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23" r:id="rId6"/>
  </p:sldMasterIdLst>
  <p:notesMasterIdLst>
    <p:notesMasterId r:id="rId37"/>
  </p:notesMasterIdLst>
  <p:sldIdLst>
    <p:sldId id="2147482571" r:id="rId7"/>
    <p:sldId id="2573" r:id="rId8"/>
    <p:sldId id="2147482572" r:id="rId9"/>
    <p:sldId id="2575" r:id="rId10"/>
    <p:sldId id="2576" r:id="rId11"/>
    <p:sldId id="2147482579" r:id="rId12"/>
    <p:sldId id="2620" r:id="rId13"/>
    <p:sldId id="2147482573" r:id="rId14"/>
    <p:sldId id="2621" r:id="rId15"/>
    <p:sldId id="2675" r:id="rId16"/>
    <p:sldId id="2623" r:id="rId17"/>
    <p:sldId id="2147483138" r:id="rId18"/>
    <p:sldId id="2624" r:id="rId19"/>
    <p:sldId id="2147482574" r:id="rId20"/>
    <p:sldId id="2588" r:id="rId21"/>
    <p:sldId id="2679" r:id="rId22"/>
    <p:sldId id="2590" r:id="rId23"/>
    <p:sldId id="2147482575" r:id="rId24"/>
    <p:sldId id="2628" r:id="rId25"/>
    <p:sldId id="2594" r:id="rId26"/>
    <p:sldId id="2530" r:id="rId27"/>
    <p:sldId id="2606" r:id="rId28"/>
    <p:sldId id="2595" r:id="rId29"/>
    <p:sldId id="2608" r:id="rId30"/>
    <p:sldId id="2602" r:id="rId31"/>
    <p:sldId id="2147482576" r:id="rId32"/>
    <p:sldId id="2147482580" r:id="rId33"/>
    <p:sldId id="2604" r:id="rId34"/>
    <p:sldId id="2147472863" r:id="rId35"/>
    <p:sldId id="280" r:id="rId36"/>
  </p:sldIdLst>
  <p:sldSz cx="12192000" cy="6858000"/>
  <p:notesSz cx="6858000" cy="9144000"/>
  <p:embeddedFontLst>
    <p:embeddedFont>
      <p:font typeface="DM Sans" pitchFamily="2" charset="0"/>
      <p:regular r:id="rId38"/>
      <p:bold r:id="rId39"/>
      <p:italic r:id="rId40"/>
      <p:boldItalic r:id="rId41"/>
    </p:embeddedFont>
    <p:embeddedFont>
      <p:font typeface="DM Sans Bold" pitchFamily="2" charset="0"/>
      <p:bold r:id="rId42"/>
    </p:embeddedFont>
    <p:embeddedFont>
      <p:font typeface="DM Sans Medium" pitchFamily="2" charset="0"/>
      <p:regular r:id="rId43"/>
      <p:italic r:id="rId44"/>
    </p:embeddedFont>
    <p:embeddedFont>
      <p:font typeface="Fira Sans" panose="020B0503050000020004" pitchFamily="34" charset="0"/>
      <p:regular r:id="rId45"/>
      <p:bold r:id="rId46"/>
      <p:italic r:id="rId47"/>
      <p:boldItalic r:id="rId48"/>
    </p:embeddedFont>
    <p:embeddedFont>
      <p:font typeface="Fira Sans Medium" panose="020B0603050000020004" pitchFamily="34" charset="0"/>
      <p:regular r:id="rId49"/>
      <p:italic r:id="rId50"/>
    </p:embeddedFont>
    <p:embeddedFont>
      <p:font typeface="Lora" pitchFamily="2" charset="0"/>
      <p:regular r:id="rId51"/>
      <p:bold r:id="rId52"/>
      <p:italic r:id="rId53"/>
      <p:boldItalic r:id="rId54"/>
    </p:embeddedFont>
    <p:embeddedFont>
      <p:font typeface="Otypical Text Regular" panose="020B0604020202020204" charset="0"/>
      <p:regular r:id="rId55"/>
      <p:bold r:id="rId56"/>
    </p:embeddedFont>
    <p:embeddedFont>
      <p:font typeface="Trebuchet MS" panose="020B0603020202020204" pitchFamily="34"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FF70B6-10A3-2875-63ED-AAE370D1DFE8}" name="Karolina Strojny" initials="KS" userId="S::karolina.strojny@vim-group.com::76e827dd-946f-488b-88e6-4c70dcf5e094" providerId="AD"/>
  <p188:author id="{087E4CE5-1EDB-52D5-1124-2BD4D57D9BBC}" name="Wouter Termaat" initials="WT" userId="S::wouter.termaat@vim-group.com::066166df-c7a7-4459-b9a9-f3a7408fe8c4"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EE7"/>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B9099E-A6AF-4C2A-9F42-8F9D5224F842}" v="9" dt="2025-04-16T12:14:22.647"/>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385" autoAdjust="0"/>
    <p:restoredTop sz="81356" autoAdjust="0"/>
  </p:normalViewPr>
  <p:slideViewPr>
    <p:cSldViewPr snapToGrid="0">
      <p:cViewPr varScale="1">
        <p:scale>
          <a:sx n="86" d="100"/>
          <a:sy n="86" d="100"/>
        </p:scale>
        <p:origin x="816" y="90"/>
      </p:cViewPr>
      <p:guideLst>
        <p:guide pos="3840"/>
        <p:guide orient="horz" pos="2160"/>
      </p:guideLst>
    </p:cSldViewPr>
  </p:slideViewPr>
  <p:outlineViewPr>
    <p:cViewPr>
      <p:scale>
        <a:sx n="33" d="100"/>
        <a:sy n="33" d="100"/>
      </p:scale>
      <p:origin x="0" y="-2892"/>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2.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font" Target="fonts/font18.fntdata"/><Relationship Id="rId63"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font" Target="fonts/font21.fntdata"/><Relationship Id="rId66"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2.fntdata"/><Relationship Id="rId57" Type="http://schemas.openxmlformats.org/officeDocument/2006/relationships/font" Target="fonts/font20.fntdata"/><Relationship Id="rId61"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7.fntdata"/><Relationship Id="rId52" Type="http://schemas.openxmlformats.org/officeDocument/2006/relationships/font" Target="fonts/font15.fntdata"/><Relationship Id="rId60" Type="http://schemas.openxmlformats.org/officeDocument/2006/relationships/font" Target="fonts/font23.fntdata"/><Relationship Id="rId65"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font" Target="fonts/font19.fntdata"/><Relationship Id="rId64"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font" Target="fonts/font14.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1.fntdata"/><Relationship Id="rId46" Type="http://schemas.openxmlformats.org/officeDocument/2006/relationships/font" Target="fonts/font9.fntdata"/><Relationship Id="rId59" Type="http://schemas.openxmlformats.org/officeDocument/2006/relationships/font" Target="fonts/font22.fntdata"/><Relationship Id="rId67" Type="http://schemas.microsoft.com/office/2018/10/relationships/authors" Target="authors.xml"/><Relationship Id="rId20" Type="http://schemas.openxmlformats.org/officeDocument/2006/relationships/slide" Target="slides/slide14.xml"/><Relationship Id="rId41" Type="http://schemas.openxmlformats.org/officeDocument/2006/relationships/font" Target="fonts/font4.fntdata"/><Relationship Id="rId54" Type="http://schemas.openxmlformats.org/officeDocument/2006/relationships/font" Target="fonts/font17.fntdata"/><Relationship Id="rId6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B8B9099E-A6AF-4C2A-9F42-8F9D5224F842}"/>
    <pc:docChg chg="undo custSel modSld modMainMaster">
      <pc:chgData name="Marie-Sophie Meisinger" userId="286e1ad8-c636-4702-a91e-982a33a1b0e7" providerId="ADAL" clId="{B8B9099E-A6AF-4C2A-9F42-8F9D5224F842}" dt="2025-04-16T12:19:22.333" v="77" actId="1036"/>
      <pc:docMkLst>
        <pc:docMk/>
      </pc:docMkLst>
      <pc:sldChg chg="modSp mod">
        <pc:chgData name="Marie-Sophie Meisinger" userId="286e1ad8-c636-4702-a91e-982a33a1b0e7" providerId="ADAL" clId="{B8B9099E-A6AF-4C2A-9F42-8F9D5224F842}" dt="2025-04-16T12:19:22.333" v="77" actId="1036"/>
        <pc:sldMkLst>
          <pc:docMk/>
          <pc:sldMk cId="325728193" sldId="2530"/>
        </pc:sldMkLst>
        <pc:spChg chg="mod">
          <ac:chgData name="Marie-Sophie Meisinger" userId="286e1ad8-c636-4702-a91e-982a33a1b0e7" providerId="ADAL" clId="{B8B9099E-A6AF-4C2A-9F42-8F9D5224F842}" dt="2025-04-16T12:10:12.082" v="3"/>
          <ac:spMkLst>
            <pc:docMk/>
            <pc:sldMk cId="325728193" sldId="2530"/>
            <ac:spMk id="2" creationId="{DDCF24E9-A664-9D98-5DAC-79752CF3147E}"/>
          </ac:spMkLst>
        </pc:spChg>
        <pc:spChg chg="mod">
          <ac:chgData name="Marie-Sophie Meisinger" userId="286e1ad8-c636-4702-a91e-982a33a1b0e7" providerId="ADAL" clId="{B8B9099E-A6AF-4C2A-9F42-8F9D5224F842}" dt="2025-04-16T12:19:13.101" v="63" actId="1035"/>
          <ac:spMkLst>
            <pc:docMk/>
            <pc:sldMk cId="325728193" sldId="2530"/>
            <ac:spMk id="8" creationId="{8A2933BC-88E4-FCBE-A41E-AC4FE72B58A0}"/>
          </ac:spMkLst>
        </pc:spChg>
        <pc:spChg chg="mod">
          <ac:chgData name="Marie-Sophie Meisinger" userId="286e1ad8-c636-4702-a91e-982a33a1b0e7" providerId="ADAL" clId="{B8B9099E-A6AF-4C2A-9F42-8F9D5224F842}" dt="2025-04-16T12:19:13.101" v="63" actId="1035"/>
          <ac:spMkLst>
            <pc:docMk/>
            <pc:sldMk cId="325728193" sldId="2530"/>
            <ac:spMk id="11" creationId="{B0D7A59D-7215-5CC5-FAE9-7617E17CCC4E}"/>
          </ac:spMkLst>
        </pc:spChg>
        <pc:spChg chg="mod">
          <ac:chgData name="Marie-Sophie Meisinger" userId="286e1ad8-c636-4702-a91e-982a33a1b0e7" providerId="ADAL" clId="{B8B9099E-A6AF-4C2A-9F42-8F9D5224F842}" dt="2025-04-16T12:10:12.082" v="3"/>
          <ac:spMkLst>
            <pc:docMk/>
            <pc:sldMk cId="325728193" sldId="2530"/>
            <ac:spMk id="16" creationId="{F9FF728D-0309-91B1-E9E6-52B625A08FE1}"/>
          </ac:spMkLst>
        </pc:spChg>
        <pc:spChg chg="mod">
          <ac:chgData name="Marie-Sophie Meisinger" userId="286e1ad8-c636-4702-a91e-982a33a1b0e7" providerId="ADAL" clId="{B8B9099E-A6AF-4C2A-9F42-8F9D5224F842}" dt="2025-04-16T12:10:12.082" v="3"/>
          <ac:spMkLst>
            <pc:docMk/>
            <pc:sldMk cId="325728193" sldId="2530"/>
            <ac:spMk id="17" creationId="{17AD9BFC-DB2F-70B7-11F8-E063CF982F98}"/>
          </ac:spMkLst>
        </pc:spChg>
        <pc:picChg chg="mod">
          <ac:chgData name="Marie-Sophie Meisinger" userId="286e1ad8-c636-4702-a91e-982a33a1b0e7" providerId="ADAL" clId="{B8B9099E-A6AF-4C2A-9F42-8F9D5224F842}" dt="2025-04-16T12:19:22.333" v="77" actId="1036"/>
          <ac:picMkLst>
            <pc:docMk/>
            <pc:sldMk cId="325728193" sldId="2530"/>
            <ac:picMk id="7" creationId="{D6854327-7243-CA27-1426-2A9395212522}"/>
          </ac:picMkLst>
        </pc:picChg>
        <pc:picChg chg="mod">
          <ac:chgData name="Marie-Sophie Meisinger" userId="286e1ad8-c636-4702-a91e-982a33a1b0e7" providerId="ADAL" clId="{B8B9099E-A6AF-4C2A-9F42-8F9D5224F842}" dt="2025-04-16T12:19:22.333" v="77" actId="1036"/>
          <ac:picMkLst>
            <pc:docMk/>
            <pc:sldMk cId="325728193" sldId="2530"/>
            <ac:picMk id="41" creationId="{93177537-2FF5-4FC1-75F3-25CF295318ED}"/>
          </ac:picMkLst>
        </pc:picChg>
      </pc:sldChg>
      <pc:sldChg chg="modSp">
        <pc:chgData name="Marie-Sophie Meisinger" userId="286e1ad8-c636-4702-a91e-982a33a1b0e7" providerId="ADAL" clId="{B8B9099E-A6AF-4C2A-9F42-8F9D5224F842}" dt="2025-04-16T12:10:12.082" v="3"/>
        <pc:sldMkLst>
          <pc:docMk/>
          <pc:sldMk cId="1506213478" sldId="2573"/>
        </pc:sldMkLst>
        <pc:spChg chg="mod">
          <ac:chgData name="Marie-Sophie Meisinger" userId="286e1ad8-c636-4702-a91e-982a33a1b0e7" providerId="ADAL" clId="{B8B9099E-A6AF-4C2A-9F42-8F9D5224F842}" dt="2025-04-16T12:10:12.082" v="3"/>
          <ac:spMkLst>
            <pc:docMk/>
            <pc:sldMk cId="1506213478" sldId="2573"/>
            <ac:spMk id="6" creationId="{D3105C3F-1BC1-9641-BB58-77F6911E742E}"/>
          </ac:spMkLst>
        </pc:spChg>
        <pc:spChg chg="mod">
          <ac:chgData name="Marie-Sophie Meisinger" userId="286e1ad8-c636-4702-a91e-982a33a1b0e7" providerId="ADAL" clId="{B8B9099E-A6AF-4C2A-9F42-8F9D5224F842}" dt="2025-04-16T12:10:12.082" v="3"/>
          <ac:spMkLst>
            <pc:docMk/>
            <pc:sldMk cId="1506213478" sldId="2573"/>
            <ac:spMk id="27" creationId="{1E37621C-6BAC-3516-41DB-1A9D2972837A}"/>
          </ac:spMkLst>
        </pc:spChg>
        <pc:picChg chg="mod">
          <ac:chgData name="Marie-Sophie Meisinger" userId="286e1ad8-c636-4702-a91e-982a33a1b0e7" providerId="ADAL" clId="{B8B9099E-A6AF-4C2A-9F42-8F9D5224F842}" dt="2025-04-16T12:10:12.082" v="3"/>
          <ac:picMkLst>
            <pc:docMk/>
            <pc:sldMk cId="1506213478" sldId="2573"/>
            <ac:picMk id="5" creationId="{B7334E1E-402D-CA67-B1D5-B58A4CB95277}"/>
          </ac:picMkLst>
        </pc:picChg>
      </pc:sldChg>
      <pc:sldChg chg="modSp mod">
        <pc:chgData name="Marie-Sophie Meisinger" userId="286e1ad8-c636-4702-a91e-982a33a1b0e7" providerId="ADAL" clId="{B8B9099E-A6AF-4C2A-9F42-8F9D5224F842}" dt="2025-04-16T12:15:15.242" v="19" actId="1035"/>
        <pc:sldMkLst>
          <pc:docMk/>
          <pc:sldMk cId="3097111469" sldId="2575"/>
        </pc:sldMkLst>
        <pc:spChg chg="mod">
          <ac:chgData name="Marie-Sophie Meisinger" userId="286e1ad8-c636-4702-a91e-982a33a1b0e7" providerId="ADAL" clId="{B8B9099E-A6AF-4C2A-9F42-8F9D5224F842}" dt="2025-04-16T12:10:12.082" v="3"/>
          <ac:spMkLst>
            <pc:docMk/>
            <pc:sldMk cId="3097111469" sldId="2575"/>
            <ac:spMk id="5" creationId="{9A7BF75C-8DE7-6040-83A7-BA6BD7E8AF2C}"/>
          </ac:spMkLst>
        </pc:spChg>
        <pc:spChg chg="mod">
          <ac:chgData name="Marie-Sophie Meisinger" userId="286e1ad8-c636-4702-a91e-982a33a1b0e7" providerId="ADAL" clId="{B8B9099E-A6AF-4C2A-9F42-8F9D5224F842}" dt="2025-04-16T12:15:15.242" v="19" actId="1035"/>
          <ac:spMkLst>
            <pc:docMk/>
            <pc:sldMk cId="3097111469" sldId="2575"/>
            <ac:spMk id="46" creationId="{38E9C879-4C07-913C-4966-ACF672FBA5E8}"/>
          </ac:spMkLst>
        </pc:spChg>
        <pc:spChg chg="mod">
          <ac:chgData name="Marie-Sophie Meisinger" userId="286e1ad8-c636-4702-a91e-982a33a1b0e7" providerId="ADAL" clId="{B8B9099E-A6AF-4C2A-9F42-8F9D5224F842}" dt="2025-04-16T12:15:15.242" v="19" actId="1035"/>
          <ac:spMkLst>
            <pc:docMk/>
            <pc:sldMk cId="3097111469" sldId="2575"/>
            <ac:spMk id="47" creationId="{71719CD1-80F3-51D7-5104-80D08ABD6EDC}"/>
          </ac:spMkLst>
        </pc:spChg>
      </pc:sldChg>
      <pc:sldChg chg="modSp mod">
        <pc:chgData name="Marie-Sophie Meisinger" userId="286e1ad8-c636-4702-a91e-982a33a1b0e7" providerId="ADAL" clId="{B8B9099E-A6AF-4C2A-9F42-8F9D5224F842}" dt="2025-04-16T12:15:25.449" v="26" actId="1035"/>
        <pc:sldMkLst>
          <pc:docMk/>
          <pc:sldMk cId="336656361" sldId="2576"/>
        </pc:sldMkLst>
        <pc:spChg chg="mod">
          <ac:chgData name="Marie-Sophie Meisinger" userId="286e1ad8-c636-4702-a91e-982a33a1b0e7" providerId="ADAL" clId="{B8B9099E-A6AF-4C2A-9F42-8F9D5224F842}" dt="2025-04-16T12:10:12.082" v="3"/>
          <ac:spMkLst>
            <pc:docMk/>
            <pc:sldMk cId="336656361" sldId="2576"/>
            <ac:spMk id="2" creationId="{9DE151B3-F1BF-D141-AD73-A8EE12A43613}"/>
          </ac:spMkLst>
        </pc:spChg>
        <pc:spChg chg="mod">
          <ac:chgData name="Marie-Sophie Meisinger" userId="286e1ad8-c636-4702-a91e-982a33a1b0e7" providerId="ADAL" clId="{B8B9099E-A6AF-4C2A-9F42-8F9D5224F842}" dt="2025-04-16T12:10:12.082" v="3"/>
          <ac:spMkLst>
            <pc:docMk/>
            <pc:sldMk cId="336656361" sldId="2576"/>
            <ac:spMk id="4" creationId="{75F09B2C-6049-A244-B533-FF9E0F3B50EC}"/>
          </ac:spMkLst>
        </pc:spChg>
        <pc:spChg chg="mod">
          <ac:chgData name="Marie-Sophie Meisinger" userId="286e1ad8-c636-4702-a91e-982a33a1b0e7" providerId="ADAL" clId="{B8B9099E-A6AF-4C2A-9F42-8F9D5224F842}" dt="2025-04-16T12:10:12.082" v="3"/>
          <ac:spMkLst>
            <pc:docMk/>
            <pc:sldMk cId="336656361" sldId="2576"/>
            <ac:spMk id="5" creationId="{0A77AF05-DABC-A54A-9668-631B9C3F7B7E}"/>
          </ac:spMkLst>
        </pc:spChg>
        <pc:spChg chg="mod">
          <ac:chgData name="Marie-Sophie Meisinger" userId="286e1ad8-c636-4702-a91e-982a33a1b0e7" providerId="ADAL" clId="{B8B9099E-A6AF-4C2A-9F42-8F9D5224F842}" dt="2025-04-16T12:15:25.449" v="26" actId="1035"/>
          <ac:spMkLst>
            <pc:docMk/>
            <pc:sldMk cId="336656361" sldId="2576"/>
            <ac:spMk id="24" creationId="{756C01CD-F1EB-8A31-39A2-69BD73EE824B}"/>
          </ac:spMkLst>
        </pc:spChg>
        <pc:spChg chg="mod">
          <ac:chgData name="Marie-Sophie Meisinger" userId="286e1ad8-c636-4702-a91e-982a33a1b0e7" providerId="ADAL" clId="{B8B9099E-A6AF-4C2A-9F42-8F9D5224F842}" dt="2025-04-16T12:15:25.449" v="26" actId="1035"/>
          <ac:spMkLst>
            <pc:docMk/>
            <pc:sldMk cId="336656361" sldId="2576"/>
            <ac:spMk id="25" creationId="{676C0B59-F381-8BA8-4657-7EB4CF88E693}"/>
          </ac:spMkLst>
        </pc:spChg>
      </pc:sldChg>
      <pc:sldChg chg="modSp">
        <pc:chgData name="Marie-Sophie Meisinger" userId="286e1ad8-c636-4702-a91e-982a33a1b0e7" providerId="ADAL" clId="{B8B9099E-A6AF-4C2A-9F42-8F9D5224F842}" dt="2025-04-16T12:10:12.082" v="3"/>
        <pc:sldMkLst>
          <pc:docMk/>
          <pc:sldMk cId="2799843493" sldId="2588"/>
        </pc:sldMkLst>
        <pc:spChg chg="mod">
          <ac:chgData name="Marie-Sophie Meisinger" userId="286e1ad8-c636-4702-a91e-982a33a1b0e7" providerId="ADAL" clId="{B8B9099E-A6AF-4C2A-9F42-8F9D5224F842}" dt="2025-04-16T12:10:12.082" v="3"/>
          <ac:spMkLst>
            <pc:docMk/>
            <pc:sldMk cId="2799843493" sldId="2588"/>
            <ac:spMk id="5" creationId="{EA9C3889-7673-3547-9327-45346646FAAB}"/>
          </ac:spMkLst>
        </pc:spChg>
        <pc:spChg chg="mod">
          <ac:chgData name="Marie-Sophie Meisinger" userId="286e1ad8-c636-4702-a91e-982a33a1b0e7" providerId="ADAL" clId="{B8B9099E-A6AF-4C2A-9F42-8F9D5224F842}" dt="2025-04-16T12:10:12.082" v="3"/>
          <ac:spMkLst>
            <pc:docMk/>
            <pc:sldMk cId="2799843493" sldId="2588"/>
            <ac:spMk id="6" creationId="{D2206455-4095-3246-83EE-80CA6DED6202}"/>
          </ac:spMkLst>
        </pc:spChg>
      </pc:sldChg>
      <pc:sldChg chg="modSp mod">
        <pc:chgData name="Marie-Sophie Meisinger" userId="286e1ad8-c636-4702-a91e-982a33a1b0e7" providerId="ADAL" clId="{B8B9099E-A6AF-4C2A-9F42-8F9D5224F842}" dt="2025-04-16T12:18:36.906" v="52" actId="1036"/>
        <pc:sldMkLst>
          <pc:docMk/>
          <pc:sldMk cId="3464207584" sldId="2590"/>
        </pc:sldMkLst>
        <pc:spChg chg="mod">
          <ac:chgData name="Marie-Sophie Meisinger" userId="286e1ad8-c636-4702-a91e-982a33a1b0e7" providerId="ADAL" clId="{B8B9099E-A6AF-4C2A-9F42-8F9D5224F842}" dt="2025-04-16T12:10:12.082" v="3"/>
          <ac:spMkLst>
            <pc:docMk/>
            <pc:sldMk cId="3464207584" sldId="2590"/>
            <ac:spMk id="4" creationId="{BA260123-286C-9641-96A9-E8097FF05446}"/>
          </ac:spMkLst>
        </pc:spChg>
        <pc:spChg chg="mod">
          <ac:chgData name="Marie-Sophie Meisinger" userId="286e1ad8-c636-4702-a91e-982a33a1b0e7" providerId="ADAL" clId="{B8B9099E-A6AF-4C2A-9F42-8F9D5224F842}" dt="2025-04-16T12:10:12.082" v="3"/>
          <ac:spMkLst>
            <pc:docMk/>
            <pc:sldMk cId="3464207584" sldId="2590"/>
            <ac:spMk id="5" creationId="{D79C6A20-1700-4A4C-8DAE-8A1F3CA494E2}"/>
          </ac:spMkLst>
        </pc:spChg>
        <pc:spChg chg="mod">
          <ac:chgData name="Marie-Sophie Meisinger" userId="286e1ad8-c636-4702-a91e-982a33a1b0e7" providerId="ADAL" clId="{B8B9099E-A6AF-4C2A-9F42-8F9D5224F842}" dt="2025-04-16T12:18:36.906" v="52" actId="1036"/>
          <ac:spMkLst>
            <pc:docMk/>
            <pc:sldMk cId="3464207584" sldId="2590"/>
            <ac:spMk id="8" creationId="{4D3CEFD8-572C-4B8B-AA48-DAC0E20D9C0A}"/>
          </ac:spMkLst>
        </pc:spChg>
        <pc:spChg chg="mod">
          <ac:chgData name="Marie-Sophie Meisinger" userId="286e1ad8-c636-4702-a91e-982a33a1b0e7" providerId="ADAL" clId="{B8B9099E-A6AF-4C2A-9F42-8F9D5224F842}" dt="2025-04-16T12:18:36.906" v="52" actId="1036"/>
          <ac:spMkLst>
            <pc:docMk/>
            <pc:sldMk cId="3464207584" sldId="2590"/>
            <ac:spMk id="22" creationId="{A8ED204A-906A-414B-BB81-4F0F104D6D0B}"/>
          </ac:spMkLst>
        </pc:spChg>
        <pc:spChg chg="mod">
          <ac:chgData name="Marie-Sophie Meisinger" userId="286e1ad8-c636-4702-a91e-982a33a1b0e7" providerId="ADAL" clId="{B8B9099E-A6AF-4C2A-9F42-8F9D5224F842}" dt="2025-04-16T12:18:36.906" v="52" actId="1036"/>
          <ac:spMkLst>
            <pc:docMk/>
            <pc:sldMk cId="3464207584" sldId="2590"/>
            <ac:spMk id="23" creationId="{F36486C6-E4FA-D048-886F-5B92F74F51DB}"/>
          </ac:spMkLst>
        </pc:spChg>
        <pc:spChg chg="mod">
          <ac:chgData name="Marie-Sophie Meisinger" userId="286e1ad8-c636-4702-a91e-982a33a1b0e7" providerId="ADAL" clId="{B8B9099E-A6AF-4C2A-9F42-8F9D5224F842}" dt="2025-04-16T12:10:12.082" v="3"/>
          <ac:spMkLst>
            <pc:docMk/>
            <pc:sldMk cId="3464207584" sldId="2590"/>
            <ac:spMk id="25" creationId="{DE386350-E445-429B-9774-1D1A4DE7C318}"/>
          </ac:spMkLst>
        </pc:spChg>
        <pc:picChg chg="mod">
          <ac:chgData name="Marie-Sophie Meisinger" userId="286e1ad8-c636-4702-a91e-982a33a1b0e7" providerId="ADAL" clId="{B8B9099E-A6AF-4C2A-9F42-8F9D5224F842}" dt="2025-04-16T12:18:36.906" v="52" actId="1036"/>
          <ac:picMkLst>
            <pc:docMk/>
            <pc:sldMk cId="3464207584" sldId="2590"/>
            <ac:picMk id="19" creationId="{C3331D1F-61DF-FB40-AD27-2FE0E39DE3A6}"/>
          </ac:picMkLst>
        </pc:picChg>
        <pc:picChg chg="mod">
          <ac:chgData name="Marie-Sophie Meisinger" userId="286e1ad8-c636-4702-a91e-982a33a1b0e7" providerId="ADAL" clId="{B8B9099E-A6AF-4C2A-9F42-8F9D5224F842}" dt="2025-04-16T12:18:36.906" v="52" actId="1036"/>
          <ac:picMkLst>
            <pc:docMk/>
            <pc:sldMk cId="3464207584" sldId="2590"/>
            <ac:picMk id="21" creationId="{79D65393-8488-0D43-B68D-DA2D363103B6}"/>
          </ac:picMkLst>
        </pc:picChg>
        <pc:picChg chg="mod">
          <ac:chgData name="Marie-Sophie Meisinger" userId="286e1ad8-c636-4702-a91e-982a33a1b0e7" providerId="ADAL" clId="{B8B9099E-A6AF-4C2A-9F42-8F9D5224F842}" dt="2025-04-16T12:18:36.906" v="52" actId="1036"/>
          <ac:picMkLst>
            <pc:docMk/>
            <pc:sldMk cId="3464207584" sldId="2590"/>
            <ac:picMk id="24" creationId="{A9A9DCD9-3013-4D68-880F-9A8FE8858A76}"/>
          </ac:picMkLst>
        </pc:picChg>
      </pc:sldChg>
      <pc:sldChg chg="modSp">
        <pc:chgData name="Marie-Sophie Meisinger" userId="286e1ad8-c636-4702-a91e-982a33a1b0e7" providerId="ADAL" clId="{B8B9099E-A6AF-4C2A-9F42-8F9D5224F842}" dt="2025-04-16T12:10:12.082" v="3"/>
        <pc:sldMkLst>
          <pc:docMk/>
          <pc:sldMk cId="2615730426" sldId="2594"/>
        </pc:sldMkLst>
        <pc:spChg chg="mod">
          <ac:chgData name="Marie-Sophie Meisinger" userId="286e1ad8-c636-4702-a91e-982a33a1b0e7" providerId="ADAL" clId="{B8B9099E-A6AF-4C2A-9F42-8F9D5224F842}" dt="2025-04-16T12:10:12.082" v="3"/>
          <ac:spMkLst>
            <pc:docMk/>
            <pc:sldMk cId="2615730426" sldId="2594"/>
            <ac:spMk id="14" creationId="{4CCA7913-D178-4E6F-BB82-A7770C0F0FAA}"/>
          </ac:spMkLst>
        </pc:spChg>
        <pc:spChg chg="mod">
          <ac:chgData name="Marie-Sophie Meisinger" userId="286e1ad8-c636-4702-a91e-982a33a1b0e7" providerId="ADAL" clId="{B8B9099E-A6AF-4C2A-9F42-8F9D5224F842}" dt="2025-04-16T12:10:12.082" v="3"/>
          <ac:spMkLst>
            <pc:docMk/>
            <pc:sldMk cId="2615730426" sldId="2594"/>
            <ac:spMk id="22" creationId="{B937007A-BD99-2DD8-8EC7-B036E2E752A8}"/>
          </ac:spMkLst>
        </pc:spChg>
      </pc:sldChg>
      <pc:sldChg chg="modSp">
        <pc:chgData name="Marie-Sophie Meisinger" userId="286e1ad8-c636-4702-a91e-982a33a1b0e7" providerId="ADAL" clId="{B8B9099E-A6AF-4C2A-9F42-8F9D5224F842}" dt="2025-04-16T12:10:12.082" v="3"/>
        <pc:sldMkLst>
          <pc:docMk/>
          <pc:sldMk cId="3476395715" sldId="2595"/>
        </pc:sldMkLst>
        <pc:spChg chg="mod">
          <ac:chgData name="Marie-Sophie Meisinger" userId="286e1ad8-c636-4702-a91e-982a33a1b0e7" providerId="ADAL" clId="{B8B9099E-A6AF-4C2A-9F42-8F9D5224F842}" dt="2025-04-16T12:10:12.082" v="3"/>
          <ac:spMkLst>
            <pc:docMk/>
            <pc:sldMk cId="3476395715" sldId="2595"/>
            <ac:spMk id="4" creationId="{D63643AF-ABFB-EF42-84C2-691A25653293}"/>
          </ac:spMkLst>
        </pc:spChg>
        <pc:spChg chg="mod">
          <ac:chgData name="Marie-Sophie Meisinger" userId="286e1ad8-c636-4702-a91e-982a33a1b0e7" providerId="ADAL" clId="{B8B9099E-A6AF-4C2A-9F42-8F9D5224F842}" dt="2025-04-16T12:10:12.082" v="3"/>
          <ac:spMkLst>
            <pc:docMk/>
            <pc:sldMk cId="3476395715" sldId="2595"/>
            <ac:spMk id="5" creationId="{31828FD5-63DF-B346-9C9D-B812115A6A04}"/>
          </ac:spMkLst>
        </pc:spChg>
        <pc:spChg chg="mod">
          <ac:chgData name="Marie-Sophie Meisinger" userId="286e1ad8-c636-4702-a91e-982a33a1b0e7" providerId="ADAL" clId="{B8B9099E-A6AF-4C2A-9F42-8F9D5224F842}" dt="2025-04-16T12:10:12.082" v="3"/>
          <ac:spMkLst>
            <pc:docMk/>
            <pc:sldMk cId="3476395715" sldId="2595"/>
            <ac:spMk id="75" creationId="{A7D0AB4B-8DA5-AEEB-542D-98AC45650480}"/>
          </ac:spMkLst>
        </pc:spChg>
        <pc:spChg chg="mod">
          <ac:chgData name="Marie-Sophie Meisinger" userId="286e1ad8-c636-4702-a91e-982a33a1b0e7" providerId="ADAL" clId="{B8B9099E-A6AF-4C2A-9F42-8F9D5224F842}" dt="2025-04-16T12:10:12.082" v="3"/>
          <ac:spMkLst>
            <pc:docMk/>
            <pc:sldMk cId="3476395715" sldId="2595"/>
            <ac:spMk id="76" creationId="{4ACAAE6E-6A40-218A-AA99-B2191A4A1F1A}"/>
          </ac:spMkLst>
        </pc:spChg>
        <pc:picChg chg="mod">
          <ac:chgData name="Marie-Sophie Meisinger" userId="286e1ad8-c636-4702-a91e-982a33a1b0e7" providerId="ADAL" clId="{B8B9099E-A6AF-4C2A-9F42-8F9D5224F842}" dt="2025-04-16T12:10:12.082" v="3"/>
          <ac:picMkLst>
            <pc:docMk/>
            <pc:sldMk cId="3476395715" sldId="2595"/>
            <ac:picMk id="8" creationId="{B9397F0C-2C0B-4D95-3D51-B6374BAC0EF6}"/>
          </ac:picMkLst>
        </pc:picChg>
      </pc:sldChg>
      <pc:sldChg chg="modSp">
        <pc:chgData name="Marie-Sophie Meisinger" userId="286e1ad8-c636-4702-a91e-982a33a1b0e7" providerId="ADAL" clId="{B8B9099E-A6AF-4C2A-9F42-8F9D5224F842}" dt="2025-04-16T12:10:12.082" v="3"/>
        <pc:sldMkLst>
          <pc:docMk/>
          <pc:sldMk cId="2742017603" sldId="2602"/>
        </pc:sldMkLst>
        <pc:spChg chg="mod">
          <ac:chgData name="Marie-Sophie Meisinger" userId="286e1ad8-c636-4702-a91e-982a33a1b0e7" providerId="ADAL" clId="{B8B9099E-A6AF-4C2A-9F42-8F9D5224F842}" dt="2025-04-16T12:10:12.082" v="3"/>
          <ac:spMkLst>
            <pc:docMk/>
            <pc:sldMk cId="2742017603" sldId="2602"/>
            <ac:spMk id="4" creationId="{C6101DF6-AAC3-104D-BB32-1945798F2022}"/>
          </ac:spMkLst>
        </pc:spChg>
        <pc:spChg chg="mod">
          <ac:chgData name="Marie-Sophie Meisinger" userId="286e1ad8-c636-4702-a91e-982a33a1b0e7" providerId="ADAL" clId="{B8B9099E-A6AF-4C2A-9F42-8F9D5224F842}" dt="2025-04-16T12:10:12.082" v="3"/>
          <ac:spMkLst>
            <pc:docMk/>
            <pc:sldMk cId="2742017603" sldId="2602"/>
            <ac:spMk id="6" creationId="{6BE6854A-5A46-8A48-9165-4DDD929B8377}"/>
          </ac:spMkLst>
        </pc:spChg>
        <pc:picChg chg="mod">
          <ac:chgData name="Marie-Sophie Meisinger" userId="286e1ad8-c636-4702-a91e-982a33a1b0e7" providerId="ADAL" clId="{B8B9099E-A6AF-4C2A-9F42-8F9D5224F842}" dt="2025-04-16T12:10:12.082" v="3"/>
          <ac:picMkLst>
            <pc:docMk/>
            <pc:sldMk cId="2742017603" sldId="2602"/>
            <ac:picMk id="5" creationId="{E3AF5387-A137-F22E-396A-699975A9794D}"/>
          </ac:picMkLst>
        </pc:picChg>
      </pc:sldChg>
      <pc:sldChg chg="modSp">
        <pc:chgData name="Marie-Sophie Meisinger" userId="286e1ad8-c636-4702-a91e-982a33a1b0e7" providerId="ADAL" clId="{B8B9099E-A6AF-4C2A-9F42-8F9D5224F842}" dt="2025-04-16T12:10:12.082" v="3"/>
        <pc:sldMkLst>
          <pc:docMk/>
          <pc:sldMk cId="3703720868" sldId="2604"/>
        </pc:sldMkLst>
        <pc:spChg chg="mod">
          <ac:chgData name="Marie-Sophie Meisinger" userId="286e1ad8-c636-4702-a91e-982a33a1b0e7" providerId="ADAL" clId="{B8B9099E-A6AF-4C2A-9F42-8F9D5224F842}" dt="2025-04-16T12:10:12.082" v="3"/>
          <ac:spMkLst>
            <pc:docMk/>
            <pc:sldMk cId="3703720868" sldId="2604"/>
            <ac:spMk id="4" creationId="{1EA7BFCA-B75B-CC47-AEFA-015B42997F84}"/>
          </ac:spMkLst>
        </pc:spChg>
        <pc:spChg chg="mod">
          <ac:chgData name="Marie-Sophie Meisinger" userId="286e1ad8-c636-4702-a91e-982a33a1b0e7" providerId="ADAL" clId="{B8B9099E-A6AF-4C2A-9F42-8F9D5224F842}" dt="2025-04-16T12:10:12.082" v="3"/>
          <ac:spMkLst>
            <pc:docMk/>
            <pc:sldMk cId="3703720868" sldId="2604"/>
            <ac:spMk id="5" creationId="{E43FCCF8-0717-5540-917E-ED71ECDF988E}"/>
          </ac:spMkLst>
        </pc:spChg>
      </pc:sldChg>
      <pc:sldChg chg="modSp">
        <pc:chgData name="Marie-Sophie Meisinger" userId="286e1ad8-c636-4702-a91e-982a33a1b0e7" providerId="ADAL" clId="{B8B9099E-A6AF-4C2A-9F42-8F9D5224F842}" dt="2025-04-16T12:10:12.082" v="3"/>
        <pc:sldMkLst>
          <pc:docMk/>
          <pc:sldMk cId="2523076425" sldId="2606"/>
        </pc:sldMkLst>
        <pc:spChg chg="mod">
          <ac:chgData name="Marie-Sophie Meisinger" userId="286e1ad8-c636-4702-a91e-982a33a1b0e7" providerId="ADAL" clId="{B8B9099E-A6AF-4C2A-9F42-8F9D5224F842}" dt="2025-04-16T12:10:12.082" v="3"/>
          <ac:spMkLst>
            <pc:docMk/>
            <pc:sldMk cId="2523076425" sldId="2606"/>
            <ac:spMk id="5" creationId="{CDB8DEFB-8F34-394A-A6B4-C4BB6F239813}"/>
          </ac:spMkLst>
        </pc:spChg>
        <pc:spChg chg="mod">
          <ac:chgData name="Marie-Sophie Meisinger" userId="286e1ad8-c636-4702-a91e-982a33a1b0e7" providerId="ADAL" clId="{B8B9099E-A6AF-4C2A-9F42-8F9D5224F842}" dt="2025-04-16T12:10:12.082" v="3"/>
          <ac:spMkLst>
            <pc:docMk/>
            <pc:sldMk cId="2523076425" sldId="2606"/>
            <ac:spMk id="6" creationId="{7EA9DE4B-6F67-F140-898F-5218888A568D}"/>
          </ac:spMkLst>
        </pc:spChg>
      </pc:sldChg>
      <pc:sldChg chg="modSp">
        <pc:chgData name="Marie-Sophie Meisinger" userId="286e1ad8-c636-4702-a91e-982a33a1b0e7" providerId="ADAL" clId="{B8B9099E-A6AF-4C2A-9F42-8F9D5224F842}" dt="2025-04-16T12:10:12.082" v="3"/>
        <pc:sldMkLst>
          <pc:docMk/>
          <pc:sldMk cId="957107863" sldId="2608"/>
        </pc:sldMkLst>
        <pc:spChg chg="mod">
          <ac:chgData name="Marie-Sophie Meisinger" userId="286e1ad8-c636-4702-a91e-982a33a1b0e7" providerId="ADAL" clId="{B8B9099E-A6AF-4C2A-9F42-8F9D5224F842}" dt="2025-04-16T12:10:12.082" v="3"/>
          <ac:spMkLst>
            <pc:docMk/>
            <pc:sldMk cId="957107863" sldId="2608"/>
            <ac:spMk id="3" creationId="{64C6A38F-2564-B441-BCE4-EAF8E7E451C4}"/>
          </ac:spMkLst>
        </pc:spChg>
        <pc:spChg chg="mod">
          <ac:chgData name="Marie-Sophie Meisinger" userId="286e1ad8-c636-4702-a91e-982a33a1b0e7" providerId="ADAL" clId="{B8B9099E-A6AF-4C2A-9F42-8F9D5224F842}" dt="2025-04-16T12:10:12.082" v="3"/>
          <ac:spMkLst>
            <pc:docMk/>
            <pc:sldMk cId="957107863" sldId="2608"/>
            <ac:spMk id="4" creationId="{F71D8A66-916C-164B-A955-0D9CB9405194}"/>
          </ac:spMkLst>
        </pc:spChg>
        <pc:spChg chg="mod">
          <ac:chgData name="Marie-Sophie Meisinger" userId="286e1ad8-c636-4702-a91e-982a33a1b0e7" providerId="ADAL" clId="{B8B9099E-A6AF-4C2A-9F42-8F9D5224F842}" dt="2025-04-16T12:10:12.082" v="3"/>
          <ac:spMkLst>
            <pc:docMk/>
            <pc:sldMk cId="957107863" sldId="2608"/>
            <ac:spMk id="5" creationId="{31E27A73-73E9-8A4F-845E-8B85BD6FC047}"/>
          </ac:spMkLst>
        </pc:spChg>
      </pc:sldChg>
      <pc:sldChg chg="modSp mod">
        <pc:chgData name="Marie-Sophie Meisinger" userId="286e1ad8-c636-4702-a91e-982a33a1b0e7" providerId="ADAL" clId="{B8B9099E-A6AF-4C2A-9F42-8F9D5224F842}" dt="2025-04-16T12:15:43.341" v="32" actId="1035"/>
        <pc:sldMkLst>
          <pc:docMk/>
          <pc:sldMk cId="2300934085" sldId="2620"/>
        </pc:sldMkLst>
        <pc:spChg chg="mod">
          <ac:chgData name="Marie-Sophie Meisinger" userId="286e1ad8-c636-4702-a91e-982a33a1b0e7" providerId="ADAL" clId="{B8B9099E-A6AF-4C2A-9F42-8F9D5224F842}" dt="2025-04-16T12:10:12.082" v="3"/>
          <ac:spMkLst>
            <pc:docMk/>
            <pc:sldMk cId="2300934085" sldId="2620"/>
            <ac:spMk id="4" creationId="{EC888C2B-23EA-9344-BA3B-9E3007227A71}"/>
          </ac:spMkLst>
        </pc:spChg>
        <pc:spChg chg="mod">
          <ac:chgData name="Marie-Sophie Meisinger" userId="286e1ad8-c636-4702-a91e-982a33a1b0e7" providerId="ADAL" clId="{B8B9099E-A6AF-4C2A-9F42-8F9D5224F842}" dt="2025-04-16T12:10:12.082" v="3"/>
          <ac:spMkLst>
            <pc:docMk/>
            <pc:sldMk cId="2300934085" sldId="2620"/>
            <ac:spMk id="6" creationId="{17284924-5DB0-6745-9E68-24CE42CCBC42}"/>
          </ac:spMkLst>
        </pc:spChg>
        <pc:spChg chg="mod">
          <ac:chgData name="Marie-Sophie Meisinger" userId="286e1ad8-c636-4702-a91e-982a33a1b0e7" providerId="ADAL" clId="{B8B9099E-A6AF-4C2A-9F42-8F9D5224F842}" dt="2025-04-16T12:15:43.341" v="32" actId="1035"/>
          <ac:spMkLst>
            <pc:docMk/>
            <pc:sldMk cId="2300934085" sldId="2620"/>
            <ac:spMk id="16" creationId="{BA79C84A-3578-3658-EEFC-E0E37938A6DA}"/>
          </ac:spMkLst>
        </pc:spChg>
        <pc:spChg chg="mod">
          <ac:chgData name="Marie-Sophie Meisinger" userId="286e1ad8-c636-4702-a91e-982a33a1b0e7" providerId="ADAL" clId="{B8B9099E-A6AF-4C2A-9F42-8F9D5224F842}" dt="2025-04-16T12:15:43.341" v="32" actId="1035"/>
          <ac:spMkLst>
            <pc:docMk/>
            <pc:sldMk cId="2300934085" sldId="2620"/>
            <ac:spMk id="35" creationId="{CBF16F2A-08D1-58A2-1EE0-2B390C505067}"/>
          </ac:spMkLst>
        </pc:spChg>
        <pc:picChg chg="mod">
          <ac:chgData name="Marie-Sophie Meisinger" userId="286e1ad8-c636-4702-a91e-982a33a1b0e7" providerId="ADAL" clId="{B8B9099E-A6AF-4C2A-9F42-8F9D5224F842}" dt="2025-04-16T12:10:12.082" v="3"/>
          <ac:picMkLst>
            <pc:docMk/>
            <pc:sldMk cId="2300934085" sldId="2620"/>
            <ac:picMk id="8" creationId="{183D08FA-0CE9-8EEC-0E45-2F58C1A1834A}"/>
          </ac:picMkLst>
        </pc:picChg>
      </pc:sldChg>
      <pc:sldChg chg="modSp">
        <pc:chgData name="Marie-Sophie Meisinger" userId="286e1ad8-c636-4702-a91e-982a33a1b0e7" providerId="ADAL" clId="{B8B9099E-A6AF-4C2A-9F42-8F9D5224F842}" dt="2025-04-16T12:10:12.082" v="3"/>
        <pc:sldMkLst>
          <pc:docMk/>
          <pc:sldMk cId="2913556908" sldId="2621"/>
        </pc:sldMkLst>
        <pc:spChg chg="mod">
          <ac:chgData name="Marie-Sophie Meisinger" userId="286e1ad8-c636-4702-a91e-982a33a1b0e7" providerId="ADAL" clId="{B8B9099E-A6AF-4C2A-9F42-8F9D5224F842}" dt="2025-04-16T12:10:12.082" v="3"/>
          <ac:spMkLst>
            <pc:docMk/>
            <pc:sldMk cId="2913556908" sldId="2621"/>
            <ac:spMk id="4" creationId="{EC888C2B-23EA-9344-BA3B-9E3007227A71}"/>
          </ac:spMkLst>
        </pc:spChg>
        <pc:spChg chg="mod">
          <ac:chgData name="Marie-Sophie Meisinger" userId="286e1ad8-c636-4702-a91e-982a33a1b0e7" providerId="ADAL" clId="{B8B9099E-A6AF-4C2A-9F42-8F9D5224F842}" dt="2025-04-16T12:10:12.082" v="3"/>
          <ac:spMkLst>
            <pc:docMk/>
            <pc:sldMk cId="2913556908" sldId="2621"/>
            <ac:spMk id="6" creationId="{17284924-5DB0-6745-9E68-24CE42CCBC42}"/>
          </ac:spMkLst>
        </pc:spChg>
        <pc:spChg chg="mod">
          <ac:chgData name="Marie-Sophie Meisinger" userId="286e1ad8-c636-4702-a91e-982a33a1b0e7" providerId="ADAL" clId="{B8B9099E-A6AF-4C2A-9F42-8F9D5224F842}" dt="2025-04-16T12:10:12.082" v="3"/>
          <ac:spMkLst>
            <pc:docMk/>
            <pc:sldMk cId="2913556908" sldId="2621"/>
            <ac:spMk id="19" creationId="{705AE699-5BDF-5878-4FB1-271D7C018D4D}"/>
          </ac:spMkLst>
        </pc:spChg>
        <pc:spChg chg="mod">
          <ac:chgData name="Marie-Sophie Meisinger" userId="286e1ad8-c636-4702-a91e-982a33a1b0e7" providerId="ADAL" clId="{B8B9099E-A6AF-4C2A-9F42-8F9D5224F842}" dt="2025-04-16T12:10:12.082" v="3"/>
          <ac:spMkLst>
            <pc:docMk/>
            <pc:sldMk cId="2913556908" sldId="2621"/>
            <ac:spMk id="38" creationId="{B7170D29-DFE4-4211-0D3A-E7873C5AE2A5}"/>
          </ac:spMkLst>
        </pc:spChg>
        <pc:picChg chg="mod">
          <ac:chgData name="Marie-Sophie Meisinger" userId="286e1ad8-c636-4702-a91e-982a33a1b0e7" providerId="ADAL" clId="{B8B9099E-A6AF-4C2A-9F42-8F9D5224F842}" dt="2025-04-16T12:10:12.082" v="3"/>
          <ac:picMkLst>
            <pc:docMk/>
            <pc:sldMk cId="2913556908" sldId="2621"/>
            <ac:picMk id="8" creationId="{8A1DBE9C-77E0-A7AC-DA07-C5D328C6EEFD}"/>
          </ac:picMkLst>
        </pc:picChg>
      </pc:sldChg>
      <pc:sldChg chg="modSp mod">
        <pc:chgData name="Marie-Sophie Meisinger" userId="286e1ad8-c636-4702-a91e-982a33a1b0e7" providerId="ADAL" clId="{B8B9099E-A6AF-4C2A-9F42-8F9D5224F842}" dt="2025-04-16T12:17:07.896" v="34" actId="167"/>
        <pc:sldMkLst>
          <pc:docMk/>
          <pc:sldMk cId="3893464670" sldId="2623"/>
        </pc:sldMkLst>
        <pc:spChg chg="mod">
          <ac:chgData name="Marie-Sophie Meisinger" userId="286e1ad8-c636-4702-a91e-982a33a1b0e7" providerId="ADAL" clId="{B8B9099E-A6AF-4C2A-9F42-8F9D5224F842}" dt="2025-04-16T12:10:12.082" v="3"/>
          <ac:spMkLst>
            <pc:docMk/>
            <pc:sldMk cId="3893464670" sldId="2623"/>
            <ac:spMk id="5" creationId="{764CFB1B-C451-1D40-8B6A-8B7ADCAA95F2}"/>
          </ac:spMkLst>
        </pc:spChg>
        <pc:picChg chg="ord">
          <ac:chgData name="Marie-Sophie Meisinger" userId="286e1ad8-c636-4702-a91e-982a33a1b0e7" providerId="ADAL" clId="{B8B9099E-A6AF-4C2A-9F42-8F9D5224F842}" dt="2025-04-16T12:17:07.896" v="34" actId="167"/>
          <ac:picMkLst>
            <pc:docMk/>
            <pc:sldMk cId="3893464670" sldId="2623"/>
            <ac:picMk id="13" creationId="{3B8EA231-DB16-094C-96FA-64F506012462}"/>
          </ac:picMkLst>
        </pc:picChg>
      </pc:sldChg>
      <pc:sldChg chg="modSp mod">
        <pc:chgData name="Marie-Sophie Meisinger" userId="286e1ad8-c636-4702-a91e-982a33a1b0e7" providerId="ADAL" clId="{B8B9099E-A6AF-4C2A-9F42-8F9D5224F842}" dt="2025-04-16T12:18:09.195" v="36" actId="1076"/>
        <pc:sldMkLst>
          <pc:docMk/>
          <pc:sldMk cId="106596169" sldId="2624"/>
        </pc:sldMkLst>
        <pc:spChg chg="mod">
          <ac:chgData name="Marie-Sophie Meisinger" userId="286e1ad8-c636-4702-a91e-982a33a1b0e7" providerId="ADAL" clId="{B8B9099E-A6AF-4C2A-9F42-8F9D5224F842}" dt="2025-04-16T12:10:12.082" v="3"/>
          <ac:spMkLst>
            <pc:docMk/>
            <pc:sldMk cId="106596169" sldId="2624"/>
            <ac:spMk id="4" creationId="{D86A42F9-8E7B-EE49-8B57-935B8D360E8C}"/>
          </ac:spMkLst>
        </pc:spChg>
        <pc:spChg chg="mod">
          <ac:chgData name="Marie-Sophie Meisinger" userId="286e1ad8-c636-4702-a91e-982a33a1b0e7" providerId="ADAL" clId="{B8B9099E-A6AF-4C2A-9F42-8F9D5224F842}" dt="2025-04-16T12:10:12.082" v="3"/>
          <ac:spMkLst>
            <pc:docMk/>
            <pc:sldMk cId="106596169" sldId="2624"/>
            <ac:spMk id="5" creationId="{840765D3-0E2C-534E-A9E5-3B9F5A0B4E03}"/>
          </ac:spMkLst>
        </pc:spChg>
        <pc:spChg chg="mod">
          <ac:chgData name="Marie-Sophie Meisinger" userId="286e1ad8-c636-4702-a91e-982a33a1b0e7" providerId="ADAL" clId="{B8B9099E-A6AF-4C2A-9F42-8F9D5224F842}" dt="2025-04-16T12:18:09.195" v="36" actId="1076"/>
          <ac:spMkLst>
            <pc:docMk/>
            <pc:sldMk cId="106596169" sldId="2624"/>
            <ac:spMk id="1307" creationId="{D6B85E50-F048-4F3E-B845-60296EE599AA}"/>
          </ac:spMkLst>
        </pc:spChg>
        <pc:spChg chg="mod">
          <ac:chgData name="Marie-Sophie Meisinger" userId="286e1ad8-c636-4702-a91e-982a33a1b0e7" providerId="ADAL" clId="{B8B9099E-A6AF-4C2A-9F42-8F9D5224F842}" dt="2025-04-16T12:10:12.082" v="3"/>
          <ac:spMkLst>
            <pc:docMk/>
            <pc:sldMk cId="106596169" sldId="2624"/>
            <ac:spMk id="1348" creationId="{4F044603-D35F-6734-6EA4-719EBDE3C9FE}"/>
          </ac:spMkLst>
        </pc:spChg>
      </pc:sldChg>
      <pc:sldChg chg="modSp mod">
        <pc:chgData name="Marie-Sophie Meisinger" userId="286e1ad8-c636-4702-a91e-982a33a1b0e7" providerId="ADAL" clId="{B8B9099E-A6AF-4C2A-9F42-8F9D5224F842}" dt="2025-04-16T12:18:53.292" v="53" actId="1076"/>
        <pc:sldMkLst>
          <pc:docMk/>
          <pc:sldMk cId="1547575483" sldId="2628"/>
        </pc:sldMkLst>
        <pc:spChg chg="mod">
          <ac:chgData name="Marie-Sophie Meisinger" userId="286e1ad8-c636-4702-a91e-982a33a1b0e7" providerId="ADAL" clId="{B8B9099E-A6AF-4C2A-9F42-8F9D5224F842}" dt="2025-04-16T12:10:12.082" v="3"/>
          <ac:spMkLst>
            <pc:docMk/>
            <pc:sldMk cId="1547575483" sldId="2628"/>
            <ac:spMk id="16" creationId="{8CF3D985-1D5B-47D8-9F57-C8D2A6CA7C63}"/>
          </ac:spMkLst>
        </pc:spChg>
        <pc:spChg chg="mod">
          <ac:chgData name="Marie-Sophie Meisinger" userId="286e1ad8-c636-4702-a91e-982a33a1b0e7" providerId="ADAL" clId="{B8B9099E-A6AF-4C2A-9F42-8F9D5224F842}" dt="2025-04-16T12:18:53.292" v="53" actId="1076"/>
          <ac:spMkLst>
            <pc:docMk/>
            <pc:sldMk cId="1547575483" sldId="2628"/>
            <ac:spMk id="33" creationId="{87006A4A-A6AD-DCD5-1FD2-6E8DCC8C8A92}"/>
          </ac:spMkLst>
        </pc:spChg>
        <pc:spChg chg="mod">
          <ac:chgData name="Marie-Sophie Meisinger" userId="286e1ad8-c636-4702-a91e-982a33a1b0e7" providerId="ADAL" clId="{B8B9099E-A6AF-4C2A-9F42-8F9D5224F842}" dt="2025-04-16T12:18:53.292" v="53" actId="1076"/>
          <ac:spMkLst>
            <pc:docMk/>
            <pc:sldMk cId="1547575483" sldId="2628"/>
            <ac:spMk id="34" creationId="{4FEBDBD0-C981-B11A-EBE2-99931E0996F8}"/>
          </ac:spMkLst>
        </pc:spChg>
      </pc:sldChg>
      <pc:sldChg chg="modSp">
        <pc:chgData name="Marie-Sophie Meisinger" userId="286e1ad8-c636-4702-a91e-982a33a1b0e7" providerId="ADAL" clId="{B8B9099E-A6AF-4C2A-9F42-8F9D5224F842}" dt="2025-04-16T12:10:12.082" v="3"/>
        <pc:sldMkLst>
          <pc:docMk/>
          <pc:sldMk cId="2462848034" sldId="2675"/>
        </pc:sldMkLst>
        <pc:picChg chg="mod">
          <ac:chgData name="Marie-Sophie Meisinger" userId="286e1ad8-c636-4702-a91e-982a33a1b0e7" providerId="ADAL" clId="{B8B9099E-A6AF-4C2A-9F42-8F9D5224F842}" dt="2025-04-16T12:10:12.082" v="3"/>
          <ac:picMkLst>
            <pc:docMk/>
            <pc:sldMk cId="2462848034" sldId="2675"/>
            <ac:picMk id="5" creationId="{F51BDCBE-E5AA-AAE6-695B-4BBCA73D1261}"/>
          </ac:picMkLst>
        </pc:picChg>
      </pc:sldChg>
      <pc:sldChg chg="modSp">
        <pc:chgData name="Marie-Sophie Meisinger" userId="286e1ad8-c636-4702-a91e-982a33a1b0e7" providerId="ADAL" clId="{B8B9099E-A6AF-4C2A-9F42-8F9D5224F842}" dt="2025-04-16T12:10:12.082" v="3"/>
        <pc:sldMkLst>
          <pc:docMk/>
          <pc:sldMk cId="2542202527" sldId="2679"/>
        </pc:sldMkLst>
        <pc:picChg chg="mod">
          <ac:chgData name="Marie-Sophie Meisinger" userId="286e1ad8-c636-4702-a91e-982a33a1b0e7" providerId="ADAL" clId="{B8B9099E-A6AF-4C2A-9F42-8F9D5224F842}" dt="2025-04-16T12:10:12.082" v="3"/>
          <ac:picMkLst>
            <pc:docMk/>
            <pc:sldMk cId="2542202527" sldId="2679"/>
            <ac:picMk id="6" creationId="{361631A7-CD26-BBF8-8511-9245E83F6556}"/>
          </ac:picMkLst>
        </pc:picChg>
      </pc:sldChg>
      <pc:sldChg chg="modSp">
        <pc:chgData name="Marie-Sophie Meisinger" userId="286e1ad8-c636-4702-a91e-982a33a1b0e7" providerId="ADAL" clId="{B8B9099E-A6AF-4C2A-9F42-8F9D5224F842}" dt="2025-04-16T12:10:12.082" v="3"/>
        <pc:sldMkLst>
          <pc:docMk/>
          <pc:sldMk cId="690762756" sldId="2147472863"/>
        </pc:sldMkLst>
        <pc:spChg chg="mod">
          <ac:chgData name="Marie-Sophie Meisinger" userId="286e1ad8-c636-4702-a91e-982a33a1b0e7" providerId="ADAL" clId="{B8B9099E-A6AF-4C2A-9F42-8F9D5224F842}" dt="2025-04-16T12:10:12.082" v="3"/>
          <ac:spMkLst>
            <pc:docMk/>
            <pc:sldMk cId="690762756" sldId="2147472863"/>
            <ac:spMk id="13" creationId="{9D5BED00-5074-3B29-7A81-5B5FD9F7FEB7}"/>
          </ac:spMkLst>
        </pc:spChg>
      </pc:sldChg>
      <pc:sldChg chg="modSp">
        <pc:chgData name="Marie-Sophie Meisinger" userId="286e1ad8-c636-4702-a91e-982a33a1b0e7" providerId="ADAL" clId="{B8B9099E-A6AF-4C2A-9F42-8F9D5224F842}" dt="2025-04-16T12:10:12.082" v="3"/>
        <pc:sldMkLst>
          <pc:docMk/>
          <pc:sldMk cId="1549531160" sldId="2147482571"/>
        </pc:sldMkLst>
        <pc:spChg chg="mod">
          <ac:chgData name="Marie-Sophie Meisinger" userId="286e1ad8-c636-4702-a91e-982a33a1b0e7" providerId="ADAL" clId="{B8B9099E-A6AF-4C2A-9F42-8F9D5224F842}" dt="2025-04-16T12:10:12.082" v="3"/>
          <ac:spMkLst>
            <pc:docMk/>
            <pc:sldMk cId="1549531160" sldId="2147482571"/>
            <ac:spMk id="2" creationId="{D3120879-5A3C-D462-21BF-45300D8FAD1F}"/>
          </ac:spMkLst>
        </pc:spChg>
        <pc:spChg chg="mod">
          <ac:chgData name="Marie-Sophie Meisinger" userId="286e1ad8-c636-4702-a91e-982a33a1b0e7" providerId="ADAL" clId="{B8B9099E-A6AF-4C2A-9F42-8F9D5224F842}" dt="2025-04-16T12:10:12.082" v="3"/>
          <ac:spMkLst>
            <pc:docMk/>
            <pc:sldMk cId="1549531160" sldId="2147482571"/>
            <ac:spMk id="7" creationId="{3613E609-A63C-EE47-75A4-59FC92E0F47C}"/>
          </ac:spMkLst>
        </pc:spChg>
        <pc:picChg chg="mod">
          <ac:chgData name="Marie-Sophie Meisinger" userId="286e1ad8-c636-4702-a91e-982a33a1b0e7" providerId="ADAL" clId="{B8B9099E-A6AF-4C2A-9F42-8F9D5224F842}" dt="2025-04-16T12:10:12.082" v="3"/>
          <ac:picMkLst>
            <pc:docMk/>
            <pc:sldMk cId="1549531160" sldId="2147482571"/>
            <ac:picMk id="11" creationId="{69581602-9136-9094-955F-2A0313BA2E5E}"/>
          </ac:picMkLst>
        </pc:picChg>
      </pc:sldChg>
      <pc:sldChg chg="modSp">
        <pc:chgData name="Marie-Sophie Meisinger" userId="286e1ad8-c636-4702-a91e-982a33a1b0e7" providerId="ADAL" clId="{B8B9099E-A6AF-4C2A-9F42-8F9D5224F842}" dt="2025-04-16T12:10:12.082" v="3"/>
        <pc:sldMkLst>
          <pc:docMk/>
          <pc:sldMk cId="3079584043" sldId="2147482572"/>
        </pc:sldMkLst>
        <pc:picChg chg="mod">
          <ac:chgData name="Marie-Sophie Meisinger" userId="286e1ad8-c636-4702-a91e-982a33a1b0e7" providerId="ADAL" clId="{B8B9099E-A6AF-4C2A-9F42-8F9D5224F842}" dt="2025-04-16T12:10:12.082" v="3"/>
          <ac:picMkLst>
            <pc:docMk/>
            <pc:sldMk cId="3079584043" sldId="2147482572"/>
            <ac:picMk id="4" creationId="{EAA5CE71-097F-20D2-5FFB-E15D1EA0D0D1}"/>
          </ac:picMkLst>
        </pc:picChg>
      </pc:sldChg>
      <pc:sldChg chg="modSp">
        <pc:chgData name="Marie-Sophie Meisinger" userId="286e1ad8-c636-4702-a91e-982a33a1b0e7" providerId="ADAL" clId="{B8B9099E-A6AF-4C2A-9F42-8F9D5224F842}" dt="2025-04-16T12:10:12.082" v="3"/>
        <pc:sldMkLst>
          <pc:docMk/>
          <pc:sldMk cId="1061908787" sldId="2147482573"/>
        </pc:sldMkLst>
        <pc:spChg chg="mod">
          <ac:chgData name="Marie-Sophie Meisinger" userId="286e1ad8-c636-4702-a91e-982a33a1b0e7" providerId="ADAL" clId="{B8B9099E-A6AF-4C2A-9F42-8F9D5224F842}" dt="2025-04-16T12:10:12.082" v="3"/>
          <ac:spMkLst>
            <pc:docMk/>
            <pc:sldMk cId="1061908787" sldId="2147482573"/>
            <ac:spMk id="2" creationId="{D3120879-5A3C-D462-21BF-45300D8FAD1F}"/>
          </ac:spMkLst>
        </pc:spChg>
        <pc:spChg chg="mod">
          <ac:chgData name="Marie-Sophie Meisinger" userId="286e1ad8-c636-4702-a91e-982a33a1b0e7" providerId="ADAL" clId="{B8B9099E-A6AF-4C2A-9F42-8F9D5224F842}" dt="2025-04-16T12:10:12.082" v="3"/>
          <ac:spMkLst>
            <pc:docMk/>
            <pc:sldMk cId="1061908787" sldId="2147482573"/>
            <ac:spMk id="7" creationId="{D43FB30F-5023-94A9-11CC-AAD7F7897BB8}"/>
          </ac:spMkLst>
        </pc:spChg>
        <pc:picChg chg="mod">
          <ac:chgData name="Marie-Sophie Meisinger" userId="286e1ad8-c636-4702-a91e-982a33a1b0e7" providerId="ADAL" clId="{B8B9099E-A6AF-4C2A-9F42-8F9D5224F842}" dt="2025-04-16T12:10:12.082" v="3"/>
          <ac:picMkLst>
            <pc:docMk/>
            <pc:sldMk cId="1061908787" sldId="2147482573"/>
            <ac:picMk id="3" creationId="{30D67D45-6EC0-080A-5885-48AB599A0888}"/>
          </ac:picMkLst>
        </pc:picChg>
      </pc:sldChg>
      <pc:sldChg chg="modSp">
        <pc:chgData name="Marie-Sophie Meisinger" userId="286e1ad8-c636-4702-a91e-982a33a1b0e7" providerId="ADAL" clId="{B8B9099E-A6AF-4C2A-9F42-8F9D5224F842}" dt="2025-04-16T12:10:12.082" v="3"/>
        <pc:sldMkLst>
          <pc:docMk/>
          <pc:sldMk cId="4064228445" sldId="2147482574"/>
        </pc:sldMkLst>
        <pc:spChg chg="mod">
          <ac:chgData name="Marie-Sophie Meisinger" userId="286e1ad8-c636-4702-a91e-982a33a1b0e7" providerId="ADAL" clId="{B8B9099E-A6AF-4C2A-9F42-8F9D5224F842}" dt="2025-04-16T12:10:12.082" v="3"/>
          <ac:spMkLst>
            <pc:docMk/>
            <pc:sldMk cId="4064228445" sldId="2147482574"/>
            <ac:spMk id="4" creationId="{8FEF8813-87D8-C4BE-F067-2C144F8D4EF4}"/>
          </ac:spMkLst>
        </pc:spChg>
        <pc:picChg chg="mod">
          <ac:chgData name="Marie-Sophie Meisinger" userId="286e1ad8-c636-4702-a91e-982a33a1b0e7" providerId="ADAL" clId="{B8B9099E-A6AF-4C2A-9F42-8F9D5224F842}" dt="2025-04-16T12:10:12.082" v="3"/>
          <ac:picMkLst>
            <pc:docMk/>
            <pc:sldMk cId="4064228445" sldId="2147482574"/>
            <ac:picMk id="3" creationId="{34F3C957-26FA-A224-BFFE-88763FFBE53E}"/>
          </ac:picMkLst>
        </pc:picChg>
      </pc:sldChg>
      <pc:sldChg chg="modSp">
        <pc:chgData name="Marie-Sophie Meisinger" userId="286e1ad8-c636-4702-a91e-982a33a1b0e7" providerId="ADAL" clId="{B8B9099E-A6AF-4C2A-9F42-8F9D5224F842}" dt="2025-04-16T12:10:12.082" v="3"/>
        <pc:sldMkLst>
          <pc:docMk/>
          <pc:sldMk cId="2907788412" sldId="2147482575"/>
        </pc:sldMkLst>
        <pc:spChg chg="mod">
          <ac:chgData name="Marie-Sophie Meisinger" userId="286e1ad8-c636-4702-a91e-982a33a1b0e7" providerId="ADAL" clId="{B8B9099E-A6AF-4C2A-9F42-8F9D5224F842}" dt="2025-04-16T12:10:12.082" v="3"/>
          <ac:spMkLst>
            <pc:docMk/>
            <pc:sldMk cId="2907788412" sldId="2147482575"/>
            <ac:spMk id="4" creationId="{8FEF8813-87D8-C4BE-F067-2C144F8D4EF4}"/>
          </ac:spMkLst>
        </pc:spChg>
        <pc:picChg chg="mod">
          <ac:chgData name="Marie-Sophie Meisinger" userId="286e1ad8-c636-4702-a91e-982a33a1b0e7" providerId="ADAL" clId="{B8B9099E-A6AF-4C2A-9F42-8F9D5224F842}" dt="2025-04-16T12:10:12.082" v="3"/>
          <ac:picMkLst>
            <pc:docMk/>
            <pc:sldMk cId="2907788412" sldId="2147482575"/>
            <ac:picMk id="3" creationId="{0617CF94-BB3C-087E-584B-C8DF087031B5}"/>
          </ac:picMkLst>
        </pc:picChg>
      </pc:sldChg>
      <pc:sldChg chg="modSp">
        <pc:chgData name="Marie-Sophie Meisinger" userId="286e1ad8-c636-4702-a91e-982a33a1b0e7" providerId="ADAL" clId="{B8B9099E-A6AF-4C2A-9F42-8F9D5224F842}" dt="2025-04-16T12:10:12.082" v="3"/>
        <pc:sldMkLst>
          <pc:docMk/>
          <pc:sldMk cId="2009610362" sldId="2147482576"/>
        </pc:sldMkLst>
        <pc:spChg chg="mod">
          <ac:chgData name="Marie-Sophie Meisinger" userId="286e1ad8-c636-4702-a91e-982a33a1b0e7" providerId="ADAL" clId="{B8B9099E-A6AF-4C2A-9F42-8F9D5224F842}" dt="2025-04-16T12:10:12.082" v="3"/>
          <ac:spMkLst>
            <pc:docMk/>
            <pc:sldMk cId="2009610362" sldId="2147482576"/>
            <ac:spMk id="2" creationId="{D3120879-5A3C-D462-21BF-45300D8FAD1F}"/>
          </ac:spMkLst>
        </pc:spChg>
        <pc:picChg chg="mod">
          <ac:chgData name="Marie-Sophie Meisinger" userId="286e1ad8-c636-4702-a91e-982a33a1b0e7" providerId="ADAL" clId="{B8B9099E-A6AF-4C2A-9F42-8F9D5224F842}" dt="2025-04-16T12:10:12.082" v="3"/>
          <ac:picMkLst>
            <pc:docMk/>
            <pc:sldMk cId="2009610362" sldId="2147482576"/>
            <ac:picMk id="8" creationId="{CCA4971C-80AC-9747-9998-9ECE26DF4435}"/>
          </ac:picMkLst>
        </pc:picChg>
      </pc:sldChg>
      <pc:sldChg chg="modSp">
        <pc:chgData name="Marie-Sophie Meisinger" userId="286e1ad8-c636-4702-a91e-982a33a1b0e7" providerId="ADAL" clId="{B8B9099E-A6AF-4C2A-9F42-8F9D5224F842}" dt="2025-04-16T12:10:12.082" v="3"/>
        <pc:sldMkLst>
          <pc:docMk/>
          <pc:sldMk cId="125739186" sldId="2147482579"/>
        </pc:sldMkLst>
        <pc:spChg chg="mod">
          <ac:chgData name="Marie-Sophie Meisinger" userId="286e1ad8-c636-4702-a91e-982a33a1b0e7" providerId="ADAL" clId="{B8B9099E-A6AF-4C2A-9F42-8F9D5224F842}" dt="2025-04-16T12:10:12.082" v="3"/>
          <ac:spMkLst>
            <pc:docMk/>
            <pc:sldMk cId="125739186" sldId="2147482579"/>
            <ac:spMk id="2" creationId="{D3120879-5A3C-D462-21BF-45300D8FAD1F}"/>
          </ac:spMkLst>
        </pc:spChg>
        <pc:picChg chg="mod">
          <ac:chgData name="Marie-Sophie Meisinger" userId="286e1ad8-c636-4702-a91e-982a33a1b0e7" providerId="ADAL" clId="{B8B9099E-A6AF-4C2A-9F42-8F9D5224F842}" dt="2025-04-16T12:10:12.082" v="3"/>
          <ac:picMkLst>
            <pc:docMk/>
            <pc:sldMk cId="125739186" sldId="2147482579"/>
            <ac:picMk id="6" creationId="{03BDCE0C-432C-5CCC-DA70-F1D4E751D905}"/>
          </ac:picMkLst>
        </pc:picChg>
      </pc:sldChg>
      <pc:sldChg chg="modSp mod">
        <pc:chgData name="Marie-Sophie Meisinger" userId="286e1ad8-c636-4702-a91e-982a33a1b0e7" providerId="ADAL" clId="{B8B9099E-A6AF-4C2A-9F42-8F9D5224F842}" dt="2025-04-16T12:10:12.082" v="3"/>
        <pc:sldMkLst>
          <pc:docMk/>
          <pc:sldMk cId="345935711" sldId="2147482580"/>
        </pc:sldMkLst>
        <pc:spChg chg="mod">
          <ac:chgData name="Marie-Sophie Meisinger" userId="286e1ad8-c636-4702-a91e-982a33a1b0e7" providerId="ADAL" clId="{B8B9099E-A6AF-4C2A-9F42-8F9D5224F842}" dt="2025-04-16T12:10:12.082" v="3"/>
          <ac:spMkLst>
            <pc:docMk/>
            <pc:sldMk cId="345935711" sldId="2147482580"/>
            <ac:spMk id="4" creationId="{92C8C4A6-7938-0E49-94CB-9235731388B0}"/>
          </ac:spMkLst>
        </pc:spChg>
        <pc:spChg chg="mod">
          <ac:chgData name="Marie-Sophie Meisinger" userId="286e1ad8-c636-4702-a91e-982a33a1b0e7" providerId="ADAL" clId="{B8B9099E-A6AF-4C2A-9F42-8F9D5224F842}" dt="2025-04-16T12:10:12.082" v="3"/>
          <ac:spMkLst>
            <pc:docMk/>
            <pc:sldMk cId="345935711" sldId="2147482580"/>
            <ac:spMk id="6" creationId="{1774B2D5-866C-394A-9DF5-25711338C3AA}"/>
          </ac:spMkLst>
        </pc:spChg>
        <pc:picChg chg="mod">
          <ac:chgData name="Marie-Sophie Meisinger" userId="286e1ad8-c636-4702-a91e-982a33a1b0e7" providerId="ADAL" clId="{B8B9099E-A6AF-4C2A-9F42-8F9D5224F842}" dt="2025-04-16T12:10:12.082" v="3"/>
          <ac:picMkLst>
            <pc:docMk/>
            <pc:sldMk cId="345935711" sldId="2147482580"/>
            <ac:picMk id="7" creationId="{45D1C305-300A-3B51-ED22-C1B4716301A8}"/>
          </ac:picMkLst>
        </pc:picChg>
      </pc:sldChg>
      <pc:sldChg chg="modSp mod">
        <pc:chgData name="Marie-Sophie Meisinger" userId="286e1ad8-c636-4702-a91e-982a33a1b0e7" providerId="ADAL" clId="{B8B9099E-A6AF-4C2A-9F42-8F9D5224F842}" dt="2025-04-16T12:17:53.435" v="35" actId="1076"/>
        <pc:sldMkLst>
          <pc:docMk/>
          <pc:sldMk cId="3748424119" sldId="2147483138"/>
        </pc:sldMkLst>
        <pc:spChg chg="mod">
          <ac:chgData name="Marie-Sophie Meisinger" userId="286e1ad8-c636-4702-a91e-982a33a1b0e7" providerId="ADAL" clId="{B8B9099E-A6AF-4C2A-9F42-8F9D5224F842}" dt="2025-04-16T12:10:12.082" v="3"/>
          <ac:spMkLst>
            <pc:docMk/>
            <pc:sldMk cId="3748424119" sldId="2147483138"/>
            <ac:spMk id="2" creationId="{69EC4A72-DD43-CDAD-66E1-AA1A5A9DC5C8}"/>
          </ac:spMkLst>
        </pc:spChg>
        <pc:spChg chg="mod">
          <ac:chgData name="Marie-Sophie Meisinger" userId="286e1ad8-c636-4702-a91e-982a33a1b0e7" providerId="ADAL" clId="{B8B9099E-A6AF-4C2A-9F42-8F9D5224F842}" dt="2025-04-16T12:10:12.082" v="3"/>
          <ac:spMkLst>
            <pc:docMk/>
            <pc:sldMk cId="3748424119" sldId="2147483138"/>
            <ac:spMk id="3" creationId="{B28630DD-A8C1-1B01-34F1-EAA9F896E644}"/>
          </ac:spMkLst>
        </pc:spChg>
        <pc:spChg chg="mod">
          <ac:chgData name="Marie-Sophie Meisinger" userId="286e1ad8-c636-4702-a91e-982a33a1b0e7" providerId="ADAL" clId="{B8B9099E-A6AF-4C2A-9F42-8F9D5224F842}" dt="2025-04-16T12:10:12.082" v="3"/>
          <ac:spMkLst>
            <pc:docMk/>
            <pc:sldMk cId="3748424119" sldId="2147483138"/>
            <ac:spMk id="4" creationId="{AFA9161E-1EDB-6E1B-1553-F36CA3A988F4}"/>
          </ac:spMkLst>
        </pc:spChg>
        <pc:spChg chg="mod">
          <ac:chgData name="Marie-Sophie Meisinger" userId="286e1ad8-c636-4702-a91e-982a33a1b0e7" providerId="ADAL" clId="{B8B9099E-A6AF-4C2A-9F42-8F9D5224F842}" dt="2025-04-16T12:17:53.435" v="35" actId="1076"/>
          <ac:spMkLst>
            <pc:docMk/>
            <pc:sldMk cId="3748424119" sldId="2147483138"/>
            <ac:spMk id="6" creationId="{B5ABC7D6-BFC9-57B4-ADFB-556C45EC33CA}"/>
          </ac:spMkLst>
        </pc:spChg>
        <pc:picChg chg="mod">
          <ac:chgData name="Marie-Sophie Meisinger" userId="286e1ad8-c636-4702-a91e-982a33a1b0e7" providerId="ADAL" clId="{B8B9099E-A6AF-4C2A-9F42-8F9D5224F842}" dt="2025-04-16T12:17:53.435" v="35" actId="1076"/>
          <ac:picMkLst>
            <pc:docMk/>
            <pc:sldMk cId="3748424119" sldId="2147483138"/>
            <ac:picMk id="7" creationId="{B849A2E1-A64C-3BB8-58B8-DF16F158A44A}"/>
          </ac:picMkLst>
        </pc:picChg>
      </pc:sldChg>
      <pc:sldMasterChg chg="modSldLayout">
        <pc:chgData name="Marie-Sophie Meisinger" userId="286e1ad8-c636-4702-a91e-982a33a1b0e7" providerId="ADAL" clId="{B8B9099E-A6AF-4C2A-9F42-8F9D5224F842}" dt="2025-04-16T12:14:22.647" v="11"/>
        <pc:sldMasterMkLst>
          <pc:docMk/>
          <pc:sldMasterMk cId="1294915341" sldId="2147483648"/>
        </pc:sldMasterMkLst>
        <pc:sldLayoutChg chg="addSp modSp">
          <pc:chgData name="Marie-Sophie Meisinger" userId="286e1ad8-c636-4702-a91e-982a33a1b0e7" providerId="ADAL" clId="{B8B9099E-A6AF-4C2A-9F42-8F9D5224F842}" dt="2025-04-16T12:13:21.131" v="9"/>
          <pc:sldLayoutMkLst>
            <pc:docMk/>
            <pc:sldMasterMk cId="1294915341" sldId="2147483648"/>
            <pc:sldLayoutMk cId="1605242228" sldId="2147483672"/>
          </pc:sldLayoutMkLst>
          <pc:spChg chg="add mod">
            <ac:chgData name="Marie-Sophie Meisinger" userId="286e1ad8-c636-4702-a91e-982a33a1b0e7" providerId="ADAL" clId="{B8B9099E-A6AF-4C2A-9F42-8F9D5224F842}" dt="2025-04-16T12:13:21.131" v="9"/>
            <ac:spMkLst>
              <pc:docMk/>
              <pc:sldMasterMk cId="1294915341" sldId="2147483648"/>
              <pc:sldLayoutMk cId="1605242228" sldId="2147483672"/>
              <ac:spMk id="4" creationId="{D975F010-6578-EC7B-E59E-5E43F7902AD4}"/>
            </ac:spMkLst>
          </pc:spChg>
        </pc:sldLayoutChg>
        <pc:sldLayoutChg chg="addSp modSp">
          <pc:chgData name="Marie-Sophie Meisinger" userId="286e1ad8-c636-4702-a91e-982a33a1b0e7" providerId="ADAL" clId="{B8B9099E-A6AF-4C2A-9F42-8F9D5224F842}" dt="2025-04-16T12:13:22.459" v="10"/>
          <pc:sldLayoutMkLst>
            <pc:docMk/>
            <pc:sldMasterMk cId="1294915341" sldId="2147483648"/>
            <pc:sldLayoutMk cId="2318448653" sldId="2147483674"/>
          </pc:sldLayoutMkLst>
          <pc:spChg chg="add mod">
            <ac:chgData name="Marie-Sophie Meisinger" userId="286e1ad8-c636-4702-a91e-982a33a1b0e7" providerId="ADAL" clId="{B8B9099E-A6AF-4C2A-9F42-8F9D5224F842}" dt="2025-04-16T12:13:22.459" v="10"/>
            <ac:spMkLst>
              <pc:docMk/>
              <pc:sldMasterMk cId="1294915341" sldId="2147483648"/>
              <pc:sldLayoutMk cId="2318448653" sldId="2147483674"/>
              <ac:spMk id="4" creationId="{8797EE8F-8D28-6F27-74BF-D772837E4F5F}"/>
            </ac:spMkLst>
          </pc:spChg>
        </pc:sldLayoutChg>
        <pc:sldLayoutChg chg="addSp modSp mod">
          <pc:chgData name="Marie-Sophie Meisinger" userId="286e1ad8-c636-4702-a91e-982a33a1b0e7" providerId="ADAL" clId="{B8B9099E-A6AF-4C2A-9F42-8F9D5224F842}" dt="2025-04-16T12:13:19.263" v="8" actId="1035"/>
          <pc:sldLayoutMkLst>
            <pc:docMk/>
            <pc:sldMasterMk cId="1294915341" sldId="2147483648"/>
            <pc:sldLayoutMk cId="3370620918" sldId="2147483712"/>
          </pc:sldLayoutMkLst>
          <pc:spChg chg="add mod">
            <ac:chgData name="Marie-Sophie Meisinger" userId="286e1ad8-c636-4702-a91e-982a33a1b0e7" providerId="ADAL" clId="{B8B9099E-A6AF-4C2A-9F42-8F9D5224F842}" dt="2025-04-16T12:13:19.263" v="8" actId="1035"/>
            <ac:spMkLst>
              <pc:docMk/>
              <pc:sldMasterMk cId="1294915341" sldId="2147483648"/>
              <pc:sldLayoutMk cId="3370620918" sldId="2147483712"/>
              <ac:spMk id="3" creationId="{B2AFB994-FDD9-E642-E4A2-5432491F856F}"/>
            </ac:spMkLst>
          </pc:spChg>
        </pc:sldLayoutChg>
        <pc:sldLayoutChg chg="addSp modSp">
          <pc:chgData name="Marie-Sophie Meisinger" userId="286e1ad8-c636-4702-a91e-982a33a1b0e7" providerId="ADAL" clId="{B8B9099E-A6AF-4C2A-9F42-8F9D5224F842}" dt="2025-04-16T12:13:05.010" v="4"/>
          <pc:sldLayoutMkLst>
            <pc:docMk/>
            <pc:sldMasterMk cId="1294915341" sldId="2147483648"/>
            <pc:sldLayoutMk cId="4159018619" sldId="2147483716"/>
          </pc:sldLayoutMkLst>
          <pc:spChg chg="add mod">
            <ac:chgData name="Marie-Sophie Meisinger" userId="286e1ad8-c636-4702-a91e-982a33a1b0e7" providerId="ADAL" clId="{B8B9099E-A6AF-4C2A-9F42-8F9D5224F842}" dt="2025-04-16T12:13:05.010" v="4"/>
            <ac:spMkLst>
              <pc:docMk/>
              <pc:sldMasterMk cId="1294915341" sldId="2147483648"/>
              <pc:sldLayoutMk cId="4159018619" sldId="2147483716"/>
              <ac:spMk id="8" creationId="{FB62EEB1-05A4-C4C1-02DC-EABA425E1ED3}"/>
            </ac:spMkLst>
          </pc:spChg>
        </pc:sldLayoutChg>
        <pc:sldLayoutChg chg="addSp modSp">
          <pc:chgData name="Marie-Sophie Meisinger" userId="286e1ad8-c636-4702-a91e-982a33a1b0e7" providerId="ADAL" clId="{B8B9099E-A6AF-4C2A-9F42-8F9D5224F842}" dt="2025-04-16T12:13:15.682" v="5"/>
          <pc:sldLayoutMkLst>
            <pc:docMk/>
            <pc:sldMasterMk cId="1294915341" sldId="2147483648"/>
            <pc:sldLayoutMk cId="1304056975" sldId="2147483718"/>
          </pc:sldLayoutMkLst>
          <pc:spChg chg="add mod">
            <ac:chgData name="Marie-Sophie Meisinger" userId="286e1ad8-c636-4702-a91e-982a33a1b0e7" providerId="ADAL" clId="{B8B9099E-A6AF-4C2A-9F42-8F9D5224F842}" dt="2025-04-16T12:13:15.682" v="5"/>
            <ac:spMkLst>
              <pc:docMk/>
              <pc:sldMasterMk cId="1294915341" sldId="2147483648"/>
              <pc:sldLayoutMk cId="1304056975" sldId="2147483718"/>
              <ac:spMk id="3" creationId="{933F9A1F-224D-513E-DA05-A5D28128E9A3}"/>
            </ac:spMkLst>
          </pc:spChg>
        </pc:sldLayoutChg>
        <pc:sldLayoutChg chg="addSp modSp">
          <pc:chgData name="Marie-Sophie Meisinger" userId="286e1ad8-c636-4702-a91e-982a33a1b0e7" providerId="ADAL" clId="{B8B9099E-A6AF-4C2A-9F42-8F9D5224F842}" dt="2025-04-16T12:14:22.647" v="11"/>
          <pc:sldLayoutMkLst>
            <pc:docMk/>
            <pc:sldMasterMk cId="1294915341" sldId="2147483648"/>
            <pc:sldLayoutMk cId="1637446920" sldId="2147483719"/>
          </pc:sldLayoutMkLst>
          <pc:spChg chg="add mod">
            <ac:chgData name="Marie-Sophie Meisinger" userId="286e1ad8-c636-4702-a91e-982a33a1b0e7" providerId="ADAL" clId="{B8B9099E-A6AF-4C2A-9F42-8F9D5224F842}" dt="2025-04-16T12:14:22.647" v="11"/>
            <ac:spMkLst>
              <pc:docMk/>
              <pc:sldMasterMk cId="1294915341" sldId="2147483648"/>
              <pc:sldLayoutMk cId="1637446920" sldId="2147483719"/>
              <ac:spMk id="10" creationId="{F199C955-0126-8A61-0080-DF506172FEF3}"/>
            </ac:spMkLst>
          </pc:spChg>
        </pc:sldLayoutChg>
      </pc:sldMasterChg>
      <pc:sldMasterChg chg="modSldLayout">
        <pc:chgData name="Marie-Sophie Meisinger" userId="286e1ad8-c636-4702-a91e-982a33a1b0e7" providerId="ADAL" clId="{B8B9099E-A6AF-4C2A-9F42-8F9D5224F842}" dt="2025-04-16T12:10:12.082" v="3"/>
        <pc:sldMasterMkLst>
          <pc:docMk/>
          <pc:sldMasterMk cId="973387303" sldId="2147483723"/>
        </pc:sldMasterMkLst>
        <pc:sldLayoutChg chg="modSp">
          <pc:chgData name="Marie-Sophie Meisinger" userId="286e1ad8-c636-4702-a91e-982a33a1b0e7" providerId="ADAL" clId="{B8B9099E-A6AF-4C2A-9F42-8F9D5224F842}" dt="2025-04-16T12:10:12.082" v="3"/>
          <pc:sldLayoutMkLst>
            <pc:docMk/>
            <pc:sldMasterMk cId="1294915341" sldId="2147483648"/>
            <pc:sldLayoutMk cId="1934618617" sldId="2147483670"/>
          </pc:sldLayoutMkLst>
          <pc:spChg chg="mod">
            <ac:chgData name="Marie-Sophie Meisinger" userId="286e1ad8-c636-4702-a91e-982a33a1b0e7" providerId="ADAL" clId="{B8B9099E-A6AF-4C2A-9F42-8F9D5224F842}" dt="2025-04-16T12:10:12.082" v="3"/>
            <ac:spMkLst>
              <pc:docMk/>
              <pc:sldMasterMk cId="1294915341" sldId="2147483648"/>
              <pc:sldLayoutMk cId="1934618617" sldId="2147483670"/>
              <ac:spMk id="2" creationId="{93519245-9FE3-A2A7-8859-C4D9A6318CDD}"/>
            </ac:spMkLst>
          </pc:spChg>
        </pc:sldLayoutChg>
        <pc:sldLayoutChg chg="modSp">
          <pc:chgData name="Marie-Sophie Meisinger" userId="286e1ad8-c636-4702-a91e-982a33a1b0e7" providerId="ADAL" clId="{B8B9099E-A6AF-4C2A-9F42-8F9D5224F842}" dt="2025-04-16T12:10:12.082" v="3"/>
          <pc:sldLayoutMkLst>
            <pc:docMk/>
            <pc:sldMasterMk cId="1294915341" sldId="2147483648"/>
            <pc:sldLayoutMk cId="2896633056" sldId="2147483678"/>
          </pc:sldLayoutMkLst>
          <pc:spChg chg="mod">
            <ac:chgData name="Marie-Sophie Meisinger" userId="286e1ad8-c636-4702-a91e-982a33a1b0e7" providerId="ADAL" clId="{B8B9099E-A6AF-4C2A-9F42-8F9D5224F842}" dt="2025-04-16T12:10:12.082" v="3"/>
            <ac:spMkLst>
              <pc:docMk/>
              <pc:sldMasterMk cId="1294915341" sldId="2147483648"/>
              <pc:sldLayoutMk cId="2896633056" sldId="2147483678"/>
              <ac:spMk id="5" creationId="{8CE5AFB1-B535-3245-AE4F-59ED561EAC12}"/>
            </ac:spMkLst>
          </pc:spChg>
        </pc:sldLayoutChg>
        <pc:sldLayoutChg chg="modSp">
          <pc:chgData name="Marie-Sophie Meisinger" userId="286e1ad8-c636-4702-a91e-982a33a1b0e7" providerId="ADAL" clId="{B8B9099E-A6AF-4C2A-9F42-8F9D5224F842}" dt="2025-04-16T12:10:12.082" v="3"/>
          <pc:sldLayoutMkLst>
            <pc:docMk/>
            <pc:sldMasterMk cId="1294915341" sldId="2147483648"/>
            <pc:sldLayoutMk cId="2890655512" sldId="2147483679"/>
          </pc:sldLayoutMkLst>
          <pc:spChg chg="mod">
            <ac:chgData name="Marie-Sophie Meisinger" userId="286e1ad8-c636-4702-a91e-982a33a1b0e7" providerId="ADAL" clId="{B8B9099E-A6AF-4C2A-9F42-8F9D5224F842}" dt="2025-04-16T12:10:12.082" v="3"/>
            <ac:spMkLst>
              <pc:docMk/>
              <pc:sldMasterMk cId="1294915341" sldId="2147483648"/>
              <pc:sldLayoutMk cId="2890655512" sldId="2147483679"/>
              <ac:spMk id="2" creationId="{93519245-9FE3-A2A7-8859-C4D9A6318CDD}"/>
            </ac:spMkLst>
          </pc:spChg>
        </pc:sldLayoutChg>
        <pc:sldLayoutChg chg="modSp">
          <pc:chgData name="Marie-Sophie Meisinger" userId="286e1ad8-c636-4702-a91e-982a33a1b0e7" providerId="ADAL" clId="{B8B9099E-A6AF-4C2A-9F42-8F9D5224F842}" dt="2025-04-16T12:10:12.082" v="3"/>
          <pc:sldLayoutMkLst>
            <pc:docMk/>
            <pc:sldMasterMk cId="1294915341" sldId="2147483648"/>
            <pc:sldLayoutMk cId="2529564228" sldId="2147483680"/>
          </pc:sldLayoutMkLst>
          <pc:spChg chg="mod">
            <ac:chgData name="Marie-Sophie Meisinger" userId="286e1ad8-c636-4702-a91e-982a33a1b0e7" providerId="ADAL" clId="{B8B9099E-A6AF-4C2A-9F42-8F9D5224F842}" dt="2025-04-16T12:10:12.082" v="3"/>
            <ac:spMkLst>
              <pc:docMk/>
              <pc:sldMasterMk cId="1294915341" sldId="2147483648"/>
              <pc:sldLayoutMk cId="2529564228" sldId="2147483680"/>
              <ac:spMk id="7" creationId="{E8E2AC45-B6B8-0F1A-95EF-BB09056E0D20}"/>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877941398378116"/>
          <c:y val="4.8831875462879218E-3"/>
          <c:w val="0.36280216787658465"/>
          <c:h val="0.80095275576987035"/>
        </c:manualLayout>
      </c:layout>
      <c:pieChart>
        <c:varyColors val="1"/>
        <c:ser>
          <c:idx val="0"/>
          <c:order val="0"/>
          <c:tx>
            <c:strRef>
              <c:f>Sheet1!$B$1</c:f>
              <c:strCache>
                <c:ptCount val="1"/>
                <c:pt idx="0">
                  <c:v>Total</c:v>
                </c:pt>
              </c:strCache>
            </c:strRef>
          </c:tx>
          <c:dPt>
            <c:idx val="0"/>
            <c:bubble3D val="0"/>
            <c:spPr>
              <a:solidFill>
                <a:schemeClr val="accent1"/>
              </a:solidFill>
              <a:ln>
                <a:noFill/>
              </a:ln>
              <a:effectLst/>
            </c:spPr>
            <c:extLst>
              <c:ext xmlns:c16="http://schemas.microsoft.com/office/drawing/2014/chart" uri="{C3380CC4-5D6E-409C-BE32-E72D297353CC}">
                <c16:uniqueId val="{00000001-E6F1-D649-83DE-93D890890D37}"/>
              </c:ext>
            </c:extLst>
          </c:dPt>
          <c:dPt>
            <c:idx val="1"/>
            <c:bubble3D val="0"/>
            <c:spPr>
              <a:solidFill>
                <a:schemeClr val="accent2"/>
              </a:solidFill>
              <a:ln>
                <a:noFill/>
              </a:ln>
              <a:effectLst/>
            </c:spPr>
            <c:extLst>
              <c:ext xmlns:c16="http://schemas.microsoft.com/office/drawing/2014/chart" uri="{C3380CC4-5D6E-409C-BE32-E72D297353CC}">
                <c16:uniqueId val="{00000003-E6F1-D649-83DE-93D890890D37}"/>
              </c:ext>
            </c:extLst>
          </c:dPt>
          <c:dPt>
            <c:idx val="2"/>
            <c:bubble3D val="0"/>
            <c:spPr>
              <a:solidFill>
                <a:schemeClr val="accent3"/>
              </a:solidFill>
              <a:ln>
                <a:noFill/>
              </a:ln>
              <a:effectLst/>
            </c:spPr>
            <c:extLst>
              <c:ext xmlns:c16="http://schemas.microsoft.com/office/drawing/2014/chart" uri="{C3380CC4-5D6E-409C-BE32-E72D297353CC}">
                <c16:uniqueId val="{00000005-E6F1-D649-83DE-93D890890D37}"/>
              </c:ext>
            </c:extLst>
          </c:dPt>
          <c:dPt>
            <c:idx val="3"/>
            <c:bubble3D val="0"/>
            <c:spPr>
              <a:solidFill>
                <a:schemeClr val="accent4"/>
              </a:solidFill>
              <a:ln>
                <a:noFill/>
              </a:ln>
              <a:effectLst/>
            </c:spPr>
            <c:extLst>
              <c:ext xmlns:c16="http://schemas.microsoft.com/office/drawing/2014/chart" uri="{C3380CC4-5D6E-409C-BE32-E72D297353CC}">
                <c16:uniqueId val="{00000007-E6F1-D649-83DE-93D890890D37}"/>
              </c:ext>
            </c:extLst>
          </c:dPt>
          <c:dLbls>
            <c:dLbl>
              <c:idx val="0"/>
              <c:layout>
                <c:manualLayout>
                  <c:x val="-7.1130202485045091E-2"/>
                  <c:y val="0.105889792065256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6F1-D649-83DE-93D890890D37}"/>
                </c:ext>
              </c:extLst>
            </c:dLbl>
            <c:dLbl>
              <c:idx val="1"/>
              <c:layout>
                <c:manualLayout>
                  <c:x val="-0.12068966033366432"/>
                  <c:y val="-0.170601149824166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6F1-D649-83DE-93D890890D37}"/>
                </c:ext>
              </c:extLst>
            </c:dLbl>
            <c:dLbl>
              <c:idx val="2"/>
              <c:layout>
                <c:manualLayout>
                  <c:x val="8.8338931724572925E-2"/>
                  <c:y val="-7.27464155457848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6F1-D649-83DE-93D890890D37}"/>
                </c:ext>
              </c:extLst>
            </c:dLbl>
            <c:dLbl>
              <c:idx val="3"/>
              <c:layout>
                <c:manualLayout>
                  <c:x val="0.1078895706476462"/>
                  <c:y val="0.102861508690117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6F1-D649-83DE-93D890890D37}"/>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effectLst/>
                    <a:latin typeface="+mn-lt"/>
                    <a:ea typeface="+mn-ea"/>
                    <a:cs typeface="+mn-cs"/>
                  </a:defRPr>
                </a:pPr>
                <a:endParaRPr lang="en-CH"/>
              </a:p>
            </c:txPr>
            <c:showLegendKey val="0"/>
            <c:showVal val="1"/>
            <c:showCatName val="0"/>
            <c:showSerName val="0"/>
            <c:showPercent val="0"/>
            <c:showBubbleSize val="0"/>
            <c:showLeaderLines val="1"/>
            <c:leaderLines>
              <c:spPr>
                <a:ln w="6350" cap="flat" cmpd="sng" algn="ctr">
                  <a:solidFill>
                    <a:schemeClr val="tx1"/>
                  </a:solidFill>
                  <a:prstDash val="solid"/>
                  <a:round/>
                </a:ln>
                <a:effectLst/>
              </c:spPr>
            </c:leaderLines>
            <c:extLst>
              <c:ext xmlns:c15="http://schemas.microsoft.com/office/drawing/2012/chart" uri="{CE6537A1-D6FC-4f65-9D91-7224C49458BB}"/>
            </c:extLst>
          </c:dLbls>
          <c:cat>
            <c:strRef>
              <c:f>Sheet1!$A$2:$A$5</c:f>
              <c:strCache>
                <c:ptCount val="4"/>
                <c:pt idx="0">
                  <c:v>I want to be as tanned as possible, in order to look good and healthy</c:v>
                </c:pt>
                <c:pt idx="1">
                  <c:v>I want to get some tan – not too much - in order not to look too pale, as I want to look healthy</c:v>
                </c:pt>
                <c:pt idx="2">
                  <c:v>I want to avoid getting tanned, as I believe I look more handsome/beautiful when my skin is bright</c:v>
                </c:pt>
                <c:pt idx="3">
                  <c:v>I do not care at all about how tanned or pale I look, it is irrelevant to me</c:v>
                </c:pt>
              </c:strCache>
            </c:strRef>
          </c:cat>
          <c:val>
            <c:numRef>
              <c:f>Sheet1!$B$2:$B$5</c:f>
              <c:numCache>
                <c:formatCode>0.##%</c:formatCode>
                <c:ptCount val="4"/>
                <c:pt idx="0">
                  <c:v>0.1467</c:v>
                </c:pt>
                <c:pt idx="1">
                  <c:v>0.45710000000000001</c:v>
                </c:pt>
                <c:pt idx="2">
                  <c:v>9.5200000000000007E-2</c:v>
                </c:pt>
                <c:pt idx="3">
                  <c:v>0.30099999999999999</c:v>
                </c:pt>
              </c:numCache>
            </c:numRef>
          </c:val>
          <c:extLst>
            <c:ext xmlns:c16="http://schemas.microsoft.com/office/drawing/2014/chart" uri="{C3380CC4-5D6E-409C-BE32-E72D297353CC}">
              <c16:uniqueId val="{00000008-E6F1-D649-83DE-93D890890D3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1"/>
  </c:chart>
  <c:spPr>
    <a:noFill/>
    <a:ln w="6350" cap="flat" cmpd="sng" algn="ctr">
      <a:noFill/>
      <a:prstDash val="solid"/>
      <a:miter lim="800000"/>
    </a:ln>
    <a:effectLst/>
  </c:spPr>
  <c:txPr>
    <a:bodyPr/>
    <a:lstStyle/>
    <a:p>
      <a:pPr>
        <a:defRPr sz="1800"/>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r>
              <a:rPr lang="en-US">
                <a:solidFill>
                  <a:schemeClr val="tx1"/>
                </a:solidFill>
              </a:rPr>
              <a:t>% Consumers who want to at least “get some tan” to look healthy &amp; good</a:t>
            </a:r>
          </a:p>
        </c:rich>
      </c:tx>
      <c:layout>
        <c:manualLayout>
          <c:xMode val="edge"/>
          <c:yMode val="edge"/>
          <c:x val="7.2944465176129639E-2"/>
          <c:y val="2.1519437856041816E-2"/>
        </c:manualLayout>
      </c:layout>
      <c:overlay val="0"/>
      <c:spPr>
        <a:noFill/>
        <a:ln>
          <a:noFill/>
        </a:ln>
        <a:effectLst/>
      </c:spPr>
      <c:txPr>
        <a:bodyPr rot="0" spcFirstLastPara="1" vertOverflow="ellipsis" vert="horz" wrap="square" anchor="ctr" anchorCtr="1"/>
        <a:lstStyle/>
        <a:p>
          <a:pPr algn="l">
            <a:defRPr sz="1400" b="0" i="0" u="none" strike="noStrike" kern="1200" spc="0" baseline="0">
              <a:solidFill>
                <a:schemeClr val="tx1"/>
              </a:solidFill>
              <a:latin typeface="+mn-lt"/>
              <a:ea typeface="+mn-ea"/>
              <a:cs typeface="+mn-cs"/>
            </a:defRPr>
          </a:pPr>
          <a:endParaRPr lang="en-CH"/>
        </a:p>
      </c:txPr>
    </c:title>
    <c:autoTitleDeleted val="0"/>
    <c:plotArea>
      <c:layout/>
      <c:barChart>
        <c:barDir val="col"/>
        <c:grouping val="clustered"/>
        <c:varyColors val="0"/>
        <c:ser>
          <c:idx val="0"/>
          <c:order val="0"/>
          <c:tx>
            <c:strRef>
              <c:f>Sheet1!$B$15</c:f>
              <c:strCache>
                <c:ptCount val="1"/>
                <c:pt idx="0">
                  <c:v>Want to be as tanned as possible + want to have some tan to look healthy</c:v>
                </c:pt>
              </c:strCache>
            </c:strRef>
          </c:tx>
          <c:spPr>
            <a:solidFill>
              <a:srgbClr val="CC7414"/>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rgbClr val="CC7414"/>
                    </a:solidFill>
                    <a:latin typeface="+mn-lt"/>
                    <a:ea typeface="+mn-ea"/>
                    <a:cs typeface="+mn-cs"/>
                  </a:defRPr>
                </a:pPr>
                <a:endParaRPr lang="en-CH"/>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Sheet1!$C$14:$I$14</c:f>
              <c:strCache>
                <c:ptCount val="7"/>
                <c:pt idx="0">
                  <c:v>18-29 years</c:v>
                </c:pt>
                <c:pt idx="1">
                  <c:v>30-39 years</c:v>
                </c:pt>
                <c:pt idx="2">
                  <c:v>40-49 years</c:v>
                </c:pt>
                <c:pt idx="3">
                  <c:v>50-54 years</c:v>
                </c:pt>
                <c:pt idx="4">
                  <c:v>55-59 years</c:v>
                </c:pt>
                <c:pt idx="5">
                  <c:v>60-64 years</c:v>
                </c:pt>
                <c:pt idx="6">
                  <c:v>65-99 years</c:v>
                </c:pt>
              </c:strCache>
            </c:strRef>
          </c:cat>
          <c:val>
            <c:numRef>
              <c:f>Sheet1!$C$15:$I$15</c:f>
              <c:numCache>
                <c:formatCode>0.00%</c:formatCode>
                <c:ptCount val="7"/>
                <c:pt idx="0">
                  <c:v>0.62260000000000004</c:v>
                </c:pt>
                <c:pt idx="1">
                  <c:v>0.67900000000000005</c:v>
                </c:pt>
                <c:pt idx="2">
                  <c:v>0.62490000000000001</c:v>
                </c:pt>
                <c:pt idx="3">
                  <c:v>0.62909999999999999</c:v>
                </c:pt>
                <c:pt idx="4">
                  <c:v>0.56730000000000003</c:v>
                </c:pt>
                <c:pt idx="5">
                  <c:v>0.55869999999999997</c:v>
                </c:pt>
                <c:pt idx="6">
                  <c:v>0.52290000000000003</c:v>
                </c:pt>
              </c:numCache>
            </c:numRef>
          </c:val>
          <c:extLst>
            <c:ext xmlns:c16="http://schemas.microsoft.com/office/drawing/2014/chart" uri="{C3380CC4-5D6E-409C-BE32-E72D297353CC}">
              <c16:uniqueId val="{00000000-D67A-42A6-8140-FDF881AF244E}"/>
            </c:ext>
          </c:extLst>
        </c:ser>
        <c:dLbls>
          <c:showLegendKey val="0"/>
          <c:showVal val="0"/>
          <c:showCatName val="0"/>
          <c:showSerName val="0"/>
          <c:showPercent val="0"/>
          <c:showBubbleSize val="0"/>
        </c:dLbls>
        <c:gapWidth val="219"/>
        <c:overlap val="-27"/>
        <c:axId val="1103741272"/>
        <c:axId val="1103742256"/>
      </c:barChart>
      <c:catAx>
        <c:axId val="1103741272"/>
        <c:scaling>
          <c:orientation val="minMax"/>
        </c:scaling>
        <c:delete val="0"/>
        <c:axPos val="b"/>
        <c:numFmt formatCode="General" sourceLinked="1"/>
        <c:majorTickMark val="none"/>
        <c:minorTickMark val="none"/>
        <c:tickLblPos val="nextTo"/>
        <c:spPr>
          <a:noFill/>
          <a:ln w="12700" cap="flat" cmpd="sng" algn="ctr">
            <a:solidFill>
              <a:srgbClr val="D4CACC"/>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CH"/>
          </a:p>
        </c:txPr>
        <c:crossAx val="1103742256"/>
        <c:crosses val="autoZero"/>
        <c:auto val="1"/>
        <c:lblAlgn val="ctr"/>
        <c:lblOffset val="100"/>
        <c:noMultiLvlLbl val="0"/>
      </c:catAx>
      <c:valAx>
        <c:axId val="1103742256"/>
        <c:scaling>
          <c:orientation val="minMax"/>
        </c:scaling>
        <c:delete val="0"/>
        <c:axPos val="l"/>
        <c:majorGridlines>
          <c:spPr>
            <a:ln w="9525" cap="flat" cmpd="sng" algn="ctr">
              <a:solidFill>
                <a:srgbClr val="D4CACC"/>
              </a:solidFill>
              <a:round/>
            </a:ln>
            <a:effectLst/>
          </c:spPr>
        </c:majorGridlines>
        <c:numFmt formatCode="0.00%" sourceLinked="1"/>
        <c:majorTickMark val="none"/>
        <c:minorTickMark val="none"/>
        <c:tickLblPos val="nextTo"/>
        <c:spPr>
          <a:noFill/>
          <a:ln w="12700">
            <a:solidFill>
              <a:srgbClr val="D4CACC"/>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CH"/>
          </a:p>
        </c:txPr>
        <c:crossAx val="1103741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n-lt"/>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16/04/2025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FDEA1EC3-38D3-9F43-B1F0-97D892A72D0C}" type="slidenum">
              <a:rPr lang="en-US" smtClean="0"/>
              <a:pPr/>
              <a:t>4</a:t>
            </a:fld>
            <a:endParaRPr lang="en-US"/>
          </a:p>
        </p:txBody>
      </p:sp>
    </p:spTree>
    <p:extLst>
      <p:ext uri="{BB962C8B-B14F-4D97-AF65-F5344CB8AC3E}">
        <p14:creationId xmlns:p14="http://schemas.microsoft.com/office/powerpoint/2010/main" val="305718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987877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The MC1R is the biochemical switch to keep melanin synthesis off or on. The signal to switch on is triggered by </a:t>
            </a:r>
            <a:r>
              <a:rPr lang="en-GB" noProof="0" dirty="0" err="1"/>
              <a:t>alphaMSH</a:t>
            </a:r>
            <a:r>
              <a:rPr lang="en-GB" noProof="0" dirty="0"/>
              <a:t> or SYNGLOW.</a:t>
            </a:r>
          </a:p>
          <a:p>
            <a:endParaRPr lang="en-GB" noProof="0" dirty="0"/>
          </a:p>
          <a:p>
            <a:r>
              <a:rPr lang="en-GB" noProof="0" dirty="0"/>
              <a:t>MC1R is a transmembrane protein so it is integrated  into the cellular membrane (stabilized by seven helical structures crossing the cell membrane). This type of membrane protein structure belongs to a huge class of regulating proteins the so called G protein coupled receptors. The specificity of the biochemical signal is achieved by specific ligand binding properties</a:t>
            </a:r>
          </a:p>
          <a:p>
            <a:r>
              <a:rPr lang="en-GB" noProof="0" dirty="0"/>
              <a:t>In this role the MC1R is the unique gate to the melanogenesis pathway (= melanin synthesis or biological tanning)</a:t>
            </a:r>
          </a:p>
          <a:p>
            <a:endParaRPr lang="en-GB" noProof="0" dirty="0"/>
          </a:p>
          <a:p>
            <a:endParaRPr lang="it-I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009349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Our biological target was MC1R which controls the pigment production</a:t>
            </a:r>
          </a:p>
          <a:p>
            <a:r>
              <a:rPr lang="en-GB" noProof="0" dirty="0"/>
              <a:t>The melanogenesis pathway is shown in the picture:</a:t>
            </a:r>
          </a:p>
          <a:p>
            <a:r>
              <a:rPr lang="en-GB" noProof="0" dirty="0"/>
              <a:t>Melanin synthesis is induced when the </a:t>
            </a:r>
            <a:r>
              <a:rPr lang="en-GB" noProof="0" dirty="0" err="1"/>
              <a:t>alphaMSH</a:t>
            </a:r>
            <a:r>
              <a:rPr lang="en-GB" noProof="0" dirty="0"/>
              <a:t> binds to MC1R. </a:t>
            </a:r>
          </a:p>
          <a:p>
            <a:r>
              <a:rPr lang="en-GB" noProof="0" dirty="0"/>
              <a:t>MC1R is transmitting the signal from outside into the cellular space of the melanocytes and turns on the machinery for melanin synthesis. </a:t>
            </a:r>
          </a:p>
          <a:p>
            <a:r>
              <a:rPr lang="en-GB" noProof="0" dirty="0"/>
              <a:t>Within this pathway MITF is produced in the cell and itself binds (as transcription factor) to the DNA. </a:t>
            </a:r>
          </a:p>
          <a:p>
            <a:r>
              <a:rPr lang="en-GB" noProof="0" dirty="0"/>
              <a:t>This triggers the production of proteins involved in melanin synthesis such as tyrosinase and tyrp1 etc</a:t>
            </a:r>
          </a:p>
          <a:p>
            <a:r>
              <a:rPr lang="en-GB" noProof="0" dirty="0"/>
              <a:t>Melanin is produced and packed into melanosomes, small vesicles for the transportation of melanin. Within melanosomes the melanin is secreted from the melanocytes and further distributed within the epidermis (finally melanin arrives inside of keratinocytes and shields the cell nuclei from UV irradiation)</a:t>
            </a:r>
          </a:p>
          <a:p>
            <a:endParaRPr lang="en-GB" noProof="0" dirty="0"/>
          </a:p>
          <a:p>
            <a:pPr marL="171450" indent="-171450">
              <a:buFont typeface="Arial" panose="020B0604020202020204" pitchFamily="34" charset="0"/>
              <a:buChar char="•"/>
            </a:pPr>
            <a:r>
              <a:rPr lang="en-GB" sz="900" b="1" noProof="0" dirty="0"/>
              <a:t>MSH</a:t>
            </a:r>
            <a:r>
              <a:rPr lang="en-GB" sz="900" noProof="0" dirty="0"/>
              <a:t> = Melanocyte stimulating hormone it is a natural peptide of 13 amino acids and the natural ligand (or agonist) of MC1R</a:t>
            </a:r>
          </a:p>
          <a:p>
            <a:pPr marL="171450" indent="-171450">
              <a:buFont typeface="Arial" panose="020B0604020202020204" pitchFamily="34" charset="0"/>
              <a:buChar char="•"/>
            </a:pPr>
            <a:r>
              <a:rPr lang="en-GB" sz="900" b="1" noProof="0" dirty="0"/>
              <a:t>MC1R</a:t>
            </a:r>
            <a:r>
              <a:rPr lang="en-GB" sz="900" noProof="0" dirty="0"/>
              <a:t> = Melanocortin 1 Receptor (at least four more MC2-, 3-, 4-, 5R are known with slightly different roles)</a:t>
            </a:r>
          </a:p>
          <a:p>
            <a:pPr marL="171450" indent="-171450">
              <a:buFont typeface="Arial" panose="020B0604020202020204" pitchFamily="34" charset="0"/>
              <a:buChar char="•"/>
            </a:pPr>
            <a:r>
              <a:rPr lang="en-GB" sz="900" b="1" noProof="0" dirty="0"/>
              <a:t>MITF</a:t>
            </a:r>
            <a:r>
              <a:rPr lang="en-GB" sz="900" noProof="0" dirty="0"/>
              <a:t> = Microphthalmia-associated transcription factor, this protein is in the cell nucleus and binds to the DNA to trigger the expression of genes involved in melanin production e.g. tyrosinase and tyrosinase related protein1</a:t>
            </a:r>
          </a:p>
          <a:p>
            <a:pPr marL="171450" indent="-171450">
              <a:buFont typeface="Arial" panose="020B0604020202020204" pitchFamily="34" charset="0"/>
              <a:buChar char="•"/>
            </a:pPr>
            <a:r>
              <a:rPr lang="en-GB" sz="900" b="1" noProof="0" dirty="0"/>
              <a:t>TYR</a:t>
            </a:r>
            <a:r>
              <a:rPr lang="en-GB" sz="900" noProof="0" dirty="0"/>
              <a:t> = Tyrosinase (key enzyme involved in melanin synthesis)</a:t>
            </a:r>
          </a:p>
          <a:p>
            <a:pPr marL="171450" indent="-171450">
              <a:buFont typeface="Arial" panose="020B0604020202020204" pitchFamily="34" charset="0"/>
              <a:buChar char="•"/>
            </a:pPr>
            <a:r>
              <a:rPr lang="en-GB" sz="900" b="1" noProof="0" dirty="0"/>
              <a:t>TYRP1</a:t>
            </a:r>
            <a:r>
              <a:rPr lang="en-GB" sz="900" noProof="0" dirty="0"/>
              <a:t> = Tyrosinase related protein 1 also involved in melanin synthesis</a:t>
            </a:r>
          </a:p>
          <a:p>
            <a:pPr marL="171450" indent="-171450">
              <a:buFont typeface="Arial" panose="020B0604020202020204" pitchFamily="34" charset="0"/>
              <a:buChar char="•"/>
            </a:pPr>
            <a:r>
              <a:rPr lang="en-GB" sz="900" b="1" noProof="0" dirty="0"/>
              <a:t>G protein </a:t>
            </a:r>
            <a:r>
              <a:rPr lang="en-GB" sz="900" noProof="0" dirty="0"/>
              <a:t>= G stands for GTP binding protein (GTP = </a:t>
            </a:r>
            <a:r>
              <a:rPr lang="en-GB" sz="900" noProof="0" dirty="0" err="1"/>
              <a:t>Guanintriphosphate</a:t>
            </a:r>
            <a:r>
              <a:rPr lang="en-GB" sz="900" noProof="0" dirty="0"/>
              <a:t>), MC1R is a G protein they are a huge class of regulating proteins and integrated in the cell membrane. They can transfer a biochemical signal from outside the cell to inside the cell</a:t>
            </a:r>
          </a:p>
          <a:p>
            <a:endParaRPr lang="it-IT"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15</a:t>
            </a:fld>
            <a:endParaRPr lang="en-US"/>
          </a:p>
        </p:txBody>
      </p:sp>
    </p:spTree>
    <p:extLst>
      <p:ext uri="{BB962C8B-B14F-4D97-AF65-F5344CB8AC3E}">
        <p14:creationId xmlns:p14="http://schemas.microsoft.com/office/powerpoint/2010/main" val="371258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Beside triggering the signal to induce melanin synthesis the MC1R also modulates the </a:t>
            </a:r>
            <a:r>
              <a:rPr lang="en-GB" noProof="0" dirty="0" err="1"/>
              <a:t>defense</a:t>
            </a:r>
            <a:r>
              <a:rPr lang="en-GB" noProof="0" dirty="0"/>
              <a:t> against oxidative stress (normally issued by UV irradiation) and enhances the DNA repair machinery of the cells (to fight against UV induced DNA damages). So we can say it help strengthening skin defences from within.</a:t>
            </a:r>
          </a:p>
          <a:p>
            <a:endParaRPr lang="it-IT"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16</a:t>
            </a:fld>
            <a:endParaRPr lang="en-US"/>
          </a:p>
        </p:txBody>
      </p:sp>
    </p:spTree>
    <p:extLst>
      <p:ext uri="{BB962C8B-B14F-4D97-AF65-F5344CB8AC3E}">
        <p14:creationId xmlns:p14="http://schemas.microsoft.com/office/powerpoint/2010/main" val="3004599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MC1R is a very interesting target not only due to the tanning effect. </a:t>
            </a:r>
          </a:p>
          <a:p>
            <a:endParaRPr lang="en-GB" noProof="0" dirty="0"/>
          </a:p>
          <a:p>
            <a:r>
              <a:rPr lang="en-GB" noProof="0" dirty="0"/>
              <a:t>Is MC1R a youth gene?</a:t>
            </a:r>
          </a:p>
          <a:p>
            <a:r>
              <a:rPr lang="en-GB" noProof="0" dirty="0"/>
              <a:t>Scientific publication about an interesting observation: People with non-functional MC1R gene appear older than people with functional MC1R!</a:t>
            </a:r>
          </a:p>
          <a:p>
            <a:r>
              <a:rPr lang="en-GB" noProof="0" dirty="0"/>
              <a:t>The reason for this is not yet fully understood by one hypothesis is that the consequences of MC1R activity (not just it’s existence) help to skin to appear in better shape (younger appearance independently from wrinkles). </a:t>
            </a:r>
          </a:p>
          <a:p>
            <a:r>
              <a:rPr lang="en-GB" noProof="0" dirty="0"/>
              <a:t>Further it can be speculated that targeted activation of MC1R also helps for younger appearance. Potentially SYNGLOW could help to the anti aging effect!!</a:t>
            </a:r>
          </a:p>
          <a:p>
            <a:endParaRPr lang="it-IT"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17</a:t>
            </a:fld>
            <a:endParaRPr lang="en-US"/>
          </a:p>
        </p:txBody>
      </p:sp>
    </p:spTree>
    <p:extLst>
      <p:ext uri="{BB962C8B-B14F-4D97-AF65-F5344CB8AC3E}">
        <p14:creationId xmlns:p14="http://schemas.microsoft.com/office/powerpoint/2010/main" val="12231330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Melanin production was directly measured ex vivo in human skin after topical treatment by the SYN GLOW peptide. The treatment time was 6 days</a:t>
            </a:r>
          </a:p>
          <a:p>
            <a:r>
              <a:rPr lang="en-GB" noProof="0" dirty="0"/>
              <a:t>The skin was obtained from a Caucasian volunteer aged 47</a:t>
            </a:r>
          </a:p>
          <a:p>
            <a:r>
              <a:rPr lang="en-GB" noProof="0" dirty="0"/>
              <a:t>After histological preparation a Fontana </a:t>
            </a:r>
            <a:r>
              <a:rPr lang="en-GB" noProof="0" dirty="0" err="1"/>
              <a:t>Mosson</a:t>
            </a:r>
            <a:r>
              <a:rPr lang="en-GB" noProof="0" dirty="0"/>
              <a:t> staining was performed to visualize and quantify the melanin </a:t>
            </a:r>
          </a:p>
          <a:p>
            <a:r>
              <a:rPr lang="en-GB" noProof="0" dirty="0"/>
              <a:t>The melanin increased by 30% with 30micromolar of SG peptide and was statistically significant</a:t>
            </a:r>
          </a:p>
          <a:p>
            <a:endParaRPr lang="de-CH" dirty="0"/>
          </a:p>
          <a:p>
            <a:endParaRPr lang="it-IT"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19</a:t>
            </a:fld>
            <a:endParaRPr lang="en-US"/>
          </a:p>
        </p:txBody>
      </p:sp>
    </p:spTree>
    <p:extLst>
      <p:ext uri="{BB962C8B-B14F-4D97-AF65-F5344CB8AC3E}">
        <p14:creationId xmlns:p14="http://schemas.microsoft.com/office/powerpoint/2010/main" val="4211571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Proof of concept results ex vivo on human skin with the SYNGLOW peptide (applied topically on the skin)</a:t>
            </a:r>
          </a:p>
          <a:p>
            <a:r>
              <a:rPr lang="en-GB" noProof="0" dirty="0"/>
              <a:t>After treating the skin with SYNGLOW peptide some histological investigations on specific melanogenesis markers were performed</a:t>
            </a:r>
          </a:p>
          <a:p>
            <a:r>
              <a:rPr lang="en-GB" noProof="0" dirty="0"/>
              <a:t>Immunostaining (using specific antibodies) for MITF, Tyrosinase (TYR) and tyrosinase related protein1 (TYRP1) were performed</a:t>
            </a:r>
          </a:p>
          <a:p>
            <a:r>
              <a:rPr lang="en-GB" noProof="0" dirty="0"/>
              <a:t>After SYNGLOW treatment the staining intensity of the markers (MITF, TYR and TYRP1) were clearly increased which confirmed the specific activation of the melanogenesis pathway</a:t>
            </a:r>
          </a:p>
          <a:p>
            <a:endParaRPr lang="it-IT"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20</a:t>
            </a:fld>
            <a:endParaRPr lang="en-US"/>
          </a:p>
        </p:txBody>
      </p:sp>
    </p:spTree>
    <p:extLst>
      <p:ext uri="{BB962C8B-B14F-4D97-AF65-F5344CB8AC3E}">
        <p14:creationId xmlns:p14="http://schemas.microsoft.com/office/powerpoint/2010/main" val="395612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25</a:t>
            </a:fld>
            <a:endParaRPr lang="en-US"/>
          </a:p>
        </p:txBody>
      </p:sp>
    </p:spTree>
    <p:extLst>
      <p:ext uri="{BB962C8B-B14F-4D97-AF65-F5344CB8AC3E}">
        <p14:creationId xmlns:p14="http://schemas.microsoft.com/office/powerpoint/2010/main" val="3164282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a:p>
        </p:txBody>
      </p:sp>
      <p:sp>
        <p:nvSpPr>
          <p:cNvPr id="4" name="Slide Number Placeholder 3"/>
          <p:cNvSpPr>
            <a:spLocks noGrp="1"/>
          </p:cNvSpPr>
          <p:nvPr>
            <p:ph type="sldNum" sz="quarter" idx="5"/>
          </p:nvPr>
        </p:nvSpPr>
        <p:spPr/>
        <p:txBody>
          <a:bodyPr/>
          <a:lstStyle/>
          <a:p>
            <a:fld id="{FDEA1EC3-38D3-9F43-B1F0-97D892A72D0C}" type="slidenum">
              <a:rPr lang="en-US" smtClean="0"/>
              <a:pPr/>
              <a:t>28</a:t>
            </a:fld>
            <a:endParaRPr lang="en-US"/>
          </a:p>
        </p:txBody>
      </p:sp>
    </p:spTree>
    <p:extLst>
      <p:ext uri="{BB962C8B-B14F-4D97-AF65-F5344CB8AC3E}">
        <p14:creationId xmlns:p14="http://schemas.microsoft.com/office/powerpoint/2010/main" val="525838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7.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
        <p:nvSpPr>
          <p:cNvPr id="3" name="TextBox 2">
            <a:extLst>
              <a:ext uri="{FF2B5EF4-FFF2-40B4-BE49-F238E27FC236}">
                <a16:creationId xmlns:a16="http://schemas.microsoft.com/office/drawing/2014/main" id="{933F9A1F-224D-513E-DA05-A5D28128E9A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130405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
        <p:nvSpPr>
          <p:cNvPr id="3" name="TextBox 2">
            <a:extLst>
              <a:ext uri="{FF2B5EF4-FFF2-40B4-BE49-F238E27FC236}">
                <a16:creationId xmlns:a16="http://schemas.microsoft.com/office/drawing/2014/main" id="{B2AFB994-FDD9-E642-E4A2-5432491F856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3370620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4" name="TextBox 3">
            <a:extLst>
              <a:ext uri="{FF2B5EF4-FFF2-40B4-BE49-F238E27FC236}">
                <a16:creationId xmlns:a16="http://schemas.microsoft.com/office/drawing/2014/main" id="{D975F010-6578-EC7B-E59E-5E43F7902AD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160524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4" name="TextBox 3">
            <a:extLst>
              <a:ext uri="{FF2B5EF4-FFF2-40B4-BE49-F238E27FC236}">
                <a16:creationId xmlns:a16="http://schemas.microsoft.com/office/drawing/2014/main" id="{8797EE8F-8D28-6F27-74BF-D772837E4F5F}"/>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2318448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blipFill dpi="0" rotWithShape="1">
            <a:blip r:embed="rId2"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blipFill dpi="0" rotWithShape="1">
            <a:blip r:embed="rId3" cstate="screen">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2" name="Text Placeholder 10">
            <a:extLst>
              <a:ext uri="{FF2B5EF4-FFF2-40B4-BE49-F238E27FC236}">
                <a16:creationId xmlns:a16="http://schemas.microsoft.com/office/drawing/2014/main" id="{D5E36CE7-53FA-F14C-E859-C18D617ED80E}"/>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A38472E7-A826-B4AC-A132-15511BC7DBE4}"/>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
        <p:nvSpPr>
          <p:cNvPr id="10" name="TextBox 9">
            <a:extLst>
              <a:ext uri="{FF2B5EF4-FFF2-40B4-BE49-F238E27FC236}">
                <a16:creationId xmlns:a16="http://schemas.microsoft.com/office/drawing/2014/main" id="{F199C955-0126-8A61-0080-DF506172FEF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Peptides</a:t>
            </a:r>
            <a:r>
              <a:rPr lang="en-US" sz="950" spc="-20" dirty="0">
                <a:solidFill>
                  <a:srgbClr val="B3978F"/>
                </a:solidFill>
              </a:rPr>
              <a:t> | </a:t>
            </a:r>
            <a:r>
              <a:rPr lang="en-US" sz="950" spc="10" dirty="0"/>
              <a:t>Pharma-inspired skincare</a:t>
            </a:r>
          </a:p>
        </p:txBody>
      </p:sp>
    </p:spTree>
    <p:extLst>
      <p:ext uri="{BB962C8B-B14F-4D97-AF65-F5344CB8AC3E}">
        <p14:creationId xmlns:p14="http://schemas.microsoft.com/office/powerpoint/2010/main" val="1637446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16-4-2025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176869902"/>
      </p:ext>
    </p:extLst>
  </p:cSld>
  <p:clrMapOvr>
    <a:masterClrMapping/>
  </p:clrMapOvr>
  <p:transition spd="slow">
    <p:wipe dir="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620767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3907476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02401" y="1431929"/>
            <a:ext cx="858838"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02401" y="2066400"/>
            <a:ext cx="858838"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02401" y="2700000"/>
            <a:ext cx="858838"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1218387" y="1431929"/>
            <a:ext cx="7148514" cy="659765"/>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1218386" y="2065500"/>
            <a:ext cx="7148514" cy="659765"/>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1218385" y="2699072"/>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5338" y="302400"/>
            <a:ext cx="8064501" cy="900112"/>
          </a:xfrm>
          <a:prstGeom prst="rect">
            <a:avLst/>
          </a:prstGeom>
        </p:spPr>
        <p:txBody>
          <a:bodyPr lIns="0" tIns="0" rIns="0" bIns="0">
            <a:noAutofit/>
          </a:bodyPr>
          <a:lstStyle>
            <a:lvl1pPr>
              <a:lnSpc>
                <a:spcPct val="90000"/>
              </a:lnSpc>
              <a:defRPr sz="5700" b="1">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02400" y="3334959"/>
            <a:ext cx="858837" cy="658800"/>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1218384" y="3334031"/>
            <a:ext cx="7148516" cy="658492"/>
          </a:xfrm>
          <a:prstGeom prst="rect">
            <a:avLst/>
          </a:prstGeom>
        </p:spPr>
        <p:txBody>
          <a:bodyPr lIns="0" tIns="0" rIns="0" bIns="0" anchor="ctr">
            <a:noAutofit/>
          </a:bodyPr>
          <a:lstStyle>
            <a:lvl1pPr>
              <a:defRPr sz="4300">
                <a:solidFill>
                  <a:srgbClr val="4D3C35"/>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02400" y="3967200"/>
            <a:ext cx="858837" cy="658800"/>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1218384" y="3967200"/>
            <a:ext cx="7148516" cy="658492"/>
          </a:xfrm>
          <a:prstGeom prst="rect">
            <a:avLst/>
          </a:prstGeom>
        </p:spPr>
        <p:txBody>
          <a:bodyPr lIns="0" tIns="0" rIns="0" bIns="0" anchor="ctr">
            <a:noAutofit/>
          </a:bodyPr>
          <a:lstStyle>
            <a:lvl1pPr>
              <a:defRPr sz="4300">
                <a:solidFill>
                  <a:srgbClr val="CCBCB8"/>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02400" y="4600521"/>
            <a:ext cx="858837" cy="658800"/>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1218384" y="4599593"/>
            <a:ext cx="7148516" cy="658492"/>
          </a:xfrm>
          <a:prstGeom prst="rect">
            <a:avLst/>
          </a:prstGeom>
        </p:spPr>
        <p:txBody>
          <a:bodyPr lIns="0" tIns="0" rIns="0" bIns="0" anchor="ctr">
            <a:noAutofit/>
          </a:bodyPr>
          <a:lstStyle>
            <a:lvl1pPr>
              <a:defRPr sz="4300">
                <a:solidFill>
                  <a:srgbClr val="B3978F"/>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02400" y="5234400"/>
            <a:ext cx="858837" cy="658800"/>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1218384" y="5234400"/>
            <a:ext cx="7148516" cy="658492"/>
          </a:xfrm>
          <a:prstGeom prst="rect">
            <a:avLst/>
          </a:prstGeom>
        </p:spPr>
        <p:txBody>
          <a:bodyPr lIns="0" tIns="0" rIns="0" bIns="0" anchor="ctr">
            <a:noAutofit/>
          </a:bodyPr>
          <a:lstStyle>
            <a:lvl1pPr>
              <a:defRPr sz="4300">
                <a:solidFill>
                  <a:srgbClr val="897974"/>
                </a:solidFill>
                <a:latin typeface="DM Sans Medium" pitchFamily="2" charset="0"/>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Tree>
    <p:extLst>
      <p:ext uri="{BB962C8B-B14F-4D97-AF65-F5344CB8AC3E}">
        <p14:creationId xmlns:p14="http://schemas.microsoft.com/office/powerpoint/2010/main" val="1647550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4107891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pic>
        <p:nvPicPr>
          <p:cNvPr id="3" name="Picture Placeholder 10" descr="A close-up of a person's face&#10;&#10;AI-generated content may be incorrect.">
            <a:extLst>
              <a:ext uri="{FF2B5EF4-FFF2-40B4-BE49-F238E27FC236}">
                <a16:creationId xmlns:a16="http://schemas.microsoft.com/office/drawing/2014/main" id="{D5A53966-A249-CED4-831E-95A0B6650C5A}"/>
              </a:ext>
            </a:extLst>
          </p:cNvPr>
          <p:cNvPicPr>
            <a:picLocks noChangeAspect="1"/>
          </p:cNvPicPr>
          <p:nvPr userDrawn="1"/>
        </p:nvPicPr>
        <p:blipFill>
          <a:blip r:embed="rId2"/>
          <a:srcRect/>
          <a:stretch>
            <a:fillRect/>
          </a:stretch>
        </p:blipFill>
        <p:spPr>
          <a:xfrm>
            <a:off x="0" y="2"/>
            <a:ext cx="12191997" cy="6857998"/>
          </a:xfrm>
          <a:prstGeom prst="rect">
            <a:avLst/>
          </a:prstGeom>
        </p:spPr>
      </p:pic>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5" name="Slide Number Placeholder 1">
            <a:extLst>
              <a:ext uri="{FF2B5EF4-FFF2-40B4-BE49-F238E27FC236}">
                <a16:creationId xmlns:a16="http://schemas.microsoft.com/office/drawing/2014/main" id="{E1DE4878-5E71-CD9F-D2F7-FFB55D94AB2B}"/>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2FC8D168-3960-B64E-9AE3-858A9F6D4A17}"/>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8" name="Text Placeholder 22">
            <a:extLst>
              <a:ext uri="{FF2B5EF4-FFF2-40B4-BE49-F238E27FC236}">
                <a16:creationId xmlns:a16="http://schemas.microsoft.com/office/drawing/2014/main" id="{7419FC9C-CDBE-1643-807A-4EACAA84AD8B}"/>
              </a:ext>
            </a:extLst>
          </p:cNvPr>
          <p:cNvSpPr>
            <a:spLocks noGrp="1"/>
          </p:cNvSpPr>
          <p:nvPr>
            <p:ph type="body" sz="quarter" idx="20" hasCustomPrompt="1"/>
          </p:nvPr>
        </p:nvSpPr>
        <p:spPr>
          <a:xfrm>
            <a:off x="302400" y="1222276"/>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799267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CCBCB8"/>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tx1"/>
                </a:solidFill>
              </a:defRPr>
            </a:lvl1pPr>
          </a:lstStyle>
          <a:p>
            <a:fld id="{5BA3E189-2F3A-42E5-B572-3520703B6186}" type="slidenum">
              <a:rPr lang="en-GB" smtClean="0"/>
              <a:pPr/>
              <a:t>‹#›</a:t>
            </a:fld>
            <a:endParaRPr lang="en-GB"/>
          </a:p>
        </p:txBody>
      </p:sp>
      <p:pic>
        <p:nvPicPr>
          <p:cNvPr id="8" name="Picture 12">
            <a:extLst>
              <a:ext uri="{FF2B5EF4-FFF2-40B4-BE49-F238E27FC236}">
                <a16:creationId xmlns:a16="http://schemas.microsoft.com/office/drawing/2014/main" id="{CDB20803-7B17-82B1-4F2F-CB89F0172713}"/>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Freeform: Shape 6">
            <a:extLst>
              <a:ext uri="{FF2B5EF4-FFF2-40B4-BE49-F238E27FC236}">
                <a16:creationId xmlns:a16="http://schemas.microsoft.com/office/drawing/2014/main" id="{235EF289-BF94-6C0B-8DBF-100913DA02D3}"/>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Oval 9">
            <a:extLst>
              <a:ext uri="{FF2B5EF4-FFF2-40B4-BE49-F238E27FC236}">
                <a16:creationId xmlns:a16="http://schemas.microsoft.com/office/drawing/2014/main" id="{DF4C8D81-BB74-010E-642D-BBE9CCB18FF0}"/>
              </a:ext>
            </a:extLst>
          </p:cNvPr>
          <p:cNvSpPr>
            <a:spLocks noChangeAspect="1"/>
          </p:cNvSpPr>
          <p:nvPr userDrawn="1"/>
        </p:nvSpPr>
        <p:spPr>
          <a:xfrm>
            <a:off x="1664474" y="1824238"/>
            <a:ext cx="4104000" cy="4104000"/>
          </a:xfrm>
          <a:prstGeom prst="ellipse">
            <a:avLst/>
          </a:pr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8197FE03-BEF0-7798-CFAA-0BD1627E43B9}"/>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TextBox 4">
            <a:extLst>
              <a:ext uri="{FF2B5EF4-FFF2-40B4-BE49-F238E27FC236}">
                <a16:creationId xmlns:a16="http://schemas.microsoft.com/office/drawing/2014/main" id="{F3274306-1F0F-EFFD-A645-419E741A9E7C}"/>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3" name="Title 1">
            <a:extLst>
              <a:ext uri="{FF2B5EF4-FFF2-40B4-BE49-F238E27FC236}">
                <a16:creationId xmlns:a16="http://schemas.microsoft.com/office/drawing/2014/main" id="{D50B8EF8-0842-A143-BFCD-461F748F900B}"/>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tx1"/>
                </a:solidFill>
              </a:defRPr>
            </a:lvl1pPr>
          </a:lstStyle>
          <a:p>
            <a:r>
              <a:rPr lang="en-US"/>
              <a:t>00</a:t>
            </a:r>
            <a:endParaRPr lang="en-GB"/>
          </a:p>
        </p:txBody>
      </p:sp>
      <p:sp>
        <p:nvSpPr>
          <p:cNvPr id="14" name="Text Placeholder 22">
            <a:extLst>
              <a:ext uri="{FF2B5EF4-FFF2-40B4-BE49-F238E27FC236}">
                <a16:creationId xmlns:a16="http://schemas.microsoft.com/office/drawing/2014/main" id="{C77B3564-F9D9-344B-BD09-6262F9CEBAA1}"/>
              </a:ext>
            </a:extLst>
          </p:cNvPr>
          <p:cNvSpPr>
            <a:spLocks noGrp="1"/>
          </p:cNvSpPr>
          <p:nvPr>
            <p:ph type="body" sz="quarter" idx="20"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tx1"/>
                </a:solidFill>
                <a:latin typeface="+mj-lt"/>
              </a:defRPr>
            </a:lvl1pPr>
          </a:lstStyle>
          <a:p>
            <a:pPr lvl="0"/>
            <a:r>
              <a:rPr lang="en-US"/>
              <a:t>Chapter title</a:t>
            </a:r>
            <a:endParaRPr lang="en-GB"/>
          </a:p>
        </p:txBody>
      </p:sp>
    </p:spTree>
    <p:extLst>
      <p:ext uri="{BB962C8B-B14F-4D97-AF65-F5344CB8AC3E}">
        <p14:creationId xmlns:p14="http://schemas.microsoft.com/office/powerpoint/2010/main" val="3209772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1486707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5_Chapter 6">
    <p:bg>
      <p:bgPr>
        <a:solidFill>
          <a:srgbClr val="B3978F"/>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4" name="Text Placeholder 22">
            <a:extLst>
              <a:ext uri="{FF2B5EF4-FFF2-40B4-BE49-F238E27FC236}">
                <a16:creationId xmlns:a16="http://schemas.microsoft.com/office/drawing/2014/main" id="{81FBAB09-0439-8D44-961A-A58BB6D1C141}"/>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9" name="TextBox 8">
            <a:extLst>
              <a:ext uri="{FF2B5EF4-FFF2-40B4-BE49-F238E27FC236}">
                <a16:creationId xmlns:a16="http://schemas.microsoft.com/office/drawing/2014/main" id="{96CA01C8-B0F3-C6EF-970F-3C3FE78CA5A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Tree>
    <p:extLst>
      <p:ext uri="{BB962C8B-B14F-4D97-AF65-F5344CB8AC3E}">
        <p14:creationId xmlns:p14="http://schemas.microsoft.com/office/powerpoint/2010/main" val="2947597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89797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4395F914-4FF6-8555-4782-7535590C676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D6B4FB0F-CA0D-7A4C-AE15-B714A2FC332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22153465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3_Chapter 6">
    <p:bg>
      <p:bgPr>
        <a:solidFill>
          <a:srgbClr val="4D3C35"/>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A1D333FA-67FA-054B-A872-43B9FBB8A1C5}"/>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3E0A5CE7-1761-176A-1673-DEA9D6C3A348}"/>
              </a:ext>
            </a:extLst>
          </p:cNvPr>
          <p:cNvSpPr>
            <a:spLocks noChangeAspect="1"/>
          </p:cNvSpPr>
          <p:nvPr userDrawn="1"/>
        </p:nvSpPr>
        <p:spPr>
          <a:xfrm>
            <a:off x="1664474" y="1824238"/>
            <a:ext cx="4104000" cy="4104000"/>
          </a:xfrm>
          <a:prstGeom prst="ellipse">
            <a:avLst/>
          </a:pr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92A2152A-6FF0-2483-C28B-72C6ACD21927}"/>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TextBox 8">
            <a:extLst>
              <a:ext uri="{FF2B5EF4-FFF2-40B4-BE49-F238E27FC236}">
                <a16:creationId xmlns:a16="http://schemas.microsoft.com/office/drawing/2014/main" id="{53162926-3606-6474-578C-F2E7C68A41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itle 1">
            <a:extLst>
              <a:ext uri="{FF2B5EF4-FFF2-40B4-BE49-F238E27FC236}">
                <a16:creationId xmlns:a16="http://schemas.microsoft.com/office/drawing/2014/main" id="{3B4675B2-2199-AFC8-B5E4-04160FFA33F9}"/>
              </a:ext>
            </a:extLst>
          </p:cNvPr>
          <p:cNvSpPr>
            <a:spLocks noGrp="1"/>
          </p:cNvSpPr>
          <p:nvPr>
            <p:ph type="title" hasCustomPrompt="1"/>
          </p:nvPr>
        </p:nvSpPr>
        <p:spPr>
          <a:xfrm>
            <a:off x="302401" y="302400"/>
            <a:ext cx="1362073" cy="900111"/>
          </a:xfrm>
          <a:prstGeom prst="rect">
            <a:avLst/>
          </a:prstGeom>
        </p:spPr>
        <p:txBody>
          <a:bodyPr lIns="0" t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B5C6E69-DAE0-6C4C-91E2-E5775B98C64E}"/>
              </a:ext>
            </a:extLst>
          </p:cNvPr>
          <p:cNvSpPr>
            <a:spLocks noGrp="1"/>
          </p:cNvSpPr>
          <p:nvPr>
            <p:ph type="body" sz="quarter" idx="21" hasCustomPrompt="1"/>
          </p:nvPr>
        </p:nvSpPr>
        <p:spPr>
          <a:xfrm>
            <a:off x="1620000"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Tree>
    <p:extLst>
      <p:ext uri="{BB962C8B-B14F-4D97-AF65-F5344CB8AC3E}">
        <p14:creationId xmlns:p14="http://schemas.microsoft.com/office/powerpoint/2010/main" val="3461085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6265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4138384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10580181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4D3C35"/>
              </a:buClr>
              <a:defRPr sz="2000"/>
            </a:lvl2pPr>
            <a:lvl3pPr>
              <a:spcAft>
                <a:spcPts val="1000"/>
              </a:spcAft>
              <a:buClr>
                <a:srgbClr val="897974"/>
              </a:buClr>
              <a:defRPr sz="2000"/>
            </a:lvl3pPr>
            <a:lvl4pPr>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2" name="Text Placeholder 2">
            <a:extLst>
              <a:ext uri="{FF2B5EF4-FFF2-40B4-BE49-F238E27FC236}">
                <a16:creationId xmlns:a16="http://schemas.microsoft.com/office/drawing/2014/main" id="{0C03EFD2-E964-1711-A216-DF817606ED2C}"/>
              </a:ext>
            </a:extLst>
          </p:cNvPr>
          <p:cNvSpPr>
            <a:spLocks noGrp="1"/>
          </p:cNvSpPr>
          <p:nvPr>
            <p:ph type="body" idx="11" hasCustomPrompt="1"/>
          </p:nvPr>
        </p:nvSpPr>
        <p:spPr>
          <a:xfrm>
            <a:off x="302400" y="648000"/>
            <a:ext cx="8064500"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5252868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pic>
        <p:nvPicPr>
          <p:cNvPr id="2" name="Picture Placeholder 10" descr="A close-up of a person's face&#10;&#10;AI-generated content may be incorrect.">
            <a:extLst>
              <a:ext uri="{FF2B5EF4-FFF2-40B4-BE49-F238E27FC236}">
                <a16:creationId xmlns:a16="http://schemas.microsoft.com/office/drawing/2014/main" id="{C4EFE0E0-484C-9D2E-89A8-6A900D526828}"/>
              </a:ext>
            </a:extLst>
          </p:cNvPr>
          <p:cNvPicPr>
            <a:picLocks noChangeAspect="1"/>
          </p:cNvPicPr>
          <p:nvPr userDrawn="1"/>
        </p:nvPicPr>
        <p:blipFill>
          <a:blip r:embed="rId2"/>
          <a:srcRect r="50000"/>
          <a:stretch/>
        </p:blipFill>
        <p:spPr>
          <a:xfrm>
            <a:off x="1" y="2"/>
            <a:ext cx="6096000" cy="6857998"/>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4D3C35"/>
              </a:buClr>
              <a:defRPr sz="2000"/>
            </a:lvl2pPr>
            <a:lvl3pPr>
              <a:lnSpc>
                <a:spcPct val="100000"/>
              </a:lnSpc>
              <a:spcAft>
                <a:spcPts val="1000"/>
              </a:spcAft>
              <a:buClr>
                <a:srgbClr val="897974"/>
              </a:buClr>
              <a:defRPr sz="2000"/>
            </a:lvl3pPr>
            <a:lvl4pPr>
              <a:lnSpc>
                <a:spcPct val="100000"/>
              </a:lnSpc>
              <a:spcAft>
                <a:spcPts val="1000"/>
              </a:spcAft>
              <a:buClr>
                <a:srgbClr val="B3978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2"/>
            <a:r>
              <a:rPr lang="en-US"/>
              <a:t>Bullet point</a:t>
            </a:r>
          </a:p>
          <a:p>
            <a:pPr lvl="3"/>
            <a:r>
              <a:rPr lang="en-GB"/>
              <a:t>Bullet point</a:t>
            </a:r>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6" name="TextBox 5">
            <a:extLst>
              <a:ext uri="{FF2B5EF4-FFF2-40B4-BE49-F238E27FC236}">
                <a16:creationId xmlns:a16="http://schemas.microsoft.com/office/drawing/2014/main" id="{28831EEE-BB10-DE39-57B8-2D3A9C74F3C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48000"/>
            <a:ext cx="525642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33535750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Box 1">
            <a:extLst>
              <a:ext uri="{FF2B5EF4-FFF2-40B4-BE49-F238E27FC236}">
                <a16:creationId xmlns:a16="http://schemas.microsoft.com/office/drawing/2014/main" id="{D8BE2929-869F-9C4E-139E-4D4D0985FD69}"/>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3" name="Text Placeholder 2">
            <a:extLst>
              <a:ext uri="{FF2B5EF4-FFF2-40B4-BE49-F238E27FC236}">
                <a16:creationId xmlns:a16="http://schemas.microsoft.com/office/drawing/2014/main" id="{2A597A8B-F154-6DC9-6E90-9860620987D0}"/>
              </a:ext>
            </a:extLst>
          </p:cNvPr>
          <p:cNvSpPr>
            <a:spLocks noGrp="1"/>
          </p:cNvSpPr>
          <p:nvPr>
            <p:ph type="body" idx="11" hasCustomPrompt="1"/>
          </p:nvPr>
        </p:nvSpPr>
        <p:spPr>
          <a:xfrm>
            <a:off x="302400" y="648000"/>
            <a:ext cx="65376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1223567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Box 4">
            <a:extLst>
              <a:ext uri="{FF2B5EF4-FFF2-40B4-BE49-F238E27FC236}">
                <a16:creationId xmlns:a16="http://schemas.microsoft.com/office/drawing/2014/main" id="{80D40A05-F88F-EF39-0479-83AC0922CEF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
        <p:nvSpPr>
          <p:cNvPr id="2" name="Text Placeholder 2">
            <a:extLst>
              <a:ext uri="{FF2B5EF4-FFF2-40B4-BE49-F238E27FC236}">
                <a16:creationId xmlns:a16="http://schemas.microsoft.com/office/drawing/2014/main" id="{7FF60EBD-5304-3138-7A53-18BCFC968188}"/>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3588074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rgbClr val="4D3C35"/>
        </a:solidFill>
        <a:effectLst/>
      </p:bgPr>
    </p:bg>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5" name="TextBox 4">
            <a:extLst>
              <a:ext uri="{FF2B5EF4-FFF2-40B4-BE49-F238E27FC236}">
                <a16:creationId xmlns:a16="http://schemas.microsoft.com/office/drawing/2014/main" id="{5F5DBC17-0A33-6C86-B9C7-686CEFFDDD5D}"/>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500868"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2" name="Text Placeholder 2">
            <a:extLst>
              <a:ext uri="{FF2B5EF4-FFF2-40B4-BE49-F238E27FC236}">
                <a16:creationId xmlns:a16="http://schemas.microsoft.com/office/drawing/2014/main" id="{EE5BF8EC-F564-B9DA-22A9-635A0DEA10D6}"/>
              </a:ext>
            </a:extLst>
          </p:cNvPr>
          <p:cNvSpPr>
            <a:spLocks noGrp="1"/>
          </p:cNvSpPr>
          <p:nvPr>
            <p:ph type="body" idx="11" hasCustomPrompt="1"/>
          </p:nvPr>
        </p:nvSpPr>
        <p:spPr>
          <a:xfrm>
            <a:off x="302400" y="648000"/>
            <a:ext cx="5500869"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8840700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8B0E3894-3325-BE0D-ECC2-25E06ADC2506}"/>
              </a:ext>
            </a:extLst>
          </p:cNvPr>
          <p:cNvSpPr>
            <a:spLocks noGrp="1"/>
          </p:cNvSpPr>
          <p:nvPr>
            <p:ph type="body" idx="27" hasCustomPrompt="1"/>
          </p:nvPr>
        </p:nvSpPr>
        <p:spPr>
          <a:xfrm>
            <a:off x="302401" y="648000"/>
            <a:ext cx="3083594" cy="288767"/>
          </a:xfrm>
          <a:prstGeom prst="rect">
            <a:avLst/>
          </a:prstGeom>
        </p:spPr>
        <p:txBody>
          <a:bodyPr lIns="0" tIns="0" rIns="0" bIns="0" anchor="t" anchorCtr="0">
            <a:noAutofit/>
          </a:bodyPr>
          <a:lstStyle>
            <a:lvl1pPr marL="0" indent="0">
              <a:lnSpc>
                <a:spcPct val="90000"/>
              </a:lnSpc>
              <a:buNone/>
              <a:defRPr sz="2200" b="0">
                <a:solidFill>
                  <a:srgbClr val="89797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20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Box 6">
            <a:extLst>
              <a:ext uri="{FF2B5EF4-FFF2-40B4-BE49-F238E27FC236}">
                <a16:creationId xmlns:a16="http://schemas.microsoft.com/office/drawing/2014/main" id="{7AFF1241-4DE1-9B97-1D4D-FEB6ED984E10}"/>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rgbClr val="4D3C35"/>
                </a:solidFill>
              </a:defRPr>
            </a:lvl1pPr>
          </a:lstStyle>
          <a:p>
            <a:r>
              <a:rPr lang="en-US"/>
              <a:t>Slide title</a:t>
            </a:r>
            <a:endParaRPr lang="en-GB"/>
          </a:p>
        </p:txBody>
      </p:sp>
    </p:spTree>
    <p:extLst>
      <p:ext uri="{BB962C8B-B14F-4D97-AF65-F5344CB8AC3E}">
        <p14:creationId xmlns:p14="http://schemas.microsoft.com/office/powerpoint/2010/main" val="26112941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Quote 1">
    <p:bg>
      <p:bgPr>
        <a:solidFill>
          <a:schemeClr val="bg1"/>
        </a:solidFill>
        <a:effectLst/>
      </p:bgPr>
    </p:bg>
    <p:spTree>
      <p:nvGrpSpPr>
        <p:cNvPr id="1" name=""/>
        <p:cNvGrpSpPr/>
        <p:nvPr/>
      </p:nvGrpSpPr>
      <p:grpSpPr>
        <a:xfrm>
          <a:off x="0" y="0"/>
          <a:ext cx="0" cy="0"/>
          <a:chOff x="0" y="0"/>
          <a:chExt cx="0" cy="0"/>
        </a:xfrm>
      </p:grpSpPr>
      <p:sp>
        <p:nvSpPr>
          <p:cNvPr id="9" name="Picture Placeholder 29">
            <a:extLst>
              <a:ext uri="{FF2B5EF4-FFF2-40B4-BE49-F238E27FC236}">
                <a16:creationId xmlns:a16="http://schemas.microsoft.com/office/drawing/2014/main" id="{BC0F5492-99EE-7C9A-5553-B22D5DDF8A9C}"/>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Tree>
    <p:extLst>
      <p:ext uri="{BB962C8B-B14F-4D97-AF65-F5344CB8AC3E}">
        <p14:creationId xmlns:p14="http://schemas.microsoft.com/office/powerpoint/2010/main" val="17052313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9937308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15">
            <a:extLst>
              <a:ext uri="{FF2B5EF4-FFF2-40B4-BE49-F238E27FC236}">
                <a16:creationId xmlns:a16="http://schemas.microsoft.com/office/drawing/2014/main" id="{A669DD7B-A4EF-AEE1-43BC-BADC0CCCAB02}"/>
              </a:ext>
            </a:extLst>
          </p:cNvPr>
          <p:cNvSpPr>
            <a:spLocks noGrp="1"/>
          </p:cNvSpPr>
          <p:nvPr>
            <p:ph type="body" sz="quarter" idx="12" hasCustomPrompt="1"/>
          </p:nvPr>
        </p:nvSpPr>
        <p:spPr>
          <a:xfrm>
            <a:off x="302400" y="13428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5" name="Text Placeholder 15">
            <a:extLst>
              <a:ext uri="{FF2B5EF4-FFF2-40B4-BE49-F238E27FC236}">
                <a16:creationId xmlns:a16="http://schemas.microsoft.com/office/drawing/2014/main" id="{C27B2498-9C63-202D-67B6-A37BEB9A4048}"/>
              </a:ext>
            </a:extLst>
          </p:cNvPr>
          <p:cNvSpPr>
            <a:spLocks noGrp="1"/>
          </p:cNvSpPr>
          <p:nvPr>
            <p:ph type="body" sz="quarter" idx="13" hasCustomPrompt="1"/>
          </p:nvPr>
        </p:nvSpPr>
        <p:spPr>
          <a:xfrm>
            <a:off x="297038" y="4572000"/>
            <a:ext cx="10404233" cy="933450"/>
          </a:xfrm>
          <a:prstGeom prst="rect">
            <a:avLst/>
          </a:prstGeom>
        </p:spPr>
        <p:txBody>
          <a:bodyPr lIns="0" tIns="0" rIns="0" bIns="0" anchor="t">
            <a:noAutofit/>
          </a:bodyPr>
          <a:lstStyle>
            <a:lvl1pPr>
              <a:lnSpc>
                <a:spcPct val="90000"/>
              </a:lnSpc>
              <a:defRPr sz="3000" b="1">
                <a:solidFill>
                  <a:srgbClr val="CCBCB8"/>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Tree>
    <p:extLst>
      <p:ext uri="{BB962C8B-B14F-4D97-AF65-F5344CB8AC3E}">
        <p14:creationId xmlns:p14="http://schemas.microsoft.com/office/powerpoint/2010/main" val="29553653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_End Slide 1">
    <p:bg>
      <p:bgPr>
        <a:solidFill>
          <a:srgbClr val="4D3C35"/>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5584591-B6C0-8847-8319-FEF7BFDD10B3}"/>
              </a:ext>
            </a:extLst>
          </p:cNvPr>
          <p:cNvGrpSpPr/>
          <p:nvPr userDrawn="1"/>
        </p:nvGrpSpPr>
        <p:grpSpPr>
          <a:xfrm>
            <a:off x="0" y="594000"/>
            <a:ext cx="12191999" cy="5148915"/>
            <a:chOff x="0" y="594000"/>
            <a:chExt cx="12191999" cy="5148915"/>
          </a:xfrm>
          <a:solidFill>
            <a:srgbClr val="897974"/>
          </a:solidFill>
        </p:grpSpPr>
        <p:sp>
          <p:nvSpPr>
            <p:cNvPr id="10" name="Oval 9">
              <a:extLst>
                <a:ext uri="{FF2B5EF4-FFF2-40B4-BE49-F238E27FC236}">
                  <a16:creationId xmlns:a16="http://schemas.microsoft.com/office/drawing/2014/main" id="{CC5AC2BD-DEE8-9546-8AD0-76E887E1989D}"/>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4">
              <a:extLst>
                <a:ext uri="{FF2B5EF4-FFF2-40B4-BE49-F238E27FC236}">
                  <a16:creationId xmlns:a16="http://schemas.microsoft.com/office/drawing/2014/main" id="{A82FA2A5-ACB0-754D-AA2B-F877C0508F75}"/>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3" name="Freeform: Shape 6">
              <a:extLst>
                <a:ext uri="{FF2B5EF4-FFF2-40B4-BE49-F238E27FC236}">
                  <a16:creationId xmlns:a16="http://schemas.microsoft.com/office/drawing/2014/main" id="{B0CF9030-5BE8-6543-AE47-C3F2D78FE0D2}"/>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6" name="Title 3">
            <a:extLst>
              <a:ext uri="{FF2B5EF4-FFF2-40B4-BE49-F238E27FC236}">
                <a16:creationId xmlns:a16="http://schemas.microsoft.com/office/drawing/2014/main" id="{1343D0FE-2E68-794F-A6D3-6C978F4BD5B3}"/>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3" name="Text Placeholder 6">
            <a:extLst>
              <a:ext uri="{FF2B5EF4-FFF2-40B4-BE49-F238E27FC236}">
                <a16:creationId xmlns:a16="http://schemas.microsoft.com/office/drawing/2014/main" id="{54D23AD6-5D73-CD22-998D-18DA2B415B2D}"/>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5" name="Text Placeholder 2">
            <a:extLst>
              <a:ext uri="{FF2B5EF4-FFF2-40B4-BE49-F238E27FC236}">
                <a16:creationId xmlns:a16="http://schemas.microsoft.com/office/drawing/2014/main" id="{616340E9-FF5E-4E4A-652F-CBE30509BE51}"/>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Tree>
    <p:extLst>
      <p:ext uri="{BB962C8B-B14F-4D97-AF65-F5344CB8AC3E}">
        <p14:creationId xmlns:p14="http://schemas.microsoft.com/office/powerpoint/2010/main" val="3055455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4D3C35"/>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grpFill/>
            <a:ln w="28575">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B8A852B6-29DE-8561-0814-48E2E3351932}"/>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4779393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image" Target="../media/image9.svg"/><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image" Target="../media/image8.png"/><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theme" Target="../theme/theme2.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716" r:id="rId1"/>
    <p:sldLayoutId id="2147483669" r:id="rId2"/>
    <p:sldLayoutId id="2147483718" r:id="rId3"/>
    <p:sldLayoutId id="2147483712" r:id="rId4"/>
    <p:sldLayoutId id="2147483672" r:id="rId5"/>
    <p:sldLayoutId id="2147483674" r:id="rId6"/>
    <p:sldLayoutId id="2147483719" r:id="rId7"/>
    <p:sldLayoutId id="2147483720" r:id="rId8"/>
    <p:sldLayoutId id="2147483747" r:id="rId9"/>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5">
            <a:extLst>
              <a:ext uri="{96DAC541-7B7A-43D3-8B79-37D633B846F1}">
                <asvg:svgBlip xmlns:asvg="http://schemas.microsoft.com/office/drawing/2016/SVG/main" r:embed="rId26"/>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973387303"/>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3.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png"/><Relationship Id="rId5" Type="http://schemas.openxmlformats.org/officeDocument/2006/relationships/image" Target="../media/image31.png"/><Relationship Id="rId4"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120879-5A3C-D462-21BF-45300D8FAD1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635380-E24D-4796-9903-BFC2C01239A3}" type="datetime4">
              <a:rPr kumimoji="0" lang="en-GB"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 April 2025</a:t>
            </a:fld>
            <a:endParaRPr kumimoji="0" lang="en-GB" sz="1300" b="0" i="0" u="none" strike="noStrike" kern="1200" cap="none" spc="0" normalizeH="0" baseline="0" noProof="0">
              <a:ln>
                <a:noFill/>
              </a:ln>
              <a:effectLst/>
              <a:uLnTx/>
              <a:uFillTx/>
              <a:latin typeface="DM Sans"/>
              <a:ea typeface="+mn-ea"/>
              <a:cs typeface="+mn-cs"/>
            </a:endParaRPr>
          </a:p>
        </p:txBody>
      </p:sp>
      <p:sp>
        <p:nvSpPr>
          <p:cNvPr id="7" name="Title 6">
            <a:extLst>
              <a:ext uri="{FF2B5EF4-FFF2-40B4-BE49-F238E27FC236}">
                <a16:creationId xmlns:a16="http://schemas.microsoft.com/office/drawing/2014/main" id="{3613E609-A63C-EE47-75A4-59FC92E0F47C}"/>
              </a:ext>
            </a:extLst>
          </p:cNvPr>
          <p:cNvSpPr>
            <a:spLocks noGrp="1"/>
          </p:cNvSpPr>
          <p:nvPr>
            <p:ph type="ctrTitle"/>
          </p:nvPr>
        </p:nvSpPr>
        <p:spPr/>
        <p:txBody>
          <a:bodyPr/>
          <a:lstStyle/>
          <a:p>
            <a:endParaRPr lang="en-US" dirty="0"/>
          </a:p>
        </p:txBody>
      </p:sp>
      <p:pic>
        <p:nvPicPr>
          <p:cNvPr id="11" name="Picture Placeholder 10" descr="A person applying a dropper on her face&#10;&#10;AI-generated content may be incorrect.">
            <a:extLst>
              <a:ext uri="{FF2B5EF4-FFF2-40B4-BE49-F238E27FC236}">
                <a16:creationId xmlns:a16="http://schemas.microsoft.com/office/drawing/2014/main" id="{69581602-9136-9094-955F-2A0313BA2E5E}"/>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Box 2">
            <a:extLst>
              <a:ext uri="{FF2B5EF4-FFF2-40B4-BE49-F238E27FC236}">
                <a16:creationId xmlns:a16="http://schemas.microsoft.com/office/drawing/2014/main" id="{8FBA9B3B-CD59-B6C3-7E9A-805D59362313}"/>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a:solidFill>
                  <a:schemeClr val="bg1"/>
                </a:solidFill>
              </a:rPr>
              <a:t>April 2025</a:t>
            </a:r>
            <a:endParaRPr lang="en-CH" sz="1100">
              <a:solidFill>
                <a:schemeClr val="bg1"/>
              </a:solidFill>
            </a:endParaRPr>
          </a:p>
        </p:txBody>
      </p:sp>
    </p:spTree>
    <p:extLst>
      <p:ext uri="{BB962C8B-B14F-4D97-AF65-F5344CB8AC3E}">
        <p14:creationId xmlns:p14="http://schemas.microsoft.com/office/powerpoint/2010/main" val="1549531160"/>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close up of a person's eye&#10;&#10;Description automatically generated">
            <a:extLst>
              <a:ext uri="{FF2B5EF4-FFF2-40B4-BE49-F238E27FC236}">
                <a16:creationId xmlns:a16="http://schemas.microsoft.com/office/drawing/2014/main" id="{B7334E1E-402D-CA67-B1D5-B58A4CB95277}"/>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52C70D9A-AD5F-A545-B5BB-B2610E34930F}"/>
              </a:ext>
            </a:extLst>
          </p:cNvPr>
          <p:cNvSpPr>
            <a:spLocks noGrp="1"/>
          </p:cNvSpPr>
          <p:nvPr>
            <p:ph type="title"/>
          </p:nvPr>
        </p:nvSpPr>
        <p:spPr>
          <a:xfrm>
            <a:off x="301625" y="301625"/>
            <a:ext cx="6538913" cy="592753"/>
          </a:xfrm>
        </p:spPr>
        <p:txBody>
          <a:bodyPr/>
          <a:lstStyle/>
          <a:p>
            <a:r>
              <a:rPr lang="en-GB"/>
              <a:t>We all love that natural sun-kissed glow that we </a:t>
            </a:r>
            <a:br>
              <a:rPr lang="en-GB"/>
            </a:br>
            <a:r>
              <a:rPr lang="en-GB"/>
              <a:t>get from a summer holiday.</a:t>
            </a:r>
            <a:endParaRPr lang="en-US"/>
          </a:p>
        </p:txBody>
      </p:sp>
      <p:sp>
        <p:nvSpPr>
          <p:cNvPr id="6" name="Slide Number Placeholder 5">
            <a:extLst>
              <a:ext uri="{FF2B5EF4-FFF2-40B4-BE49-F238E27FC236}">
                <a16:creationId xmlns:a16="http://schemas.microsoft.com/office/drawing/2014/main" id="{D3105C3F-1BC1-9641-BB58-77F6911E742E}"/>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2</a:t>
            </a:fld>
            <a:endParaRPr lang="en-US"/>
          </a:p>
        </p:txBody>
      </p:sp>
      <p:sp>
        <p:nvSpPr>
          <p:cNvPr id="26" name="Text Placeholder 25">
            <a:extLst>
              <a:ext uri="{FF2B5EF4-FFF2-40B4-BE49-F238E27FC236}">
                <a16:creationId xmlns:a16="http://schemas.microsoft.com/office/drawing/2014/main" id="{8C23377C-4552-3665-3BED-35D29866A8B6}"/>
              </a:ext>
            </a:extLst>
          </p:cNvPr>
          <p:cNvSpPr>
            <a:spLocks noGrp="1"/>
          </p:cNvSpPr>
          <p:nvPr>
            <p:ph type="body" sz="quarter" idx="12"/>
          </p:nvPr>
        </p:nvSpPr>
        <p:spPr>
          <a:xfrm>
            <a:off x="302399" y="1323205"/>
            <a:ext cx="6537671" cy="3131538"/>
          </a:xfrm>
        </p:spPr>
        <p:txBody>
          <a:bodyPr/>
          <a:lstStyle/>
          <a:p>
            <a:pPr marL="0" marR="279400" indent="0">
              <a:spcBef>
                <a:spcPts val="100"/>
              </a:spcBef>
              <a:buNone/>
            </a:pPr>
            <a:r>
              <a:rPr lang="en-GB" spc="40">
                <a:cs typeface="Fira Sans"/>
              </a:rPr>
              <a:t>Naturally bronzed </a:t>
            </a:r>
            <a:r>
              <a:rPr lang="en-GB" spc="35">
                <a:cs typeface="Fira Sans"/>
              </a:rPr>
              <a:t>skin makes </a:t>
            </a:r>
            <a:r>
              <a:rPr lang="en-GB" spc="25">
                <a:cs typeface="Fira Sans"/>
              </a:rPr>
              <a:t>us </a:t>
            </a:r>
            <a:r>
              <a:rPr lang="en-GB" spc="50">
                <a:cs typeface="Fira Sans"/>
              </a:rPr>
              <a:t>feel beautiful </a:t>
            </a:r>
            <a:r>
              <a:rPr lang="en-GB" spc="30">
                <a:cs typeface="Fira Sans"/>
              </a:rPr>
              <a:t>and </a:t>
            </a:r>
            <a:r>
              <a:rPr lang="en-GB" spc="40">
                <a:cs typeface="Fira Sans"/>
              </a:rPr>
              <a:t>confident,</a:t>
            </a:r>
            <a:r>
              <a:rPr lang="en-GB" spc="330">
                <a:cs typeface="Fira Sans"/>
              </a:rPr>
              <a:t> </a:t>
            </a:r>
            <a:r>
              <a:rPr lang="en-GB" spc="50">
                <a:cs typeface="Fira Sans"/>
              </a:rPr>
              <a:t>healthier</a:t>
            </a:r>
            <a:r>
              <a:rPr lang="en-GB">
                <a:cs typeface="Fira Sans"/>
              </a:rPr>
              <a:t> </a:t>
            </a:r>
            <a:r>
              <a:rPr lang="en-GB" spc="30">
                <a:cs typeface="Fira Sans"/>
              </a:rPr>
              <a:t>and</a:t>
            </a:r>
            <a:r>
              <a:rPr lang="en-GB" spc="125">
                <a:cs typeface="Fira Sans"/>
              </a:rPr>
              <a:t> </a:t>
            </a:r>
            <a:r>
              <a:rPr lang="en-GB" spc="50">
                <a:cs typeface="Fira Sans"/>
              </a:rPr>
              <a:t>revitalised.</a:t>
            </a:r>
            <a:endParaRPr lang="en-GB">
              <a:cs typeface="Fira Sans"/>
            </a:endParaRPr>
          </a:p>
          <a:p>
            <a:pPr marL="0" marR="5080" indent="0">
              <a:spcBef>
                <a:spcPts val="1700"/>
              </a:spcBef>
              <a:buNone/>
            </a:pPr>
            <a:r>
              <a:rPr lang="en-GB" spc="30">
                <a:cs typeface="Fira Sans"/>
              </a:rPr>
              <a:t>But </a:t>
            </a:r>
            <a:r>
              <a:rPr lang="en-GB" spc="40">
                <a:cs typeface="Fira Sans"/>
              </a:rPr>
              <a:t>summer holidays </a:t>
            </a:r>
            <a:r>
              <a:rPr lang="en-GB" spc="35">
                <a:cs typeface="Fira Sans"/>
              </a:rPr>
              <a:t>only </a:t>
            </a:r>
            <a:r>
              <a:rPr lang="en-GB" spc="30">
                <a:cs typeface="Fira Sans"/>
              </a:rPr>
              <a:t>come </a:t>
            </a:r>
            <a:r>
              <a:rPr lang="en-GB" spc="50">
                <a:cs typeface="Fira Sans"/>
              </a:rPr>
              <a:t>around </a:t>
            </a:r>
            <a:r>
              <a:rPr lang="en-GB" spc="30">
                <a:cs typeface="Fira Sans"/>
              </a:rPr>
              <a:t>once </a:t>
            </a:r>
            <a:r>
              <a:rPr lang="en-GB">
                <a:cs typeface="Fira Sans"/>
              </a:rPr>
              <a:t>a </a:t>
            </a:r>
            <a:r>
              <a:rPr lang="en-GB" spc="10">
                <a:cs typeface="Fira Sans"/>
              </a:rPr>
              <a:t>year, </a:t>
            </a:r>
            <a:r>
              <a:rPr lang="en-GB" spc="30">
                <a:cs typeface="Fira Sans"/>
              </a:rPr>
              <a:t>and </a:t>
            </a:r>
            <a:r>
              <a:rPr lang="en-GB" spc="25">
                <a:cs typeface="Fira Sans"/>
              </a:rPr>
              <a:t>in </a:t>
            </a:r>
            <a:r>
              <a:rPr lang="en-GB" spc="30">
                <a:cs typeface="Fira Sans"/>
              </a:rPr>
              <a:t>the</a:t>
            </a:r>
            <a:r>
              <a:rPr lang="en-GB" spc="225">
                <a:cs typeface="Fira Sans"/>
              </a:rPr>
              <a:t> </a:t>
            </a:r>
            <a:r>
              <a:rPr lang="en-GB" spc="50">
                <a:cs typeface="Fira Sans"/>
              </a:rPr>
              <a:t>meantime,</a:t>
            </a:r>
            <a:r>
              <a:rPr lang="en-GB">
                <a:cs typeface="Fira Sans"/>
              </a:rPr>
              <a:t> </a:t>
            </a:r>
            <a:r>
              <a:rPr lang="en-GB" spc="35">
                <a:cs typeface="Fira Sans"/>
              </a:rPr>
              <a:t>everyday busy </a:t>
            </a:r>
            <a:r>
              <a:rPr lang="en-GB" spc="30">
                <a:cs typeface="Fira Sans"/>
              </a:rPr>
              <a:t>life can leave </a:t>
            </a:r>
            <a:r>
              <a:rPr lang="en-GB" spc="25">
                <a:cs typeface="Fira Sans"/>
              </a:rPr>
              <a:t>us </a:t>
            </a:r>
            <a:r>
              <a:rPr lang="en-GB" spc="40">
                <a:cs typeface="Fira Sans"/>
              </a:rPr>
              <a:t>feeling </a:t>
            </a:r>
            <a:r>
              <a:rPr lang="en-GB" spc="50">
                <a:cs typeface="Fira Sans"/>
              </a:rPr>
              <a:t>tired </a:t>
            </a:r>
            <a:r>
              <a:rPr lang="en-GB" spc="30">
                <a:cs typeface="Fira Sans"/>
              </a:rPr>
              <a:t>and our </a:t>
            </a:r>
            <a:r>
              <a:rPr lang="en-GB" spc="35">
                <a:cs typeface="Fira Sans"/>
              </a:rPr>
              <a:t>skin </a:t>
            </a:r>
            <a:r>
              <a:rPr lang="en-GB" spc="40">
                <a:cs typeface="Fira Sans"/>
              </a:rPr>
              <a:t>looking</a:t>
            </a:r>
            <a:r>
              <a:rPr lang="en-GB" spc="385">
                <a:cs typeface="Fira Sans"/>
              </a:rPr>
              <a:t> </a:t>
            </a:r>
            <a:r>
              <a:rPr lang="en-GB" spc="50">
                <a:cs typeface="Fira Sans"/>
              </a:rPr>
              <a:t>dull.</a:t>
            </a:r>
          </a:p>
          <a:p>
            <a:pPr marL="0" marR="5080" indent="0">
              <a:spcBef>
                <a:spcPts val="1700"/>
              </a:spcBef>
              <a:buNone/>
            </a:pPr>
            <a:r>
              <a:rPr lang="en-US" spc="50"/>
              <a:t>Quick-fixes, like make-up or self-tanners, are only superficial and sometimes even artificial. </a:t>
            </a:r>
          </a:p>
          <a:p>
            <a:endParaRPr lang="en-GB"/>
          </a:p>
        </p:txBody>
      </p:sp>
      <p:sp>
        <p:nvSpPr>
          <p:cNvPr id="27" name="Text Placeholder 26">
            <a:extLst>
              <a:ext uri="{FF2B5EF4-FFF2-40B4-BE49-F238E27FC236}">
                <a16:creationId xmlns:a16="http://schemas.microsoft.com/office/drawing/2014/main" id="{1E37621C-6BAC-3516-41DB-1A9D2972837A}"/>
              </a:ext>
            </a:extLst>
          </p:cNvPr>
          <p:cNvSpPr>
            <a:spLocks noGrp="1"/>
          </p:cNvSpPr>
          <p:nvPr>
            <p:ph type="body" sz="quarter" idx="22"/>
          </p:nvPr>
        </p:nvSpPr>
        <p:spPr/>
        <p:txBody>
          <a:bodyPr numCol="1"/>
          <a:lstStyle/>
          <a:p>
            <a:r>
              <a:rPr lang="en-GB" sz="2000" b="1" spc="30">
                <a:solidFill>
                  <a:srgbClr val="CC7414"/>
                </a:solidFill>
                <a:cs typeface="Fira Sans"/>
              </a:rPr>
              <a:t>How </a:t>
            </a:r>
            <a:r>
              <a:rPr lang="en-GB" sz="2000" b="1" spc="35">
                <a:solidFill>
                  <a:srgbClr val="CC7414"/>
                </a:solidFill>
                <a:cs typeface="Fira Sans"/>
              </a:rPr>
              <a:t>to get a </a:t>
            </a:r>
            <a:r>
              <a:rPr lang="en-GB" sz="2000" b="1" spc="55">
                <a:solidFill>
                  <a:srgbClr val="CC7414"/>
                </a:solidFill>
                <a:cs typeface="Fira Sans"/>
              </a:rPr>
              <a:t>natural </a:t>
            </a:r>
            <a:r>
              <a:rPr lang="en-GB" sz="2000" b="1" spc="50">
                <a:solidFill>
                  <a:srgbClr val="CC7414"/>
                </a:solidFill>
                <a:cs typeface="Fira Sans"/>
              </a:rPr>
              <a:t>healthy</a:t>
            </a:r>
            <a:r>
              <a:rPr lang="en-GB" sz="2000" b="1" spc="130">
                <a:solidFill>
                  <a:srgbClr val="CC7414"/>
                </a:solidFill>
                <a:cs typeface="Fira Sans"/>
              </a:rPr>
              <a:t> </a:t>
            </a:r>
            <a:r>
              <a:rPr lang="en-GB" sz="2000" b="1" spc="50">
                <a:solidFill>
                  <a:srgbClr val="CC7414"/>
                </a:solidFill>
                <a:cs typeface="Fira Sans"/>
              </a:rPr>
              <a:t>glow, all year round?</a:t>
            </a:r>
            <a:endParaRPr lang="en-GB" sz="2000" b="1">
              <a:solidFill>
                <a:srgbClr val="CC7414"/>
              </a:solidFill>
              <a:cs typeface="Fira Sans"/>
            </a:endParaRPr>
          </a:p>
          <a:p>
            <a:endParaRPr lang="en-GB" sz="2000">
              <a:solidFill>
                <a:schemeClr val="accent6"/>
              </a:solidFill>
            </a:endParaRPr>
          </a:p>
        </p:txBody>
      </p:sp>
    </p:spTree>
    <p:extLst>
      <p:ext uri="{BB962C8B-B14F-4D97-AF65-F5344CB8AC3E}">
        <p14:creationId xmlns:p14="http://schemas.microsoft.com/office/powerpoint/2010/main" val="1506213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3" descr="Ein Bild, das Menschliches Gesicht, Person, Lächeln, Hals enthält.&#10;&#10;Beschreibung automatisch generiert.">
            <a:extLst>
              <a:ext uri="{FF2B5EF4-FFF2-40B4-BE49-F238E27FC236}">
                <a16:creationId xmlns:a16="http://schemas.microsoft.com/office/drawing/2014/main" id="{EAA5CE71-097F-20D2-5FFB-E15D1EA0D0D1}"/>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sp>
        <p:nvSpPr>
          <p:cNvPr id="3" name="Title 2">
            <a:extLst>
              <a:ext uri="{FF2B5EF4-FFF2-40B4-BE49-F238E27FC236}">
                <a16:creationId xmlns:a16="http://schemas.microsoft.com/office/drawing/2014/main" id="{E4BC2F38-BC0E-D02D-8ADE-60EBD7F31084}"/>
              </a:ext>
            </a:extLst>
          </p:cNvPr>
          <p:cNvSpPr>
            <a:spLocks noGrp="1"/>
          </p:cNvSpPr>
          <p:nvPr>
            <p:ph type="ctrTitle"/>
          </p:nvPr>
        </p:nvSpPr>
        <p:spPr>
          <a:xfrm>
            <a:off x="473318" y="510368"/>
            <a:ext cx="11589563" cy="1139919"/>
          </a:xfrm>
        </p:spPr>
        <p:txBody>
          <a:bodyPr/>
          <a:lstStyle/>
          <a:p>
            <a:r>
              <a:rPr lang="en-GB" kern="0">
                <a:ea typeface="+mn-ea"/>
                <a:cs typeface="+mn-cs"/>
              </a:rPr>
              <a:t>Consumer insights</a:t>
            </a:r>
            <a:br>
              <a:rPr lang="en-US" sz="2400"/>
            </a:br>
            <a:endParaRPr lang="en-GB" sz="2400"/>
          </a:p>
        </p:txBody>
      </p:sp>
    </p:spTree>
    <p:extLst>
      <p:ext uri="{BB962C8B-B14F-4D97-AF65-F5344CB8AC3E}">
        <p14:creationId xmlns:p14="http://schemas.microsoft.com/office/powerpoint/2010/main" val="3079584043"/>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a:extLst>
              <a:ext uri="{FF2B5EF4-FFF2-40B4-BE49-F238E27FC236}">
                <a16:creationId xmlns:a16="http://schemas.microsoft.com/office/drawing/2014/main" id="{E7CA5E11-3557-304D-B703-A070009BD691}"/>
              </a:ext>
            </a:extLst>
          </p:cNvPr>
          <p:cNvGraphicFramePr/>
          <p:nvPr>
            <p:extLst>
              <p:ext uri="{D42A27DB-BD31-4B8C-83A1-F6EECF244321}">
                <p14:modId xmlns:p14="http://schemas.microsoft.com/office/powerpoint/2010/main" val="2993398931"/>
              </p:ext>
            </p:extLst>
          </p:nvPr>
        </p:nvGraphicFramePr>
        <p:xfrm>
          <a:off x="4783628" y="2311726"/>
          <a:ext cx="6681086" cy="4244649"/>
        </p:xfrm>
        <a:graphic>
          <a:graphicData uri="http://schemas.openxmlformats.org/drawingml/2006/chart">
            <c:chart xmlns:c="http://schemas.openxmlformats.org/drawingml/2006/chart" xmlns:r="http://schemas.openxmlformats.org/officeDocument/2006/relationships" r:id="rId3"/>
          </a:graphicData>
        </a:graphic>
      </p:graphicFrame>
      <p:sp>
        <p:nvSpPr>
          <p:cNvPr id="15" name="object 12">
            <a:extLst>
              <a:ext uri="{FF2B5EF4-FFF2-40B4-BE49-F238E27FC236}">
                <a16:creationId xmlns:a16="http://schemas.microsoft.com/office/drawing/2014/main" id="{31692E16-1F97-9B46-AF59-EDB5E65AA0F1}"/>
              </a:ext>
            </a:extLst>
          </p:cNvPr>
          <p:cNvSpPr/>
          <p:nvPr/>
        </p:nvSpPr>
        <p:spPr>
          <a:xfrm>
            <a:off x="4184488" y="3187566"/>
            <a:ext cx="3075590" cy="82569"/>
          </a:xfrm>
          <a:custGeom>
            <a:avLst/>
            <a:gdLst/>
            <a:ahLst/>
            <a:cxnLst/>
            <a:rect l="l" t="t" r="r" b="b"/>
            <a:pathLst>
              <a:path w="3575684">
                <a:moveTo>
                  <a:pt x="0" y="0"/>
                </a:moveTo>
                <a:lnTo>
                  <a:pt x="3575596" y="0"/>
                </a:lnTo>
              </a:path>
            </a:pathLst>
          </a:custGeom>
          <a:ln w="19050">
            <a:solidFill>
              <a:schemeClr val="accent4"/>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object 15">
            <a:extLst>
              <a:ext uri="{FF2B5EF4-FFF2-40B4-BE49-F238E27FC236}">
                <a16:creationId xmlns:a16="http://schemas.microsoft.com/office/drawing/2014/main" id="{3EBE59D2-6E41-E644-8B40-63227A62BD71}"/>
              </a:ext>
            </a:extLst>
          </p:cNvPr>
          <p:cNvSpPr/>
          <p:nvPr/>
        </p:nvSpPr>
        <p:spPr>
          <a:xfrm>
            <a:off x="8843013" y="3202026"/>
            <a:ext cx="3050113" cy="45719"/>
          </a:xfrm>
          <a:custGeom>
            <a:avLst/>
            <a:gdLst/>
            <a:ahLst/>
            <a:cxnLst/>
            <a:rect l="l" t="t" r="r" b="b"/>
            <a:pathLst>
              <a:path w="3789044">
                <a:moveTo>
                  <a:pt x="0" y="0"/>
                </a:moveTo>
                <a:lnTo>
                  <a:pt x="3788664" y="0"/>
                </a:lnTo>
              </a:path>
            </a:pathLst>
          </a:custGeom>
          <a:ln w="19050">
            <a:solidFill>
              <a:schemeClr val="accent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object 16">
            <a:extLst>
              <a:ext uri="{FF2B5EF4-FFF2-40B4-BE49-F238E27FC236}">
                <a16:creationId xmlns:a16="http://schemas.microsoft.com/office/drawing/2014/main" id="{DDBC3103-2D65-B647-89C7-1805CCA692AB}"/>
              </a:ext>
            </a:extLst>
          </p:cNvPr>
          <p:cNvSpPr/>
          <p:nvPr/>
        </p:nvSpPr>
        <p:spPr>
          <a:xfrm>
            <a:off x="8383386" y="4482547"/>
            <a:ext cx="3506827" cy="51322"/>
          </a:xfrm>
          <a:custGeom>
            <a:avLst/>
            <a:gdLst/>
            <a:ahLst/>
            <a:cxnLst/>
            <a:rect l="l" t="t" r="r" b="b"/>
            <a:pathLst>
              <a:path w="3575684">
                <a:moveTo>
                  <a:pt x="0" y="0"/>
                </a:moveTo>
                <a:lnTo>
                  <a:pt x="3575596" y="0"/>
                </a:lnTo>
              </a:path>
            </a:pathLst>
          </a:custGeom>
          <a:ln w="19050">
            <a:solidFill>
              <a:schemeClr val="accent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object 17">
            <a:extLst>
              <a:ext uri="{FF2B5EF4-FFF2-40B4-BE49-F238E27FC236}">
                <a16:creationId xmlns:a16="http://schemas.microsoft.com/office/drawing/2014/main" id="{1422D9BD-3D62-514D-9A1A-0C38CA16E4AA}"/>
              </a:ext>
            </a:extLst>
          </p:cNvPr>
          <p:cNvSpPr txBox="1"/>
          <p:nvPr/>
        </p:nvSpPr>
        <p:spPr>
          <a:xfrm>
            <a:off x="4185570" y="4358735"/>
            <a:ext cx="3506827" cy="704039"/>
          </a:xfrm>
          <a:prstGeom prst="rect">
            <a:avLst/>
          </a:prstGeom>
        </p:spPr>
        <p:txBody>
          <a:bodyPr vert="horz" wrap="square" lIns="0" tIns="148590" rIns="0" bIns="0" rtlCol="0">
            <a:spAutoFit/>
          </a:bodyPr>
          <a:lstStyle/>
          <a:p>
            <a:pPr marL="12700" marR="653415" lvl="0" indent="0" algn="l" defTabSz="914400" rtl="0" eaLnBrk="1" fontAlgn="auto" latinLnBrk="0" hangingPunct="1">
              <a:lnSpc>
                <a:spcPct val="100000"/>
              </a:lnSpc>
              <a:spcBef>
                <a:spcPts val="805"/>
              </a:spcBef>
              <a:spcAft>
                <a:spcPts val="0"/>
              </a:spcAft>
              <a:buClrTx/>
              <a:buSzTx/>
              <a:buFontTx/>
              <a:buNone/>
              <a:tabLst/>
              <a:defRPr/>
            </a:pPr>
            <a:r>
              <a:rPr kumimoji="0" sz="1200" b="0" i="0" u="none" strike="noStrike" kern="1200" cap="none" normalizeH="0" noProof="0">
                <a:ln>
                  <a:noFill/>
                </a:ln>
                <a:effectLst/>
                <a:uLnTx/>
                <a:uFillTx/>
                <a:ea typeface="+mn-ea"/>
                <a:cs typeface="Fira Sans"/>
              </a:rPr>
              <a:t>I want to avoid getting tanned, as I believe I look more</a:t>
            </a:r>
            <a:r>
              <a:rPr lang="en-GB" sz="1200">
                <a:cs typeface="Fira Sans"/>
              </a:rPr>
              <a:t> </a:t>
            </a:r>
            <a:r>
              <a:rPr kumimoji="0" sz="1200" b="0" i="0" u="none" strike="noStrike" kern="1200" cap="none" normalizeH="0" noProof="0">
                <a:ln>
                  <a:noFill/>
                </a:ln>
                <a:effectLst/>
                <a:uLnTx/>
                <a:uFillTx/>
                <a:ea typeface="+mn-ea"/>
                <a:cs typeface="Fira Sans"/>
              </a:rPr>
              <a:t>handsome/beautiful when my  skin is bright </a:t>
            </a:r>
            <a:r>
              <a:rPr kumimoji="0" sz="1200" b="1" i="0" u="none" strike="noStrike" kern="1200" cap="none" normalizeH="0" noProof="0">
                <a:ln>
                  <a:noFill/>
                </a:ln>
                <a:solidFill>
                  <a:schemeClr val="accent3"/>
                </a:solidFill>
                <a:effectLst/>
                <a:uLnTx/>
                <a:uFillTx/>
                <a:ea typeface="+mn-ea"/>
                <a:cs typeface="Fira Sans"/>
              </a:rPr>
              <a:t>9.52%, 400 </a:t>
            </a:r>
            <a:endParaRPr kumimoji="0" sz="1200" b="0" i="0" u="none" strike="noStrike" kern="1200" cap="none" normalizeH="0" noProof="0">
              <a:ln>
                <a:noFill/>
              </a:ln>
              <a:solidFill>
                <a:schemeClr val="accent3"/>
              </a:solidFill>
              <a:effectLst/>
              <a:uLnTx/>
              <a:uFillTx/>
              <a:ea typeface="+mn-ea"/>
              <a:cs typeface="Fira Sans"/>
            </a:endParaRPr>
          </a:p>
        </p:txBody>
      </p:sp>
      <p:sp>
        <p:nvSpPr>
          <p:cNvPr id="29" name="object 12">
            <a:extLst>
              <a:ext uri="{FF2B5EF4-FFF2-40B4-BE49-F238E27FC236}">
                <a16:creationId xmlns:a16="http://schemas.microsoft.com/office/drawing/2014/main" id="{E205AB4C-F5D9-194A-9D43-AE67C21C81E1}"/>
              </a:ext>
            </a:extLst>
          </p:cNvPr>
          <p:cNvSpPr/>
          <p:nvPr/>
        </p:nvSpPr>
        <p:spPr>
          <a:xfrm>
            <a:off x="4184488" y="4460647"/>
            <a:ext cx="3075590" cy="82569"/>
          </a:xfrm>
          <a:custGeom>
            <a:avLst/>
            <a:gdLst/>
            <a:ahLst/>
            <a:cxnLst/>
            <a:rect l="l" t="t" r="r" b="b"/>
            <a:pathLst>
              <a:path w="3575684">
                <a:moveTo>
                  <a:pt x="0" y="0"/>
                </a:moveTo>
                <a:lnTo>
                  <a:pt x="3575596" y="0"/>
                </a:lnTo>
              </a:path>
            </a:pathLst>
          </a:custGeom>
          <a:ln w="19050">
            <a:solidFill>
              <a:schemeClr val="accent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object 14">
            <a:extLst>
              <a:ext uri="{FF2B5EF4-FFF2-40B4-BE49-F238E27FC236}">
                <a16:creationId xmlns:a16="http://schemas.microsoft.com/office/drawing/2014/main" id="{C7938C26-F4D6-1844-8B7B-5268855D1ED8}"/>
              </a:ext>
            </a:extLst>
          </p:cNvPr>
          <p:cNvSpPr txBox="1"/>
          <p:nvPr/>
        </p:nvSpPr>
        <p:spPr>
          <a:xfrm>
            <a:off x="8965253" y="4485888"/>
            <a:ext cx="2924960" cy="566822"/>
          </a:xfrm>
          <a:prstGeom prst="rect">
            <a:avLst/>
          </a:prstGeom>
        </p:spPr>
        <p:txBody>
          <a:bodyPr vert="horz" wrap="square" lIns="0" tIns="12700" rIns="0" bIns="0" rtlCol="0">
            <a:spAutoFit/>
          </a:bodyPr>
          <a:lstStyle/>
          <a:p>
            <a:pPr marL="12700" marR="5080" lvl="0" indent="0" algn="r"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normalizeH="0" noProof="0">
                <a:ln>
                  <a:noFill/>
                </a:ln>
                <a:effectLst/>
                <a:uLnTx/>
                <a:uFillTx/>
                <a:ea typeface="+mn-ea"/>
                <a:cs typeface="Fira Sans"/>
              </a:rPr>
              <a:t>I want to get some tan in order  not to look too pale, as I want  </a:t>
            </a:r>
            <a:br>
              <a:rPr kumimoji="0" lang="en-GB" sz="1200" b="0" i="0" u="none" strike="noStrike" kern="1200" cap="none" normalizeH="0" noProof="0">
                <a:ln>
                  <a:noFill/>
                </a:ln>
                <a:effectLst/>
                <a:uLnTx/>
                <a:uFillTx/>
                <a:ea typeface="+mn-ea"/>
                <a:cs typeface="Fira Sans"/>
              </a:rPr>
            </a:br>
            <a:r>
              <a:rPr kumimoji="0" sz="1200" b="0" i="0" u="none" strike="noStrike" kern="1200" cap="none" normalizeH="0" noProof="0">
                <a:ln>
                  <a:noFill/>
                </a:ln>
                <a:effectLst/>
                <a:uLnTx/>
                <a:uFillTx/>
                <a:ea typeface="+mn-ea"/>
                <a:cs typeface="Fira Sans"/>
              </a:rPr>
              <a:t>to look healthy </a:t>
            </a:r>
            <a:r>
              <a:rPr kumimoji="0" sz="1200" b="1" i="0" u="none" strike="noStrike" kern="1200" cap="none" normalizeH="0" noProof="0">
                <a:ln>
                  <a:noFill/>
                </a:ln>
                <a:solidFill>
                  <a:schemeClr val="accent2"/>
                </a:solidFill>
                <a:effectLst/>
                <a:uLnTx/>
                <a:uFillTx/>
                <a:ea typeface="+mn-ea"/>
                <a:cs typeface="Fira Sans"/>
              </a:rPr>
              <a:t>45.71%, 1920 </a:t>
            </a:r>
            <a:endParaRPr kumimoji="0" sz="1200" b="0" i="0" u="none" strike="noStrike" kern="1200" cap="none" normalizeH="0" noProof="0">
              <a:ln>
                <a:noFill/>
              </a:ln>
              <a:solidFill>
                <a:schemeClr val="accent2"/>
              </a:solidFill>
              <a:effectLst/>
              <a:uLnTx/>
              <a:uFillTx/>
              <a:ea typeface="+mn-ea"/>
              <a:cs typeface="Fira Sans"/>
            </a:endParaRPr>
          </a:p>
        </p:txBody>
      </p:sp>
      <p:sp>
        <p:nvSpPr>
          <p:cNvPr id="16" name="object 13">
            <a:extLst>
              <a:ext uri="{FF2B5EF4-FFF2-40B4-BE49-F238E27FC236}">
                <a16:creationId xmlns:a16="http://schemas.microsoft.com/office/drawing/2014/main" id="{2D9AE8C7-5C2D-0F4A-BF4D-94E1863FC68D}"/>
              </a:ext>
            </a:extLst>
          </p:cNvPr>
          <p:cNvSpPr txBox="1"/>
          <p:nvPr/>
        </p:nvSpPr>
        <p:spPr>
          <a:xfrm>
            <a:off x="9062297" y="3226565"/>
            <a:ext cx="2830829" cy="566822"/>
          </a:xfrm>
          <a:prstGeom prst="rect">
            <a:avLst/>
          </a:prstGeom>
        </p:spPr>
        <p:txBody>
          <a:bodyPr vert="horz" wrap="square" lIns="0" tIns="12700" rIns="0" bIns="0" rtlCol="0">
            <a:spAutoFit/>
          </a:body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normalizeH="0" noProof="0">
                <a:ln>
                  <a:noFill/>
                </a:ln>
                <a:effectLst/>
                <a:uLnTx/>
                <a:uFillTx/>
                <a:ea typeface="+mn-ea"/>
                <a:cs typeface="Fira Sans"/>
              </a:rPr>
              <a:t>I want to be as tanned as </a:t>
            </a:r>
          </a:p>
          <a:p>
            <a:pPr marL="12700" marR="5080" lvl="0" indent="0" algn="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normalizeH="0" noProof="0">
                <a:ln>
                  <a:noFill/>
                </a:ln>
                <a:effectLst/>
                <a:uLnTx/>
                <a:uFillTx/>
                <a:ea typeface="+mn-ea"/>
                <a:cs typeface="Fira Sans"/>
              </a:rPr>
              <a:t>possible, in order to look good  and healthy </a:t>
            </a:r>
            <a:r>
              <a:rPr kumimoji="0" sz="1200" b="1" i="0" u="none" strike="noStrike" kern="1200" cap="none" normalizeH="0" noProof="0">
                <a:ln>
                  <a:noFill/>
                </a:ln>
                <a:solidFill>
                  <a:schemeClr val="accent1"/>
                </a:solidFill>
                <a:effectLst/>
                <a:uLnTx/>
                <a:uFillTx/>
                <a:ea typeface="+mn-ea"/>
                <a:cs typeface="Fira Sans"/>
              </a:rPr>
              <a:t>14.67%, 616 </a:t>
            </a:r>
            <a:endParaRPr kumimoji="0" sz="1200" b="0" i="0" u="none" strike="noStrike" kern="1200" cap="none" normalizeH="0" noProof="0">
              <a:ln>
                <a:noFill/>
              </a:ln>
              <a:solidFill>
                <a:schemeClr val="accent1"/>
              </a:solidFill>
              <a:effectLst/>
              <a:uLnTx/>
              <a:uFillTx/>
              <a:ea typeface="+mn-ea"/>
              <a:cs typeface="Fira Sans"/>
            </a:endParaRPr>
          </a:p>
        </p:txBody>
      </p:sp>
      <p:sp>
        <p:nvSpPr>
          <p:cNvPr id="14" name="object 11">
            <a:extLst>
              <a:ext uri="{FF2B5EF4-FFF2-40B4-BE49-F238E27FC236}">
                <a16:creationId xmlns:a16="http://schemas.microsoft.com/office/drawing/2014/main" id="{9878FC6F-9722-FA49-87EA-194D05C8A2F4}"/>
              </a:ext>
            </a:extLst>
          </p:cNvPr>
          <p:cNvSpPr txBox="1"/>
          <p:nvPr/>
        </p:nvSpPr>
        <p:spPr>
          <a:xfrm>
            <a:off x="4184488" y="3210054"/>
            <a:ext cx="2506345" cy="566822"/>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200" b="0" i="0" u="none" strike="noStrike" kern="1200" cap="none" normalizeH="0" noProof="0">
                <a:ln>
                  <a:noFill/>
                </a:ln>
                <a:effectLst/>
                <a:uLnTx/>
                <a:uFillTx/>
                <a:ea typeface="+mn-ea"/>
                <a:cs typeface="Fira Sans"/>
              </a:rPr>
              <a:t>I do not care at all about how  tanned or pale I look, it is </a:t>
            </a: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normalizeH="0" noProof="0">
                <a:ln>
                  <a:noFill/>
                </a:ln>
                <a:effectLst/>
                <a:uLnTx/>
                <a:uFillTx/>
                <a:ea typeface="+mn-ea"/>
                <a:cs typeface="Fira Sans"/>
              </a:rPr>
              <a:t>irrelevant to me </a:t>
            </a:r>
            <a:r>
              <a:rPr kumimoji="0" sz="1200" b="1" i="0" u="none" strike="noStrike" kern="1200" cap="none" normalizeH="0" noProof="0">
                <a:ln>
                  <a:noFill/>
                </a:ln>
                <a:solidFill>
                  <a:schemeClr val="accent4"/>
                </a:solidFill>
                <a:effectLst/>
                <a:uLnTx/>
                <a:uFillTx/>
                <a:ea typeface="+mn-ea"/>
                <a:cs typeface="Fira Sans"/>
              </a:rPr>
              <a:t>30 .1%, 1264 </a:t>
            </a:r>
            <a:endParaRPr kumimoji="0" sz="1200" b="0" i="0" u="none" strike="noStrike" kern="1200" cap="none" normalizeH="0" noProof="0">
              <a:ln>
                <a:noFill/>
              </a:ln>
              <a:solidFill>
                <a:schemeClr val="accent4"/>
              </a:solidFill>
              <a:effectLst/>
              <a:uLnTx/>
              <a:uFillTx/>
              <a:ea typeface="+mn-ea"/>
              <a:cs typeface="Fira Sans"/>
            </a:endParaRPr>
          </a:p>
        </p:txBody>
      </p:sp>
      <p:sp>
        <p:nvSpPr>
          <p:cNvPr id="10" name="object 18">
            <a:extLst>
              <a:ext uri="{FF2B5EF4-FFF2-40B4-BE49-F238E27FC236}">
                <a16:creationId xmlns:a16="http://schemas.microsoft.com/office/drawing/2014/main" id="{3636EFFE-3332-F74B-8112-2C6E43BE174B}"/>
              </a:ext>
            </a:extLst>
          </p:cNvPr>
          <p:cNvSpPr txBox="1"/>
          <p:nvPr/>
        </p:nvSpPr>
        <p:spPr>
          <a:xfrm>
            <a:off x="1296910" y="1347589"/>
            <a:ext cx="2418715" cy="1736373"/>
          </a:xfrm>
          <a:prstGeom prst="rect">
            <a:avLst/>
          </a:prstGeom>
        </p:spPr>
        <p:txBody>
          <a:bodyPr vert="horz" wrap="square" lIns="0" tIns="12700" rIns="0" bIns="0" rtlCol="0">
            <a:spAutoFit/>
          </a:bodyPr>
          <a:lstStyle/>
          <a:p>
            <a:pPr marL="12700" marR="45720" lvl="0" indent="0" algn="l" defTabSz="914400" rtl="0" eaLnBrk="1" fontAlgn="auto" latinLnBrk="0" hangingPunct="1">
              <a:lnSpc>
                <a:spcPct val="100000"/>
              </a:lnSpc>
              <a:spcBef>
                <a:spcPts val="100"/>
              </a:spcBef>
              <a:spcAft>
                <a:spcPts val="0"/>
              </a:spcAft>
              <a:buClrTx/>
              <a:buSzTx/>
              <a:buFontTx/>
              <a:buNone/>
              <a:tabLst/>
              <a:defRPr/>
            </a:pPr>
            <a:r>
              <a:rPr kumimoji="0" sz="1400" b="0" i="0" u="none" strike="noStrike" kern="1200" cap="none" spc="15" normalizeH="0" baseline="0" noProof="0">
                <a:ln>
                  <a:noFill/>
                </a:ln>
                <a:effectLst/>
                <a:uLnTx/>
                <a:uFillTx/>
                <a:ea typeface="+mn-ea"/>
                <a:cs typeface="Fira Sans"/>
              </a:rPr>
              <a:t>Think about </a:t>
            </a:r>
            <a:r>
              <a:rPr kumimoji="0" sz="1400" b="0" i="0" u="none" strike="noStrike" kern="1200" cap="none" spc="5" normalizeH="0" baseline="0" noProof="0">
                <a:ln>
                  <a:noFill/>
                </a:ln>
                <a:effectLst/>
                <a:uLnTx/>
                <a:uFillTx/>
                <a:ea typeface="+mn-ea"/>
                <a:cs typeface="Fira Sans"/>
              </a:rPr>
              <a:t>your </a:t>
            </a:r>
            <a:r>
              <a:rPr kumimoji="0" sz="1400" b="0" i="0" u="none" strike="noStrike" kern="1200" cap="none" spc="25" normalizeH="0" baseline="0" noProof="0">
                <a:ln>
                  <a:noFill/>
                </a:ln>
                <a:effectLst/>
                <a:uLnTx/>
                <a:uFillTx/>
                <a:ea typeface="+mn-ea"/>
                <a:cs typeface="Fira Sans"/>
              </a:rPr>
              <a:t>skin  </a:t>
            </a:r>
            <a:r>
              <a:rPr kumimoji="0" sz="1400" b="0" i="0" u="none" strike="noStrike" kern="1200" cap="none" spc="10" normalizeH="0" baseline="0" noProof="0">
                <a:ln>
                  <a:noFill/>
                </a:ln>
                <a:effectLst/>
                <a:uLnTx/>
                <a:uFillTx/>
                <a:ea typeface="+mn-ea"/>
                <a:cs typeface="Fira Sans"/>
              </a:rPr>
              <a:t>complexion, </a:t>
            </a:r>
            <a:r>
              <a:rPr kumimoji="0" sz="1400" b="0" i="0" u="none" strike="noStrike" kern="1200" cap="none" spc="5" normalizeH="0" baseline="0" noProof="0">
                <a:ln>
                  <a:noFill/>
                </a:ln>
                <a:effectLst/>
                <a:uLnTx/>
                <a:uFillTx/>
                <a:ea typeface="+mn-ea"/>
                <a:cs typeface="Fira Sans"/>
              </a:rPr>
              <a:t>how </a:t>
            </a:r>
            <a:r>
              <a:rPr kumimoji="0" sz="1400" b="0" i="0" u="none" strike="noStrike" kern="1200" cap="none" spc="25" normalizeH="0" baseline="0" noProof="0">
                <a:ln>
                  <a:noFill/>
                </a:ln>
                <a:effectLst/>
                <a:uLnTx/>
                <a:uFillTx/>
                <a:ea typeface="+mn-ea"/>
                <a:cs typeface="Fira Sans"/>
              </a:rPr>
              <a:t>tanned </a:t>
            </a:r>
            <a:br>
              <a:rPr kumimoji="0" lang="en-GB" sz="1400" b="0" i="0" u="none" strike="noStrike" kern="1200" cap="none" spc="25" normalizeH="0" baseline="0" noProof="0">
                <a:ln>
                  <a:noFill/>
                </a:ln>
                <a:effectLst/>
                <a:uLnTx/>
                <a:uFillTx/>
                <a:ea typeface="+mn-ea"/>
                <a:cs typeface="Fira Sans"/>
              </a:rPr>
            </a:br>
            <a:r>
              <a:rPr kumimoji="0" sz="1400" b="0" i="0" u="none" strike="noStrike" kern="1200" cap="none" spc="5" normalizeH="0" baseline="0" noProof="0">
                <a:ln>
                  <a:noFill/>
                </a:ln>
                <a:effectLst/>
                <a:uLnTx/>
                <a:uFillTx/>
                <a:ea typeface="+mn-ea"/>
                <a:cs typeface="Fira Sans"/>
              </a:rPr>
              <a:t>or </a:t>
            </a:r>
            <a:r>
              <a:rPr kumimoji="0" sz="1400" b="0" i="0" u="none" strike="noStrike" kern="1200" cap="none" spc="10" normalizeH="0" baseline="0" noProof="0">
                <a:ln>
                  <a:noFill/>
                </a:ln>
                <a:effectLst/>
                <a:uLnTx/>
                <a:uFillTx/>
                <a:ea typeface="+mn-ea"/>
                <a:cs typeface="Fira Sans"/>
              </a:rPr>
              <a:t>neutral </a:t>
            </a:r>
            <a:r>
              <a:rPr kumimoji="0" sz="1400" b="0" i="0" u="none" strike="noStrike" kern="1200" cap="none" spc="5" normalizeH="0" baseline="0" noProof="0">
                <a:ln>
                  <a:noFill/>
                </a:ln>
                <a:effectLst/>
                <a:uLnTx/>
                <a:uFillTx/>
                <a:ea typeface="+mn-ea"/>
                <a:cs typeface="Fira Sans"/>
              </a:rPr>
              <a:t>or </a:t>
            </a:r>
            <a:r>
              <a:rPr kumimoji="0" sz="1400" b="0" i="0" u="none" strike="noStrike" kern="1200" cap="none" spc="10" normalizeH="0" baseline="0" noProof="0">
                <a:ln>
                  <a:noFill/>
                </a:ln>
                <a:effectLst/>
                <a:uLnTx/>
                <a:uFillTx/>
                <a:ea typeface="+mn-ea"/>
                <a:cs typeface="Fira Sans"/>
              </a:rPr>
              <a:t>pale</a:t>
            </a:r>
            <a:r>
              <a:rPr kumimoji="0" sz="1400" b="0" i="0" u="none" strike="noStrike" kern="1200" cap="none" spc="200" normalizeH="0" baseline="0" noProof="0">
                <a:ln>
                  <a:noFill/>
                </a:ln>
                <a:effectLst/>
                <a:uLnTx/>
                <a:uFillTx/>
                <a:ea typeface="+mn-ea"/>
                <a:cs typeface="Fira Sans"/>
              </a:rPr>
              <a:t> </a:t>
            </a:r>
            <a:r>
              <a:rPr kumimoji="0" sz="1400" b="0" i="0" u="none" strike="noStrike" kern="1200" cap="none" spc="25" normalizeH="0" baseline="0" noProof="0">
                <a:ln>
                  <a:noFill/>
                </a:ln>
                <a:effectLst/>
                <a:uLnTx/>
                <a:uFillTx/>
                <a:ea typeface="+mn-ea"/>
                <a:cs typeface="Fira Sans"/>
              </a:rPr>
              <a:t>it</a:t>
            </a:r>
            <a:endParaRPr kumimoji="0" sz="1400" b="0" i="0" u="none" strike="noStrike" kern="1200" cap="none" spc="0" normalizeH="0" baseline="0" noProof="0">
              <a:ln>
                <a:noFill/>
              </a:ln>
              <a:effectLst/>
              <a:uLnTx/>
              <a:uFillTx/>
              <a:ea typeface="+mn-ea"/>
              <a:cs typeface="Fira Sans"/>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5" normalizeH="0" baseline="0" noProof="0">
                <a:ln>
                  <a:noFill/>
                </a:ln>
                <a:effectLst/>
                <a:uLnTx/>
                <a:uFillTx/>
                <a:ea typeface="+mn-ea"/>
                <a:cs typeface="Fira Sans"/>
              </a:rPr>
              <a:t>is </a:t>
            </a:r>
            <a:r>
              <a:rPr kumimoji="0" sz="1400" b="0" i="0" u="none" strike="noStrike" kern="1200" cap="none" spc="10" normalizeH="0" baseline="0" noProof="0">
                <a:ln>
                  <a:noFill/>
                </a:ln>
                <a:effectLst/>
                <a:uLnTx/>
                <a:uFillTx/>
                <a:ea typeface="+mn-ea"/>
                <a:cs typeface="Fira Sans"/>
              </a:rPr>
              <a:t>and its </a:t>
            </a:r>
            <a:r>
              <a:rPr kumimoji="0" sz="1400" b="0" i="0" u="none" strike="noStrike" kern="1200" cap="none" spc="5" normalizeH="0" baseline="0" noProof="0">
                <a:ln>
                  <a:noFill/>
                </a:ln>
                <a:effectLst/>
                <a:uLnTx/>
                <a:uFillTx/>
                <a:ea typeface="+mn-ea"/>
                <a:cs typeface="Fira Sans"/>
              </a:rPr>
              <a:t>role in</a:t>
            </a:r>
            <a:r>
              <a:rPr kumimoji="0" sz="1400" b="0" i="0" u="none" strike="noStrike" kern="1200" cap="none" spc="250" normalizeH="0" baseline="0" noProof="0">
                <a:ln>
                  <a:noFill/>
                </a:ln>
                <a:effectLst/>
                <a:uLnTx/>
                <a:uFillTx/>
                <a:ea typeface="+mn-ea"/>
                <a:cs typeface="Fira Sans"/>
              </a:rPr>
              <a:t> </a:t>
            </a:r>
            <a:r>
              <a:rPr kumimoji="0" sz="1400" b="0" i="0" u="none" strike="noStrike" kern="1200" cap="none" spc="10" normalizeH="0" baseline="0" noProof="0">
                <a:ln>
                  <a:noFill/>
                </a:ln>
                <a:effectLst/>
                <a:uLnTx/>
                <a:uFillTx/>
                <a:ea typeface="+mn-ea"/>
                <a:cs typeface="Fira Sans"/>
              </a:rPr>
              <a:t>your</a:t>
            </a:r>
            <a:endParaRPr kumimoji="0" sz="1400" b="0" i="0" u="none" strike="noStrike" kern="1200" cap="none" spc="0" normalizeH="0" baseline="0" noProof="0">
              <a:ln>
                <a:noFill/>
              </a:ln>
              <a:effectLst/>
              <a:uLnTx/>
              <a:uFillTx/>
              <a:ea typeface="+mn-ea"/>
              <a:cs typeface="Fira Sans"/>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15" normalizeH="0" baseline="0" noProof="0">
                <a:ln>
                  <a:noFill/>
                </a:ln>
                <a:effectLst/>
                <a:uLnTx/>
                <a:uFillTx/>
                <a:ea typeface="+mn-ea"/>
                <a:cs typeface="Fira Sans"/>
              </a:rPr>
              <a:t>grooming/ beauty </a:t>
            </a:r>
            <a:r>
              <a:rPr kumimoji="0" sz="1400" b="0" i="0" u="none" strike="noStrike" kern="1200" cap="none" spc="25" normalizeH="0" baseline="0" noProof="0">
                <a:ln>
                  <a:noFill/>
                </a:ln>
                <a:effectLst/>
                <a:uLnTx/>
                <a:uFillTx/>
                <a:ea typeface="+mn-ea"/>
                <a:cs typeface="Fira Sans"/>
              </a:rPr>
              <a:t>habits </a:t>
            </a:r>
            <a:br>
              <a:rPr kumimoji="0" lang="en-GB" sz="1400" b="0" i="0" u="none" strike="noStrike" kern="1200" cap="none" spc="25" normalizeH="0" baseline="0" noProof="0">
                <a:ln>
                  <a:noFill/>
                </a:ln>
                <a:effectLst/>
                <a:uLnTx/>
                <a:uFillTx/>
                <a:ea typeface="+mn-ea"/>
                <a:cs typeface="Fira Sans"/>
              </a:rPr>
            </a:br>
            <a:r>
              <a:rPr kumimoji="0" sz="1400" b="0" i="0" u="none" strike="noStrike" kern="1200" cap="none" spc="5" normalizeH="0" baseline="0" noProof="0">
                <a:ln>
                  <a:noFill/>
                </a:ln>
                <a:effectLst/>
                <a:uLnTx/>
                <a:uFillTx/>
                <a:ea typeface="+mn-ea"/>
                <a:cs typeface="Fira Sans"/>
              </a:rPr>
              <a:t>or </a:t>
            </a:r>
            <a:r>
              <a:rPr kumimoji="0" sz="1400" b="0" i="0" u="none" strike="noStrike" kern="1200" cap="none" spc="15" normalizeH="0" baseline="0" noProof="0">
                <a:ln>
                  <a:noFill/>
                </a:ln>
                <a:effectLst/>
                <a:uLnTx/>
                <a:uFillTx/>
                <a:ea typeface="+mn-ea"/>
                <a:cs typeface="Fira Sans"/>
              </a:rPr>
              <a:t>personal </a:t>
            </a:r>
            <a:r>
              <a:rPr kumimoji="0" sz="1400" b="0" i="0" u="none" strike="noStrike" kern="1200" cap="none" spc="10" normalizeH="0" baseline="0" noProof="0">
                <a:ln>
                  <a:noFill/>
                </a:ln>
                <a:effectLst/>
                <a:uLnTx/>
                <a:uFillTx/>
                <a:ea typeface="+mn-ea"/>
                <a:cs typeface="Fira Sans"/>
              </a:rPr>
              <a:t>look.</a:t>
            </a:r>
            <a:r>
              <a:rPr kumimoji="0" sz="1400" b="0" i="0" u="none" strike="noStrike" kern="1200" cap="none" spc="140" normalizeH="0" baseline="0" noProof="0">
                <a:ln>
                  <a:noFill/>
                </a:ln>
                <a:effectLst/>
                <a:uLnTx/>
                <a:uFillTx/>
                <a:ea typeface="+mn-ea"/>
                <a:cs typeface="Fira Sans"/>
              </a:rPr>
              <a:t> </a:t>
            </a:r>
            <a:endParaRPr kumimoji="0" lang="en-GB" sz="1400" b="0" i="0" u="none" strike="noStrike" kern="1200" cap="none" spc="140" normalizeH="0" baseline="0" noProof="0">
              <a:ln>
                <a:noFill/>
              </a:ln>
              <a:effectLst/>
              <a:uLnTx/>
              <a:uFillTx/>
              <a:ea typeface="+mn-ea"/>
              <a:cs typeface="Fira Sans"/>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25" normalizeH="0" baseline="0" noProof="0">
                <a:ln>
                  <a:noFill/>
                </a:ln>
                <a:effectLst/>
                <a:uLnTx/>
                <a:uFillTx/>
                <a:ea typeface="+mn-ea"/>
                <a:cs typeface="Fira Sans"/>
              </a:rPr>
              <a:t>What</a:t>
            </a:r>
            <a:r>
              <a:rPr kumimoji="0" lang="en-GB" sz="1400" b="1" i="0" u="none" strike="noStrike" kern="1200" cap="none" spc="25" normalizeH="0" baseline="0" noProof="0">
                <a:ln>
                  <a:noFill/>
                </a:ln>
                <a:effectLst/>
                <a:uLnTx/>
                <a:uFillTx/>
                <a:ea typeface="+mn-ea"/>
                <a:cs typeface="+mn-cs"/>
              </a:rPr>
              <a:t>'</a:t>
            </a:r>
            <a:r>
              <a:rPr kumimoji="0" sz="1400" b="1" i="0" u="none" strike="noStrike" kern="1200" cap="none" spc="5" normalizeH="0" baseline="0" noProof="0">
                <a:ln>
                  <a:noFill/>
                </a:ln>
                <a:effectLst/>
                <a:uLnTx/>
                <a:uFillTx/>
                <a:ea typeface="+mn-ea"/>
                <a:cs typeface="Fira Sans"/>
              </a:rPr>
              <a:t>s your general </a:t>
            </a:r>
            <a:br>
              <a:rPr kumimoji="0" lang="en-GB" sz="1400" b="1" i="0" u="none" strike="noStrike" kern="1200" cap="none" spc="5" normalizeH="0" baseline="0" noProof="0">
                <a:ln>
                  <a:noFill/>
                </a:ln>
                <a:effectLst/>
                <a:uLnTx/>
                <a:uFillTx/>
                <a:ea typeface="+mn-ea"/>
                <a:cs typeface="Fira Sans"/>
              </a:rPr>
            </a:br>
            <a:r>
              <a:rPr kumimoji="0" sz="1400" b="1" i="0" u="none" strike="noStrike" kern="1200" cap="none" spc="15" normalizeH="0" baseline="0" noProof="0">
                <a:ln>
                  <a:noFill/>
                </a:ln>
                <a:effectLst/>
                <a:uLnTx/>
                <a:uFillTx/>
                <a:ea typeface="+mn-ea"/>
                <a:cs typeface="Fira Sans"/>
              </a:rPr>
              <a:t>attitude </a:t>
            </a:r>
            <a:r>
              <a:rPr kumimoji="0" sz="1400" b="1" i="0" u="none" strike="noStrike" kern="1200" cap="none" spc="10" normalizeH="0" baseline="0" noProof="0">
                <a:ln>
                  <a:noFill/>
                </a:ln>
                <a:effectLst/>
                <a:uLnTx/>
                <a:uFillTx/>
                <a:ea typeface="+mn-ea"/>
                <a:cs typeface="Fira Sans"/>
              </a:rPr>
              <a:t>towards</a:t>
            </a:r>
            <a:r>
              <a:rPr kumimoji="0" sz="1400" b="1" i="0" u="none" strike="noStrike" kern="1200" cap="none" spc="50" normalizeH="0" baseline="0" noProof="0">
                <a:ln>
                  <a:noFill/>
                </a:ln>
                <a:effectLst/>
                <a:uLnTx/>
                <a:uFillTx/>
                <a:ea typeface="+mn-ea"/>
                <a:cs typeface="Fira Sans"/>
              </a:rPr>
              <a:t> </a:t>
            </a:r>
            <a:r>
              <a:rPr kumimoji="0" sz="1400" b="1" i="0" u="none" strike="noStrike" kern="1200" cap="none" spc="25" normalizeH="0" baseline="0" noProof="0">
                <a:ln>
                  <a:noFill/>
                </a:ln>
                <a:effectLst/>
                <a:uLnTx/>
                <a:uFillTx/>
                <a:ea typeface="+mn-ea"/>
                <a:cs typeface="Fira Sans"/>
              </a:rPr>
              <a:t>it?</a:t>
            </a:r>
            <a:endParaRPr kumimoji="0" sz="1400" b="0" i="0" u="none" strike="noStrike" kern="1200" cap="none" spc="0" normalizeH="0" baseline="0" noProof="0">
              <a:ln>
                <a:noFill/>
              </a:ln>
              <a:effectLst/>
              <a:uLnTx/>
              <a:uFillTx/>
              <a:ea typeface="+mn-ea"/>
              <a:cs typeface="Fira Sans"/>
            </a:endParaRPr>
          </a:p>
        </p:txBody>
      </p:sp>
      <p:sp>
        <p:nvSpPr>
          <p:cNvPr id="25" name="Text Placeholder 3">
            <a:extLst>
              <a:ext uri="{FF2B5EF4-FFF2-40B4-BE49-F238E27FC236}">
                <a16:creationId xmlns:a16="http://schemas.microsoft.com/office/drawing/2014/main" id="{251ACF59-5318-2748-91D3-86BEB5D997C6}"/>
              </a:ext>
            </a:extLst>
          </p:cNvPr>
          <p:cNvSpPr txBox="1">
            <a:spLocks/>
          </p:cNvSpPr>
          <p:nvPr/>
        </p:nvSpPr>
        <p:spPr>
          <a:xfrm>
            <a:off x="3527684" y="2890197"/>
            <a:ext cx="9901736" cy="1752311"/>
          </a:xfrm>
          <a:prstGeom prst="rect">
            <a:avLst/>
          </a:prstGeom>
        </p:spPr>
        <p:txBody>
          <a:bodyPr/>
          <a:lstStyle>
            <a:lvl1pPr marL="355271" indent="-355271" algn="l" rtl="0" eaLnBrk="1" fontAlgn="base" hangingPunct="1">
              <a:lnSpc>
                <a:spcPct val="100000"/>
              </a:lnSpc>
              <a:spcBef>
                <a:spcPct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ct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ct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ts val="799"/>
              </a:spcAft>
              <a:buClrTx/>
              <a:buSzTx/>
              <a:buFontTx/>
              <a:buNone/>
              <a:tabLst/>
              <a:defRPr/>
            </a:pPr>
            <a:r>
              <a:rPr kumimoji="0" lang="en-US" sz="2664" b="0" i="0" u="none" strike="noStrike" kern="1200" cap="none" spc="0" normalizeH="0" baseline="0" noProof="0">
                <a:ln>
                  <a:noFill/>
                </a:ln>
                <a:solidFill>
                  <a:srgbClr val="000000"/>
                </a:solidFill>
                <a:effectLst/>
                <a:uLnTx/>
                <a:uFillTx/>
                <a:latin typeface="Trebuchet MS"/>
                <a:cs typeface="Arial"/>
              </a:rPr>
              <a:t> </a:t>
            </a:r>
          </a:p>
          <a:p>
            <a:pPr marL="355271" marR="0" lvl="1" indent="0" algn="l" defTabSz="914400" rtl="0" eaLnBrk="1" fontAlgn="base" latinLnBrk="0" hangingPunct="1">
              <a:lnSpc>
                <a:spcPct val="100000"/>
              </a:lnSpc>
              <a:spcBef>
                <a:spcPct val="0"/>
              </a:spcBef>
              <a:spcAft>
                <a:spcPts val="799"/>
              </a:spcAft>
              <a:buClrTx/>
              <a:buSzTx/>
              <a:buFontTx/>
              <a:buNone/>
              <a:tabLst/>
              <a:defRPr/>
            </a:pPr>
            <a:r>
              <a:rPr kumimoji="0" lang="en-US" sz="2398" b="0" i="0" u="none" strike="noStrike" kern="1200" cap="none" spc="0" normalizeH="0" baseline="0" noProof="0">
                <a:ln>
                  <a:noFill/>
                </a:ln>
                <a:solidFill>
                  <a:srgbClr val="000000"/>
                </a:solidFill>
                <a:effectLst/>
                <a:uLnTx/>
                <a:uFillTx/>
                <a:latin typeface="Trebuchet MS"/>
                <a:cs typeface="Arial"/>
              </a:rPr>
              <a:t> </a:t>
            </a:r>
          </a:p>
        </p:txBody>
      </p:sp>
      <p:sp>
        <p:nvSpPr>
          <p:cNvPr id="26" name="Text Placeholder 4">
            <a:extLst>
              <a:ext uri="{FF2B5EF4-FFF2-40B4-BE49-F238E27FC236}">
                <a16:creationId xmlns:a16="http://schemas.microsoft.com/office/drawing/2014/main" id="{F9847174-8C94-E343-A81F-937D26A812BA}"/>
              </a:ext>
            </a:extLst>
          </p:cNvPr>
          <p:cNvSpPr txBox="1">
            <a:spLocks/>
          </p:cNvSpPr>
          <p:nvPr/>
        </p:nvSpPr>
        <p:spPr>
          <a:xfrm>
            <a:off x="3527684" y="4730124"/>
            <a:ext cx="9901736" cy="438078"/>
          </a:xfrm>
          <a:prstGeom prst="rect">
            <a:avLst/>
          </a:prstGeom>
        </p:spPr>
        <p:txBody>
          <a:bodyPr/>
          <a:lstStyle>
            <a:lvl1pPr marL="355271" indent="-355271" algn="l" rtl="0" eaLnBrk="1" fontAlgn="base" hangingPunct="1">
              <a:lnSpc>
                <a:spcPct val="100000"/>
              </a:lnSpc>
              <a:spcBef>
                <a:spcPct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ct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ct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ct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ts val="799"/>
              </a:spcAft>
              <a:buClrTx/>
              <a:buSzTx/>
              <a:buFontTx/>
              <a:buNone/>
              <a:tabLst/>
              <a:defRPr/>
            </a:pPr>
            <a:r>
              <a:rPr kumimoji="0" lang="en-US" sz="2664" b="0" i="0" u="none" strike="noStrike" kern="1200" cap="none" spc="0" normalizeH="0" baseline="0" noProof="0">
                <a:ln>
                  <a:noFill/>
                </a:ln>
                <a:solidFill>
                  <a:srgbClr val="000000"/>
                </a:solidFill>
                <a:effectLst/>
                <a:uLnTx/>
                <a:uFillTx/>
                <a:latin typeface="Trebuchet MS"/>
                <a:cs typeface="Arial"/>
              </a:rPr>
              <a:t> </a:t>
            </a:r>
          </a:p>
        </p:txBody>
      </p:sp>
      <p:sp>
        <p:nvSpPr>
          <p:cNvPr id="2" name="Title 1">
            <a:extLst>
              <a:ext uri="{FF2B5EF4-FFF2-40B4-BE49-F238E27FC236}">
                <a16:creationId xmlns:a16="http://schemas.microsoft.com/office/drawing/2014/main" id="{CB11C5F9-CE10-D74D-A8C6-6EFC96423B5A}"/>
              </a:ext>
            </a:extLst>
          </p:cNvPr>
          <p:cNvSpPr>
            <a:spLocks noGrp="1"/>
          </p:cNvSpPr>
          <p:nvPr>
            <p:ph type="title"/>
          </p:nvPr>
        </p:nvSpPr>
        <p:spPr>
          <a:xfrm>
            <a:off x="301625" y="301625"/>
            <a:ext cx="11591925" cy="838062"/>
          </a:xfrm>
        </p:spPr>
        <p:txBody>
          <a:bodyPr/>
          <a:lstStyle/>
          <a:p>
            <a:r>
              <a:rPr lang="en-US"/>
              <a:t>Consumers value having some tan to look good &amp; healthy</a:t>
            </a:r>
          </a:p>
        </p:txBody>
      </p:sp>
      <p:sp>
        <p:nvSpPr>
          <p:cNvPr id="5" name="Slide Number Placeholder 4">
            <a:extLst>
              <a:ext uri="{FF2B5EF4-FFF2-40B4-BE49-F238E27FC236}">
                <a16:creationId xmlns:a16="http://schemas.microsoft.com/office/drawing/2014/main" id="{9A7BF75C-8DE7-6040-83A7-BA6BD7E8AF2C}"/>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4</a:t>
            </a:fld>
            <a:endParaRPr lang="en-US"/>
          </a:p>
        </p:txBody>
      </p:sp>
      <p:sp>
        <p:nvSpPr>
          <p:cNvPr id="4" name="Text Placeholder 3">
            <a:extLst>
              <a:ext uri="{FF2B5EF4-FFF2-40B4-BE49-F238E27FC236}">
                <a16:creationId xmlns:a16="http://schemas.microsoft.com/office/drawing/2014/main" id="{8561B36E-30FE-5E49-9EEF-8B7D8246BC56}"/>
              </a:ext>
            </a:extLst>
          </p:cNvPr>
          <p:cNvSpPr>
            <a:spLocks noGrp="1"/>
          </p:cNvSpPr>
          <p:nvPr>
            <p:ph type="body" idx="11"/>
          </p:nvPr>
        </p:nvSpPr>
        <p:spPr>
          <a:xfrm>
            <a:off x="301625" y="604839"/>
            <a:ext cx="11588750" cy="257070"/>
          </a:xfrm>
        </p:spPr>
        <p:txBody>
          <a:bodyPr/>
          <a:lstStyle/>
          <a:p>
            <a:pPr lvl="0"/>
            <a:r>
              <a:rPr lang="en-GB"/>
              <a:t>Beauty standards evolved towards a more natural effect, diverting from deep tanning</a:t>
            </a:r>
          </a:p>
        </p:txBody>
      </p:sp>
      <p:sp>
        <p:nvSpPr>
          <p:cNvPr id="46" name="Text Placeholder 45">
            <a:extLst>
              <a:ext uri="{FF2B5EF4-FFF2-40B4-BE49-F238E27FC236}">
                <a16:creationId xmlns:a16="http://schemas.microsoft.com/office/drawing/2014/main" id="{38E9C879-4C07-913C-4966-ACF672FBA5E8}"/>
              </a:ext>
            </a:extLst>
          </p:cNvPr>
          <p:cNvSpPr>
            <a:spLocks noGrp="1"/>
          </p:cNvSpPr>
          <p:nvPr>
            <p:ph type="body" sz="quarter" idx="23"/>
          </p:nvPr>
        </p:nvSpPr>
        <p:spPr>
          <a:xfrm>
            <a:off x="302399" y="6004188"/>
            <a:ext cx="3528001" cy="116604"/>
          </a:xfrm>
        </p:spPr>
        <p:txBody>
          <a:bodyPr/>
          <a:lstStyle/>
          <a:p>
            <a:r>
              <a:rPr lang="en-GB" dirty="0"/>
              <a:t>Consumer insights</a:t>
            </a:r>
          </a:p>
        </p:txBody>
      </p:sp>
      <p:sp>
        <p:nvSpPr>
          <p:cNvPr id="47" name="Text Placeholder 46">
            <a:extLst>
              <a:ext uri="{FF2B5EF4-FFF2-40B4-BE49-F238E27FC236}">
                <a16:creationId xmlns:a16="http://schemas.microsoft.com/office/drawing/2014/main" id="{71719CD1-80F3-51D7-5104-80D08ABD6EDC}"/>
              </a:ext>
            </a:extLst>
          </p:cNvPr>
          <p:cNvSpPr>
            <a:spLocks noGrp="1"/>
          </p:cNvSpPr>
          <p:nvPr>
            <p:ph type="body" sz="quarter" idx="24"/>
          </p:nvPr>
        </p:nvSpPr>
        <p:spPr>
          <a:xfrm>
            <a:off x="302397" y="6125332"/>
            <a:ext cx="5400000" cy="121588"/>
          </a:xfrm>
        </p:spPr>
        <p:txBody>
          <a:bodyPr/>
          <a:lstStyle/>
          <a:p>
            <a:r>
              <a:rPr lang="en-GB" dirty="0"/>
              <a:t>Source: dsm-firmenich Sun Protection and Skin Cancer Survey, 2017/2018. Global Data excluding Asian Countries</a:t>
            </a:r>
          </a:p>
        </p:txBody>
      </p:sp>
      <p:sp>
        <p:nvSpPr>
          <p:cNvPr id="49" name="Text Placeholder 25">
            <a:extLst>
              <a:ext uri="{FF2B5EF4-FFF2-40B4-BE49-F238E27FC236}">
                <a16:creationId xmlns:a16="http://schemas.microsoft.com/office/drawing/2014/main" id="{7D8209B7-0616-1A59-F37F-132F84474E66}"/>
              </a:ext>
            </a:extLst>
          </p:cNvPr>
          <p:cNvSpPr txBox="1">
            <a:spLocks/>
          </p:cNvSpPr>
          <p:nvPr/>
        </p:nvSpPr>
        <p:spPr>
          <a:xfrm>
            <a:off x="168454" y="1158161"/>
            <a:ext cx="1387253" cy="125430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R="279400">
              <a:spcBef>
                <a:spcPts val="100"/>
              </a:spcBef>
            </a:pPr>
            <a:r>
              <a:rPr lang="en-GB" sz="6600" b="1" spc="40">
                <a:solidFill>
                  <a:srgbClr val="CC7414"/>
                </a:solidFill>
                <a:cs typeface="Fira Sans"/>
              </a:rPr>
              <a:t>Q</a:t>
            </a:r>
            <a:r>
              <a:rPr lang="en-GB" sz="6600" spc="40">
                <a:solidFill>
                  <a:srgbClr val="CC7414"/>
                </a:solidFill>
                <a:cs typeface="Fira Sans"/>
              </a:rPr>
              <a:t>:</a:t>
            </a:r>
            <a:endParaRPr lang="en-US" sz="6600" spc="50">
              <a:solidFill>
                <a:srgbClr val="CC7414"/>
              </a:solidFill>
            </a:endParaRPr>
          </a:p>
          <a:p>
            <a:endParaRPr lang="en-GB" sz="4800"/>
          </a:p>
        </p:txBody>
      </p:sp>
      <p:sp>
        <p:nvSpPr>
          <p:cNvPr id="6" name="object 6">
            <a:extLst>
              <a:ext uri="{FF2B5EF4-FFF2-40B4-BE49-F238E27FC236}">
                <a16:creationId xmlns:a16="http://schemas.microsoft.com/office/drawing/2014/main" id="{EB2C35AA-D645-3A47-9F17-96AFB8AAEF68}"/>
              </a:ext>
            </a:extLst>
          </p:cNvPr>
          <p:cNvSpPr txBox="1"/>
          <p:nvPr/>
        </p:nvSpPr>
        <p:spPr>
          <a:xfrm>
            <a:off x="10312400" y="352752"/>
            <a:ext cx="1664733" cy="197490"/>
          </a:xfrm>
          <a:prstGeom prst="rect">
            <a:avLst/>
          </a:prstGeom>
        </p:spPr>
        <p:txBody>
          <a:bodyPr vert="horz" wrap="square" lIns="0" tIns="1270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90" normalizeH="0" baseline="0" noProof="0">
                <a:ln>
                  <a:noFill/>
                </a:ln>
                <a:solidFill>
                  <a:schemeClr val="accent5"/>
                </a:solidFill>
                <a:effectLst/>
                <a:uLnTx/>
                <a:uFillTx/>
                <a:latin typeface="+mj-lt"/>
                <a:ea typeface="+mn-ea"/>
                <a:cs typeface="Fira Sans"/>
              </a:rPr>
              <a:t>consumer</a:t>
            </a:r>
            <a:r>
              <a:rPr kumimoji="0" sz="1200" b="1" i="0" u="none" strike="noStrike" kern="1200" cap="none" spc="235" normalizeH="0" baseline="0" noProof="0">
                <a:ln>
                  <a:noFill/>
                </a:ln>
                <a:solidFill>
                  <a:schemeClr val="accent5"/>
                </a:solidFill>
                <a:effectLst/>
                <a:uLnTx/>
                <a:uFillTx/>
                <a:latin typeface="+mj-lt"/>
                <a:ea typeface="+mn-ea"/>
                <a:cs typeface="Fira Sans"/>
              </a:rPr>
              <a:t> </a:t>
            </a:r>
            <a:r>
              <a:rPr kumimoji="0" sz="1200" b="1" i="0" u="none" strike="noStrike" kern="1200" cap="none" spc="100" normalizeH="0" baseline="0" noProof="0">
                <a:ln>
                  <a:noFill/>
                </a:ln>
                <a:solidFill>
                  <a:schemeClr val="accent5"/>
                </a:solidFill>
                <a:effectLst/>
                <a:uLnTx/>
                <a:uFillTx/>
                <a:latin typeface="+mj-lt"/>
                <a:ea typeface="+mn-ea"/>
                <a:cs typeface="Fira Sans"/>
              </a:rPr>
              <a:t>insights</a:t>
            </a:r>
            <a:r>
              <a:rPr kumimoji="0" sz="1200" b="1" i="0" u="none" strike="noStrike" kern="1200" cap="none" spc="-200" normalizeH="0" baseline="0" noProof="0">
                <a:ln>
                  <a:noFill/>
                </a:ln>
                <a:solidFill>
                  <a:schemeClr val="accent5"/>
                </a:solidFill>
                <a:effectLst/>
                <a:uLnTx/>
                <a:uFillTx/>
                <a:latin typeface="+mj-lt"/>
                <a:ea typeface="+mn-ea"/>
                <a:cs typeface="Fira Sans"/>
              </a:rPr>
              <a:t> </a:t>
            </a:r>
            <a:endParaRPr kumimoji="0" sz="1200" b="1" i="0" u="none" strike="noStrike" kern="1200" cap="none" spc="0" normalizeH="0" baseline="0" noProof="0">
              <a:ln>
                <a:noFill/>
              </a:ln>
              <a:solidFill>
                <a:schemeClr val="accent5"/>
              </a:solidFill>
              <a:effectLst/>
              <a:uLnTx/>
              <a:uFillTx/>
              <a:latin typeface="+mj-lt"/>
              <a:ea typeface="+mn-ea"/>
              <a:cs typeface="Fira Sans"/>
            </a:endParaRPr>
          </a:p>
        </p:txBody>
      </p:sp>
    </p:spTree>
    <p:extLst>
      <p:ext uri="{BB962C8B-B14F-4D97-AF65-F5344CB8AC3E}">
        <p14:creationId xmlns:p14="http://schemas.microsoft.com/office/powerpoint/2010/main" val="3097111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151B3-F1BF-D141-AD73-A8EE12A43613}"/>
              </a:ext>
            </a:extLst>
          </p:cNvPr>
          <p:cNvSpPr>
            <a:spLocks noGrp="1"/>
          </p:cNvSpPr>
          <p:nvPr>
            <p:ph type="title"/>
          </p:nvPr>
        </p:nvSpPr>
        <p:spPr>
          <a:xfrm>
            <a:off x="302400" y="302400"/>
            <a:ext cx="11591925" cy="303211"/>
          </a:xfrm>
        </p:spPr>
        <p:txBody>
          <a:bodyPr/>
          <a:lstStyle/>
          <a:p>
            <a:r>
              <a:rPr lang="en-GB"/>
              <a:t>...and this is true across age groups</a:t>
            </a:r>
            <a:endParaRPr lang="en-US"/>
          </a:p>
        </p:txBody>
      </p:sp>
      <p:sp>
        <p:nvSpPr>
          <p:cNvPr id="5" name="Slide Number Placeholder 4">
            <a:extLst>
              <a:ext uri="{FF2B5EF4-FFF2-40B4-BE49-F238E27FC236}">
                <a16:creationId xmlns:a16="http://schemas.microsoft.com/office/drawing/2014/main" id="{0A77AF05-DABC-A54A-9668-631B9C3F7B7E}"/>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5</a:t>
            </a:fld>
            <a:endParaRPr lang="en-US"/>
          </a:p>
        </p:txBody>
      </p:sp>
      <p:sp>
        <p:nvSpPr>
          <p:cNvPr id="4" name="Text Placeholder 3">
            <a:extLst>
              <a:ext uri="{FF2B5EF4-FFF2-40B4-BE49-F238E27FC236}">
                <a16:creationId xmlns:a16="http://schemas.microsoft.com/office/drawing/2014/main" id="{75F09B2C-6049-A244-B533-FF9E0F3B50EC}"/>
              </a:ext>
            </a:extLst>
          </p:cNvPr>
          <p:cNvSpPr>
            <a:spLocks noGrp="1"/>
          </p:cNvSpPr>
          <p:nvPr>
            <p:ph type="body" idx="11"/>
          </p:nvPr>
        </p:nvSpPr>
        <p:spPr>
          <a:xfrm>
            <a:off x="302400" y="605611"/>
            <a:ext cx="11587200" cy="288767"/>
          </a:xfrm>
        </p:spPr>
        <p:txBody>
          <a:bodyPr/>
          <a:lstStyle/>
          <a:p>
            <a:r>
              <a:rPr lang="en-US"/>
              <a:t>With bigger relevance below 55 </a:t>
            </a:r>
            <a:r>
              <a:rPr lang="en-US" err="1"/>
              <a:t>y.o</a:t>
            </a:r>
            <a:r>
              <a:rPr lang="en-US"/>
              <a:t>.</a:t>
            </a:r>
          </a:p>
        </p:txBody>
      </p:sp>
      <p:sp>
        <p:nvSpPr>
          <p:cNvPr id="24" name="Text Placeholder 23">
            <a:extLst>
              <a:ext uri="{FF2B5EF4-FFF2-40B4-BE49-F238E27FC236}">
                <a16:creationId xmlns:a16="http://schemas.microsoft.com/office/drawing/2014/main" id="{756C01CD-F1EB-8A31-39A2-69BD73EE824B}"/>
              </a:ext>
            </a:extLst>
          </p:cNvPr>
          <p:cNvSpPr>
            <a:spLocks noGrp="1"/>
          </p:cNvSpPr>
          <p:nvPr>
            <p:ph type="body" sz="quarter" idx="23"/>
          </p:nvPr>
        </p:nvSpPr>
        <p:spPr>
          <a:xfrm>
            <a:off x="302399" y="6015339"/>
            <a:ext cx="3528001" cy="116604"/>
          </a:xfrm>
        </p:spPr>
        <p:txBody>
          <a:bodyPr/>
          <a:lstStyle/>
          <a:p>
            <a:r>
              <a:rPr lang="en-GB"/>
              <a:t>Consumer insights</a:t>
            </a:r>
          </a:p>
        </p:txBody>
      </p:sp>
      <p:sp>
        <p:nvSpPr>
          <p:cNvPr id="25" name="Text Placeholder 24">
            <a:extLst>
              <a:ext uri="{FF2B5EF4-FFF2-40B4-BE49-F238E27FC236}">
                <a16:creationId xmlns:a16="http://schemas.microsoft.com/office/drawing/2014/main" id="{676C0B59-F381-8BA8-4657-7EB4CF88E693}"/>
              </a:ext>
            </a:extLst>
          </p:cNvPr>
          <p:cNvSpPr>
            <a:spLocks noGrp="1"/>
          </p:cNvSpPr>
          <p:nvPr>
            <p:ph type="body" sz="quarter" idx="24"/>
          </p:nvPr>
        </p:nvSpPr>
        <p:spPr>
          <a:xfrm>
            <a:off x="302397" y="6136483"/>
            <a:ext cx="5580000" cy="121588"/>
          </a:xfrm>
        </p:spPr>
        <p:txBody>
          <a:bodyPr/>
          <a:lstStyle/>
          <a:p>
            <a:r>
              <a:rPr lang="en-GB"/>
              <a:t>Source: </a:t>
            </a:r>
            <a:r>
              <a:rPr lang="en-GB" err="1"/>
              <a:t>dsm-firmenich</a:t>
            </a:r>
            <a:r>
              <a:rPr lang="en-GB"/>
              <a:t> Sun Protection and Skin Cancer Survey, 2017/2018. Global Data excluding Asian Countries</a:t>
            </a:r>
          </a:p>
          <a:p>
            <a:endParaRPr lang="en-GB"/>
          </a:p>
        </p:txBody>
      </p:sp>
      <p:sp>
        <p:nvSpPr>
          <p:cNvPr id="3" name="object 6">
            <a:extLst>
              <a:ext uri="{FF2B5EF4-FFF2-40B4-BE49-F238E27FC236}">
                <a16:creationId xmlns:a16="http://schemas.microsoft.com/office/drawing/2014/main" id="{6A8455EA-1024-34CC-EE92-F395DC613B39}"/>
              </a:ext>
            </a:extLst>
          </p:cNvPr>
          <p:cNvSpPr txBox="1"/>
          <p:nvPr/>
        </p:nvSpPr>
        <p:spPr>
          <a:xfrm>
            <a:off x="10312400" y="352752"/>
            <a:ext cx="1664733" cy="197490"/>
          </a:xfrm>
          <a:prstGeom prst="rect">
            <a:avLst/>
          </a:prstGeom>
        </p:spPr>
        <p:txBody>
          <a:bodyPr vert="horz" wrap="square" lIns="0" tIns="1270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marR="0" lvl="0" indent="0" algn="r" defTabSz="914400" rtl="0" eaLnBrk="1" fontAlgn="auto" latinLnBrk="0" hangingPunct="1">
              <a:lnSpc>
                <a:spcPct val="100000"/>
              </a:lnSpc>
              <a:spcBef>
                <a:spcPts val="100"/>
              </a:spcBef>
              <a:spcAft>
                <a:spcPts val="0"/>
              </a:spcAft>
              <a:buClrTx/>
              <a:buSzTx/>
              <a:buFontTx/>
              <a:buNone/>
              <a:tabLst/>
              <a:defRPr/>
            </a:pPr>
            <a:r>
              <a:rPr kumimoji="0" sz="1200" b="1" i="0" u="none" strike="noStrike" kern="1200" cap="none" spc="90" normalizeH="0" baseline="0" noProof="0">
                <a:ln>
                  <a:noFill/>
                </a:ln>
                <a:solidFill>
                  <a:srgbClr val="CC7414"/>
                </a:solidFill>
                <a:effectLst/>
                <a:uLnTx/>
                <a:uFillTx/>
                <a:latin typeface="+mj-lt"/>
                <a:ea typeface="+mn-ea"/>
                <a:cs typeface="Fira Sans"/>
              </a:rPr>
              <a:t>consumer</a:t>
            </a:r>
            <a:r>
              <a:rPr kumimoji="0" sz="1200" b="1" i="0" u="none" strike="noStrike" kern="1200" cap="none" spc="235" normalizeH="0" baseline="0" noProof="0">
                <a:ln>
                  <a:noFill/>
                </a:ln>
                <a:solidFill>
                  <a:srgbClr val="CC7414"/>
                </a:solidFill>
                <a:effectLst/>
                <a:uLnTx/>
                <a:uFillTx/>
                <a:latin typeface="+mj-lt"/>
                <a:ea typeface="+mn-ea"/>
                <a:cs typeface="Fira Sans"/>
              </a:rPr>
              <a:t> </a:t>
            </a:r>
            <a:r>
              <a:rPr kumimoji="0" sz="1200" b="1" i="0" u="none" strike="noStrike" kern="1200" cap="none" spc="100" normalizeH="0" baseline="0" noProof="0">
                <a:ln>
                  <a:noFill/>
                </a:ln>
                <a:solidFill>
                  <a:srgbClr val="CC7414"/>
                </a:solidFill>
                <a:effectLst/>
                <a:uLnTx/>
                <a:uFillTx/>
                <a:latin typeface="+mj-lt"/>
                <a:ea typeface="+mn-ea"/>
                <a:cs typeface="Fira Sans"/>
              </a:rPr>
              <a:t>insights</a:t>
            </a:r>
            <a:r>
              <a:rPr kumimoji="0" sz="1200" b="1" i="0" u="none" strike="noStrike" kern="1200" cap="none" spc="-200" normalizeH="0" baseline="0" noProof="0">
                <a:ln>
                  <a:noFill/>
                </a:ln>
                <a:solidFill>
                  <a:srgbClr val="CC7414"/>
                </a:solidFill>
                <a:effectLst/>
                <a:uLnTx/>
                <a:uFillTx/>
                <a:latin typeface="+mj-lt"/>
                <a:ea typeface="+mn-ea"/>
                <a:cs typeface="Fira Sans"/>
              </a:rPr>
              <a:t> </a:t>
            </a:r>
            <a:endParaRPr kumimoji="0" sz="1200" b="1" i="0" u="none" strike="noStrike" kern="1200" cap="none" spc="0" normalizeH="0" baseline="0" noProof="0">
              <a:ln>
                <a:noFill/>
              </a:ln>
              <a:solidFill>
                <a:srgbClr val="CC7414"/>
              </a:solidFill>
              <a:effectLst/>
              <a:uLnTx/>
              <a:uFillTx/>
              <a:latin typeface="+mj-lt"/>
              <a:ea typeface="+mn-ea"/>
              <a:cs typeface="Fira Sans"/>
            </a:endParaRPr>
          </a:p>
        </p:txBody>
      </p:sp>
      <p:graphicFrame>
        <p:nvGraphicFramePr>
          <p:cNvPr id="8" name="Chart 7">
            <a:extLst>
              <a:ext uri="{FF2B5EF4-FFF2-40B4-BE49-F238E27FC236}">
                <a16:creationId xmlns:a16="http://schemas.microsoft.com/office/drawing/2014/main" id="{677EAF68-B71C-1244-C20C-5296311B1CE2}"/>
              </a:ext>
            </a:extLst>
          </p:cNvPr>
          <p:cNvGraphicFramePr>
            <a:graphicFrameLocks/>
          </p:cNvGraphicFramePr>
          <p:nvPr>
            <p:extLst>
              <p:ext uri="{D42A27DB-BD31-4B8C-83A1-F6EECF244321}">
                <p14:modId xmlns:p14="http://schemas.microsoft.com/office/powerpoint/2010/main" val="315587757"/>
              </p:ext>
            </p:extLst>
          </p:nvPr>
        </p:nvGraphicFramePr>
        <p:xfrm>
          <a:off x="302397" y="1234440"/>
          <a:ext cx="10494557" cy="47225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6656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descr="Ein Bild, das Menschliches Gesicht, Person, Kleidung, Lächeln enthält.&#10;&#10;Beschreibung automatisch generiert.">
            <a:extLst>
              <a:ext uri="{FF2B5EF4-FFF2-40B4-BE49-F238E27FC236}">
                <a16:creationId xmlns:a16="http://schemas.microsoft.com/office/drawing/2014/main" id="{03BDCE0C-432C-5CCC-DA70-F1D4E751D905}"/>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sp>
        <p:nvSpPr>
          <p:cNvPr id="2" name="Date Placeholder 1">
            <a:extLst>
              <a:ext uri="{FF2B5EF4-FFF2-40B4-BE49-F238E27FC236}">
                <a16:creationId xmlns:a16="http://schemas.microsoft.com/office/drawing/2014/main" id="{D3120879-5A3C-D462-21BF-45300D8FAD1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635380-E24D-4796-9903-BFC2C01239A3}" type="datetime4">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 April 2025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itle 2">
            <a:extLst>
              <a:ext uri="{FF2B5EF4-FFF2-40B4-BE49-F238E27FC236}">
                <a16:creationId xmlns:a16="http://schemas.microsoft.com/office/drawing/2014/main" id="{E4BC2F38-BC0E-D02D-8ADE-60EBD7F31084}"/>
              </a:ext>
            </a:extLst>
          </p:cNvPr>
          <p:cNvSpPr>
            <a:spLocks noGrp="1"/>
          </p:cNvSpPr>
          <p:nvPr>
            <p:ph type="ctrTitle"/>
          </p:nvPr>
        </p:nvSpPr>
        <p:spPr>
          <a:xfrm>
            <a:off x="473318" y="510368"/>
            <a:ext cx="11589563" cy="1139919"/>
          </a:xfrm>
        </p:spPr>
        <p:txBody>
          <a:bodyPr/>
          <a:lstStyle/>
          <a:p>
            <a:r>
              <a:rPr lang="en-US" kern="0">
                <a:ea typeface="+mn-ea"/>
                <a:cs typeface="+mn-cs"/>
              </a:rPr>
              <a:t>How does having a tan make </a:t>
            </a:r>
            <a:br>
              <a:rPr lang="en-US" kern="0">
                <a:ea typeface="+mn-ea"/>
                <a:cs typeface="+mn-cs"/>
              </a:rPr>
            </a:br>
            <a:r>
              <a:rPr lang="en-US" kern="0">
                <a:ea typeface="+mn-ea"/>
                <a:cs typeface="+mn-cs"/>
              </a:rPr>
              <a:t>you look &amp; feel?</a:t>
            </a:r>
            <a:br>
              <a:rPr lang="en-US" sz="2400"/>
            </a:br>
            <a:endParaRPr lang="en-GB" sz="2400"/>
          </a:p>
        </p:txBody>
      </p:sp>
      <p:sp>
        <p:nvSpPr>
          <p:cNvPr id="4" name="Subtitle 1">
            <a:extLst>
              <a:ext uri="{FF2B5EF4-FFF2-40B4-BE49-F238E27FC236}">
                <a16:creationId xmlns:a16="http://schemas.microsoft.com/office/drawing/2014/main" id="{7B77FD33-B8BD-6585-33FB-058F295F1A72}"/>
              </a:ext>
            </a:extLst>
          </p:cNvPr>
          <p:cNvSpPr txBox="1">
            <a:spLocks/>
          </p:cNvSpPr>
          <p:nvPr/>
        </p:nvSpPr>
        <p:spPr>
          <a:xfrm>
            <a:off x="302400" y="2420938"/>
            <a:ext cx="11589562" cy="88690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solidFill>
                  <a:schemeClr val="bg1"/>
                </a:solidFill>
              </a:rPr>
              <a:t>Consumer question</a:t>
            </a:r>
          </a:p>
        </p:txBody>
      </p:sp>
    </p:spTree>
    <p:extLst>
      <p:ext uri="{BB962C8B-B14F-4D97-AF65-F5344CB8AC3E}">
        <p14:creationId xmlns:p14="http://schemas.microsoft.com/office/powerpoint/2010/main" val="125739186"/>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up of a person's face&#10;&#10;Description automatically generated">
            <a:extLst>
              <a:ext uri="{FF2B5EF4-FFF2-40B4-BE49-F238E27FC236}">
                <a16:creationId xmlns:a16="http://schemas.microsoft.com/office/drawing/2014/main" id="{183D08FA-0CE9-8EEC-0E45-2F58C1A1834A}"/>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7" name="Text Placeholder 32">
            <a:extLst>
              <a:ext uri="{FF2B5EF4-FFF2-40B4-BE49-F238E27FC236}">
                <a16:creationId xmlns:a16="http://schemas.microsoft.com/office/drawing/2014/main" id="{28FE927E-F4E5-4648-8FA1-617D8179460A}"/>
              </a:ext>
            </a:extLst>
          </p:cNvPr>
          <p:cNvSpPr txBox="1">
            <a:spLocks/>
          </p:cNvSpPr>
          <p:nvPr/>
        </p:nvSpPr>
        <p:spPr>
          <a:xfrm>
            <a:off x="311898" y="1330885"/>
            <a:ext cx="6527397" cy="448071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500"/>
              </a:spcAft>
              <a:buNone/>
            </a:pPr>
            <a:r>
              <a:rPr lang="en-GB" sz="1400"/>
              <a:t>“</a:t>
            </a:r>
            <a:r>
              <a:rPr lang="en-US" sz="1400"/>
              <a:t>I definitely think having a tan makes me feel and look </a:t>
            </a:r>
            <a:r>
              <a:rPr lang="en-US" sz="1400" b="1">
                <a:solidFill>
                  <a:srgbClr val="9138B0"/>
                </a:solidFill>
              </a:rPr>
              <a:t>younger </a:t>
            </a:r>
            <a:r>
              <a:rPr lang="en-US" sz="1400"/>
              <a:t>and</a:t>
            </a:r>
            <a:r>
              <a:rPr lang="en-US" sz="1400">
                <a:solidFill>
                  <a:srgbClr val="928685"/>
                </a:solidFill>
              </a:rPr>
              <a:t> </a:t>
            </a:r>
            <a:r>
              <a:rPr lang="en-US" sz="1400" b="1">
                <a:solidFill>
                  <a:srgbClr val="9138B0"/>
                </a:solidFill>
              </a:rPr>
              <a:t>more confident</a:t>
            </a:r>
            <a:r>
              <a:rPr lang="en-GB" sz="1400"/>
              <a:t>”.</a:t>
            </a:r>
          </a:p>
          <a:p>
            <a:pPr marL="0" indent="0">
              <a:spcAft>
                <a:spcPts val="500"/>
              </a:spcAft>
              <a:buFont typeface="Arial" panose="020B0604020202020204" pitchFamily="34" charset="0"/>
              <a:buNone/>
            </a:pPr>
            <a:r>
              <a:rPr lang="en-GB" sz="1400" b="1"/>
              <a:t>Staci, 35</a:t>
            </a:r>
          </a:p>
          <a:p>
            <a:pPr marL="0" indent="0">
              <a:spcAft>
                <a:spcPts val="500"/>
              </a:spcAft>
              <a:buFont typeface="Arial" panose="020B0604020202020204" pitchFamily="34" charset="0"/>
              <a:buNone/>
            </a:pPr>
            <a:endParaRPr lang="en-GB" sz="1400">
              <a:solidFill>
                <a:srgbClr val="A46B7B"/>
              </a:solidFill>
            </a:endParaRPr>
          </a:p>
          <a:p>
            <a:pPr marL="0" indent="0">
              <a:buNone/>
            </a:pPr>
            <a:r>
              <a:rPr lang="en-GB" sz="1400"/>
              <a:t>“</a:t>
            </a:r>
            <a:r>
              <a:rPr lang="en-US" sz="1400"/>
              <a:t>…my preference is to have a tan, because it can affect the </a:t>
            </a:r>
            <a:r>
              <a:rPr lang="en-US" sz="1400" b="1">
                <a:solidFill>
                  <a:srgbClr val="9138B0"/>
                </a:solidFill>
              </a:rPr>
              <a:t>evenness on my face</a:t>
            </a:r>
            <a:r>
              <a:rPr lang="en-GB" sz="1400"/>
              <a:t>”.</a:t>
            </a:r>
          </a:p>
          <a:p>
            <a:pPr marL="0" indent="0">
              <a:spcAft>
                <a:spcPts val="500"/>
              </a:spcAft>
              <a:buFont typeface="Arial" panose="020B0604020202020204" pitchFamily="34" charset="0"/>
              <a:buNone/>
            </a:pPr>
            <a:r>
              <a:rPr lang="en-GB" sz="1400" b="1"/>
              <a:t>Ashley, 30</a:t>
            </a:r>
          </a:p>
          <a:p>
            <a:pPr marL="0" indent="0">
              <a:spcAft>
                <a:spcPts val="500"/>
              </a:spcAft>
              <a:buFont typeface="Arial" panose="020B0604020202020204" pitchFamily="34" charset="0"/>
              <a:buNone/>
            </a:pPr>
            <a:endParaRPr lang="en-GB" sz="1400">
              <a:solidFill>
                <a:srgbClr val="C69660"/>
              </a:solidFill>
            </a:endParaRPr>
          </a:p>
          <a:p>
            <a:pPr marL="0" indent="0">
              <a:buNone/>
            </a:pPr>
            <a:r>
              <a:rPr lang="en-GB" sz="1400"/>
              <a:t>“</a:t>
            </a:r>
            <a:r>
              <a:rPr lang="en-US" sz="1400"/>
              <a:t>I think when I’m more tanned I probably do </a:t>
            </a:r>
            <a:r>
              <a:rPr lang="en-US" sz="1400" b="1">
                <a:solidFill>
                  <a:srgbClr val="9138B0"/>
                </a:solidFill>
              </a:rPr>
              <a:t>wear less make-up</a:t>
            </a:r>
            <a:r>
              <a:rPr lang="en-US" sz="1400" b="1">
                <a:solidFill>
                  <a:srgbClr val="EC8A88"/>
                </a:solidFill>
              </a:rPr>
              <a:t> </a:t>
            </a:r>
            <a:r>
              <a:rPr lang="en-US" sz="1400"/>
              <a:t>because I feel a </a:t>
            </a:r>
            <a:r>
              <a:rPr lang="en-US" sz="1400" b="1">
                <a:solidFill>
                  <a:srgbClr val="9138B0"/>
                </a:solidFill>
              </a:rPr>
              <a:t>bit more confident in my skin tone</a:t>
            </a:r>
            <a:r>
              <a:rPr lang="en-US" sz="1400"/>
              <a:t>”. </a:t>
            </a:r>
          </a:p>
          <a:p>
            <a:pPr marL="0" indent="0">
              <a:spcAft>
                <a:spcPts val="500"/>
              </a:spcAft>
              <a:buNone/>
            </a:pPr>
            <a:r>
              <a:rPr lang="en-GB" sz="1400" b="1"/>
              <a:t>Kirsten, 34</a:t>
            </a:r>
          </a:p>
          <a:p>
            <a:pPr marL="0" indent="0">
              <a:buNone/>
            </a:pPr>
            <a:endParaRPr lang="en-GB" sz="1400">
              <a:solidFill>
                <a:srgbClr val="4F626B"/>
              </a:solidFill>
            </a:endParaRPr>
          </a:p>
          <a:p>
            <a:pPr marL="0" indent="0">
              <a:buNone/>
            </a:pPr>
            <a:r>
              <a:rPr lang="en-GB" sz="1400"/>
              <a:t>“</a:t>
            </a:r>
            <a:r>
              <a:rPr lang="en-US" sz="1400"/>
              <a:t>When I’ve got a tan, my </a:t>
            </a:r>
            <a:r>
              <a:rPr lang="en-US" sz="1400" b="1">
                <a:solidFill>
                  <a:srgbClr val="9138B0"/>
                </a:solidFill>
              </a:rPr>
              <a:t>skin definitely looks healthier</a:t>
            </a:r>
            <a:r>
              <a:rPr lang="en-US" sz="1400"/>
              <a:t>. It looks </a:t>
            </a:r>
            <a:r>
              <a:rPr lang="en-US" sz="1400" b="1">
                <a:solidFill>
                  <a:srgbClr val="9138B0"/>
                </a:solidFill>
              </a:rPr>
              <a:t>younger, more  even, and smoother</a:t>
            </a:r>
            <a:r>
              <a:rPr lang="en-US" sz="1400"/>
              <a:t>. Having a tan definitely makes me feel younger. I feel </a:t>
            </a:r>
            <a:r>
              <a:rPr lang="en-US" sz="1400" b="1">
                <a:solidFill>
                  <a:srgbClr val="9138B0"/>
                </a:solidFill>
              </a:rPr>
              <a:t>more confident</a:t>
            </a:r>
            <a:r>
              <a:rPr lang="en-US" sz="1400"/>
              <a:t>, and I feel like I can go out </a:t>
            </a:r>
            <a:r>
              <a:rPr lang="en-US" sz="1400" b="1">
                <a:solidFill>
                  <a:srgbClr val="9138B0"/>
                </a:solidFill>
              </a:rPr>
              <a:t>without wearing as much make-up, or any make-up</a:t>
            </a:r>
            <a:r>
              <a:rPr lang="en-US" sz="1400"/>
              <a:t>”. </a:t>
            </a:r>
          </a:p>
          <a:p>
            <a:pPr marL="0" indent="0">
              <a:spcAft>
                <a:spcPts val="500"/>
              </a:spcAft>
              <a:buNone/>
            </a:pPr>
            <a:r>
              <a:rPr lang="en-GB" sz="1400" b="1"/>
              <a:t>Lucy, 31</a:t>
            </a:r>
          </a:p>
          <a:p>
            <a:pPr marL="0" indent="0">
              <a:spcAft>
                <a:spcPts val="500"/>
              </a:spcAft>
              <a:buFont typeface="Arial" panose="020B0604020202020204" pitchFamily="34" charset="0"/>
              <a:buNone/>
            </a:pPr>
            <a:endParaRPr lang="en-GB" sz="1400">
              <a:solidFill>
                <a:srgbClr val="C69660"/>
              </a:solidFill>
            </a:endParaRPr>
          </a:p>
        </p:txBody>
      </p:sp>
      <p:sp>
        <p:nvSpPr>
          <p:cNvPr id="4" name="Title 3">
            <a:extLst>
              <a:ext uri="{FF2B5EF4-FFF2-40B4-BE49-F238E27FC236}">
                <a16:creationId xmlns:a16="http://schemas.microsoft.com/office/drawing/2014/main" id="{EC888C2B-23EA-9344-BA3B-9E3007227A71}"/>
              </a:ext>
            </a:extLst>
          </p:cNvPr>
          <p:cNvSpPr>
            <a:spLocks noGrp="1"/>
          </p:cNvSpPr>
          <p:nvPr>
            <p:ph type="title"/>
          </p:nvPr>
        </p:nvSpPr>
        <p:spPr>
          <a:xfrm>
            <a:off x="302400" y="302400"/>
            <a:ext cx="6537671" cy="303211"/>
          </a:xfrm>
        </p:spPr>
        <p:txBody>
          <a:bodyPr/>
          <a:lstStyle/>
          <a:p>
            <a:r>
              <a:rPr lang="en-GB"/>
              <a:t>With a just back from holiday look, people feel…</a:t>
            </a:r>
            <a:endParaRPr lang="en-US"/>
          </a:p>
        </p:txBody>
      </p:sp>
      <p:sp>
        <p:nvSpPr>
          <p:cNvPr id="6" name="Slide Number Placeholder 5">
            <a:extLst>
              <a:ext uri="{FF2B5EF4-FFF2-40B4-BE49-F238E27FC236}">
                <a16:creationId xmlns:a16="http://schemas.microsoft.com/office/drawing/2014/main" id="{17284924-5DB0-6745-9E68-24CE42CCBC42}"/>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7</a:t>
            </a:fld>
            <a:endParaRPr lang="en-US"/>
          </a:p>
        </p:txBody>
      </p:sp>
      <p:sp>
        <p:nvSpPr>
          <p:cNvPr id="5" name="Text Placeholder 4">
            <a:extLst>
              <a:ext uri="{FF2B5EF4-FFF2-40B4-BE49-F238E27FC236}">
                <a16:creationId xmlns:a16="http://schemas.microsoft.com/office/drawing/2014/main" id="{A8538182-B557-B44D-B596-2CAFE5D3F827}"/>
              </a:ext>
            </a:extLst>
          </p:cNvPr>
          <p:cNvSpPr>
            <a:spLocks noGrp="1"/>
          </p:cNvSpPr>
          <p:nvPr>
            <p:ph type="body" idx="11"/>
          </p:nvPr>
        </p:nvSpPr>
        <p:spPr>
          <a:xfrm>
            <a:off x="301624" y="604838"/>
            <a:ext cx="6660000" cy="498164"/>
          </a:xfrm>
        </p:spPr>
        <p:txBody>
          <a:bodyPr anchor="t"/>
          <a:lstStyle/>
          <a:p>
            <a:r>
              <a:rPr lang="en-GB"/>
              <a:t>More youthful, beautiful &amp; confident to wear less make-up</a:t>
            </a:r>
          </a:p>
        </p:txBody>
      </p:sp>
      <p:sp>
        <p:nvSpPr>
          <p:cNvPr id="16" name="Text Placeholder 15">
            <a:extLst>
              <a:ext uri="{FF2B5EF4-FFF2-40B4-BE49-F238E27FC236}">
                <a16:creationId xmlns:a16="http://schemas.microsoft.com/office/drawing/2014/main" id="{BA79C84A-3578-3658-EEFC-E0E37938A6DA}"/>
              </a:ext>
            </a:extLst>
          </p:cNvPr>
          <p:cNvSpPr>
            <a:spLocks noGrp="1"/>
          </p:cNvSpPr>
          <p:nvPr>
            <p:ph type="body" sz="quarter" idx="24"/>
          </p:nvPr>
        </p:nvSpPr>
        <p:spPr>
          <a:xfrm>
            <a:off x="302399" y="6026490"/>
            <a:ext cx="3528001" cy="116604"/>
          </a:xfrm>
        </p:spPr>
        <p:txBody>
          <a:bodyPr/>
          <a:lstStyle/>
          <a:p>
            <a:r>
              <a:rPr lang="en-GB"/>
              <a:t>Consumer insights</a:t>
            </a:r>
          </a:p>
        </p:txBody>
      </p:sp>
      <p:sp>
        <p:nvSpPr>
          <p:cNvPr id="35" name="Text Placeholder 34">
            <a:extLst>
              <a:ext uri="{FF2B5EF4-FFF2-40B4-BE49-F238E27FC236}">
                <a16:creationId xmlns:a16="http://schemas.microsoft.com/office/drawing/2014/main" id="{CBF16F2A-08D1-58A2-1EE0-2B390C505067}"/>
              </a:ext>
            </a:extLst>
          </p:cNvPr>
          <p:cNvSpPr>
            <a:spLocks noGrp="1"/>
          </p:cNvSpPr>
          <p:nvPr>
            <p:ph type="body" sz="quarter" idx="25"/>
          </p:nvPr>
        </p:nvSpPr>
        <p:spPr>
          <a:xfrm>
            <a:off x="302398" y="6147634"/>
            <a:ext cx="3528001" cy="121588"/>
          </a:xfrm>
        </p:spPr>
        <p:txBody>
          <a:bodyPr/>
          <a:lstStyle/>
          <a:p>
            <a:r>
              <a:rPr lang="en-GB"/>
              <a:t>Source: </a:t>
            </a:r>
            <a:r>
              <a:rPr lang="en-GB" err="1"/>
              <a:t>dsm-firmenich</a:t>
            </a:r>
            <a:r>
              <a:rPr lang="en-GB"/>
              <a:t> Consumers Insights Hub – 2019 Survey</a:t>
            </a:r>
          </a:p>
          <a:p>
            <a:endParaRPr lang="en-GB"/>
          </a:p>
        </p:txBody>
      </p:sp>
    </p:spTree>
    <p:extLst>
      <p:ext uri="{BB962C8B-B14F-4D97-AF65-F5344CB8AC3E}">
        <p14:creationId xmlns:p14="http://schemas.microsoft.com/office/powerpoint/2010/main" val="230093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descr="Ein Bild, das Menschliches Gesicht, Lächeln, Person, Lippe enthält.&#10;&#10;Beschreibung automatisch generiert.">
            <a:extLst>
              <a:ext uri="{FF2B5EF4-FFF2-40B4-BE49-F238E27FC236}">
                <a16:creationId xmlns:a16="http://schemas.microsoft.com/office/drawing/2014/main" id="{30D67D45-6EC0-080A-5885-48AB599A0888}"/>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sp>
        <p:nvSpPr>
          <p:cNvPr id="2" name="Date Placeholder 1">
            <a:extLst>
              <a:ext uri="{FF2B5EF4-FFF2-40B4-BE49-F238E27FC236}">
                <a16:creationId xmlns:a16="http://schemas.microsoft.com/office/drawing/2014/main" id="{D3120879-5A3C-D462-21BF-45300D8FAD1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635380-E24D-4796-9903-BFC2C01239A3}" type="datetime4">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 April 2025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7" name="Title 3">
            <a:extLst>
              <a:ext uri="{FF2B5EF4-FFF2-40B4-BE49-F238E27FC236}">
                <a16:creationId xmlns:a16="http://schemas.microsoft.com/office/drawing/2014/main" id="{D43FB30F-5023-94A9-11CC-AAD7F7897BB8}"/>
              </a:ext>
            </a:extLst>
          </p:cNvPr>
          <p:cNvSpPr>
            <a:spLocks noGrp="1"/>
          </p:cNvSpPr>
          <p:nvPr>
            <p:ph type="ctrTitle"/>
          </p:nvPr>
        </p:nvSpPr>
        <p:spPr>
          <a:xfrm>
            <a:off x="302399" y="302400"/>
            <a:ext cx="11589563" cy="1978342"/>
          </a:xfrm>
        </p:spPr>
        <p:txBody>
          <a:bodyPr/>
          <a:lstStyle/>
          <a:p>
            <a:r>
              <a:rPr lang="en-GB"/>
              <a:t>What does glowing skin mean to you?</a:t>
            </a:r>
          </a:p>
        </p:txBody>
      </p:sp>
      <p:sp>
        <p:nvSpPr>
          <p:cNvPr id="8" name="Subtitle 15">
            <a:extLst>
              <a:ext uri="{FF2B5EF4-FFF2-40B4-BE49-F238E27FC236}">
                <a16:creationId xmlns:a16="http://schemas.microsoft.com/office/drawing/2014/main" id="{512FA5AD-4FD6-C297-E9B8-8D48EA220307}"/>
              </a:ext>
            </a:extLst>
          </p:cNvPr>
          <p:cNvSpPr txBox="1">
            <a:spLocks/>
          </p:cNvSpPr>
          <p:nvPr/>
        </p:nvSpPr>
        <p:spPr>
          <a:xfrm>
            <a:off x="302400" y="2420938"/>
            <a:ext cx="11589562" cy="886900"/>
          </a:xfrm>
          <a:prstGeom prst="rect">
            <a:avLst/>
          </a:prstGeom>
        </p:spPr>
        <p:txBody>
          <a:bodyPr lIns="91440" tIns="45720" rIns="91440" bIns="4572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solidFill>
                  <a:schemeClr val="bg1"/>
                </a:solidFill>
              </a:rPr>
              <a:t>Consumer question</a:t>
            </a:r>
          </a:p>
        </p:txBody>
      </p:sp>
    </p:spTree>
    <p:extLst>
      <p:ext uri="{BB962C8B-B14F-4D97-AF65-F5344CB8AC3E}">
        <p14:creationId xmlns:p14="http://schemas.microsoft.com/office/powerpoint/2010/main" val="1061908787"/>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with red lipstick and red lips sticking her tongue out&#10;&#10;Description automatically generated">
            <a:extLst>
              <a:ext uri="{FF2B5EF4-FFF2-40B4-BE49-F238E27FC236}">
                <a16:creationId xmlns:a16="http://schemas.microsoft.com/office/drawing/2014/main" id="{8A1DBE9C-77E0-A7AC-DA07-C5D328C6EEFD}"/>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7" name="Text Placeholder 32">
            <a:extLst>
              <a:ext uri="{FF2B5EF4-FFF2-40B4-BE49-F238E27FC236}">
                <a16:creationId xmlns:a16="http://schemas.microsoft.com/office/drawing/2014/main" id="{28FE927E-F4E5-4648-8FA1-617D8179460A}"/>
              </a:ext>
            </a:extLst>
          </p:cNvPr>
          <p:cNvSpPr txBox="1">
            <a:spLocks/>
          </p:cNvSpPr>
          <p:nvPr/>
        </p:nvSpPr>
        <p:spPr>
          <a:xfrm>
            <a:off x="301624" y="1342800"/>
            <a:ext cx="6537670" cy="519116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400" b="0" u="none" strike="noStrike" kern="1200" cap="none" spc="0" normalizeH="0" baseline="0" noProof="0">
                <a:ln>
                  <a:noFill/>
                </a:ln>
                <a:effectLst/>
                <a:uLnTx/>
                <a:uFillTx/>
                <a:ea typeface="+mn-ea"/>
                <a:cs typeface="+mn-cs"/>
              </a:rPr>
              <a:t>“For me glowing skin is skin that has a </a:t>
            </a:r>
            <a:r>
              <a:rPr kumimoji="0" lang="en-GB" sz="1400" b="1" u="none" strike="noStrike" kern="1200" cap="none" spc="0" normalizeH="0" baseline="0" noProof="0">
                <a:ln>
                  <a:noFill/>
                </a:ln>
                <a:solidFill>
                  <a:srgbClr val="CC7414"/>
                </a:solidFill>
                <a:effectLst/>
                <a:uLnTx/>
                <a:uFillTx/>
                <a:ea typeface="+mn-ea"/>
                <a:cs typeface="+mn-cs"/>
              </a:rPr>
              <a:t>really good pigment</a:t>
            </a:r>
            <a:r>
              <a:rPr kumimoji="0" lang="en-GB" sz="1400" b="0" u="none" strike="noStrike" kern="1200" cap="none" spc="0" normalizeH="0" baseline="0" noProof="0">
                <a:ln>
                  <a:noFill/>
                </a:ln>
                <a:effectLst/>
                <a:uLnTx/>
                <a:uFillTx/>
                <a:ea typeface="+mn-ea"/>
                <a:cs typeface="+mn-cs"/>
              </a:rPr>
              <a:t>, really </a:t>
            </a:r>
            <a:r>
              <a:rPr kumimoji="0" lang="en-GB" sz="1400" b="1" u="none" strike="noStrike" kern="1200" cap="none" spc="0" normalizeH="0" baseline="0" noProof="0">
                <a:ln>
                  <a:noFill/>
                </a:ln>
                <a:solidFill>
                  <a:srgbClr val="CC7414"/>
                </a:solidFill>
                <a:effectLst/>
                <a:uLnTx/>
                <a:uFillTx/>
                <a:ea typeface="+mn-ea"/>
                <a:cs typeface="+mn-cs"/>
              </a:rPr>
              <a:t>good light creating properties</a:t>
            </a:r>
            <a:r>
              <a:rPr kumimoji="0" lang="en-GB" sz="1400" b="0" u="none" strike="noStrike" kern="1200" cap="none" spc="0" normalizeH="0" baseline="0" noProof="0">
                <a:ln>
                  <a:noFill/>
                </a:ln>
                <a:effectLst/>
                <a:uLnTx/>
                <a:uFillTx/>
                <a:ea typeface="+mn-ea"/>
                <a:cs typeface="+mn-cs"/>
              </a:rPr>
              <a:t>. I </a:t>
            </a:r>
            <a:r>
              <a:rPr kumimoji="0" lang="en-GB" sz="1400" u="none" strike="noStrike" kern="1200" cap="none" spc="0" normalizeH="0" baseline="0" noProof="0">
                <a:ln>
                  <a:noFill/>
                </a:ln>
                <a:effectLst/>
                <a:uLnTx/>
                <a:uFillTx/>
                <a:ea typeface="+mn-ea"/>
                <a:cs typeface="+mn-cs"/>
              </a:rPr>
              <a:t>wouldn’t say my skin was glowing because quite pale. </a:t>
            </a:r>
            <a:r>
              <a:rPr kumimoji="0" lang="en-GB" sz="1400" b="0" u="none" strike="noStrike" kern="1200" cap="none" spc="0" normalizeH="0" baseline="0" noProof="0">
                <a:ln>
                  <a:noFill/>
                </a:ln>
                <a:effectLst/>
                <a:uLnTx/>
                <a:uFillTx/>
                <a:ea typeface="+mn-ea"/>
                <a:cs typeface="+mn-cs"/>
              </a:rPr>
              <a:t>I think skin that has </a:t>
            </a:r>
            <a:r>
              <a:rPr kumimoji="0" lang="en-GB" sz="1400" b="1" u="none" strike="noStrike" kern="1200" cap="none" spc="0" normalizeH="0" baseline="0" noProof="0">
                <a:ln>
                  <a:noFill/>
                </a:ln>
                <a:solidFill>
                  <a:srgbClr val="CC7414"/>
                </a:solidFill>
                <a:effectLst/>
                <a:uLnTx/>
                <a:uFillTx/>
                <a:ea typeface="+mn-ea"/>
                <a:cs typeface="+mn-cs"/>
              </a:rPr>
              <a:t>some colour</a:t>
            </a:r>
            <a:r>
              <a:rPr kumimoji="0" lang="en-GB" sz="1400" b="0" u="none" strike="noStrike" kern="1200" cap="none" spc="0" normalizeH="0" baseline="0" noProof="0">
                <a:ln>
                  <a:noFill/>
                </a:ln>
                <a:effectLst/>
                <a:uLnTx/>
                <a:uFillTx/>
                <a:ea typeface="+mn-ea"/>
                <a:cs typeface="+mn-cs"/>
              </a:rPr>
              <a:t>, whether it be tan or fake tan does tend to appear more glowing”</a:t>
            </a:r>
            <a:r>
              <a:rPr lang="en-GB" sz="1400" spc="-165"/>
              <a:t>.</a:t>
            </a:r>
            <a:endParaRPr kumimoji="0" lang="en-GB" sz="1400" b="0" u="none" strike="noStrike" kern="1200" cap="none" spc="0" normalizeH="0" baseline="0" noProof="0">
              <a:ln>
                <a:noFill/>
              </a:ln>
              <a:effectLst/>
              <a:uLnTx/>
              <a:uFillTx/>
              <a:ea typeface="+mn-ea"/>
              <a:cs typeface="+mn-cs"/>
            </a:endParaRPr>
          </a:p>
          <a:p>
            <a:pPr marL="0" marR="0" lvl="0"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r>
              <a:rPr kumimoji="0" lang="en-GB" sz="1400" b="1" u="none" strike="noStrike" kern="1200" cap="none" spc="0" normalizeH="0" baseline="0" noProof="0">
                <a:ln>
                  <a:noFill/>
                </a:ln>
                <a:effectLst/>
                <a:uLnTx/>
                <a:uFillTx/>
                <a:ea typeface="+mn-ea"/>
                <a:cs typeface="+mn-cs"/>
              </a:rPr>
              <a:t>Nicola, 33</a:t>
            </a:r>
          </a:p>
          <a:p>
            <a:pPr marL="0" marR="0" lvl="0"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r>
              <a:rPr kumimoji="0" lang="en-GB" sz="1400" b="0" u="none" strike="noStrike" kern="1200" cap="none" spc="0" normalizeH="0" baseline="0" noProof="0">
                <a:ln>
                  <a:noFill/>
                </a:ln>
                <a:solidFill>
                  <a:srgbClr val="A46B7B"/>
                </a:solidFill>
                <a:effectLst/>
                <a:uLnTx/>
                <a:uFillTx/>
                <a:ea typeface="+mn-ea"/>
                <a:cs typeface="+mn-cs"/>
              </a:rPr>
              <a:t> </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400" b="0" u="none" strike="noStrike" kern="1200" cap="none" spc="0" normalizeH="0" baseline="0" noProof="0">
                <a:ln>
                  <a:noFill/>
                </a:ln>
                <a:effectLst/>
                <a:uLnTx/>
                <a:uFillTx/>
                <a:ea typeface="+mn-ea"/>
                <a:cs typeface="+mn-cs"/>
              </a:rPr>
              <a:t>“To me glowing skin is </a:t>
            </a:r>
            <a:r>
              <a:rPr kumimoji="0" lang="en-GB" sz="1400" b="1" u="none" strike="noStrike" kern="1200" cap="none" spc="0" normalizeH="0" baseline="0" noProof="0">
                <a:ln>
                  <a:noFill/>
                </a:ln>
                <a:solidFill>
                  <a:srgbClr val="CC7414"/>
                </a:solidFill>
                <a:effectLst/>
                <a:uLnTx/>
                <a:uFillTx/>
                <a:ea typeface="+mn-ea"/>
                <a:cs typeface="+mn-cs"/>
              </a:rPr>
              <a:t>synonymous with health</a:t>
            </a:r>
            <a:r>
              <a:rPr kumimoji="0" lang="en-GB" sz="1400" b="0" u="none" strike="noStrike" kern="1200" cap="none" spc="0" normalizeH="0" baseline="0" noProof="0">
                <a:ln>
                  <a:noFill/>
                </a:ln>
                <a:effectLst/>
                <a:uLnTx/>
                <a:uFillTx/>
                <a:ea typeface="+mn-ea"/>
                <a:cs typeface="+mn-cs"/>
              </a:rPr>
              <a:t>, the skin looks </a:t>
            </a:r>
            <a:r>
              <a:rPr kumimoji="0" lang="en-GB" sz="1400" b="1" u="none" strike="noStrike" kern="1200" cap="none" spc="0" normalizeH="0" baseline="0" noProof="0">
                <a:ln>
                  <a:noFill/>
                </a:ln>
                <a:effectLst/>
                <a:uLnTx/>
                <a:uFillTx/>
                <a:ea typeface="+mn-ea"/>
                <a:cs typeface="+mn-cs"/>
              </a:rPr>
              <a:t>fresh and alive</a:t>
            </a:r>
            <a:r>
              <a:rPr kumimoji="0" lang="en-GB" sz="1400" b="0" u="none" strike="noStrike" kern="1200" cap="none" spc="0" normalizeH="0" baseline="0" noProof="0">
                <a:ln>
                  <a:noFill/>
                </a:ln>
                <a:effectLst/>
                <a:uLnTx/>
                <a:uFillTx/>
                <a:ea typeface="+mn-ea"/>
                <a:cs typeface="+mn-cs"/>
              </a:rPr>
              <a:t>, not covered in makeup, </a:t>
            </a:r>
            <a:r>
              <a:rPr kumimoji="0" lang="en-GB" sz="1400" b="1" u="none" strike="noStrike" kern="1200" cap="none" spc="0" normalizeH="0" baseline="0" noProof="0">
                <a:ln>
                  <a:noFill/>
                </a:ln>
                <a:solidFill>
                  <a:srgbClr val="CC7414"/>
                </a:solidFill>
                <a:effectLst/>
                <a:uLnTx/>
                <a:uFillTx/>
                <a:ea typeface="+mn-ea"/>
                <a:cs typeface="+mn-cs"/>
              </a:rPr>
              <a:t>not pale and pallid, good colour, good tone</a:t>
            </a:r>
            <a:r>
              <a:rPr kumimoji="0" lang="en-GB" sz="1400" b="1" u="none" strike="noStrike" kern="1200" cap="none" spc="0" normalizeH="0" baseline="0" noProof="0">
                <a:ln>
                  <a:noFill/>
                </a:ln>
                <a:solidFill>
                  <a:schemeClr val="accent6"/>
                </a:solidFill>
                <a:effectLst/>
                <a:uLnTx/>
                <a:uFillTx/>
                <a:ea typeface="+mn-ea"/>
                <a:cs typeface="+mn-cs"/>
              </a:rPr>
              <a:t> </a:t>
            </a:r>
            <a:r>
              <a:rPr kumimoji="0" lang="en-GB" sz="1400" b="0" u="none" strike="noStrike" kern="1200" cap="none" spc="0" normalizeH="0" baseline="0" noProof="0">
                <a:ln>
                  <a:noFill/>
                </a:ln>
                <a:effectLst/>
                <a:uLnTx/>
                <a:uFillTx/>
                <a:ea typeface="+mn-ea"/>
                <a:cs typeface="+mn-cs"/>
              </a:rPr>
              <a:t>and not spotty.”</a:t>
            </a:r>
          </a:p>
          <a:p>
            <a:pPr marL="0" marR="0" lvl="0"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r>
              <a:rPr kumimoji="0" lang="en-GB" sz="1400" b="1" u="none" strike="noStrike" kern="1200" cap="none" spc="0" normalizeH="0" baseline="0" noProof="0">
                <a:ln>
                  <a:noFill/>
                </a:ln>
                <a:effectLst/>
                <a:uLnTx/>
                <a:uFillTx/>
                <a:ea typeface="+mn-ea"/>
                <a:cs typeface="+mn-cs"/>
              </a:rPr>
              <a:t>Stephanie, 49</a:t>
            </a:r>
          </a:p>
          <a:p>
            <a:pPr marL="0" lvl="0" indent="0">
              <a:spcAft>
                <a:spcPts val="500"/>
              </a:spcAft>
              <a:buNone/>
              <a:defRPr/>
            </a:pPr>
            <a:endParaRPr lang="en-GB" sz="1200">
              <a:solidFill>
                <a:srgbClr val="A46B7B"/>
              </a:solidFill>
            </a:endParaRPr>
          </a:p>
          <a:p>
            <a:pPr marL="0" lvl="0" indent="0">
              <a:buNone/>
              <a:defRPr/>
            </a:pPr>
            <a:r>
              <a:rPr lang="en-GB" sz="1400"/>
              <a:t>“To me glowing skin means a </a:t>
            </a:r>
            <a:r>
              <a:rPr lang="en-GB" sz="1400" b="1">
                <a:solidFill>
                  <a:srgbClr val="CC7414"/>
                </a:solidFill>
              </a:rPr>
              <a:t>nice crisp, dark looking skin </a:t>
            </a:r>
            <a:r>
              <a:rPr lang="en-GB" sz="1400"/>
              <a:t>that when you are out in the sun and people see you they can tell that you </a:t>
            </a:r>
            <a:r>
              <a:rPr lang="en-GB" sz="1400" b="1">
                <a:solidFill>
                  <a:srgbClr val="CC7414"/>
                </a:solidFill>
              </a:rPr>
              <a:t>have a tan</a:t>
            </a:r>
            <a:r>
              <a:rPr lang="en-GB" sz="1400"/>
              <a:t>”.</a:t>
            </a:r>
          </a:p>
          <a:p>
            <a:pPr marL="0" lvl="0" indent="0">
              <a:spcAft>
                <a:spcPts val="500"/>
              </a:spcAft>
              <a:buNone/>
              <a:defRPr/>
            </a:pPr>
            <a:r>
              <a:rPr lang="en-GB" sz="1400" b="1"/>
              <a:t>Penny, 48</a:t>
            </a:r>
          </a:p>
          <a:p>
            <a:pPr marL="0" lvl="0" indent="0">
              <a:spcAft>
                <a:spcPts val="500"/>
              </a:spcAft>
              <a:buNone/>
              <a:defRPr/>
            </a:pPr>
            <a:endParaRPr lang="en-GB" sz="1200">
              <a:solidFill>
                <a:srgbClr val="C69660"/>
              </a:solidFill>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400" b="0" u="none" strike="noStrike" kern="1200" cap="none" spc="0" normalizeH="0" baseline="0" noProof="0">
                <a:ln>
                  <a:noFill/>
                </a:ln>
                <a:effectLst/>
                <a:uLnTx/>
                <a:uFillTx/>
                <a:ea typeface="+mn-ea"/>
                <a:cs typeface="+mn-cs"/>
              </a:rPr>
              <a:t>“I think that glowing skin means your skin has </a:t>
            </a:r>
            <a:r>
              <a:rPr kumimoji="0" lang="en-GB" sz="1400" b="1" u="none" strike="noStrike" kern="1200" cap="none" spc="0" normalizeH="0" baseline="0" noProof="0">
                <a:ln>
                  <a:noFill/>
                </a:ln>
                <a:solidFill>
                  <a:srgbClr val="CC7414"/>
                </a:solidFill>
                <a:effectLst/>
                <a:uLnTx/>
                <a:uFillTx/>
                <a:ea typeface="+mn-ea"/>
                <a:cs typeface="+mn-cs"/>
              </a:rPr>
              <a:t>healthy colour and shine</a:t>
            </a:r>
            <a:r>
              <a:rPr kumimoji="0" lang="en-GB" sz="1400" b="0" u="none" strike="noStrike" kern="1200" cap="none" spc="0" normalizeH="0" baseline="0" noProof="0">
                <a:ln>
                  <a:noFill/>
                </a:ln>
                <a:effectLst/>
                <a:uLnTx/>
                <a:uFillTx/>
                <a:ea typeface="+mn-ea"/>
                <a:cs typeface="+mn-cs"/>
              </a:rPr>
              <a:t>, and it’s like free of blemishes or any other issues. It’s just like sort of </a:t>
            </a:r>
            <a:r>
              <a:rPr kumimoji="0" lang="en-GB" sz="1400" b="1" u="none" strike="noStrike" kern="1200" cap="none" spc="0" normalizeH="0" baseline="0" noProof="0">
                <a:ln>
                  <a:noFill/>
                </a:ln>
                <a:solidFill>
                  <a:srgbClr val="CC7414"/>
                </a:solidFill>
                <a:effectLst/>
                <a:uLnTx/>
                <a:uFillTx/>
                <a:ea typeface="+mn-ea"/>
                <a:cs typeface="+mn-cs"/>
              </a:rPr>
              <a:t>looking sun-kissed but not sun damaged</a:t>
            </a:r>
            <a:r>
              <a:rPr kumimoji="0" lang="en-GB" sz="1400" b="1" u="none" strike="noStrike" kern="1200" cap="none" spc="0" normalizeH="0" baseline="0" noProof="0">
                <a:ln>
                  <a:noFill/>
                </a:ln>
                <a:solidFill>
                  <a:schemeClr val="accent6"/>
                </a:solidFill>
                <a:effectLst/>
                <a:uLnTx/>
                <a:uFillTx/>
                <a:ea typeface="+mn-ea"/>
                <a:cs typeface="+mn-cs"/>
              </a:rPr>
              <a:t> </a:t>
            </a:r>
            <a:r>
              <a:rPr kumimoji="0" lang="en-GB" sz="1400" b="0" u="none" strike="noStrike" kern="1200" cap="none" spc="0" normalizeH="0" baseline="0" noProof="0">
                <a:ln>
                  <a:noFill/>
                </a:ln>
                <a:effectLst/>
                <a:uLnTx/>
                <a:uFillTx/>
                <a:ea typeface="+mn-ea"/>
                <a:cs typeface="+mn-cs"/>
              </a:rPr>
              <a:t>I guess.”</a:t>
            </a:r>
          </a:p>
          <a:p>
            <a:pPr marL="0" marR="0" lvl="0"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r>
              <a:rPr kumimoji="0" lang="en-GB" sz="1400" b="1" u="none" strike="noStrike" kern="1200" cap="none" spc="0" normalizeH="0" baseline="0" noProof="0">
                <a:ln>
                  <a:noFill/>
                </a:ln>
                <a:effectLst/>
                <a:uLnTx/>
                <a:uFillTx/>
                <a:ea typeface="+mn-ea"/>
                <a:cs typeface="+mn-cs"/>
              </a:rPr>
              <a:t>Michelle, 29</a:t>
            </a:r>
          </a:p>
          <a:p>
            <a:pPr marL="0" marR="0" lvl="0"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endParaRPr kumimoji="0" lang="en-GB" sz="1400" b="0" u="none" strike="noStrike" kern="1200" cap="none" spc="0" normalizeH="0" baseline="0" noProof="0">
              <a:ln>
                <a:noFill/>
              </a:ln>
              <a:solidFill>
                <a:srgbClr val="C69660"/>
              </a:solidFill>
              <a:effectLst/>
              <a:uLnTx/>
              <a:uFillTx/>
              <a:ea typeface="+mn-ea"/>
              <a:cs typeface="+mn-cs"/>
            </a:endParaRPr>
          </a:p>
          <a:p>
            <a:pPr marL="0" marR="0" lvl="0" indent="0" algn="l" defTabSz="914400" rtl="0" eaLnBrk="1" fontAlgn="auto" latinLnBrk="0" hangingPunct="1">
              <a:lnSpc>
                <a:spcPct val="100000"/>
              </a:lnSpc>
              <a:spcBef>
                <a:spcPts val="0"/>
              </a:spcBef>
              <a:spcAft>
                <a:spcPts val="500"/>
              </a:spcAft>
              <a:buClrTx/>
              <a:buSzTx/>
              <a:buFont typeface="Arial" panose="020B0604020202020204" pitchFamily="34" charset="0"/>
              <a:buNone/>
              <a:tabLst/>
              <a:defRPr/>
            </a:pPr>
            <a:r>
              <a:rPr kumimoji="0" lang="en-GB" sz="1400" b="0" u="none" strike="noStrike" kern="1200" cap="none" spc="0" normalizeH="0" baseline="0" noProof="0">
                <a:ln>
                  <a:noFill/>
                </a:ln>
                <a:solidFill>
                  <a:srgbClr val="A46B7B"/>
                </a:solidFill>
                <a:effectLst/>
                <a:uLnTx/>
                <a:uFillTx/>
                <a:ea typeface="+mn-ea"/>
                <a:cs typeface="+mn-cs"/>
              </a:rPr>
              <a:t> </a:t>
            </a:r>
            <a:endParaRPr kumimoji="0" lang="en-GB" sz="1400" b="0" u="none" strike="noStrike" kern="1200" cap="none" spc="0" normalizeH="0" baseline="0" noProof="0">
              <a:ln>
                <a:noFill/>
              </a:ln>
              <a:solidFill>
                <a:srgbClr val="C69660"/>
              </a:solidFill>
              <a:effectLst/>
              <a:uLnTx/>
              <a:uFillTx/>
              <a:ea typeface="+mn-ea"/>
              <a:cs typeface="+mn-cs"/>
            </a:endParaRPr>
          </a:p>
        </p:txBody>
      </p:sp>
      <p:sp>
        <p:nvSpPr>
          <p:cNvPr id="4" name="Title 3">
            <a:extLst>
              <a:ext uri="{FF2B5EF4-FFF2-40B4-BE49-F238E27FC236}">
                <a16:creationId xmlns:a16="http://schemas.microsoft.com/office/drawing/2014/main" id="{EC888C2B-23EA-9344-BA3B-9E3007227A71}"/>
              </a:ext>
            </a:extLst>
          </p:cNvPr>
          <p:cNvSpPr>
            <a:spLocks noGrp="1"/>
          </p:cNvSpPr>
          <p:nvPr>
            <p:ph type="title"/>
          </p:nvPr>
        </p:nvSpPr>
        <p:spPr>
          <a:xfrm>
            <a:off x="302400" y="302400"/>
            <a:ext cx="6537671" cy="303211"/>
          </a:xfrm>
        </p:spPr>
        <p:txBody>
          <a:bodyPr/>
          <a:lstStyle/>
          <a:p>
            <a:r>
              <a:rPr lang="en-GB"/>
              <a:t>In consumers’ words…</a:t>
            </a:r>
            <a:endParaRPr lang="en-US"/>
          </a:p>
        </p:txBody>
      </p:sp>
      <p:sp>
        <p:nvSpPr>
          <p:cNvPr id="6" name="Slide Number Placeholder 5">
            <a:extLst>
              <a:ext uri="{FF2B5EF4-FFF2-40B4-BE49-F238E27FC236}">
                <a16:creationId xmlns:a16="http://schemas.microsoft.com/office/drawing/2014/main" id="{17284924-5DB0-6745-9E68-24CE42CCBC42}"/>
              </a:ext>
            </a:extLst>
          </p:cNvPr>
          <p:cNvSpPr>
            <a:spLocks noGrp="1"/>
          </p:cNvSpPr>
          <p:nvPr>
            <p:ph type="sldNum" sz="quarter" idx="10"/>
          </p:nvPr>
        </p:nvSpPr>
        <p:spPr>
          <a:xfrm>
            <a:off x="302400" y="6450806"/>
            <a:ext cx="1040625" cy="109061"/>
          </a:xfrm>
        </p:spPr>
        <p:txBody>
          <a:bodyPr/>
          <a:lstStyle/>
          <a:p>
            <a:pPr lvl="0"/>
            <a:fld id="{E118D48E-C7CB-6244-969D-7BAEA9B6226C}" type="slidenum">
              <a:rPr lang="en-US" noProof="0" smtClean="0"/>
              <a:pPr lvl="0"/>
              <a:t>9</a:t>
            </a:fld>
            <a:endParaRPr lang="en-US" noProof="0"/>
          </a:p>
        </p:txBody>
      </p:sp>
      <p:sp>
        <p:nvSpPr>
          <p:cNvPr id="5" name="Text Placeholder 4">
            <a:extLst>
              <a:ext uri="{FF2B5EF4-FFF2-40B4-BE49-F238E27FC236}">
                <a16:creationId xmlns:a16="http://schemas.microsoft.com/office/drawing/2014/main" id="{A8538182-B557-B44D-B596-2CAFE5D3F827}"/>
              </a:ext>
            </a:extLst>
          </p:cNvPr>
          <p:cNvSpPr>
            <a:spLocks noGrp="1"/>
          </p:cNvSpPr>
          <p:nvPr>
            <p:ph type="body" idx="11"/>
          </p:nvPr>
        </p:nvSpPr>
        <p:spPr>
          <a:xfrm>
            <a:off x="301624" y="604838"/>
            <a:ext cx="7200000" cy="461619"/>
          </a:xfrm>
        </p:spPr>
        <p:txBody>
          <a:bodyPr anchor="t"/>
          <a:lstStyle/>
          <a:p>
            <a:r>
              <a:rPr lang="en-GB" sz="1600"/>
              <a:t>Skin with “some tan, good colour or not pale” means… “glowing”</a:t>
            </a:r>
          </a:p>
        </p:txBody>
      </p:sp>
      <p:sp>
        <p:nvSpPr>
          <p:cNvPr id="19" name="Text Placeholder 18">
            <a:extLst>
              <a:ext uri="{FF2B5EF4-FFF2-40B4-BE49-F238E27FC236}">
                <a16:creationId xmlns:a16="http://schemas.microsoft.com/office/drawing/2014/main" id="{705AE699-5BDF-5878-4FB1-271D7C018D4D}"/>
              </a:ext>
            </a:extLst>
          </p:cNvPr>
          <p:cNvSpPr>
            <a:spLocks noGrp="1"/>
          </p:cNvSpPr>
          <p:nvPr>
            <p:ph type="body" sz="quarter" idx="24"/>
          </p:nvPr>
        </p:nvSpPr>
        <p:spPr>
          <a:xfrm>
            <a:off x="302399" y="6093396"/>
            <a:ext cx="3528001" cy="116604"/>
          </a:xfrm>
        </p:spPr>
        <p:txBody>
          <a:bodyPr/>
          <a:lstStyle/>
          <a:p>
            <a:r>
              <a:rPr lang="en-GB"/>
              <a:t>Consumer insights</a:t>
            </a:r>
          </a:p>
        </p:txBody>
      </p:sp>
      <p:sp>
        <p:nvSpPr>
          <p:cNvPr id="38" name="Text Placeholder 37">
            <a:extLst>
              <a:ext uri="{FF2B5EF4-FFF2-40B4-BE49-F238E27FC236}">
                <a16:creationId xmlns:a16="http://schemas.microsoft.com/office/drawing/2014/main" id="{B7170D29-DFE4-4211-0D3A-E7873C5AE2A5}"/>
              </a:ext>
            </a:extLst>
          </p:cNvPr>
          <p:cNvSpPr>
            <a:spLocks noGrp="1"/>
          </p:cNvSpPr>
          <p:nvPr>
            <p:ph type="body" sz="quarter" idx="25"/>
          </p:nvPr>
        </p:nvSpPr>
        <p:spPr/>
        <p:txBody>
          <a:bodyPr/>
          <a:lstStyle/>
          <a:p>
            <a:r>
              <a:rPr lang="en-GB"/>
              <a:t>Source: </a:t>
            </a:r>
            <a:r>
              <a:rPr lang="en-GB" err="1"/>
              <a:t>dsm-firmenich</a:t>
            </a:r>
            <a:r>
              <a:rPr lang="en-GB"/>
              <a:t> Consumers Insights Hub – 2019 Survey</a:t>
            </a:r>
          </a:p>
          <a:p>
            <a:endParaRPr lang="en-GB"/>
          </a:p>
        </p:txBody>
      </p:sp>
    </p:spTree>
    <p:extLst>
      <p:ext uri="{BB962C8B-B14F-4D97-AF65-F5344CB8AC3E}">
        <p14:creationId xmlns:p14="http://schemas.microsoft.com/office/powerpoint/2010/main" val="2913556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with wet hair and red lipstick&#10;&#10;Description automatically generated">
            <a:extLst>
              <a:ext uri="{FF2B5EF4-FFF2-40B4-BE49-F238E27FC236}">
                <a16:creationId xmlns:a16="http://schemas.microsoft.com/office/drawing/2014/main" id="{F51BDCBE-E5AA-AAE6-695B-4BBCA73D1261}"/>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p:pic>
      <p:sp>
        <p:nvSpPr>
          <p:cNvPr id="2" name="Text Placeholder 1">
            <a:extLst>
              <a:ext uri="{FF2B5EF4-FFF2-40B4-BE49-F238E27FC236}">
                <a16:creationId xmlns:a16="http://schemas.microsoft.com/office/drawing/2014/main" id="{586E249B-3322-70B9-14E5-5BFA9B44A8C9}"/>
              </a:ext>
            </a:extLst>
          </p:cNvPr>
          <p:cNvSpPr>
            <a:spLocks noGrp="1"/>
          </p:cNvSpPr>
          <p:nvPr>
            <p:ph type="body" sz="quarter" idx="20"/>
          </p:nvPr>
        </p:nvSpPr>
        <p:spPr>
          <a:xfrm>
            <a:off x="302398" y="302400"/>
            <a:ext cx="8064501" cy="900111"/>
          </a:xfrm>
        </p:spPr>
        <p:txBody>
          <a:bodyPr/>
          <a:lstStyle/>
          <a:p>
            <a:r>
              <a:rPr lang="en-US" sz="4000"/>
              <a:t>Ultimately glowing skin ​</a:t>
            </a:r>
          </a:p>
          <a:p>
            <a:r>
              <a:rPr lang="en-US" sz="4000"/>
              <a:t>means healthy looking​</a:t>
            </a:r>
            <a:endParaRPr lang="en-GB" sz="4000"/>
          </a:p>
        </p:txBody>
      </p:sp>
      <p:sp>
        <p:nvSpPr>
          <p:cNvPr id="44" name="Text Placeholder 5">
            <a:extLst>
              <a:ext uri="{FF2B5EF4-FFF2-40B4-BE49-F238E27FC236}">
                <a16:creationId xmlns:a16="http://schemas.microsoft.com/office/drawing/2014/main" id="{55F08D12-E961-6EE0-6B9C-5864CF9CDA05}"/>
              </a:ext>
            </a:extLst>
          </p:cNvPr>
          <p:cNvSpPr>
            <a:spLocks noGrp="1"/>
          </p:cNvSpPr>
          <p:nvPr>
            <p:ph type="body" sz="quarter" idx="24"/>
          </p:nvPr>
        </p:nvSpPr>
        <p:spPr>
          <a:xfrm>
            <a:off x="302398" y="6214540"/>
            <a:ext cx="5793602" cy="121588"/>
          </a:xfrm>
        </p:spPr>
        <p:txBody>
          <a:bodyPr/>
          <a:lstStyle/>
          <a:p>
            <a:r>
              <a:rPr lang="pt-BR" sz="800">
                <a:solidFill>
                  <a:schemeClr val="bg1"/>
                </a:solidFill>
              </a:rPr>
              <a:t>Source: dsm-firmenich  Global Glow exploration - Global N= 1005, US N=201, France N= 201, Russia N=200, Brazil N= 202</a:t>
            </a:r>
          </a:p>
          <a:p>
            <a:endParaRPr lang="en-GB" sz="800">
              <a:solidFill>
                <a:schemeClr val="bg1"/>
              </a:solidFill>
            </a:endParaRPr>
          </a:p>
        </p:txBody>
      </p:sp>
      <p:sp>
        <p:nvSpPr>
          <p:cNvPr id="45" name="Slide Number Placeholder 4">
            <a:extLst>
              <a:ext uri="{FF2B5EF4-FFF2-40B4-BE49-F238E27FC236}">
                <a16:creationId xmlns:a16="http://schemas.microsoft.com/office/drawing/2014/main" id="{56F67414-FB52-B8B4-5762-2FBCF7CA3535}"/>
              </a:ext>
            </a:extLst>
          </p:cNvPr>
          <p:cNvSpPr txBox="1">
            <a:spLocks/>
          </p:cNvSpPr>
          <p:nvPr/>
        </p:nvSpPr>
        <p:spPr>
          <a:xfrm>
            <a:off x="302400" y="6450806"/>
            <a:ext cx="1040625" cy="109061"/>
          </a:xfrm>
          <a:prstGeom prst="rect">
            <a:avLst/>
          </a:prstGeom>
        </p:spPr>
        <p:txBody>
          <a:bodyPr lIns="0" tIns="0" rIns="0" bIns="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118D48E-C7CB-6244-969D-7BAEA9B6226C}" type="slidenum">
              <a:rPr lang="en-US" sz="1300" smtClean="0">
                <a:solidFill>
                  <a:schemeClr val="bg1"/>
                </a:solidFill>
              </a:rPr>
              <a:pPr/>
              <a:t>10</a:t>
            </a:fld>
            <a:endParaRPr lang="en-US" sz="1300">
              <a:solidFill>
                <a:schemeClr val="bg1"/>
              </a:solidFill>
            </a:endParaRPr>
          </a:p>
        </p:txBody>
      </p:sp>
      <p:sp>
        <p:nvSpPr>
          <p:cNvPr id="19" name="object 18">
            <a:extLst>
              <a:ext uri="{FF2B5EF4-FFF2-40B4-BE49-F238E27FC236}">
                <a16:creationId xmlns:a16="http://schemas.microsoft.com/office/drawing/2014/main" id="{CF184AF3-F4EF-716B-6EB6-1F3A74A2ED50}"/>
              </a:ext>
            </a:extLst>
          </p:cNvPr>
          <p:cNvSpPr txBox="1"/>
          <p:nvPr/>
        </p:nvSpPr>
        <p:spPr>
          <a:xfrm>
            <a:off x="1449310" y="2000781"/>
            <a:ext cx="2418715" cy="659155"/>
          </a:xfrm>
          <a:prstGeom prst="rect">
            <a:avLst/>
          </a:prstGeom>
        </p:spPr>
        <p:txBody>
          <a:bodyPr vert="horz" wrap="square" lIns="0" tIns="12700" rIns="0" bIns="0" rtlCol="0">
            <a:spAutoFit/>
          </a:bodyPr>
          <a:lstStyle/>
          <a:p>
            <a:pPr marL="12700" marR="45720" lvl="0" indent="0" algn="l" defTabSz="914400" rtl="0" eaLnBrk="1" fontAlgn="auto" latinLnBrk="0" hangingPunct="1">
              <a:lnSpc>
                <a:spcPct val="100000"/>
              </a:lnSpc>
              <a:spcBef>
                <a:spcPts val="100"/>
              </a:spcBef>
              <a:spcAft>
                <a:spcPts val="0"/>
              </a:spcAft>
              <a:buClrTx/>
              <a:buSzTx/>
              <a:buFontTx/>
              <a:buNone/>
              <a:tabLst/>
              <a:defRPr/>
            </a:pPr>
            <a:r>
              <a:rPr kumimoji="0" lang="en-US" sz="1400" b="0" i="0" u="none" strike="noStrike" kern="1200" cap="none" spc="15" normalizeH="0" baseline="0" noProof="0">
                <a:ln>
                  <a:noFill/>
                </a:ln>
                <a:solidFill>
                  <a:schemeClr val="bg1"/>
                </a:solidFill>
                <a:effectLst/>
                <a:uLnTx/>
                <a:uFillTx/>
                <a:ea typeface="+mn-ea"/>
                <a:cs typeface="Fira Sans"/>
              </a:rPr>
              <a:t>How would you most want your skin to look like if it is glowing?​</a:t>
            </a:r>
            <a:endParaRPr kumimoji="0" sz="1400" b="0" i="0" u="none" strike="noStrike" kern="1200" cap="none" spc="0" normalizeH="0" baseline="0" noProof="0">
              <a:ln>
                <a:noFill/>
              </a:ln>
              <a:solidFill>
                <a:schemeClr val="bg1"/>
              </a:solidFill>
              <a:effectLst/>
              <a:uLnTx/>
              <a:uFillTx/>
              <a:ea typeface="+mn-ea"/>
              <a:cs typeface="Fira Sans"/>
            </a:endParaRPr>
          </a:p>
        </p:txBody>
      </p:sp>
      <p:sp>
        <p:nvSpPr>
          <p:cNvPr id="20" name="Text Placeholder 25">
            <a:extLst>
              <a:ext uri="{FF2B5EF4-FFF2-40B4-BE49-F238E27FC236}">
                <a16:creationId xmlns:a16="http://schemas.microsoft.com/office/drawing/2014/main" id="{E0DDFDAC-A988-D1ED-C339-5CD454765DB4}"/>
              </a:ext>
            </a:extLst>
          </p:cNvPr>
          <p:cNvSpPr txBox="1">
            <a:spLocks/>
          </p:cNvSpPr>
          <p:nvPr/>
        </p:nvSpPr>
        <p:spPr>
          <a:xfrm>
            <a:off x="320854" y="1811353"/>
            <a:ext cx="1387253" cy="125430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R="279400">
              <a:spcBef>
                <a:spcPts val="100"/>
              </a:spcBef>
            </a:pPr>
            <a:r>
              <a:rPr lang="en-GB" sz="6600" b="1" spc="40">
                <a:solidFill>
                  <a:srgbClr val="CC7414"/>
                </a:solidFill>
                <a:cs typeface="Fira Sans"/>
              </a:rPr>
              <a:t>Q</a:t>
            </a:r>
            <a:r>
              <a:rPr lang="en-GB" sz="6600" spc="40">
                <a:solidFill>
                  <a:srgbClr val="CC7414"/>
                </a:solidFill>
                <a:cs typeface="Fira Sans"/>
              </a:rPr>
              <a:t>:</a:t>
            </a:r>
            <a:endParaRPr lang="en-US" sz="6600" spc="50">
              <a:solidFill>
                <a:srgbClr val="CC7414"/>
              </a:solidFill>
            </a:endParaRPr>
          </a:p>
          <a:p>
            <a:endParaRPr lang="en-GB" sz="4800"/>
          </a:p>
        </p:txBody>
      </p:sp>
      <p:grpSp>
        <p:nvGrpSpPr>
          <p:cNvPr id="33" name="Group 32">
            <a:extLst>
              <a:ext uri="{FF2B5EF4-FFF2-40B4-BE49-F238E27FC236}">
                <a16:creationId xmlns:a16="http://schemas.microsoft.com/office/drawing/2014/main" id="{4EC4EECB-9FC9-DA7C-476E-824A69F7E646}"/>
              </a:ext>
            </a:extLst>
          </p:cNvPr>
          <p:cNvGrpSpPr/>
          <p:nvPr/>
        </p:nvGrpSpPr>
        <p:grpSpPr>
          <a:xfrm>
            <a:off x="1311168" y="3872354"/>
            <a:ext cx="4153711" cy="1993780"/>
            <a:chOff x="1351901" y="3978789"/>
            <a:chExt cx="5181985" cy="2487351"/>
          </a:xfrm>
        </p:grpSpPr>
        <p:sp>
          <p:nvSpPr>
            <p:cNvPr id="34" name="object 10">
              <a:extLst>
                <a:ext uri="{FF2B5EF4-FFF2-40B4-BE49-F238E27FC236}">
                  <a16:creationId xmlns:a16="http://schemas.microsoft.com/office/drawing/2014/main" id="{827A5CD5-9490-3298-3D64-2F8000BFBE55}"/>
                </a:ext>
              </a:extLst>
            </p:cNvPr>
            <p:cNvSpPr txBox="1"/>
            <p:nvPr/>
          </p:nvSpPr>
          <p:spPr>
            <a:xfrm>
              <a:off x="1351901" y="3978789"/>
              <a:ext cx="2293666" cy="650107"/>
            </a:xfrm>
            <a:prstGeom prst="rect">
              <a:avLst/>
            </a:prstGeom>
          </p:spPr>
          <p:txBody>
            <a:bodyPr vert="horz" wrap="square" lIns="0" tIns="11430" rIns="0" bIns="0" rtlCol="0">
              <a:spAutoFit/>
            </a:bodyPr>
            <a:lstStyle/>
            <a:p>
              <a:pPr marL="12700" marR="0" lvl="0" indent="0" algn="ctr" defTabSz="914400" rtl="0" eaLnBrk="1" fontAlgn="auto" latinLnBrk="0" hangingPunct="1">
                <a:lnSpc>
                  <a:spcPts val="1315"/>
                </a:lnSpc>
                <a:spcBef>
                  <a:spcPts val="90"/>
                </a:spcBef>
                <a:spcAft>
                  <a:spcPts val="0"/>
                </a:spcAft>
                <a:buClrTx/>
                <a:buSzTx/>
                <a:buFontTx/>
                <a:buNone/>
                <a:tabLst/>
                <a:defRPr/>
              </a:pPr>
              <a:r>
                <a:rPr kumimoji="0" sz="1000" b="1" i="0" u="none" strike="noStrike" kern="1200" cap="none" normalizeH="0" noProof="0">
                  <a:ln>
                    <a:noFill/>
                  </a:ln>
                  <a:solidFill>
                    <a:srgbClr val="CC7414"/>
                  </a:solidFill>
                  <a:effectLst/>
                  <a:uLnTx/>
                  <a:uFillTx/>
                  <a:ea typeface="+mn-ea"/>
                  <a:cs typeface="Fira Sans"/>
                </a:rPr>
                <a:t>Healthy looking - 44% </a:t>
              </a:r>
              <a:endParaRPr kumimoji="0" sz="1000" b="0" i="0" u="none" strike="noStrike" kern="1200" cap="none" normalizeH="0" noProof="0">
                <a:ln>
                  <a:noFill/>
                </a:ln>
                <a:solidFill>
                  <a:srgbClr val="CC7414"/>
                </a:solidFill>
                <a:effectLst/>
                <a:uLnTx/>
                <a:uFillTx/>
                <a:ea typeface="+mn-ea"/>
                <a:cs typeface="Fira Sans"/>
              </a:endParaRPr>
            </a:p>
            <a:p>
              <a:pPr marL="264795" marR="257175" lvl="0" indent="66675" algn="ctr" defTabSz="914400" rtl="0" eaLnBrk="1" fontAlgn="auto" latinLnBrk="0" hangingPunct="1">
                <a:lnSpc>
                  <a:spcPts val="1310"/>
                </a:lnSpc>
                <a:spcBef>
                  <a:spcPts val="50"/>
                </a:spcBef>
                <a:spcAft>
                  <a:spcPts val="0"/>
                </a:spcAft>
                <a:buClrTx/>
                <a:buSzTx/>
                <a:buFontTx/>
                <a:buNone/>
                <a:tabLst/>
                <a:defRPr/>
              </a:pPr>
              <a:r>
                <a:rPr kumimoji="0" sz="1000" b="0" i="0" u="none" strike="noStrike" kern="1200" cap="none" normalizeH="0" noProof="0">
                  <a:ln>
                    <a:noFill/>
                  </a:ln>
                  <a:solidFill>
                    <a:schemeClr val="bg1"/>
                  </a:solidFill>
                  <a:effectLst/>
                  <a:uLnTx/>
                  <a:uFillTx/>
                  <a:ea typeface="+mn-ea"/>
                  <a:cs typeface="Fira Sans"/>
                </a:rPr>
                <a:t>Radiant - 22%  Luminous - 12% </a:t>
              </a:r>
            </a:p>
          </p:txBody>
        </p:sp>
        <p:sp>
          <p:nvSpPr>
            <p:cNvPr id="36" name="object 11">
              <a:extLst>
                <a:ext uri="{FF2B5EF4-FFF2-40B4-BE49-F238E27FC236}">
                  <a16:creationId xmlns:a16="http://schemas.microsoft.com/office/drawing/2014/main" id="{B49D728F-76E5-B2E0-CFF8-A25B47BDEB46}"/>
                </a:ext>
              </a:extLst>
            </p:cNvPr>
            <p:cNvSpPr txBox="1"/>
            <p:nvPr/>
          </p:nvSpPr>
          <p:spPr>
            <a:xfrm>
              <a:off x="1448988" y="5832031"/>
              <a:ext cx="2099492" cy="590351"/>
            </a:xfrm>
            <a:prstGeom prst="rect">
              <a:avLst/>
            </a:prstGeom>
          </p:spPr>
          <p:txBody>
            <a:bodyPr vert="horz" wrap="square" lIns="0" tIns="11430" rIns="0" bIns="0" rtlCol="0">
              <a:spAutoFit/>
            </a:bodyPr>
            <a:lstStyle/>
            <a:p>
              <a:pPr marL="12700" marR="5080" lvl="0" indent="0" algn="ctr" defTabSz="914400" rtl="0" eaLnBrk="1" fontAlgn="auto" latinLnBrk="0" hangingPunct="1">
                <a:lnSpc>
                  <a:spcPct val="100000"/>
                </a:lnSpc>
                <a:spcBef>
                  <a:spcPts val="90"/>
                </a:spcBef>
                <a:spcAft>
                  <a:spcPts val="0"/>
                </a:spcAft>
                <a:buClrTx/>
                <a:buSzTx/>
                <a:buFontTx/>
                <a:buNone/>
                <a:tabLst/>
                <a:defRPr/>
              </a:pPr>
              <a:r>
                <a:rPr kumimoji="0" sz="1000" b="1" i="0" u="none" strike="noStrike" kern="1200" cap="none" normalizeH="0" noProof="0">
                  <a:ln>
                    <a:noFill/>
                  </a:ln>
                  <a:solidFill>
                    <a:srgbClr val="CC7414"/>
                  </a:solidFill>
                  <a:effectLst/>
                  <a:uLnTx/>
                  <a:uFillTx/>
                  <a:ea typeface="+mn-ea"/>
                  <a:cs typeface="Fira Sans"/>
                </a:rPr>
                <a:t>Healthy looking - 33%  </a:t>
              </a:r>
              <a:r>
                <a:rPr kumimoji="0" sz="1000" b="0" i="0" u="none" strike="noStrike" kern="1200" cap="none" normalizeH="0" noProof="0">
                  <a:ln>
                    <a:noFill/>
                  </a:ln>
                  <a:solidFill>
                    <a:schemeClr val="bg1"/>
                  </a:solidFill>
                  <a:effectLst/>
                  <a:uLnTx/>
                  <a:uFillTx/>
                  <a:ea typeface="+mn-ea"/>
                  <a:cs typeface="Fira Sans"/>
                </a:rPr>
                <a:t>Even skin tone - 14%  Peachy - 12% </a:t>
              </a:r>
            </a:p>
          </p:txBody>
        </p:sp>
        <p:sp>
          <p:nvSpPr>
            <p:cNvPr id="37" name="object 14">
              <a:extLst>
                <a:ext uri="{FF2B5EF4-FFF2-40B4-BE49-F238E27FC236}">
                  <a16:creationId xmlns:a16="http://schemas.microsoft.com/office/drawing/2014/main" id="{998E5C16-A757-A150-10DF-4C127C860785}"/>
                </a:ext>
              </a:extLst>
            </p:cNvPr>
            <p:cNvSpPr txBox="1"/>
            <p:nvPr/>
          </p:nvSpPr>
          <p:spPr>
            <a:xfrm>
              <a:off x="3996983" y="3978789"/>
              <a:ext cx="2536903" cy="648028"/>
            </a:xfrm>
            <a:prstGeom prst="rect">
              <a:avLst/>
            </a:prstGeom>
          </p:spPr>
          <p:txBody>
            <a:bodyPr vert="horz" wrap="square" lIns="0" tIns="11430" rIns="0" bIns="0" rtlCol="0">
              <a:spAutoFit/>
            </a:bodyPr>
            <a:lstStyle/>
            <a:p>
              <a:pPr marL="252095" marR="244475" lvl="0" indent="68580" algn="ctr" defTabSz="914400" rtl="0" eaLnBrk="1" fontAlgn="auto" latinLnBrk="0" hangingPunct="1">
                <a:lnSpc>
                  <a:spcPts val="1310"/>
                </a:lnSpc>
                <a:spcBef>
                  <a:spcPts val="50"/>
                </a:spcBef>
                <a:spcAft>
                  <a:spcPts val="0"/>
                </a:spcAft>
                <a:buClrTx/>
                <a:buSzTx/>
                <a:buFontTx/>
                <a:buNone/>
                <a:tabLst/>
                <a:defRPr/>
              </a:pPr>
              <a:r>
                <a:rPr kumimoji="0" sz="1000" b="0" i="0" u="none" strike="noStrike" kern="1200" cap="none" normalizeH="0" noProof="0">
                  <a:ln>
                    <a:noFill/>
                  </a:ln>
                  <a:solidFill>
                    <a:schemeClr val="bg1"/>
                  </a:solidFill>
                  <a:effectLst/>
                  <a:uLnTx/>
                  <a:uFillTx/>
                  <a:ea typeface="+mn-ea"/>
                  <a:cs typeface="Fira Sans"/>
                </a:rPr>
                <a:t>Radiant - 29% </a:t>
              </a:r>
              <a:endParaRPr kumimoji="0" lang="en-US" sz="1000" b="0" i="0" u="none" strike="noStrike" kern="1200" cap="none" normalizeH="0" noProof="0">
                <a:ln>
                  <a:noFill/>
                </a:ln>
                <a:solidFill>
                  <a:schemeClr val="bg1"/>
                </a:solidFill>
                <a:effectLst/>
                <a:uLnTx/>
                <a:uFillTx/>
                <a:ea typeface="+mn-ea"/>
                <a:cs typeface="Fira Sans"/>
              </a:endParaRPr>
            </a:p>
            <a:p>
              <a:pPr marL="252095" marR="244475" lvl="0" indent="68580" algn="ctr" defTabSz="914400" rtl="0" eaLnBrk="1" fontAlgn="auto" latinLnBrk="0" hangingPunct="1">
                <a:lnSpc>
                  <a:spcPts val="1310"/>
                </a:lnSpc>
                <a:spcBef>
                  <a:spcPts val="50"/>
                </a:spcBef>
                <a:spcAft>
                  <a:spcPts val="0"/>
                </a:spcAft>
                <a:buClrTx/>
                <a:buSzTx/>
                <a:buFontTx/>
                <a:buNone/>
                <a:tabLst/>
                <a:defRPr/>
              </a:pPr>
              <a:r>
                <a:rPr kumimoji="0" sz="1000" b="0" i="0" u="none" strike="noStrike" kern="1200" cap="none" normalizeH="0" noProof="0">
                  <a:ln>
                    <a:noFill/>
                  </a:ln>
                  <a:solidFill>
                    <a:schemeClr val="bg1"/>
                  </a:solidFill>
                  <a:effectLst/>
                  <a:uLnTx/>
                  <a:uFillTx/>
                  <a:ea typeface="+mn-ea"/>
                  <a:cs typeface="Fira Sans"/>
                </a:rPr>
                <a:t> Luminous - 18% </a:t>
              </a:r>
              <a:br>
                <a:rPr kumimoji="0" lang="en-GB" sz="1000" b="0" i="0" u="none" strike="noStrike" kern="1200" cap="none" normalizeH="0" noProof="0">
                  <a:ln>
                    <a:noFill/>
                  </a:ln>
                  <a:solidFill>
                    <a:schemeClr val="bg1"/>
                  </a:solidFill>
                  <a:effectLst/>
                  <a:uLnTx/>
                  <a:uFillTx/>
                  <a:ea typeface="+mn-ea"/>
                  <a:cs typeface="Fira Sans"/>
                </a:rPr>
              </a:br>
              <a:r>
                <a:rPr kumimoji="0" lang="it-IT" sz="1000" b="1" i="0" u="none" strike="noStrike" kern="1200" cap="none" normalizeH="0" noProof="0" err="1">
                  <a:ln>
                    <a:noFill/>
                  </a:ln>
                  <a:solidFill>
                    <a:srgbClr val="CC7414"/>
                  </a:solidFill>
                  <a:effectLst/>
                  <a:uLnTx/>
                  <a:uFillTx/>
                  <a:ea typeface="+mn-ea"/>
                  <a:cs typeface="Fira Sans"/>
                </a:rPr>
                <a:t>Healthy</a:t>
              </a:r>
              <a:r>
                <a:rPr kumimoji="0" lang="it-IT" sz="1000" b="1" i="0" u="none" strike="noStrike" kern="1200" cap="none" normalizeH="0" noProof="0">
                  <a:ln>
                    <a:noFill/>
                  </a:ln>
                  <a:solidFill>
                    <a:srgbClr val="CC7414"/>
                  </a:solidFill>
                  <a:effectLst/>
                  <a:uLnTx/>
                  <a:uFillTx/>
                  <a:ea typeface="+mn-ea"/>
                  <a:cs typeface="Fira Sans"/>
                </a:rPr>
                <a:t> </a:t>
              </a:r>
              <a:r>
                <a:rPr kumimoji="0" lang="it-IT" sz="1000" b="1" i="0" u="none" strike="noStrike" kern="1200" cap="none" normalizeH="0" noProof="0" err="1">
                  <a:ln>
                    <a:noFill/>
                  </a:ln>
                  <a:solidFill>
                    <a:srgbClr val="CC7414"/>
                  </a:solidFill>
                  <a:effectLst/>
                  <a:uLnTx/>
                  <a:uFillTx/>
                  <a:ea typeface="+mn-ea"/>
                  <a:cs typeface="Fira Sans"/>
                </a:rPr>
                <a:t>looking</a:t>
              </a:r>
              <a:r>
                <a:rPr kumimoji="0" lang="it-IT" sz="1000" b="1" i="0" u="none" strike="noStrike" kern="1200" cap="none" normalizeH="0" noProof="0">
                  <a:ln>
                    <a:noFill/>
                  </a:ln>
                  <a:solidFill>
                    <a:srgbClr val="CC7414"/>
                  </a:solidFill>
                  <a:effectLst/>
                  <a:uLnTx/>
                  <a:uFillTx/>
                  <a:ea typeface="+mn-ea"/>
                  <a:cs typeface="Fira Sans"/>
                </a:rPr>
                <a:t> - 15%</a:t>
              </a:r>
              <a:r>
                <a:rPr kumimoji="0" lang="it-IT" sz="1000" b="1" i="0" u="none" strike="noStrike" kern="1200" cap="none" normalizeH="0" noProof="0">
                  <a:ln>
                    <a:noFill/>
                  </a:ln>
                  <a:solidFill>
                    <a:schemeClr val="accent6"/>
                  </a:solidFill>
                  <a:effectLst/>
                  <a:uLnTx/>
                  <a:uFillTx/>
                  <a:ea typeface="+mn-ea"/>
                  <a:cs typeface="Fira Sans"/>
                </a:rPr>
                <a:t> </a:t>
              </a:r>
              <a:endParaRPr kumimoji="0" lang="it-IT" sz="1000" b="0" i="0" u="none" strike="noStrike" kern="1200" cap="none" normalizeH="0" noProof="0">
                <a:ln>
                  <a:noFill/>
                </a:ln>
                <a:solidFill>
                  <a:schemeClr val="accent6"/>
                </a:solidFill>
                <a:effectLst/>
                <a:uLnTx/>
                <a:uFillTx/>
                <a:ea typeface="+mn-ea"/>
                <a:cs typeface="Fira Sans"/>
              </a:endParaRPr>
            </a:p>
          </p:txBody>
        </p:sp>
        <p:sp>
          <p:nvSpPr>
            <p:cNvPr id="41" name="object 15">
              <a:extLst>
                <a:ext uri="{FF2B5EF4-FFF2-40B4-BE49-F238E27FC236}">
                  <a16:creationId xmlns:a16="http://schemas.microsoft.com/office/drawing/2014/main" id="{614FB26E-C750-ED1D-AB2F-4EFE4A09EDFA}"/>
                </a:ext>
              </a:extLst>
            </p:cNvPr>
            <p:cNvSpPr txBox="1"/>
            <p:nvPr/>
          </p:nvSpPr>
          <p:spPr>
            <a:xfrm>
              <a:off x="4051856" y="5832031"/>
              <a:ext cx="2427157" cy="634109"/>
            </a:xfrm>
            <a:prstGeom prst="rect">
              <a:avLst/>
            </a:prstGeom>
          </p:spPr>
          <p:txBody>
            <a:bodyPr vert="horz" wrap="square" lIns="0" tIns="11430" rIns="0" bIns="0" rtlCol="0">
              <a:spAutoFit/>
            </a:bodyPr>
            <a:lstStyle/>
            <a:p>
              <a:pPr marL="0" marR="0" lvl="0" indent="0" algn="ctr" defTabSz="914400" rtl="0" eaLnBrk="1" fontAlgn="auto" latinLnBrk="0" hangingPunct="1">
                <a:lnSpc>
                  <a:spcPts val="1315"/>
                </a:lnSpc>
                <a:spcBef>
                  <a:spcPts val="90"/>
                </a:spcBef>
                <a:spcAft>
                  <a:spcPts val="0"/>
                </a:spcAft>
                <a:buClrTx/>
                <a:buSzTx/>
                <a:buFontTx/>
                <a:buNone/>
                <a:tabLst/>
                <a:defRPr/>
              </a:pPr>
              <a:r>
                <a:rPr kumimoji="0" sz="1000" b="1" i="0" u="none" strike="noStrike" kern="1200" cap="none" normalizeH="0" noProof="0">
                  <a:ln>
                    <a:noFill/>
                  </a:ln>
                  <a:solidFill>
                    <a:srgbClr val="CC7414"/>
                  </a:solidFill>
                  <a:effectLst/>
                  <a:uLnTx/>
                  <a:uFillTx/>
                  <a:ea typeface="+mn-ea"/>
                  <a:cs typeface="Fira Sans"/>
                </a:rPr>
                <a:t>Healthy looking - 33% </a:t>
              </a:r>
              <a:endParaRPr kumimoji="0" sz="1000" b="0" i="0" u="none" strike="noStrike" kern="1200" cap="none" normalizeH="0" noProof="0">
                <a:ln>
                  <a:noFill/>
                </a:ln>
                <a:solidFill>
                  <a:srgbClr val="CC7414"/>
                </a:solidFill>
                <a:effectLst/>
                <a:uLnTx/>
                <a:uFillTx/>
                <a:ea typeface="+mn-ea"/>
                <a:cs typeface="Fira Sans"/>
              </a:endParaRPr>
            </a:p>
            <a:p>
              <a:pPr marL="0" marR="0" lvl="0" indent="0" algn="ctr" defTabSz="914400" rtl="0" eaLnBrk="1" fontAlgn="auto" latinLnBrk="0" hangingPunct="1">
                <a:lnSpc>
                  <a:spcPts val="1315"/>
                </a:lnSpc>
                <a:spcBef>
                  <a:spcPts val="0"/>
                </a:spcBef>
                <a:spcAft>
                  <a:spcPts val="0"/>
                </a:spcAft>
                <a:buClrTx/>
                <a:buSzTx/>
                <a:buFontTx/>
                <a:buNone/>
                <a:tabLst/>
                <a:defRPr/>
              </a:pPr>
              <a:r>
                <a:rPr kumimoji="0" sz="1000" b="0" i="0" u="none" strike="noStrike" kern="1200" cap="none" normalizeH="0" noProof="0">
                  <a:ln>
                    <a:noFill/>
                  </a:ln>
                  <a:solidFill>
                    <a:schemeClr val="bg1"/>
                  </a:solidFill>
                  <a:effectLst/>
                  <a:uLnTx/>
                  <a:uFillTx/>
                  <a:ea typeface="+mn-ea"/>
                  <a:cs typeface="Fira Sans"/>
                </a:rPr>
                <a:t>Peachy - 20% </a:t>
              </a:r>
            </a:p>
            <a:p>
              <a:pPr marL="0" marR="0" lvl="0" indent="0" algn="ctr" defTabSz="914400" rtl="0" eaLnBrk="1" fontAlgn="auto" latinLnBrk="0" hangingPunct="1">
                <a:lnSpc>
                  <a:spcPts val="1315"/>
                </a:lnSpc>
                <a:spcBef>
                  <a:spcPts val="0"/>
                </a:spcBef>
                <a:spcAft>
                  <a:spcPts val="0"/>
                </a:spcAft>
                <a:buClrTx/>
                <a:buSzTx/>
                <a:buFontTx/>
                <a:buNone/>
                <a:tabLst/>
                <a:defRPr/>
              </a:pPr>
              <a:r>
                <a:rPr kumimoji="0" sz="1000" b="0" i="0" u="none" strike="noStrike" kern="1200" cap="none" normalizeH="0" noProof="0">
                  <a:ln>
                    <a:noFill/>
                  </a:ln>
                  <a:solidFill>
                    <a:schemeClr val="bg1"/>
                  </a:solidFill>
                  <a:effectLst/>
                  <a:uLnTx/>
                  <a:uFillTx/>
                  <a:ea typeface="+mn-ea"/>
                  <a:cs typeface="Fira Sans"/>
                </a:rPr>
                <a:t>Brightened - 16% </a:t>
              </a:r>
            </a:p>
          </p:txBody>
        </p:sp>
      </p:grpSp>
      <p:pic>
        <p:nvPicPr>
          <p:cNvPr id="42" name="Picture 41">
            <a:extLst>
              <a:ext uri="{FF2B5EF4-FFF2-40B4-BE49-F238E27FC236}">
                <a16:creationId xmlns:a16="http://schemas.microsoft.com/office/drawing/2014/main" id="{F7631D70-3C2A-B26B-87E0-E8C3E0AC03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24599" y="4513491"/>
            <a:ext cx="788400" cy="788400"/>
          </a:xfrm>
          <a:prstGeom prst="rect">
            <a:avLst/>
          </a:prstGeom>
        </p:spPr>
      </p:pic>
      <p:pic>
        <p:nvPicPr>
          <p:cNvPr id="46" name="Picture 45">
            <a:extLst>
              <a:ext uri="{FF2B5EF4-FFF2-40B4-BE49-F238E27FC236}">
                <a16:creationId xmlns:a16="http://schemas.microsoft.com/office/drawing/2014/main" id="{9242399C-484B-8316-E791-50341D103C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95090" y="3044895"/>
            <a:ext cx="783921" cy="788400"/>
          </a:xfrm>
          <a:prstGeom prst="rect">
            <a:avLst/>
          </a:prstGeom>
        </p:spPr>
      </p:pic>
      <p:pic>
        <p:nvPicPr>
          <p:cNvPr id="47" name="Picture 46">
            <a:extLst>
              <a:ext uri="{FF2B5EF4-FFF2-40B4-BE49-F238E27FC236}">
                <a16:creationId xmlns:a16="http://schemas.microsoft.com/office/drawing/2014/main" id="{FB256B52-0C82-92A1-E293-B25E87E6AA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95090" y="4513491"/>
            <a:ext cx="788400" cy="788400"/>
          </a:xfrm>
          <a:prstGeom prst="rect">
            <a:avLst/>
          </a:prstGeom>
        </p:spPr>
      </p:pic>
      <p:pic>
        <p:nvPicPr>
          <p:cNvPr id="48" name="Picture 47">
            <a:extLst>
              <a:ext uri="{FF2B5EF4-FFF2-40B4-BE49-F238E27FC236}">
                <a16:creationId xmlns:a16="http://schemas.microsoft.com/office/drawing/2014/main" id="{58AE44C7-52B4-1559-DE87-72A6465613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24599" y="3044665"/>
            <a:ext cx="784149" cy="788630"/>
          </a:xfrm>
          <a:prstGeom prst="rect">
            <a:avLst/>
          </a:prstGeom>
        </p:spPr>
      </p:pic>
    </p:spTree>
    <p:extLst>
      <p:ext uri="{BB962C8B-B14F-4D97-AF65-F5344CB8AC3E}">
        <p14:creationId xmlns:p14="http://schemas.microsoft.com/office/powerpoint/2010/main" val="2462848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B8EA231-DB16-094C-96FA-64F506012462}"/>
              </a:ext>
            </a:extLst>
          </p:cNvPr>
          <p:cNvPicPr>
            <a:picLocks noChangeAspect="1"/>
          </p:cNvPicPr>
          <p:nvPr/>
        </p:nvPicPr>
        <p:blipFill>
          <a:blip r:embed="rId2"/>
          <a:stretch>
            <a:fillRect/>
          </a:stretch>
        </p:blipFill>
        <p:spPr>
          <a:xfrm>
            <a:off x="0" y="0"/>
            <a:ext cx="7112000" cy="6858000"/>
          </a:xfrm>
          <a:prstGeom prst="rect">
            <a:avLst/>
          </a:prstGeom>
        </p:spPr>
      </p:pic>
      <p:sp>
        <p:nvSpPr>
          <p:cNvPr id="5" name="Slide Number Placeholder 4">
            <a:extLst>
              <a:ext uri="{FF2B5EF4-FFF2-40B4-BE49-F238E27FC236}">
                <a16:creationId xmlns:a16="http://schemas.microsoft.com/office/drawing/2014/main" id="{764CFB1B-C451-1D40-8B6A-8B7ADCAA95F2}"/>
              </a:ext>
            </a:extLst>
          </p:cNvPr>
          <p:cNvSpPr>
            <a:spLocks noGrp="1"/>
          </p:cNvSpPr>
          <p:nvPr>
            <p:ph type="sldNum" sz="quarter" idx="10"/>
          </p:nvPr>
        </p:nvSpPr>
        <p:spPr/>
        <p:txBody>
          <a:bodyPr/>
          <a:lstStyle/>
          <a:p>
            <a:pPr lvl="0"/>
            <a:fld id="{E118D48E-C7CB-6244-969D-7BAEA9B6226C}" type="slidenum">
              <a:rPr lang="en-US" noProof="0" smtClean="0"/>
              <a:pPr lvl="0"/>
              <a:t>11</a:t>
            </a:fld>
            <a:endParaRPr lang="en-US" noProof="0"/>
          </a:p>
        </p:txBody>
      </p:sp>
      <p:sp>
        <p:nvSpPr>
          <p:cNvPr id="10" name="Title 2">
            <a:extLst>
              <a:ext uri="{FF2B5EF4-FFF2-40B4-BE49-F238E27FC236}">
                <a16:creationId xmlns:a16="http://schemas.microsoft.com/office/drawing/2014/main" id="{733E50FB-6083-6E4D-85C3-332FEE0B07B3}"/>
              </a:ext>
            </a:extLst>
          </p:cNvPr>
          <p:cNvSpPr txBox="1">
            <a:spLocks/>
          </p:cNvSpPr>
          <p:nvPr/>
        </p:nvSpPr>
        <p:spPr bwMode="white">
          <a:xfrm>
            <a:off x="6167436" y="2334764"/>
            <a:ext cx="5246753" cy="502253"/>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b="0" i="0" kern="1200">
                <a:solidFill>
                  <a:schemeClr val="bg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30" normalizeH="0" baseline="0" noProof="0">
                <a:ln>
                  <a:noFill/>
                </a:ln>
                <a:solidFill>
                  <a:schemeClr val="tx1"/>
                </a:solidFill>
                <a:effectLst/>
                <a:uLnTx/>
                <a:uFillTx/>
                <a:latin typeface="+mn-lt"/>
                <a:ea typeface="+mj-ea"/>
                <a:cs typeface="+mj-cs"/>
              </a:rPr>
              <a:t>dsm-firmenich proudly introduces the perfect solution for this market context</a:t>
            </a:r>
          </a:p>
        </p:txBody>
      </p:sp>
      <p:sp>
        <p:nvSpPr>
          <p:cNvPr id="11" name="Title 2">
            <a:extLst>
              <a:ext uri="{FF2B5EF4-FFF2-40B4-BE49-F238E27FC236}">
                <a16:creationId xmlns:a16="http://schemas.microsoft.com/office/drawing/2014/main" id="{6F0302F1-B42B-E349-9EB9-BF287936035D}"/>
              </a:ext>
            </a:extLst>
          </p:cNvPr>
          <p:cNvSpPr txBox="1">
            <a:spLocks/>
          </p:cNvSpPr>
          <p:nvPr/>
        </p:nvSpPr>
        <p:spPr bwMode="white">
          <a:xfrm>
            <a:off x="6167437" y="3825325"/>
            <a:ext cx="5246753" cy="1831271"/>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4400" b="0" i="0" kern="1200">
                <a:solidFill>
                  <a:schemeClr val="bg1"/>
                </a:solidFill>
                <a:latin typeface="+mj-lt"/>
                <a:ea typeface="+mj-ea"/>
                <a:cs typeface="+mj-cs"/>
              </a:defRPr>
            </a:lvl1pPr>
          </a:lstStyle>
          <a:p>
            <a:pPr marL="0" marR="0" lvl="0" indent="0" algn="ctr" defTabSz="914400" rtl="0" eaLnBrk="1" fontAlgn="auto" latinLnBrk="0" hangingPunct="1">
              <a:lnSpc>
                <a:spcPct val="100000"/>
              </a:lnSpc>
              <a:spcBef>
                <a:spcPts val="135"/>
              </a:spcBef>
              <a:spcAft>
                <a:spcPts val="0"/>
              </a:spcAft>
              <a:buClrTx/>
              <a:buSzTx/>
              <a:buFontTx/>
              <a:buNone/>
              <a:tabLst/>
              <a:defRPr/>
            </a:pPr>
            <a:r>
              <a:rPr kumimoji="0" lang="en-GB" sz="2400" b="1" i="0" u="none" strike="noStrike" kern="1200" cap="none" spc="30" normalizeH="0" baseline="0" noProof="0" dirty="0">
                <a:ln>
                  <a:noFill/>
                </a:ln>
                <a:solidFill>
                  <a:srgbClr val="9138B0"/>
                </a:solidFill>
                <a:effectLst/>
                <a:uLnTx/>
                <a:uFillTx/>
                <a:latin typeface="+mn-lt"/>
                <a:ea typeface="+mj-ea"/>
                <a:cs typeface="Fira Sans"/>
              </a:rPr>
              <a:t>NEW</a:t>
            </a:r>
            <a:r>
              <a:rPr kumimoji="0" lang="en-GB" sz="2400" b="1" i="0" u="none" strike="noStrike" kern="1200" cap="none" spc="30" normalizeH="0" baseline="0" noProof="0" dirty="0">
                <a:ln>
                  <a:noFill/>
                </a:ln>
                <a:solidFill>
                  <a:srgbClr val="A8959A"/>
                </a:solidFill>
                <a:effectLst/>
                <a:uLnTx/>
                <a:uFillTx/>
                <a:latin typeface="+mn-lt"/>
                <a:ea typeface="+mj-ea"/>
                <a:cs typeface="Fira Sans"/>
              </a:rPr>
              <a:t> </a:t>
            </a:r>
            <a:r>
              <a:rPr kumimoji="0" lang="en-GB" sz="2400" b="1" i="0" u="none" strike="noStrike" kern="1200" cap="none" spc="25" normalizeH="0" baseline="0" noProof="0" dirty="0">
                <a:ln>
                  <a:noFill/>
                </a:ln>
                <a:solidFill>
                  <a:schemeClr val="tx1"/>
                </a:solidFill>
                <a:effectLst/>
                <a:uLnTx/>
                <a:uFillTx/>
                <a:latin typeface="+mn-lt"/>
                <a:ea typeface="+mj-ea"/>
                <a:cs typeface="Fira Sans"/>
              </a:rPr>
              <a:t>Glow-</a:t>
            </a:r>
            <a:r>
              <a:rPr kumimoji="0" lang="en-GB" sz="2400" b="1" i="0" u="none" strike="noStrike" kern="1200" cap="none" spc="30" normalizeH="0" baseline="0" noProof="0" dirty="0">
                <a:ln>
                  <a:noFill/>
                </a:ln>
                <a:solidFill>
                  <a:schemeClr val="tx1"/>
                </a:solidFill>
                <a:effectLst/>
                <a:uLnTx/>
                <a:uFillTx/>
                <a:latin typeface="+mn-lt"/>
                <a:ea typeface="+mj-ea"/>
                <a:cs typeface="Fira Sans"/>
              </a:rPr>
              <a:t>Boosting</a:t>
            </a:r>
            <a:r>
              <a:rPr kumimoji="0" lang="en-GB" sz="2400" b="1" i="0" u="none" strike="noStrike" kern="1200" cap="none" spc="125" normalizeH="0" baseline="0" noProof="0" dirty="0">
                <a:ln>
                  <a:noFill/>
                </a:ln>
                <a:solidFill>
                  <a:schemeClr val="tx1"/>
                </a:solidFill>
                <a:effectLst/>
                <a:uLnTx/>
                <a:uFillTx/>
                <a:latin typeface="+mn-lt"/>
                <a:ea typeface="+mj-ea"/>
                <a:cs typeface="Fira Sans"/>
              </a:rPr>
              <a:t> </a:t>
            </a:r>
            <a:r>
              <a:rPr kumimoji="0" lang="en-GB" sz="2400" b="1" i="0" u="none" strike="noStrike" kern="1200" cap="none" spc="30" normalizeH="0" baseline="0" noProof="0" dirty="0">
                <a:ln>
                  <a:noFill/>
                </a:ln>
                <a:solidFill>
                  <a:schemeClr val="tx1"/>
                </a:solidFill>
                <a:effectLst/>
                <a:uLnTx/>
                <a:uFillTx/>
                <a:latin typeface="+mn-lt"/>
                <a:ea typeface="+mj-ea"/>
                <a:cs typeface="Fira Sans"/>
              </a:rPr>
              <a:t>Peptide</a:t>
            </a:r>
            <a:endParaRPr kumimoji="0" lang="en-GB" sz="2400" b="1" i="0" u="none" strike="noStrike" kern="1200" cap="none" spc="0" normalizeH="0" baseline="0" noProof="0" dirty="0">
              <a:ln>
                <a:noFill/>
              </a:ln>
              <a:solidFill>
                <a:schemeClr val="tx1"/>
              </a:solidFill>
              <a:effectLst/>
              <a:uLnTx/>
              <a:uFillTx/>
              <a:latin typeface="+mn-lt"/>
              <a:ea typeface="+mj-ea"/>
              <a:cs typeface="Fira Sans"/>
            </a:endParaRPr>
          </a:p>
          <a:p>
            <a:pPr marL="12700" marR="5080" lvl="0" indent="-635" algn="ctr" defTabSz="914400" rtl="0" eaLnBrk="1" fontAlgn="auto" latinLnBrk="0" hangingPunct="1">
              <a:lnSpc>
                <a:spcPct val="100000"/>
              </a:lnSpc>
              <a:spcBef>
                <a:spcPts val="204"/>
              </a:spcBef>
              <a:spcAft>
                <a:spcPts val="0"/>
              </a:spcAft>
              <a:buClrTx/>
              <a:buSzTx/>
              <a:buFontTx/>
              <a:buNone/>
              <a:tabLst/>
              <a:defRPr/>
            </a:pPr>
            <a:endParaRPr kumimoji="0" lang="en-GB" sz="1800" b="1" i="0" u="none" strike="noStrike" kern="1200" cap="none" spc="15" normalizeH="0" baseline="0" noProof="0" dirty="0">
              <a:ln>
                <a:noFill/>
              </a:ln>
              <a:solidFill>
                <a:srgbClr val="A8959A"/>
              </a:solidFill>
              <a:effectLst/>
              <a:uLnTx/>
              <a:uFillTx/>
              <a:latin typeface="+mn-lt"/>
              <a:ea typeface="+mj-ea"/>
              <a:cs typeface="Fira Sans"/>
            </a:endParaRPr>
          </a:p>
          <a:p>
            <a:pPr marL="12700" marR="5080" lvl="0" indent="-635" algn="ctr" defTabSz="914400" rtl="0" eaLnBrk="1" fontAlgn="auto" latinLnBrk="0" hangingPunct="1">
              <a:lnSpc>
                <a:spcPct val="100000"/>
              </a:lnSpc>
              <a:spcBef>
                <a:spcPts val="204"/>
              </a:spcBef>
              <a:spcAft>
                <a:spcPts val="0"/>
              </a:spcAft>
              <a:buClrTx/>
              <a:buSzTx/>
              <a:buFontTx/>
              <a:buNone/>
              <a:tabLst/>
              <a:defRPr/>
            </a:pPr>
            <a:r>
              <a:rPr kumimoji="0" lang="en-GB" sz="1800" b="1" i="0" u="none" strike="noStrike" kern="1200" cap="none" spc="15" normalizeH="0" baseline="0" noProof="0" dirty="0">
                <a:ln>
                  <a:noFill/>
                </a:ln>
                <a:solidFill>
                  <a:schemeClr val="tx1"/>
                </a:solidFill>
                <a:effectLst/>
                <a:uLnTx/>
                <a:uFillTx/>
                <a:latin typeface="+mn-lt"/>
                <a:ea typeface="+mj-ea"/>
                <a:cs typeface="Fira Sans"/>
              </a:rPr>
              <a:t>It</a:t>
            </a:r>
            <a:r>
              <a:rPr kumimoji="0" lang="en-GB" sz="1800" b="1" i="0" u="none" strike="noStrike" kern="1200" cap="none" spc="15" normalizeH="0" baseline="0" noProof="0" dirty="0">
                <a:ln>
                  <a:noFill/>
                </a:ln>
                <a:solidFill>
                  <a:srgbClr val="A8959A"/>
                </a:solidFill>
                <a:effectLst/>
                <a:uLnTx/>
                <a:uFillTx/>
                <a:latin typeface="+mn-lt"/>
                <a:ea typeface="+mj-ea"/>
                <a:cs typeface="Fira Sans"/>
              </a:rPr>
              <a:t> </a:t>
            </a:r>
            <a:r>
              <a:rPr kumimoji="0" lang="en-GB" sz="1800" b="1" i="0" u="none" strike="noStrike" kern="1200" cap="none" spc="30" normalizeH="0" baseline="0" noProof="0" dirty="0">
                <a:ln>
                  <a:noFill/>
                </a:ln>
                <a:solidFill>
                  <a:srgbClr val="9138B0"/>
                </a:solidFill>
                <a:effectLst/>
                <a:uLnTx/>
                <a:uFillTx/>
                <a:latin typeface="+mn-lt"/>
                <a:ea typeface="+mj-ea"/>
                <a:cs typeface="Fira Sans"/>
              </a:rPr>
              <a:t>works with skin </a:t>
            </a:r>
            <a:r>
              <a:rPr kumimoji="0" lang="en-GB" sz="1800" b="1" i="0" u="none" strike="noStrike" kern="1200" cap="none" spc="15" normalizeH="0" baseline="0" noProof="0" dirty="0">
                <a:ln>
                  <a:noFill/>
                </a:ln>
                <a:solidFill>
                  <a:schemeClr val="tx1"/>
                </a:solidFill>
                <a:effectLst/>
                <a:uLnTx/>
                <a:uFillTx/>
                <a:latin typeface="+mn-lt"/>
                <a:ea typeface="+mj-ea"/>
                <a:cs typeface="Fira Sans"/>
              </a:rPr>
              <a:t>to </a:t>
            </a:r>
            <a:r>
              <a:rPr kumimoji="0" lang="en-GB" sz="1800" b="1" i="0" u="none" strike="noStrike" kern="1200" cap="none" spc="35" normalizeH="0" baseline="0" noProof="0" dirty="0">
                <a:ln>
                  <a:noFill/>
                </a:ln>
                <a:solidFill>
                  <a:schemeClr val="tx1"/>
                </a:solidFill>
                <a:effectLst/>
                <a:uLnTx/>
                <a:uFillTx/>
                <a:latin typeface="+mn-lt"/>
                <a:ea typeface="+mj-ea"/>
                <a:cs typeface="Fira Sans"/>
              </a:rPr>
              <a:t>bring </a:t>
            </a:r>
            <a:r>
              <a:rPr kumimoji="0" lang="en-GB" sz="1800" b="1" i="0" u="none" strike="noStrike" kern="1200" cap="none" spc="25" normalizeH="0" baseline="0" noProof="0" dirty="0">
                <a:ln>
                  <a:noFill/>
                </a:ln>
                <a:solidFill>
                  <a:schemeClr val="tx1"/>
                </a:solidFill>
                <a:effectLst/>
                <a:uLnTx/>
                <a:uFillTx/>
                <a:latin typeface="+mn-lt"/>
                <a:ea typeface="+mj-ea"/>
                <a:cs typeface="Fira Sans"/>
              </a:rPr>
              <a:t>out </a:t>
            </a:r>
            <a:r>
              <a:rPr kumimoji="0" lang="en-GB" sz="1800" b="1" i="0" u="none" strike="noStrike" kern="1200" cap="none" spc="10" normalizeH="0" baseline="0" noProof="0" dirty="0">
                <a:ln>
                  <a:noFill/>
                </a:ln>
                <a:solidFill>
                  <a:schemeClr val="tx1"/>
                </a:solidFill>
                <a:effectLst/>
                <a:uLnTx/>
                <a:uFillTx/>
                <a:latin typeface="+mn-lt"/>
                <a:ea typeface="+mj-ea"/>
                <a:cs typeface="Fira Sans"/>
              </a:rPr>
              <a:t>its </a:t>
            </a:r>
            <a:r>
              <a:rPr kumimoji="0" lang="en-GB" sz="1800" b="1" i="0" u="none" strike="noStrike" kern="1200" cap="none" spc="35" normalizeH="0" baseline="0" noProof="0" dirty="0">
                <a:ln>
                  <a:noFill/>
                </a:ln>
                <a:solidFill>
                  <a:schemeClr val="tx1"/>
                </a:solidFill>
                <a:effectLst/>
                <a:uLnTx/>
                <a:uFillTx/>
                <a:latin typeface="+mn-lt"/>
                <a:ea typeface="+mj-ea"/>
                <a:cs typeface="Fira Sans"/>
              </a:rPr>
              <a:t>natural </a:t>
            </a:r>
            <a:r>
              <a:rPr kumimoji="0" lang="en-GB" sz="1800" b="1" i="0" u="none" strike="noStrike" kern="1200" cap="none" spc="30" normalizeH="0" baseline="0" noProof="0" dirty="0">
                <a:ln>
                  <a:noFill/>
                </a:ln>
                <a:solidFill>
                  <a:srgbClr val="9138B0"/>
                </a:solidFill>
                <a:effectLst/>
                <a:uLnTx/>
                <a:uFillTx/>
                <a:latin typeface="+mn-lt"/>
                <a:ea typeface="+mj-ea"/>
                <a:cs typeface="Fira Sans"/>
              </a:rPr>
              <a:t>healthy </a:t>
            </a:r>
            <a:r>
              <a:rPr kumimoji="0" lang="en-GB" sz="1800" b="1" i="0" u="none" strike="noStrike" kern="1200" cap="none" spc="25" normalizeH="0" baseline="0" noProof="0" dirty="0">
                <a:ln>
                  <a:noFill/>
                </a:ln>
                <a:solidFill>
                  <a:srgbClr val="9138B0"/>
                </a:solidFill>
                <a:effectLst/>
                <a:uLnTx/>
                <a:uFillTx/>
                <a:latin typeface="+mn-lt"/>
                <a:ea typeface="+mj-ea"/>
                <a:cs typeface="Fira Sans"/>
              </a:rPr>
              <a:t>glow </a:t>
            </a:r>
          </a:p>
          <a:p>
            <a:pPr marL="12700" marR="5080" lvl="0" indent="-635" algn="ctr" defTabSz="914400" rtl="0" eaLnBrk="1" fontAlgn="auto" latinLnBrk="0" hangingPunct="1">
              <a:lnSpc>
                <a:spcPct val="100000"/>
              </a:lnSpc>
              <a:spcBef>
                <a:spcPts val="204"/>
              </a:spcBef>
              <a:spcAft>
                <a:spcPts val="0"/>
              </a:spcAft>
              <a:buClrTx/>
              <a:buSzTx/>
              <a:buFontTx/>
              <a:buNone/>
              <a:tabLst/>
              <a:defRPr/>
            </a:pPr>
            <a:r>
              <a:rPr kumimoji="0" lang="en-GB" sz="1800" b="1" i="0" u="none" strike="noStrike" kern="1200" cap="none" spc="25" normalizeH="0" baseline="0" noProof="0" dirty="0">
                <a:ln>
                  <a:noFill/>
                </a:ln>
                <a:solidFill>
                  <a:schemeClr val="tx1"/>
                </a:solidFill>
                <a:effectLst/>
                <a:uLnTx/>
                <a:uFillTx/>
                <a:latin typeface="+mn-lt"/>
                <a:ea typeface="+mj-ea"/>
                <a:cs typeface="Fira Sans"/>
              </a:rPr>
              <a:t>…</a:t>
            </a:r>
            <a:r>
              <a:rPr kumimoji="0" lang="en-GB" sz="1800" b="1" i="0" u="none" strike="noStrike" kern="1200" cap="none" spc="25" normalizeH="0" baseline="0" noProof="0" dirty="0">
                <a:ln>
                  <a:noFill/>
                </a:ln>
                <a:solidFill>
                  <a:srgbClr val="9138B0"/>
                </a:solidFill>
                <a:effectLst/>
                <a:uLnTx/>
                <a:uFillTx/>
                <a:latin typeface="+mn-lt"/>
                <a:ea typeface="+mj-ea"/>
                <a:cs typeface="Fira Sans"/>
              </a:rPr>
              <a:t>all year round</a:t>
            </a:r>
            <a:r>
              <a:rPr kumimoji="0" lang="en-GB" sz="1800" b="1" i="0" u="none" strike="noStrike" kern="1200" cap="none" spc="25" normalizeH="0" baseline="0" noProof="0" dirty="0">
                <a:ln>
                  <a:noFill/>
                </a:ln>
                <a:solidFill>
                  <a:schemeClr val="tx1"/>
                </a:solidFill>
                <a:effectLst/>
                <a:uLnTx/>
                <a:uFillTx/>
                <a:latin typeface="+mn-lt"/>
                <a:ea typeface="+mj-ea"/>
                <a:cs typeface="Fira Sans"/>
              </a:rPr>
              <a:t>, as </a:t>
            </a:r>
            <a:r>
              <a:rPr kumimoji="0" lang="en-GB" sz="1800" b="1" i="0" u="none" strike="noStrike" kern="1200" cap="none" spc="15" normalizeH="0" baseline="0" noProof="0" dirty="0">
                <a:ln>
                  <a:noFill/>
                </a:ln>
                <a:solidFill>
                  <a:schemeClr val="tx1"/>
                </a:solidFill>
                <a:effectLst/>
                <a:uLnTx/>
                <a:uFillTx/>
                <a:latin typeface="+mn-lt"/>
                <a:ea typeface="+mj-ea"/>
                <a:cs typeface="Fira Sans"/>
              </a:rPr>
              <a:t>if </a:t>
            </a:r>
            <a:r>
              <a:rPr kumimoji="0" lang="en-GB" sz="1800" b="1" i="0" u="none" strike="noStrike" kern="1200" cap="none" spc="25" normalizeH="0" baseline="0" noProof="0" dirty="0">
                <a:ln>
                  <a:noFill/>
                </a:ln>
                <a:solidFill>
                  <a:schemeClr val="tx1"/>
                </a:solidFill>
                <a:effectLst/>
                <a:uLnTx/>
                <a:uFillTx/>
                <a:latin typeface="+mn-lt"/>
                <a:ea typeface="+mj-ea"/>
                <a:cs typeface="Fira Sans"/>
              </a:rPr>
              <a:t>you were </a:t>
            </a:r>
            <a:r>
              <a:rPr kumimoji="0" lang="en-GB" sz="1800" b="1" i="0" u="none" strike="noStrike" kern="1200" cap="none" spc="30" normalizeH="0" baseline="0" noProof="0" dirty="0">
                <a:ln>
                  <a:noFill/>
                </a:ln>
                <a:solidFill>
                  <a:srgbClr val="9138B0"/>
                </a:solidFill>
                <a:effectLst/>
                <a:uLnTx/>
                <a:uFillTx/>
                <a:latin typeface="+mn-lt"/>
                <a:ea typeface="+mj-ea"/>
                <a:cs typeface="Fira Sans"/>
              </a:rPr>
              <a:t>just back </a:t>
            </a:r>
            <a:r>
              <a:rPr kumimoji="0" lang="en-GB" sz="1800" b="1" i="0" u="none" strike="noStrike" kern="1200" cap="none" spc="25" normalizeH="0" baseline="0" noProof="0" dirty="0">
                <a:ln>
                  <a:noFill/>
                </a:ln>
                <a:solidFill>
                  <a:srgbClr val="9138B0"/>
                </a:solidFill>
                <a:effectLst/>
                <a:uLnTx/>
                <a:uFillTx/>
                <a:latin typeface="+mn-lt"/>
                <a:ea typeface="+mj-ea"/>
                <a:cs typeface="Fira Sans"/>
              </a:rPr>
              <a:t>from</a:t>
            </a:r>
            <a:r>
              <a:rPr kumimoji="0" lang="en-GB" sz="1800" b="1" i="0" u="none" strike="noStrike" kern="1200" cap="none" spc="85" normalizeH="0" baseline="0" noProof="0" dirty="0">
                <a:ln>
                  <a:noFill/>
                </a:ln>
                <a:solidFill>
                  <a:srgbClr val="9138B0"/>
                </a:solidFill>
                <a:effectLst/>
                <a:uLnTx/>
                <a:uFillTx/>
                <a:latin typeface="+mn-lt"/>
                <a:ea typeface="+mj-ea"/>
                <a:cs typeface="Fira Sans"/>
              </a:rPr>
              <a:t> </a:t>
            </a:r>
            <a:r>
              <a:rPr kumimoji="0" lang="en-GB" sz="1800" b="1" i="0" u="none" strike="noStrike" kern="1200" cap="none" spc="25" normalizeH="0" baseline="0" noProof="0" dirty="0">
                <a:ln>
                  <a:noFill/>
                </a:ln>
                <a:solidFill>
                  <a:srgbClr val="9138B0"/>
                </a:solidFill>
                <a:effectLst/>
                <a:uLnTx/>
                <a:uFillTx/>
                <a:latin typeface="+mn-lt"/>
                <a:ea typeface="+mj-ea"/>
                <a:cs typeface="Fira Sans"/>
              </a:rPr>
              <a:t>holidays</a:t>
            </a:r>
            <a:r>
              <a:rPr kumimoji="0" lang="en-GB" sz="1800" b="1" i="0" u="none" strike="noStrike" kern="1200" cap="none" spc="25" normalizeH="0" baseline="0" noProof="0" dirty="0">
                <a:ln>
                  <a:noFill/>
                </a:ln>
                <a:solidFill>
                  <a:schemeClr val="tx1"/>
                </a:solidFill>
                <a:effectLst/>
                <a:uLnTx/>
                <a:uFillTx/>
                <a:latin typeface="+mn-lt"/>
                <a:ea typeface="+mj-ea"/>
                <a:cs typeface="Fira Sans"/>
              </a:rPr>
              <a:t>!</a:t>
            </a:r>
            <a:endParaRPr kumimoji="0" lang="en-GB" sz="1800" b="1" i="0" u="none" strike="noStrike" kern="1200" cap="none" spc="0" normalizeH="0" baseline="0" noProof="0" dirty="0">
              <a:ln>
                <a:noFill/>
              </a:ln>
              <a:solidFill>
                <a:schemeClr val="tx1"/>
              </a:solidFill>
              <a:effectLst/>
              <a:uLnTx/>
              <a:uFillTx/>
              <a:latin typeface="+mn-lt"/>
              <a:ea typeface="+mj-ea"/>
              <a:cs typeface="Fira Sans"/>
            </a:endParaRPr>
          </a:p>
        </p:txBody>
      </p:sp>
    </p:spTree>
    <p:extLst>
      <p:ext uri="{BB962C8B-B14F-4D97-AF65-F5344CB8AC3E}">
        <p14:creationId xmlns:p14="http://schemas.microsoft.com/office/powerpoint/2010/main" val="3893464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C4A72-DD43-CDAD-66E1-AA1A5A9DC5C8}"/>
              </a:ext>
            </a:extLst>
          </p:cNvPr>
          <p:cNvSpPr>
            <a:spLocks noGrp="1"/>
          </p:cNvSpPr>
          <p:nvPr>
            <p:ph type="title"/>
          </p:nvPr>
        </p:nvSpPr>
        <p:spPr/>
        <p:txBody>
          <a:bodyPr/>
          <a:lstStyle/>
          <a:p>
            <a:r>
              <a:rPr lang="en-US"/>
              <a:t>SYN-GLOW®</a:t>
            </a:r>
          </a:p>
        </p:txBody>
      </p:sp>
      <p:sp>
        <p:nvSpPr>
          <p:cNvPr id="3" name="Slide Number Placeholder 2">
            <a:extLst>
              <a:ext uri="{FF2B5EF4-FFF2-40B4-BE49-F238E27FC236}">
                <a16:creationId xmlns:a16="http://schemas.microsoft.com/office/drawing/2014/main" id="{B28630DD-A8C1-1B01-34F1-EAA9F896E64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FA9161E-1EDB-6E1B-1553-F36CA3A988F4}"/>
              </a:ext>
            </a:extLst>
          </p:cNvPr>
          <p:cNvSpPr>
            <a:spLocks noGrp="1"/>
          </p:cNvSpPr>
          <p:nvPr>
            <p:ph type="body" idx="11"/>
          </p:nvPr>
        </p:nvSpPr>
        <p:spPr/>
        <p:txBody>
          <a:bodyPr/>
          <a:lstStyle/>
          <a:p>
            <a:r>
              <a:rPr lang="en-US"/>
              <a:t>ID Card</a:t>
            </a:r>
          </a:p>
        </p:txBody>
      </p:sp>
      <p:sp>
        <p:nvSpPr>
          <p:cNvPr id="6" name="Text Placeholder 5">
            <a:extLst>
              <a:ext uri="{FF2B5EF4-FFF2-40B4-BE49-F238E27FC236}">
                <a16:creationId xmlns:a16="http://schemas.microsoft.com/office/drawing/2014/main" id="{B5ABC7D6-BFC9-57B4-ADFB-556C45EC33CA}"/>
              </a:ext>
            </a:extLst>
          </p:cNvPr>
          <p:cNvSpPr>
            <a:spLocks noGrp="1"/>
          </p:cNvSpPr>
          <p:nvPr>
            <p:ph type="body" sz="quarter" idx="24"/>
          </p:nvPr>
        </p:nvSpPr>
        <p:spPr>
          <a:xfrm>
            <a:off x="3197338" y="6397074"/>
            <a:ext cx="3528001" cy="121588"/>
          </a:xfrm>
        </p:spPr>
        <p:txBody>
          <a:bodyPr/>
          <a:lstStyle/>
          <a:p>
            <a:r>
              <a:rPr lang="en-GB" i="1">
                <a:latin typeface="+mn-lt"/>
              </a:rPr>
              <a:t>* in vitro  ** in vivo</a:t>
            </a:r>
          </a:p>
        </p:txBody>
      </p:sp>
      <p:sp>
        <p:nvSpPr>
          <p:cNvPr id="9" name="Rectangle 8">
            <a:extLst>
              <a:ext uri="{FF2B5EF4-FFF2-40B4-BE49-F238E27FC236}">
                <a16:creationId xmlns:a16="http://schemas.microsoft.com/office/drawing/2014/main" id="{2AE5A081-FE46-15D0-451D-CB81F9DEEFB9}"/>
              </a:ext>
            </a:extLst>
          </p:cNvPr>
          <p:cNvSpPr/>
          <p:nvPr/>
        </p:nvSpPr>
        <p:spPr>
          <a:xfrm>
            <a:off x="296311" y="1853062"/>
            <a:ext cx="11595630" cy="1292767"/>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grpSp>
        <p:nvGrpSpPr>
          <p:cNvPr id="11" name="Group 10">
            <a:extLst>
              <a:ext uri="{FF2B5EF4-FFF2-40B4-BE49-F238E27FC236}">
                <a16:creationId xmlns:a16="http://schemas.microsoft.com/office/drawing/2014/main" id="{110BB80B-E42D-28C5-C0CF-4B4C41B15CB7}"/>
              </a:ext>
            </a:extLst>
          </p:cNvPr>
          <p:cNvGrpSpPr/>
          <p:nvPr/>
        </p:nvGrpSpPr>
        <p:grpSpPr>
          <a:xfrm>
            <a:off x="296311" y="3870569"/>
            <a:ext cx="11593287" cy="1288094"/>
            <a:chOff x="0" y="4008627"/>
            <a:chExt cx="11889600" cy="1288094"/>
          </a:xfrm>
        </p:grpSpPr>
        <p:sp>
          <p:nvSpPr>
            <p:cNvPr id="12" name="Rectangle 11">
              <a:extLst>
                <a:ext uri="{FF2B5EF4-FFF2-40B4-BE49-F238E27FC236}">
                  <a16:creationId xmlns:a16="http://schemas.microsoft.com/office/drawing/2014/main" id="{FA370B4E-3564-3468-3E26-2E29833FD94C}"/>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13" name="TextBox 55">
              <a:extLst>
                <a:ext uri="{FF2B5EF4-FFF2-40B4-BE49-F238E27FC236}">
                  <a16:creationId xmlns:a16="http://schemas.microsoft.com/office/drawing/2014/main" id="{F912BCBB-E3E0-DB56-A079-90F22BE8C2B0}"/>
                </a:ext>
              </a:extLst>
            </p:cNvPr>
            <p:cNvSpPr txBox="1"/>
            <p:nvPr/>
          </p:nvSpPr>
          <p:spPr>
            <a:xfrm>
              <a:off x="6915824" y="4008627"/>
              <a:ext cx="4891410" cy="80221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Healthy, youthful, fresh-from-holiday look all year long**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P</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romotes</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 visible healthy glow in just 5 days, with long lasting result and natural personalized effect**</a:t>
              </a:r>
            </a:p>
          </p:txBody>
        </p:sp>
      </p:grpSp>
      <p:sp>
        <p:nvSpPr>
          <p:cNvPr id="14" name="Rectangle 13">
            <a:extLst>
              <a:ext uri="{FF2B5EF4-FFF2-40B4-BE49-F238E27FC236}">
                <a16:creationId xmlns:a16="http://schemas.microsoft.com/office/drawing/2014/main" id="{AC08A0CD-FF6D-3FE5-9641-D8F13A92D9FA}"/>
              </a:ext>
            </a:extLst>
          </p:cNvPr>
          <p:cNvSpPr/>
          <p:nvPr/>
        </p:nvSpPr>
        <p:spPr>
          <a:xfrm>
            <a:off x="293970" y="5257446"/>
            <a:ext cx="1159563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15" name="Group 14">
            <a:extLst>
              <a:ext uri="{FF2B5EF4-FFF2-40B4-BE49-F238E27FC236}">
                <a16:creationId xmlns:a16="http://schemas.microsoft.com/office/drawing/2014/main" id="{3594AEA5-A2AB-5026-20E2-F4D39BD12F95}"/>
              </a:ext>
            </a:extLst>
          </p:cNvPr>
          <p:cNvGrpSpPr/>
          <p:nvPr/>
        </p:nvGrpSpPr>
        <p:grpSpPr>
          <a:xfrm>
            <a:off x="302398" y="1098306"/>
            <a:ext cx="11589544" cy="632053"/>
            <a:chOff x="-25599" y="2558933"/>
            <a:chExt cx="11889600" cy="385200"/>
          </a:xfrm>
        </p:grpSpPr>
        <p:sp>
          <p:nvSpPr>
            <p:cNvPr id="16" name="Rectangle 15">
              <a:extLst>
                <a:ext uri="{FF2B5EF4-FFF2-40B4-BE49-F238E27FC236}">
                  <a16:creationId xmlns:a16="http://schemas.microsoft.com/office/drawing/2014/main" id="{3022A3FC-0957-F423-903E-6FF499169F33}"/>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17" name="TextBox 70">
              <a:extLst>
                <a:ext uri="{FF2B5EF4-FFF2-40B4-BE49-F238E27FC236}">
                  <a16:creationId xmlns:a16="http://schemas.microsoft.com/office/drawing/2014/main" id="{ACA1E9BB-1077-4BF0-1A28-44393EB33801}"/>
                </a:ext>
              </a:extLst>
            </p:cNvPr>
            <p:cNvSpPr txBox="1"/>
            <p:nvPr/>
          </p:nvSpPr>
          <p:spPr>
            <a:xfrm>
              <a:off x="2134219" y="2575524"/>
              <a:ext cx="8856848" cy="366984"/>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Benzoyl Dipeptide-18 D-Phenylalanyl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Arginyl</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D-Tryptophan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Dipropylamide</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Mesylate, Aqua, Glycerin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8" name="Group 17">
            <a:extLst>
              <a:ext uri="{FF2B5EF4-FFF2-40B4-BE49-F238E27FC236}">
                <a16:creationId xmlns:a16="http://schemas.microsoft.com/office/drawing/2014/main" id="{62DEF65E-F0F7-40AE-7B08-7E64C8053F3D}"/>
              </a:ext>
            </a:extLst>
          </p:cNvPr>
          <p:cNvGrpSpPr/>
          <p:nvPr/>
        </p:nvGrpSpPr>
        <p:grpSpPr>
          <a:xfrm>
            <a:off x="296311" y="3220524"/>
            <a:ext cx="11588563" cy="572906"/>
            <a:chOff x="0" y="3331675"/>
            <a:chExt cx="11889600" cy="572906"/>
          </a:xfrm>
        </p:grpSpPr>
        <p:sp>
          <p:nvSpPr>
            <p:cNvPr id="19" name="Rectangle 18">
              <a:extLst>
                <a:ext uri="{FF2B5EF4-FFF2-40B4-BE49-F238E27FC236}">
                  <a16:creationId xmlns:a16="http://schemas.microsoft.com/office/drawing/2014/main" id="{BFB7514F-2E4F-AB50-C879-2204A7D89653}"/>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20" name="TextBox 73">
              <a:extLst>
                <a:ext uri="{FF2B5EF4-FFF2-40B4-BE49-F238E27FC236}">
                  <a16:creationId xmlns:a16="http://schemas.microsoft.com/office/drawing/2014/main" id="{25DE2902-E024-A2F8-D1AA-3673E03E55A9}"/>
                </a:ext>
              </a:extLst>
            </p:cNvPr>
            <p:cNvSpPr txBox="1"/>
            <p:nvPr/>
          </p:nvSpPr>
          <p:spPr>
            <a:xfrm>
              <a:off x="2134219" y="3340889"/>
              <a:ext cx="1688017"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4.0-7.5</a:t>
              </a:r>
            </a:p>
          </p:txBody>
        </p:sp>
        <p:sp>
          <p:nvSpPr>
            <p:cNvPr id="21" name="Rectangle 20">
              <a:extLst>
                <a:ext uri="{FF2B5EF4-FFF2-40B4-BE49-F238E27FC236}">
                  <a16:creationId xmlns:a16="http://schemas.microsoft.com/office/drawing/2014/main" id="{87DBCA5A-74C2-95A3-8134-3256903AAE94}"/>
                </a:ext>
              </a:extLst>
            </p:cNvPr>
            <p:cNvSpPr/>
            <p:nvPr/>
          </p:nvSpPr>
          <p:spPr>
            <a:xfrm>
              <a:off x="4229961"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1-3%</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22" name="Rectangle 21">
              <a:extLst>
                <a:ext uri="{FF2B5EF4-FFF2-40B4-BE49-F238E27FC236}">
                  <a16:creationId xmlns:a16="http://schemas.microsoft.com/office/drawing/2014/main" id="{E63B7304-8148-A9D0-EF8C-107B7BB087C0}"/>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Water miscible</a:t>
              </a:r>
            </a:p>
          </p:txBody>
        </p:sp>
      </p:grpSp>
      <p:pic>
        <p:nvPicPr>
          <p:cNvPr id="23" name="Picture 22" descr="Logo&#10;&#10;Description automatically generated">
            <a:extLst>
              <a:ext uri="{FF2B5EF4-FFF2-40B4-BE49-F238E27FC236}">
                <a16:creationId xmlns:a16="http://schemas.microsoft.com/office/drawing/2014/main" id="{C24E636F-1333-0730-FB32-6EBDB99A3B5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16265" y="5302008"/>
            <a:ext cx="1065022" cy="792000"/>
          </a:xfrm>
          <a:prstGeom prst="rect">
            <a:avLst/>
          </a:prstGeom>
        </p:spPr>
      </p:pic>
      <p:pic>
        <p:nvPicPr>
          <p:cNvPr id="5" name="Picture 4" descr="A green and white circle with text&#10;&#10;Description automatically generated">
            <a:extLst>
              <a:ext uri="{FF2B5EF4-FFF2-40B4-BE49-F238E27FC236}">
                <a16:creationId xmlns:a16="http://schemas.microsoft.com/office/drawing/2014/main" id="{811EEAD7-87CA-E86E-2612-64F3345818B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78128" y="5227926"/>
            <a:ext cx="909613" cy="909613"/>
          </a:xfrm>
          <a:prstGeom prst="rect">
            <a:avLst/>
          </a:prstGeom>
        </p:spPr>
      </p:pic>
      <p:sp>
        <p:nvSpPr>
          <p:cNvPr id="8" name="TextBox 55">
            <a:extLst>
              <a:ext uri="{FF2B5EF4-FFF2-40B4-BE49-F238E27FC236}">
                <a16:creationId xmlns:a16="http://schemas.microsoft.com/office/drawing/2014/main" id="{FC584162-1363-D547-DB89-3A4E0FDAB534}"/>
              </a:ext>
            </a:extLst>
          </p:cNvPr>
          <p:cNvSpPr txBox="1"/>
          <p:nvPr/>
        </p:nvSpPr>
        <p:spPr>
          <a:xfrm>
            <a:off x="2289852" y="1768709"/>
            <a:ext cx="9519432" cy="147932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Highly potent patented pentapeptide, made by cutting-edge SYN®-Peptide technology, designed to highly selectively boost MC1R (Melanocortin-1 receptor), a biochemical switch (off/on) of the Melanin synthesis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From a library of more than 100 peptides, SYN-GLOW® has been identified to be the best candidate to activate MC1R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In silico structure-based peptide design and artificial intelligence (AI), visualized with molecular modelling</a:t>
            </a:r>
          </a:p>
          <a:p>
            <a:pPr marL="180000" marR="0" lvl="0" indent="-180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TFA-free</a:t>
            </a:r>
            <a:r>
              <a:rPr kumimoji="0" lang="en-US" sz="1300" b="0" i="0" u="none" strike="noStrike" kern="1200" cap="none" spc="0" normalizeH="0" baseline="30000" noProof="0">
                <a:ln>
                  <a:noFill/>
                </a:ln>
                <a:solidFill>
                  <a:prstClr val="black"/>
                </a:solidFill>
                <a:effectLst/>
                <a:uLnTx/>
                <a:uFillTx/>
                <a:latin typeface="DM Sans" pitchFamily="2" charset="0"/>
                <a:ea typeface="Fira Sans Book" panose="020B0503050000020004" pitchFamily="34" charset="0"/>
                <a:cs typeface="+mn-cs"/>
              </a:rPr>
              <a:t>1</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99.9% of natural origin (according to ISO 16128)</a:t>
            </a:r>
          </a:p>
        </p:txBody>
      </p:sp>
      <p:pic>
        <p:nvPicPr>
          <p:cNvPr id="10" name="Picture 9" descr="Logo&#10;&#10;Description automatically generated">
            <a:extLst>
              <a:ext uri="{FF2B5EF4-FFF2-40B4-BE49-F238E27FC236}">
                <a16:creationId xmlns:a16="http://schemas.microsoft.com/office/drawing/2014/main" id="{5A46EA65-6D15-71B8-7278-D01B12A29EA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94485" y="5316881"/>
            <a:ext cx="719060" cy="719060"/>
          </a:xfrm>
          <a:prstGeom prst="rect">
            <a:avLst/>
          </a:prstGeom>
        </p:spPr>
      </p:pic>
      <p:sp>
        <p:nvSpPr>
          <p:cNvPr id="30" name="TextBox 55">
            <a:extLst>
              <a:ext uri="{FF2B5EF4-FFF2-40B4-BE49-F238E27FC236}">
                <a16:creationId xmlns:a16="http://schemas.microsoft.com/office/drawing/2014/main" id="{44FBC63A-9A70-E55B-D3B2-45C8D6572D72}"/>
              </a:ext>
            </a:extLst>
          </p:cNvPr>
          <p:cNvSpPr txBox="1"/>
          <p:nvPr/>
        </p:nvSpPr>
        <p:spPr>
          <a:xfrm>
            <a:off x="2289851" y="3851898"/>
            <a:ext cx="4232136" cy="124080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Highly selectively MC1R booster*</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Significantly boosting key regulators of Melanin synthesis​ MITF, TYR, TRP1*</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S</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sym typeface="Arial"/>
              </a:rPr>
              <a:t>timulates</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sym typeface="Arial"/>
              </a:rPr>
              <a:t> anti-oxidant defense factor (Nrf2) after UVA-irradiation*</a:t>
            </a:r>
          </a:p>
        </p:txBody>
      </p:sp>
      <p:pic>
        <p:nvPicPr>
          <p:cNvPr id="26" name="Graphic 25">
            <a:extLst>
              <a:ext uri="{FF2B5EF4-FFF2-40B4-BE49-F238E27FC236}">
                <a16:creationId xmlns:a16="http://schemas.microsoft.com/office/drawing/2014/main" id="{933ED86D-0DA4-C114-AD0B-F499CE28B6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373347" y="5294015"/>
            <a:ext cx="1042105" cy="792000"/>
          </a:xfrm>
          <a:prstGeom prst="rect">
            <a:avLst/>
          </a:prstGeom>
        </p:spPr>
      </p:pic>
      <p:pic>
        <p:nvPicPr>
          <p:cNvPr id="7" name="Picture 6">
            <a:extLst>
              <a:ext uri="{FF2B5EF4-FFF2-40B4-BE49-F238E27FC236}">
                <a16:creationId xmlns:a16="http://schemas.microsoft.com/office/drawing/2014/main" id="{B849A2E1-A64C-3BB8-58B8-DF16F158A44A}"/>
              </a:ext>
            </a:extLst>
          </p:cNvPr>
          <p:cNvPicPr>
            <a:picLocks noChangeAspect="1"/>
          </p:cNvPicPr>
          <p:nvPr/>
        </p:nvPicPr>
        <p:blipFill>
          <a:blip r:embed="rId7"/>
          <a:stretch>
            <a:fillRect/>
          </a:stretch>
        </p:blipFill>
        <p:spPr>
          <a:xfrm>
            <a:off x="4304730" y="6357110"/>
            <a:ext cx="1664352" cy="219475"/>
          </a:xfrm>
          <a:prstGeom prst="rect">
            <a:avLst/>
          </a:prstGeom>
        </p:spPr>
      </p:pic>
    </p:spTree>
    <p:extLst>
      <p:ext uri="{BB962C8B-B14F-4D97-AF65-F5344CB8AC3E}">
        <p14:creationId xmlns:p14="http://schemas.microsoft.com/office/powerpoint/2010/main" val="3748424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6A42F9-8E7B-EE49-8B57-935B8D360E8C}"/>
              </a:ext>
            </a:extLst>
          </p:cNvPr>
          <p:cNvSpPr>
            <a:spLocks noGrp="1"/>
          </p:cNvSpPr>
          <p:nvPr>
            <p:ph type="title"/>
          </p:nvPr>
        </p:nvSpPr>
        <p:spPr>
          <a:xfrm>
            <a:off x="302399" y="302400"/>
            <a:ext cx="4552176" cy="303211"/>
          </a:xfrm>
        </p:spPr>
        <p:txBody>
          <a:bodyPr/>
          <a:lstStyle/>
          <a:p>
            <a:r>
              <a:rPr lang="en-GB"/>
              <a:t>SYN-GLOW® is a pentapeptide</a:t>
            </a:r>
            <a:br>
              <a:rPr lang="en-GB"/>
            </a:br>
            <a:r>
              <a:rPr lang="en-GB"/>
              <a:t>Designed to highly selectively boost MC1R (or Melanocortin-1 receptor)</a:t>
            </a:r>
            <a:endParaRPr lang="en-US"/>
          </a:p>
        </p:txBody>
      </p:sp>
      <p:sp>
        <p:nvSpPr>
          <p:cNvPr id="5" name="Slide Number Placeholder 4">
            <a:extLst>
              <a:ext uri="{FF2B5EF4-FFF2-40B4-BE49-F238E27FC236}">
                <a16:creationId xmlns:a16="http://schemas.microsoft.com/office/drawing/2014/main" id="{840765D3-0E2C-534E-A9E5-3B9F5A0B4E03}"/>
              </a:ext>
            </a:extLst>
          </p:cNvPr>
          <p:cNvSpPr>
            <a:spLocks noGrp="1"/>
          </p:cNvSpPr>
          <p:nvPr>
            <p:ph type="sldNum" sz="quarter" idx="10"/>
          </p:nvPr>
        </p:nvSpPr>
        <p:spPr/>
        <p:txBody>
          <a:bodyPr/>
          <a:lstStyle/>
          <a:p>
            <a:pPr lvl="0"/>
            <a:fld id="{E118D48E-C7CB-6244-969D-7BAEA9B6226C}" type="slidenum">
              <a:rPr lang="en-US" noProof="0" smtClean="0"/>
              <a:pPr lvl="0"/>
              <a:t>13</a:t>
            </a:fld>
            <a:endParaRPr lang="en-US" noProof="0"/>
          </a:p>
        </p:txBody>
      </p:sp>
      <p:sp>
        <p:nvSpPr>
          <p:cNvPr id="1348" name="Text Placeholder 1347">
            <a:extLst>
              <a:ext uri="{FF2B5EF4-FFF2-40B4-BE49-F238E27FC236}">
                <a16:creationId xmlns:a16="http://schemas.microsoft.com/office/drawing/2014/main" id="{4F044603-D35F-6734-6EA4-719EBDE3C9FE}"/>
              </a:ext>
            </a:extLst>
          </p:cNvPr>
          <p:cNvSpPr>
            <a:spLocks noGrp="1"/>
          </p:cNvSpPr>
          <p:nvPr>
            <p:ph type="body" sz="quarter" idx="28"/>
          </p:nvPr>
        </p:nvSpPr>
        <p:spPr/>
        <p:txBody>
          <a:bodyPr/>
          <a:lstStyle/>
          <a:p>
            <a:endParaRPr lang="en-GB"/>
          </a:p>
        </p:txBody>
      </p:sp>
      <p:sp>
        <p:nvSpPr>
          <p:cNvPr id="1346" name="Text Placeholder 1345">
            <a:extLst>
              <a:ext uri="{FF2B5EF4-FFF2-40B4-BE49-F238E27FC236}">
                <a16:creationId xmlns:a16="http://schemas.microsoft.com/office/drawing/2014/main" id="{1795220C-03D9-09BC-2E53-B7587FC10554}"/>
              </a:ext>
            </a:extLst>
          </p:cNvPr>
          <p:cNvSpPr>
            <a:spLocks noGrp="1"/>
          </p:cNvSpPr>
          <p:nvPr>
            <p:ph type="body" sz="quarter" idx="26"/>
          </p:nvPr>
        </p:nvSpPr>
        <p:spPr>
          <a:xfrm>
            <a:off x="302398" y="5985390"/>
            <a:ext cx="5472000" cy="116604"/>
          </a:xfrm>
        </p:spPr>
        <p:txBody>
          <a:bodyPr/>
          <a:lstStyle/>
          <a:p>
            <a:r>
              <a:rPr lang="en-GB" i="1"/>
              <a:t>In vitro</a:t>
            </a:r>
            <a:r>
              <a:rPr lang="en-GB"/>
              <a:t>: from a library of more than 100 peptides, SYN-GLOW® has been identified to be the best candidate to activate MC1R. Results published in Int. J. of Molecular Sciences: </a:t>
            </a:r>
            <a:r>
              <a:rPr lang="en-GB">
                <a:solidFill>
                  <a:schemeClr val="accent6"/>
                </a:solidFill>
              </a:rPr>
              <a:t>https://www.ncbi.nlm.nih.gov/pubmed/31817532 </a:t>
            </a:r>
          </a:p>
          <a:p>
            <a:endParaRPr lang="en-GB"/>
          </a:p>
          <a:p>
            <a:endParaRPr lang="en-GB"/>
          </a:p>
        </p:txBody>
      </p:sp>
      <p:sp>
        <p:nvSpPr>
          <p:cNvPr id="1347" name="Text Placeholder 1346">
            <a:extLst>
              <a:ext uri="{FF2B5EF4-FFF2-40B4-BE49-F238E27FC236}">
                <a16:creationId xmlns:a16="http://schemas.microsoft.com/office/drawing/2014/main" id="{E0A8D611-0FA9-F244-59EC-59A5EC9763E1}"/>
              </a:ext>
            </a:extLst>
          </p:cNvPr>
          <p:cNvSpPr>
            <a:spLocks noGrp="1"/>
          </p:cNvSpPr>
          <p:nvPr>
            <p:ph type="body" sz="quarter" idx="27"/>
          </p:nvPr>
        </p:nvSpPr>
        <p:spPr>
          <a:xfrm>
            <a:off x="302397" y="6217392"/>
            <a:ext cx="5688000" cy="116604"/>
          </a:xfrm>
        </p:spPr>
        <p:txBody>
          <a:bodyPr/>
          <a:lstStyle/>
          <a:p>
            <a:r>
              <a:rPr lang="en-GB"/>
              <a:t>Mode of action: Mc1R activation, related to scientific evidences. This is not intended to be final product claim </a:t>
            </a:r>
          </a:p>
          <a:p>
            <a:endParaRPr lang="en-GB"/>
          </a:p>
        </p:txBody>
      </p:sp>
      <p:sp>
        <p:nvSpPr>
          <p:cNvPr id="1307" name="Rectangle 1306">
            <a:extLst>
              <a:ext uri="{FF2B5EF4-FFF2-40B4-BE49-F238E27FC236}">
                <a16:creationId xmlns:a16="http://schemas.microsoft.com/office/drawing/2014/main" id="{D6B85E50-F048-4F3E-B845-60296EE599AA}"/>
              </a:ext>
            </a:extLst>
          </p:cNvPr>
          <p:cNvSpPr/>
          <p:nvPr/>
        </p:nvSpPr>
        <p:spPr>
          <a:xfrm>
            <a:off x="302397" y="1607700"/>
            <a:ext cx="4552176" cy="2769989"/>
          </a:xfrm>
          <a:prstGeom prst="rect">
            <a:avLst/>
          </a:prstGeom>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5" normalizeH="0" baseline="0" noProof="0" dirty="0">
                <a:ln>
                  <a:noFill/>
                </a:ln>
                <a:solidFill>
                  <a:schemeClr val="accent1"/>
                </a:solidFill>
                <a:effectLst/>
                <a:uLnTx/>
                <a:uFillTx/>
                <a:ea typeface="+mn-ea"/>
                <a:cs typeface="+mn-cs"/>
              </a:rPr>
              <a:t>MC1R is the biochemical switch (off/on) of the Melanin synthesis.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15" normalizeH="0" baseline="0" noProof="0" dirty="0">
              <a:ln>
                <a:noFill/>
              </a:ln>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5" normalizeH="0" baseline="0" noProof="0" dirty="0">
                <a:ln>
                  <a:noFill/>
                </a:ln>
                <a:effectLst/>
                <a:uLnTx/>
                <a:uFillTx/>
                <a:ea typeface="+mn-ea"/>
                <a:cs typeface="+mn-cs"/>
              </a:rPr>
              <a:t>MC1R is a transmembrane protein, integrated into the cellular membrane and, in this role, it’s the unique gate to biological tanning.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15" normalizeH="0" baseline="0" noProof="0" dirty="0">
              <a:ln>
                <a:noFill/>
              </a:ln>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15" normalizeH="0" baseline="0" noProof="0" dirty="0">
                <a:ln>
                  <a:noFill/>
                </a:ln>
                <a:effectLst/>
                <a:uLnTx/>
                <a:uFillTx/>
                <a:ea typeface="+mn-ea"/>
                <a:cs typeface="+mn-cs"/>
              </a:rPr>
              <a:t>Melanin is the pigment that gives skin its unique sun-kissed tone. </a:t>
            </a:r>
          </a:p>
        </p:txBody>
      </p:sp>
      <p:pic>
        <p:nvPicPr>
          <p:cNvPr id="2" name="Syn-Glow_mv_766_ray with labels 2">
            <a:hlinkClick r:id="" action="ppaction://media"/>
            <a:extLst>
              <a:ext uri="{FF2B5EF4-FFF2-40B4-BE49-F238E27FC236}">
                <a16:creationId xmlns:a16="http://schemas.microsoft.com/office/drawing/2014/main" id="{FAE4C1D1-BA72-4B41-BA60-AA6851E2AEE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096000" y="1"/>
            <a:ext cx="6096000" cy="5985389"/>
          </a:xfrm>
          <a:prstGeom prst="rect">
            <a:avLst/>
          </a:prstGeom>
        </p:spPr>
      </p:pic>
      <p:pic>
        <p:nvPicPr>
          <p:cNvPr id="3" name="Picture 2">
            <a:extLst>
              <a:ext uri="{FF2B5EF4-FFF2-40B4-BE49-F238E27FC236}">
                <a16:creationId xmlns:a16="http://schemas.microsoft.com/office/drawing/2014/main" id="{F33541B1-5F0E-DB69-0D76-E3A21653B06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0659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9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descr="Ein Bild, das Augen, Wimper, Nahaufnahme, Augenbraue enthält.&#10;&#10;Beschreibung automatisch generiert.">
            <a:extLst>
              <a:ext uri="{FF2B5EF4-FFF2-40B4-BE49-F238E27FC236}">
                <a16:creationId xmlns:a16="http://schemas.microsoft.com/office/drawing/2014/main" id="{34F3C957-26FA-A224-BFFE-88763FFBE53E}"/>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sp>
        <p:nvSpPr>
          <p:cNvPr id="4" name="Title 3">
            <a:extLst>
              <a:ext uri="{FF2B5EF4-FFF2-40B4-BE49-F238E27FC236}">
                <a16:creationId xmlns:a16="http://schemas.microsoft.com/office/drawing/2014/main" id="{8FEF8813-87D8-C4BE-F067-2C144F8D4EF4}"/>
              </a:ext>
            </a:extLst>
          </p:cNvPr>
          <p:cNvSpPr>
            <a:spLocks noGrp="1"/>
          </p:cNvSpPr>
          <p:nvPr>
            <p:ph type="ctrTitle"/>
          </p:nvPr>
        </p:nvSpPr>
        <p:spPr/>
        <p:txBody>
          <a:bodyPr/>
          <a:lstStyle/>
          <a:p>
            <a:r>
              <a:rPr lang="en-US"/>
              <a:t>Let’s get to know MC1R better...</a:t>
            </a:r>
            <a:endParaRPr lang="en-CH"/>
          </a:p>
        </p:txBody>
      </p:sp>
    </p:spTree>
    <p:extLst>
      <p:ext uri="{BB962C8B-B14F-4D97-AF65-F5344CB8AC3E}">
        <p14:creationId xmlns:p14="http://schemas.microsoft.com/office/powerpoint/2010/main" val="4064228445"/>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2206455-4095-3246-83EE-80CA6DED6202}"/>
              </a:ext>
            </a:extLst>
          </p:cNvPr>
          <p:cNvSpPr>
            <a:spLocks noGrp="1"/>
          </p:cNvSpPr>
          <p:nvPr>
            <p:ph type="title"/>
          </p:nvPr>
        </p:nvSpPr>
        <p:spPr>
          <a:xfrm>
            <a:off x="302400" y="302400"/>
            <a:ext cx="11591925" cy="303211"/>
          </a:xfrm>
        </p:spPr>
        <p:txBody>
          <a:bodyPr/>
          <a:lstStyle/>
          <a:p>
            <a:r>
              <a:rPr lang="en-GB"/>
              <a:t>MC1R is the master regulator of skin tanning.</a:t>
            </a:r>
            <a:endParaRPr lang="en-US"/>
          </a:p>
        </p:txBody>
      </p:sp>
      <p:sp>
        <p:nvSpPr>
          <p:cNvPr id="5" name="Slide Number Placeholder 4">
            <a:extLst>
              <a:ext uri="{FF2B5EF4-FFF2-40B4-BE49-F238E27FC236}">
                <a16:creationId xmlns:a16="http://schemas.microsoft.com/office/drawing/2014/main" id="{EA9C3889-7673-3547-9327-45346646FAAB}"/>
              </a:ext>
            </a:extLst>
          </p:cNvPr>
          <p:cNvSpPr>
            <a:spLocks noGrp="1"/>
          </p:cNvSpPr>
          <p:nvPr>
            <p:ph type="sldNum" sz="quarter" idx="10"/>
          </p:nvPr>
        </p:nvSpPr>
        <p:spPr>
          <a:xfrm>
            <a:off x="302400" y="6450806"/>
            <a:ext cx="1040625" cy="109061"/>
          </a:xfrm>
        </p:spPr>
        <p:txBody>
          <a:bodyPr/>
          <a:lstStyle/>
          <a:p>
            <a:pPr lvl="0"/>
            <a:fld id="{E118D48E-C7CB-6244-969D-7BAEA9B6226C}" type="slidenum">
              <a:rPr lang="en-US" noProof="0" smtClean="0"/>
              <a:pPr lvl="0"/>
              <a:t>15</a:t>
            </a:fld>
            <a:endParaRPr lang="en-US" noProof="0"/>
          </a:p>
        </p:txBody>
      </p:sp>
      <p:pic>
        <p:nvPicPr>
          <p:cNvPr id="4" name="Picture 3" descr="Diagram&#10;&#10;Description automatically generated">
            <a:extLst>
              <a:ext uri="{FF2B5EF4-FFF2-40B4-BE49-F238E27FC236}">
                <a16:creationId xmlns:a16="http://schemas.microsoft.com/office/drawing/2014/main" id="{E9583F5F-8FB5-464F-80FB-2E80D77D27B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33896" y="1153172"/>
            <a:ext cx="5724207" cy="5409376"/>
          </a:xfrm>
          <a:prstGeom prst="rect">
            <a:avLst/>
          </a:prstGeom>
        </p:spPr>
      </p:pic>
      <p:sp>
        <p:nvSpPr>
          <p:cNvPr id="9" name="Rectangle 8">
            <a:extLst>
              <a:ext uri="{FF2B5EF4-FFF2-40B4-BE49-F238E27FC236}">
                <a16:creationId xmlns:a16="http://schemas.microsoft.com/office/drawing/2014/main" id="{D9F3CB71-D922-4DB3-9AEA-A29FFACB4D89}"/>
              </a:ext>
            </a:extLst>
          </p:cNvPr>
          <p:cNvSpPr/>
          <p:nvPr/>
        </p:nvSpPr>
        <p:spPr>
          <a:xfrm>
            <a:off x="299387" y="1338260"/>
            <a:ext cx="2327000" cy="2154436"/>
          </a:xfrm>
          <a:prstGeom prst="rect">
            <a:avLst/>
          </a:prstGeom>
        </p:spPr>
        <p:txBody>
          <a:bodyPr wrap="square" lIns="0" tIns="0" rIns="0" bIns="0">
            <a:spAutoFit/>
          </a:bodyPr>
          <a:lstStyle/>
          <a:p>
            <a:r>
              <a:rPr lang="en-US" sz="1400" spc="15"/>
              <a:t>MC1R is a transmembrane protein so it is integrated  into the cellular membrane: in this role the MC1R is the unique gate to the melanogenesis pathway. </a:t>
            </a:r>
          </a:p>
          <a:p>
            <a:endParaRPr lang="en-US" sz="1400" spc="15"/>
          </a:p>
          <a:p>
            <a:r>
              <a:rPr lang="en-US" sz="1400" spc="15"/>
              <a:t>The signal to switch on is triggered by </a:t>
            </a:r>
            <a:r>
              <a:rPr lang="en-US" sz="1400" spc="15" err="1"/>
              <a:t>alphaMSH</a:t>
            </a:r>
            <a:r>
              <a:rPr lang="en-US" sz="1400" spc="15"/>
              <a:t> or by SYN-GLOW®.</a:t>
            </a:r>
          </a:p>
        </p:txBody>
      </p:sp>
      <p:sp>
        <p:nvSpPr>
          <p:cNvPr id="2" name="Rectangle 1">
            <a:extLst>
              <a:ext uri="{FF2B5EF4-FFF2-40B4-BE49-F238E27FC236}">
                <a16:creationId xmlns:a16="http://schemas.microsoft.com/office/drawing/2014/main" id="{AE0627C0-079F-4502-A929-45CBD6CA8698}"/>
              </a:ext>
            </a:extLst>
          </p:cNvPr>
          <p:cNvSpPr/>
          <p:nvPr/>
        </p:nvSpPr>
        <p:spPr>
          <a:xfrm>
            <a:off x="9528212" y="4578627"/>
            <a:ext cx="2361387" cy="1384995"/>
          </a:xfrm>
          <a:prstGeom prst="rect">
            <a:avLst/>
          </a:prstGeom>
          <a:noFill/>
          <a:ln>
            <a:noFill/>
          </a:ln>
        </p:spPr>
        <p:txBody>
          <a:bodyPr wrap="square" lIns="0" tIns="0" rIns="0" bIns="0">
            <a:spAutoFit/>
          </a:bodyPr>
          <a:lstStyle/>
          <a:p>
            <a:r>
              <a:rPr lang="en-US" sz="1000" b="1">
                <a:solidFill>
                  <a:srgbClr val="9138B0"/>
                </a:solidFill>
              </a:rPr>
              <a:t>MC1R</a:t>
            </a:r>
            <a:r>
              <a:rPr lang="en-US" sz="1000" b="1"/>
              <a:t> </a:t>
            </a:r>
            <a:r>
              <a:rPr lang="en-US" sz="1000"/>
              <a:t>= Melanocortin 1 Receptor</a:t>
            </a:r>
          </a:p>
          <a:p>
            <a:r>
              <a:rPr lang="en-US" sz="1000"/>
              <a:t>Alfa-MSH = peptide of 13 amino acids, the natural agonist of MC1R</a:t>
            </a:r>
          </a:p>
          <a:p>
            <a:r>
              <a:rPr lang="en-US" sz="1000" b="1">
                <a:solidFill>
                  <a:srgbClr val="9138B0"/>
                </a:solidFill>
              </a:rPr>
              <a:t>MITF</a:t>
            </a:r>
            <a:r>
              <a:rPr lang="en-US" sz="1000"/>
              <a:t> = Microphthalmia-associated </a:t>
            </a:r>
            <a:r>
              <a:rPr lang="en-US" sz="1000" b="1">
                <a:solidFill>
                  <a:srgbClr val="9138B0"/>
                </a:solidFill>
              </a:rPr>
              <a:t>transcription factor</a:t>
            </a:r>
          </a:p>
          <a:p>
            <a:r>
              <a:rPr lang="en-US" sz="1000" b="1">
                <a:solidFill>
                  <a:srgbClr val="9138B0"/>
                </a:solidFill>
              </a:rPr>
              <a:t>TYR</a:t>
            </a:r>
            <a:r>
              <a:rPr lang="en-US" sz="1000" b="1"/>
              <a:t> </a:t>
            </a:r>
            <a:r>
              <a:rPr lang="en-US" sz="1000"/>
              <a:t>= Tyrosinase</a:t>
            </a:r>
          </a:p>
          <a:p>
            <a:r>
              <a:rPr lang="en-US" sz="1000" b="1">
                <a:solidFill>
                  <a:srgbClr val="9138B0"/>
                </a:solidFill>
              </a:rPr>
              <a:t>TYRP1</a:t>
            </a:r>
            <a:r>
              <a:rPr lang="en-US" sz="1000" b="1"/>
              <a:t> </a:t>
            </a:r>
            <a:r>
              <a:rPr lang="en-US" sz="1000"/>
              <a:t>= Tyrosinase related protein 1</a:t>
            </a:r>
          </a:p>
          <a:p>
            <a:r>
              <a:rPr lang="en-US" sz="1000"/>
              <a:t>G protein = GTP (</a:t>
            </a:r>
            <a:r>
              <a:rPr lang="en-US" sz="1000" err="1"/>
              <a:t>Guanintriphosphate</a:t>
            </a:r>
            <a:r>
              <a:rPr lang="en-US" sz="1000"/>
              <a:t>) binding protein</a:t>
            </a:r>
          </a:p>
        </p:txBody>
      </p:sp>
    </p:spTree>
    <p:extLst>
      <p:ext uri="{BB962C8B-B14F-4D97-AF65-F5344CB8AC3E}">
        <p14:creationId xmlns:p14="http://schemas.microsoft.com/office/powerpoint/2010/main" val="2799843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1CFFE8CB-770D-1762-6A05-37642AEDC018}"/>
              </a:ext>
            </a:extLst>
          </p:cNvPr>
          <p:cNvSpPr/>
          <p:nvPr/>
        </p:nvSpPr>
        <p:spPr>
          <a:xfrm>
            <a:off x="8529850" y="6100816"/>
            <a:ext cx="3480179" cy="6463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Placeholder 5" descr="A person with grey hair smiling&#10;&#10;Description automatically generated">
            <a:extLst>
              <a:ext uri="{FF2B5EF4-FFF2-40B4-BE49-F238E27FC236}">
                <a16:creationId xmlns:a16="http://schemas.microsoft.com/office/drawing/2014/main" id="{361631A7-CD26-BBF8-8511-9245E83F6556}"/>
              </a:ext>
            </a:extLst>
          </p:cNvPr>
          <p:cNvPicPr>
            <a:picLocks noGrp="1" noChangeAspect="1"/>
          </p:cNvPicPr>
          <p:nvPr>
            <p:ph type="pic" sz="quarter" idx="25"/>
          </p:nvPr>
        </p:nvPicPr>
        <p:blipFill rotWithShape="1">
          <a:blip r:embed="rId3" cstate="screen">
            <a:extLst>
              <a:ext uri="{28A0092B-C50C-407E-A947-70E740481C1C}">
                <a14:useLocalDpi xmlns:a14="http://schemas.microsoft.com/office/drawing/2010/main"/>
              </a:ext>
            </a:extLst>
          </a:blip>
          <a:srcRect/>
          <a:stretch/>
        </p:blipFill>
        <p:spPr>
          <a:xfrm>
            <a:off x="0" y="0"/>
            <a:ext cx="12191999" cy="6858000"/>
          </a:xfrm>
        </p:spPr>
      </p:pic>
      <p:sp>
        <p:nvSpPr>
          <p:cNvPr id="4" name="Title 3">
            <a:extLst>
              <a:ext uri="{FF2B5EF4-FFF2-40B4-BE49-F238E27FC236}">
                <a16:creationId xmlns:a16="http://schemas.microsoft.com/office/drawing/2014/main" id="{60E44F6C-315B-8346-BCF7-968F5905C8CD}"/>
              </a:ext>
            </a:extLst>
          </p:cNvPr>
          <p:cNvSpPr>
            <a:spLocks noGrp="1"/>
          </p:cNvSpPr>
          <p:nvPr>
            <p:ph type="ctrTitle"/>
          </p:nvPr>
        </p:nvSpPr>
        <p:spPr>
          <a:xfrm>
            <a:off x="301625" y="301625"/>
            <a:ext cx="6140738" cy="1979613"/>
          </a:xfrm>
        </p:spPr>
        <p:txBody>
          <a:bodyPr/>
          <a:lstStyle/>
          <a:p>
            <a:r>
              <a:rPr lang="en-GB" sz="4000">
                <a:solidFill>
                  <a:schemeClr val="tx1"/>
                </a:solidFill>
              </a:rPr>
              <a:t>Strengthening skin’s defences from within </a:t>
            </a:r>
            <a:endParaRPr lang="en-US" sz="4000">
              <a:solidFill>
                <a:schemeClr val="tx1"/>
              </a:solidFill>
            </a:endParaRPr>
          </a:p>
        </p:txBody>
      </p:sp>
      <p:sp>
        <p:nvSpPr>
          <p:cNvPr id="48" name="Text Placeholder 47">
            <a:extLst>
              <a:ext uri="{FF2B5EF4-FFF2-40B4-BE49-F238E27FC236}">
                <a16:creationId xmlns:a16="http://schemas.microsoft.com/office/drawing/2014/main" id="{51A2EE98-14BA-A5A2-E4B8-AE222372746B}"/>
              </a:ext>
            </a:extLst>
          </p:cNvPr>
          <p:cNvSpPr>
            <a:spLocks noGrp="1"/>
          </p:cNvSpPr>
          <p:nvPr>
            <p:ph type="subTitle" idx="1"/>
          </p:nvPr>
        </p:nvSpPr>
        <p:spPr>
          <a:xfrm>
            <a:off x="301625" y="1339296"/>
            <a:ext cx="11590338" cy="887412"/>
          </a:xfrm>
        </p:spPr>
        <p:txBody>
          <a:bodyPr/>
          <a:lstStyle/>
          <a:p>
            <a:r>
              <a:rPr lang="en-GB">
                <a:solidFill>
                  <a:schemeClr val="tx1"/>
                </a:solidFill>
              </a:rPr>
              <a:t>MC1R is also known for reducing</a:t>
            </a:r>
          </a:p>
          <a:p>
            <a:r>
              <a:rPr lang="en-GB">
                <a:solidFill>
                  <a:schemeClr val="tx1"/>
                </a:solidFill>
              </a:rPr>
              <a:t>oxidative stress and promoting</a:t>
            </a:r>
          </a:p>
          <a:p>
            <a:r>
              <a:rPr lang="en-GB">
                <a:solidFill>
                  <a:schemeClr val="tx1"/>
                </a:solidFill>
              </a:rPr>
              <a:t>DNA repair </a:t>
            </a:r>
          </a:p>
        </p:txBody>
      </p:sp>
      <p:grpSp>
        <p:nvGrpSpPr>
          <p:cNvPr id="37" name="Group 36">
            <a:extLst>
              <a:ext uri="{FF2B5EF4-FFF2-40B4-BE49-F238E27FC236}">
                <a16:creationId xmlns:a16="http://schemas.microsoft.com/office/drawing/2014/main" id="{BD9536FA-5BA6-A148-8090-C2FB1254C197}"/>
              </a:ext>
            </a:extLst>
          </p:cNvPr>
          <p:cNvGrpSpPr/>
          <p:nvPr/>
        </p:nvGrpSpPr>
        <p:grpSpPr>
          <a:xfrm>
            <a:off x="209596" y="2509679"/>
            <a:ext cx="4613601" cy="3182989"/>
            <a:chOff x="712914" y="2746375"/>
            <a:chExt cx="4613601" cy="3182989"/>
          </a:xfrm>
        </p:grpSpPr>
        <p:grpSp>
          <p:nvGrpSpPr>
            <p:cNvPr id="33" name="Group 32">
              <a:extLst>
                <a:ext uri="{FF2B5EF4-FFF2-40B4-BE49-F238E27FC236}">
                  <a16:creationId xmlns:a16="http://schemas.microsoft.com/office/drawing/2014/main" id="{3ED8C041-8A88-DD49-84B6-A9BFB81C5895}"/>
                </a:ext>
              </a:extLst>
            </p:cNvPr>
            <p:cNvGrpSpPr/>
            <p:nvPr/>
          </p:nvGrpSpPr>
          <p:grpSpPr>
            <a:xfrm>
              <a:off x="1800225" y="2746375"/>
              <a:ext cx="3526290" cy="2328902"/>
              <a:chOff x="8336332" y="2789237"/>
              <a:chExt cx="5113119" cy="3376907"/>
            </a:xfrm>
          </p:grpSpPr>
          <p:sp>
            <p:nvSpPr>
              <p:cNvPr id="9" name="object 5">
                <a:extLst>
                  <a:ext uri="{FF2B5EF4-FFF2-40B4-BE49-F238E27FC236}">
                    <a16:creationId xmlns:a16="http://schemas.microsoft.com/office/drawing/2014/main" id="{085CCB6E-0FFE-8D41-971C-84F1A753E9AD}"/>
                  </a:ext>
                </a:extLst>
              </p:cNvPr>
              <p:cNvSpPr/>
              <p:nvPr/>
            </p:nvSpPr>
            <p:spPr>
              <a:xfrm>
                <a:off x="8597760" y="3736581"/>
                <a:ext cx="2169795" cy="2169795"/>
              </a:xfrm>
              <a:custGeom>
                <a:avLst/>
                <a:gdLst/>
                <a:ahLst/>
                <a:cxnLst/>
                <a:rect l="l" t="t" r="r" b="b"/>
                <a:pathLst>
                  <a:path w="2169795" h="2169795">
                    <a:moveTo>
                      <a:pt x="1084719" y="0"/>
                    </a:moveTo>
                    <a:lnTo>
                      <a:pt x="0" y="1084719"/>
                    </a:lnTo>
                    <a:lnTo>
                      <a:pt x="1084719" y="2169426"/>
                    </a:lnTo>
                    <a:lnTo>
                      <a:pt x="2169439" y="1084719"/>
                    </a:lnTo>
                    <a:lnTo>
                      <a:pt x="1084719" y="0"/>
                    </a:lnTo>
                    <a:close/>
                  </a:path>
                </a:pathLst>
              </a:custGeom>
              <a:solidFill>
                <a:schemeClr val="accent1"/>
              </a:solidFill>
            </p:spPr>
            <p:txBody>
              <a:bodyPr wrap="square" lIns="0" tIns="0" rIns="0" bIns="0" rtlCol="0"/>
              <a:lstStyle/>
              <a:p>
                <a:endParaRPr/>
              </a:p>
            </p:txBody>
          </p:sp>
          <p:sp>
            <p:nvSpPr>
              <p:cNvPr id="10" name="object 8">
                <a:extLst>
                  <a:ext uri="{FF2B5EF4-FFF2-40B4-BE49-F238E27FC236}">
                    <a16:creationId xmlns:a16="http://schemas.microsoft.com/office/drawing/2014/main" id="{8F873ABC-C592-E74A-ABE6-B511FC3FC86F}"/>
                  </a:ext>
                </a:extLst>
              </p:cNvPr>
              <p:cNvSpPr/>
              <p:nvPr/>
            </p:nvSpPr>
            <p:spPr>
              <a:xfrm>
                <a:off x="8336332" y="5532059"/>
                <a:ext cx="634365" cy="633730"/>
              </a:xfrm>
              <a:custGeom>
                <a:avLst/>
                <a:gdLst/>
                <a:ahLst/>
                <a:cxnLst/>
                <a:rect l="l" t="t" r="r" b="b"/>
                <a:pathLst>
                  <a:path w="634365" h="633729">
                    <a:moveTo>
                      <a:pt x="101231" y="616572"/>
                    </a:moveTo>
                    <a:lnTo>
                      <a:pt x="14338" y="632117"/>
                    </a:lnTo>
                    <a:lnTo>
                      <a:pt x="6731" y="633501"/>
                    </a:lnTo>
                    <a:lnTo>
                      <a:pt x="0" y="627037"/>
                    </a:lnTo>
                    <a:lnTo>
                      <a:pt x="1041" y="619379"/>
                    </a:lnTo>
                    <a:lnTo>
                      <a:pt x="12598" y="535254"/>
                    </a:lnTo>
                    <a:lnTo>
                      <a:pt x="3517" y="601357"/>
                    </a:lnTo>
                    <a:lnTo>
                      <a:pt x="4839" y="608494"/>
                    </a:lnTo>
                    <a:lnTo>
                      <a:pt x="9748" y="613092"/>
                    </a:lnTo>
                    <a:lnTo>
                      <a:pt x="16374" y="614223"/>
                    </a:lnTo>
                    <a:lnTo>
                      <a:pt x="22847" y="610958"/>
                    </a:lnTo>
                    <a:lnTo>
                      <a:pt x="633806" y="0"/>
                    </a:lnTo>
                  </a:path>
                </a:pathLst>
              </a:custGeom>
              <a:ln w="16573">
                <a:solidFill>
                  <a:schemeClr val="tx1"/>
                </a:solidFill>
              </a:ln>
            </p:spPr>
            <p:txBody>
              <a:bodyPr wrap="square" lIns="0" tIns="0" rIns="0" bIns="0" rtlCol="0"/>
              <a:lstStyle/>
              <a:p>
                <a:endParaRPr/>
              </a:p>
            </p:txBody>
          </p:sp>
          <p:sp>
            <p:nvSpPr>
              <p:cNvPr id="11" name="object 13">
                <a:extLst>
                  <a:ext uri="{FF2B5EF4-FFF2-40B4-BE49-F238E27FC236}">
                    <a16:creationId xmlns:a16="http://schemas.microsoft.com/office/drawing/2014/main" id="{7C644B07-E74B-364B-8F16-7B07A9C92225}"/>
                  </a:ext>
                </a:extLst>
              </p:cNvPr>
              <p:cNvSpPr/>
              <p:nvPr/>
            </p:nvSpPr>
            <p:spPr>
              <a:xfrm>
                <a:off x="10339459" y="5531779"/>
                <a:ext cx="633730" cy="634365"/>
              </a:xfrm>
              <a:custGeom>
                <a:avLst/>
                <a:gdLst/>
                <a:ahLst/>
                <a:cxnLst/>
                <a:rect l="l" t="t" r="r" b="b"/>
                <a:pathLst>
                  <a:path w="633729" h="634364">
                    <a:moveTo>
                      <a:pt x="616572" y="532561"/>
                    </a:moveTo>
                    <a:lnTo>
                      <a:pt x="632117" y="619467"/>
                    </a:lnTo>
                    <a:lnTo>
                      <a:pt x="633501" y="627075"/>
                    </a:lnTo>
                    <a:lnTo>
                      <a:pt x="627037" y="633793"/>
                    </a:lnTo>
                    <a:lnTo>
                      <a:pt x="619378" y="632752"/>
                    </a:lnTo>
                    <a:lnTo>
                      <a:pt x="535254" y="621207"/>
                    </a:lnTo>
                    <a:lnTo>
                      <a:pt x="601357" y="630300"/>
                    </a:lnTo>
                    <a:lnTo>
                      <a:pt x="608488" y="628971"/>
                    </a:lnTo>
                    <a:lnTo>
                      <a:pt x="613086" y="624057"/>
                    </a:lnTo>
                    <a:lnTo>
                      <a:pt x="614216" y="617426"/>
                    </a:lnTo>
                    <a:lnTo>
                      <a:pt x="610946" y="610946"/>
                    </a:lnTo>
                    <a:lnTo>
                      <a:pt x="0" y="0"/>
                    </a:lnTo>
                  </a:path>
                </a:pathLst>
              </a:custGeom>
              <a:ln w="16573">
                <a:solidFill>
                  <a:schemeClr val="tx1"/>
                </a:solidFill>
              </a:ln>
            </p:spPr>
            <p:txBody>
              <a:bodyPr wrap="square" lIns="0" tIns="0" rIns="0" bIns="0" rtlCol="0"/>
              <a:lstStyle/>
              <a:p>
                <a:endParaRPr/>
              </a:p>
            </p:txBody>
          </p:sp>
          <p:grpSp>
            <p:nvGrpSpPr>
              <p:cNvPr id="12" name="Group 11">
                <a:extLst>
                  <a:ext uri="{FF2B5EF4-FFF2-40B4-BE49-F238E27FC236}">
                    <a16:creationId xmlns:a16="http://schemas.microsoft.com/office/drawing/2014/main" id="{F6250C92-3C5E-284F-85CB-210B336EBAC7}"/>
                  </a:ext>
                </a:extLst>
              </p:cNvPr>
              <p:cNvGrpSpPr/>
              <p:nvPr/>
            </p:nvGrpSpPr>
            <p:grpSpPr>
              <a:xfrm>
                <a:off x="10001049" y="2789237"/>
                <a:ext cx="3448402" cy="1790944"/>
                <a:chOff x="10001049" y="2789237"/>
                <a:chExt cx="3448402" cy="1790944"/>
              </a:xfrm>
            </p:grpSpPr>
            <p:sp>
              <p:nvSpPr>
                <p:cNvPr id="13" name="object 9">
                  <a:extLst>
                    <a:ext uri="{FF2B5EF4-FFF2-40B4-BE49-F238E27FC236}">
                      <a16:creationId xmlns:a16="http://schemas.microsoft.com/office/drawing/2014/main" id="{62F5BAC6-0A1A-DB4E-B812-E71556B50E7A}"/>
                    </a:ext>
                  </a:extLst>
                </p:cNvPr>
                <p:cNvSpPr/>
                <p:nvPr/>
              </p:nvSpPr>
              <p:spPr>
                <a:xfrm>
                  <a:off x="10368737" y="3841586"/>
                  <a:ext cx="1134745" cy="370840"/>
                </a:xfrm>
                <a:custGeom>
                  <a:avLst/>
                  <a:gdLst/>
                  <a:ahLst/>
                  <a:cxnLst/>
                  <a:rect l="l" t="t" r="r" b="b"/>
                  <a:pathLst>
                    <a:path w="1134745" h="370839">
                      <a:moveTo>
                        <a:pt x="81475" y="253149"/>
                      </a:moveTo>
                      <a:lnTo>
                        <a:pt x="3598" y="329133"/>
                      </a:lnTo>
                      <a:lnTo>
                        <a:pt x="184" y="334418"/>
                      </a:lnTo>
                      <a:lnTo>
                        <a:pt x="0" y="339717"/>
                      </a:lnTo>
                      <a:lnTo>
                        <a:pt x="2818" y="344165"/>
                      </a:lnTo>
                      <a:lnTo>
                        <a:pt x="8412" y="346900"/>
                      </a:lnTo>
                      <a:lnTo>
                        <a:pt x="109339" y="370255"/>
                      </a:lnTo>
                      <a:lnTo>
                        <a:pt x="30027" y="351904"/>
                      </a:lnTo>
                      <a:lnTo>
                        <a:pt x="23048" y="347754"/>
                      </a:lnTo>
                      <a:lnTo>
                        <a:pt x="21393" y="341236"/>
                      </a:lnTo>
                      <a:lnTo>
                        <a:pt x="24778" y="334498"/>
                      </a:lnTo>
                      <a:lnTo>
                        <a:pt x="32923" y="329691"/>
                      </a:lnTo>
                      <a:lnTo>
                        <a:pt x="1134178" y="0"/>
                      </a:lnTo>
                    </a:path>
                  </a:pathLst>
                </a:custGeom>
                <a:ln w="19113">
                  <a:solidFill>
                    <a:schemeClr val="tx1"/>
                  </a:solidFill>
                </a:ln>
              </p:spPr>
              <p:txBody>
                <a:bodyPr wrap="square" lIns="0" tIns="0" rIns="0" bIns="0" rtlCol="0"/>
                <a:lstStyle/>
                <a:p>
                  <a:endParaRPr/>
                </a:p>
              </p:txBody>
            </p:sp>
            <p:sp>
              <p:nvSpPr>
                <p:cNvPr id="14" name="object 10">
                  <a:extLst>
                    <a:ext uri="{FF2B5EF4-FFF2-40B4-BE49-F238E27FC236}">
                      <a16:creationId xmlns:a16="http://schemas.microsoft.com/office/drawing/2014/main" id="{A1CF5B93-7642-5D45-8DE0-3B8DBF4DD0AD}"/>
                    </a:ext>
                  </a:extLst>
                </p:cNvPr>
                <p:cNvSpPr/>
                <p:nvPr/>
              </p:nvSpPr>
              <p:spPr>
                <a:xfrm>
                  <a:off x="10001049" y="3669446"/>
                  <a:ext cx="1459865" cy="171450"/>
                </a:xfrm>
                <a:custGeom>
                  <a:avLst/>
                  <a:gdLst/>
                  <a:ahLst/>
                  <a:cxnLst/>
                  <a:rect l="l" t="t" r="r" b="b"/>
                  <a:pathLst>
                    <a:path w="1459865" h="171450">
                      <a:moveTo>
                        <a:pt x="121913" y="50850"/>
                      </a:moveTo>
                      <a:lnTo>
                        <a:pt x="7245" y="110959"/>
                      </a:lnTo>
                      <a:lnTo>
                        <a:pt x="1678" y="115508"/>
                      </a:lnTo>
                      <a:lnTo>
                        <a:pt x="0" y="120686"/>
                      </a:lnTo>
                      <a:lnTo>
                        <a:pt x="2169" y="125595"/>
                      </a:lnTo>
                      <a:lnTo>
                        <a:pt x="8147" y="129336"/>
                      </a:lnTo>
                      <a:lnTo>
                        <a:pt x="123310" y="171348"/>
                      </a:lnTo>
                      <a:lnTo>
                        <a:pt x="32810" y="138341"/>
                      </a:lnTo>
                      <a:lnTo>
                        <a:pt x="25552" y="132946"/>
                      </a:lnTo>
                      <a:lnTo>
                        <a:pt x="25352" y="126217"/>
                      </a:lnTo>
                      <a:lnTo>
                        <a:pt x="31281" y="120219"/>
                      </a:lnTo>
                      <a:lnTo>
                        <a:pt x="42411" y="117017"/>
                      </a:lnTo>
                      <a:lnTo>
                        <a:pt x="1459426" y="0"/>
                      </a:lnTo>
                    </a:path>
                  </a:pathLst>
                </a:custGeom>
                <a:ln w="21272">
                  <a:solidFill>
                    <a:schemeClr val="tx1"/>
                  </a:solidFill>
                </a:ln>
              </p:spPr>
              <p:txBody>
                <a:bodyPr wrap="square" lIns="0" tIns="0" rIns="0" bIns="0" rtlCol="0"/>
                <a:lstStyle/>
                <a:p>
                  <a:endParaRPr/>
                </a:p>
              </p:txBody>
            </p:sp>
            <p:sp>
              <p:nvSpPr>
                <p:cNvPr id="15" name="object 11">
                  <a:extLst>
                    <a:ext uri="{FF2B5EF4-FFF2-40B4-BE49-F238E27FC236}">
                      <a16:creationId xmlns:a16="http://schemas.microsoft.com/office/drawing/2014/main" id="{2110993D-6AFB-4F47-AC68-17808F534FCD}"/>
                    </a:ext>
                  </a:extLst>
                </p:cNvPr>
                <p:cNvSpPr/>
                <p:nvPr/>
              </p:nvSpPr>
              <p:spPr>
                <a:xfrm>
                  <a:off x="10704241" y="4007411"/>
                  <a:ext cx="880744" cy="572770"/>
                </a:xfrm>
                <a:custGeom>
                  <a:avLst/>
                  <a:gdLst/>
                  <a:ahLst/>
                  <a:cxnLst/>
                  <a:rect l="l" t="t" r="r" b="b"/>
                  <a:pathLst>
                    <a:path w="880745" h="572770">
                      <a:moveTo>
                        <a:pt x="47840" y="468058"/>
                      </a:moveTo>
                      <a:lnTo>
                        <a:pt x="3860" y="556590"/>
                      </a:lnTo>
                      <a:lnTo>
                        <a:pt x="0" y="564349"/>
                      </a:lnTo>
                      <a:lnTo>
                        <a:pt x="4889" y="572287"/>
                      </a:lnTo>
                      <a:lnTo>
                        <a:pt x="13500" y="572287"/>
                      </a:lnTo>
                      <a:lnTo>
                        <a:pt x="108013" y="572262"/>
                      </a:lnTo>
                      <a:lnTo>
                        <a:pt x="33731" y="572274"/>
                      </a:lnTo>
                      <a:lnTo>
                        <a:pt x="26427" y="569889"/>
                      </a:lnTo>
                      <a:lnTo>
                        <a:pt x="22990" y="564108"/>
                      </a:lnTo>
                      <a:lnTo>
                        <a:pt x="23844" y="557022"/>
                      </a:lnTo>
                      <a:lnTo>
                        <a:pt x="29413" y="550722"/>
                      </a:lnTo>
                      <a:lnTo>
                        <a:pt x="880643" y="0"/>
                      </a:lnTo>
                    </a:path>
                  </a:pathLst>
                </a:custGeom>
                <a:ln w="17957">
                  <a:solidFill>
                    <a:schemeClr val="tx1"/>
                  </a:solidFill>
                </a:ln>
              </p:spPr>
              <p:txBody>
                <a:bodyPr wrap="square" lIns="0" tIns="0" rIns="0" bIns="0" rtlCol="0"/>
                <a:lstStyle/>
                <a:p>
                  <a:endParaRPr/>
                </a:p>
              </p:txBody>
            </p:sp>
            <p:sp>
              <p:nvSpPr>
                <p:cNvPr id="16" name="object 14">
                  <a:extLst>
                    <a:ext uri="{FF2B5EF4-FFF2-40B4-BE49-F238E27FC236}">
                      <a16:creationId xmlns:a16="http://schemas.microsoft.com/office/drawing/2014/main" id="{239D62EA-DA44-3D46-B1CE-7B47FAF77C9C}"/>
                    </a:ext>
                  </a:extLst>
                </p:cNvPr>
                <p:cNvSpPr/>
                <p:nvPr/>
              </p:nvSpPr>
              <p:spPr>
                <a:xfrm>
                  <a:off x="12569500" y="2789237"/>
                  <a:ext cx="0" cy="250825"/>
                </a:xfrm>
                <a:custGeom>
                  <a:avLst/>
                  <a:gdLst/>
                  <a:ahLst/>
                  <a:cxnLst/>
                  <a:rect l="l" t="t" r="r" b="b"/>
                  <a:pathLst>
                    <a:path h="250825">
                      <a:moveTo>
                        <a:pt x="0" y="0"/>
                      </a:moveTo>
                      <a:lnTo>
                        <a:pt x="0" y="250469"/>
                      </a:lnTo>
                    </a:path>
                  </a:pathLst>
                </a:custGeom>
                <a:solidFill>
                  <a:schemeClr val="accent5"/>
                </a:solidFill>
                <a:ln w="48780">
                  <a:solidFill>
                    <a:schemeClr val="accent5"/>
                  </a:solidFill>
                </a:ln>
              </p:spPr>
              <p:txBody>
                <a:bodyPr wrap="square" lIns="0" tIns="0" rIns="0" bIns="0" rtlCol="0"/>
                <a:lstStyle/>
                <a:p>
                  <a:endParaRPr/>
                </a:p>
              </p:txBody>
            </p:sp>
            <p:sp>
              <p:nvSpPr>
                <p:cNvPr id="17" name="object 15">
                  <a:extLst>
                    <a:ext uri="{FF2B5EF4-FFF2-40B4-BE49-F238E27FC236}">
                      <a16:creationId xmlns:a16="http://schemas.microsoft.com/office/drawing/2014/main" id="{61266CA0-BC63-874F-A61D-9B7EDAE52423}"/>
                    </a:ext>
                  </a:extLst>
                </p:cNvPr>
                <p:cNvSpPr/>
                <p:nvPr/>
              </p:nvSpPr>
              <p:spPr>
                <a:xfrm>
                  <a:off x="12569500" y="4297959"/>
                  <a:ext cx="0" cy="250825"/>
                </a:xfrm>
                <a:custGeom>
                  <a:avLst/>
                  <a:gdLst/>
                  <a:ahLst/>
                  <a:cxnLst/>
                  <a:rect l="l" t="t" r="r" b="b"/>
                  <a:pathLst>
                    <a:path h="250825">
                      <a:moveTo>
                        <a:pt x="0" y="0"/>
                      </a:moveTo>
                      <a:lnTo>
                        <a:pt x="0" y="250469"/>
                      </a:lnTo>
                    </a:path>
                  </a:pathLst>
                </a:custGeom>
                <a:solidFill>
                  <a:schemeClr val="accent5"/>
                </a:solidFill>
                <a:ln w="48780">
                  <a:solidFill>
                    <a:schemeClr val="accent5"/>
                  </a:solidFill>
                </a:ln>
              </p:spPr>
              <p:txBody>
                <a:bodyPr wrap="square" lIns="0" tIns="0" rIns="0" bIns="0" rtlCol="0"/>
                <a:lstStyle/>
                <a:p>
                  <a:endParaRPr/>
                </a:p>
              </p:txBody>
            </p:sp>
            <p:sp>
              <p:nvSpPr>
                <p:cNvPr id="18" name="object 16">
                  <a:extLst>
                    <a:ext uri="{FF2B5EF4-FFF2-40B4-BE49-F238E27FC236}">
                      <a16:creationId xmlns:a16="http://schemas.microsoft.com/office/drawing/2014/main" id="{9109A758-0077-5648-9737-9739C4D746F6}"/>
                    </a:ext>
                  </a:extLst>
                </p:cNvPr>
                <p:cNvSpPr/>
                <p:nvPr/>
              </p:nvSpPr>
              <p:spPr>
                <a:xfrm>
                  <a:off x="12787718" y="2846849"/>
                  <a:ext cx="140970" cy="250190"/>
                </a:xfrm>
                <a:custGeom>
                  <a:avLst/>
                  <a:gdLst/>
                  <a:ahLst/>
                  <a:cxnLst/>
                  <a:rect l="l" t="t" r="r" b="b"/>
                  <a:pathLst>
                    <a:path w="140970" h="250189">
                      <a:moveTo>
                        <a:pt x="95846" y="0"/>
                      </a:moveTo>
                      <a:lnTo>
                        <a:pt x="0" y="231406"/>
                      </a:lnTo>
                      <a:lnTo>
                        <a:pt x="45072" y="250075"/>
                      </a:lnTo>
                      <a:lnTo>
                        <a:pt x="140919" y="18681"/>
                      </a:lnTo>
                      <a:lnTo>
                        <a:pt x="95846" y="0"/>
                      </a:lnTo>
                      <a:close/>
                    </a:path>
                  </a:pathLst>
                </a:custGeom>
                <a:solidFill>
                  <a:schemeClr val="accent5"/>
                </a:solidFill>
              </p:spPr>
              <p:txBody>
                <a:bodyPr wrap="square" lIns="0" tIns="0" rIns="0" bIns="0" rtlCol="0"/>
                <a:lstStyle/>
                <a:p>
                  <a:endParaRPr/>
                </a:p>
              </p:txBody>
            </p:sp>
            <p:sp>
              <p:nvSpPr>
                <p:cNvPr id="19" name="object 17">
                  <a:extLst>
                    <a:ext uri="{FF2B5EF4-FFF2-40B4-BE49-F238E27FC236}">
                      <a16:creationId xmlns:a16="http://schemas.microsoft.com/office/drawing/2014/main" id="{4C2CD612-0AB4-5E43-B4C3-04CAF5057F8E}"/>
                    </a:ext>
                  </a:extLst>
                </p:cNvPr>
                <p:cNvSpPr/>
                <p:nvPr/>
              </p:nvSpPr>
              <p:spPr>
                <a:xfrm>
                  <a:off x="12210355" y="4240728"/>
                  <a:ext cx="140970" cy="250190"/>
                </a:xfrm>
                <a:custGeom>
                  <a:avLst/>
                  <a:gdLst/>
                  <a:ahLst/>
                  <a:cxnLst/>
                  <a:rect l="l" t="t" r="r" b="b"/>
                  <a:pathLst>
                    <a:path w="140970" h="250189">
                      <a:moveTo>
                        <a:pt x="95846" y="0"/>
                      </a:moveTo>
                      <a:lnTo>
                        <a:pt x="0" y="231406"/>
                      </a:lnTo>
                      <a:lnTo>
                        <a:pt x="45072" y="250075"/>
                      </a:lnTo>
                      <a:lnTo>
                        <a:pt x="140919" y="18669"/>
                      </a:lnTo>
                      <a:lnTo>
                        <a:pt x="95846" y="0"/>
                      </a:lnTo>
                      <a:close/>
                    </a:path>
                  </a:pathLst>
                </a:custGeom>
                <a:solidFill>
                  <a:schemeClr val="accent5"/>
                </a:solidFill>
              </p:spPr>
              <p:txBody>
                <a:bodyPr wrap="square" lIns="0" tIns="0" rIns="0" bIns="0" rtlCol="0"/>
                <a:lstStyle/>
                <a:p>
                  <a:endParaRPr/>
                </a:p>
              </p:txBody>
            </p:sp>
            <p:sp>
              <p:nvSpPr>
                <p:cNvPr id="20" name="object 18">
                  <a:extLst>
                    <a:ext uri="{FF2B5EF4-FFF2-40B4-BE49-F238E27FC236}">
                      <a16:creationId xmlns:a16="http://schemas.microsoft.com/office/drawing/2014/main" id="{0C860716-4686-3341-BF73-077A09DCB744}"/>
                    </a:ext>
                  </a:extLst>
                </p:cNvPr>
                <p:cNvSpPr/>
                <p:nvPr/>
              </p:nvSpPr>
              <p:spPr>
                <a:xfrm>
                  <a:off x="13141399" y="3309689"/>
                  <a:ext cx="250190" cy="140970"/>
                </a:xfrm>
                <a:custGeom>
                  <a:avLst/>
                  <a:gdLst/>
                  <a:ahLst/>
                  <a:cxnLst/>
                  <a:rect l="l" t="t" r="r" b="b"/>
                  <a:pathLst>
                    <a:path w="250190" h="140970">
                      <a:moveTo>
                        <a:pt x="231406" y="0"/>
                      </a:moveTo>
                      <a:lnTo>
                        <a:pt x="0" y="95846"/>
                      </a:lnTo>
                      <a:lnTo>
                        <a:pt x="18669" y="140919"/>
                      </a:lnTo>
                      <a:lnTo>
                        <a:pt x="250075" y="45072"/>
                      </a:lnTo>
                      <a:lnTo>
                        <a:pt x="231406" y="0"/>
                      </a:lnTo>
                      <a:close/>
                    </a:path>
                  </a:pathLst>
                </a:custGeom>
                <a:solidFill>
                  <a:schemeClr val="accent5"/>
                </a:solidFill>
              </p:spPr>
              <p:txBody>
                <a:bodyPr wrap="square" lIns="0" tIns="0" rIns="0" bIns="0" rtlCol="0"/>
                <a:lstStyle/>
                <a:p>
                  <a:endParaRPr/>
                </a:p>
              </p:txBody>
            </p:sp>
            <p:sp>
              <p:nvSpPr>
                <p:cNvPr id="21" name="object 19">
                  <a:extLst>
                    <a:ext uri="{FF2B5EF4-FFF2-40B4-BE49-F238E27FC236}">
                      <a16:creationId xmlns:a16="http://schemas.microsoft.com/office/drawing/2014/main" id="{333F29C7-5866-4F46-9E8B-E1E8E6167A9C}"/>
                    </a:ext>
                  </a:extLst>
                </p:cNvPr>
                <p:cNvSpPr/>
                <p:nvPr/>
              </p:nvSpPr>
              <p:spPr>
                <a:xfrm>
                  <a:off x="11747522" y="3887052"/>
                  <a:ext cx="250190" cy="140970"/>
                </a:xfrm>
                <a:custGeom>
                  <a:avLst/>
                  <a:gdLst/>
                  <a:ahLst/>
                  <a:cxnLst/>
                  <a:rect l="l" t="t" r="r" b="b"/>
                  <a:pathLst>
                    <a:path w="250190" h="140970">
                      <a:moveTo>
                        <a:pt x="231406" y="0"/>
                      </a:moveTo>
                      <a:lnTo>
                        <a:pt x="0" y="95846"/>
                      </a:lnTo>
                      <a:lnTo>
                        <a:pt x="18669" y="140919"/>
                      </a:lnTo>
                      <a:lnTo>
                        <a:pt x="250075" y="45072"/>
                      </a:lnTo>
                      <a:lnTo>
                        <a:pt x="231406" y="0"/>
                      </a:lnTo>
                      <a:close/>
                    </a:path>
                  </a:pathLst>
                </a:custGeom>
                <a:solidFill>
                  <a:schemeClr val="accent5"/>
                </a:solidFill>
              </p:spPr>
              <p:txBody>
                <a:bodyPr wrap="square" lIns="0" tIns="0" rIns="0" bIns="0" rtlCol="0"/>
                <a:lstStyle/>
                <a:p>
                  <a:endParaRPr/>
                </a:p>
              </p:txBody>
            </p:sp>
            <p:sp>
              <p:nvSpPr>
                <p:cNvPr id="22" name="object 20">
                  <a:extLst>
                    <a:ext uri="{FF2B5EF4-FFF2-40B4-BE49-F238E27FC236}">
                      <a16:creationId xmlns:a16="http://schemas.microsoft.com/office/drawing/2014/main" id="{1CB5A9E2-02A7-9442-BBA8-2DC4690F8A04}"/>
                    </a:ext>
                  </a:extLst>
                </p:cNvPr>
                <p:cNvSpPr/>
                <p:nvPr/>
              </p:nvSpPr>
              <p:spPr>
                <a:xfrm>
                  <a:off x="13141402" y="3887049"/>
                  <a:ext cx="250190" cy="140970"/>
                </a:xfrm>
                <a:custGeom>
                  <a:avLst/>
                  <a:gdLst/>
                  <a:ahLst/>
                  <a:cxnLst/>
                  <a:rect l="l" t="t" r="r" b="b"/>
                  <a:pathLst>
                    <a:path w="250190" h="140970">
                      <a:moveTo>
                        <a:pt x="18669" y="0"/>
                      </a:moveTo>
                      <a:lnTo>
                        <a:pt x="0" y="45072"/>
                      </a:lnTo>
                      <a:lnTo>
                        <a:pt x="231406" y="140919"/>
                      </a:lnTo>
                      <a:lnTo>
                        <a:pt x="250075" y="95846"/>
                      </a:lnTo>
                      <a:lnTo>
                        <a:pt x="18669" y="0"/>
                      </a:lnTo>
                      <a:close/>
                    </a:path>
                  </a:pathLst>
                </a:custGeom>
                <a:solidFill>
                  <a:schemeClr val="accent5"/>
                </a:solidFill>
              </p:spPr>
              <p:txBody>
                <a:bodyPr wrap="square" lIns="0" tIns="0" rIns="0" bIns="0" rtlCol="0"/>
                <a:lstStyle/>
                <a:p>
                  <a:endParaRPr/>
                </a:p>
              </p:txBody>
            </p:sp>
            <p:sp>
              <p:nvSpPr>
                <p:cNvPr id="23" name="object 21">
                  <a:extLst>
                    <a:ext uri="{FF2B5EF4-FFF2-40B4-BE49-F238E27FC236}">
                      <a16:creationId xmlns:a16="http://schemas.microsoft.com/office/drawing/2014/main" id="{94E59E3D-566D-5D48-99F1-327D1D23CB9D}"/>
                    </a:ext>
                  </a:extLst>
                </p:cNvPr>
                <p:cNvSpPr/>
                <p:nvPr/>
              </p:nvSpPr>
              <p:spPr>
                <a:xfrm>
                  <a:off x="11747524" y="3309686"/>
                  <a:ext cx="250190" cy="140970"/>
                </a:xfrm>
                <a:custGeom>
                  <a:avLst/>
                  <a:gdLst/>
                  <a:ahLst/>
                  <a:cxnLst/>
                  <a:rect l="l" t="t" r="r" b="b"/>
                  <a:pathLst>
                    <a:path w="250190" h="140970">
                      <a:moveTo>
                        <a:pt x="18669" y="0"/>
                      </a:moveTo>
                      <a:lnTo>
                        <a:pt x="0" y="45072"/>
                      </a:lnTo>
                      <a:lnTo>
                        <a:pt x="231406" y="140919"/>
                      </a:lnTo>
                      <a:lnTo>
                        <a:pt x="250075" y="95846"/>
                      </a:lnTo>
                      <a:lnTo>
                        <a:pt x="18669" y="0"/>
                      </a:lnTo>
                      <a:close/>
                    </a:path>
                  </a:pathLst>
                </a:custGeom>
                <a:solidFill>
                  <a:schemeClr val="accent5"/>
                </a:solidFill>
              </p:spPr>
              <p:txBody>
                <a:bodyPr wrap="square" lIns="0" tIns="0" rIns="0" bIns="0" rtlCol="0"/>
                <a:lstStyle/>
                <a:p>
                  <a:endParaRPr/>
                </a:p>
              </p:txBody>
            </p:sp>
            <p:sp>
              <p:nvSpPr>
                <p:cNvPr id="24" name="object 22">
                  <a:extLst>
                    <a:ext uri="{FF2B5EF4-FFF2-40B4-BE49-F238E27FC236}">
                      <a16:creationId xmlns:a16="http://schemas.microsoft.com/office/drawing/2014/main" id="{F2CD57DF-1629-3543-A921-6FAC1B7C22C4}"/>
                    </a:ext>
                  </a:extLst>
                </p:cNvPr>
                <p:cNvSpPr/>
                <p:nvPr/>
              </p:nvSpPr>
              <p:spPr>
                <a:xfrm>
                  <a:off x="12787717" y="4240732"/>
                  <a:ext cx="140970" cy="250190"/>
                </a:xfrm>
                <a:custGeom>
                  <a:avLst/>
                  <a:gdLst/>
                  <a:ahLst/>
                  <a:cxnLst/>
                  <a:rect l="l" t="t" r="r" b="b"/>
                  <a:pathLst>
                    <a:path w="140970" h="250189">
                      <a:moveTo>
                        <a:pt x="45072" y="0"/>
                      </a:moveTo>
                      <a:lnTo>
                        <a:pt x="0" y="18669"/>
                      </a:lnTo>
                      <a:lnTo>
                        <a:pt x="95846" y="250075"/>
                      </a:lnTo>
                      <a:lnTo>
                        <a:pt x="140919" y="231406"/>
                      </a:lnTo>
                      <a:lnTo>
                        <a:pt x="45072" y="0"/>
                      </a:lnTo>
                      <a:close/>
                    </a:path>
                  </a:pathLst>
                </a:custGeom>
                <a:solidFill>
                  <a:schemeClr val="accent5"/>
                </a:solidFill>
              </p:spPr>
              <p:txBody>
                <a:bodyPr wrap="square" lIns="0" tIns="0" rIns="0" bIns="0" rtlCol="0"/>
                <a:lstStyle/>
                <a:p>
                  <a:endParaRPr/>
                </a:p>
              </p:txBody>
            </p:sp>
            <p:sp>
              <p:nvSpPr>
                <p:cNvPr id="25" name="object 23">
                  <a:extLst>
                    <a:ext uri="{FF2B5EF4-FFF2-40B4-BE49-F238E27FC236}">
                      <a16:creationId xmlns:a16="http://schemas.microsoft.com/office/drawing/2014/main" id="{A6CCD204-8251-B14D-9F0D-969B19B57B4E}"/>
                    </a:ext>
                  </a:extLst>
                </p:cNvPr>
                <p:cNvSpPr/>
                <p:nvPr/>
              </p:nvSpPr>
              <p:spPr>
                <a:xfrm>
                  <a:off x="12210355" y="2846856"/>
                  <a:ext cx="140970" cy="250190"/>
                </a:xfrm>
                <a:custGeom>
                  <a:avLst/>
                  <a:gdLst/>
                  <a:ahLst/>
                  <a:cxnLst/>
                  <a:rect l="l" t="t" r="r" b="b"/>
                  <a:pathLst>
                    <a:path w="140970" h="250189">
                      <a:moveTo>
                        <a:pt x="45072" y="0"/>
                      </a:moveTo>
                      <a:lnTo>
                        <a:pt x="0" y="18669"/>
                      </a:lnTo>
                      <a:lnTo>
                        <a:pt x="95846" y="250075"/>
                      </a:lnTo>
                      <a:lnTo>
                        <a:pt x="140919" y="231406"/>
                      </a:lnTo>
                      <a:lnTo>
                        <a:pt x="45072" y="0"/>
                      </a:lnTo>
                      <a:close/>
                    </a:path>
                  </a:pathLst>
                </a:custGeom>
                <a:solidFill>
                  <a:schemeClr val="accent5"/>
                </a:solidFill>
              </p:spPr>
              <p:txBody>
                <a:bodyPr wrap="square" lIns="0" tIns="0" rIns="0" bIns="0" rtlCol="0"/>
                <a:lstStyle/>
                <a:p>
                  <a:endParaRPr/>
                </a:p>
              </p:txBody>
            </p:sp>
            <p:sp>
              <p:nvSpPr>
                <p:cNvPr id="26" name="object 24">
                  <a:extLst>
                    <a:ext uri="{FF2B5EF4-FFF2-40B4-BE49-F238E27FC236}">
                      <a16:creationId xmlns:a16="http://schemas.microsoft.com/office/drawing/2014/main" id="{04BC3ED5-1893-D142-88E1-AE95E99FB0CE}"/>
                    </a:ext>
                  </a:extLst>
                </p:cNvPr>
                <p:cNvSpPr/>
                <p:nvPr/>
              </p:nvSpPr>
              <p:spPr>
                <a:xfrm>
                  <a:off x="11930288" y="3029611"/>
                  <a:ext cx="212090" cy="212090"/>
                </a:xfrm>
                <a:custGeom>
                  <a:avLst/>
                  <a:gdLst/>
                  <a:ahLst/>
                  <a:cxnLst/>
                  <a:rect l="l" t="t" r="r" b="b"/>
                  <a:pathLst>
                    <a:path w="212090" h="212089">
                      <a:moveTo>
                        <a:pt x="34493" y="0"/>
                      </a:moveTo>
                      <a:lnTo>
                        <a:pt x="0" y="34505"/>
                      </a:lnTo>
                      <a:lnTo>
                        <a:pt x="177101" y="211607"/>
                      </a:lnTo>
                      <a:lnTo>
                        <a:pt x="211594" y="177114"/>
                      </a:lnTo>
                      <a:lnTo>
                        <a:pt x="34493" y="0"/>
                      </a:lnTo>
                      <a:close/>
                    </a:path>
                  </a:pathLst>
                </a:custGeom>
                <a:solidFill>
                  <a:schemeClr val="accent5"/>
                </a:solidFill>
              </p:spPr>
              <p:txBody>
                <a:bodyPr wrap="square" lIns="0" tIns="0" rIns="0" bIns="0" rtlCol="0"/>
                <a:lstStyle/>
                <a:p>
                  <a:endParaRPr/>
                </a:p>
              </p:txBody>
            </p:sp>
            <p:sp>
              <p:nvSpPr>
                <p:cNvPr id="27" name="object 25">
                  <a:extLst>
                    <a:ext uri="{FF2B5EF4-FFF2-40B4-BE49-F238E27FC236}">
                      <a16:creationId xmlns:a16="http://schemas.microsoft.com/office/drawing/2014/main" id="{FF709EDC-6AF4-4142-AF24-CFF0DC29D69B}"/>
                    </a:ext>
                  </a:extLst>
                </p:cNvPr>
                <p:cNvSpPr/>
                <p:nvPr/>
              </p:nvSpPr>
              <p:spPr>
                <a:xfrm>
                  <a:off x="12997113" y="4096438"/>
                  <a:ext cx="212090" cy="212090"/>
                </a:xfrm>
                <a:custGeom>
                  <a:avLst/>
                  <a:gdLst/>
                  <a:ahLst/>
                  <a:cxnLst/>
                  <a:rect l="l" t="t" r="r" b="b"/>
                  <a:pathLst>
                    <a:path w="212090" h="212089">
                      <a:moveTo>
                        <a:pt x="34493" y="0"/>
                      </a:moveTo>
                      <a:lnTo>
                        <a:pt x="0" y="34505"/>
                      </a:lnTo>
                      <a:lnTo>
                        <a:pt x="177101" y="211607"/>
                      </a:lnTo>
                      <a:lnTo>
                        <a:pt x="211594" y="177114"/>
                      </a:lnTo>
                      <a:lnTo>
                        <a:pt x="34493" y="0"/>
                      </a:lnTo>
                      <a:close/>
                    </a:path>
                  </a:pathLst>
                </a:custGeom>
                <a:solidFill>
                  <a:schemeClr val="accent5"/>
                </a:solidFill>
              </p:spPr>
              <p:txBody>
                <a:bodyPr wrap="square" lIns="0" tIns="0" rIns="0" bIns="0" rtlCol="0"/>
                <a:lstStyle/>
                <a:p>
                  <a:endParaRPr/>
                </a:p>
              </p:txBody>
            </p:sp>
            <p:sp>
              <p:nvSpPr>
                <p:cNvPr id="28" name="object 26">
                  <a:extLst>
                    <a:ext uri="{FF2B5EF4-FFF2-40B4-BE49-F238E27FC236}">
                      <a16:creationId xmlns:a16="http://schemas.microsoft.com/office/drawing/2014/main" id="{2C33D866-4BCF-FA4B-A843-C0BA08E1553A}"/>
                    </a:ext>
                  </a:extLst>
                </p:cNvPr>
                <p:cNvSpPr/>
                <p:nvPr/>
              </p:nvSpPr>
              <p:spPr>
                <a:xfrm>
                  <a:off x="11689905" y="3668820"/>
                  <a:ext cx="250825" cy="0"/>
                </a:xfrm>
                <a:custGeom>
                  <a:avLst/>
                  <a:gdLst/>
                  <a:ahLst/>
                  <a:cxnLst/>
                  <a:rect l="l" t="t" r="r" b="b"/>
                  <a:pathLst>
                    <a:path w="250825">
                      <a:moveTo>
                        <a:pt x="0" y="0"/>
                      </a:moveTo>
                      <a:lnTo>
                        <a:pt x="250469" y="0"/>
                      </a:lnTo>
                    </a:path>
                  </a:pathLst>
                </a:custGeom>
                <a:solidFill>
                  <a:schemeClr val="accent5"/>
                </a:solidFill>
                <a:ln w="48780">
                  <a:solidFill>
                    <a:schemeClr val="accent5"/>
                  </a:solidFill>
                </a:ln>
              </p:spPr>
              <p:txBody>
                <a:bodyPr wrap="square" lIns="0" tIns="0" rIns="0" bIns="0" rtlCol="0"/>
                <a:lstStyle/>
                <a:p>
                  <a:endParaRPr/>
                </a:p>
              </p:txBody>
            </p:sp>
            <p:sp>
              <p:nvSpPr>
                <p:cNvPr id="29" name="object 27">
                  <a:extLst>
                    <a:ext uri="{FF2B5EF4-FFF2-40B4-BE49-F238E27FC236}">
                      <a16:creationId xmlns:a16="http://schemas.microsoft.com/office/drawing/2014/main" id="{0C339809-C82A-044C-8895-DFBE0F8D4DBA}"/>
                    </a:ext>
                  </a:extLst>
                </p:cNvPr>
                <p:cNvSpPr/>
                <p:nvPr/>
              </p:nvSpPr>
              <p:spPr>
                <a:xfrm>
                  <a:off x="13198626" y="3668820"/>
                  <a:ext cx="250825" cy="0"/>
                </a:xfrm>
                <a:custGeom>
                  <a:avLst/>
                  <a:gdLst/>
                  <a:ahLst/>
                  <a:cxnLst/>
                  <a:rect l="l" t="t" r="r" b="b"/>
                  <a:pathLst>
                    <a:path w="250825">
                      <a:moveTo>
                        <a:pt x="0" y="0"/>
                      </a:moveTo>
                      <a:lnTo>
                        <a:pt x="250469" y="0"/>
                      </a:lnTo>
                    </a:path>
                  </a:pathLst>
                </a:custGeom>
                <a:solidFill>
                  <a:schemeClr val="accent5"/>
                </a:solidFill>
                <a:ln w="48780">
                  <a:solidFill>
                    <a:schemeClr val="accent5"/>
                  </a:solidFill>
                </a:ln>
              </p:spPr>
              <p:txBody>
                <a:bodyPr wrap="square" lIns="0" tIns="0" rIns="0" bIns="0" rtlCol="0"/>
                <a:lstStyle/>
                <a:p>
                  <a:endParaRPr/>
                </a:p>
              </p:txBody>
            </p:sp>
            <p:sp>
              <p:nvSpPr>
                <p:cNvPr id="30" name="object 28">
                  <a:extLst>
                    <a:ext uri="{FF2B5EF4-FFF2-40B4-BE49-F238E27FC236}">
                      <a16:creationId xmlns:a16="http://schemas.microsoft.com/office/drawing/2014/main" id="{5BA98C46-5D10-424D-85A4-B75F8719F47D}"/>
                    </a:ext>
                  </a:extLst>
                </p:cNvPr>
                <p:cNvSpPr/>
                <p:nvPr/>
              </p:nvSpPr>
              <p:spPr>
                <a:xfrm>
                  <a:off x="11930279" y="4096444"/>
                  <a:ext cx="212090" cy="212090"/>
                </a:xfrm>
                <a:custGeom>
                  <a:avLst/>
                  <a:gdLst/>
                  <a:ahLst/>
                  <a:cxnLst/>
                  <a:rect l="l" t="t" r="r" b="b"/>
                  <a:pathLst>
                    <a:path w="212090" h="212089">
                      <a:moveTo>
                        <a:pt x="177114" y="0"/>
                      </a:moveTo>
                      <a:lnTo>
                        <a:pt x="0" y="177101"/>
                      </a:lnTo>
                      <a:lnTo>
                        <a:pt x="34505" y="211594"/>
                      </a:lnTo>
                      <a:lnTo>
                        <a:pt x="211607" y="34493"/>
                      </a:lnTo>
                      <a:lnTo>
                        <a:pt x="177114" y="0"/>
                      </a:lnTo>
                      <a:close/>
                    </a:path>
                  </a:pathLst>
                </a:custGeom>
                <a:solidFill>
                  <a:schemeClr val="accent5"/>
                </a:solidFill>
              </p:spPr>
              <p:txBody>
                <a:bodyPr wrap="square" lIns="0" tIns="0" rIns="0" bIns="0" rtlCol="0"/>
                <a:lstStyle/>
                <a:p>
                  <a:endParaRPr/>
                </a:p>
              </p:txBody>
            </p:sp>
            <p:sp>
              <p:nvSpPr>
                <p:cNvPr id="31" name="object 29">
                  <a:extLst>
                    <a:ext uri="{FF2B5EF4-FFF2-40B4-BE49-F238E27FC236}">
                      <a16:creationId xmlns:a16="http://schemas.microsoft.com/office/drawing/2014/main" id="{43E5A22D-D215-C747-A56A-F5F7D7C64424}"/>
                    </a:ext>
                  </a:extLst>
                </p:cNvPr>
                <p:cNvSpPr/>
                <p:nvPr/>
              </p:nvSpPr>
              <p:spPr>
                <a:xfrm>
                  <a:off x="12997107" y="3029619"/>
                  <a:ext cx="212090" cy="212090"/>
                </a:xfrm>
                <a:custGeom>
                  <a:avLst/>
                  <a:gdLst/>
                  <a:ahLst/>
                  <a:cxnLst/>
                  <a:rect l="l" t="t" r="r" b="b"/>
                  <a:pathLst>
                    <a:path w="212090" h="212089">
                      <a:moveTo>
                        <a:pt x="177114" y="0"/>
                      </a:moveTo>
                      <a:lnTo>
                        <a:pt x="0" y="177101"/>
                      </a:lnTo>
                      <a:lnTo>
                        <a:pt x="34493" y="211594"/>
                      </a:lnTo>
                      <a:lnTo>
                        <a:pt x="211607" y="34493"/>
                      </a:lnTo>
                      <a:lnTo>
                        <a:pt x="177114" y="0"/>
                      </a:lnTo>
                      <a:close/>
                    </a:path>
                  </a:pathLst>
                </a:custGeom>
                <a:solidFill>
                  <a:schemeClr val="accent5"/>
                </a:solidFill>
              </p:spPr>
              <p:txBody>
                <a:bodyPr wrap="square" lIns="0" tIns="0" rIns="0" bIns="0" rtlCol="0"/>
                <a:lstStyle/>
                <a:p>
                  <a:endParaRPr/>
                </a:p>
              </p:txBody>
            </p:sp>
            <p:sp>
              <p:nvSpPr>
                <p:cNvPr id="32" name="object 30">
                  <a:extLst>
                    <a:ext uri="{FF2B5EF4-FFF2-40B4-BE49-F238E27FC236}">
                      <a16:creationId xmlns:a16="http://schemas.microsoft.com/office/drawing/2014/main" id="{F9F3675E-D574-F745-AEDE-128AAD4F4BC1}"/>
                    </a:ext>
                  </a:extLst>
                </p:cNvPr>
                <p:cNvSpPr/>
                <p:nvPr/>
              </p:nvSpPr>
              <p:spPr>
                <a:xfrm>
                  <a:off x="12038598" y="3137926"/>
                  <a:ext cx="1062355" cy="1062355"/>
                </a:xfrm>
                <a:custGeom>
                  <a:avLst/>
                  <a:gdLst/>
                  <a:ahLst/>
                  <a:cxnLst/>
                  <a:rect l="l" t="t" r="r" b="b"/>
                  <a:pathLst>
                    <a:path w="1062355" h="1062354">
                      <a:moveTo>
                        <a:pt x="530289" y="0"/>
                      </a:moveTo>
                      <a:lnTo>
                        <a:pt x="482800" y="2125"/>
                      </a:lnTo>
                      <a:lnTo>
                        <a:pt x="436347" y="8387"/>
                      </a:lnTo>
                      <a:lnTo>
                        <a:pt x="391133" y="18615"/>
                      </a:lnTo>
                      <a:lnTo>
                        <a:pt x="347362" y="32640"/>
                      </a:lnTo>
                      <a:lnTo>
                        <a:pt x="305236" y="50292"/>
                      </a:lnTo>
                      <a:lnTo>
                        <a:pt x="264959" y="71400"/>
                      </a:lnTo>
                      <a:lnTo>
                        <a:pt x="226736" y="95796"/>
                      </a:lnTo>
                      <a:lnTo>
                        <a:pt x="190769" y="123309"/>
                      </a:lnTo>
                      <a:lnTo>
                        <a:pt x="157262" y="153770"/>
                      </a:lnTo>
                      <a:lnTo>
                        <a:pt x="126418" y="187009"/>
                      </a:lnTo>
                      <a:lnTo>
                        <a:pt x="98441" y="222855"/>
                      </a:lnTo>
                      <a:lnTo>
                        <a:pt x="73535" y="261140"/>
                      </a:lnTo>
                      <a:lnTo>
                        <a:pt x="51902" y="301693"/>
                      </a:lnTo>
                      <a:lnTo>
                        <a:pt x="33747" y="344344"/>
                      </a:lnTo>
                      <a:lnTo>
                        <a:pt x="19273" y="388925"/>
                      </a:lnTo>
                      <a:lnTo>
                        <a:pt x="8684" y="435264"/>
                      </a:lnTo>
                      <a:lnTo>
                        <a:pt x="2182" y="483192"/>
                      </a:lnTo>
                      <a:lnTo>
                        <a:pt x="0" y="531513"/>
                      </a:lnTo>
                      <a:lnTo>
                        <a:pt x="2124" y="579001"/>
                      </a:lnTo>
                      <a:lnTo>
                        <a:pt x="8384" y="625454"/>
                      </a:lnTo>
                      <a:lnTo>
                        <a:pt x="18612" y="670668"/>
                      </a:lnTo>
                      <a:lnTo>
                        <a:pt x="32636" y="714440"/>
                      </a:lnTo>
                      <a:lnTo>
                        <a:pt x="50288" y="756566"/>
                      </a:lnTo>
                      <a:lnTo>
                        <a:pt x="71397" y="796842"/>
                      </a:lnTo>
                      <a:lnTo>
                        <a:pt x="95793" y="835066"/>
                      </a:lnTo>
                      <a:lnTo>
                        <a:pt x="123306" y="871033"/>
                      </a:lnTo>
                      <a:lnTo>
                        <a:pt x="153768" y="904540"/>
                      </a:lnTo>
                      <a:lnTo>
                        <a:pt x="187007" y="935384"/>
                      </a:lnTo>
                      <a:lnTo>
                        <a:pt x="222854" y="963361"/>
                      </a:lnTo>
                      <a:lnTo>
                        <a:pt x="261139" y="988267"/>
                      </a:lnTo>
                      <a:lnTo>
                        <a:pt x="301693" y="1009899"/>
                      </a:lnTo>
                      <a:lnTo>
                        <a:pt x="344345" y="1028054"/>
                      </a:lnTo>
                      <a:lnTo>
                        <a:pt x="388926" y="1042529"/>
                      </a:lnTo>
                      <a:lnTo>
                        <a:pt x="435266" y="1053118"/>
                      </a:lnTo>
                      <a:lnTo>
                        <a:pt x="483194" y="1059620"/>
                      </a:lnTo>
                      <a:lnTo>
                        <a:pt x="531513" y="1061802"/>
                      </a:lnTo>
                      <a:lnTo>
                        <a:pt x="578999" y="1059678"/>
                      </a:lnTo>
                      <a:lnTo>
                        <a:pt x="625451" y="1053417"/>
                      </a:lnTo>
                      <a:lnTo>
                        <a:pt x="670664" y="1043190"/>
                      </a:lnTo>
                      <a:lnTo>
                        <a:pt x="714434" y="1029165"/>
                      </a:lnTo>
                      <a:lnTo>
                        <a:pt x="756559" y="1011514"/>
                      </a:lnTo>
                      <a:lnTo>
                        <a:pt x="796835" y="990405"/>
                      </a:lnTo>
                      <a:lnTo>
                        <a:pt x="835058" y="966009"/>
                      </a:lnTo>
                      <a:lnTo>
                        <a:pt x="871025" y="938495"/>
                      </a:lnTo>
                      <a:lnTo>
                        <a:pt x="904533" y="908034"/>
                      </a:lnTo>
                      <a:lnTo>
                        <a:pt x="935377" y="874795"/>
                      </a:lnTo>
                      <a:lnTo>
                        <a:pt x="963354" y="838948"/>
                      </a:lnTo>
                      <a:lnTo>
                        <a:pt x="988261" y="800662"/>
                      </a:lnTo>
                      <a:lnTo>
                        <a:pt x="1009895" y="760109"/>
                      </a:lnTo>
                      <a:lnTo>
                        <a:pt x="1028051" y="717456"/>
                      </a:lnTo>
                      <a:lnTo>
                        <a:pt x="1042527" y="672876"/>
                      </a:lnTo>
                      <a:lnTo>
                        <a:pt x="1053118" y="626536"/>
                      </a:lnTo>
                      <a:lnTo>
                        <a:pt x="1059622" y="578607"/>
                      </a:lnTo>
                      <a:lnTo>
                        <a:pt x="1061802" y="530289"/>
                      </a:lnTo>
                      <a:lnTo>
                        <a:pt x="1059677" y="482802"/>
                      </a:lnTo>
                      <a:lnTo>
                        <a:pt x="1053415" y="436351"/>
                      </a:lnTo>
                      <a:lnTo>
                        <a:pt x="1043186" y="391138"/>
                      </a:lnTo>
                      <a:lnTo>
                        <a:pt x="1029162" y="347367"/>
                      </a:lnTo>
                      <a:lnTo>
                        <a:pt x="1011510" y="305242"/>
                      </a:lnTo>
                      <a:lnTo>
                        <a:pt x="990401" y="264967"/>
                      </a:lnTo>
                      <a:lnTo>
                        <a:pt x="966006" y="226743"/>
                      </a:lnTo>
                      <a:lnTo>
                        <a:pt x="938492" y="190776"/>
                      </a:lnTo>
                      <a:lnTo>
                        <a:pt x="908032" y="157269"/>
                      </a:lnTo>
                      <a:lnTo>
                        <a:pt x="874793" y="126425"/>
                      </a:lnTo>
                      <a:lnTo>
                        <a:pt x="838947" y="98448"/>
                      </a:lnTo>
                      <a:lnTo>
                        <a:pt x="800662" y="73541"/>
                      </a:lnTo>
                      <a:lnTo>
                        <a:pt x="760109" y="51907"/>
                      </a:lnTo>
                      <a:lnTo>
                        <a:pt x="717457" y="33751"/>
                      </a:lnTo>
                      <a:lnTo>
                        <a:pt x="672877" y="19275"/>
                      </a:lnTo>
                      <a:lnTo>
                        <a:pt x="626538" y="8684"/>
                      </a:lnTo>
                      <a:lnTo>
                        <a:pt x="578609" y="2180"/>
                      </a:lnTo>
                      <a:lnTo>
                        <a:pt x="530289" y="0"/>
                      </a:lnTo>
                      <a:close/>
                    </a:path>
                  </a:pathLst>
                </a:custGeom>
                <a:solidFill>
                  <a:schemeClr val="accent5"/>
                </a:solidFill>
              </p:spPr>
              <p:txBody>
                <a:bodyPr wrap="square" lIns="0" tIns="0" rIns="0" bIns="0" rtlCol="0"/>
                <a:lstStyle/>
                <a:p>
                  <a:endParaRPr/>
                </a:p>
              </p:txBody>
            </p:sp>
          </p:grpSp>
        </p:grpSp>
        <p:sp>
          <p:nvSpPr>
            <p:cNvPr id="34" name="TextBox 33">
              <a:extLst>
                <a:ext uri="{FF2B5EF4-FFF2-40B4-BE49-F238E27FC236}">
                  <a16:creationId xmlns:a16="http://schemas.microsoft.com/office/drawing/2014/main" id="{5B016C92-9E66-E245-BD0D-D7D439774AD7}"/>
                </a:ext>
              </a:extLst>
            </p:cNvPr>
            <p:cNvSpPr txBox="1"/>
            <p:nvPr/>
          </p:nvSpPr>
          <p:spPr>
            <a:xfrm>
              <a:off x="1980520" y="3957638"/>
              <a:ext cx="1496410" cy="430887"/>
            </a:xfrm>
            <a:prstGeom prst="rect">
              <a:avLst/>
            </a:prstGeom>
            <a:noFill/>
          </p:spPr>
          <p:txBody>
            <a:bodyPr wrap="square" rtlCol="0">
              <a:spAutoFit/>
            </a:bodyPr>
            <a:lstStyle/>
            <a:p>
              <a:pPr algn="ctr"/>
              <a:r>
                <a:rPr lang="en-US" sz="2200">
                  <a:solidFill>
                    <a:schemeClr val="bg1"/>
                  </a:solidFill>
                </a:rPr>
                <a:t>MCR1</a:t>
              </a:r>
            </a:p>
          </p:txBody>
        </p:sp>
        <p:sp>
          <p:nvSpPr>
            <p:cNvPr id="35" name="TextBox 34">
              <a:extLst>
                <a:ext uri="{FF2B5EF4-FFF2-40B4-BE49-F238E27FC236}">
                  <a16:creationId xmlns:a16="http://schemas.microsoft.com/office/drawing/2014/main" id="{1F231124-4A41-D847-B02C-EEF3C31ABE08}"/>
                </a:ext>
              </a:extLst>
            </p:cNvPr>
            <p:cNvSpPr txBox="1"/>
            <p:nvPr/>
          </p:nvSpPr>
          <p:spPr>
            <a:xfrm>
              <a:off x="712914" y="5268745"/>
              <a:ext cx="1974590" cy="584775"/>
            </a:xfrm>
            <a:prstGeom prst="rect">
              <a:avLst/>
            </a:prstGeom>
            <a:noFill/>
          </p:spPr>
          <p:txBody>
            <a:bodyPr wrap="square" rtlCol="0">
              <a:spAutoFit/>
            </a:bodyPr>
            <a:lstStyle/>
            <a:p>
              <a:pPr algn="ctr"/>
              <a:r>
                <a:rPr lang="en-US" sz="1600"/>
                <a:t>Oxidative Stress</a:t>
              </a:r>
            </a:p>
            <a:p>
              <a:pPr algn="ctr"/>
              <a:r>
                <a:rPr lang="en-US" sz="1600"/>
                <a:t>Reduction</a:t>
              </a:r>
            </a:p>
          </p:txBody>
        </p:sp>
        <p:sp>
          <p:nvSpPr>
            <p:cNvPr id="36" name="TextBox 35">
              <a:extLst>
                <a:ext uri="{FF2B5EF4-FFF2-40B4-BE49-F238E27FC236}">
                  <a16:creationId xmlns:a16="http://schemas.microsoft.com/office/drawing/2014/main" id="{D48D9B09-4FCE-1D4B-9125-EBABA904861A}"/>
                </a:ext>
              </a:extLst>
            </p:cNvPr>
            <p:cNvSpPr txBox="1"/>
            <p:nvPr/>
          </p:nvSpPr>
          <p:spPr>
            <a:xfrm>
              <a:off x="2642513" y="5283033"/>
              <a:ext cx="2215659" cy="646331"/>
            </a:xfrm>
            <a:prstGeom prst="rect">
              <a:avLst/>
            </a:prstGeom>
            <a:noFill/>
          </p:spPr>
          <p:txBody>
            <a:bodyPr wrap="square" rtlCol="0">
              <a:spAutoFit/>
            </a:bodyPr>
            <a:lstStyle/>
            <a:p>
              <a:pPr algn="ctr"/>
              <a:r>
                <a:rPr lang="en-US" sz="1600"/>
                <a:t>DNA-repair</a:t>
              </a:r>
            </a:p>
            <a:p>
              <a:pPr algn="ctr"/>
              <a:r>
                <a:rPr lang="en-US" sz="1000"/>
                <a:t>p53*</a:t>
              </a:r>
              <a:br>
                <a:rPr lang="en-US" sz="1000"/>
              </a:br>
              <a:r>
                <a:rPr lang="en-US" sz="1000"/>
                <a:t>(A major sensor of DNA damage)</a:t>
              </a:r>
            </a:p>
          </p:txBody>
        </p:sp>
      </p:grpSp>
      <p:sp>
        <p:nvSpPr>
          <p:cNvPr id="51" name="Text Placeholder 10">
            <a:extLst>
              <a:ext uri="{FF2B5EF4-FFF2-40B4-BE49-F238E27FC236}">
                <a16:creationId xmlns:a16="http://schemas.microsoft.com/office/drawing/2014/main" id="{94756067-A751-2047-18A3-DC5B349EEF11}"/>
              </a:ext>
            </a:extLst>
          </p:cNvPr>
          <p:cNvSpPr txBox="1">
            <a:spLocks/>
          </p:cNvSpPr>
          <p:nvPr/>
        </p:nvSpPr>
        <p:spPr>
          <a:xfrm>
            <a:off x="302397" y="6214540"/>
            <a:ext cx="4428000" cy="12158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t>Source: Alpha-Melanocyte–Stimulating Hormone Suppresses Oxidative Stress through a p53-Mediated </a:t>
            </a:r>
            <a:r>
              <a:rPr lang="en-GB" dirty="0" err="1"/>
              <a:t>Signaling</a:t>
            </a:r>
            <a:r>
              <a:rPr lang="en-GB" dirty="0"/>
              <a:t>, Pathway in Human Melanocytes; </a:t>
            </a:r>
            <a:r>
              <a:rPr lang="en-GB" dirty="0" err="1"/>
              <a:t>Kadekaro</a:t>
            </a:r>
            <a:r>
              <a:rPr lang="en-GB" dirty="0"/>
              <a:t>, Chen et al, Mol Cancer Res; 10(6) June 2012.</a:t>
            </a:r>
          </a:p>
          <a:p>
            <a:pPr lvl="4"/>
            <a:endParaRPr lang="en-GB" dirty="0"/>
          </a:p>
        </p:txBody>
      </p:sp>
    </p:spTree>
    <p:extLst>
      <p:ext uri="{BB962C8B-B14F-4D97-AF65-F5344CB8AC3E}">
        <p14:creationId xmlns:p14="http://schemas.microsoft.com/office/powerpoint/2010/main" val="2542202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A260123-286C-9641-96A9-E8097FF05446}"/>
              </a:ext>
            </a:extLst>
          </p:cNvPr>
          <p:cNvSpPr>
            <a:spLocks noGrp="1"/>
          </p:cNvSpPr>
          <p:nvPr>
            <p:ph type="title"/>
          </p:nvPr>
        </p:nvSpPr>
        <p:spPr>
          <a:xfrm>
            <a:off x="302400" y="302400"/>
            <a:ext cx="11591925" cy="303211"/>
          </a:xfrm>
        </p:spPr>
        <p:txBody>
          <a:bodyPr/>
          <a:lstStyle/>
          <a:p>
            <a:r>
              <a:rPr lang="en-US"/>
              <a:t>Is MC1R a youth gene?...</a:t>
            </a:r>
          </a:p>
        </p:txBody>
      </p:sp>
      <p:sp>
        <p:nvSpPr>
          <p:cNvPr id="5" name="Slide Number Placeholder 4">
            <a:extLst>
              <a:ext uri="{FF2B5EF4-FFF2-40B4-BE49-F238E27FC236}">
                <a16:creationId xmlns:a16="http://schemas.microsoft.com/office/drawing/2014/main" id="{D79C6A20-1700-4A4C-8DAE-8A1F3CA494E2}"/>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17</a:t>
            </a:fld>
            <a:endParaRPr lang="en-US"/>
          </a:p>
        </p:txBody>
      </p:sp>
      <p:sp>
        <p:nvSpPr>
          <p:cNvPr id="25" name="Text Placeholder 2">
            <a:extLst>
              <a:ext uri="{FF2B5EF4-FFF2-40B4-BE49-F238E27FC236}">
                <a16:creationId xmlns:a16="http://schemas.microsoft.com/office/drawing/2014/main" id="{DE386350-E445-429B-9774-1D1A4DE7C318}"/>
              </a:ext>
            </a:extLst>
          </p:cNvPr>
          <p:cNvSpPr>
            <a:spLocks noGrp="1"/>
          </p:cNvSpPr>
          <p:nvPr>
            <p:ph type="body" idx="11"/>
          </p:nvPr>
        </p:nvSpPr>
        <p:spPr>
          <a:xfrm>
            <a:off x="302400" y="605611"/>
            <a:ext cx="11587200" cy="288767"/>
          </a:xfrm>
        </p:spPr>
        <p:txBody>
          <a:bodyPr/>
          <a:lstStyle/>
          <a:p>
            <a:r>
              <a:rPr lang="en-US"/>
              <a:t>It seems MC1R can affect age appearance</a:t>
            </a:r>
            <a:endParaRPr lang="en-GB"/>
          </a:p>
        </p:txBody>
      </p:sp>
      <p:pic>
        <p:nvPicPr>
          <p:cNvPr id="19" name="Picture 18">
            <a:extLst>
              <a:ext uri="{FF2B5EF4-FFF2-40B4-BE49-F238E27FC236}">
                <a16:creationId xmlns:a16="http://schemas.microsoft.com/office/drawing/2014/main" id="{C3331D1F-61DF-FB40-AD27-2FE0E39DE3A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11352" y="1706415"/>
            <a:ext cx="4121341" cy="2325312"/>
          </a:xfrm>
          <a:prstGeom prst="rect">
            <a:avLst/>
          </a:prstGeom>
          <a:ln>
            <a:noFill/>
          </a:ln>
        </p:spPr>
      </p:pic>
      <p:pic>
        <p:nvPicPr>
          <p:cNvPr id="21" name="Picture 20">
            <a:extLst>
              <a:ext uri="{FF2B5EF4-FFF2-40B4-BE49-F238E27FC236}">
                <a16:creationId xmlns:a16="http://schemas.microsoft.com/office/drawing/2014/main" id="{79D65393-8488-0D43-B68D-DA2D363103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32693" y="1706415"/>
            <a:ext cx="3624265" cy="2074579"/>
          </a:xfrm>
          <a:prstGeom prst="rect">
            <a:avLst/>
          </a:prstGeom>
          <a:ln>
            <a:noFill/>
          </a:ln>
        </p:spPr>
      </p:pic>
      <p:sp>
        <p:nvSpPr>
          <p:cNvPr id="22" name="TextBox 21">
            <a:extLst>
              <a:ext uri="{FF2B5EF4-FFF2-40B4-BE49-F238E27FC236}">
                <a16:creationId xmlns:a16="http://schemas.microsoft.com/office/drawing/2014/main" id="{A8ED204A-906A-414B-BB81-4F0F104D6D0B}"/>
              </a:ext>
            </a:extLst>
          </p:cNvPr>
          <p:cNvSpPr txBox="1"/>
          <p:nvPr/>
        </p:nvSpPr>
        <p:spPr>
          <a:xfrm>
            <a:off x="4411351" y="4131731"/>
            <a:ext cx="3975837" cy="553998"/>
          </a:xfrm>
          <a:prstGeom prst="rect">
            <a:avLst/>
          </a:prstGeom>
          <a:noFill/>
        </p:spPr>
        <p:txBody>
          <a:bodyPr wrap="square" lIns="0" tIns="0" rIns="0" bIns="0" rtlCol="0">
            <a:spAutoFit/>
          </a:bodyPr>
          <a:lstStyle/>
          <a:p>
            <a:pPr algn="r"/>
            <a:r>
              <a:rPr lang="en-GB" sz="1000"/>
              <a:t>The Guardian</a:t>
            </a:r>
          </a:p>
          <a:p>
            <a:pPr algn="r"/>
            <a:r>
              <a:rPr lang="it-IT" sz="800"/>
              <a:t>https://www.theguardian.com/science/2016/apr/28/gene-linked-to-youthful-looks-has-been-discovered-scientists-claim</a:t>
            </a:r>
          </a:p>
          <a:p>
            <a:pPr algn="r"/>
            <a:endParaRPr lang="en-GB" sz="1000"/>
          </a:p>
        </p:txBody>
      </p:sp>
      <p:sp>
        <p:nvSpPr>
          <p:cNvPr id="23" name="TextBox 22">
            <a:extLst>
              <a:ext uri="{FF2B5EF4-FFF2-40B4-BE49-F238E27FC236}">
                <a16:creationId xmlns:a16="http://schemas.microsoft.com/office/drawing/2014/main" id="{F36486C6-E4FA-D048-886F-5B92F74F51DB}"/>
              </a:ext>
            </a:extLst>
          </p:cNvPr>
          <p:cNvSpPr txBox="1"/>
          <p:nvPr/>
        </p:nvSpPr>
        <p:spPr>
          <a:xfrm>
            <a:off x="8587142" y="4131731"/>
            <a:ext cx="3303233" cy="276999"/>
          </a:xfrm>
          <a:prstGeom prst="rect">
            <a:avLst/>
          </a:prstGeom>
          <a:noFill/>
        </p:spPr>
        <p:txBody>
          <a:bodyPr wrap="square" lIns="0" tIns="0" rIns="0" bIns="0" rtlCol="0">
            <a:spAutoFit/>
          </a:bodyPr>
          <a:lstStyle/>
          <a:p>
            <a:pPr algn="r"/>
            <a:r>
              <a:rPr lang="en-GB" sz="1000"/>
              <a:t>TIME Magazine</a:t>
            </a:r>
          </a:p>
          <a:p>
            <a:pPr algn="r"/>
            <a:r>
              <a:rPr lang="it-IT" sz="800"/>
              <a:t>https://time.com/4311822/gene-aging/</a:t>
            </a:r>
          </a:p>
        </p:txBody>
      </p:sp>
      <p:pic>
        <p:nvPicPr>
          <p:cNvPr id="24" name="Picture 23">
            <a:extLst>
              <a:ext uri="{FF2B5EF4-FFF2-40B4-BE49-F238E27FC236}">
                <a16:creationId xmlns:a16="http://schemas.microsoft.com/office/drawing/2014/main" id="{A9A9DCD9-3013-4D68-880F-9A8FE8858A7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8760" y="1709932"/>
            <a:ext cx="4242592" cy="2448854"/>
          </a:xfrm>
          <a:prstGeom prst="rect">
            <a:avLst/>
          </a:prstGeom>
          <a:ln>
            <a:noFill/>
          </a:ln>
          <a:effectLst/>
        </p:spPr>
      </p:pic>
      <p:sp>
        <p:nvSpPr>
          <p:cNvPr id="8" name="Rectangle 7">
            <a:extLst>
              <a:ext uri="{FF2B5EF4-FFF2-40B4-BE49-F238E27FC236}">
                <a16:creationId xmlns:a16="http://schemas.microsoft.com/office/drawing/2014/main" id="{4D3CEFD8-572C-4B8B-AA48-DAC0E20D9C0A}"/>
              </a:ext>
            </a:extLst>
          </p:cNvPr>
          <p:cNvSpPr/>
          <p:nvPr/>
        </p:nvSpPr>
        <p:spPr>
          <a:xfrm>
            <a:off x="301625" y="4736237"/>
            <a:ext cx="4935632" cy="646331"/>
          </a:xfrm>
          <a:prstGeom prst="rect">
            <a:avLst/>
          </a:prstGeom>
        </p:spPr>
        <p:txBody>
          <a:bodyPr wrap="square" lIns="0" tIns="0" rIns="0" bIns="0">
            <a:spAutoFit/>
          </a:bodyPr>
          <a:lstStyle/>
          <a:p>
            <a:r>
              <a:rPr lang="en-GB" sz="1400">
                <a:solidFill>
                  <a:schemeClr val="accent1"/>
                </a:solidFill>
              </a:rPr>
              <a:t>Scientific publication </a:t>
            </a:r>
            <a:r>
              <a:rPr lang="en-GB" sz="1400"/>
              <a:t>about an interesting observation: people with non-functional MC1R gene appear older than people with functional MC1R. </a:t>
            </a:r>
          </a:p>
        </p:txBody>
      </p:sp>
    </p:spTree>
    <p:extLst>
      <p:ext uri="{BB962C8B-B14F-4D97-AF65-F5344CB8AC3E}">
        <p14:creationId xmlns:p14="http://schemas.microsoft.com/office/powerpoint/2010/main" val="3464207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descr="Ein Bild, das Person, Menschliches Gesicht, Kleidung, Hals enthält.&#10;&#10;Beschreibung automatisch generiert.">
            <a:extLst>
              <a:ext uri="{FF2B5EF4-FFF2-40B4-BE49-F238E27FC236}">
                <a16:creationId xmlns:a16="http://schemas.microsoft.com/office/drawing/2014/main" id="{0617CF94-BB3C-087E-584B-C8DF087031B5}"/>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a:xfrm>
            <a:off x="3" y="2"/>
            <a:ext cx="12191996" cy="6857998"/>
          </a:xfrm>
        </p:spPr>
      </p:pic>
      <p:sp>
        <p:nvSpPr>
          <p:cNvPr id="4" name="Title 3">
            <a:extLst>
              <a:ext uri="{FF2B5EF4-FFF2-40B4-BE49-F238E27FC236}">
                <a16:creationId xmlns:a16="http://schemas.microsoft.com/office/drawing/2014/main" id="{8FEF8813-87D8-C4BE-F067-2C144F8D4EF4}"/>
              </a:ext>
            </a:extLst>
          </p:cNvPr>
          <p:cNvSpPr>
            <a:spLocks noGrp="1"/>
          </p:cNvSpPr>
          <p:nvPr>
            <p:ph type="ctrTitle"/>
          </p:nvPr>
        </p:nvSpPr>
        <p:spPr>
          <a:xfrm>
            <a:off x="302399" y="302400"/>
            <a:ext cx="11589563" cy="1978342"/>
          </a:xfrm>
        </p:spPr>
        <p:txBody>
          <a:bodyPr/>
          <a:lstStyle/>
          <a:p>
            <a:r>
              <a:rPr lang="en-US"/>
              <a:t>The efficacy of SYN-GLOW® has been proven ex vivo and in vivo with amazing results</a:t>
            </a:r>
            <a:endParaRPr lang="en-CH"/>
          </a:p>
        </p:txBody>
      </p:sp>
    </p:spTree>
    <p:extLst>
      <p:ext uri="{BB962C8B-B14F-4D97-AF65-F5344CB8AC3E}">
        <p14:creationId xmlns:p14="http://schemas.microsoft.com/office/powerpoint/2010/main" val="2907788412"/>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bject 3">
            <a:extLst>
              <a:ext uri="{FF2B5EF4-FFF2-40B4-BE49-F238E27FC236}">
                <a16:creationId xmlns:a16="http://schemas.microsoft.com/office/drawing/2014/main" id="{8E5110AB-7192-4852-9EF6-6DE93EF50E36}"/>
              </a:ext>
            </a:extLst>
          </p:cNvPr>
          <p:cNvSpPr txBox="1"/>
          <p:nvPr/>
        </p:nvSpPr>
        <p:spPr>
          <a:xfrm>
            <a:off x="8129594" y="3034305"/>
            <a:ext cx="3173146" cy="638700"/>
          </a:xfrm>
          <a:prstGeom prst="rect">
            <a:avLst/>
          </a:prstGeom>
        </p:spPr>
        <p:txBody>
          <a:bodyPr vert="horz" wrap="square" lIns="0" tIns="10223" rIns="0" bIns="0" rtlCol="0">
            <a:spAutoFit/>
          </a:bodyPr>
          <a:lstStyle/>
          <a:p>
            <a:pPr marL="10221" algn="ctr" defTabSz="735940">
              <a:spcBef>
                <a:spcPts val="81"/>
              </a:spcBef>
            </a:pPr>
            <a:r>
              <a:rPr lang="en-US" sz="2000" b="1" spc="15"/>
              <a:t>Up to +30% significant </a:t>
            </a:r>
          </a:p>
          <a:p>
            <a:pPr marL="10221" algn="ctr" defTabSz="735940">
              <a:spcBef>
                <a:spcPts val="81"/>
              </a:spcBef>
            </a:pPr>
            <a:r>
              <a:rPr lang="en-US" sz="2000" b="1" spc="15"/>
              <a:t>more pigmentation</a:t>
            </a:r>
          </a:p>
        </p:txBody>
      </p:sp>
      <p:pic>
        <p:nvPicPr>
          <p:cNvPr id="36" name="Picture 35">
            <a:extLst>
              <a:ext uri="{FF2B5EF4-FFF2-40B4-BE49-F238E27FC236}">
                <a16:creationId xmlns:a16="http://schemas.microsoft.com/office/drawing/2014/main" id="{05D9A6D6-EF4F-4407-BAA7-1D95C9D1A1C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26386" y="1669888"/>
            <a:ext cx="3239133" cy="3551807"/>
          </a:xfrm>
          <a:prstGeom prst="rect">
            <a:avLst/>
          </a:prstGeom>
        </p:spPr>
      </p:pic>
      <p:pic>
        <p:nvPicPr>
          <p:cNvPr id="2" name="Picture 1">
            <a:extLst>
              <a:ext uri="{FF2B5EF4-FFF2-40B4-BE49-F238E27FC236}">
                <a16:creationId xmlns:a16="http://schemas.microsoft.com/office/drawing/2014/main" id="{A6FD9CFB-E12B-4765-8290-B7A7FDB0D18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6150" y="2217056"/>
            <a:ext cx="2525466" cy="2784274"/>
          </a:xfrm>
          <a:prstGeom prst="rect">
            <a:avLst/>
          </a:prstGeom>
        </p:spPr>
      </p:pic>
      <p:sp>
        <p:nvSpPr>
          <p:cNvPr id="14" name="Rectangle 13">
            <a:extLst>
              <a:ext uri="{FF2B5EF4-FFF2-40B4-BE49-F238E27FC236}">
                <a16:creationId xmlns:a16="http://schemas.microsoft.com/office/drawing/2014/main" id="{030F46CE-0F3E-48C3-AC52-850723C6A701}"/>
              </a:ext>
            </a:extLst>
          </p:cNvPr>
          <p:cNvSpPr/>
          <p:nvPr/>
        </p:nvSpPr>
        <p:spPr>
          <a:xfrm>
            <a:off x="2243767" y="2563301"/>
            <a:ext cx="282450" cy="338554"/>
          </a:xfrm>
          <a:prstGeom prst="rect">
            <a:avLst/>
          </a:prstGeom>
        </p:spPr>
        <p:txBody>
          <a:bodyPr wrap="none">
            <a:spAutoFit/>
          </a:bodyPr>
          <a:lstStyle/>
          <a:p>
            <a:r>
              <a:rPr lang="en-US" sz="1600"/>
              <a:t>*</a:t>
            </a:r>
          </a:p>
        </p:txBody>
      </p:sp>
      <p:sp>
        <p:nvSpPr>
          <p:cNvPr id="15" name="Rectangle 14">
            <a:extLst>
              <a:ext uri="{FF2B5EF4-FFF2-40B4-BE49-F238E27FC236}">
                <a16:creationId xmlns:a16="http://schemas.microsoft.com/office/drawing/2014/main" id="{2F8DFDDB-88D0-4204-A5A4-C8BE8661E43A}"/>
              </a:ext>
            </a:extLst>
          </p:cNvPr>
          <p:cNvSpPr/>
          <p:nvPr/>
        </p:nvSpPr>
        <p:spPr>
          <a:xfrm>
            <a:off x="8340583" y="4933014"/>
            <a:ext cx="2751168" cy="25391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44" normalizeH="0" baseline="0" noProof="0">
                <a:ln>
                  <a:noFill/>
                </a:ln>
                <a:effectLst/>
                <a:uLnTx/>
                <a:uFillTx/>
                <a:ea typeface="+mn-ea"/>
                <a:cs typeface="+mn-cs"/>
              </a:rPr>
              <a:t>* p &lt; 0.05 vs </a:t>
            </a:r>
            <a:r>
              <a:rPr lang="en-US" sz="1050" spc="44"/>
              <a:t>Untreated</a:t>
            </a:r>
            <a:endParaRPr kumimoji="0" lang="it-IT" sz="1050" b="0" i="0" u="none" strike="noStrike" kern="1200" cap="none" spc="44" normalizeH="0" baseline="0" noProof="0">
              <a:ln>
                <a:noFill/>
              </a:ln>
              <a:effectLst/>
              <a:uLnTx/>
              <a:uFillTx/>
              <a:ea typeface="+mn-ea"/>
              <a:cs typeface="+mn-cs"/>
            </a:endParaRPr>
          </a:p>
        </p:txBody>
      </p:sp>
      <p:sp>
        <p:nvSpPr>
          <p:cNvPr id="17" name="Rectangle 16">
            <a:extLst>
              <a:ext uri="{FF2B5EF4-FFF2-40B4-BE49-F238E27FC236}">
                <a16:creationId xmlns:a16="http://schemas.microsoft.com/office/drawing/2014/main" id="{13BE6633-502A-694C-BE78-C4BE84EAD665}"/>
              </a:ext>
            </a:extLst>
          </p:cNvPr>
          <p:cNvSpPr/>
          <p:nvPr/>
        </p:nvSpPr>
        <p:spPr>
          <a:xfrm>
            <a:off x="5452012" y="5285104"/>
            <a:ext cx="1387880" cy="276999"/>
          </a:xfrm>
          <a:prstGeom prst="rect">
            <a:avLst/>
          </a:prstGeom>
        </p:spPr>
        <p:txBody>
          <a:bodyPr wrap="none" lIns="0" tIns="0" rIns="0" bIns="0">
            <a:spAutoFit/>
          </a:bodyPr>
          <a:lstStyle/>
          <a:p>
            <a:pPr algn="ctr"/>
            <a:r>
              <a:rPr lang="en-US" spc="15"/>
              <a:t>SYN-GLOW®</a:t>
            </a:r>
            <a:endParaRPr lang="en-US"/>
          </a:p>
        </p:txBody>
      </p:sp>
      <p:sp>
        <p:nvSpPr>
          <p:cNvPr id="21" name="Rectangle 20">
            <a:extLst>
              <a:ext uri="{FF2B5EF4-FFF2-40B4-BE49-F238E27FC236}">
                <a16:creationId xmlns:a16="http://schemas.microsoft.com/office/drawing/2014/main" id="{F28CF321-629E-A946-B550-138255E9B02C}"/>
              </a:ext>
            </a:extLst>
          </p:cNvPr>
          <p:cNvSpPr/>
          <p:nvPr/>
        </p:nvSpPr>
        <p:spPr>
          <a:xfrm>
            <a:off x="5597084" y="1336994"/>
            <a:ext cx="1097736" cy="276999"/>
          </a:xfrm>
          <a:prstGeom prst="rect">
            <a:avLst/>
          </a:prstGeom>
        </p:spPr>
        <p:txBody>
          <a:bodyPr wrap="none" lIns="0" tIns="0" rIns="0" bIns="0">
            <a:spAutoFit/>
          </a:bodyPr>
          <a:lstStyle/>
          <a:p>
            <a:pPr algn="ctr"/>
            <a:r>
              <a:rPr lang="en-US" spc="15"/>
              <a:t>Untreated</a:t>
            </a:r>
            <a:endParaRPr lang="en-US"/>
          </a:p>
        </p:txBody>
      </p:sp>
      <p:sp>
        <p:nvSpPr>
          <p:cNvPr id="24" name="Rectangle 23">
            <a:extLst>
              <a:ext uri="{FF2B5EF4-FFF2-40B4-BE49-F238E27FC236}">
                <a16:creationId xmlns:a16="http://schemas.microsoft.com/office/drawing/2014/main" id="{63690100-C406-B244-9BB1-5D736E3A062F}"/>
              </a:ext>
            </a:extLst>
          </p:cNvPr>
          <p:cNvSpPr/>
          <p:nvPr/>
        </p:nvSpPr>
        <p:spPr>
          <a:xfrm>
            <a:off x="1928938" y="4962590"/>
            <a:ext cx="912109" cy="246221"/>
          </a:xfrm>
          <a:prstGeom prst="rect">
            <a:avLst/>
          </a:prstGeom>
        </p:spPr>
        <p:txBody>
          <a:bodyPr wrap="none" lIns="0" tIns="0" rIns="0" bIns="0">
            <a:spAutoFit/>
          </a:bodyPr>
          <a:lstStyle/>
          <a:p>
            <a:pPr algn="ctr"/>
            <a:r>
              <a:rPr lang="en-US" sz="800">
                <a:latin typeface="+mj-lt"/>
              </a:rPr>
              <a:t>30 µg SYN-GLOW®</a:t>
            </a:r>
            <a:br>
              <a:rPr lang="en-US" sz="800">
                <a:latin typeface="+mj-lt"/>
              </a:rPr>
            </a:br>
            <a:r>
              <a:rPr lang="en-US" sz="800">
                <a:latin typeface="+mj-lt"/>
              </a:rPr>
              <a:t>peptide</a:t>
            </a:r>
          </a:p>
        </p:txBody>
      </p:sp>
      <p:sp>
        <p:nvSpPr>
          <p:cNvPr id="25" name="Rectangle 24">
            <a:extLst>
              <a:ext uri="{FF2B5EF4-FFF2-40B4-BE49-F238E27FC236}">
                <a16:creationId xmlns:a16="http://schemas.microsoft.com/office/drawing/2014/main" id="{4A885825-E26B-FE4F-8903-6997E6C505BC}"/>
              </a:ext>
            </a:extLst>
          </p:cNvPr>
          <p:cNvSpPr/>
          <p:nvPr/>
        </p:nvSpPr>
        <p:spPr>
          <a:xfrm>
            <a:off x="1088699" y="4963886"/>
            <a:ext cx="490199" cy="123111"/>
          </a:xfrm>
          <a:prstGeom prst="rect">
            <a:avLst/>
          </a:prstGeom>
        </p:spPr>
        <p:txBody>
          <a:bodyPr wrap="none" lIns="0" tIns="0" rIns="0" bIns="0">
            <a:spAutoFit/>
          </a:bodyPr>
          <a:lstStyle/>
          <a:p>
            <a:pPr algn="ctr"/>
            <a:r>
              <a:rPr lang="en-US" sz="800">
                <a:latin typeface="+mj-lt"/>
              </a:rPr>
              <a:t>Untreated</a:t>
            </a:r>
          </a:p>
        </p:txBody>
      </p:sp>
      <p:sp>
        <p:nvSpPr>
          <p:cNvPr id="26" name="Rectangle 25">
            <a:extLst>
              <a:ext uri="{FF2B5EF4-FFF2-40B4-BE49-F238E27FC236}">
                <a16:creationId xmlns:a16="http://schemas.microsoft.com/office/drawing/2014/main" id="{7C941264-B525-8048-ADAB-C41732C1F220}"/>
              </a:ext>
            </a:extLst>
          </p:cNvPr>
          <p:cNvSpPr/>
          <p:nvPr/>
        </p:nvSpPr>
        <p:spPr>
          <a:xfrm>
            <a:off x="1080950" y="1846039"/>
            <a:ext cx="1411605" cy="369332"/>
          </a:xfrm>
          <a:prstGeom prst="rect">
            <a:avLst/>
          </a:prstGeom>
        </p:spPr>
        <p:txBody>
          <a:bodyPr wrap="none" lIns="0" tIns="0" rIns="0" bIns="0">
            <a:spAutoFit/>
          </a:bodyPr>
          <a:lstStyle/>
          <a:p>
            <a:pPr algn="ctr"/>
            <a:r>
              <a:rPr lang="en-US" sz="1200">
                <a:latin typeface="+mj-lt"/>
              </a:rPr>
              <a:t>Pigmentation assay</a:t>
            </a:r>
            <a:br>
              <a:rPr lang="en-US" sz="1200">
                <a:latin typeface="+mj-lt"/>
              </a:rPr>
            </a:br>
            <a:r>
              <a:rPr lang="en-US" sz="1200" i="1">
                <a:latin typeface="+mj-lt"/>
              </a:rPr>
              <a:t>ex vivo</a:t>
            </a:r>
          </a:p>
        </p:txBody>
      </p:sp>
      <p:sp>
        <p:nvSpPr>
          <p:cNvPr id="27" name="Rectangle 26">
            <a:extLst>
              <a:ext uri="{FF2B5EF4-FFF2-40B4-BE49-F238E27FC236}">
                <a16:creationId xmlns:a16="http://schemas.microsoft.com/office/drawing/2014/main" id="{95C52004-8970-3648-AED5-3E886C157D47}"/>
              </a:ext>
            </a:extLst>
          </p:cNvPr>
          <p:cNvSpPr/>
          <p:nvPr/>
        </p:nvSpPr>
        <p:spPr>
          <a:xfrm rot="16200000">
            <a:off x="-212853" y="3543740"/>
            <a:ext cx="1172758" cy="153888"/>
          </a:xfrm>
          <a:prstGeom prst="rect">
            <a:avLst/>
          </a:prstGeom>
        </p:spPr>
        <p:txBody>
          <a:bodyPr wrap="none" lIns="0" tIns="0" rIns="0" bIns="0">
            <a:spAutoFit/>
          </a:bodyPr>
          <a:lstStyle/>
          <a:p>
            <a:pPr algn="ctr"/>
            <a:r>
              <a:rPr lang="en-US" sz="1000">
                <a:latin typeface="+mj-lt"/>
              </a:rPr>
              <a:t>Pigmentation score</a:t>
            </a:r>
            <a:endParaRPr lang="en-US" sz="1000" i="1">
              <a:latin typeface="+mj-lt"/>
            </a:endParaRPr>
          </a:p>
        </p:txBody>
      </p:sp>
      <p:sp>
        <p:nvSpPr>
          <p:cNvPr id="34" name="Text Placeholder 33">
            <a:extLst>
              <a:ext uri="{FF2B5EF4-FFF2-40B4-BE49-F238E27FC236}">
                <a16:creationId xmlns:a16="http://schemas.microsoft.com/office/drawing/2014/main" id="{4FEBDBD0-C981-B11A-EBE2-99931E0996F8}"/>
              </a:ext>
            </a:extLst>
          </p:cNvPr>
          <p:cNvSpPr>
            <a:spLocks noGrp="1"/>
          </p:cNvSpPr>
          <p:nvPr>
            <p:ph type="body" sz="quarter" idx="24"/>
          </p:nvPr>
        </p:nvSpPr>
        <p:spPr>
          <a:xfrm>
            <a:off x="302623" y="6064677"/>
            <a:ext cx="4932000" cy="121588"/>
          </a:xfrm>
        </p:spPr>
        <p:txBody>
          <a:bodyPr/>
          <a:lstStyle/>
          <a:p>
            <a:r>
              <a:rPr lang="en-GB" i="1"/>
              <a:t>Ex-vivo</a:t>
            </a:r>
            <a:r>
              <a:rPr lang="en-GB"/>
              <a:t> sample shown is from 47y.o female donor abdominal skin (ITA angle 18) with no light exposure</a:t>
            </a:r>
          </a:p>
          <a:p>
            <a:endParaRPr lang="en-GB"/>
          </a:p>
        </p:txBody>
      </p:sp>
      <p:sp>
        <p:nvSpPr>
          <p:cNvPr id="33" name="Text Placeholder 32">
            <a:extLst>
              <a:ext uri="{FF2B5EF4-FFF2-40B4-BE49-F238E27FC236}">
                <a16:creationId xmlns:a16="http://schemas.microsoft.com/office/drawing/2014/main" id="{87006A4A-A6AD-DCD5-1FD2-6E8DCC8C8A92}"/>
              </a:ext>
            </a:extLst>
          </p:cNvPr>
          <p:cNvSpPr>
            <a:spLocks noGrp="1"/>
          </p:cNvSpPr>
          <p:nvPr>
            <p:ph type="body" sz="quarter" idx="23"/>
          </p:nvPr>
        </p:nvSpPr>
        <p:spPr>
          <a:xfrm>
            <a:off x="302625" y="5943533"/>
            <a:ext cx="3528001" cy="116604"/>
          </a:xfrm>
        </p:spPr>
        <p:txBody>
          <a:bodyPr/>
          <a:lstStyle/>
          <a:p>
            <a:r>
              <a:rPr lang="en-GB"/>
              <a:t>Scientific Validation </a:t>
            </a:r>
            <a:r>
              <a:rPr lang="en-GB" i="1"/>
              <a:t>EX VIVO</a:t>
            </a:r>
          </a:p>
        </p:txBody>
      </p:sp>
      <p:sp>
        <p:nvSpPr>
          <p:cNvPr id="16" name="Slide Number Placeholder 4">
            <a:extLst>
              <a:ext uri="{FF2B5EF4-FFF2-40B4-BE49-F238E27FC236}">
                <a16:creationId xmlns:a16="http://schemas.microsoft.com/office/drawing/2014/main" id="{8CF3D985-1D5B-47D8-9F57-C8D2A6CA7C63}"/>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19</a:t>
            </a:fld>
            <a:endParaRPr lang="en-US"/>
          </a:p>
        </p:txBody>
      </p:sp>
      <p:sp>
        <p:nvSpPr>
          <p:cNvPr id="18" name="object 2">
            <a:extLst>
              <a:ext uri="{FF2B5EF4-FFF2-40B4-BE49-F238E27FC236}">
                <a16:creationId xmlns:a16="http://schemas.microsoft.com/office/drawing/2014/main" id="{827BE6E9-7B3A-450C-895B-360057AB4CDC}"/>
              </a:ext>
            </a:extLst>
          </p:cNvPr>
          <p:cNvSpPr txBox="1">
            <a:spLocks noGrp="1"/>
          </p:cNvSpPr>
          <p:nvPr>
            <p:ph type="title"/>
          </p:nvPr>
        </p:nvSpPr>
        <p:spPr>
          <a:xfrm>
            <a:off x="301625" y="301625"/>
            <a:ext cx="11591925" cy="291362"/>
          </a:xfrm>
        </p:spPr>
        <p:txBody>
          <a:bodyPr vert="horz" wrap="square" lIns="0" tIns="10223" rIns="0" bIns="0" rtlCol="0" anchor="t" anchorCtr="0">
            <a:spAutoFit/>
          </a:bodyPr>
          <a:lstStyle/>
          <a:p>
            <a:r>
              <a:rPr lang="en-GB"/>
              <a:t>Significant </a:t>
            </a:r>
            <a:r>
              <a:rPr lang="en-GB" i="1">
                <a:solidFill>
                  <a:schemeClr val="accent6"/>
                </a:solidFill>
              </a:rPr>
              <a:t>ex vivo </a:t>
            </a:r>
            <a:r>
              <a:rPr lang="en-GB"/>
              <a:t>activity for SYN-GLOW</a:t>
            </a:r>
            <a:r>
              <a:rPr lang="en-GB" b="0"/>
              <a:t>®</a:t>
            </a:r>
          </a:p>
        </p:txBody>
      </p:sp>
    </p:spTree>
    <p:extLst>
      <p:ext uri="{BB962C8B-B14F-4D97-AF65-F5344CB8AC3E}">
        <p14:creationId xmlns:p14="http://schemas.microsoft.com/office/powerpoint/2010/main" val="1547575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 Placeholder 22">
            <a:extLst>
              <a:ext uri="{FF2B5EF4-FFF2-40B4-BE49-F238E27FC236}">
                <a16:creationId xmlns:a16="http://schemas.microsoft.com/office/drawing/2014/main" id="{C27D8DCF-5E12-B44D-0991-7CA8E8D5795E}"/>
              </a:ext>
            </a:extLst>
          </p:cNvPr>
          <p:cNvSpPr>
            <a:spLocks noGrp="1"/>
          </p:cNvSpPr>
          <p:nvPr>
            <p:ph type="body" sz="quarter" idx="24"/>
          </p:nvPr>
        </p:nvSpPr>
        <p:spPr>
          <a:xfrm>
            <a:off x="302397" y="6214540"/>
            <a:ext cx="5832000" cy="121588"/>
          </a:xfrm>
        </p:spPr>
        <p:txBody>
          <a:bodyPr/>
          <a:lstStyle/>
          <a:p>
            <a:r>
              <a:rPr lang="en-GB"/>
              <a:t>Melanin synthesis activation is related to scientific evidences (ex vivo) and is not intended to be final product claim </a:t>
            </a:r>
          </a:p>
          <a:p>
            <a:endParaRPr lang="en-GB"/>
          </a:p>
        </p:txBody>
      </p:sp>
      <p:pic>
        <p:nvPicPr>
          <p:cNvPr id="37" name="Picture 36">
            <a:extLst>
              <a:ext uri="{FF2B5EF4-FFF2-40B4-BE49-F238E27FC236}">
                <a16:creationId xmlns:a16="http://schemas.microsoft.com/office/drawing/2014/main" id="{3B7DFBD6-C36A-475C-A533-3A4F56DCDE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6605" y="1448906"/>
            <a:ext cx="8475581" cy="4302861"/>
          </a:xfrm>
          <a:prstGeom prst="rect">
            <a:avLst/>
          </a:prstGeom>
        </p:spPr>
      </p:pic>
      <p:sp>
        <p:nvSpPr>
          <p:cNvPr id="22" name="Text Placeholder 21">
            <a:extLst>
              <a:ext uri="{FF2B5EF4-FFF2-40B4-BE49-F238E27FC236}">
                <a16:creationId xmlns:a16="http://schemas.microsoft.com/office/drawing/2014/main" id="{B937007A-BD99-2DD8-8EC7-B036E2E752A8}"/>
              </a:ext>
            </a:extLst>
          </p:cNvPr>
          <p:cNvSpPr>
            <a:spLocks noGrp="1"/>
          </p:cNvSpPr>
          <p:nvPr>
            <p:ph type="body" sz="quarter" idx="23"/>
          </p:nvPr>
        </p:nvSpPr>
        <p:spPr/>
        <p:txBody>
          <a:bodyPr/>
          <a:lstStyle/>
          <a:p>
            <a:r>
              <a:rPr lang="en-GB"/>
              <a:t>Scientific Validation </a:t>
            </a:r>
            <a:r>
              <a:rPr lang="en-GB" i="1"/>
              <a:t>EX VIVO</a:t>
            </a:r>
          </a:p>
        </p:txBody>
      </p:sp>
      <p:sp>
        <p:nvSpPr>
          <p:cNvPr id="14" name="Slide Number Placeholder 4">
            <a:extLst>
              <a:ext uri="{FF2B5EF4-FFF2-40B4-BE49-F238E27FC236}">
                <a16:creationId xmlns:a16="http://schemas.microsoft.com/office/drawing/2014/main" id="{4CCA7913-D178-4E6F-BB82-A7770C0F0FAA}"/>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20</a:t>
            </a:fld>
            <a:endParaRPr lang="en-US"/>
          </a:p>
        </p:txBody>
      </p:sp>
      <p:sp>
        <p:nvSpPr>
          <p:cNvPr id="18" name="object 2">
            <a:extLst>
              <a:ext uri="{FF2B5EF4-FFF2-40B4-BE49-F238E27FC236}">
                <a16:creationId xmlns:a16="http://schemas.microsoft.com/office/drawing/2014/main" id="{827BE6E9-7B3A-450C-895B-360057AB4CDC}"/>
              </a:ext>
            </a:extLst>
          </p:cNvPr>
          <p:cNvSpPr txBox="1">
            <a:spLocks noGrp="1"/>
          </p:cNvSpPr>
          <p:nvPr>
            <p:ph type="title"/>
          </p:nvPr>
        </p:nvSpPr>
        <p:spPr>
          <a:xfrm>
            <a:off x="301625" y="301625"/>
            <a:ext cx="11591925" cy="291362"/>
          </a:xfrm>
        </p:spPr>
        <p:txBody>
          <a:bodyPr vert="horz" wrap="square" lIns="0" tIns="10223" rIns="0" bIns="0" rtlCol="0" anchor="t" anchorCtr="0">
            <a:spAutoFit/>
          </a:bodyPr>
          <a:lstStyle/>
          <a:p>
            <a:r>
              <a:rPr lang="en-GB"/>
              <a:t>Significant </a:t>
            </a:r>
            <a:r>
              <a:rPr lang="en-GB" i="1">
                <a:solidFill>
                  <a:srgbClr val="CC7414"/>
                </a:solidFill>
              </a:rPr>
              <a:t>ex vivo </a:t>
            </a:r>
            <a:r>
              <a:rPr lang="en-GB"/>
              <a:t>activity for SYN-GLOW</a:t>
            </a:r>
            <a:r>
              <a:rPr lang="en-GB" b="0"/>
              <a:t>®</a:t>
            </a:r>
          </a:p>
        </p:txBody>
      </p:sp>
      <p:sp>
        <p:nvSpPr>
          <p:cNvPr id="2" name="TextBox 1">
            <a:extLst>
              <a:ext uri="{FF2B5EF4-FFF2-40B4-BE49-F238E27FC236}">
                <a16:creationId xmlns:a16="http://schemas.microsoft.com/office/drawing/2014/main" id="{745589EE-6A8F-4186-0444-34D267FAC372}"/>
              </a:ext>
            </a:extLst>
          </p:cNvPr>
          <p:cNvSpPr txBox="1"/>
          <p:nvPr/>
        </p:nvSpPr>
        <p:spPr>
          <a:xfrm>
            <a:off x="9232900" y="2648156"/>
            <a:ext cx="2660650" cy="1561688"/>
          </a:xfrm>
          <a:prstGeom prst="rect">
            <a:avLst/>
          </a:prstGeom>
          <a:solidFill>
            <a:srgbClr val="E67F7C"/>
          </a:solidFill>
          <a:ln>
            <a:noFill/>
          </a:ln>
        </p:spPr>
        <p:txBody>
          <a:bodyPr wrap="square" lIns="90000" tIns="0" rIns="90000" bIns="0" rtlCol="0" anchor="ctr">
            <a:noAutofit/>
          </a:bodyPr>
          <a:lstStyle/>
          <a:p>
            <a:pPr algn="ctr"/>
            <a:r>
              <a:rPr lang="en-US" sz="1600" b="1">
                <a:solidFill>
                  <a:schemeClr val="bg1"/>
                </a:solidFill>
              </a:rPr>
              <a:t>Significantly boosting key regulators of Melanin synthesis</a:t>
            </a:r>
            <a:endParaRPr lang="en-US" sz="900">
              <a:solidFill>
                <a:schemeClr val="bg1"/>
              </a:solidFill>
            </a:endParaRPr>
          </a:p>
        </p:txBody>
      </p:sp>
    </p:spTree>
    <p:extLst>
      <p:ext uri="{BB962C8B-B14F-4D97-AF65-F5344CB8AC3E}">
        <p14:creationId xmlns:p14="http://schemas.microsoft.com/office/powerpoint/2010/main" val="26157304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DCF24E9-A664-9D98-5DAC-79752CF3147E}"/>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21</a:t>
            </a:fld>
            <a:endParaRPr lang="en-GB"/>
          </a:p>
        </p:txBody>
      </p:sp>
      <p:sp>
        <p:nvSpPr>
          <p:cNvPr id="17" name="Text Placeholder 16">
            <a:extLst>
              <a:ext uri="{FF2B5EF4-FFF2-40B4-BE49-F238E27FC236}">
                <a16:creationId xmlns:a16="http://schemas.microsoft.com/office/drawing/2014/main" id="{17AD9BFC-DB2F-70B7-11F8-E063CF982F98}"/>
              </a:ext>
            </a:extLst>
          </p:cNvPr>
          <p:cNvSpPr>
            <a:spLocks noGrp="1"/>
          </p:cNvSpPr>
          <p:nvPr>
            <p:ph type="body" idx="11"/>
          </p:nvPr>
        </p:nvSpPr>
        <p:spPr/>
        <p:txBody>
          <a:bodyPr/>
          <a:lstStyle/>
          <a:p>
            <a:r>
              <a:rPr lang="en-GB" dirty="0"/>
              <a:t>SYN-GLOW</a:t>
            </a:r>
            <a:r>
              <a:rPr lang="en-GB" b="0" dirty="0"/>
              <a:t>®</a:t>
            </a:r>
            <a:r>
              <a:rPr lang="en-GB" dirty="0"/>
              <a:t> stimulates anti-oxidant </a:t>
            </a:r>
            <a:r>
              <a:rPr lang="en-GB" dirty="0" err="1"/>
              <a:t>defense</a:t>
            </a:r>
            <a:r>
              <a:rPr lang="en-GB" dirty="0"/>
              <a:t> factor (Nrf2) after UVA-irradiation</a:t>
            </a:r>
          </a:p>
        </p:txBody>
      </p:sp>
      <p:sp>
        <p:nvSpPr>
          <p:cNvPr id="16" name="Title 15">
            <a:extLst>
              <a:ext uri="{FF2B5EF4-FFF2-40B4-BE49-F238E27FC236}">
                <a16:creationId xmlns:a16="http://schemas.microsoft.com/office/drawing/2014/main" id="{F9FF728D-0309-91B1-E9E6-52B625A08FE1}"/>
              </a:ext>
            </a:extLst>
          </p:cNvPr>
          <p:cNvSpPr>
            <a:spLocks noGrp="1"/>
          </p:cNvSpPr>
          <p:nvPr>
            <p:ph type="title"/>
          </p:nvPr>
        </p:nvSpPr>
        <p:spPr/>
        <p:txBody>
          <a:bodyPr/>
          <a:lstStyle/>
          <a:p>
            <a:r>
              <a:rPr lang="en-GB" dirty="0"/>
              <a:t>Proved to strengthen skin’s </a:t>
            </a:r>
            <a:r>
              <a:rPr lang="en-GB" dirty="0" err="1"/>
              <a:t>defenses</a:t>
            </a:r>
            <a:r>
              <a:rPr lang="en-GB" dirty="0"/>
              <a:t> from within</a:t>
            </a:r>
          </a:p>
        </p:txBody>
      </p:sp>
      <p:pic>
        <p:nvPicPr>
          <p:cNvPr id="7" name="Picture Placeholder 6" descr="Chart, bar chart&#10;&#10;Description automatically generated">
            <a:extLst>
              <a:ext uri="{FF2B5EF4-FFF2-40B4-BE49-F238E27FC236}">
                <a16:creationId xmlns:a16="http://schemas.microsoft.com/office/drawing/2014/main" id="{D6854327-7243-CA27-1426-2A9395212522}"/>
              </a:ext>
            </a:extLst>
          </p:cNvPr>
          <p:cNvPicPr>
            <a:picLocks noGrp="1" noChangeAspect="1"/>
          </p:cNvPicPr>
          <p:nvPr>
            <p:ph type="pic" sz="quarter" idx="14"/>
          </p:nvPr>
        </p:nvPicPr>
        <p:blipFill rotWithShape="1">
          <a:blip r:embed="rId2"/>
          <a:srcRect/>
          <a:stretch/>
        </p:blipFill>
        <p:spPr>
          <a:xfrm>
            <a:off x="301625" y="1664822"/>
            <a:ext cx="5722938" cy="3086100"/>
          </a:xfrm>
          <a:prstGeom prst="rect">
            <a:avLst/>
          </a:prstGeom>
          <a:noFill/>
        </p:spPr>
      </p:pic>
      <p:sp>
        <p:nvSpPr>
          <p:cNvPr id="8" name="Text Placeholder 23">
            <a:extLst>
              <a:ext uri="{FF2B5EF4-FFF2-40B4-BE49-F238E27FC236}">
                <a16:creationId xmlns:a16="http://schemas.microsoft.com/office/drawing/2014/main" id="{8A2933BC-88E4-FCBE-A41E-AC4FE72B58A0}"/>
              </a:ext>
            </a:extLst>
          </p:cNvPr>
          <p:cNvSpPr txBox="1">
            <a:spLocks/>
          </p:cNvSpPr>
          <p:nvPr/>
        </p:nvSpPr>
        <p:spPr>
          <a:xfrm>
            <a:off x="302398" y="6047274"/>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Fira Sans" panose="020B0503050000020004" pitchFamily="34"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Fira Sans" panose="020B0503050000020004" pitchFamily="34"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latin typeface="+mn-lt"/>
              </a:rPr>
              <a:t>* p &lt; 0.05 vs UVA-irradiated vehicle by unpaired Student’s t-test.</a:t>
            </a:r>
          </a:p>
        </p:txBody>
      </p:sp>
      <p:sp>
        <p:nvSpPr>
          <p:cNvPr id="11" name="Text Placeholder 22">
            <a:extLst>
              <a:ext uri="{FF2B5EF4-FFF2-40B4-BE49-F238E27FC236}">
                <a16:creationId xmlns:a16="http://schemas.microsoft.com/office/drawing/2014/main" id="{B0D7A59D-7215-5CC5-FAE9-7617E17CCC4E}"/>
              </a:ext>
            </a:extLst>
          </p:cNvPr>
          <p:cNvSpPr>
            <a:spLocks noGrp="1"/>
          </p:cNvSpPr>
          <p:nvPr>
            <p:ph type="body" sz="quarter" idx="23"/>
          </p:nvPr>
        </p:nvSpPr>
        <p:spPr>
          <a:xfrm>
            <a:off x="302399" y="5926130"/>
            <a:ext cx="3528001" cy="116604"/>
          </a:xfrm>
        </p:spPr>
        <p:txBody>
          <a:bodyPr/>
          <a:lstStyle/>
          <a:p>
            <a:r>
              <a:rPr lang="en-GB" dirty="0">
                <a:latin typeface="+mn-lt"/>
              </a:rPr>
              <a:t>Scientific Validation </a:t>
            </a:r>
            <a:r>
              <a:rPr lang="en-GB" i="1" dirty="0">
                <a:latin typeface="+mn-lt"/>
              </a:rPr>
              <a:t>EX VIVO</a:t>
            </a:r>
          </a:p>
        </p:txBody>
      </p:sp>
      <p:pic>
        <p:nvPicPr>
          <p:cNvPr id="41" name="Picture Placeholder 40">
            <a:extLst>
              <a:ext uri="{FF2B5EF4-FFF2-40B4-BE49-F238E27FC236}">
                <a16:creationId xmlns:a16="http://schemas.microsoft.com/office/drawing/2014/main" id="{93177537-2FF5-4FC1-75F3-25CF295318ED}"/>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a:xfrm>
            <a:off x="6167438" y="1666409"/>
            <a:ext cx="5724525" cy="3086100"/>
          </a:xfrm>
          <a:prstGeom prst="rect">
            <a:avLst/>
          </a:prstGeom>
        </p:spPr>
      </p:pic>
    </p:spTree>
    <p:extLst>
      <p:ext uri="{BB962C8B-B14F-4D97-AF65-F5344CB8AC3E}">
        <p14:creationId xmlns:p14="http://schemas.microsoft.com/office/powerpoint/2010/main" val="325728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EA9DE4B-6F67-F140-898F-5218888A568D}"/>
              </a:ext>
            </a:extLst>
          </p:cNvPr>
          <p:cNvSpPr>
            <a:spLocks noGrp="1"/>
          </p:cNvSpPr>
          <p:nvPr>
            <p:ph type="title"/>
          </p:nvPr>
        </p:nvSpPr>
        <p:spPr>
          <a:xfrm>
            <a:off x="302400" y="302400"/>
            <a:ext cx="11591925" cy="303211"/>
          </a:xfrm>
        </p:spPr>
        <p:txBody>
          <a:bodyPr/>
          <a:lstStyle/>
          <a:p>
            <a:r>
              <a:rPr lang="en-GB" i="1" dirty="0"/>
              <a:t>In vivo </a:t>
            </a:r>
            <a:r>
              <a:rPr lang="en-GB" dirty="0"/>
              <a:t>study</a:t>
            </a:r>
          </a:p>
        </p:txBody>
      </p:sp>
      <p:sp>
        <p:nvSpPr>
          <p:cNvPr id="5" name="Slide Number Placeholder 4">
            <a:extLst>
              <a:ext uri="{FF2B5EF4-FFF2-40B4-BE49-F238E27FC236}">
                <a16:creationId xmlns:a16="http://schemas.microsoft.com/office/drawing/2014/main" id="{CDB8DEFB-8F34-394A-A6B4-C4BB6F239813}"/>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22</a:t>
            </a:fld>
            <a:endParaRPr lang="en-US"/>
          </a:p>
        </p:txBody>
      </p:sp>
      <p:sp>
        <p:nvSpPr>
          <p:cNvPr id="8" name="Text Placeholder 7">
            <a:extLst>
              <a:ext uri="{FF2B5EF4-FFF2-40B4-BE49-F238E27FC236}">
                <a16:creationId xmlns:a16="http://schemas.microsoft.com/office/drawing/2014/main" id="{B5B8E94F-4D1D-7E4B-A678-B84D501D81F5}"/>
              </a:ext>
            </a:extLst>
          </p:cNvPr>
          <p:cNvSpPr>
            <a:spLocks noGrp="1"/>
          </p:cNvSpPr>
          <p:nvPr>
            <p:ph type="body" idx="11"/>
          </p:nvPr>
        </p:nvSpPr>
        <p:spPr>
          <a:xfrm>
            <a:off x="301625" y="604838"/>
            <a:ext cx="11588750" cy="474207"/>
          </a:xfrm>
        </p:spPr>
        <p:txBody>
          <a:bodyPr anchor="t"/>
          <a:lstStyle/>
          <a:p>
            <a:r>
              <a:rPr lang="en-GB"/>
              <a:t>29 Volunteers application at inner forearm of 3% SYN-GLOW</a:t>
            </a:r>
            <a:r>
              <a:rPr lang="en-GB" b="0"/>
              <a:t>®</a:t>
            </a:r>
            <a:r>
              <a:rPr lang="en-GB"/>
              <a:t> </a:t>
            </a:r>
          </a:p>
        </p:txBody>
      </p:sp>
      <p:sp>
        <p:nvSpPr>
          <p:cNvPr id="18" name="Text Placeholder 17">
            <a:extLst>
              <a:ext uri="{FF2B5EF4-FFF2-40B4-BE49-F238E27FC236}">
                <a16:creationId xmlns:a16="http://schemas.microsoft.com/office/drawing/2014/main" id="{D5338DFC-7653-E174-5D0C-CA32EBB361DB}"/>
              </a:ext>
            </a:extLst>
          </p:cNvPr>
          <p:cNvSpPr>
            <a:spLocks noGrp="1"/>
          </p:cNvSpPr>
          <p:nvPr>
            <p:ph type="body" sz="quarter" idx="23"/>
          </p:nvPr>
        </p:nvSpPr>
        <p:spPr>
          <a:xfrm>
            <a:off x="302399" y="5954496"/>
            <a:ext cx="3528001" cy="116604"/>
          </a:xfrm>
        </p:spPr>
        <p:txBody>
          <a:bodyPr/>
          <a:lstStyle/>
          <a:p>
            <a:r>
              <a:rPr lang="en-GB"/>
              <a:t>Scientific Validation </a:t>
            </a:r>
            <a:r>
              <a:rPr lang="en-GB" i="1"/>
              <a:t>IN VIVO</a:t>
            </a:r>
          </a:p>
        </p:txBody>
      </p:sp>
      <p:sp>
        <p:nvSpPr>
          <p:cNvPr id="19" name="Text Placeholder 18">
            <a:extLst>
              <a:ext uri="{FF2B5EF4-FFF2-40B4-BE49-F238E27FC236}">
                <a16:creationId xmlns:a16="http://schemas.microsoft.com/office/drawing/2014/main" id="{CD36A9F7-577C-7E07-FD09-4B8F32BABD6F}"/>
              </a:ext>
            </a:extLst>
          </p:cNvPr>
          <p:cNvSpPr>
            <a:spLocks noGrp="1"/>
          </p:cNvSpPr>
          <p:nvPr>
            <p:ph type="body" sz="quarter" idx="24"/>
          </p:nvPr>
        </p:nvSpPr>
        <p:spPr>
          <a:xfrm>
            <a:off x="302397" y="6075640"/>
            <a:ext cx="6768000" cy="121588"/>
          </a:xfrm>
        </p:spPr>
        <p:txBody>
          <a:bodyPr/>
          <a:lstStyle/>
          <a:p>
            <a:r>
              <a:rPr lang="en-GB" dirty="0"/>
              <a:t>*We exposed skin to some UV light, in order to  simulate “real life”. UV exposure was done with a sunlight simulator, 40% below the minimal erythemal dose (MED): this roughly corresponds to 15-30min outdoor, during </a:t>
            </a:r>
            <a:r>
              <a:rPr lang="en-GB" dirty="0" err="1"/>
              <a:t>avg</a:t>
            </a:r>
            <a:r>
              <a:rPr lang="en-GB" dirty="0"/>
              <a:t> Spring day in mid-European Country</a:t>
            </a:r>
          </a:p>
          <a:p>
            <a:endParaRPr lang="en-GB" dirty="0"/>
          </a:p>
        </p:txBody>
      </p:sp>
      <p:sp>
        <p:nvSpPr>
          <p:cNvPr id="26" name="object 4">
            <a:extLst>
              <a:ext uri="{FF2B5EF4-FFF2-40B4-BE49-F238E27FC236}">
                <a16:creationId xmlns:a16="http://schemas.microsoft.com/office/drawing/2014/main" id="{DE353097-1126-C74A-B9AD-0FB35A8C3017}"/>
              </a:ext>
            </a:extLst>
          </p:cNvPr>
          <p:cNvSpPr txBox="1"/>
          <p:nvPr/>
        </p:nvSpPr>
        <p:spPr>
          <a:xfrm>
            <a:off x="301625" y="4037602"/>
            <a:ext cx="7331280" cy="1427314"/>
          </a:xfrm>
          <a:prstGeom prst="rect">
            <a:avLst/>
          </a:prstGeom>
        </p:spPr>
        <p:txBody>
          <a:bodyPr vert="horz" wrap="square" lIns="0" tIns="22860" rIns="0" bIns="0" rtlCol="0">
            <a:spAutoFit/>
          </a:bodyPr>
          <a:lstStyle/>
          <a:p>
            <a:pPr marL="12700" marR="0" lvl="0" algn="l" defTabSz="914400" rtl="0" eaLnBrk="1" fontAlgn="auto" latinLnBrk="0" hangingPunct="1">
              <a:lnSpc>
                <a:spcPct val="100000"/>
              </a:lnSpc>
              <a:spcBef>
                <a:spcPts val="180"/>
              </a:spcBef>
              <a:spcAft>
                <a:spcPts val="0"/>
              </a:spcAft>
              <a:buClrTx/>
              <a:buSzTx/>
              <a:tabLst/>
              <a:defRPr/>
            </a:pPr>
            <a:r>
              <a:rPr lang="en-GB" sz="1400" b="1">
                <a:cs typeface="Fira Sans"/>
              </a:rPr>
              <a:t>Overall set-up</a:t>
            </a:r>
            <a:endParaRPr lang="en-GB" sz="1400">
              <a:cs typeface="Fira Sans"/>
            </a:endParaRPr>
          </a:p>
          <a:p>
            <a:pPr marL="363600" marR="0" lvl="0" indent="-363600" algn="l" defTabSz="914400" rtl="0" eaLnBrk="1" fontAlgn="auto" latinLnBrk="0" hangingPunct="1">
              <a:lnSpc>
                <a:spcPct val="90000"/>
              </a:lnSpc>
              <a:spcBef>
                <a:spcPts val="500"/>
              </a:spcBef>
              <a:spcAft>
                <a:spcPts val="400"/>
              </a:spcAft>
              <a:buClr>
                <a:schemeClr val="accent6"/>
              </a:buClr>
              <a:buSzPct val="90000"/>
              <a:buFont typeface="Otypical Text Regular" panose="020B0503030300000000" pitchFamily="34" charset="0"/>
              <a:buChar char="●"/>
              <a:tabLst/>
              <a:defRPr/>
            </a:pPr>
            <a:r>
              <a:rPr kumimoji="0" lang="en-GB" sz="1400" b="0" i="0" u="none" strike="noStrike" kern="1200" cap="none" normalizeH="0" baseline="0" noProof="0">
                <a:ln>
                  <a:noFill/>
                </a:ln>
                <a:effectLst/>
                <a:uLnTx/>
                <a:uFillTx/>
                <a:ea typeface="+mn-ea"/>
                <a:cs typeface="Fira Sans"/>
              </a:rPr>
              <a:t>Pre-conditioning phase: </a:t>
            </a:r>
            <a:r>
              <a:rPr kumimoji="0" sz="1400" b="0" i="0" u="none" strike="noStrike" kern="1200" cap="none" normalizeH="0" baseline="0" noProof="0">
                <a:ln>
                  <a:noFill/>
                </a:ln>
                <a:effectLst/>
                <a:uLnTx/>
                <a:uFillTx/>
                <a:ea typeface="+mn-ea"/>
                <a:cs typeface="Fira Sans"/>
              </a:rPr>
              <a:t>product application, no UV exposure</a:t>
            </a:r>
            <a:endParaRPr lang="en-GB" sz="1400">
              <a:cs typeface="Fira Sans"/>
            </a:endParaRPr>
          </a:p>
          <a:p>
            <a:pPr marL="363600" marR="0" lvl="0" indent="-363600" algn="l" defTabSz="914400" rtl="0" eaLnBrk="1" fontAlgn="auto" latinLnBrk="0" hangingPunct="1">
              <a:lnSpc>
                <a:spcPct val="90000"/>
              </a:lnSpc>
              <a:spcBef>
                <a:spcPts val="500"/>
              </a:spcBef>
              <a:spcAft>
                <a:spcPts val="400"/>
              </a:spcAft>
              <a:buClr>
                <a:schemeClr val="accent6"/>
              </a:buClr>
              <a:buSzPct val="90000"/>
              <a:buFont typeface="Otypical Text Regular" panose="020B0503030300000000" pitchFamily="34" charset="0"/>
              <a:buChar char="●"/>
              <a:tabLst/>
              <a:defRPr/>
            </a:pPr>
            <a:r>
              <a:rPr kumimoji="0" sz="1400" b="0" i="0" u="none" strike="noStrike" kern="1200" cap="none" normalizeH="0" baseline="0" noProof="0">
                <a:ln>
                  <a:noFill/>
                </a:ln>
                <a:effectLst/>
                <a:uLnTx/>
                <a:uFillTx/>
                <a:ea typeface="+mn-ea"/>
                <a:cs typeface="Fira Sans"/>
              </a:rPr>
              <a:t>Day 1-4</a:t>
            </a:r>
            <a:r>
              <a:rPr kumimoji="0" lang="en-GB" sz="1400" b="0" i="0" u="none" strike="noStrike" kern="1200" cap="none" normalizeH="0" baseline="0" noProof="0">
                <a:ln>
                  <a:noFill/>
                </a:ln>
                <a:effectLst/>
                <a:uLnTx/>
                <a:uFillTx/>
                <a:ea typeface="+mn-ea"/>
                <a:cs typeface="Fira Sans"/>
              </a:rPr>
              <a:t>: </a:t>
            </a:r>
            <a:r>
              <a:rPr kumimoji="0" sz="1400" b="0" i="0" u="none" strike="noStrike" kern="1200" cap="none" normalizeH="0" baseline="0" noProof="0">
                <a:ln>
                  <a:noFill/>
                </a:ln>
                <a:effectLst/>
                <a:uLnTx/>
                <a:uFillTx/>
                <a:ea typeface="+mn-ea"/>
                <a:cs typeface="Fira Sans"/>
              </a:rPr>
              <a:t>product application, UV exposure</a:t>
            </a:r>
            <a:endParaRPr lang="en-GB" sz="1400">
              <a:cs typeface="Fira Sans"/>
            </a:endParaRPr>
          </a:p>
          <a:p>
            <a:pPr marL="363600" marR="0" lvl="0" indent="-363600" algn="l" defTabSz="914400" rtl="0" eaLnBrk="1" fontAlgn="auto" latinLnBrk="0" hangingPunct="1">
              <a:lnSpc>
                <a:spcPct val="90000"/>
              </a:lnSpc>
              <a:spcBef>
                <a:spcPts val="500"/>
              </a:spcBef>
              <a:spcAft>
                <a:spcPts val="400"/>
              </a:spcAft>
              <a:buClr>
                <a:schemeClr val="accent6"/>
              </a:buClr>
              <a:buSzPct val="90000"/>
              <a:buFont typeface="Otypical Text Regular" panose="020B0503030300000000" pitchFamily="34" charset="0"/>
              <a:buChar char="●"/>
              <a:tabLst/>
              <a:defRPr/>
            </a:pPr>
            <a:r>
              <a:rPr kumimoji="0" sz="1400" b="0" i="0" u="none" strike="noStrike" kern="1200" cap="none" normalizeH="0" baseline="0" noProof="0">
                <a:ln>
                  <a:noFill/>
                </a:ln>
                <a:effectLst/>
                <a:uLnTx/>
                <a:uFillTx/>
                <a:ea typeface="+mn-ea"/>
                <a:cs typeface="Fira Sans"/>
              </a:rPr>
              <a:t>Day 5-15</a:t>
            </a:r>
            <a:r>
              <a:rPr kumimoji="0" lang="en-GB" sz="1400" b="0" i="0" u="none" strike="noStrike" kern="1200" cap="none" normalizeH="0" baseline="0" noProof="0">
                <a:ln>
                  <a:noFill/>
                </a:ln>
                <a:effectLst/>
                <a:uLnTx/>
                <a:uFillTx/>
                <a:ea typeface="+mn-ea"/>
                <a:cs typeface="Fira Sans"/>
              </a:rPr>
              <a:t>: </a:t>
            </a:r>
            <a:r>
              <a:rPr kumimoji="0" sz="1400" b="0" i="0" u="none" strike="noStrike" kern="1200" cap="none" normalizeH="0" baseline="0" noProof="0">
                <a:ln>
                  <a:noFill/>
                </a:ln>
                <a:effectLst/>
                <a:uLnTx/>
                <a:uFillTx/>
                <a:ea typeface="+mn-ea"/>
                <a:cs typeface="Fira Sans"/>
              </a:rPr>
              <a:t>product application, no UV exposure</a:t>
            </a:r>
            <a:endParaRPr lang="en-GB" sz="1400">
              <a:cs typeface="Fira Sans"/>
            </a:endParaRPr>
          </a:p>
          <a:p>
            <a:pPr marL="363600" marR="0" lvl="0" indent="-363600" algn="l" defTabSz="914400" rtl="0" eaLnBrk="1" fontAlgn="auto" latinLnBrk="0" hangingPunct="1">
              <a:lnSpc>
                <a:spcPct val="90000"/>
              </a:lnSpc>
              <a:spcBef>
                <a:spcPts val="500"/>
              </a:spcBef>
              <a:spcAft>
                <a:spcPts val="400"/>
              </a:spcAft>
              <a:buClr>
                <a:schemeClr val="accent6"/>
              </a:buClr>
              <a:buSzPct val="90000"/>
              <a:buFont typeface="Otypical Text Regular" panose="020B0503030300000000" pitchFamily="34" charset="0"/>
              <a:buChar char="●"/>
              <a:tabLst/>
              <a:defRPr/>
            </a:pPr>
            <a:r>
              <a:rPr kumimoji="0" sz="1400" b="0" i="0" u="none" strike="noStrike" kern="1200" cap="none" normalizeH="0" baseline="0" noProof="0">
                <a:ln>
                  <a:noFill/>
                </a:ln>
                <a:effectLst/>
                <a:uLnTx/>
                <a:uFillTx/>
                <a:ea typeface="+mn-ea"/>
                <a:cs typeface="Fira Sans"/>
              </a:rPr>
              <a:t>Day 15-22</a:t>
            </a:r>
            <a:r>
              <a:rPr kumimoji="0" lang="en-GB" sz="1400" b="0" i="0" u="none" strike="noStrike" kern="1200" cap="none" normalizeH="0" baseline="0" noProof="0">
                <a:ln>
                  <a:noFill/>
                </a:ln>
                <a:effectLst/>
                <a:uLnTx/>
                <a:uFillTx/>
                <a:ea typeface="+mn-ea"/>
                <a:cs typeface="Fira Sans"/>
              </a:rPr>
              <a:t>: </a:t>
            </a:r>
            <a:r>
              <a:rPr kumimoji="0" sz="1400" b="0" i="0" u="none" strike="noStrike" kern="1200" cap="none" normalizeH="0" baseline="0" noProof="0">
                <a:ln>
                  <a:noFill/>
                </a:ln>
                <a:effectLst/>
                <a:uLnTx/>
                <a:uFillTx/>
                <a:ea typeface="+mn-ea"/>
                <a:cs typeface="Fira Sans"/>
              </a:rPr>
              <a:t>no application, no UV exposure</a:t>
            </a:r>
          </a:p>
        </p:txBody>
      </p:sp>
      <p:graphicFrame>
        <p:nvGraphicFramePr>
          <p:cNvPr id="15" name="Table 14">
            <a:extLst>
              <a:ext uri="{FF2B5EF4-FFF2-40B4-BE49-F238E27FC236}">
                <a16:creationId xmlns:a16="http://schemas.microsoft.com/office/drawing/2014/main" id="{B393455E-196E-4247-B39D-7A810BAAC657}"/>
              </a:ext>
            </a:extLst>
          </p:cNvPr>
          <p:cNvGraphicFramePr>
            <a:graphicFrameLocks noGrp="1"/>
          </p:cNvGraphicFramePr>
          <p:nvPr>
            <p:extLst>
              <p:ext uri="{D42A27DB-BD31-4B8C-83A1-F6EECF244321}">
                <p14:modId xmlns:p14="http://schemas.microsoft.com/office/powerpoint/2010/main" val="348775149"/>
              </p:ext>
            </p:extLst>
          </p:nvPr>
        </p:nvGraphicFramePr>
        <p:xfrm>
          <a:off x="301626" y="2296201"/>
          <a:ext cx="11587962" cy="1312005"/>
        </p:xfrm>
        <a:graphic>
          <a:graphicData uri="http://schemas.openxmlformats.org/drawingml/2006/table">
            <a:tbl>
              <a:tblPr firstRow="1" bandRow="1"/>
              <a:tblGrid>
                <a:gridCol w="605069">
                  <a:extLst>
                    <a:ext uri="{9D8B030D-6E8A-4147-A177-3AD203B41FA5}">
                      <a16:colId xmlns:a16="http://schemas.microsoft.com/office/drawing/2014/main" val="2648126713"/>
                    </a:ext>
                  </a:extLst>
                </a:gridCol>
                <a:gridCol w="861766">
                  <a:extLst>
                    <a:ext uri="{9D8B030D-6E8A-4147-A177-3AD203B41FA5}">
                      <a16:colId xmlns:a16="http://schemas.microsoft.com/office/drawing/2014/main" val="3596927151"/>
                    </a:ext>
                  </a:extLst>
                </a:gridCol>
                <a:gridCol w="440049">
                  <a:extLst>
                    <a:ext uri="{9D8B030D-6E8A-4147-A177-3AD203B41FA5}">
                      <a16:colId xmlns:a16="http://schemas.microsoft.com/office/drawing/2014/main" val="2854203938"/>
                    </a:ext>
                  </a:extLst>
                </a:gridCol>
                <a:gridCol w="440049">
                  <a:extLst>
                    <a:ext uri="{9D8B030D-6E8A-4147-A177-3AD203B41FA5}">
                      <a16:colId xmlns:a16="http://schemas.microsoft.com/office/drawing/2014/main" val="262316773"/>
                    </a:ext>
                  </a:extLst>
                </a:gridCol>
                <a:gridCol w="440049">
                  <a:extLst>
                    <a:ext uri="{9D8B030D-6E8A-4147-A177-3AD203B41FA5}">
                      <a16:colId xmlns:a16="http://schemas.microsoft.com/office/drawing/2014/main" val="3585156902"/>
                    </a:ext>
                  </a:extLst>
                </a:gridCol>
                <a:gridCol w="440049">
                  <a:extLst>
                    <a:ext uri="{9D8B030D-6E8A-4147-A177-3AD203B41FA5}">
                      <a16:colId xmlns:a16="http://schemas.microsoft.com/office/drawing/2014/main" val="1961652651"/>
                    </a:ext>
                  </a:extLst>
                </a:gridCol>
                <a:gridCol w="440049">
                  <a:extLst>
                    <a:ext uri="{9D8B030D-6E8A-4147-A177-3AD203B41FA5}">
                      <a16:colId xmlns:a16="http://schemas.microsoft.com/office/drawing/2014/main" val="716432693"/>
                    </a:ext>
                  </a:extLst>
                </a:gridCol>
                <a:gridCol w="440049">
                  <a:extLst>
                    <a:ext uri="{9D8B030D-6E8A-4147-A177-3AD203B41FA5}">
                      <a16:colId xmlns:a16="http://schemas.microsoft.com/office/drawing/2014/main" val="4158728841"/>
                    </a:ext>
                  </a:extLst>
                </a:gridCol>
                <a:gridCol w="440049">
                  <a:extLst>
                    <a:ext uri="{9D8B030D-6E8A-4147-A177-3AD203B41FA5}">
                      <a16:colId xmlns:a16="http://schemas.microsoft.com/office/drawing/2014/main" val="2442824108"/>
                    </a:ext>
                  </a:extLst>
                </a:gridCol>
                <a:gridCol w="440049">
                  <a:extLst>
                    <a:ext uri="{9D8B030D-6E8A-4147-A177-3AD203B41FA5}">
                      <a16:colId xmlns:a16="http://schemas.microsoft.com/office/drawing/2014/main" val="2649082070"/>
                    </a:ext>
                  </a:extLst>
                </a:gridCol>
                <a:gridCol w="440049">
                  <a:extLst>
                    <a:ext uri="{9D8B030D-6E8A-4147-A177-3AD203B41FA5}">
                      <a16:colId xmlns:a16="http://schemas.microsoft.com/office/drawing/2014/main" val="2005093884"/>
                    </a:ext>
                  </a:extLst>
                </a:gridCol>
                <a:gridCol w="440049">
                  <a:extLst>
                    <a:ext uri="{9D8B030D-6E8A-4147-A177-3AD203B41FA5}">
                      <a16:colId xmlns:a16="http://schemas.microsoft.com/office/drawing/2014/main" val="296547778"/>
                    </a:ext>
                  </a:extLst>
                </a:gridCol>
                <a:gridCol w="440049">
                  <a:extLst>
                    <a:ext uri="{9D8B030D-6E8A-4147-A177-3AD203B41FA5}">
                      <a16:colId xmlns:a16="http://schemas.microsoft.com/office/drawing/2014/main" val="2027083666"/>
                    </a:ext>
                  </a:extLst>
                </a:gridCol>
                <a:gridCol w="440049">
                  <a:extLst>
                    <a:ext uri="{9D8B030D-6E8A-4147-A177-3AD203B41FA5}">
                      <a16:colId xmlns:a16="http://schemas.microsoft.com/office/drawing/2014/main" val="3264039310"/>
                    </a:ext>
                  </a:extLst>
                </a:gridCol>
                <a:gridCol w="440049">
                  <a:extLst>
                    <a:ext uri="{9D8B030D-6E8A-4147-A177-3AD203B41FA5}">
                      <a16:colId xmlns:a16="http://schemas.microsoft.com/office/drawing/2014/main" val="3879158576"/>
                    </a:ext>
                  </a:extLst>
                </a:gridCol>
                <a:gridCol w="440049">
                  <a:extLst>
                    <a:ext uri="{9D8B030D-6E8A-4147-A177-3AD203B41FA5}">
                      <a16:colId xmlns:a16="http://schemas.microsoft.com/office/drawing/2014/main" val="2166797900"/>
                    </a:ext>
                  </a:extLst>
                </a:gridCol>
                <a:gridCol w="440049">
                  <a:extLst>
                    <a:ext uri="{9D8B030D-6E8A-4147-A177-3AD203B41FA5}">
                      <a16:colId xmlns:a16="http://schemas.microsoft.com/office/drawing/2014/main" val="67898535"/>
                    </a:ext>
                  </a:extLst>
                </a:gridCol>
                <a:gridCol w="440049">
                  <a:extLst>
                    <a:ext uri="{9D8B030D-6E8A-4147-A177-3AD203B41FA5}">
                      <a16:colId xmlns:a16="http://schemas.microsoft.com/office/drawing/2014/main" val="3111797259"/>
                    </a:ext>
                  </a:extLst>
                </a:gridCol>
                <a:gridCol w="440049">
                  <a:extLst>
                    <a:ext uri="{9D8B030D-6E8A-4147-A177-3AD203B41FA5}">
                      <a16:colId xmlns:a16="http://schemas.microsoft.com/office/drawing/2014/main" val="4138287364"/>
                    </a:ext>
                  </a:extLst>
                </a:gridCol>
                <a:gridCol w="440049">
                  <a:extLst>
                    <a:ext uri="{9D8B030D-6E8A-4147-A177-3AD203B41FA5}">
                      <a16:colId xmlns:a16="http://schemas.microsoft.com/office/drawing/2014/main" val="2519516039"/>
                    </a:ext>
                  </a:extLst>
                </a:gridCol>
                <a:gridCol w="440049">
                  <a:extLst>
                    <a:ext uri="{9D8B030D-6E8A-4147-A177-3AD203B41FA5}">
                      <a16:colId xmlns:a16="http://schemas.microsoft.com/office/drawing/2014/main" val="1548463801"/>
                    </a:ext>
                  </a:extLst>
                </a:gridCol>
                <a:gridCol w="440049">
                  <a:extLst>
                    <a:ext uri="{9D8B030D-6E8A-4147-A177-3AD203B41FA5}">
                      <a16:colId xmlns:a16="http://schemas.microsoft.com/office/drawing/2014/main" val="1605097444"/>
                    </a:ext>
                  </a:extLst>
                </a:gridCol>
                <a:gridCol w="440049">
                  <a:extLst>
                    <a:ext uri="{9D8B030D-6E8A-4147-A177-3AD203B41FA5}">
                      <a16:colId xmlns:a16="http://schemas.microsoft.com/office/drawing/2014/main" val="355889100"/>
                    </a:ext>
                  </a:extLst>
                </a:gridCol>
                <a:gridCol w="440049">
                  <a:extLst>
                    <a:ext uri="{9D8B030D-6E8A-4147-A177-3AD203B41FA5}">
                      <a16:colId xmlns:a16="http://schemas.microsoft.com/office/drawing/2014/main" val="3347296589"/>
                    </a:ext>
                  </a:extLst>
                </a:gridCol>
                <a:gridCol w="440049">
                  <a:extLst>
                    <a:ext uri="{9D8B030D-6E8A-4147-A177-3AD203B41FA5}">
                      <a16:colId xmlns:a16="http://schemas.microsoft.com/office/drawing/2014/main" val="1844406104"/>
                    </a:ext>
                  </a:extLst>
                </a:gridCol>
              </a:tblGrid>
              <a:tr h="331943">
                <a:tc gridSpan="18">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en-US" sz="1800" b="1" i="0" u="none" strike="noStrike">
                          <a:solidFill>
                            <a:srgbClr val="FFFFFF"/>
                          </a:solidFill>
                          <a:effectLst/>
                          <a:latin typeface="+mn-lt"/>
                        </a:rPr>
                        <a:t>Product application phase (2 times per day)</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lnL w="12700" cap="flat" cmpd="sng" algn="ctr">
                      <a:solidFill>
                        <a:srgbClr val="000000"/>
                      </a:solidFill>
                      <a:prstDash val="solid"/>
                      <a:round/>
                      <a:headEnd type="none" w="med" len="med"/>
                      <a:tailEnd type="none" w="med" len="med"/>
                    </a:ln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gridSpan="7">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800" b="1" i="0" u="none" strike="noStrike">
                          <a:solidFill>
                            <a:srgbClr val="000000"/>
                          </a:solidFill>
                          <a:effectLst/>
                          <a:latin typeface="+mn-lt"/>
                        </a:rPr>
                        <a:t>Post application phase</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4086438492"/>
                  </a:ext>
                </a:extLst>
              </a:tr>
              <a:tr h="30131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Day</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row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endParaRPr lang="it-IT" sz="1100" b="0" i="0" u="none" strike="noStrike">
                        <a:solidFill>
                          <a:srgbClr val="000000"/>
                        </a:solidFill>
                        <a:effectLst/>
                        <a:latin typeface="+mn-lt"/>
                      </a:endParaRP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0</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2</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3</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4</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5</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6</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7</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8</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9</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10</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11</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12</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13</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14</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15</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16</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17</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18</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19</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20</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rgbClr val="000000"/>
                          </a:solidFill>
                          <a:effectLst/>
                          <a:latin typeface="+mn-lt"/>
                        </a:rPr>
                        <a:t>21</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22</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extLst>
                  <a:ext uri="{0D108BD9-81ED-4DB2-BD59-A6C34878D82A}">
                    <a16:rowId xmlns:a16="http://schemas.microsoft.com/office/drawing/2014/main" val="147553296"/>
                  </a:ext>
                </a:extLst>
              </a:tr>
              <a:tr h="59622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 Measure </a:t>
                      </a:r>
                    </a:p>
                    <a:p>
                      <a:pPr algn="ctr" rtl="0" fontAlgn="ctr"/>
                      <a:r>
                        <a:rPr lang="it-IT" sz="1100" b="0" i="0" u="none" strike="noStrike">
                          <a:solidFill>
                            <a:schemeClr val="tx1"/>
                          </a:solidFill>
                          <a:effectLst/>
                          <a:latin typeface="+mn-lt"/>
                        </a:rPr>
                        <a:t>&amp; Photo </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vMerge="1">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endParaRPr lang="it-IT" sz="900" b="0" i="0" u="none" strike="noStrike">
                        <a:solidFill>
                          <a:srgbClr val="000000"/>
                        </a:solidFill>
                        <a:effectLst/>
                        <a:latin typeface="+mn-lt"/>
                      </a:endParaRPr>
                    </a:p>
                  </a:txBody>
                  <a:tcPr marL="8189" marR="8189" marT="8189"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ctr" latinLnBrk="0" hangingPunct="1">
                        <a:lnSpc>
                          <a:spcPct val="100000"/>
                        </a:lnSpc>
                        <a:spcBef>
                          <a:spcPts val="0"/>
                        </a:spcBef>
                        <a:spcAft>
                          <a:spcPts val="0"/>
                        </a:spcAft>
                        <a:buClrTx/>
                        <a:buSzTx/>
                        <a:buFontTx/>
                        <a:buNone/>
                        <a:tabLst/>
                        <a:defRPr/>
                      </a:pPr>
                      <a:r>
                        <a:rPr lang="it-IT" sz="1100" b="0" i="0" u="none" strike="noStrike">
                          <a:solidFill>
                            <a:schemeClr val="bg1"/>
                          </a:solidFill>
                          <a:effectLst/>
                          <a:latin typeface="+mn-lt"/>
                        </a:rPr>
                        <a:t>«</a:t>
                      </a:r>
                      <a:r>
                        <a:rPr lang="it-IT" sz="1100" b="0" i="1" u="none" strike="noStrike">
                          <a:solidFill>
                            <a:schemeClr val="bg1"/>
                          </a:solidFill>
                          <a:effectLst/>
                          <a:latin typeface="+mn-lt"/>
                        </a:rPr>
                        <a:t>Real life</a:t>
                      </a:r>
                      <a:r>
                        <a:rPr lang="it-IT" sz="1100" b="0" i="0" u="none" strike="noStrike">
                          <a:solidFill>
                            <a:schemeClr val="bg1"/>
                          </a:solidFill>
                          <a:effectLst/>
                          <a:latin typeface="+mn-lt"/>
                        </a:rPr>
                        <a:t>» </a:t>
                      </a:r>
                    </a:p>
                    <a:p>
                      <a:pPr marL="0" marR="0" lvl="0" indent="0" algn="ctr" defTabSz="914400" rtl="0" eaLnBrk="1" fontAlgn="ctr" latinLnBrk="0" hangingPunct="1">
                        <a:lnSpc>
                          <a:spcPct val="100000"/>
                        </a:lnSpc>
                        <a:spcBef>
                          <a:spcPts val="0"/>
                        </a:spcBef>
                        <a:spcAft>
                          <a:spcPts val="0"/>
                        </a:spcAft>
                        <a:buClrTx/>
                        <a:buSzTx/>
                        <a:buFontTx/>
                        <a:buNone/>
                        <a:tabLst/>
                        <a:defRPr/>
                      </a:pPr>
                      <a:r>
                        <a:rPr lang="it-IT" sz="1100" b="0" i="0" u="none" strike="noStrike">
                          <a:solidFill>
                            <a:schemeClr val="bg1"/>
                          </a:solidFill>
                          <a:effectLst/>
                          <a:latin typeface="+mn-lt"/>
                        </a:rPr>
                        <a:t>simulation*</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gridSpan="4">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1" i="0" u="none" strike="noStrike">
                          <a:solidFill>
                            <a:schemeClr val="tx1"/>
                          </a:solidFill>
                          <a:effectLst/>
                          <a:latin typeface="+mn-lt"/>
                        </a:rPr>
                        <a:t>ITA &amp; Photo</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tc gridSpan="6">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p>
                      <a:pPr algn="ctr" fontAlgn="ctr"/>
                      <a:r>
                        <a:rPr lang="it-IT" sz="1100" b="0" i="0" u="none" strike="noStrike">
                          <a:solidFill>
                            <a:srgbClr val="000000"/>
                          </a:solidFill>
                          <a:effectLst/>
                          <a:latin typeface="+mn-lt"/>
                        </a:rPr>
                        <a:t>  </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hMerge="1">
                  <a:txBody>
                    <a:bodyPr/>
                    <a:lstStyle/>
                    <a:p>
                      <a:pPr algn="ctr" fontAlgn="ctr"/>
                      <a:endParaRPr lang="it-IT" sz="1000" b="0" i="0" u="none" strike="noStrike">
                        <a:solidFill>
                          <a:srgbClr val="000000"/>
                        </a:solidFill>
                        <a:effectLst/>
                        <a:latin typeface="Arial" panose="020B0604020202020204" pitchFamily="34" charset="0"/>
                      </a:endParaRPr>
                    </a:p>
                  </a:txBody>
                  <a:tcPr marL="6610" marR="6610" marT="661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BDFF4"/>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rtl="0" fontAlgn="ctr"/>
                      <a:r>
                        <a:rPr lang="it-IT" sz="1100" b="0" i="0" u="none" strike="noStrike">
                          <a:solidFill>
                            <a:schemeClr val="tx1"/>
                          </a:solidFill>
                          <a:effectLst/>
                          <a:latin typeface="+mn-lt"/>
                        </a:rPr>
                        <a:t>ITA</a:t>
                      </a:r>
                    </a:p>
                  </a:txBody>
                  <a:tcPr marL="8189" marR="8189" marT="8189" marB="0"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rgbClr val="FCEEE7"/>
                    </a:solidFill>
                  </a:tcPr>
                </a:tc>
                <a:extLst>
                  <a:ext uri="{0D108BD9-81ED-4DB2-BD59-A6C34878D82A}">
                    <a16:rowId xmlns:a16="http://schemas.microsoft.com/office/drawing/2014/main" val="136446582"/>
                  </a:ext>
                </a:extLst>
              </a:tr>
            </a:tbl>
          </a:graphicData>
        </a:graphic>
      </p:graphicFrame>
      <p:pic>
        <p:nvPicPr>
          <p:cNvPr id="4" name="Graphic 3">
            <a:extLst>
              <a:ext uri="{FF2B5EF4-FFF2-40B4-BE49-F238E27FC236}">
                <a16:creationId xmlns:a16="http://schemas.microsoft.com/office/drawing/2014/main" id="{94ED47F3-8ACA-913A-C67E-58BBDAD6F3C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35269" y="3686852"/>
            <a:ext cx="320588" cy="320588"/>
          </a:xfrm>
          <a:prstGeom prst="rect">
            <a:avLst/>
          </a:prstGeom>
        </p:spPr>
      </p:pic>
    </p:spTree>
    <p:extLst>
      <p:ext uri="{BB962C8B-B14F-4D97-AF65-F5344CB8AC3E}">
        <p14:creationId xmlns:p14="http://schemas.microsoft.com/office/powerpoint/2010/main" val="2523076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miling in the sun&#10;&#10;Description automatically generated">
            <a:extLst>
              <a:ext uri="{FF2B5EF4-FFF2-40B4-BE49-F238E27FC236}">
                <a16:creationId xmlns:a16="http://schemas.microsoft.com/office/drawing/2014/main" id="{B9397F0C-2C0B-4D95-3D51-B6374BAC0EF6}"/>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a:xfrm>
            <a:off x="7337427" y="2"/>
            <a:ext cx="4854573" cy="6857998"/>
          </a:xfrm>
        </p:spPr>
      </p:pic>
      <p:sp>
        <p:nvSpPr>
          <p:cNvPr id="4" name="Title 3">
            <a:extLst>
              <a:ext uri="{FF2B5EF4-FFF2-40B4-BE49-F238E27FC236}">
                <a16:creationId xmlns:a16="http://schemas.microsoft.com/office/drawing/2014/main" id="{D63643AF-ABFB-EF42-84C2-691A25653293}"/>
              </a:ext>
            </a:extLst>
          </p:cNvPr>
          <p:cNvSpPr>
            <a:spLocks noGrp="1"/>
          </p:cNvSpPr>
          <p:nvPr>
            <p:ph type="title"/>
          </p:nvPr>
        </p:nvSpPr>
        <p:spPr>
          <a:xfrm>
            <a:off x="302400" y="302400"/>
            <a:ext cx="6537671" cy="303211"/>
          </a:xfrm>
        </p:spPr>
        <p:txBody>
          <a:bodyPr/>
          <a:lstStyle/>
          <a:p>
            <a:r>
              <a:rPr lang="en-GB"/>
              <a:t>Outstanding </a:t>
            </a:r>
            <a:r>
              <a:rPr lang="en-GB" i="1"/>
              <a:t>in-vivo</a:t>
            </a:r>
            <a:r>
              <a:rPr lang="en-GB"/>
              <a:t> results!</a:t>
            </a:r>
            <a:endParaRPr lang="en-US"/>
          </a:p>
        </p:txBody>
      </p:sp>
      <p:sp>
        <p:nvSpPr>
          <p:cNvPr id="5" name="Slide Number Placeholder 4">
            <a:extLst>
              <a:ext uri="{FF2B5EF4-FFF2-40B4-BE49-F238E27FC236}">
                <a16:creationId xmlns:a16="http://schemas.microsoft.com/office/drawing/2014/main" id="{31828FD5-63DF-B346-9C9D-B812115A6A04}"/>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23</a:t>
            </a:fld>
            <a:endParaRPr lang="en-US"/>
          </a:p>
        </p:txBody>
      </p:sp>
      <p:sp>
        <p:nvSpPr>
          <p:cNvPr id="3" name="Text Placeholder 2">
            <a:extLst>
              <a:ext uri="{FF2B5EF4-FFF2-40B4-BE49-F238E27FC236}">
                <a16:creationId xmlns:a16="http://schemas.microsoft.com/office/drawing/2014/main" id="{442EB848-CF0D-2A40-9C66-D41941A20307}"/>
              </a:ext>
            </a:extLst>
          </p:cNvPr>
          <p:cNvSpPr>
            <a:spLocks noGrp="1"/>
          </p:cNvSpPr>
          <p:nvPr>
            <p:ph type="body" idx="11"/>
          </p:nvPr>
        </p:nvSpPr>
        <p:spPr>
          <a:xfrm>
            <a:off x="301625" y="604838"/>
            <a:ext cx="6538913" cy="515140"/>
          </a:xfrm>
        </p:spPr>
        <p:txBody>
          <a:bodyPr/>
          <a:lstStyle/>
          <a:p>
            <a:r>
              <a:rPr lang="en-GB"/>
              <a:t>SYN-GLOW</a:t>
            </a:r>
            <a:r>
              <a:rPr lang="en-GB" b="0"/>
              <a:t>®</a:t>
            </a:r>
            <a:r>
              <a:rPr lang="en-GB"/>
              <a:t> delivers visible healthy tone in just 5 days with long-lasting effect</a:t>
            </a:r>
            <a:endParaRPr lang="en-US"/>
          </a:p>
        </p:txBody>
      </p:sp>
      <p:sp>
        <p:nvSpPr>
          <p:cNvPr id="75" name="Text Placeholder 74">
            <a:extLst>
              <a:ext uri="{FF2B5EF4-FFF2-40B4-BE49-F238E27FC236}">
                <a16:creationId xmlns:a16="http://schemas.microsoft.com/office/drawing/2014/main" id="{A7D0AB4B-8DA5-AEEB-542D-98AC45650480}"/>
              </a:ext>
            </a:extLst>
          </p:cNvPr>
          <p:cNvSpPr>
            <a:spLocks noGrp="1"/>
          </p:cNvSpPr>
          <p:nvPr>
            <p:ph type="body" sz="quarter" idx="24"/>
          </p:nvPr>
        </p:nvSpPr>
        <p:spPr/>
        <p:txBody>
          <a:bodyPr/>
          <a:lstStyle/>
          <a:p>
            <a:r>
              <a:rPr lang="en-GB"/>
              <a:t>* p&lt;0.05 against Untreated skin «significant»</a:t>
            </a:r>
          </a:p>
        </p:txBody>
      </p:sp>
      <p:sp>
        <p:nvSpPr>
          <p:cNvPr id="76" name="Text Placeholder 75">
            <a:extLst>
              <a:ext uri="{FF2B5EF4-FFF2-40B4-BE49-F238E27FC236}">
                <a16:creationId xmlns:a16="http://schemas.microsoft.com/office/drawing/2014/main" id="{4ACAAE6E-6A40-218A-AA99-B2191A4A1F1A}"/>
              </a:ext>
            </a:extLst>
          </p:cNvPr>
          <p:cNvSpPr>
            <a:spLocks noGrp="1"/>
          </p:cNvSpPr>
          <p:nvPr>
            <p:ph type="body" sz="quarter" idx="25"/>
          </p:nvPr>
        </p:nvSpPr>
        <p:spPr/>
        <p:txBody>
          <a:bodyPr/>
          <a:lstStyle/>
          <a:p>
            <a:r>
              <a:rPr lang="en-GB"/>
              <a:t>** p&lt;0.01 against Untreated skin «highly significant»</a:t>
            </a:r>
          </a:p>
        </p:txBody>
      </p:sp>
      <p:sp>
        <p:nvSpPr>
          <p:cNvPr id="26" name="TextBox 25">
            <a:extLst>
              <a:ext uri="{FF2B5EF4-FFF2-40B4-BE49-F238E27FC236}">
                <a16:creationId xmlns:a16="http://schemas.microsoft.com/office/drawing/2014/main" id="{32A10118-7C6E-5D4E-B328-C74EAFC2F0A6}"/>
              </a:ext>
            </a:extLst>
          </p:cNvPr>
          <p:cNvSpPr txBox="1"/>
          <p:nvPr/>
        </p:nvSpPr>
        <p:spPr>
          <a:xfrm>
            <a:off x="4144879" y="5804090"/>
            <a:ext cx="2691466" cy="153888"/>
          </a:xfrm>
          <a:prstGeom prst="rect">
            <a:avLst/>
          </a:prstGeom>
          <a:noFill/>
        </p:spPr>
        <p:txBody>
          <a:bodyPr wrap="square" lIns="0" tIns="0" rIns="0" bIns="0" rtlCol="0">
            <a:spAutoFit/>
          </a:bodyPr>
          <a:lstStyle/>
          <a:p>
            <a:pPr algn="r"/>
            <a:r>
              <a:rPr lang="en-US" sz="1000"/>
              <a:t>Control group= UV only</a:t>
            </a:r>
          </a:p>
        </p:txBody>
      </p:sp>
      <p:grpSp>
        <p:nvGrpSpPr>
          <p:cNvPr id="2" name="Group 1">
            <a:extLst>
              <a:ext uri="{FF2B5EF4-FFF2-40B4-BE49-F238E27FC236}">
                <a16:creationId xmlns:a16="http://schemas.microsoft.com/office/drawing/2014/main" id="{183E8C8F-5B2E-914A-A56C-016D4F31B2C6}"/>
              </a:ext>
            </a:extLst>
          </p:cNvPr>
          <p:cNvGrpSpPr/>
          <p:nvPr/>
        </p:nvGrpSpPr>
        <p:grpSpPr>
          <a:xfrm>
            <a:off x="246599" y="1459613"/>
            <a:ext cx="6987121" cy="4297790"/>
            <a:chOff x="428510" y="2021305"/>
            <a:chExt cx="6368987" cy="3705799"/>
          </a:xfrm>
        </p:grpSpPr>
        <p:grpSp>
          <p:nvGrpSpPr>
            <p:cNvPr id="70" name="Group 69">
              <a:extLst>
                <a:ext uri="{FF2B5EF4-FFF2-40B4-BE49-F238E27FC236}">
                  <a16:creationId xmlns:a16="http://schemas.microsoft.com/office/drawing/2014/main" id="{B2D26C44-BCBB-1E41-9A15-0CCEEC97EDAB}"/>
                </a:ext>
              </a:extLst>
            </p:cNvPr>
            <p:cNvGrpSpPr/>
            <p:nvPr/>
          </p:nvGrpSpPr>
          <p:grpSpPr>
            <a:xfrm>
              <a:off x="428510" y="2021305"/>
              <a:ext cx="6368987" cy="3705799"/>
              <a:chOff x="425852" y="2124404"/>
              <a:chExt cx="5576753" cy="3368739"/>
            </a:xfrm>
          </p:grpSpPr>
          <p:grpSp>
            <p:nvGrpSpPr>
              <p:cNvPr id="67" name="Group 66">
                <a:extLst>
                  <a:ext uri="{FF2B5EF4-FFF2-40B4-BE49-F238E27FC236}">
                    <a16:creationId xmlns:a16="http://schemas.microsoft.com/office/drawing/2014/main" id="{BA7F844D-2487-F449-AEA6-691F130A019E}"/>
                  </a:ext>
                </a:extLst>
              </p:cNvPr>
              <p:cNvGrpSpPr/>
              <p:nvPr/>
            </p:nvGrpSpPr>
            <p:grpSpPr>
              <a:xfrm>
                <a:off x="425852" y="2124404"/>
                <a:ext cx="5576753" cy="3368739"/>
                <a:chOff x="425852" y="2032674"/>
                <a:chExt cx="5576753" cy="3368739"/>
              </a:xfrm>
            </p:grpSpPr>
            <p:pic>
              <p:nvPicPr>
                <p:cNvPr id="65" name="Picture 64">
                  <a:extLst>
                    <a:ext uri="{FF2B5EF4-FFF2-40B4-BE49-F238E27FC236}">
                      <a16:creationId xmlns:a16="http://schemas.microsoft.com/office/drawing/2014/main" id="{B13F0BCB-621E-2D42-A343-25BBCB0A17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011"/>
                <a:stretch/>
              </p:blipFill>
              <p:spPr>
                <a:xfrm>
                  <a:off x="1123828" y="2366175"/>
                  <a:ext cx="4561613" cy="2786302"/>
                </a:xfrm>
                <a:prstGeom prst="rect">
                  <a:avLst/>
                </a:prstGeom>
              </p:spPr>
            </p:pic>
            <p:sp>
              <p:nvSpPr>
                <p:cNvPr id="6" name="TextBox 5">
                  <a:extLst>
                    <a:ext uri="{FF2B5EF4-FFF2-40B4-BE49-F238E27FC236}">
                      <a16:creationId xmlns:a16="http://schemas.microsoft.com/office/drawing/2014/main" id="{6B2101F1-6D3B-2743-AC8E-265D511CAE27}"/>
                    </a:ext>
                  </a:extLst>
                </p:cNvPr>
                <p:cNvSpPr txBox="1"/>
                <p:nvPr/>
              </p:nvSpPr>
              <p:spPr>
                <a:xfrm>
                  <a:off x="445643" y="2032674"/>
                  <a:ext cx="1323492" cy="241245"/>
                </a:xfrm>
                <a:prstGeom prst="rect">
                  <a:avLst/>
                </a:prstGeom>
                <a:noFill/>
              </p:spPr>
              <p:txBody>
                <a:bodyPr wrap="square" rtlCol="0">
                  <a:spAutoFit/>
                </a:bodyPr>
                <a:lstStyle/>
                <a:p>
                  <a:pPr algn="l"/>
                  <a:r>
                    <a:rPr lang="en-US" sz="1400"/>
                    <a:t>-</a:t>
                  </a:r>
                  <a:r>
                    <a:rPr lang="en-US" sz="1400" err="1"/>
                    <a:t>deltaITA</a:t>
                  </a:r>
                  <a:endParaRPr lang="en-US" sz="1400"/>
                </a:p>
              </p:txBody>
            </p:sp>
            <p:grpSp>
              <p:nvGrpSpPr>
                <p:cNvPr id="11" name="Group 10">
                  <a:extLst>
                    <a:ext uri="{FF2B5EF4-FFF2-40B4-BE49-F238E27FC236}">
                      <a16:creationId xmlns:a16="http://schemas.microsoft.com/office/drawing/2014/main" id="{F11438A3-3DD9-124A-A8A3-C9EA97444CFA}"/>
                    </a:ext>
                  </a:extLst>
                </p:cNvPr>
                <p:cNvGrpSpPr/>
                <p:nvPr/>
              </p:nvGrpSpPr>
              <p:grpSpPr>
                <a:xfrm>
                  <a:off x="3606972" y="2061549"/>
                  <a:ext cx="2395633" cy="237815"/>
                  <a:chOff x="3606972" y="2061549"/>
                  <a:chExt cx="2395633" cy="237815"/>
                </a:xfrm>
              </p:grpSpPr>
              <p:sp>
                <p:nvSpPr>
                  <p:cNvPr id="10" name="TextBox 9">
                    <a:extLst>
                      <a:ext uri="{FF2B5EF4-FFF2-40B4-BE49-F238E27FC236}">
                        <a16:creationId xmlns:a16="http://schemas.microsoft.com/office/drawing/2014/main" id="{51891F72-8A32-3743-93D4-192702B899CD}"/>
                      </a:ext>
                    </a:extLst>
                  </p:cNvPr>
                  <p:cNvSpPr txBox="1"/>
                  <p:nvPr/>
                </p:nvSpPr>
                <p:spPr>
                  <a:xfrm>
                    <a:off x="3737485" y="2061549"/>
                    <a:ext cx="1036646" cy="237815"/>
                  </a:xfrm>
                  <a:prstGeom prst="rect">
                    <a:avLst/>
                  </a:prstGeom>
                  <a:noFill/>
                </p:spPr>
                <p:txBody>
                  <a:bodyPr wrap="square" rtlCol="0">
                    <a:spAutoFit/>
                  </a:bodyPr>
                  <a:lstStyle/>
                  <a:p>
                    <a:pPr algn="l"/>
                    <a:r>
                      <a:rPr lang="en-US" sz="1100">
                        <a:solidFill>
                          <a:srgbClr val="928685"/>
                        </a:solidFill>
                      </a:rPr>
                      <a:t>Control group</a:t>
                    </a:r>
                  </a:p>
                </p:txBody>
              </p:sp>
              <p:sp>
                <p:nvSpPr>
                  <p:cNvPr id="9" name="Rectangle 8">
                    <a:extLst>
                      <a:ext uri="{FF2B5EF4-FFF2-40B4-BE49-F238E27FC236}">
                        <a16:creationId xmlns:a16="http://schemas.microsoft.com/office/drawing/2014/main" id="{1349183E-A828-B54B-B781-224F6E908F4F}"/>
                      </a:ext>
                    </a:extLst>
                  </p:cNvPr>
                  <p:cNvSpPr/>
                  <p:nvPr/>
                </p:nvSpPr>
                <p:spPr>
                  <a:xfrm>
                    <a:off x="3606972" y="2098035"/>
                    <a:ext cx="157081" cy="157081"/>
                  </a:xfrm>
                  <a:prstGeom prst="rect">
                    <a:avLst/>
                  </a:prstGeom>
                  <a:solidFill>
                    <a:srgbClr val="CBD9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2" name="TextBox 11">
                    <a:extLst>
                      <a:ext uri="{FF2B5EF4-FFF2-40B4-BE49-F238E27FC236}">
                        <a16:creationId xmlns:a16="http://schemas.microsoft.com/office/drawing/2014/main" id="{F3C5CA09-D65A-954F-B179-AAD314581132}"/>
                      </a:ext>
                    </a:extLst>
                  </p:cNvPr>
                  <p:cNvSpPr txBox="1"/>
                  <p:nvPr/>
                </p:nvSpPr>
                <p:spPr>
                  <a:xfrm>
                    <a:off x="4892516" y="2061549"/>
                    <a:ext cx="1110089" cy="237815"/>
                  </a:xfrm>
                  <a:prstGeom prst="rect">
                    <a:avLst/>
                  </a:prstGeom>
                  <a:noFill/>
                </p:spPr>
                <p:txBody>
                  <a:bodyPr wrap="square" rtlCol="0">
                    <a:spAutoFit/>
                  </a:bodyPr>
                  <a:lstStyle/>
                  <a:p>
                    <a:r>
                      <a:rPr lang="en-US" sz="1100">
                        <a:solidFill>
                          <a:srgbClr val="928685"/>
                        </a:solidFill>
                      </a:rPr>
                      <a:t>3% SYN-GLOW</a:t>
                    </a:r>
                    <a:r>
                      <a:rPr lang="en-GB" sz="1100" spc="10">
                        <a:solidFill>
                          <a:srgbClr val="928685"/>
                        </a:solidFill>
                      </a:rPr>
                      <a:t>™</a:t>
                    </a:r>
                    <a:endParaRPr lang="en-US" sz="1100">
                      <a:solidFill>
                        <a:srgbClr val="928685"/>
                      </a:solidFill>
                    </a:endParaRPr>
                  </a:p>
                </p:txBody>
              </p:sp>
              <p:sp>
                <p:nvSpPr>
                  <p:cNvPr id="13" name="Rectangle 12">
                    <a:extLst>
                      <a:ext uri="{FF2B5EF4-FFF2-40B4-BE49-F238E27FC236}">
                        <a16:creationId xmlns:a16="http://schemas.microsoft.com/office/drawing/2014/main" id="{FF9EF5A5-A7A2-B14F-B42F-6D781B5010E0}"/>
                      </a:ext>
                    </a:extLst>
                  </p:cNvPr>
                  <p:cNvSpPr/>
                  <p:nvPr/>
                </p:nvSpPr>
                <p:spPr>
                  <a:xfrm>
                    <a:off x="4762003" y="2098035"/>
                    <a:ext cx="157081" cy="157081"/>
                  </a:xfrm>
                  <a:prstGeom prst="rect">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rgbClr val="F3BFBB"/>
                      </a:solidFill>
                    </a:endParaRPr>
                  </a:p>
                </p:txBody>
              </p:sp>
            </p:grpSp>
            <p:sp>
              <p:nvSpPr>
                <p:cNvPr id="15" name="TextBox 14">
                  <a:extLst>
                    <a:ext uri="{FF2B5EF4-FFF2-40B4-BE49-F238E27FC236}">
                      <a16:creationId xmlns:a16="http://schemas.microsoft.com/office/drawing/2014/main" id="{817DC0DA-9168-4D41-9F57-6DC6D3D001FE}"/>
                    </a:ext>
                  </a:extLst>
                </p:cNvPr>
                <p:cNvSpPr txBox="1"/>
                <p:nvPr/>
              </p:nvSpPr>
              <p:spPr>
                <a:xfrm rot="16200000">
                  <a:off x="11931" y="3057674"/>
                  <a:ext cx="1036646" cy="208803"/>
                </a:xfrm>
                <a:prstGeom prst="rect">
                  <a:avLst/>
                </a:prstGeom>
                <a:noFill/>
              </p:spPr>
              <p:txBody>
                <a:bodyPr wrap="square" rtlCol="0">
                  <a:spAutoFit/>
                </a:bodyPr>
                <a:lstStyle/>
                <a:p>
                  <a:pPr algn="ctr"/>
                  <a:r>
                    <a:rPr lang="en-US" sz="1100" b="1"/>
                    <a:t>Visible effects</a:t>
                  </a:r>
                </a:p>
              </p:txBody>
            </p:sp>
            <p:cxnSp>
              <p:nvCxnSpPr>
                <p:cNvPr id="16" name="Straight Arrow Connector 15">
                  <a:extLst>
                    <a:ext uri="{FF2B5EF4-FFF2-40B4-BE49-F238E27FC236}">
                      <a16:creationId xmlns:a16="http://schemas.microsoft.com/office/drawing/2014/main" id="{9C2002E9-DE98-C34F-9761-C43A42F7E501}"/>
                    </a:ext>
                  </a:extLst>
                </p:cNvPr>
                <p:cNvCxnSpPr>
                  <a:cxnSpLocks/>
                  <a:stCxn id="15" idx="3"/>
                </p:cNvCxnSpPr>
                <p:nvPr/>
              </p:nvCxnSpPr>
              <p:spPr>
                <a:xfrm flipH="1" flipV="1">
                  <a:off x="524580" y="2372628"/>
                  <a:ext cx="5674" cy="271125"/>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40C934B-E853-5F4A-9509-E34CE7AC47EE}"/>
                    </a:ext>
                  </a:extLst>
                </p:cNvPr>
                <p:cNvCxnSpPr>
                  <a:stCxn id="15" idx="1"/>
                </p:cNvCxnSpPr>
                <p:nvPr/>
              </p:nvCxnSpPr>
              <p:spPr>
                <a:xfrm>
                  <a:off x="530254" y="3680399"/>
                  <a:ext cx="2" cy="269562"/>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F523E85F-B997-C945-8CB8-83FA810300FC}"/>
                    </a:ext>
                  </a:extLst>
                </p:cNvPr>
                <p:cNvSpPr txBox="1"/>
                <p:nvPr/>
              </p:nvSpPr>
              <p:spPr>
                <a:xfrm>
                  <a:off x="1356356" y="5184293"/>
                  <a:ext cx="717060" cy="217120"/>
                </a:xfrm>
                <a:prstGeom prst="rect">
                  <a:avLst/>
                </a:prstGeom>
                <a:noFill/>
              </p:spPr>
              <p:txBody>
                <a:bodyPr wrap="square" rtlCol="0">
                  <a:spAutoFit/>
                </a:bodyPr>
                <a:lstStyle/>
                <a:p>
                  <a:pPr algn="ctr"/>
                  <a:r>
                    <a:rPr lang="en-US" sz="1200" b="1"/>
                    <a:t>Day 5</a:t>
                  </a:r>
                </a:p>
              </p:txBody>
            </p:sp>
            <p:sp>
              <p:nvSpPr>
                <p:cNvPr id="22" name="TextBox 21">
                  <a:extLst>
                    <a:ext uri="{FF2B5EF4-FFF2-40B4-BE49-F238E27FC236}">
                      <a16:creationId xmlns:a16="http://schemas.microsoft.com/office/drawing/2014/main" id="{F8AF53FE-6CB1-5C4F-957E-723CEDC1D3B8}"/>
                    </a:ext>
                  </a:extLst>
                </p:cNvPr>
                <p:cNvSpPr txBox="1"/>
                <p:nvPr/>
              </p:nvSpPr>
              <p:spPr>
                <a:xfrm>
                  <a:off x="2503724" y="5184293"/>
                  <a:ext cx="717060" cy="217120"/>
                </a:xfrm>
                <a:prstGeom prst="rect">
                  <a:avLst/>
                </a:prstGeom>
                <a:noFill/>
              </p:spPr>
              <p:txBody>
                <a:bodyPr wrap="square" rtlCol="0">
                  <a:spAutoFit/>
                </a:bodyPr>
                <a:lstStyle/>
                <a:p>
                  <a:pPr algn="ctr"/>
                  <a:r>
                    <a:rPr lang="en-US" sz="1200" b="1"/>
                    <a:t>Day 10</a:t>
                  </a:r>
                </a:p>
              </p:txBody>
            </p:sp>
            <p:sp>
              <p:nvSpPr>
                <p:cNvPr id="23" name="TextBox 22">
                  <a:extLst>
                    <a:ext uri="{FF2B5EF4-FFF2-40B4-BE49-F238E27FC236}">
                      <a16:creationId xmlns:a16="http://schemas.microsoft.com/office/drawing/2014/main" id="{9FCEEA80-58F4-D146-A808-F7D6EE11FD10}"/>
                    </a:ext>
                  </a:extLst>
                </p:cNvPr>
                <p:cNvSpPr txBox="1"/>
                <p:nvPr/>
              </p:nvSpPr>
              <p:spPr>
                <a:xfrm>
                  <a:off x="3680214" y="5184293"/>
                  <a:ext cx="717060" cy="217120"/>
                </a:xfrm>
                <a:prstGeom prst="rect">
                  <a:avLst/>
                </a:prstGeom>
                <a:noFill/>
              </p:spPr>
              <p:txBody>
                <a:bodyPr wrap="square" rtlCol="0">
                  <a:spAutoFit/>
                </a:bodyPr>
                <a:lstStyle/>
                <a:p>
                  <a:pPr algn="ctr"/>
                  <a:r>
                    <a:rPr lang="en-US" sz="1200" b="1"/>
                    <a:t>Day 15</a:t>
                  </a:r>
                </a:p>
              </p:txBody>
            </p:sp>
            <p:sp>
              <p:nvSpPr>
                <p:cNvPr id="24" name="TextBox 23">
                  <a:extLst>
                    <a:ext uri="{FF2B5EF4-FFF2-40B4-BE49-F238E27FC236}">
                      <a16:creationId xmlns:a16="http://schemas.microsoft.com/office/drawing/2014/main" id="{231905B9-2E9A-2344-A81D-B630174A14AD}"/>
                    </a:ext>
                  </a:extLst>
                </p:cNvPr>
                <p:cNvSpPr txBox="1"/>
                <p:nvPr/>
              </p:nvSpPr>
              <p:spPr>
                <a:xfrm>
                  <a:off x="4807881" y="5184293"/>
                  <a:ext cx="717060" cy="217120"/>
                </a:xfrm>
                <a:prstGeom prst="rect">
                  <a:avLst/>
                </a:prstGeom>
                <a:noFill/>
              </p:spPr>
              <p:txBody>
                <a:bodyPr wrap="square" rtlCol="0">
                  <a:spAutoFit/>
                </a:bodyPr>
                <a:lstStyle/>
                <a:p>
                  <a:pPr algn="ctr"/>
                  <a:r>
                    <a:rPr lang="en-US" sz="1200" b="1"/>
                    <a:t>Day 22</a:t>
                  </a:r>
                </a:p>
              </p:txBody>
            </p:sp>
            <p:sp>
              <p:nvSpPr>
                <p:cNvPr id="29" name="TextBox 28">
                  <a:extLst>
                    <a:ext uri="{FF2B5EF4-FFF2-40B4-BE49-F238E27FC236}">
                      <a16:creationId xmlns:a16="http://schemas.microsoft.com/office/drawing/2014/main" id="{24B29326-13E4-7D48-93F0-41E80BE68ED3}"/>
                    </a:ext>
                  </a:extLst>
                </p:cNvPr>
                <p:cNvSpPr txBox="1"/>
                <p:nvPr/>
              </p:nvSpPr>
              <p:spPr>
                <a:xfrm>
                  <a:off x="728025" y="5035462"/>
                  <a:ext cx="460112" cy="192996"/>
                </a:xfrm>
                <a:prstGeom prst="rect">
                  <a:avLst/>
                </a:prstGeom>
                <a:noFill/>
              </p:spPr>
              <p:txBody>
                <a:bodyPr wrap="square" rtlCol="0">
                  <a:spAutoFit/>
                </a:bodyPr>
                <a:lstStyle/>
                <a:p>
                  <a:pPr algn="r"/>
                  <a:r>
                    <a:rPr lang="en-US" sz="1000"/>
                    <a:t>0</a:t>
                  </a:r>
                </a:p>
              </p:txBody>
            </p:sp>
            <p:sp>
              <p:nvSpPr>
                <p:cNvPr id="30" name="TextBox 29">
                  <a:extLst>
                    <a:ext uri="{FF2B5EF4-FFF2-40B4-BE49-F238E27FC236}">
                      <a16:creationId xmlns:a16="http://schemas.microsoft.com/office/drawing/2014/main" id="{86E0E700-F8CE-6141-B525-C052C1D49452}"/>
                    </a:ext>
                  </a:extLst>
                </p:cNvPr>
                <p:cNvSpPr txBox="1"/>
                <p:nvPr/>
              </p:nvSpPr>
              <p:spPr>
                <a:xfrm>
                  <a:off x="728025" y="4755900"/>
                  <a:ext cx="460112" cy="192996"/>
                </a:xfrm>
                <a:prstGeom prst="rect">
                  <a:avLst/>
                </a:prstGeom>
                <a:noFill/>
              </p:spPr>
              <p:txBody>
                <a:bodyPr wrap="square" rtlCol="0">
                  <a:spAutoFit/>
                </a:bodyPr>
                <a:lstStyle/>
                <a:p>
                  <a:pPr algn="r"/>
                  <a:r>
                    <a:rPr lang="en-US" sz="1000"/>
                    <a:t>-0.5</a:t>
                  </a:r>
                </a:p>
              </p:txBody>
            </p:sp>
            <p:sp>
              <p:nvSpPr>
                <p:cNvPr id="31" name="TextBox 30">
                  <a:extLst>
                    <a:ext uri="{FF2B5EF4-FFF2-40B4-BE49-F238E27FC236}">
                      <a16:creationId xmlns:a16="http://schemas.microsoft.com/office/drawing/2014/main" id="{B60C5DDD-56AB-0D45-BFF7-D741B6D568E9}"/>
                    </a:ext>
                  </a:extLst>
                </p:cNvPr>
                <p:cNvSpPr txBox="1"/>
                <p:nvPr/>
              </p:nvSpPr>
              <p:spPr>
                <a:xfrm>
                  <a:off x="728025" y="4429745"/>
                  <a:ext cx="460112" cy="192996"/>
                </a:xfrm>
                <a:prstGeom prst="rect">
                  <a:avLst/>
                </a:prstGeom>
                <a:noFill/>
              </p:spPr>
              <p:txBody>
                <a:bodyPr wrap="square" rtlCol="0">
                  <a:spAutoFit/>
                </a:bodyPr>
                <a:lstStyle/>
                <a:p>
                  <a:pPr algn="r"/>
                  <a:r>
                    <a:rPr lang="en-US" sz="1000"/>
                    <a:t>-1</a:t>
                  </a:r>
                </a:p>
              </p:txBody>
            </p:sp>
            <p:sp>
              <p:nvSpPr>
                <p:cNvPr id="32" name="TextBox 31">
                  <a:extLst>
                    <a:ext uri="{FF2B5EF4-FFF2-40B4-BE49-F238E27FC236}">
                      <a16:creationId xmlns:a16="http://schemas.microsoft.com/office/drawing/2014/main" id="{BAF1CF25-AFC8-DC48-A35F-ADF5A2E3392E}"/>
                    </a:ext>
                  </a:extLst>
                </p:cNvPr>
                <p:cNvSpPr txBox="1"/>
                <p:nvPr/>
              </p:nvSpPr>
              <p:spPr>
                <a:xfrm>
                  <a:off x="728025" y="4108160"/>
                  <a:ext cx="460112" cy="192996"/>
                </a:xfrm>
                <a:prstGeom prst="rect">
                  <a:avLst/>
                </a:prstGeom>
                <a:noFill/>
              </p:spPr>
              <p:txBody>
                <a:bodyPr wrap="square" rtlCol="0">
                  <a:spAutoFit/>
                </a:bodyPr>
                <a:lstStyle/>
                <a:p>
                  <a:pPr algn="r"/>
                  <a:r>
                    <a:rPr lang="en-US" sz="1000"/>
                    <a:t>-1.5</a:t>
                  </a:r>
                </a:p>
              </p:txBody>
            </p:sp>
            <p:sp>
              <p:nvSpPr>
                <p:cNvPr id="33" name="TextBox 32">
                  <a:extLst>
                    <a:ext uri="{FF2B5EF4-FFF2-40B4-BE49-F238E27FC236}">
                      <a16:creationId xmlns:a16="http://schemas.microsoft.com/office/drawing/2014/main" id="{D2817167-DC41-DE48-81EC-C171D41D9550}"/>
                    </a:ext>
                  </a:extLst>
                </p:cNvPr>
                <p:cNvSpPr txBox="1"/>
                <p:nvPr/>
              </p:nvSpPr>
              <p:spPr>
                <a:xfrm>
                  <a:off x="728025" y="3841501"/>
                  <a:ext cx="460112" cy="192996"/>
                </a:xfrm>
                <a:prstGeom prst="rect">
                  <a:avLst/>
                </a:prstGeom>
                <a:noFill/>
              </p:spPr>
              <p:txBody>
                <a:bodyPr wrap="square" rtlCol="0">
                  <a:spAutoFit/>
                </a:bodyPr>
                <a:lstStyle/>
                <a:p>
                  <a:pPr algn="r"/>
                  <a:r>
                    <a:rPr lang="en-US" sz="1000"/>
                    <a:t>-2</a:t>
                  </a:r>
                </a:p>
              </p:txBody>
            </p:sp>
            <p:sp>
              <p:nvSpPr>
                <p:cNvPr id="34" name="TextBox 33">
                  <a:extLst>
                    <a:ext uri="{FF2B5EF4-FFF2-40B4-BE49-F238E27FC236}">
                      <a16:creationId xmlns:a16="http://schemas.microsoft.com/office/drawing/2014/main" id="{A22A392D-44FD-3142-BE11-5C74D6FBF99C}"/>
                    </a:ext>
                  </a:extLst>
                </p:cNvPr>
                <p:cNvSpPr txBox="1"/>
                <p:nvPr/>
              </p:nvSpPr>
              <p:spPr>
                <a:xfrm>
                  <a:off x="728025" y="3519916"/>
                  <a:ext cx="460112" cy="192996"/>
                </a:xfrm>
                <a:prstGeom prst="rect">
                  <a:avLst/>
                </a:prstGeom>
                <a:noFill/>
              </p:spPr>
              <p:txBody>
                <a:bodyPr wrap="square" rtlCol="0">
                  <a:spAutoFit/>
                </a:bodyPr>
                <a:lstStyle/>
                <a:p>
                  <a:pPr algn="r"/>
                  <a:r>
                    <a:rPr lang="en-US" sz="1000"/>
                    <a:t>-2.5</a:t>
                  </a:r>
                </a:p>
              </p:txBody>
            </p:sp>
            <p:sp>
              <p:nvSpPr>
                <p:cNvPr id="35" name="TextBox 34">
                  <a:extLst>
                    <a:ext uri="{FF2B5EF4-FFF2-40B4-BE49-F238E27FC236}">
                      <a16:creationId xmlns:a16="http://schemas.microsoft.com/office/drawing/2014/main" id="{8FCC06FB-DC5D-5541-93B8-8F5ABD1A0948}"/>
                    </a:ext>
                  </a:extLst>
                </p:cNvPr>
                <p:cNvSpPr txBox="1"/>
                <p:nvPr/>
              </p:nvSpPr>
              <p:spPr>
                <a:xfrm>
                  <a:off x="728025" y="3183366"/>
                  <a:ext cx="460112" cy="192996"/>
                </a:xfrm>
                <a:prstGeom prst="rect">
                  <a:avLst/>
                </a:prstGeom>
                <a:noFill/>
              </p:spPr>
              <p:txBody>
                <a:bodyPr wrap="square" rtlCol="0">
                  <a:spAutoFit/>
                </a:bodyPr>
                <a:lstStyle/>
                <a:p>
                  <a:pPr algn="r"/>
                  <a:r>
                    <a:rPr lang="en-US" sz="1000"/>
                    <a:t>-3</a:t>
                  </a:r>
                </a:p>
              </p:txBody>
            </p:sp>
            <p:sp>
              <p:nvSpPr>
                <p:cNvPr id="36" name="TextBox 35">
                  <a:extLst>
                    <a:ext uri="{FF2B5EF4-FFF2-40B4-BE49-F238E27FC236}">
                      <a16:creationId xmlns:a16="http://schemas.microsoft.com/office/drawing/2014/main" id="{6934E5EB-1F5D-EF4D-B29C-82D7D45B2690}"/>
                    </a:ext>
                  </a:extLst>
                </p:cNvPr>
                <p:cNvSpPr txBox="1"/>
                <p:nvPr/>
              </p:nvSpPr>
              <p:spPr>
                <a:xfrm>
                  <a:off x="728025" y="2891980"/>
                  <a:ext cx="460112" cy="192996"/>
                </a:xfrm>
                <a:prstGeom prst="rect">
                  <a:avLst/>
                </a:prstGeom>
                <a:noFill/>
              </p:spPr>
              <p:txBody>
                <a:bodyPr wrap="square" rtlCol="0">
                  <a:spAutoFit/>
                </a:bodyPr>
                <a:lstStyle/>
                <a:p>
                  <a:pPr algn="r"/>
                  <a:r>
                    <a:rPr lang="en-US" sz="1000"/>
                    <a:t>-3.5</a:t>
                  </a:r>
                </a:p>
              </p:txBody>
            </p:sp>
            <p:sp>
              <p:nvSpPr>
                <p:cNvPr id="37" name="TextBox 36">
                  <a:extLst>
                    <a:ext uri="{FF2B5EF4-FFF2-40B4-BE49-F238E27FC236}">
                      <a16:creationId xmlns:a16="http://schemas.microsoft.com/office/drawing/2014/main" id="{B616C204-90A4-784B-9A42-467BF7DD1AB6}"/>
                    </a:ext>
                  </a:extLst>
                </p:cNvPr>
                <p:cNvSpPr txBox="1"/>
                <p:nvPr/>
              </p:nvSpPr>
              <p:spPr>
                <a:xfrm>
                  <a:off x="728025" y="2571825"/>
                  <a:ext cx="460112" cy="192996"/>
                </a:xfrm>
                <a:prstGeom prst="rect">
                  <a:avLst/>
                </a:prstGeom>
                <a:noFill/>
              </p:spPr>
              <p:txBody>
                <a:bodyPr wrap="square" rtlCol="0">
                  <a:spAutoFit/>
                </a:bodyPr>
                <a:lstStyle/>
                <a:p>
                  <a:pPr algn="r"/>
                  <a:r>
                    <a:rPr lang="en-US" sz="1000"/>
                    <a:t>-4</a:t>
                  </a:r>
                </a:p>
              </p:txBody>
            </p:sp>
            <p:sp>
              <p:nvSpPr>
                <p:cNvPr id="38" name="TextBox 37">
                  <a:extLst>
                    <a:ext uri="{FF2B5EF4-FFF2-40B4-BE49-F238E27FC236}">
                      <a16:creationId xmlns:a16="http://schemas.microsoft.com/office/drawing/2014/main" id="{F27E70FC-0117-9746-8632-C0C366952FBB}"/>
                    </a:ext>
                  </a:extLst>
                </p:cNvPr>
                <p:cNvSpPr txBox="1"/>
                <p:nvPr/>
              </p:nvSpPr>
              <p:spPr>
                <a:xfrm>
                  <a:off x="728025" y="2268791"/>
                  <a:ext cx="460112" cy="192996"/>
                </a:xfrm>
                <a:prstGeom prst="rect">
                  <a:avLst/>
                </a:prstGeom>
                <a:noFill/>
              </p:spPr>
              <p:txBody>
                <a:bodyPr wrap="square" rtlCol="0">
                  <a:spAutoFit/>
                </a:bodyPr>
                <a:lstStyle/>
                <a:p>
                  <a:pPr algn="r"/>
                  <a:r>
                    <a:rPr lang="en-US" sz="1000"/>
                    <a:t>-4.5</a:t>
                  </a:r>
                </a:p>
              </p:txBody>
            </p:sp>
            <p:sp>
              <p:nvSpPr>
                <p:cNvPr id="39" name="TextBox 38">
                  <a:extLst>
                    <a:ext uri="{FF2B5EF4-FFF2-40B4-BE49-F238E27FC236}">
                      <a16:creationId xmlns:a16="http://schemas.microsoft.com/office/drawing/2014/main" id="{502F30BB-910B-714D-8E6B-B335AE5A91D2}"/>
                    </a:ext>
                  </a:extLst>
                </p:cNvPr>
                <p:cNvSpPr txBox="1"/>
                <p:nvPr/>
              </p:nvSpPr>
              <p:spPr>
                <a:xfrm>
                  <a:off x="1183655" y="3676367"/>
                  <a:ext cx="590423" cy="241245"/>
                </a:xfrm>
                <a:prstGeom prst="rect">
                  <a:avLst/>
                </a:prstGeom>
                <a:noFill/>
              </p:spPr>
              <p:txBody>
                <a:bodyPr wrap="square" rtlCol="0">
                  <a:spAutoFit/>
                </a:bodyPr>
                <a:lstStyle/>
                <a:p>
                  <a:pPr algn="ctr"/>
                  <a:r>
                    <a:rPr lang="en-US" sz="1400" b="1"/>
                    <a:t>+90%</a:t>
                  </a:r>
                </a:p>
              </p:txBody>
            </p:sp>
            <p:sp>
              <p:nvSpPr>
                <p:cNvPr id="40" name="TextBox 39">
                  <a:extLst>
                    <a:ext uri="{FF2B5EF4-FFF2-40B4-BE49-F238E27FC236}">
                      <a16:creationId xmlns:a16="http://schemas.microsoft.com/office/drawing/2014/main" id="{9D92F534-E1DC-C940-8410-08D9E4D19D40}"/>
                    </a:ext>
                  </a:extLst>
                </p:cNvPr>
                <p:cNvSpPr txBox="1"/>
                <p:nvPr/>
              </p:nvSpPr>
              <p:spPr>
                <a:xfrm>
                  <a:off x="2317046" y="3617992"/>
                  <a:ext cx="641699" cy="241245"/>
                </a:xfrm>
                <a:prstGeom prst="rect">
                  <a:avLst/>
                </a:prstGeom>
                <a:noFill/>
              </p:spPr>
              <p:txBody>
                <a:bodyPr wrap="square" rtlCol="0">
                  <a:spAutoFit/>
                </a:bodyPr>
                <a:lstStyle/>
                <a:p>
                  <a:pPr algn="ctr"/>
                  <a:r>
                    <a:rPr lang="en-US" sz="1400"/>
                    <a:t>+100%</a:t>
                  </a:r>
                </a:p>
              </p:txBody>
            </p:sp>
            <p:sp>
              <p:nvSpPr>
                <p:cNvPr id="41" name="TextBox 40">
                  <a:extLst>
                    <a:ext uri="{FF2B5EF4-FFF2-40B4-BE49-F238E27FC236}">
                      <a16:creationId xmlns:a16="http://schemas.microsoft.com/office/drawing/2014/main" id="{2A8D4819-5CA8-7645-A003-F1683D89DD5F}"/>
                    </a:ext>
                  </a:extLst>
                </p:cNvPr>
                <p:cNvSpPr txBox="1"/>
                <p:nvPr/>
              </p:nvSpPr>
              <p:spPr>
                <a:xfrm>
                  <a:off x="3499405" y="3664631"/>
                  <a:ext cx="583362" cy="241245"/>
                </a:xfrm>
                <a:prstGeom prst="rect">
                  <a:avLst/>
                </a:prstGeom>
                <a:noFill/>
              </p:spPr>
              <p:txBody>
                <a:bodyPr wrap="square" rtlCol="0">
                  <a:spAutoFit/>
                </a:bodyPr>
                <a:lstStyle/>
                <a:p>
                  <a:pPr algn="ctr"/>
                  <a:r>
                    <a:rPr lang="en-US" sz="1400"/>
                    <a:t>+90%</a:t>
                  </a:r>
                </a:p>
              </p:txBody>
            </p:sp>
            <p:sp>
              <p:nvSpPr>
                <p:cNvPr id="42" name="TextBox 41">
                  <a:extLst>
                    <a:ext uri="{FF2B5EF4-FFF2-40B4-BE49-F238E27FC236}">
                      <a16:creationId xmlns:a16="http://schemas.microsoft.com/office/drawing/2014/main" id="{36D55E5D-71EB-6C41-9672-9A912EFE29BE}"/>
                    </a:ext>
                  </a:extLst>
                </p:cNvPr>
                <p:cNvSpPr txBox="1"/>
                <p:nvPr/>
              </p:nvSpPr>
              <p:spPr>
                <a:xfrm>
                  <a:off x="4598235" y="3985049"/>
                  <a:ext cx="641699" cy="241245"/>
                </a:xfrm>
                <a:prstGeom prst="rect">
                  <a:avLst/>
                </a:prstGeom>
                <a:noFill/>
              </p:spPr>
              <p:txBody>
                <a:bodyPr wrap="square" rtlCol="0">
                  <a:spAutoFit/>
                </a:bodyPr>
                <a:lstStyle/>
                <a:p>
                  <a:pPr algn="ctr"/>
                  <a:r>
                    <a:rPr lang="en-US" sz="1400" b="1"/>
                    <a:t>+333%</a:t>
                  </a:r>
                </a:p>
              </p:txBody>
            </p:sp>
            <p:sp>
              <p:nvSpPr>
                <p:cNvPr id="43" name="TextBox 42">
                  <a:extLst>
                    <a:ext uri="{FF2B5EF4-FFF2-40B4-BE49-F238E27FC236}">
                      <a16:creationId xmlns:a16="http://schemas.microsoft.com/office/drawing/2014/main" id="{55BE8513-E315-2448-902C-FF2A58892344}"/>
                    </a:ext>
                  </a:extLst>
                </p:cNvPr>
                <p:cNvSpPr txBox="1"/>
                <p:nvPr/>
              </p:nvSpPr>
              <p:spPr>
                <a:xfrm>
                  <a:off x="1656137" y="3098367"/>
                  <a:ext cx="583362" cy="217120"/>
                </a:xfrm>
                <a:prstGeom prst="rect">
                  <a:avLst/>
                </a:prstGeom>
                <a:noFill/>
              </p:spPr>
              <p:txBody>
                <a:bodyPr wrap="square" rtlCol="0">
                  <a:spAutoFit/>
                </a:bodyPr>
                <a:lstStyle/>
                <a:p>
                  <a:pPr algn="ctr"/>
                  <a:r>
                    <a:rPr lang="en-US" sz="1200" b="1"/>
                    <a:t>**</a:t>
                  </a:r>
                </a:p>
              </p:txBody>
            </p:sp>
            <p:sp>
              <p:nvSpPr>
                <p:cNvPr id="44" name="TextBox 43">
                  <a:extLst>
                    <a:ext uri="{FF2B5EF4-FFF2-40B4-BE49-F238E27FC236}">
                      <a16:creationId xmlns:a16="http://schemas.microsoft.com/office/drawing/2014/main" id="{C9CC84F1-42F2-1244-94C2-20E69581A31F}"/>
                    </a:ext>
                  </a:extLst>
                </p:cNvPr>
                <p:cNvSpPr txBox="1"/>
                <p:nvPr/>
              </p:nvSpPr>
              <p:spPr>
                <a:xfrm>
                  <a:off x="2809330" y="2872596"/>
                  <a:ext cx="583362" cy="217120"/>
                </a:xfrm>
                <a:prstGeom prst="rect">
                  <a:avLst/>
                </a:prstGeom>
                <a:noFill/>
              </p:spPr>
              <p:txBody>
                <a:bodyPr wrap="square" rtlCol="0">
                  <a:spAutoFit/>
                </a:bodyPr>
                <a:lstStyle/>
                <a:p>
                  <a:pPr algn="ctr"/>
                  <a:r>
                    <a:rPr lang="en-US" sz="1200" b="1"/>
                    <a:t>*</a:t>
                  </a:r>
                </a:p>
              </p:txBody>
            </p:sp>
            <p:sp>
              <p:nvSpPr>
                <p:cNvPr id="45" name="TextBox 44">
                  <a:extLst>
                    <a:ext uri="{FF2B5EF4-FFF2-40B4-BE49-F238E27FC236}">
                      <a16:creationId xmlns:a16="http://schemas.microsoft.com/office/drawing/2014/main" id="{BADCCC45-5EB8-224C-B326-7B92F0D63C74}"/>
                    </a:ext>
                  </a:extLst>
                </p:cNvPr>
                <p:cNvSpPr txBox="1"/>
                <p:nvPr/>
              </p:nvSpPr>
              <p:spPr>
                <a:xfrm>
                  <a:off x="3956698" y="3217019"/>
                  <a:ext cx="583362" cy="217120"/>
                </a:xfrm>
                <a:prstGeom prst="rect">
                  <a:avLst/>
                </a:prstGeom>
                <a:noFill/>
              </p:spPr>
              <p:txBody>
                <a:bodyPr wrap="square" rtlCol="0">
                  <a:spAutoFit/>
                </a:bodyPr>
                <a:lstStyle/>
                <a:p>
                  <a:pPr algn="ctr"/>
                  <a:r>
                    <a:rPr lang="en-US" sz="1200" b="1"/>
                    <a:t>*</a:t>
                  </a:r>
                </a:p>
              </p:txBody>
            </p:sp>
            <p:sp>
              <p:nvSpPr>
                <p:cNvPr id="46" name="TextBox 45">
                  <a:extLst>
                    <a:ext uri="{FF2B5EF4-FFF2-40B4-BE49-F238E27FC236}">
                      <a16:creationId xmlns:a16="http://schemas.microsoft.com/office/drawing/2014/main" id="{3790CEFC-79A9-FE43-933E-CF8FED118990}"/>
                    </a:ext>
                  </a:extLst>
                </p:cNvPr>
                <p:cNvSpPr txBox="1"/>
                <p:nvPr/>
              </p:nvSpPr>
              <p:spPr>
                <a:xfrm>
                  <a:off x="5121539" y="3370442"/>
                  <a:ext cx="583362" cy="217120"/>
                </a:xfrm>
                <a:prstGeom prst="rect">
                  <a:avLst/>
                </a:prstGeom>
                <a:noFill/>
              </p:spPr>
              <p:txBody>
                <a:bodyPr wrap="square" rtlCol="0">
                  <a:spAutoFit/>
                </a:bodyPr>
                <a:lstStyle/>
                <a:p>
                  <a:pPr algn="ctr"/>
                  <a:r>
                    <a:rPr lang="en-US" sz="1200" b="1"/>
                    <a:t>**</a:t>
                  </a:r>
                </a:p>
              </p:txBody>
            </p:sp>
            <p:cxnSp>
              <p:nvCxnSpPr>
                <p:cNvPr id="47" name="Straight Arrow Connector 46">
                  <a:extLst>
                    <a:ext uri="{FF2B5EF4-FFF2-40B4-BE49-F238E27FC236}">
                      <a16:creationId xmlns:a16="http://schemas.microsoft.com/office/drawing/2014/main" id="{1C670933-249F-B54B-B405-5C6D82FBE408}"/>
                    </a:ext>
                  </a:extLst>
                </p:cNvPr>
                <p:cNvCxnSpPr>
                  <a:cxnSpLocks/>
                  <a:stCxn id="39" idx="0"/>
                </p:cNvCxnSpPr>
                <p:nvPr/>
              </p:nvCxnSpPr>
              <p:spPr>
                <a:xfrm flipH="1" flipV="1">
                  <a:off x="1473924" y="3343113"/>
                  <a:ext cx="4942" cy="333253"/>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022975C-4D9B-1241-A421-1B5632073099}"/>
                    </a:ext>
                  </a:extLst>
                </p:cNvPr>
                <p:cNvCxnSpPr/>
                <p:nvPr/>
              </p:nvCxnSpPr>
              <p:spPr>
                <a:xfrm flipH="1">
                  <a:off x="1479599" y="3872599"/>
                  <a:ext cx="1" cy="26956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2B3712E8-EDF5-584E-B078-F1137B73FF31}"/>
                    </a:ext>
                  </a:extLst>
                </p:cNvPr>
                <p:cNvCxnSpPr>
                  <a:cxnSpLocks/>
                </p:cNvCxnSpPr>
                <p:nvPr/>
              </p:nvCxnSpPr>
              <p:spPr>
                <a:xfrm flipV="1">
                  <a:off x="2632059" y="3059359"/>
                  <a:ext cx="0" cy="457211"/>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1CC9020-6B68-2848-81D7-71716402E142}"/>
                    </a:ext>
                  </a:extLst>
                </p:cNvPr>
                <p:cNvCxnSpPr>
                  <a:cxnSpLocks/>
                  <a:stCxn id="40" idx="2"/>
                </p:cNvCxnSpPr>
                <p:nvPr/>
              </p:nvCxnSpPr>
              <p:spPr>
                <a:xfrm flipH="1">
                  <a:off x="2632794" y="3859237"/>
                  <a:ext cx="5102" cy="299933"/>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0ED553A-EF7A-8A4E-A677-3ADE2B13DE5A}"/>
                    </a:ext>
                  </a:extLst>
                </p:cNvPr>
                <p:cNvCxnSpPr>
                  <a:cxnSpLocks/>
                </p:cNvCxnSpPr>
                <p:nvPr/>
              </p:nvCxnSpPr>
              <p:spPr>
                <a:xfrm flipH="1" flipV="1">
                  <a:off x="3786131" y="3360585"/>
                  <a:ext cx="4944" cy="333254"/>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CE21236-2306-C94D-83D2-7AF7CB7DC62E}"/>
                    </a:ext>
                  </a:extLst>
                </p:cNvPr>
                <p:cNvCxnSpPr/>
                <p:nvPr/>
              </p:nvCxnSpPr>
              <p:spPr>
                <a:xfrm flipH="1">
                  <a:off x="3791807" y="3985049"/>
                  <a:ext cx="1" cy="26956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CAEE0EA9-68C1-6345-AAB7-D32FD5BC9BCD}"/>
                    </a:ext>
                  </a:extLst>
                </p:cNvPr>
                <p:cNvSpPr/>
                <p:nvPr/>
              </p:nvSpPr>
              <p:spPr>
                <a:xfrm>
                  <a:off x="5241560" y="3540270"/>
                  <a:ext cx="351190" cy="1601409"/>
                </a:xfrm>
                <a:prstGeom prst="rect">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57" name="Rectangle 56">
                  <a:extLst>
                    <a:ext uri="{FF2B5EF4-FFF2-40B4-BE49-F238E27FC236}">
                      <a16:creationId xmlns:a16="http://schemas.microsoft.com/office/drawing/2014/main" id="{6FD7277B-0B97-F542-B881-A5CE3FBFF9FB}"/>
                    </a:ext>
                  </a:extLst>
                </p:cNvPr>
                <p:cNvSpPr/>
                <p:nvPr/>
              </p:nvSpPr>
              <p:spPr>
                <a:xfrm>
                  <a:off x="4766909" y="4675966"/>
                  <a:ext cx="351190" cy="465713"/>
                </a:xfrm>
                <a:prstGeom prst="rect">
                  <a:avLst/>
                </a:prstGeom>
                <a:solidFill>
                  <a:srgbClr val="CBD9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58" name="Rectangle 57">
                  <a:extLst>
                    <a:ext uri="{FF2B5EF4-FFF2-40B4-BE49-F238E27FC236}">
                      <a16:creationId xmlns:a16="http://schemas.microsoft.com/office/drawing/2014/main" id="{541BCCB4-6623-4A48-9948-D3BFD8A11588}"/>
                    </a:ext>
                  </a:extLst>
                </p:cNvPr>
                <p:cNvSpPr/>
                <p:nvPr/>
              </p:nvSpPr>
              <p:spPr>
                <a:xfrm>
                  <a:off x="4089835" y="3398148"/>
                  <a:ext cx="351190" cy="1743531"/>
                </a:xfrm>
                <a:prstGeom prst="rect">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59" name="Rectangle 58">
                  <a:extLst>
                    <a:ext uri="{FF2B5EF4-FFF2-40B4-BE49-F238E27FC236}">
                      <a16:creationId xmlns:a16="http://schemas.microsoft.com/office/drawing/2014/main" id="{C4D83651-6349-9F49-882C-4A8AC2F24179}"/>
                    </a:ext>
                  </a:extLst>
                </p:cNvPr>
                <p:cNvSpPr/>
                <p:nvPr/>
              </p:nvSpPr>
              <p:spPr>
                <a:xfrm>
                  <a:off x="3615184" y="4310346"/>
                  <a:ext cx="351190" cy="831333"/>
                </a:xfrm>
                <a:prstGeom prst="rect">
                  <a:avLst/>
                </a:prstGeom>
                <a:solidFill>
                  <a:srgbClr val="CBD9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60" name="Rectangle 59">
                  <a:extLst>
                    <a:ext uri="{FF2B5EF4-FFF2-40B4-BE49-F238E27FC236}">
                      <a16:creationId xmlns:a16="http://schemas.microsoft.com/office/drawing/2014/main" id="{70DCC6CB-F9CE-7641-96F8-9EA557EDB325}"/>
                    </a:ext>
                  </a:extLst>
                </p:cNvPr>
                <p:cNvSpPr/>
                <p:nvPr/>
              </p:nvSpPr>
              <p:spPr>
                <a:xfrm>
                  <a:off x="2938109" y="3059360"/>
                  <a:ext cx="351190" cy="2082320"/>
                </a:xfrm>
                <a:prstGeom prst="rect">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61" name="Rectangle 60">
                  <a:extLst>
                    <a:ext uri="{FF2B5EF4-FFF2-40B4-BE49-F238E27FC236}">
                      <a16:creationId xmlns:a16="http://schemas.microsoft.com/office/drawing/2014/main" id="{B929CE18-430A-D54C-8F68-B28A5D62F1BD}"/>
                    </a:ext>
                  </a:extLst>
                </p:cNvPr>
                <p:cNvSpPr/>
                <p:nvPr/>
              </p:nvSpPr>
              <p:spPr>
                <a:xfrm>
                  <a:off x="2463458" y="4075588"/>
                  <a:ext cx="351190" cy="1066091"/>
                </a:xfrm>
                <a:prstGeom prst="rect">
                  <a:avLst/>
                </a:prstGeom>
                <a:solidFill>
                  <a:srgbClr val="CBD9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62" name="Rectangle 61">
                  <a:extLst>
                    <a:ext uri="{FF2B5EF4-FFF2-40B4-BE49-F238E27FC236}">
                      <a16:creationId xmlns:a16="http://schemas.microsoft.com/office/drawing/2014/main" id="{32289B7C-962A-9E4C-8196-22BCFCD94D7F}"/>
                    </a:ext>
                  </a:extLst>
                </p:cNvPr>
                <p:cNvSpPr/>
                <p:nvPr/>
              </p:nvSpPr>
              <p:spPr>
                <a:xfrm>
                  <a:off x="1786384" y="3343112"/>
                  <a:ext cx="351190" cy="1798567"/>
                </a:xfrm>
                <a:prstGeom prst="rect">
                  <a:avLst/>
                </a:prstGeom>
                <a:solidFill>
                  <a:srgbClr val="9138B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63" name="Rectangle 62">
                  <a:extLst>
                    <a:ext uri="{FF2B5EF4-FFF2-40B4-BE49-F238E27FC236}">
                      <a16:creationId xmlns:a16="http://schemas.microsoft.com/office/drawing/2014/main" id="{4E0B354D-2A55-4444-B052-3B3E74F0BE0C}"/>
                    </a:ext>
                  </a:extLst>
                </p:cNvPr>
                <p:cNvSpPr/>
                <p:nvPr/>
              </p:nvSpPr>
              <p:spPr>
                <a:xfrm>
                  <a:off x="1311733" y="4184774"/>
                  <a:ext cx="351190" cy="956905"/>
                </a:xfrm>
                <a:prstGeom prst="rect">
                  <a:avLst/>
                </a:prstGeom>
                <a:solidFill>
                  <a:srgbClr val="CBD9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pic>
              <p:nvPicPr>
                <p:cNvPr id="66" name="Picture 65">
                  <a:extLst>
                    <a:ext uri="{FF2B5EF4-FFF2-40B4-BE49-F238E27FC236}">
                      <a16:creationId xmlns:a16="http://schemas.microsoft.com/office/drawing/2014/main" id="{FB1F5233-6C60-3249-87A8-46E40818C71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0277" y="2364965"/>
                  <a:ext cx="123129" cy="1601283"/>
                </a:xfrm>
                <a:prstGeom prst="rect">
                  <a:avLst/>
                </a:prstGeom>
              </p:spPr>
            </p:pic>
          </p:grpSp>
          <p:cxnSp>
            <p:nvCxnSpPr>
              <p:cNvPr id="68" name="Straight Arrow Connector 67">
                <a:extLst>
                  <a:ext uri="{FF2B5EF4-FFF2-40B4-BE49-F238E27FC236}">
                    <a16:creationId xmlns:a16="http://schemas.microsoft.com/office/drawing/2014/main" id="{DF4EE857-4E3D-F749-9692-446E4B5FF41C}"/>
                  </a:ext>
                </a:extLst>
              </p:cNvPr>
              <p:cNvCxnSpPr>
                <a:cxnSpLocks/>
              </p:cNvCxnSpPr>
              <p:nvPr/>
            </p:nvCxnSpPr>
            <p:spPr>
              <a:xfrm flipV="1">
                <a:off x="4899971" y="3666831"/>
                <a:ext cx="4712" cy="409948"/>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B0FADBC-B207-0449-B026-5A1AACBD02BD}"/>
                  </a:ext>
                </a:extLst>
              </p:cNvPr>
              <p:cNvCxnSpPr>
                <a:cxnSpLocks/>
              </p:cNvCxnSpPr>
              <p:nvPr/>
            </p:nvCxnSpPr>
            <p:spPr>
              <a:xfrm>
                <a:off x="4899971" y="4323000"/>
                <a:ext cx="10389" cy="402936"/>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1" name="Rectangle 70">
              <a:extLst>
                <a:ext uri="{FF2B5EF4-FFF2-40B4-BE49-F238E27FC236}">
                  <a16:creationId xmlns:a16="http://schemas.microsoft.com/office/drawing/2014/main" id="{A7E44E25-6A38-8146-B20E-6EDDBCF1870D}"/>
                </a:ext>
              </a:extLst>
            </p:cNvPr>
            <p:cNvSpPr/>
            <p:nvPr/>
          </p:nvSpPr>
          <p:spPr>
            <a:xfrm>
              <a:off x="5611514" y="2084026"/>
              <a:ext cx="1134882" cy="161633"/>
            </a:xfrm>
            <a:prstGeom prst="rect">
              <a:avLst/>
            </a:prstGeom>
            <a:solidFill>
              <a:schemeClr val="bg1"/>
            </a:solidFill>
          </p:spPr>
          <p:txBody>
            <a:bodyPr wrap="square" lIns="0" tIns="18000" rIns="0" bIns="0">
              <a:spAutoFit/>
            </a:bodyPr>
            <a:lstStyle/>
            <a:p>
              <a:r>
                <a:rPr lang="en-US" sz="1100"/>
                <a:t>3% SYN-GLOW</a:t>
              </a:r>
              <a:r>
                <a:rPr lang="en-US" sz="1100" baseline="30000"/>
                <a:t>®</a:t>
              </a:r>
              <a:endParaRPr lang="en-US" sz="1100"/>
            </a:p>
          </p:txBody>
        </p:sp>
        <p:sp>
          <p:nvSpPr>
            <p:cNvPr id="72" name="Rectangle 71">
              <a:extLst>
                <a:ext uri="{FF2B5EF4-FFF2-40B4-BE49-F238E27FC236}">
                  <a16:creationId xmlns:a16="http://schemas.microsoft.com/office/drawing/2014/main" id="{AC9CCE04-D037-AF43-B4C2-083FA46C9B82}"/>
                </a:ext>
              </a:extLst>
            </p:cNvPr>
            <p:cNvSpPr/>
            <p:nvPr/>
          </p:nvSpPr>
          <p:spPr>
            <a:xfrm>
              <a:off x="4272632" y="2084026"/>
              <a:ext cx="1054318" cy="161633"/>
            </a:xfrm>
            <a:prstGeom prst="rect">
              <a:avLst/>
            </a:prstGeom>
            <a:solidFill>
              <a:schemeClr val="bg1"/>
            </a:solidFill>
          </p:spPr>
          <p:txBody>
            <a:bodyPr wrap="square" lIns="0" tIns="18000" rIns="0" bIns="0">
              <a:spAutoFit/>
            </a:bodyPr>
            <a:lstStyle/>
            <a:p>
              <a:r>
                <a:rPr lang="en-US" sz="1100"/>
                <a:t>Control group</a:t>
              </a:r>
            </a:p>
          </p:txBody>
        </p:sp>
      </p:grpSp>
    </p:spTree>
    <p:extLst>
      <p:ext uri="{BB962C8B-B14F-4D97-AF65-F5344CB8AC3E}">
        <p14:creationId xmlns:p14="http://schemas.microsoft.com/office/powerpoint/2010/main" val="3476395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1D8A66-916C-164B-A955-0D9CB9405194}"/>
              </a:ext>
            </a:extLst>
          </p:cNvPr>
          <p:cNvSpPr>
            <a:spLocks noGrp="1"/>
          </p:cNvSpPr>
          <p:nvPr>
            <p:ph type="title"/>
          </p:nvPr>
        </p:nvSpPr>
        <p:spPr>
          <a:xfrm>
            <a:off x="302400" y="302400"/>
            <a:ext cx="11591925" cy="303211"/>
          </a:xfrm>
        </p:spPr>
        <p:txBody>
          <a:bodyPr/>
          <a:lstStyle/>
          <a:p>
            <a:r>
              <a:rPr lang="en-US"/>
              <a:t>Personalized glow boost with SYN-GLOW</a:t>
            </a:r>
            <a:r>
              <a:rPr lang="en-US" b="0"/>
              <a:t>®</a:t>
            </a:r>
          </a:p>
        </p:txBody>
      </p:sp>
      <p:sp>
        <p:nvSpPr>
          <p:cNvPr id="5" name="Slide Number Placeholder 4">
            <a:extLst>
              <a:ext uri="{FF2B5EF4-FFF2-40B4-BE49-F238E27FC236}">
                <a16:creationId xmlns:a16="http://schemas.microsoft.com/office/drawing/2014/main" id="{31E27A73-73E9-8A4F-845E-8B85BD6FC047}"/>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24</a:t>
            </a:fld>
            <a:endParaRPr lang="en-US"/>
          </a:p>
        </p:txBody>
      </p:sp>
      <p:sp>
        <p:nvSpPr>
          <p:cNvPr id="3" name="Text Placeholder 2">
            <a:extLst>
              <a:ext uri="{FF2B5EF4-FFF2-40B4-BE49-F238E27FC236}">
                <a16:creationId xmlns:a16="http://schemas.microsoft.com/office/drawing/2014/main" id="{64C6A38F-2564-B441-BCE4-EAF8E7E451C4}"/>
              </a:ext>
            </a:extLst>
          </p:cNvPr>
          <p:cNvSpPr>
            <a:spLocks noGrp="1"/>
          </p:cNvSpPr>
          <p:nvPr>
            <p:ph type="body" idx="11"/>
          </p:nvPr>
        </p:nvSpPr>
        <p:spPr>
          <a:xfrm>
            <a:off x="302400" y="605611"/>
            <a:ext cx="11587200" cy="288767"/>
          </a:xfrm>
        </p:spPr>
        <p:txBody>
          <a:bodyPr/>
          <a:lstStyle/>
          <a:p>
            <a:r>
              <a:rPr lang="en-GB"/>
              <a:t>Skin images taken from test area, at Day 15</a:t>
            </a:r>
          </a:p>
        </p:txBody>
      </p:sp>
      <p:pic>
        <p:nvPicPr>
          <p:cNvPr id="8" name="Picture 7">
            <a:extLst>
              <a:ext uri="{FF2B5EF4-FFF2-40B4-BE49-F238E27FC236}">
                <a16:creationId xmlns:a16="http://schemas.microsoft.com/office/drawing/2014/main" id="{AE2AA85E-D0CB-E74F-912B-4D3C8200454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77625" y="2420500"/>
            <a:ext cx="9646635" cy="1276774"/>
          </a:xfrm>
          <a:prstGeom prst="rect">
            <a:avLst/>
          </a:prstGeom>
        </p:spPr>
      </p:pic>
      <p:sp>
        <p:nvSpPr>
          <p:cNvPr id="9" name="Rectangle 8">
            <a:extLst>
              <a:ext uri="{FF2B5EF4-FFF2-40B4-BE49-F238E27FC236}">
                <a16:creationId xmlns:a16="http://schemas.microsoft.com/office/drawing/2014/main" id="{A533D231-F75A-3848-9A28-1F5CD4042D9B}"/>
              </a:ext>
            </a:extLst>
          </p:cNvPr>
          <p:cNvSpPr/>
          <p:nvPr/>
        </p:nvSpPr>
        <p:spPr>
          <a:xfrm>
            <a:off x="366393" y="2032171"/>
            <a:ext cx="1316992" cy="215444"/>
          </a:xfrm>
          <a:prstGeom prst="rect">
            <a:avLst/>
          </a:prstGeom>
        </p:spPr>
        <p:txBody>
          <a:bodyPr wrap="square" lIns="0" tIns="0" rIns="0" bIns="0">
            <a:spAutoFit/>
          </a:bodyPr>
          <a:lstStyle/>
          <a:p>
            <a:pPr algn="ctr"/>
            <a:r>
              <a:rPr lang="en-GB" sz="1400" b="1">
                <a:effectLst/>
              </a:rPr>
              <a:t>Subject 1</a:t>
            </a:r>
          </a:p>
        </p:txBody>
      </p:sp>
      <p:sp>
        <p:nvSpPr>
          <p:cNvPr id="11" name="Rectangle 10">
            <a:extLst>
              <a:ext uri="{FF2B5EF4-FFF2-40B4-BE49-F238E27FC236}">
                <a16:creationId xmlns:a16="http://schemas.microsoft.com/office/drawing/2014/main" id="{9939247F-742C-3642-9A0B-F0016F0EA347}"/>
              </a:ext>
            </a:extLst>
          </p:cNvPr>
          <p:cNvSpPr/>
          <p:nvPr/>
        </p:nvSpPr>
        <p:spPr>
          <a:xfrm>
            <a:off x="2364103" y="2032171"/>
            <a:ext cx="1316992" cy="215444"/>
          </a:xfrm>
          <a:prstGeom prst="rect">
            <a:avLst/>
          </a:prstGeom>
        </p:spPr>
        <p:txBody>
          <a:bodyPr wrap="square" lIns="0" tIns="0" rIns="0" bIns="0">
            <a:spAutoFit/>
          </a:bodyPr>
          <a:lstStyle/>
          <a:p>
            <a:pPr algn="ctr"/>
            <a:r>
              <a:rPr lang="en-GB" sz="1400" b="1">
                <a:effectLst/>
              </a:rPr>
              <a:t>Subject 2</a:t>
            </a:r>
          </a:p>
        </p:txBody>
      </p:sp>
      <p:sp>
        <p:nvSpPr>
          <p:cNvPr id="12" name="Rectangle 11">
            <a:extLst>
              <a:ext uri="{FF2B5EF4-FFF2-40B4-BE49-F238E27FC236}">
                <a16:creationId xmlns:a16="http://schemas.microsoft.com/office/drawing/2014/main" id="{5567E4CC-EB72-E34A-9FAF-F7F93906331F}"/>
              </a:ext>
            </a:extLst>
          </p:cNvPr>
          <p:cNvSpPr/>
          <p:nvPr/>
        </p:nvSpPr>
        <p:spPr>
          <a:xfrm>
            <a:off x="4206873" y="2032171"/>
            <a:ext cx="1316992" cy="215444"/>
          </a:xfrm>
          <a:prstGeom prst="rect">
            <a:avLst/>
          </a:prstGeom>
        </p:spPr>
        <p:txBody>
          <a:bodyPr wrap="square" lIns="0" tIns="0" rIns="0" bIns="0">
            <a:spAutoFit/>
          </a:bodyPr>
          <a:lstStyle/>
          <a:p>
            <a:pPr algn="ctr"/>
            <a:r>
              <a:rPr lang="en-GB" sz="1400" b="1">
                <a:effectLst/>
              </a:rPr>
              <a:t>Subject 3</a:t>
            </a:r>
          </a:p>
        </p:txBody>
      </p:sp>
      <p:sp>
        <p:nvSpPr>
          <p:cNvPr id="13" name="Rectangle 12">
            <a:extLst>
              <a:ext uri="{FF2B5EF4-FFF2-40B4-BE49-F238E27FC236}">
                <a16:creationId xmlns:a16="http://schemas.microsoft.com/office/drawing/2014/main" id="{38292855-C727-E540-B7AB-D729370DF80B}"/>
              </a:ext>
            </a:extLst>
          </p:cNvPr>
          <p:cNvSpPr/>
          <p:nvPr/>
        </p:nvSpPr>
        <p:spPr>
          <a:xfrm>
            <a:off x="6201408" y="2032171"/>
            <a:ext cx="1393192" cy="215444"/>
          </a:xfrm>
          <a:prstGeom prst="rect">
            <a:avLst/>
          </a:prstGeom>
        </p:spPr>
        <p:txBody>
          <a:bodyPr wrap="square" lIns="0" tIns="0" rIns="0" bIns="0">
            <a:spAutoFit/>
          </a:bodyPr>
          <a:lstStyle/>
          <a:p>
            <a:pPr algn="ctr"/>
            <a:r>
              <a:rPr lang="en-GB" sz="1400" b="1">
                <a:effectLst/>
              </a:rPr>
              <a:t>Subject 6</a:t>
            </a:r>
          </a:p>
        </p:txBody>
      </p:sp>
      <p:sp>
        <p:nvSpPr>
          <p:cNvPr id="14" name="Rectangle 13">
            <a:extLst>
              <a:ext uri="{FF2B5EF4-FFF2-40B4-BE49-F238E27FC236}">
                <a16:creationId xmlns:a16="http://schemas.microsoft.com/office/drawing/2014/main" id="{5FBFDF50-8EF2-4D42-9928-1ECFB512CC32}"/>
              </a:ext>
            </a:extLst>
          </p:cNvPr>
          <p:cNvSpPr/>
          <p:nvPr/>
        </p:nvSpPr>
        <p:spPr>
          <a:xfrm>
            <a:off x="8228328" y="2032171"/>
            <a:ext cx="1393192" cy="215444"/>
          </a:xfrm>
          <a:prstGeom prst="rect">
            <a:avLst/>
          </a:prstGeom>
        </p:spPr>
        <p:txBody>
          <a:bodyPr wrap="square" lIns="0" tIns="0" rIns="0" bIns="0">
            <a:spAutoFit/>
          </a:bodyPr>
          <a:lstStyle/>
          <a:p>
            <a:pPr algn="ctr"/>
            <a:r>
              <a:rPr lang="en-GB" sz="1400" b="1">
                <a:effectLst/>
              </a:rPr>
              <a:t>Subject 14</a:t>
            </a:r>
          </a:p>
        </p:txBody>
      </p:sp>
      <p:sp>
        <p:nvSpPr>
          <p:cNvPr id="15" name="Rectangle 14">
            <a:extLst>
              <a:ext uri="{FF2B5EF4-FFF2-40B4-BE49-F238E27FC236}">
                <a16:creationId xmlns:a16="http://schemas.microsoft.com/office/drawing/2014/main" id="{E97D46DD-9553-F845-BE6B-42DC9D768883}"/>
              </a:ext>
            </a:extLst>
          </p:cNvPr>
          <p:cNvSpPr/>
          <p:nvPr/>
        </p:nvSpPr>
        <p:spPr>
          <a:xfrm>
            <a:off x="10036232" y="2951165"/>
            <a:ext cx="2186247" cy="215444"/>
          </a:xfrm>
          <a:prstGeom prst="rect">
            <a:avLst/>
          </a:prstGeom>
        </p:spPr>
        <p:txBody>
          <a:bodyPr wrap="square" lIns="0" tIns="0" rIns="0" bIns="0">
            <a:spAutoFit/>
          </a:bodyPr>
          <a:lstStyle/>
          <a:p>
            <a:r>
              <a:rPr lang="en-GB" sz="1400" b="1">
                <a:effectLst/>
              </a:rPr>
              <a:t>Control group, UV only</a:t>
            </a:r>
          </a:p>
        </p:txBody>
      </p:sp>
      <p:sp>
        <p:nvSpPr>
          <p:cNvPr id="16" name="Rectangle 15">
            <a:extLst>
              <a:ext uri="{FF2B5EF4-FFF2-40B4-BE49-F238E27FC236}">
                <a16:creationId xmlns:a16="http://schemas.microsoft.com/office/drawing/2014/main" id="{FE8CF96C-90E2-1A40-B125-36E5D28C5F68}"/>
              </a:ext>
            </a:extLst>
          </p:cNvPr>
          <p:cNvSpPr/>
          <p:nvPr/>
        </p:nvSpPr>
        <p:spPr>
          <a:xfrm>
            <a:off x="10036232" y="4320546"/>
            <a:ext cx="1854338" cy="215444"/>
          </a:xfrm>
          <a:prstGeom prst="rect">
            <a:avLst/>
          </a:prstGeom>
        </p:spPr>
        <p:txBody>
          <a:bodyPr wrap="square" lIns="0" tIns="0" rIns="0" bIns="0">
            <a:spAutoFit/>
          </a:bodyPr>
          <a:lstStyle/>
          <a:p>
            <a:r>
              <a:rPr lang="en-GB" sz="1400" b="1">
                <a:solidFill>
                  <a:srgbClr val="9138B0"/>
                </a:solidFill>
                <a:effectLst/>
              </a:rPr>
              <a:t>3% SYN-GLOW</a:t>
            </a:r>
            <a:r>
              <a:rPr lang="en-GB" sz="1400" spc="10">
                <a:solidFill>
                  <a:srgbClr val="9138B0"/>
                </a:solidFill>
              </a:rPr>
              <a:t>®</a:t>
            </a:r>
            <a:endParaRPr lang="en-GB" sz="1400">
              <a:solidFill>
                <a:srgbClr val="9138B0"/>
              </a:solidFill>
              <a:effectLst/>
            </a:endParaRPr>
          </a:p>
        </p:txBody>
      </p:sp>
      <p:pic>
        <p:nvPicPr>
          <p:cNvPr id="20" name="Picture 19">
            <a:extLst>
              <a:ext uri="{FF2B5EF4-FFF2-40B4-BE49-F238E27FC236}">
                <a16:creationId xmlns:a16="http://schemas.microsoft.com/office/drawing/2014/main" id="{3C3D8614-AF31-3141-ACAE-E1070CAD0F0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51425" y="3815021"/>
            <a:ext cx="5673499" cy="1226495"/>
          </a:xfrm>
          <a:prstGeom prst="rect">
            <a:avLst/>
          </a:prstGeom>
        </p:spPr>
      </p:pic>
      <p:pic>
        <p:nvPicPr>
          <p:cNvPr id="23" name="Picture 22">
            <a:extLst>
              <a:ext uri="{FF2B5EF4-FFF2-40B4-BE49-F238E27FC236}">
                <a16:creationId xmlns:a16="http://schemas.microsoft.com/office/drawing/2014/main" id="{935F4811-9590-9E4F-8BFC-FA674304E1E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7319" y="3826038"/>
            <a:ext cx="3643070" cy="1226495"/>
          </a:xfrm>
          <a:prstGeom prst="rect">
            <a:avLst/>
          </a:prstGeom>
        </p:spPr>
      </p:pic>
      <p:sp>
        <p:nvSpPr>
          <p:cNvPr id="19" name="Rectangle 18">
            <a:extLst>
              <a:ext uri="{FF2B5EF4-FFF2-40B4-BE49-F238E27FC236}">
                <a16:creationId xmlns:a16="http://schemas.microsoft.com/office/drawing/2014/main" id="{E26B81C2-2096-1146-871E-C499A044BE1E}"/>
              </a:ext>
            </a:extLst>
          </p:cNvPr>
          <p:cNvSpPr/>
          <p:nvPr/>
        </p:nvSpPr>
        <p:spPr>
          <a:xfrm>
            <a:off x="202406" y="3738100"/>
            <a:ext cx="9670257" cy="1383030"/>
          </a:xfrm>
          <a:prstGeom prst="rect">
            <a:avLst/>
          </a:prstGeom>
          <a:noFill/>
          <a:ln w="38100">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Tree>
    <p:extLst>
      <p:ext uri="{BB962C8B-B14F-4D97-AF65-F5344CB8AC3E}">
        <p14:creationId xmlns:p14="http://schemas.microsoft.com/office/powerpoint/2010/main" val="957107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person with her eyes closed&#10;&#10;Description automatically generated">
            <a:extLst>
              <a:ext uri="{FF2B5EF4-FFF2-40B4-BE49-F238E27FC236}">
                <a16:creationId xmlns:a16="http://schemas.microsoft.com/office/drawing/2014/main" id="{E3AF5387-A137-F22E-396A-699975A9794D}"/>
              </a:ext>
            </a:extLst>
          </p:cNvPr>
          <p:cNvPicPr>
            <a:picLocks noGrp="1" noChangeAspect="1"/>
          </p:cNvPicPr>
          <p:nvPr>
            <p:ph type="pic" sz="quarter" idx="21"/>
          </p:nvPr>
        </p:nvPicPr>
        <p:blipFill>
          <a:blip r:embed="rId3" cstate="screen">
            <a:extLst>
              <a:ext uri="{28A0092B-C50C-407E-A947-70E740481C1C}">
                <a14:useLocalDpi xmlns:a14="http://schemas.microsoft.com/office/drawing/2010/main"/>
              </a:ext>
            </a:extLst>
          </a:blip>
          <a:srcRect/>
          <a:stretch>
            <a:fillRect/>
          </a:stretch>
        </p:blipFill>
        <p:spPr/>
      </p:pic>
      <p:sp>
        <p:nvSpPr>
          <p:cNvPr id="6" name="Slide Number Placeholder 5">
            <a:extLst>
              <a:ext uri="{FF2B5EF4-FFF2-40B4-BE49-F238E27FC236}">
                <a16:creationId xmlns:a16="http://schemas.microsoft.com/office/drawing/2014/main" id="{6BE6854A-5A46-8A48-9165-4DDD929B8377}"/>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25</a:t>
            </a:fld>
            <a:endParaRPr lang="en-US"/>
          </a:p>
        </p:txBody>
      </p:sp>
      <p:sp>
        <p:nvSpPr>
          <p:cNvPr id="14" name="Text Placeholder 13">
            <a:extLst>
              <a:ext uri="{FF2B5EF4-FFF2-40B4-BE49-F238E27FC236}">
                <a16:creationId xmlns:a16="http://schemas.microsoft.com/office/drawing/2014/main" id="{7ABD325C-39B5-B38D-A36D-BC9AFB56CCF7}"/>
              </a:ext>
            </a:extLst>
          </p:cNvPr>
          <p:cNvSpPr>
            <a:spLocks noGrp="1"/>
          </p:cNvSpPr>
          <p:nvPr>
            <p:ph type="body" sz="quarter" idx="12"/>
          </p:nvPr>
        </p:nvSpPr>
        <p:spPr>
          <a:xfrm>
            <a:off x="302400" y="1890000"/>
            <a:ext cx="6537671" cy="4439435"/>
          </a:xfrm>
        </p:spPr>
        <p:txBody>
          <a:bodyPr/>
          <a:lstStyle/>
          <a:p>
            <a:r>
              <a:rPr lang="en-GB" b="1">
                <a:solidFill>
                  <a:srgbClr val="CBD938"/>
                </a:solidFill>
              </a:rPr>
              <a:t>100% of consumers</a:t>
            </a:r>
          </a:p>
          <a:p>
            <a:r>
              <a:rPr lang="en-GB"/>
              <a:t>noticed their skin looking fresher and more revitalized</a:t>
            </a:r>
          </a:p>
          <a:p>
            <a:endParaRPr lang="en-GB"/>
          </a:p>
          <a:p>
            <a:r>
              <a:rPr lang="en-GB" b="1">
                <a:solidFill>
                  <a:srgbClr val="CBD938"/>
                </a:solidFill>
              </a:rPr>
              <a:t>Over 90% of consumers</a:t>
            </a:r>
          </a:p>
          <a:p>
            <a:r>
              <a:rPr lang="en-US"/>
              <a:t>noticed their skin looking less dull and tired</a:t>
            </a:r>
          </a:p>
          <a:p>
            <a:endParaRPr lang="en-US"/>
          </a:p>
          <a:p>
            <a:r>
              <a:rPr lang="en-US" b="1">
                <a:solidFill>
                  <a:srgbClr val="CBD938"/>
                </a:solidFill>
              </a:rPr>
              <a:t>Over 80% of consumers , 3X more</a:t>
            </a:r>
          </a:p>
          <a:p>
            <a:r>
              <a:rPr lang="en-US"/>
              <a:t>noticed a facial healthy glow </a:t>
            </a:r>
          </a:p>
          <a:p>
            <a:r>
              <a:rPr lang="en-US"/>
              <a:t> </a:t>
            </a:r>
          </a:p>
          <a:p>
            <a:r>
              <a:rPr lang="en-US" b="1">
                <a:solidFill>
                  <a:srgbClr val="CBD938"/>
                </a:solidFill>
              </a:rPr>
              <a:t>Close to 70% of consumers</a:t>
            </a:r>
          </a:p>
          <a:p>
            <a:r>
              <a:rPr lang="en-US"/>
              <a:t>noticed their skin tone more even and homogeneous</a:t>
            </a:r>
          </a:p>
          <a:p>
            <a:endParaRPr lang="en-US"/>
          </a:p>
          <a:p>
            <a:r>
              <a:rPr lang="en-US" b="1">
                <a:solidFill>
                  <a:srgbClr val="CBD938"/>
                </a:solidFill>
              </a:rPr>
              <a:t>Over 80% of consumers</a:t>
            </a:r>
          </a:p>
          <a:p>
            <a:r>
              <a:rPr lang="en-US"/>
              <a:t>would use this product again</a:t>
            </a:r>
          </a:p>
          <a:p>
            <a:endParaRPr lang="en-GB"/>
          </a:p>
        </p:txBody>
      </p:sp>
      <p:sp>
        <p:nvSpPr>
          <p:cNvPr id="35" name="Text Placeholder 34">
            <a:extLst>
              <a:ext uri="{FF2B5EF4-FFF2-40B4-BE49-F238E27FC236}">
                <a16:creationId xmlns:a16="http://schemas.microsoft.com/office/drawing/2014/main" id="{B02E0CC9-62AF-7D43-897B-0A8E2FD8B1FD}"/>
              </a:ext>
            </a:extLst>
          </p:cNvPr>
          <p:cNvSpPr>
            <a:spLocks noGrp="1"/>
          </p:cNvSpPr>
          <p:nvPr>
            <p:ph type="body" idx="11"/>
          </p:nvPr>
        </p:nvSpPr>
        <p:spPr>
          <a:xfrm>
            <a:off x="302400" y="1342800"/>
            <a:ext cx="6537671" cy="288767"/>
          </a:xfrm>
        </p:spPr>
        <p:txBody>
          <a:bodyPr/>
          <a:lstStyle/>
          <a:p>
            <a:r>
              <a:rPr lang="en-US"/>
              <a:t>Consumer’s feedback:</a:t>
            </a:r>
          </a:p>
        </p:txBody>
      </p:sp>
      <p:sp>
        <p:nvSpPr>
          <p:cNvPr id="16" name="Text Placeholder 15">
            <a:extLst>
              <a:ext uri="{FF2B5EF4-FFF2-40B4-BE49-F238E27FC236}">
                <a16:creationId xmlns:a16="http://schemas.microsoft.com/office/drawing/2014/main" id="{80781BCB-619C-60D3-163F-7FED3AE9DEB9}"/>
              </a:ext>
            </a:extLst>
          </p:cNvPr>
          <p:cNvSpPr>
            <a:spLocks noGrp="1"/>
          </p:cNvSpPr>
          <p:nvPr>
            <p:ph type="body" sz="quarter" idx="24"/>
          </p:nvPr>
        </p:nvSpPr>
        <p:spPr>
          <a:xfrm>
            <a:off x="302399" y="5936973"/>
            <a:ext cx="3528001" cy="116604"/>
          </a:xfrm>
        </p:spPr>
        <p:txBody>
          <a:bodyPr/>
          <a:lstStyle/>
          <a:p>
            <a:r>
              <a:rPr lang="en-GB"/>
              <a:t>Qualitative questionnaire</a:t>
            </a:r>
          </a:p>
        </p:txBody>
      </p:sp>
      <p:sp>
        <p:nvSpPr>
          <p:cNvPr id="17" name="Text Placeholder 16">
            <a:extLst>
              <a:ext uri="{FF2B5EF4-FFF2-40B4-BE49-F238E27FC236}">
                <a16:creationId xmlns:a16="http://schemas.microsoft.com/office/drawing/2014/main" id="{B0D876D3-5741-EA16-FCF4-573B5D9D91F4}"/>
              </a:ext>
            </a:extLst>
          </p:cNvPr>
          <p:cNvSpPr>
            <a:spLocks noGrp="1"/>
          </p:cNvSpPr>
          <p:nvPr>
            <p:ph type="body" sz="quarter" idx="25"/>
          </p:nvPr>
        </p:nvSpPr>
        <p:spPr>
          <a:xfrm>
            <a:off x="302397" y="6069692"/>
            <a:ext cx="6768000" cy="121588"/>
          </a:xfrm>
        </p:spPr>
        <p:txBody>
          <a:bodyPr/>
          <a:lstStyle/>
          <a:p>
            <a:r>
              <a:rPr lang="en-GB" dirty="0"/>
              <a:t>Clinical study, 16 female volunteers, 20-55 </a:t>
            </a:r>
            <a:r>
              <a:rPr lang="en-GB" dirty="0" err="1"/>
              <a:t>y.o</a:t>
            </a:r>
            <a:r>
              <a:rPr lang="en-GB" dirty="0"/>
              <a:t>., phototype II – IV, with planned outdoor activities. SYN-GLOW® containing formulation was applied on the face twice per day </a:t>
            </a:r>
          </a:p>
          <a:p>
            <a:endParaRPr lang="en-GB" dirty="0"/>
          </a:p>
        </p:txBody>
      </p:sp>
      <p:sp>
        <p:nvSpPr>
          <p:cNvPr id="4" name="Title 3">
            <a:extLst>
              <a:ext uri="{FF2B5EF4-FFF2-40B4-BE49-F238E27FC236}">
                <a16:creationId xmlns:a16="http://schemas.microsoft.com/office/drawing/2014/main" id="{C6101DF6-AAC3-104D-BB32-1945798F2022}"/>
              </a:ext>
            </a:extLst>
          </p:cNvPr>
          <p:cNvSpPr>
            <a:spLocks noGrp="1"/>
          </p:cNvSpPr>
          <p:nvPr>
            <p:ph type="title"/>
          </p:nvPr>
        </p:nvSpPr>
        <p:spPr>
          <a:xfrm>
            <a:off x="302400" y="302400"/>
            <a:ext cx="6537671" cy="303211"/>
          </a:xfrm>
        </p:spPr>
        <p:txBody>
          <a:bodyPr/>
          <a:lstStyle/>
          <a:p>
            <a:r>
              <a:rPr lang="en-GB"/>
              <a:t>Amazing feedback after application</a:t>
            </a:r>
            <a:endParaRPr lang="en-US"/>
          </a:p>
        </p:txBody>
      </p:sp>
    </p:spTree>
    <p:extLst>
      <p:ext uri="{BB962C8B-B14F-4D97-AF65-F5344CB8AC3E}">
        <p14:creationId xmlns:p14="http://schemas.microsoft.com/office/powerpoint/2010/main" val="27420176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descr="Ein Bild, das Lächeln, Menschliches Gesicht, Person, Zahn enthält.&#10;&#10;Beschreibung automatisch generiert.">
            <a:extLst>
              <a:ext uri="{FF2B5EF4-FFF2-40B4-BE49-F238E27FC236}">
                <a16:creationId xmlns:a16="http://schemas.microsoft.com/office/drawing/2014/main" id="{CCA4971C-80AC-9747-9998-9ECE26DF4435}"/>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sp>
        <p:nvSpPr>
          <p:cNvPr id="2" name="Date Placeholder 1">
            <a:extLst>
              <a:ext uri="{FF2B5EF4-FFF2-40B4-BE49-F238E27FC236}">
                <a16:creationId xmlns:a16="http://schemas.microsoft.com/office/drawing/2014/main" id="{D3120879-5A3C-D462-21BF-45300D8FAD1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B635380-E24D-4796-9903-BFC2C01239A3}" type="datetime4">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 April 2025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tle 3">
            <a:extLst>
              <a:ext uri="{FF2B5EF4-FFF2-40B4-BE49-F238E27FC236}">
                <a16:creationId xmlns:a16="http://schemas.microsoft.com/office/drawing/2014/main" id="{8FEF8813-87D8-C4BE-F067-2C144F8D4EF4}"/>
              </a:ext>
            </a:extLst>
          </p:cNvPr>
          <p:cNvSpPr>
            <a:spLocks noGrp="1"/>
          </p:cNvSpPr>
          <p:nvPr>
            <p:ph type="ctrTitle"/>
          </p:nvPr>
        </p:nvSpPr>
        <p:spPr>
          <a:xfrm>
            <a:off x="302399" y="2430745"/>
            <a:ext cx="11589563" cy="1978342"/>
          </a:xfrm>
        </p:spPr>
        <p:txBody>
          <a:bodyPr/>
          <a:lstStyle/>
          <a:p>
            <a:pPr algn="r"/>
            <a:r>
              <a:rPr lang="en-GB" sz="4400" b="0">
                <a:latin typeface="Lora"/>
              </a:rPr>
              <a:t>Finished product concepts featuring SYN-GLOW</a:t>
            </a:r>
            <a:r>
              <a:rPr lang="en-GB" sz="2900" b="0" baseline="30000">
                <a:latin typeface="Lora"/>
              </a:rPr>
              <a:t>®</a:t>
            </a:r>
            <a:r>
              <a:rPr lang="en-GB" sz="4400" b="0">
                <a:latin typeface="Lora"/>
              </a:rPr>
              <a:t> showed significantly higher purchase intent versus simple moisturiser benchmark (w/o SYN-GLOW</a:t>
            </a:r>
            <a:r>
              <a:rPr lang="en-GB" sz="2900" b="0" baseline="30000">
                <a:latin typeface="Lora"/>
              </a:rPr>
              <a:t>®</a:t>
            </a:r>
            <a:r>
              <a:rPr lang="en-GB" sz="4400" b="0">
                <a:latin typeface="Lora"/>
              </a:rPr>
              <a:t>) </a:t>
            </a:r>
            <a:br>
              <a:rPr lang="en-GB" sz="4400" b="0">
                <a:latin typeface="Lora"/>
              </a:rPr>
            </a:br>
            <a:r>
              <a:rPr lang="en-GB" sz="1100" b="0">
                <a:latin typeface="Lora"/>
              </a:rPr>
              <a:t>(Source: DSM Global Survey via </a:t>
            </a:r>
            <a:r>
              <a:rPr lang="en-GB" sz="1100" b="0" err="1">
                <a:latin typeface="Lora"/>
              </a:rPr>
              <a:t>Tuluna</a:t>
            </a:r>
            <a:r>
              <a:rPr lang="en-GB" sz="1100" b="0">
                <a:latin typeface="Lora"/>
              </a:rPr>
              <a:t> - 6.000 responders)</a:t>
            </a:r>
            <a:br>
              <a:rPr lang="en-GB" sz="1100" b="0">
                <a:latin typeface="Lora"/>
              </a:rPr>
            </a:br>
            <a:endParaRPr lang="en-US" sz="1000" b="0">
              <a:solidFill>
                <a:srgbClr val="000000"/>
              </a:solidFill>
              <a:latin typeface="Lora"/>
            </a:endParaRPr>
          </a:p>
          <a:p>
            <a:pPr algn="r"/>
            <a:endParaRPr lang="en-US"/>
          </a:p>
        </p:txBody>
      </p:sp>
      <p:sp>
        <p:nvSpPr>
          <p:cNvPr id="3" name="TextBox 2">
            <a:extLst>
              <a:ext uri="{FF2B5EF4-FFF2-40B4-BE49-F238E27FC236}">
                <a16:creationId xmlns:a16="http://schemas.microsoft.com/office/drawing/2014/main" id="{7FF77353-A812-D7B3-C087-C3CC9006ED62}"/>
              </a:ext>
            </a:extLst>
          </p:cNvPr>
          <p:cNvSpPr txBox="1"/>
          <p:nvPr/>
        </p:nvSpPr>
        <p:spPr>
          <a:xfrm>
            <a:off x="310055" y="19181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FFFFFF"/>
                </a:solidFill>
              </a:rPr>
              <a:t>SYN-GLOW®</a:t>
            </a:r>
            <a:endParaRPr lang="en-US"/>
          </a:p>
        </p:txBody>
      </p:sp>
      <p:sp>
        <p:nvSpPr>
          <p:cNvPr id="7" name="Text Placeholder 34">
            <a:extLst>
              <a:ext uri="{FF2B5EF4-FFF2-40B4-BE49-F238E27FC236}">
                <a16:creationId xmlns:a16="http://schemas.microsoft.com/office/drawing/2014/main" id="{0AE3C260-11E8-C0A9-5BD6-089DB3A43C9E}"/>
              </a:ext>
            </a:extLst>
          </p:cNvPr>
          <p:cNvSpPr>
            <a:spLocks noGrp="1"/>
          </p:cNvSpPr>
          <p:nvPr>
            <p:ph type="body" sz="quarter" idx="11"/>
          </p:nvPr>
        </p:nvSpPr>
        <p:spPr>
          <a:xfrm>
            <a:off x="408004" y="526382"/>
            <a:ext cx="10404000" cy="288767"/>
          </a:xfrm>
        </p:spPr>
        <p:txBody>
          <a:bodyPr vert="horz" wrap="square" lIns="0" tIns="0" rIns="0" bIns="0" rtlCol="0" anchor="t">
            <a:noAutofit/>
          </a:bodyPr>
          <a:lstStyle/>
          <a:p>
            <a:r>
              <a:rPr lang="en-GB" sz="1800" b="1">
                <a:latin typeface="+mn-lt"/>
              </a:rPr>
              <a:t>Speeding up time to market</a:t>
            </a:r>
            <a:endParaRPr lang="en-US" sz="1800" b="1">
              <a:latin typeface="+mn-lt"/>
            </a:endParaRPr>
          </a:p>
        </p:txBody>
      </p:sp>
      <p:pic>
        <p:nvPicPr>
          <p:cNvPr id="6" name="Picture 5">
            <a:extLst>
              <a:ext uri="{FF2B5EF4-FFF2-40B4-BE49-F238E27FC236}">
                <a16:creationId xmlns:a16="http://schemas.microsoft.com/office/drawing/2014/main" id="{4503F732-A97D-B935-E498-8C167B6F10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28212" y="729244"/>
            <a:ext cx="2469906" cy="384796"/>
          </a:xfrm>
          <a:prstGeom prst="rect">
            <a:avLst/>
          </a:prstGeom>
        </p:spPr>
      </p:pic>
    </p:spTree>
    <p:extLst>
      <p:ext uri="{BB962C8B-B14F-4D97-AF65-F5344CB8AC3E}">
        <p14:creationId xmlns:p14="http://schemas.microsoft.com/office/powerpoint/2010/main" val="2009610362"/>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C8C4A6-7938-0E49-94CB-9235731388B0}"/>
              </a:ext>
            </a:extLst>
          </p:cNvPr>
          <p:cNvSpPr>
            <a:spLocks noGrp="1"/>
          </p:cNvSpPr>
          <p:nvPr>
            <p:ph type="title"/>
          </p:nvPr>
        </p:nvSpPr>
        <p:spPr>
          <a:xfrm>
            <a:off x="302399" y="302400"/>
            <a:ext cx="4552176" cy="303211"/>
          </a:xfrm>
        </p:spPr>
        <p:txBody>
          <a:bodyPr anchor="t">
            <a:normAutofit/>
          </a:bodyPr>
          <a:lstStyle/>
          <a:p>
            <a:r>
              <a:rPr lang="en-US"/>
              <a:t>Supported claims</a:t>
            </a:r>
          </a:p>
        </p:txBody>
      </p:sp>
      <p:sp>
        <p:nvSpPr>
          <p:cNvPr id="6" name="Slide Number Placeholder 5">
            <a:extLst>
              <a:ext uri="{FF2B5EF4-FFF2-40B4-BE49-F238E27FC236}">
                <a16:creationId xmlns:a16="http://schemas.microsoft.com/office/drawing/2014/main" id="{1774B2D5-866C-394A-9DF5-25711338C3AA}"/>
              </a:ext>
            </a:extLst>
          </p:cNvPr>
          <p:cNvSpPr>
            <a:spLocks noGrp="1"/>
          </p:cNvSpPr>
          <p:nvPr>
            <p:ph type="sldNum" sz="quarter" idx="10"/>
          </p:nvPr>
        </p:nvSpPr>
        <p:spPr>
          <a:xfrm>
            <a:off x="302400" y="6450806"/>
            <a:ext cx="1040625" cy="109061"/>
          </a:xfrm>
        </p:spPr>
        <p:txBody>
          <a:bodyPr anchor="ctr">
            <a:normAutofit/>
          </a:bodyPr>
          <a:lstStyle/>
          <a:p>
            <a:pPr>
              <a:lnSpc>
                <a:spcPct val="90000"/>
              </a:lnSpc>
              <a:spcAft>
                <a:spcPts val="600"/>
              </a:spcAft>
            </a:pPr>
            <a:fld id="{E118D48E-C7CB-6244-969D-7BAEA9B6226C}" type="slidenum">
              <a:rPr lang="en-US" sz="700" smtClean="0"/>
              <a:pPr>
                <a:lnSpc>
                  <a:spcPct val="90000"/>
                </a:lnSpc>
                <a:spcAft>
                  <a:spcPts val="600"/>
                </a:spcAft>
              </a:pPr>
              <a:t>27</a:t>
            </a:fld>
            <a:endParaRPr lang="en-US" sz="700"/>
          </a:p>
        </p:txBody>
      </p:sp>
      <p:pic>
        <p:nvPicPr>
          <p:cNvPr id="7" name="Picture Placeholder 6" descr="A person applying a dropper on her face&#10;&#10;AI-generated content may be incorrect.">
            <a:extLst>
              <a:ext uri="{FF2B5EF4-FFF2-40B4-BE49-F238E27FC236}">
                <a16:creationId xmlns:a16="http://schemas.microsoft.com/office/drawing/2014/main" id="{45D1C305-300A-3B51-ED22-C1B4716301A8}"/>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r="-2"/>
          <a:stretch/>
        </p:blipFill>
        <p:spPr>
          <a:xfrm>
            <a:off x="6096000" y="2"/>
            <a:ext cx="6096000" cy="6857998"/>
          </a:xfrm>
          <a:noFill/>
        </p:spPr>
      </p:pic>
      <p:sp>
        <p:nvSpPr>
          <p:cNvPr id="1313" name="Text Placeholder 1312">
            <a:extLst>
              <a:ext uri="{FF2B5EF4-FFF2-40B4-BE49-F238E27FC236}">
                <a16:creationId xmlns:a16="http://schemas.microsoft.com/office/drawing/2014/main" id="{73A72AFB-1897-CA96-AA69-DC6DDEAFC344}"/>
              </a:ext>
            </a:extLst>
          </p:cNvPr>
          <p:cNvSpPr>
            <a:spLocks noGrp="1"/>
          </p:cNvSpPr>
          <p:nvPr>
            <p:ph type="body" sz="quarter" idx="24"/>
          </p:nvPr>
        </p:nvSpPr>
        <p:spPr>
          <a:xfrm>
            <a:off x="302398" y="1889393"/>
            <a:ext cx="5793601" cy="3749408"/>
          </a:xfrm>
        </p:spPr>
        <p:txBody>
          <a:bodyPr wrap="square">
            <a:normAutofit/>
          </a:bodyPr>
          <a:lstStyle/>
          <a:p>
            <a:pPr marL="363600" lvl="0" indent="-363600">
              <a:spcBef>
                <a:spcPts val="500"/>
              </a:spcBef>
              <a:spcAft>
                <a:spcPts val="400"/>
              </a:spcAft>
              <a:buClr>
                <a:schemeClr val="accent3"/>
              </a:buClr>
              <a:buSzPct val="90000"/>
              <a:buFont typeface="Otypical Text Regular" panose="020B0503030300000000" pitchFamily="34" charset="0"/>
              <a:buChar char="●"/>
            </a:pPr>
            <a:r>
              <a:rPr lang="en-US"/>
              <a:t>Natural healthy glow in just 5 days</a:t>
            </a:r>
          </a:p>
          <a:p>
            <a:pPr marL="363600" indent="-363600">
              <a:spcBef>
                <a:spcPts val="500"/>
              </a:spcBef>
              <a:spcAft>
                <a:spcPts val="400"/>
              </a:spcAft>
              <a:buClr>
                <a:schemeClr val="accent3"/>
              </a:buClr>
              <a:buSzPct val="90000"/>
              <a:buFont typeface="Otypical Text Regular" panose="020B0503030300000000" pitchFamily="34" charset="0"/>
              <a:buChar char="●"/>
            </a:pPr>
            <a:r>
              <a:rPr lang="en-US"/>
              <a:t>Prolonged summer bronze</a:t>
            </a:r>
          </a:p>
          <a:p>
            <a:pPr marL="363600" lvl="0" indent="-363600">
              <a:spcBef>
                <a:spcPts val="500"/>
              </a:spcBef>
              <a:spcAft>
                <a:spcPts val="400"/>
              </a:spcAft>
              <a:buClr>
                <a:schemeClr val="accent3"/>
              </a:buClr>
              <a:buSzPct val="90000"/>
              <a:buFont typeface="Otypical Text Regular" panose="020B0503030300000000" pitchFamily="34" charset="0"/>
              <a:buChar char="●"/>
            </a:pPr>
            <a:r>
              <a:rPr lang="en-US"/>
              <a:t>Personalized result, bespoke complexion</a:t>
            </a:r>
          </a:p>
          <a:p>
            <a:pPr marL="363600" lvl="0" indent="-363600">
              <a:spcBef>
                <a:spcPts val="500"/>
              </a:spcBef>
              <a:spcAft>
                <a:spcPts val="400"/>
              </a:spcAft>
              <a:buClr>
                <a:schemeClr val="accent3"/>
              </a:buClr>
              <a:buSzPct val="90000"/>
              <a:buFont typeface="Otypical Text Regular" panose="020B0503030300000000" pitchFamily="34" charset="0"/>
              <a:buChar char="●"/>
            </a:pPr>
            <a:r>
              <a:rPr lang="en-US"/>
              <a:t>Strengthened skin natural defenses from within</a:t>
            </a:r>
          </a:p>
          <a:p>
            <a:pPr marL="363600" indent="-363600">
              <a:spcBef>
                <a:spcPts val="500"/>
              </a:spcBef>
              <a:spcAft>
                <a:spcPts val="400"/>
              </a:spcAft>
              <a:buClr>
                <a:schemeClr val="accent3"/>
              </a:buClr>
              <a:buSzPct val="90000"/>
              <a:buFont typeface="Otypical Text Regular" panose="020B0503030300000000" pitchFamily="34" charset="0"/>
              <a:buChar char="●"/>
            </a:pPr>
            <a:endParaRPr lang="en-GB"/>
          </a:p>
        </p:txBody>
      </p:sp>
    </p:spTree>
    <p:extLst>
      <p:ext uri="{BB962C8B-B14F-4D97-AF65-F5344CB8AC3E}">
        <p14:creationId xmlns:p14="http://schemas.microsoft.com/office/powerpoint/2010/main" val="345935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1">
            <a:extLst>
              <a:ext uri="{FF2B5EF4-FFF2-40B4-BE49-F238E27FC236}">
                <a16:creationId xmlns:a16="http://schemas.microsoft.com/office/drawing/2014/main" id="{2F1043E1-27E7-F6DD-BC00-D07C093DB46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p:spPr>
      </p:pic>
      <p:sp>
        <p:nvSpPr>
          <p:cNvPr id="4" name="Title 3">
            <a:extLst>
              <a:ext uri="{FF2B5EF4-FFF2-40B4-BE49-F238E27FC236}">
                <a16:creationId xmlns:a16="http://schemas.microsoft.com/office/drawing/2014/main" id="{1EA7BFCA-B75B-CC47-AEFA-015B42997F84}"/>
              </a:ext>
            </a:extLst>
          </p:cNvPr>
          <p:cNvSpPr>
            <a:spLocks noGrp="1"/>
          </p:cNvSpPr>
          <p:nvPr>
            <p:ph type="title"/>
          </p:nvPr>
        </p:nvSpPr>
        <p:spPr>
          <a:xfrm>
            <a:off x="302400" y="302400"/>
            <a:ext cx="11591925" cy="303211"/>
          </a:xfrm>
        </p:spPr>
        <p:txBody>
          <a:bodyPr/>
          <a:lstStyle/>
          <a:p>
            <a:r>
              <a:rPr lang="en-US"/>
              <a:t>Technical details</a:t>
            </a:r>
          </a:p>
        </p:txBody>
      </p:sp>
      <p:sp>
        <p:nvSpPr>
          <p:cNvPr id="5" name="Slide Number Placeholder 4">
            <a:extLst>
              <a:ext uri="{FF2B5EF4-FFF2-40B4-BE49-F238E27FC236}">
                <a16:creationId xmlns:a16="http://schemas.microsoft.com/office/drawing/2014/main" id="{E43FCCF8-0717-5540-917E-ED71ECDF988E}"/>
              </a:ext>
            </a:extLst>
          </p:cNvPr>
          <p:cNvSpPr>
            <a:spLocks noGrp="1"/>
          </p:cNvSpPr>
          <p:nvPr>
            <p:ph type="sldNum" sz="quarter" idx="10"/>
          </p:nvPr>
        </p:nvSpPr>
        <p:spPr>
          <a:xfrm>
            <a:off x="302400" y="6450806"/>
            <a:ext cx="1040625" cy="109061"/>
          </a:xfrm>
        </p:spPr>
        <p:txBody>
          <a:bodyPr/>
          <a:lstStyle/>
          <a:p>
            <a:fld id="{E118D48E-C7CB-6244-969D-7BAEA9B6226C}" type="slidenum">
              <a:rPr lang="en-US" smtClean="0"/>
              <a:pPr/>
              <a:t>28</a:t>
            </a:fld>
            <a:endParaRPr lang="en-US"/>
          </a:p>
        </p:txBody>
      </p:sp>
      <p:sp>
        <p:nvSpPr>
          <p:cNvPr id="10" name="Text Placeholder 10">
            <a:extLst>
              <a:ext uri="{FF2B5EF4-FFF2-40B4-BE49-F238E27FC236}">
                <a16:creationId xmlns:a16="http://schemas.microsoft.com/office/drawing/2014/main" id="{279CB3DC-98F1-3147-BE2C-6A0938C765E4}"/>
              </a:ext>
            </a:extLst>
          </p:cNvPr>
          <p:cNvSpPr txBox="1">
            <a:spLocks/>
          </p:cNvSpPr>
          <p:nvPr/>
        </p:nvSpPr>
        <p:spPr>
          <a:xfrm>
            <a:off x="301625" y="1127337"/>
            <a:ext cx="7005914" cy="5497703"/>
          </a:xfrm>
          <a:prstGeom prst="rect">
            <a:avLst/>
          </a:prstGeom>
        </p:spPr>
        <p:txBody>
          <a:bodyPr lIns="0" tIns="0" rIns="0" bIns="0"/>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en-GB" b="1">
                <a:solidFill>
                  <a:srgbClr val="9138B0"/>
                </a:solidFill>
              </a:rPr>
              <a:t>Origin</a:t>
            </a:r>
            <a:br>
              <a:rPr lang="en-GB"/>
            </a:br>
            <a:r>
              <a:rPr lang="en-GB" sz="1800"/>
              <a:t>Synthetic pentapeptide with a unique amino  acid sequence</a:t>
            </a:r>
          </a:p>
          <a:p>
            <a:pPr marL="0" indent="0">
              <a:spcAft>
                <a:spcPts val="600"/>
              </a:spcAft>
              <a:buNone/>
            </a:pPr>
            <a:endParaRPr lang="en-GB" sz="1050"/>
          </a:p>
          <a:p>
            <a:pPr marL="0" indent="0">
              <a:spcAft>
                <a:spcPts val="600"/>
              </a:spcAft>
              <a:buNone/>
            </a:pPr>
            <a:r>
              <a:rPr lang="en-GB" sz="1050"/>
              <a:t> </a:t>
            </a:r>
            <a:r>
              <a:rPr lang="en-GB" b="1">
                <a:solidFill>
                  <a:srgbClr val="9138B0"/>
                </a:solidFill>
              </a:rPr>
              <a:t>Composition</a:t>
            </a:r>
          </a:p>
          <a:p>
            <a:pPr marL="363600" lvl="0" indent="-363600">
              <a:lnSpc>
                <a:spcPct val="90000"/>
              </a:lnSpc>
              <a:spcBef>
                <a:spcPts val="500"/>
              </a:spcBef>
              <a:spcAft>
                <a:spcPts val="400"/>
              </a:spcAft>
              <a:buClr>
                <a:srgbClr val="BD69D7"/>
              </a:buClr>
              <a:buSzPct val="90000"/>
              <a:buFont typeface="Otypical Text Regular" panose="020B0503030300000000" pitchFamily="34" charset="0"/>
              <a:buChar char="●"/>
            </a:pPr>
            <a:r>
              <a:rPr lang="en-GB" sz="1800"/>
              <a:t>INCI name (active): Benzoyl Dipeptide-18</a:t>
            </a:r>
            <a:br>
              <a:rPr lang="en-GB" sz="1800"/>
            </a:br>
            <a:r>
              <a:rPr lang="en-GB" sz="1800"/>
              <a:t>D-Phenylalanyl </a:t>
            </a:r>
            <a:r>
              <a:rPr lang="en-GB" sz="1800" err="1"/>
              <a:t>Arginyl</a:t>
            </a:r>
            <a:r>
              <a:rPr lang="en-GB" sz="1800"/>
              <a:t> D-Tryptophan </a:t>
            </a:r>
            <a:r>
              <a:rPr lang="en-GB" sz="1800" err="1"/>
              <a:t>Dipropylamide</a:t>
            </a:r>
            <a:r>
              <a:rPr lang="en-GB" sz="1800"/>
              <a:t> Mesylate</a:t>
            </a:r>
          </a:p>
          <a:p>
            <a:pPr marL="363600" lvl="0" indent="-363600">
              <a:lnSpc>
                <a:spcPct val="90000"/>
              </a:lnSpc>
              <a:spcBef>
                <a:spcPts val="500"/>
              </a:spcBef>
              <a:spcAft>
                <a:spcPts val="400"/>
              </a:spcAft>
              <a:buClr>
                <a:srgbClr val="BD69D7"/>
              </a:buClr>
              <a:buSzPct val="90000"/>
              <a:buFont typeface="Otypical Text Regular" panose="020B0503030300000000" pitchFamily="34" charset="0"/>
              <a:buChar char="●"/>
            </a:pPr>
            <a:r>
              <a:rPr lang="en-GB" sz="1800"/>
              <a:t>Content of active material: approx. 1000 ppm </a:t>
            </a:r>
          </a:p>
          <a:p>
            <a:pPr marL="363600" lvl="0" indent="-363600">
              <a:lnSpc>
                <a:spcPct val="90000"/>
              </a:lnSpc>
              <a:spcBef>
                <a:spcPts val="500"/>
              </a:spcBef>
              <a:spcAft>
                <a:spcPts val="400"/>
              </a:spcAft>
              <a:buClr>
                <a:srgbClr val="BD69D7"/>
              </a:buClr>
              <a:buSzPct val="90000"/>
              <a:buFont typeface="Otypical Text Regular" panose="020B0503030300000000" pitchFamily="34" charset="0"/>
              <a:buChar char="●"/>
            </a:pPr>
            <a:r>
              <a:rPr lang="en-GB" sz="1800"/>
              <a:t>Vegetable </a:t>
            </a:r>
            <a:r>
              <a:rPr lang="en-GB" sz="1800" err="1"/>
              <a:t>glycerin</a:t>
            </a:r>
            <a:r>
              <a:rPr lang="en-GB" sz="1800"/>
              <a:t>-based aqueous solution </a:t>
            </a:r>
          </a:p>
          <a:p>
            <a:pPr marL="363600" lvl="0" indent="-363600">
              <a:lnSpc>
                <a:spcPct val="90000"/>
              </a:lnSpc>
              <a:spcBef>
                <a:spcPts val="500"/>
              </a:spcBef>
              <a:spcAft>
                <a:spcPts val="400"/>
              </a:spcAft>
              <a:buClr>
                <a:srgbClr val="BD69D7"/>
              </a:buClr>
              <a:buSzPct val="90000"/>
              <a:buFont typeface="Otypical Text Regular" panose="020B0503030300000000" pitchFamily="34" charset="0"/>
              <a:buChar char="●"/>
            </a:pPr>
            <a:r>
              <a:rPr lang="en-GB" sz="1800"/>
              <a:t>No preservatives </a:t>
            </a:r>
          </a:p>
          <a:p>
            <a:pPr marL="363600" lvl="0" indent="-363600">
              <a:lnSpc>
                <a:spcPct val="90000"/>
              </a:lnSpc>
              <a:spcBef>
                <a:spcPts val="500"/>
              </a:spcBef>
              <a:spcAft>
                <a:spcPts val="400"/>
              </a:spcAft>
              <a:buClr>
                <a:srgbClr val="BD69D7"/>
              </a:buClr>
              <a:buSzPct val="90000"/>
              <a:buFont typeface="Otypical Text Regular" panose="020B0503030300000000" pitchFamily="34" charset="0"/>
              <a:buChar char="●"/>
            </a:pPr>
            <a:r>
              <a:rPr lang="en-GB" sz="1800"/>
              <a:t>PEG free </a:t>
            </a:r>
          </a:p>
          <a:p>
            <a:pPr marL="363600" lvl="0" indent="-363600">
              <a:lnSpc>
                <a:spcPct val="90000"/>
              </a:lnSpc>
              <a:spcBef>
                <a:spcPts val="500"/>
              </a:spcBef>
              <a:spcAft>
                <a:spcPts val="400"/>
              </a:spcAft>
              <a:buClr>
                <a:srgbClr val="BD69D7"/>
              </a:buClr>
              <a:buSzPct val="90000"/>
              <a:buFont typeface="Otypical Text Regular" panose="020B0503030300000000" pitchFamily="34" charset="0"/>
              <a:buChar char="●"/>
            </a:pPr>
            <a:r>
              <a:rPr lang="en-GB" sz="1800"/>
              <a:t>Vegan friendly </a:t>
            </a:r>
          </a:p>
          <a:p>
            <a:pPr marL="0" indent="0">
              <a:spcAft>
                <a:spcPts val="600"/>
              </a:spcAft>
              <a:buNone/>
            </a:pPr>
            <a:r>
              <a:rPr lang="en-GB" sz="1050"/>
              <a:t> </a:t>
            </a:r>
          </a:p>
          <a:p>
            <a:pPr marL="0" indent="0">
              <a:spcAft>
                <a:spcPts val="600"/>
              </a:spcAft>
              <a:buNone/>
            </a:pPr>
            <a:r>
              <a:rPr lang="en-GB" sz="1400" b="1">
                <a:solidFill>
                  <a:srgbClr val="9138B0"/>
                </a:solidFill>
              </a:rPr>
              <a:t>Manufacturing process</a:t>
            </a:r>
            <a:br>
              <a:rPr lang="en-GB" sz="1400"/>
            </a:br>
            <a:r>
              <a:rPr lang="en-GB" sz="1400"/>
              <a:t>Made by cutting-edge pentapeptide technology </a:t>
            </a:r>
          </a:p>
          <a:p>
            <a:pPr marL="0" indent="0">
              <a:spcAft>
                <a:spcPts val="600"/>
              </a:spcAft>
              <a:buNone/>
            </a:pPr>
            <a:r>
              <a:rPr lang="en-GB" sz="1400" b="1">
                <a:solidFill>
                  <a:srgbClr val="9138B0"/>
                </a:solidFill>
              </a:rPr>
              <a:t>Recommended dosage</a:t>
            </a:r>
            <a:br>
              <a:rPr lang="en-GB" sz="1400"/>
            </a:br>
            <a:r>
              <a:rPr lang="en-GB" sz="1400"/>
              <a:t>1 – 3% </a:t>
            </a:r>
          </a:p>
        </p:txBody>
      </p:sp>
    </p:spTree>
    <p:extLst>
      <p:ext uri="{BB962C8B-B14F-4D97-AF65-F5344CB8AC3E}">
        <p14:creationId xmlns:p14="http://schemas.microsoft.com/office/powerpoint/2010/main" val="37037208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has used diligent care to ensure that the information provided herein is accurate and up-to-date to the best of its knowledge. However,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be liable for any direct or indirect 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representative for the latest information. All trademarks listed in this document are either (registered) trademarks of, or trademarks licensed by, the </a:t>
            </a:r>
            <a:r>
              <a:rPr kumimoji="0" lang="en-GB" sz="1200" b="0" i="0" u="none" strike="noStrike" kern="0" cap="none" spc="0" normalizeH="0" baseline="0" noProof="0" err="1">
                <a:ln>
                  <a:noFill/>
                </a:ln>
                <a:solidFill>
                  <a:prstClr val="white"/>
                </a:solidFill>
                <a:effectLst/>
                <a:uLnTx/>
                <a:uFillTx/>
                <a:latin typeface="DM Sans"/>
                <a:ea typeface="+mn-ea"/>
                <a:cs typeface="+mn-cs"/>
              </a:rPr>
              <a:t>dsm-firmenich</a:t>
            </a:r>
            <a:r>
              <a:rPr kumimoji="0" lang="en-GB" sz="1200" b="0" i="0" u="none" strike="noStrike" kern="0" cap="none" spc="0" normalizeH="0" baseline="0" noProof="0">
                <a:ln>
                  <a:noFill/>
                </a:ln>
                <a:solidFill>
                  <a:prstClr val="white"/>
                </a:solidFill>
                <a:effectLst/>
                <a:uLnTx/>
                <a:uFillTx/>
                <a:latin typeface="DM Sans"/>
                <a:ea typeface="+mn-ea"/>
                <a:cs typeface="+mn-cs"/>
              </a:rPr>
              <a:t>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
        <p:nvSpPr>
          <p:cNvPr id="10" name="Text Placeholder 3">
            <a:extLst>
              <a:ext uri="{FF2B5EF4-FFF2-40B4-BE49-F238E27FC236}">
                <a16:creationId xmlns:a16="http://schemas.microsoft.com/office/drawing/2014/main" id="{DFAC35AD-9E59-014D-A589-3CFE9BEB1B9A}"/>
              </a:ext>
            </a:extLst>
          </p:cNvPr>
          <p:cNvSpPr txBox="1">
            <a:spLocks/>
          </p:cNvSpPr>
          <p:nvPr/>
        </p:nvSpPr>
        <p:spPr>
          <a:xfrm>
            <a:off x="213360" y="605611"/>
            <a:ext cx="10480632" cy="303211"/>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prstClr val="white"/>
                </a:solidFill>
                <a:latin typeface="DM Sans"/>
              </a:rPr>
              <a:t>Copyright © DSM Nutritional Products Ltd 2025, 4002 Basel, Switzerland. </a:t>
            </a:r>
          </a:p>
          <a:p>
            <a:r>
              <a:rPr lang="en-US" sz="1200">
                <a:solidFill>
                  <a:prstClr val="white"/>
                </a:solidFill>
                <a:latin typeface="DM Sans"/>
              </a:rPr>
              <a:t>www.dsm-firmenich.com. All rights reserved.</a:t>
            </a:r>
          </a:p>
        </p:txBody>
      </p:sp>
    </p:spTree>
    <p:extLst>
      <p:ext uri="{BB962C8B-B14F-4D97-AF65-F5344CB8AC3E}">
        <p14:creationId xmlns:p14="http://schemas.microsoft.com/office/powerpoint/2010/main" val="690762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finished</Marcom_x0020_Status>
    <Transfer_x0020_B_x0026_C_x0020_Connect xmlns="4e78ffb6-5573-4dae-972d-0246748d492f">no</Transfer_x0020_B_x0026_C_x0020_Connect>
    <Validation_x0020_Mkt xmlns="4e78ffb6-5573-4dae-972d-0246748d492f">no</Validation_x0020_Mkt>
    <Marcom_x0020_Support_x0020_Needed xmlns="4e78ffb6-5573-4dae-972d-0246748d492f">yes</Marcom_x0020_Support_x0020_Needed>
    <Content_x0020_Revision xmlns="4e78ffb6-5573-4dae-972d-0246748d492f">Finished</Content_x0020_Revision>
    <Assigned_x0020_to0 xmlns="4e78ffb6-5573-4dae-972d-0246748d492f">Merita Jakaj</Assigned_x0020_to0>
    <Est_x002e_Cost xmlns="4e78ffb6-5573-4dae-972d-0246748d492f" xsi:nil="true"/>
    <Notes xmlns="4e78ffb6-5573-4dae-972d-0246748d492f" xsi:nil="true"/>
  </documentManagement>
</p:properti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AC8B0E92-EB9D-4D9B-A614-88928869BE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7D192AB7-E55D-4C62-9017-90AD644F626D}">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4e78ffb6-5573-4dae-972d-0246748d492f"/>
    <ds:schemaRef ds:uri="8a4562e5-d5b1-4d26-b0bf-7e79abe2fe6f"/>
    <ds:schemaRef ds:uri="5a2251cd-bd5e-462d-8f0e-b8d48ef43808"/>
    <ds:schemaRef ds:uri="http://www.w3.org/XML/1998/namespace"/>
  </ds:schemaRefs>
</ds:datastoreItem>
</file>

<file path=customXml/itemProps4.xml><?xml version="1.0" encoding="utf-8"?>
<ds:datastoreItem xmlns:ds="http://schemas.openxmlformats.org/officeDocument/2006/customXml" ds:itemID="{04A5FA78-9BA9-48CE-9A03-2696B2D1CF61}">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33</TotalTime>
  <Words>3293</Words>
  <Application>Microsoft Office PowerPoint</Application>
  <PresentationFormat>Widescreen</PresentationFormat>
  <Paragraphs>379</Paragraphs>
  <Slides>30</Slides>
  <Notes>11</Notes>
  <HiddenSlides>0</HiddenSlides>
  <MMClips>1</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30</vt:i4>
      </vt:variant>
    </vt:vector>
  </HeadingPairs>
  <TitlesOfParts>
    <vt:vector size="43" baseType="lpstr">
      <vt:lpstr>DM Sans Bold</vt:lpstr>
      <vt:lpstr>Wingdings</vt:lpstr>
      <vt:lpstr>Otypical Text Regular</vt:lpstr>
      <vt:lpstr>DM Sans Medium</vt:lpstr>
      <vt:lpstr>Arial</vt:lpstr>
      <vt:lpstr>Fira Sans Medium</vt:lpstr>
      <vt:lpstr>DM Sans</vt:lpstr>
      <vt:lpstr>Fira Sans</vt:lpstr>
      <vt:lpstr>Calibri</vt:lpstr>
      <vt:lpstr>Trebuchet MS</vt:lpstr>
      <vt:lpstr>Lora</vt:lpstr>
      <vt:lpstr>dsm-firmenich</vt:lpstr>
      <vt:lpstr>SYN-COLL_master_template</vt:lpstr>
      <vt:lpstr>PowerPoint Presentation</vt:lpstr>
      <vt:lpstr>We all love that natural sun-kissed glow that we  get from a summer holiday.</vt:lpstr>
      <vt:lpstr>Consumer insights </vt:lpstr>
      <vt:lpstr>Consumers value having some tan to look good &amp; healthy</vt:lpstr>
      <vt:lpstr>...and this is true across age groups</vt:lpstr>
      <vt:lpstr>How does having a tan make  you look &amp; feel? </vt:lpstr>
      <vt:lpstr>With a just back from holiday look, people feel…</vt:lpstr>
      <vt:lpstr>What does glowing skin mean to you?</vt:lpstr>
      <vt:lpstr>In consumers’ words…</vt:lpstr>
      <vt:lpstr>PowerPoint Presentation</vt:lpstr>
      <vt:lpstr>PowerPoint Presentation</vt:lpstr>
      <vt:lpstr>SYN-GLOW®</vt:lpstr>
      <vt:lpstr>SYN-GLOW® is a pentapeptide Designed to highly selectively boost MC1R (or Melanocortin-1 receptor)</vt:lpstr>
      <vt:lpstr>Let’s get to know MC1R better...</vt:lpstr>
      <vt:lpstr>MC1R is the master regulator of skin tanning.</vt:lpstr>
      <vt:lpstr>Strengthening skin’s defences from within </vt:lpstr>
      <vt:lpstr>Is MC1R a youth gene?...</vt:lpstr>
      <vt:lpstr>The efficacy of SYN-GLOW® has been proven ex vivo and in vivo with amazing results</vt:lpstr>
      <vt:lpstr>Significant ex vivo activity for SYN-GLOW®</vt:lpstr>
      <vt:lpstr>Significant ex vivo activity for SYN-GLOW®</vt:lpstr>
      <vt:lpstr>Proved to strengthen skin’s defenses from within</vt:lpstr>
      <vt:lpstr>In vivo study</vt:lpstr>
      <vt:lpstr>Outstanding in-vivo results!</vt:lpstr>
      <vt:lpstr>Personalized glow boost with SYN-GLOW®</vt:lpstr>
      <vt:lpstr>Amazing feedback after application</vt:lpstr>
      <vt:lpstr>Finished product concepts featuring SYN-GLOW® showed significantly higher purchase intent versus simple moisturiser benchmark (w/o SYN-GLOW®)  (Source: DSM Global Survey via Tuluna - 6.000 responders)  </vt:lpstr>
      <vt:lpstr>Supported claims</vt:lpstr>
      <vt:lpstr>Technical details</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syn_glow_face_master_presentation_2025-04</dc:title>
  <dc:creator>Karolina Strojny</dc:creator>
  <cp:lastModifiedBy>Marie-Sophie Meisinger</cp:lastModifiedBy>
  <cp:revision>3</cp:revision>
  <dcterms:created xsi:type="dcterms:W3CDTF">2023-03-31T07:21:36Z</dcterms:created>
  <dcterms:modified xsi:type="dcterms:W3CDTF">2025-04-16T12:19:31Z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79dc149-7c28-4bdf-88ba-07214dba9bb1_Enabled">
    <vt:lpwstr>true</vt:lpwstr>
  </property>
  <property fmtid="{D5CDD505-2E9C-101B-9397-08002B2CF9AE}" pid="4" name="MSIP_Label_279dc149-7c28-4bdf-88ba-07214dba9bb1_SetDate">
    <vt:lpwstr>2024-04-29T14:08:38Z</vt:lpwstr>
  </property>
  <property fmtid="{D5CDD505-2E9C-101B-9397-08002B2CF9AE}" pid="5" name="MSIP_Label_279dc149-7c28-4bdf-88ba-07214dba9bb1_Method">
    <vt:lpwstr>Privileged</vt:lpwstr>
  </property>
  <property fmtid="{D5CDD505-2E9C-101B-9397-08002B2CF9AE}" pid="6" name="MSIP_Label_279dc149-7c28-4bdf-88ba-07214dba9bb1_Name">
    <vt:lpwstr>279dc149-7c28-4bdf-88ba-07214dba9bb1</vt:lpwstr>
  </property>
  <property fmtid="{D5CDD505-2E9C-101B-9397-08002B2CF9AE}" pid="7" name="MSIP_Label_279dc149-7c28-4bdf-88ba-07214dba9bb1_SiteId">
    <vt:lpwstr>49618402-6ea3-441d-957d-7df8773fee54</vt:lpwstr>
  </property>
  <property fmtid="{D5CDD505-2E9C-101B-9397-08002B2CF9AE}" pid="8" name="MSIP_Label_279dc149-7c28-4bdf-88ba-07214dba9bb1_ActionId">
    <vt:lpwstr>e913d74d-4cb2-4804-bf2d-61bbd75351be</vt:lpwstr>
  </property>
  <property fmtid="{D5CDD505-2E9C-101B-9397-08002B2CF9AE}" pid="9" name="MSIP_Label_279dc149-7c28-4bdf-88ba-07214dba9bb1_ContentBits">
    <vt:lpwstr>1</vt:lpwstr>
  </property>
  <property fmtid="{D5CDD505-2E9C-101B-9397-08002B2CF9AE}" pid="10" name="ClassificationContentMarkingHeaderLocations">
    <vt:lpwstr>dsm-firmenich:7</vt:lpwstr>
  </property>
  <property fmtid="{D5CDD505-2E9C-101B-9397-08002B2CF9AE}" pid="11" name="ClassificationContentMarkingHeaderText">
    <vt:lpwstr>internal</vt:lpwstr>
  </property>
  <property fmtid="{D5CDD505-2E9C-101B-9397-08002B2CF9AE}" pid="12" name="ContentTypeId">
    <vt:lpwstr>0x010100E83D522BEB6C2744AA6709FD0672D96B</vt:lpwstr>
  </property>
</Properties>
</file>