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7" r:id="rId6"/>
    <p:sldMasterId id="2147483825" r:id="rId7"/>
    <p:sldMasterId id="2147483923" r:id="rId8"/>
    <p:sldMasterId id="2147484046" r:id="rId9"/>
  </p:sldMasterIdLst>
  <p:notesMasterIdLst>
    <p:notesMasterId r:id="rId22"/>
  </p:notesMasterIdLst>
  <p:sldIdLst>
    <p:sldId id="2147482576" r:id="rId10"/>
    <p:sldId id="2147483139" r:id="rId11"/>
    <p:sldId id="2624" r:id="rId12"/>
    <p:sldId id="2147482584" r:id="rId13"/>
    <p:sldId id="2147482585" r:id="rId14"/>
    <p:sldId id="2147482587" r:id="rId15"/>
    <p:sldId id="2147483140" r:id="rId16"/>
    <p:sldId id="2147483141" r:id="rId17"/>
    <p:sldId id="2147482573" r:id="rId18"/>
    <p:sldId id="2147483144" r:id="rId19"/>
    <p:sldId id="2147472863" r:id="rId20"/>
    <p:sldId id="280" r:id="rId21"/>
  </p:sldIdLst>
  <p:sldSz cx="12192000" cy="6858000"/>
  <p:notesSz cx="6858000" cy="9144000"/>
  <p:embeddedFontLst>
    <p:embeddedFont>
      <p:font typeface="DM Sans" pitchFamily="2" charset="0"/>
      <p:regular r:id="rId23"/>
      <p:bold r:id="rId24"/>
      <p:italic r:id="rId25"/>
      <p:boldItalic r:id="rId26"/>
    </p:embeddedFont>
    <p:embeddedFont>
      <p:font typeface="DM Sans 14pt"/>
      <p:regular r:id="rId27"/>
      <p:bold r:id="rId28"/>
      <p:italic r:id="rId29"/>
      <p:boldItalic r:id="rId30"/>
    </p:embeddedFont>
    <p:embeddedFont>
      <p:font typeface="DM Sans Bold" pitchFamily="2" charset="0"/>
      <p:bold r:id="rId31"/>
    </p:embeddedFont>
    <p:embeddedFont>
      <p:font typeface="DM Sans Medium" pitchFamily="2" charset="0"/>
      <p:regular r:id="rId32"/>
      <p:italic r:id="rId33"/>
    </p:embeddedFont>
    <p:embeddedFont>
      <p:font typeface="Fira Sans" panose="020B0503050000020004" pitchFamily="34" charset="0"/>
      <p:regular r:id="rId34"/>
      <p:bold r:id="rId35"/>
      <p:italic r:id="rId36"/>
      <p:boldItalic r:id="rId37"/>
    </p:embeddedFont>
    <p:embeddedFont>
      <p:font typeface="Fira Sans Medium" panose="020B0603050000020004" pitchFamily="34" charset="0"/>
      <p:regular r:id="rId38"/>
      <p:italic r:id="rId39"/>
    </p:embeddedFont>
    <p:embeddedFont>
      <p:font typeface="Lora" pitchFamily="2" charset="0"/>
      <p:regular r:id="rId40"/>
      <p:bold r:id="rId41"/>
      <p:italic r:id="rId42"/>
      <p:boldItalic r:id="rId43"/>
    </p:embeddedFont>
    <p:embeddedFont>
      <p:font typeface="Otypical Text Regular" panose="020B0604020202020204" charset="0"/>
      <p:regular r:id="rId44"/>
      <p:bold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FF70B6-10A3-2875-63ED-AAE370D1DFE8}" name="Karolina Strojny" initials="KS" userId="S::karolina.strojny@vim-group.com::76e827dd-946f-488b-88e6-4c70dcf5e094" providerId="AD"/>
  <p188:author id="{087E4CE5-1EDB-52D5-1124-2BD4D57D9BBC}" name="Wouter Termaat" initials="WT" userId="S::wouter.termaat@vim-group.com::066166df-c7a7-4459-b9a9-f3a7408fe8c4" providerId="AD"/>
  <p188:author id="{891086EB-F312-C88D-D7BE-FDA09657E50C}" name="Remi de Vogel" initials="Rd" userId="S::remi.devogel@vim-group.com::5948360e-7b9c-4a22-9ada-df5e8b901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DA5591-92F0-4F6F-AB95-17E149A3A03D}" v="13" dt="2025-04-16T12:50:24.166"/>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620" autoAdjust="0"/>
  </p:normalViewPr>
  <p:slideViewPr>
    <p:cSldViewPr snapToGrid="0">
      <p:cViewPr>
        <p:scale>
          <a:sx n="90" d="100"/>
          <a:sy n="90" d="100"/>
        </p:scale>
        <p:origin x="1272" y="180"/>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font" Target="fonts/font4.fntdata"/><Relationship Id="rId39" Type="http://schemas.openxmlformats.org/officeDocument/2006/relationships/font" Target="fonts/font17.fntdata"/><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font" Target="fonts/font7.fntdata"/><Relationship Id="rId41" Type="http://schemas.openxmlformats.org/officeDocument/2006/relationships/font" Target="fonts/font19.fntdata"/><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font" Target="fonts/font23.fntdata"/><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font" Target="fonts/font9.fntdata"/><Relationship Id="rId44" Type="http://schemas.openxmlformats.org/officeDocument/2006/relationships/font" Target="fonts/font22.fntdata"/><Relationship Id="rId52"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theme" Target="theme/theme1.xml"/><Relationship Id="rId8" Type="http://schemas.openxmlformats.org/officeDocument/2006/relationships/slideMaster" Target="slideMasters/slideMaster4.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88DA5591-92F0-4F6F-AB95-17E149A3A03D}"/>
    <pc:docChg chg="undo custSel addSld delSld modSld addMainMaster delMainMaster">
      <pc:chgData name="Marie-Sophie Meisinger" userId="286e1ad8-c636-4702-a91e-982a33a1b0e7" providerId="ADAL" clId="{88DA5591-92F0-4F6F-AB95-17E149A3A03D}" dt="2025-04-16T12:48:20.650" v="217" actId="47"/>
      <pc:docMkLst>
        <pc:docMk/>
      </pc:docMkLst>
      <pc:sldChg chg="del">
        <pc:chgData name="Marie-Sophie Meisinger" userId="286e1ad8-c636-4702-a91e-982a33a1b0e7" providerId="ADAL" clId="{88DA5591-92F0-4F6F-AB95-17E149A3A03D}" dt="2025-04-16T12:41:54.310" v="0" actId="47"/>
        <pc:sldMkLst>
          <pc:docMk/>
          <pc:sldMk cId="3097111469" sldId="2575"/>
        </pc:sldMkLst>
      </pc:sldChg>
      <pc:sldChg chg="del">
        <pc:chgData name="Marie-Sophie Meisinger" userId="286e1ad8-c636-4702-a91e-982a33a1b0e7" providerId="ADAL" clId="{88DA5591-92F0-4F6F-AB95-17E149A3A03D}" dt="2025-04-16T12:41:54.310" v="0" actId="47"/>
        <pc:sldMkLst>
          <pc:docMk/>
          <pc:sldMk cId="336656361" sldId="2576"/>
        </pc:sldMkLst>
      </pc:sldChg>
      <pc:sldChg chg="add del">
        <pc:chgData name="Marie-Sophie Meisinger" userId="286e1ad8-c636-4702-a91e-982a33a1b0e7" providerId="ADAL" clId="{88DA5591-92F0-4F6F-AB95-17E149A3A03D}" dt="2025-04-16T12:42:54.573" v="5" actId="47"/>
        <pc:sldMkLst>
          <pc:docMk/>
          <pc:sldMk cId="3703720868" sldId="2604"/>
        </pc:sldMkLst>
      </pc:sldChg>
      <pc:sldChg chg="del">
        <pc:chgData name="Marie-Sophie Meisinger" userId="286e1ad8-c636-4702-a91e-982a33a1b0e7" providerId="ADAL" clId="{88DA5591-92F0-4F6F-AB95-17E149A3A03D}" dt="2025-04-16T12:41:54.310" v="0" actId="47"/>
        <pc:sldMkLst>
          <pc:docMk/>
          <pc:sldMk cId="3785445727" sldId="2605"/>
        </pc:sldMkLst>
      </pc:sldChg>
      <pc:sldChg chg="del">
        <pc:chgData name="Marie-Sophie Meisinger" userId="286e1ad8-c636-4702-a91e-982a33a1b0e7" providerId="ADAL" clId="{88DA5591-92F0-4F6F-AB95-17E149A3A03D}" dt="2025-04-16T12:41:54.310" v="0" actId="47"/>
        <pc:sldMkLst>
          <pc:docMk/>
          <pc:sldMk cId="315100211" sldId="2607"/>
        </pc:sldMkLst>
      </pc:sldChg>
      <pc:sldChg chg="del">
        <pc:chgData name="Marie-Sophie Meisinger" userId="286e1ad8-c636-4702-a91e-982a33a1b0e7" providerId="ADAL" clId="{88DA5591-92F0-4F6F-AB95-17E149A3A03D}" dt="2025-04-16T12:41:54.310" v="0" actId="47"/>
        <pc:sldMkLst>
          <pc:docMk/>
          <pc:sldMk cId="3764903658" sldId="2608"/>
        </pc:sldMkLst>
      </pc:sldChg>
      <pc:sldChg chg="del">
        <pc:chgData name="Marie-Sophie Meisinger" userId="286e1ad8-c636-4702-a91e-982a33a1b0e7" providerId="ADAL" clId="{88DA5591-92F0-4F6F-AB95-17E149A3A03D}" dt="2025-04-16T12:41:54.310" v="0" actId="47"/>
        <pc:sldMkLst>
          <pc:docMk/>
          <pc:sldMk cId="3893464670" sldId="2623"/>
        </pc:sldMkLst>
      </pc:sldChg>
      <pc:sldChg chg="add del">
        <pc:chgData name="Marie-Sophie Meisinger" userId="286e1ad8-c636-4702-a91e-982a33a1b0e7" providerId="ADAL" clId="{88DA5591-92F0-4F6F-AB95-17E149A3A03D}" dt="2025-04-16T12:42:54.573" v="5" actId="47"/>
        <pc:sldMkLst>
          <pc:docMk/>
          <pc:sldMk cId="4287273186" sldId="2626"/>
        </pc:sldMkLst>
      </pc:sldChg>
      <pc:sldChg chg="add del">
        <pc:chgData name="Marie-Sophie Meisinger" userId="286e1ad8-c636-4702-a91e-982a33a1b0e7" providerId="ADAL" clId="{88DA5591-92F0-4F6F-AB95-17E149A3A03D}" dt="2025-04-16T12:42:54.573" v="5" actId="47"/>
        <pc:sldMkLst>
          <pc:docMk/>
          <pc:sldMk cId="2968898576" sldId="2627"/>
        </pc:sldMkLst>
      </pc:sldChg>
      <pc:sldChg chg="del">
        <pc:chgData name="Marie-Sophie Meisinger" userId="286e1ad8-c636-4702-a91e-982a33a1b0e7" providerId="ADAL" clId="{88DA5591-92F0-4F6F-AB95-17E149A3A03D}" dt="2025-04-16T12:41:54.310" v="0" actId="47"/>
        <pc:sldMkLst>
          <pc:docMk/>
          <pc:sldMk cId="1880355269" sldId="2673"/>
        </pc:sldMkLst>
      </pc:sldChg>
      <pc:sldChg chg="del">
        <pc:chgData name="Marie-Sophie Meisinger" userId="286e1ad8-c636-4702-a91e-982a33a1b0e7" providerId="ADAL" clId="{88DA5591-92F0-4F6F-AB95-17E149A3A03D}" dt="2025-04-16T12:41:54.310" v="0" actId="47"/>
        <pc:sldMkLst>
          <pc:docMk/>
          <pc:sldMk cId="2300934085" sldId="2676"/>
        </pc:sldMkLst>
      </pc:sldChg>
      <pc:sldChg chg="add del">
        <pc:chgData name="Marie-Sophie Meisinger" userId="286e1ad8-c636-4702-a91e-982a33a1b0e7" providerId="ADAL" clId="{88DA5591-92F0-4F6F-AB95-17E149A3A03D}" dt="2025-04-16T12:42:54.573" v="5" actId="47"/>
        <pc:sldMkLst>
          <pc:docMk/>
          <pc:sldMk cId="1670953361" sldId="2678"/>
        </pc:sldMkLst>
      </pc:sldChg>
      <pc:sldChg chg="add del">
        <pc:chgData name="Marie-Sophie Meisinger" userId="286e1ad8-c636-4702-a91e-982a33a1b0e7" providerId="ADAL" clId="{88DA5591-92F0-4F6F-AB95-17E149A3A03D}" dt="2025-04-16T12:42:54.573" v="5" actId="47"/>
        <pc:sldMkLst>
          <pc:docMk/>
          <pc:sldMk cId="345935711" sldId="2679"/>
        </pc:sldMkLst>
      </pc:sldChg>
      <pc:sldChg chg="add">
        <pc:chgData name="Marie-Sophie Meisinger" userId="286e1ad8-c636-4702-a91e-982a33a1b0e7" providerId="ADAL" clId="{88DA5591-92F0-4F6F-AB95-17E149A3A03D}" dt="2025-04-16T12:47:40.435" v="192"/>
        <pc:sldMkLst>
          <pc:docMk/>
          <pc:sldMk cId="3253715660" sldId="2147482573"/>
        </pc:sldMkLst>
      </pc:sldChg>
      <pc:sldChg chg="del">
        <pc:chgData name="Marie-Sophie Meisinger" userId="286e1ad8-c636-4702-a91e-982a33a1b0e7" providerId="ADAL" clId="{88DA5591-92F0-4F6F-AB95-17E149A3A03D}" dt="2025-04-16T12:42:01.204" v="1" actId="47"/>
        <pc:sldMkLst>
          <pc:docMk/>
          <pc:sldMk cId="2658017177" sldId="2147482574"/>
        </pc:sldMkLst>
      </pc:sldChg>
      <pc:sldChg chg="del">
        <pc:chgData name="Marie-Sophie Meisinger" userId="286e1ad8-c636-4702-a91e-982a33a1b0e7" providerId="ADAL" clId="{88DA5591-92F0-4F6F-AB95-17E149A3A03D}" dt="2025-04-16T12:41:54.310" v="0" actId="47"/>
        <pc:sldMkLst>
          <pc:docMk/>
          <pc:sldMk cId="2389027411" sldId="2147482575"/>
        </pc:sldMkLst>
      </pc:sldChg>
      <pc:sldChg chg="del">
        <pc:chgData name="Marie-Sophie Meisinger" userId="286e1ad8-c636-4702-a91e-982a33a1b0e7" providerId="ADAL" clId="{88DA5591-92F0-4F6F-AB95-17E149A3A03D}" dt="2025-04-16T12:41:54.310" v="0" actId="47"/>
        <pc:sldMkLst>
          <pc:docMk/>
          <pc:sldMk cId="2028330901" sldId="2147482577"/>
        </pc:sldMkLst>
      </pc:sldChg>
      <pc:sldChg chg="del">
        <pc:chgData name="Marie-Sophie Meisinger" userId="286e1ad8-c636-4702-a91e-982a33a1b0e7" providerId="ADAL" clId="{88DA5591-92F0-4F6F-AB95-17E149A3A03D}" dt="2025-04-16T12:41:54.310" v="0" actId="47"/>
        <pc:sldMkLst>
          <pc:docMk/>
          <pc:sldMk cId="3591128823" sldId="2147482578"/>
        </pc:sldMkLst>
      </pc:sldChg>
      <pc:sldChg chg="del">
        <pc:chgData name="Marie-Sophie Meisinger" userId="286e1ad8-c636-4702-a91e-982a33a1b0e7" providerId="ADAL" clId="{88DA5591-92F0-4F6F-AB95-17E149A3A03D}" dt="2025-04-16T12:41:54.310" v="0" actId="47"/>
        <pc:sldMkLst>
          <pc:docMk/>
          <pc:sldMk cId="3254215438" sldId="2147482579"/>
        </pc:sldMkLst>
      </pc:sldChg>
      <pc:sldChg chg="del">
        <pc:chgData name="Marie-Sophie Meisinger" userId="286e1ad8-c636-4702-a91e-982a33a1b0e7" providerId="ADAL" clId="{88DA5591-92F0-4F6F-AB95-17E149A3A03D}" dt="2025-04-16T12:42:01.204" v="1" actId="47"/>
        <pc:sldMkLst>
          <pc:docMk/>
          <pc:sldMk cId="2702039331" sldId="2147482581"/>
        </pc:sldMkLst>
      </pc:sldChg>
      <pc:sldChg chg="del">
        <pc:chgData name="Marie-Sophie Meisinger" userId="286e1ad8-c636-4702-a91e-982a33a1b0e7" providerId="ADAL" clId="{88DA5591-92F0-4F6F-AB95-17E149A3A03D}" dt="2025-04-16T12:42:17.813" v="2" actId="47"/>
        <pc:sldMkLst>
          <pc:docMk/>
          <pc:sldMk cId="3514575738" sldId="2147482586"/>
        </pc:sldMkLst>
      </pc:sldChg>
      <pc:sldChg chg="add del">
        <pc:chgData name="Marie-Sophie Meisinger" userId="286e1ad8-c636-4702-a91e-982a33a1b0e7" providerId="ADAL" clId="{88DA5591-92F0-4F6F-AB95-17E149A3A03D}" dt="2025-04-16T12:42:48.275" v="4" actId="47"/>
        <pc:sldMkLst>
          <pc:docMk/>
          <pc:sldMk cId="3521829029" sldId="2147482587"/>
        </pc:sldMkLst>
      </pc:sldChg>
      <pc:sldChg chg="add del">
        <pc:chgData name="Marie-Sophie Meisinger" userId="286e1ad8-c636-4702-a91e-982a33a1b0e7" providerId="ADAL" clId="{88DA5591-92F0-4F6F-AB95-17E149A3A03D}" dt="2025-04-16T12:42:54.573" v="5" actId="47"/>
        <pc:sldMkLst>
          <pc:docMk/>
          <pc:sldMk cId="2009610362" sldId="2147482588"/>
        </pc:sldMkLst>
      </pc:sldChg>
      <pc:sldChg chg="del">
        <pc:chgData name="Marie-Sophie Meisinger" userId="286e1ad8-c636-4702-a91e-982a33a1b0e7" providerId="ADAL" clId="{88DA5591-92F0-4F6F-AB95-17E149A3A03D}" dt="2025-04-16T12:42:01.204" v="1" actId="47"/>
        <pc:sldMkLst>
          <pc:docMk/>
          <pc:sldMk cId="3406153067" sldId="2147482591"/>
        </pc:sldMkLst>
      </pc:sldChg>
      <pc:sldChg chg="del">
        <pc:chgData name="Marie-Sophie Meisinger" userId="286e1ad8-c636-4702-a91e-982a33a1b0e7" providerId="ADAL" clId="{88DA5591-92F0-4F6F-AB95-17E149A3A03D}" dt="2025-04-16T12:42:01.204" v="1" actId="47"/>
        <pc:sldMkLst>
          <pc:docMk/>
          <pc:sldMk cId="2152482153" sldId="2147483138"/>
        </pc:sldMkLst>
      </pc:sldChg>
      <pc:sldChg chg="addSp delSp modSp new mod">
        <pc:chgData name="Marie-Sophie Meisinger" userId="286e1ad8-c636-4702-a91e-982a33a1b0e7" providerId="ADAL" clId="{88DA5591-92F0-4F6F-AB95-17E149A3A03D}" dt="2025-04-16T12:45:14.834" v="117" actId="1076"/>
        <pc:sldMkLst>
          <pc:docMk/>
          <pc:sldMk cId="3958322003" sldId="2147483140"/>
        </pc:sldMkLst>
        <pc:spChg chg="mod">
          <ac:chgData name="Marie-Sophie Meisinger" userId="286e1ad8-c636-4702-a91e-982a33a1b0e7" providerId="ADAL" clId="{88DA5591-92F0-4F6F-AB95-17E149A3A03D}" dt="2025-04-16T12:44:21.017" v="34" actId="20577"/>
          <ac:spMkLst>
            <pc:docMk/>
            <pc:sldMk cId="3958322003" sldId="2147483140"/>
            <ac:spMk id="2" creationId="{0B104611-574B-545E-5358-76B36E2038AF}"/>
          </ac:spMkLst>
        </pc:spChg>
        <pc:spChg chg="mod">
          <ac:chgData name="Marie-Sophie Meisinger" userId="286e1ad8-c636-4702-a91e-982a33a1b0e7" providerId="ADAL" clId="{88DA5591-92F0-4F6F-AB95-17E149A3A03D}" dt="2025-04-16T12:44:46.580" v="112" actId="20577"/>
          <ac:spMkLst>
            <pc:docMk/>
            <pc:sldMk cId="3958322003" sldId="2147483140"/>
            <ac:spMk id="4" creationId="{031322E7-1BE2-EA2A-F518-C4ABAD08AFBF}"/>
          </ac:spMkLst>
        </pc:spChg>
        <pc:spChg chg="del">
          <ac:chgData name="Marie-Sophie Meisinger" userId="286e1ad8-c636-4702-a91e-982a33a1b0e7" providerId="ADAL" clId="{88DA5591-92F0-4F6F-AB95-17E149A3A03D}" dt="2025-04-16T12:45:08.037" v="116" actId="478"/>
          <ac:spMkLst>
            <pc:docMk/>
            <pc:sldMk cId="3958322003" sldId="2147483140"/>
            <ac:spMk id="5" creationId="{03B6A78E-43B9-70A6-CC62-2BFD9B0268DE}"/>
          </ac:spMkLst>
        </pc:spChg>
        <pc:spChg chg="del">
          <ac:chgData name="Marie-Sophie Meisinger" userId="286e1ad8-c636-4702-a91e-982a33a1b0e7" providerId="ADAL" clId="{88DA5591-92F0-4F6F-AB95-17E149A3A03D}" dt="2025-04-16T12:45:08.037" v="116" actId="478"/>
          <ac:spMkLst>
            <pc:docMk/>
            <pc:sldMk cId="3958322003" sldId="2147483140"/>
            <ac:spMk id="6" creationId="{C61E44A8-C833-E72D-A073-F2DD2E8320F4}"/>
          </ac:spMkLst>
        </pc:spChg>
        <pc:spChg chg="del">
          <ac:chgData name="Marie-Sophie Meisinger" userId="286e1ad8-c636-4702-a91e-982a33a1b0e7" providerId="ADAL" clId="{88DA5591-92F0-4F6F-AB95-17E149A3A03D}" dt="2025-04-16T12:44:57.789" v="114" actId="478"/>
          <ac:spMkLst>
            <pc:docMk/>
            <pc:sldMk cId="3958322003" sldId="2147483140"/>
            <ac:spMk id="7" creationId="{53573B3D-8CAA-1C15-19C6-D738450B336B}"/>
          </ac:spMkLst>
        </pc:spChg>
        <pc:spChg chg="mod">
          <ac:chgData name="Marie-Sophie Meisinger" userId="286e1ad8-c636-4702-a91e-982a33a1b0e7" providerId="ADAL" clId="{88DA5591-92F0-4F6F-AB95-17E149A3A03D}" dt="2025-04-16T12:44:53.004" v="113"/>
          <ac:spMkLst>
            <pc:docMk/>
            <pc:sldMk cId="3958322003" sldId="2147483140"/>
            <ac:spMk id="10" creationId="{710C9AF0-A845-702A-B0AB-E08A86646C1F}"/>
          </ac:spMkLst>
        </pc:spChg>
        <pc:spChg chg="mod">
          <ac:chgData name="Marie-Sophie Meisinger" userId="286e1ad8-c636-4702-a91e-982a33a1b0e7" providerId="ADAL" clId="{88DA5591-92F0-4F6F-AB95-17E149A3A03D}" dt="2025-04-16T12:44:53.004" v="113"/>
          <ac:spMkLst>
            <pc:docMk/>
            <pc:sldMk cId="3958322003" sldId="2147483140"/>
            <ac:spMk id="11" creationId="{FE2307BE-2406-BE1B-EBAB-9E8260C98DEB}"/>
          </ac:spMkLst>
        </pc:spChg>
        <pc:spChg chg="mod">
          <ac:chgData name="Marie-Sophie Meisinger" userId="286e1ad8-c636-4702-a91e-982a33a1b0e7" providerId="ADAL" clId="{88DA5591-92F0-4F6F-AB95-17E149A3A03D}" dt="2025-04-16T12:44:53.004" v="113"/>
          <ac:spMkLst>
            <pc:docMk/>
            <pc:sldMk cId="3958322003" sldId="2147483140"/>
            <ac:spMk id="12" creationId="{1ABBD948-5A69-0304-DF9A-FC868A2E5EDF}"/>
          </ac:spMkLst>
        </pc:spChg>
        <pc:spChg chg="add mod">
          <ac:chgData name="Marie-Sophie Meisinger" userId="286e1ad8-c636-4702-a91e-982a33a1b0e7" providerId="ADAL" clId="{88DA5591-92F0-4F6F-AB95-17E149A3A03D}" dt="2025-04-16T12:45:14.834" v="117" actId="1076"/>
          <ac:spMkLst>
            <pc:docMk/>
            <pc:sldMk cId="3958322003" sldId="2147483140"/>
            <ac:spMk id="13" creationId="{EBD64D01-505D-7D5A-7038-856BAD78D959}"/>
          </ac:spMkLst>
        </pc:spChg>
        <pc:spChg chg="add mod">
          <ac:chgData name="Marie-Sophie Meisinger" userId="286e1ad8-c636-4702-a91e-982a33a1b0e7" providerId="ADAL" clId="{88DA5591-92F0-4F6F-AB95-17E149A3A03D}" dt="2025-04-16T12:45:14.834" v="117" actId="1076"/>
          <ac:spMkLst>
            <pc:docMk/>
            <pc:sldMk cId="3958322003" sldId="2147483140"/>
            <ac:spMk id="14" creationId="{CBE71DEC-B55B-81A3-C696-34F6C3C5A73C}"/>
          </ac:spMkLst>
        </pc:spChg>
        <pc:grpChg chg="add mod">
          <ac:chgData name="Marie-Sophie Meisinger" userId="286e1ad8-c636-4702-a91e-982a33a1b0e7" providerId="ADAL" clId="{88DA5591-92F0-4F6F-AB95-17E149A3A03D}" dt="2025-04-16T12:45:14.834" v="117" actId="1076"/>
          <ac:grpSpMkLst>
            <pc:docMk/>
            <pc:sldMk cId="3958322003" sldId="2147483140"/>
            <ac:grpSpMk id="8" creationId="{AC39AD65-8376-E6C2-6828-B10D61674C72}"/>
          </ac:grpSpMkLst>
        </pc:grpChg>
        <pc:picChg chg="mod">
          <ac:chgData name="Marie-Sophie Meisinger" userId="286e1ad8-c636-4702-a91e-982a33a1b0e7" providerId="ADAL" clId="{88DA5591-92F0-4F6F-AB95-17E149A3A03D}" dt="2025-04-16T12:44:53.004" v="113"/>
          <ac:picMkLst>
            <pc:docMk/>
            <pc:sldMk cId="3958322003" sldId="2147483140"/>
            <ac:picMk id="9" creationId="{CB9BFD90-6176-FE60-FCB9-45F220511DA5}"/>
          </ac:picMkLst>
        </pc:picChg>
      </pc:sldChg>
      <pc:sldChg chg="addSp delSp modSp new mod">
        <pc:chgData name="Marie-Sophie Meisinger" userId="286e1ad8-c636-4702-a91e-982a33a1b0e7" providerId="ADAL" clId="{88DA5591-92F0-4F6F-AB95-17E149A3A03D}" dt="2025-04-16T12:45:46.546" v="160" actId="478"/>
        <pc:sldMkLst>
          <pc:docMk/>
          <pc:sldMk cId="1640580479" sldId="2147483141"/>
        </pc:sldMkLst>
        <pc:spChg chg="mod">
          <ac:chgData name="Marie-Sophie Meisinger" userId="286e1ad8-c636-4702-a91e-982a33a1b0e7" providerId="ADAL" clId="{88DA5591-92F0-4F6F-AB95-17E149A3A03D}" dt="2025-04-16T12:45:33.450" v="156" actId="20577"/>
          <ac:spMkLst>
            <pc:docMk/>
            <pc:sldMk cId="1640580479" sldId="2147483141"/>
            <ac:spMk id="2" creationId="{84C0E943-EB89-4F09-216A-3E162BE6D9D9}"/>
          </ac:spMkLst>
        </pc:spChg>
        <pc:spChg chg="del">
          <ac:chgData name="Marie-Sophie Meisinger" userId="286e1ad8-c636-4702-a91e-982a33a1b0e7" providerId="ADAL" clId="{88DA5591-92F0-4F6F-AB95-17E149A3A03D}" dt="2025-04-16T12:45:36.119" v="157" actId="478"/>
          <ac:spMkLst>
            <pc:docMk/>
            <pc:sldMk cId="1640580479" sldId="2147483141"/>
            <ac:spMk id="4" creationId="{818FE17D-BA56-2B4F-AB8D-DF504103A7D5}"/>
          </ac:spMkLst>
        </pc:spChg>
        <pc:spChg chg="del">
          <ac:chgData name="Marie-Sophie Meisinger" userId="286e1ad8-c636-4702-a91e-982a33a1b0e7" providerId="ADAL" clId="{88DA5591-92F0-4F6F-AB95-17E149A3A03D}" dt="2025-04-16T12:45:46.546" v="160" actId="478"/>
          <ac:spMkLst>
            <pc:docMk/>
            <pc:sldMk cId="1640580479" sldId="2147483141"/>
            <ac:spMk id="5" creationId="{1BA5DA6D-2A44-7A2B-8172-858DBC2CC094}"/>
          </ac:spMkLst>
        </pc:spChg>
        <pc:spChg chg="del">
          <ac:chgData name="Marie-Sophie Meisinger" userId="286e1ad8-c636-4702-a91e-982a33a1b0e7" providerId="ADAL" clId="{88DA5591-92F0-4F6F-AB95-17E149A3A03D}" dt="2025-04-16T12:45:46.546" v="160" actId="478"/>
          <ac:spMkLst>
            <pc:docMk/>
            <pc:sldMk cId="1640580479" sldId="2147483141"/>
            <ac:spMk id="6" creationId="{8F1C139F-0D1E-3C7C-F73A-135A4B8B8196}"/>
          </ac:spMkLst>
        </pc:spChg>
        <pc:spChg chg="del">
          <ac:chgData name="Marie-Sophie Meisinger" userId="286e1ad8-c636-4702-a91e-982a33a1b0e7" providerId="ADAL" clId="{88DA5591-92F0-4F6F-AB95-17E149A3A03D}" dt="2025-04-16T12:45:43.671" v="159" actId="478"/>
          <ac:spMkLst>
            <pc:docMk/>
            <pc:sldMk cId="1640580479" sldId="2147483141"/>
            <ac:spMk id="7" creationId="{26C27203-6497-97AD-E25D-BEFDD173F6C9}"/>
          </ac:spMkLst>
        </pc:spChg>
        <pc:spChg chg="mod">
          <ac:chgData name="Marie-Sophie Meisinger" userId="286e1ad8-c636-4702-a91e-982a33a1b0e7" providerId="ADAL" clId="{88DA5591-92F0-4F6F-AB95-17E149A3A03D}" dt="2025-04-16T12:45:41.662" v="158"/>
          <ac:spMkLst>
            <pc:docMk/>
            <pc:sldMk cId="1640580479" sldId="2147483141"/>
            <ac:spMk id="10" creationId="{259C352F-C6FE-9E62-B481-B2B19A1BD437}"/>
          </ac:spMkLst>
        </pc:spChg>
        <pc:spChg chg="mod">
          <ac:chgData name="Marie-Sophie Meisinger" userId="286e1ad8-c636-4702-a91e-982a33a1b0e7" providerId="ADAL" clId="{88DA5591-92F0-4F6F-AB95-17E149A3A03D}" dt="2025-04-16T12:45:41.662" v="158"/>
          <ac:spMkLst>
            <pc:docMk/>
            <pc:sldMk cId="1640580479" sldId="2147483141"/>
            <ac:spMk id="11" creationId="{2626371A-202B-DD3E-ECAD-A84F61D53526}"/>
          </ac:spMkLst>
        </pc:spChg>
        <pc:spChg chg="mod">
          <ac:chgData name="Marie-Sophie Meisinger" userId="286e1ad8-c636-4702-a91e-982a33a1b0e7" providerId="ADAL" clId="{88DA5591-92F0-4F6F-AB95-17E149A3A03D}" dt="2025-04-16T12:45:41.662" v="158"/>
          <ac:spMkLst>
            <pc:docMk/>
            <pc:sldMk cId="1640580479" sldId="2147483141"/>
            <ac:spMk id="12" creationId="{45B3096D-BC88-B55D-4EE7-EE5B86694623}"/>
          </ac:spMkLst>
        </pc:spChg>
        <pc:spChg chg="mod">
          <ac:chgData name="Marie-Sophie Meisinger" userId="286e1ad8-c636-4702-a91e-982a33a1b0e7" providerId="ADAL" clId="{88DA5591-92F0-4F6F-AB95-17E149A3A03D}" dt="2025-04-16T12:45:41.662" v="158"/>
          <ac:spMkLst>
            <pc:docMk/>
            <pc:sldMk cId="1640580479" sldId="2147483141"/>
            <ac:spMk id="13" creationId="{8C89491C-97CC-81AC-9B6E-97E5E651327E}"/>
          </ac:spMkLst>
        </pc:spChg>
        <pc:spChg chg="mod">
          <ac:chgData name="Marie-Sophie Meisinger" userId="286e1ad8-c636-4702-a91e-982a33a1b0e7" providerId="ADAL" clId="{88DA5591-92F0-4F6F-AB95-17E149A3A03D}" dt="2025-04-16T12:45:41.662" v="158"/>
          <ac:spMkLst>
            <pc:docMk/>
            <pc:sldMk cId="1640580479" sldId="2147483141"/>
            <ac:spMk id="14" creationId="{129816FA-A70A-82A9-B75A-D35D9776F0DD}"/>
          </ac:spMkLst>
        </pc:spChg>
        <pc:spChg chg="mod">
          <ac:chgData name="Marie-Sophie Meisinger" userId="286e1ad8-c636-4702-a91e-982a33a1b0e7" providerId="ADAL" clId="{88DA5591-92F0-4F6F-AB95-17E149A3A03D}" dt="2025-04-16T12:45:41.662" v="158"/>
          <ac:spMkLst>
            <pc:docMk/>
            <pc:sldMk cId="1640580479" sldId="2147483141"/>
            <ac:spMk id="15" creationId="{24BD4F88-AC6D-DD7F-B18A-43BDA38474D3}"/>
          </ac:spMkLst>
        </pc:spChg>
        <pc:spChg chg="mod">
          <ac:chgData name="Marie-Sophie Meisinger" userId="286e1ad8-c636-4702-a91e-982a33a1b0e7" providerId="ADAL" clId="{88DA5591-92F0-4F6F-AB95-17E149A3A03D}" dt="2025-04-16T12:45:41.662" v="158"/>
          <ac:spMkLst>
            <pc:docMk/>
            <pc:sldMk cId="1640580479" sldId="2147483141"/>
            <ac:spMk id="16" creationId="{29FAB341-9683-41B9-1F91-17BDF01A473C}"/>
          </ac:spMkLst>
        </pc:spChg>
        <pc:spChg chg="mod">
          <ac:chgData name="Marie-Sophie Meisinger" userId="286e1ad8-c636-4702-a91e-982a33a1b0e7" providerId="ADAL" clId="{88DA5591-92F0-4F6F-AB95-17E149A3A03D}" dt="2025-04-16T12:45:41.662" v="158"/>
          <ac:spMkLst>
            <pc:docMk/>
            <pc:sldMk cId="1640580479" sldId="2147483141"/>
            <ac:spMk id="17" creationId="{0F7DEDA6-60B7-188E-BC05-96953E1A1C6D}"/>
          </ac:spMkLst>
        </pc:spChg>
        <pc:spChg chg="mod">
          <ac:chgData name="Marie-Sophie Meisinger" userId="286e1ad8-c636-4702-a91e-982a33a1b0e7" providerId="ADAL" clId="{88DA5591-92F0-4F6F-AB95-17E149A3A03D}" dt="2025-04-16T12:45:41.662" v="158"/>
          <ac:spMkLst>
            <pc:docMk/>
            <pc:sldMk cId="1640580479" sldId="2147483141"/>
            <ac:spMk id="18" creationId="{EA88E0F3-B78F-5D03-8DB3-F50FA3CE52F3}"/>
          </ac:spMkLst>
        </pc:spChg>
        <pc:picChg chg="mod">
          <ac:chgData name="Marie-Sophie Meisinger" userId="286e1ad8-c636-4702-a91e-982a33a1b0e7" providerId="ADAL" clId="{88DA5591-92F0-4F6F-AB95-17E149A3A03D}" dt="2025-04-16T12:45:41.662" v="158"/>
          <ac:picMkLst>
            <pc:docMk/>
            <pc:sldMk cId="1640580479" sldId="2147483141"/>
            <ac:picMk id="9" creationId="{E2DA44E8-71FE-E46A-43C1-5CE4034FAF41}"/>
          </ac:picMkLst>
        </pc:picChg>
      </pc:sldChg>
      <pc:sldChg chg="addSp delSp modSp new del mod">
        <pc:chgData name="Marie-Sophie Meisinger" userId="286e1ad8-c636-4702-a91e-982a33a1b0e7" providerId="ADAL" clId="{88DA5591-92F0-4F6F-AB95-17E149A3A03D}" dt="2025-04-16T12:47:43.502" v="193" actId="47"/>
        <pc:sldMkLst>
          <pc:docMk/>
          <pc:sldMk cId="765864517" sldId="2147483142"/>
        </pc:sldMkLst>
        <pc:spChg chg="mod">
          <ac:chgData name="Marie-Sophie Meisinger" userId="286e1ad8-c636-4702-a91e-982a33a1b0e7" providerId="ADAL" clId="{88DA5591-92F0-4F6F-AB95-17E149A3A03D}" dt="2025-04-16T12:46:11.747" v="163"/>
          <ac:spMkLst>
            <pc:docMk/>
            <pc:sldMk cId="765864517" sldId="2147483142"/>
            <ac:spMk id="2" creationId="{07CC1E75-7F7B-D1F5-E7EF-ECA546EEE4DA}"/>
          </ac:spMkLst>
        </pc:spChg>
        <pc:spChg chg="mod">
          <ac:chgData name="Marie-Sophie Meisinger" userId="286e1ad8-c636-4702-a91e-982a33a1b0e7" providerId="ADAL" clId="{88DA5591-92F0-4F6F-AB95-17E149A3A03D}" dt="2025-04-16T12:46:26.064" v="166" actId="1076"/>
          <ac:spMkLst>
            <pc:docMk/>
            <pc:sldMk cId="765864517" sldId="2147483142"/>
            <ac:spMk id="4" creationId="{4D3795D4-EBBE-B7FC-75E0-52E66D56AFF2}"/>
          </ac:spMkLst>
        </pc:spChg>
        <pc:spChg chg="del">
          <ac:chgData name="Marie-Sophie Meisinger" userId="286e1ad8-c636-4702-a91e-982a33a1b0e7" providerId="ADAL" clId="{88DA5591-92F0-4F6F-AB95-17E149A3A03D}" dt="2025-04-16T12:46:38.625" v="169" actId="478"/>
          <ac:spMkLst>
            <pc:docMk/>
            <pc:sldMk cId="765864517" sldId="2147483142"/>
            <ac:spMk id="5" creationId="{D41FE6FD-DB76-F3A1-0106-38201115B037}"/>
          </ac:spMkLst>
        </pc:spChg>
        <pc:spChg chg="del">
          <ac:chgData name="Marie-Sophie Meisinger" userId="286e1ad8-c636-4702-a91e-982a33a1b0e7" providerId="ADAL" clId="{88DA5591-92F0-4F6F-AB95-17E149A3A03D}" dt="2025-04-16T12:46:39.945" v="170" actId="478"/>
          <ac:spMkLst>
            <pc:docMk/>
            <pc:sldMk cId="765864517" sldId="2147483142"/>
            <ac:spMk id="6" creationId="{EFBB36FD-FD07-8A9B-9421-1F4A06E0DBAD}"/>
          </ac:spMkLst>
        </pc:spChg>
        <pc:spChg chg="add mod">
          <ac:chgData name="Marie-Sophie Meisinger" userId="286e1ad8-c636-4702-a91e-982a33a1b0e7" providerId="ADAL" clId="{88DA5591-92F0-4F6F-AB95-17E149A3A03D}" dt="2025-04-16T12:46:30.460" v="167"/>
          <ac:spMkLst>
            <pc:docMk/>
            <pc:sldMk cId="765864517" sldId="2147483142"/>
            <ac:spMk id="9" creationId="{C9429CA7-656B-D317-CA5C-ACFC16B01882}"/>
          </ac:spMkLst>
        </pc:spChg>
        <pc:spChg chg="add mod">
          <ac:chgData name="Marie-Sophie Meisinger" userId="286e1ad8-c636-4702-a91e-982a33a1b0e7" providerId="ADAL" clId="{88DA5591-92F0-4F6F-AB95-17E149A3A03D}" dt="2025-04-16T12:46:35.515" v="168"/>
          <ac:spMkLst>
            <pc:docMk/>
            <pc:sldMk cId="765864517" sldId="2147483142"/>
            <ac:spMk id="10" creationId="{F8EEE25F-7166-7DD7-AF2A-0B876F7E11EA}"/>
          </ac:spMkLst>
        </pc:spChg>
        <pc:picChg chg="add mod">
          <ac:chgData name="Marie-Sophie Meisinger" userId="286e1ad8-c636-4702-a91e-982a33a1b0e7" providerId="ADAL" clId="{88DA5591-92F0-4F6F-AB95-17E149A3A03D}" dt="2025-04-16T12:45:59.575" v="162"/>
          <ac:picMkLst>
            <pc:docMk/>
            <pc:sldMk cId="765864517" sldId="2147483142"/>
            <ac:picMk id="8" creationId="{370B8200-B481-412A-C08A-18244BD48C06}"/>
          </ac:picMkLst>
        </pc:picChg>
      </pc:sldChg>
      <pc:sldChg chg="addSp delSp modSp new del mod">
        <pc:chgData name="Marie-Sophie Meisinger" userId="286e1ad8-c636-4702-a91e-982a33a1b0e7" providerId="ADAL" clId="{88DA5591-92F0-4F6F-AB95-17E149A3A03D}" dt="2025-04-16T12:48:20.650" v="217" actId="47"/>
        <pc:sldMkLst>
          <pc:docMk/>
          <pc:sldMk cId="746833156" sldId="2147483143"/>
        </pc:sldMkLst>
        <pc:spChg chg="mod">
          <ac:chgData name="Marie-Sophie Meisinger" userId="286e1ad8-c636-4702-a91e-982a33a1b0e7" providerId="ADAL" clId="{88DA5591-92F0-4F6F-AB95-17E149A3A03D}" dt="2025-04-16T12:46:59.881" v="188" actId="20577"/>
          <ac:spMkLst>
            <pc:docMk/>
            <pc:sldMk cId="746833156" sldId="2147483143"/>
            <ac:spMk id="2" creationId="{D14613D9-30F4-0AB4-06A0-7D9A02BF4A0E}"/>
          </ac:spMkLst>
        </pc:spChg>
        <pc:spChg chg="del">
          <ac:chgData name="Marie-Sophie Meisinger" userId="286e1ad8-c636-4702-a91e-982a33a1b0e7" providerId="ADAL" clId="{88DA5591-92F0-4F6F-AB95-17E149A3A03D}" dt="2025-04-16T12:47:02.430" v="189" actId="478"/>
          <ac:spMkLst>
            <pc:docMk/>
            <pc:sldMk cId="746833156" sldId="2147483143"/>
            <ac:spMk id="4" creationId="{C8CB041A-6A79-EAF6-CEB3-0B11FD6D2995}"/>
          </ac:spMkLst>
        </pc:spChg>
        <pc:spChg chg="del">
          <ac:chgData name="Marie-Sophie Meisinger" userId="286e1ad8-c636-4702-a91e-982a33a1b0e7" providerId="ADAL" clId="{88DA5591-92F0-4F6F-AB95-17E149A3A03D}" dt="2025-04-16T12:47:04.464" v="190" actId="478"/>
          <ac:spMkLst>
            <pc:docMk/>
            <pc:sldMk cId="746833156" sldId="2147483143"/>
            <ac:spMk id="5" creationId="{2291C9D1-9862-B29C-DD15-716496AA975E}"/>
          </ac:spMkLst>
        </pc:spChg>
        <pc:spChg chg="del">
          <ac:chgData name="Marie-Sophie Meisinger" userId="286e1ad8-c636-4702-a91e-982a33a1b0e7" providerId="ADAL" clId="{88DA5591-92F0-4F6F-AB95-17E149A3A03D}" dt="2025-04-16T12:47:04.464" v="190" actId="478"/>
          <ac:spMkLst>
            <pc:docMk/>
            <pc:sldMk cId="746833156" sldId="2147483143"/>
            <ac:spMk id="6" creationId="{698EA2CA-7713-DB94-8622-6D652845ADBA}"/>
          </ac:spMkLst>
        </pc:spChg>
        <pc:spChg chg="add mod">
          <ac:chgData name="Marie-Sophie Meisinger" userId="286e1ad8-c636-4702-a91e-982a33a1b0e7" providerId="ADAL" clId="{88DA5591-92F0-4F6F-AB95-17E149A3A03D}" dt="2025-04-16T12:47:13.398" v="191"/>
          <ac:spMkLst>
            <pc:docMk/>
            <pc:sldMk cId="746833156" sldId="2147483143"/>
            <ac:spMk id="9" creationId="{9697F3F0-C5CA-B949-4EA2-7935A490A963}"/>
          </ac:spMkLst>
        </pc:spChg>
        <pc:picChg chg="add mod">
          <ac:chgData name="Marie-Sophie Meisinger" userId="286e1ad8-c636-4702-a91e-982a33a1b0e7" providerId="ADAL" clId="{88DA5591-92F0-4F6F-AB95-17E149A3A03D}" dt="2025-04-16T12:46:51.513" v="172"/>
          <ac:picMkLst>
            <pc:docMk/>
            <pc:sldMk cId="746833156" sldId="2147483143"/>
            <ac:picMk id="8" creationId="{00E96162-AD22-AA7F-52D5-B7FA55D49A3A}"/>
          </ac:picMkLst>
        </pc:picChg>
      </pc:sldChg>
      <pc:sldChg chg="addSp delSp modSp add mod">
        <pc:chgData name="Marie-Sophie Meisinger" userId="286e1ad8-c636-4702-a91e-982a33a1b0e7" providerId="ADAL" clId="{88DA5591-92F0-4F6F-AB95-17E149A3A03D}" dt="2025-04-16T12:48:18.454" v="216" actId="20577"/>
        <pc:sldMkLst>
          <pc:docMk/>
          <pc:sldMk cId="2254202205" sldId="2147483144"/>
        </pc:sldMkLst>
        <pc:spChg chg="mod">
          <ac:chgData name="Marie-Sophie Meisinger" userId="286e1ad8-c636-4702-a91e-982a33a1b0e7" providerId="ADAL" clId="{88DA5591-92F0-4F6F-AB95-17E149A3A03D}" dt="2025-04-16T12:48:18.454" v="216" actId="20577"/>
          <ac:spMkLst>
            <pc:docMk/>
            <pc:sldMk cId="2254202205" sldId="2147483144"/>
            <ac:spMk id="2" creationId="{46A1DE96-EFB8-9F19-DEE3-47D499710A8B}"/>
          </ac:spMkLst>
        </pc:spChg>
        <pc:spChg chg="add mod">
          <ac:chgData name="Marie-Sophie Meisinger" userId="286e1ad8-c636-4702-a91e-982a33a1b0e7" providerId="ADAL" clId="{88DA5591-92F0-4F6F-AB95-17E149A3A03D}" dt="2025-04-16T12:47:53.375" v="195" actId="478"/>
          <ac:spMkLst>
            <pc:docMk/>
            <pc:sldMk cId="2254202205" sldId="2147483144"/>
            <ac:spMk id="5" creationId="{1BE01093-BE24-FE72-6970-579A6675C99B}"/>
          </ac:spMkLst>
        </pc:spChg>
        <pc:spChg chg="del">
          <ac:chgData name="Marie-Sophie Meisinger" userId="286e1ad8-c636-4702-a91e-982a33a1b0e7" providerId="ADAL" clId="{88DA5591-92F0-4F6F-AB95-17E149A3A03D}" dt="2025-04-16T12:48:10.648" v="199" actId="478"/>
          <ac:spMkLst>
            <pc:docMk/>
            <pc:sldMk cId="2254202205" sldId="2147483144"/>
            <ac:spMk id="6" creationId="{F3D70732-FC0D-7E33-CA02-8382D7DC7304}"/>
          </ac:spMkLst>
        </pc:spChg>
        <pc:spChg chg="add mod">
          <ac:chgData name="Marie-Sophie Meisinger" userId="286e1ad8-c636-4702-a91e-982a33a1b0e7" providerId="ADAL" clId="{88DA5591-92F0-4F6F-AB95-17E149A3A03D}" dt="2025-04-16T12:48:06.723" v="198"/>
          <ac:spMkLst>
            <pc:docMk/>
            <pc:sldMk cId="2254202205" sldId="2147483144"/>
            <ac:spMk id="9" creationId="{87C315B1-64E8-BA06-8388-FE9F3EB0DC8A}"/>
          </ac:spMkLst>
        </pc:spChg>
        <pc:spChg chg="del">
          <ac:chgData name="Marie-Sophie Meisinger" userId="286e1ad8-c636-4702-a91e-982a33a1b0e7" providerId="ADAL" clId="{88DA5591-92F0-4F6F-AB95-17E149A3A03D}" dt="2025-04-16T12:48:02.532" v="197" actId="478"/>
          <ac:spMkLst>
            <pc:docMk/>
            <pc:sldMk cId="2254202205" sldId="2147483144"/>
            <ac:spMk id="11" creationId="{1BF2538F-250D-F96D-39E3-F772BC230A14}"/>
          </ac:spMkLst>
        </pc:spChg>
        <pc:spChg chg="add del mod">
          <ac:chgData name="Marie-Sophie Meisinger" userId="286e1ad8-c636-4702-a91e-982a33a1b0e7" providerId="ADAL" clId="{88DA5591-92F0-4F6F-AB95-17E149A3A03D}" dt="2025-04-16T12:48:12.627" v="200" actId="478"/>
          <ac:spMkLst>
            <pc:docMk/>
            <pc:sldMk cId="2254202205" sldId="2147483144"/>
            <ac:spMk id="13" creationId="{8D7E788B-0EEF-4285-0691-5667E89ADB1E}"/>
          </ac:spMkLst>
        </pc:spChg>
        <pc:picChg chg="del">
          <ac:chgData name="Marie-Sophie Meisinger" userId="286e1ad8-c636-4702-a91e-982a33a1b0e7" providerId="ADAL" clId="{88DA5591-92F0-4F6F-AB95-17E149A3A03D}" dt="2025-04-16T12:47:53.375" v="195" actId="478"/>
          <ac:picMkLst>
            <pc:docMk/>
            <pc:sldMk cId="2254202205" sldId="2147483144"/>
            <ac:picMk id="7" creationId="{16A54D7A-22D3-7398-3C8F-E299F9B1B88C}"/>
          </ac:picMkLst>
        </pc:picChg>
        <pc:picChg chg="add mod">
          <ac:chgData name="Marie-Sophie Meisinger" userId="286e1ad8-c636-4702-a91e-982a33a1b0e7" providerId="ADAL" clId="{88DA5591-92F0-4F6F-AB95-17E149A3A03D}" dt="2025-04-16T12:47:54.082" v="196"/>
          <ac:picMkLst>
            <pc:docMk/>
            <pc:sldMk cId="2254202205" sldId="2147483144"/>
            <ac:picMk id="8" creationId="{9DDA3D57-2D5D-EF34-50B9-E73B7F3E167A}"/>
          </ac:picMkLst>
        </pc:picChg>
      </pc:sldChg>
      <pc:sldMasterChg chg="del delSldLayout">
        <pc:chgData name="Marie-Sophie Meisinger" userId="286e1ad8-c636-4702-a91e-982a33a1b0e7" providerId="ADAL" clId="{88DA5591-92F0-4F6F-AB95-17E149A3A03D}" dt="2025-04-16T12:42:01.204" v="1" actId="47"/>
        <pc:sldMasterMkLst>
          <pc:docMk/>
          <pc:sldMasterMk cId="2436852781" sldId="2147483776"/>
        </pc:sldMasterMkLst>
        <pc:sldLayoutChg chg="del">
          <pc:chgData name="Marie-Sophie Meisinger" userId="286e1ad8-c636-4702-a91e-982a33a1b0e7" providerId="ADAL" clId="{88DA5591-92F0-4F6F-AB95-17E149A3A03D}" dt="2025-04-16T12:42:01.204" v="1" actId="47"/>
          <pc:sldLayoutMkLst>
            <pc:docMk/>
            <pc:sldMasterMk cId="2436852781" sldId="2147483776"/>
            <pc:sldLayoutMk cId="3685666611" sldId="2147483802"/>
          </pc:sldLayoutMkLst>
        </pc:sldLayoutChg>
      </pc:sldMasterChg>
      <pc:sldMasterChg chg="delSldLayout">
        <pc:chgData name="Marie-Sophie Meisinger" userId="286e1ad8-c636-4702-a91e-982a33a1b0e7" providerId="ADAL" clId="{88DA5591-92F0-4F6F-AB95-17E149A3A03D}" dt="2025-04-16T12:42:17.813" v="2" actId="47"/>
        <pc:sldMasterMkLst>
          <pc:docMk/>
          <pc:sldMasterMk cId="753073300" sldId="2147483825"/>
        </pc:sldMasterMkLst>
        <pc:sldLayoutChg chg="del">
          <pc:chgData name="Marie-Sophie Meisinger" userId="286e1ad8-c636-4702-a91e-982a33a1b0e7" providerId="ADAL" clId="{88DA5591-92F0-4F6F-AB95-17E149A3A03D}" dt="2025-04-16T12:42:17.813" v="2" actId="47"/>
          <pc:sldLayoutMkLst>
            <pc:docMk/>
            <pc:sldMasterMk cId="753073300" sldId="2147483825"/>
            <pc:sldLayoutMk cId="1484066919" sldId="2147483870"/>
          </pc:sldLayoutMkLst>
        </pc:sldLayoutChg>
      </pc:sldMasterChg>
      <pc:sldMasterChg chg="add del addSldLayout delSldLayout">
        <pc:chgData name="Marie-Sophie Meisinger" userId="286e1ad8-c636-4702-a91e-982a33a1b0e7" providerId="ADAL" clId="{88DA5591-92F0-4F6F-AB95-17E149A3A03D}" dt="2025-04-16T12:42:54.573" v="5" actId="47"/>
        <pc:sldMasterMkLst>
          <pc:docMk/>
          <pc:sldMasterMk cId="2853120642" sldId="2147483874"/>
        </pc:sldMasterMkLst>
        <pc:sldLayoutChg chg="add del">
          <pc:chgData name="Marie-Sophie Meisinger" userId="286e1ad8-c636-4702-a91e-982a33a1b0e7" providerId="ADAL" clId="{88DA5591-92F0-4F6F-AB95-17E149A3A03D}" dt="2025-04-16T12:42:54.573" v="5" actId="47"/>
          <pc:sldLayoutMkLst>
            <pc:docMk/>
            <pc:sldMasterMk cId="2853120642" sldId="2147483874"/>
            <pc:sldLayoutMk cId="2988719617" sldId="2147483875"/>
          </pc:sldLayoutMkLst>
        </pc:sldLayoutChg>
        <pc:sldLayoutChg chg="add del">
          <pc:chgData name="Marie-Sophie Meisinger" userId="286e1ad8-c636-4702-a91e-982a33a1b0e7" providerId="ADAL" clId="{88DA5591-92F0-4F6F-AB95-17E149A3A03D}" dt="2025-04-16T12:42:54.573" v="5" actId="47"/>
          <pc:sldLayoutMkLst>
            <pc:docMk/>
            <pc:sldMasterMk cId="2853120642" sldId="2147483874"/>
            <pc:sldLayoutMk cId="2552517414" sldId="2147483876"/>
          </pc:sldLayoutMkLst>
        </pc:sldLayoutChg>
        <pc:sldLayoutChg chg="add del">
          <pc:chgData name="Marie-Sophie Meisinger" userId="286e1ad8-c636-4702-a91e-982a33a1b0e7" providerId="ADAL" clId="{88DA5591-92F0-4F6F-AB95-17E149A3A03D}" dt="2025-04-16T12:42:54.573" v="5" actId="47"/>
          <pc:sldLayoutMkLst>
            <pc:docMk/>
            <pc:sldMasterMk cId="2853120642" sldId="2147483874"/>
            <pc:sldLayoutMk cId="4011245033" sldId="2147483920"/>
          </pc:sldLayoutMkLst>
        </pc:sldLayoutChg>
      </pc:sldMasterChg>
      <pc:sldMasterChg chg="del delSldLayout">
        <pc:chgData name="Marie-Sophie Meisinger" userId="286e1ad8-c636-4702-a91e-982a33a1b0e7" providerId="ADAL" clId="{88DA5591-92F0-4F6F-AB95-17E149A3A03D}" dt="2025-04-16T12:42:01.204" v="1" actId="47"/>
        <pc:sldMasterMkLst>
          <pc:docMk/>
          <pc:sldMasterMk cId="489624349" sldId="2147483947"/>
        </pc:sldMasterMkLst>
        <pc:sldLayoutChg chg="del">
          <pc:chgData name="Marie-Sophie Meisinger" userId="286e1ad8-c636-4702-a91e-982a33a1b0e7" providerId="ADAL" clId="{88DA5591-92F0-4F6F-AB95-17E149A3A03D}" dt="2025-04-16T12:42:01.204" v="1" actId="47"/>
          <pc:sldLayoutMkLst>
            <pc:docMk/>
            <pc:sldMasterMk cId="489624349" sldId="2147483947"/>
            <pc:sldLayoutMk cId="3040760732" sldId="2147483993"/>
          </pc:sldLayoutMkLst>
        </pc:sldLayoutChg>
      </pc:sldMasterChg>
      <pc:sldMasterChg chg="del delSldLayout">
        <pc:chgData name="Marie-Sophie Meisinger" userId="286e1ad8-c636-4702-a91e-982a33a1b0e7" providerId="ADAL" clId="{88DA5591-92F0-4F6F-AB95-17E149A3A03D}" dt="2025-04-16T12:42:01.204" v="1" actId="47"/>
        <pc:sldMasterMkLst>
          <pc:docMk/>
          <pc:sldMasterMk cId="526839913" sldId="2147483996"/>
        </pc:sldMasterMkLst>
        <pc:sldLayoutChg chg="del">
          <pc:chgData name="Marie-Sophie Meisinger" userId="286e1ad8-c636-4702-a91e-982a33a1b0e7" providerId="ADAL" clId="{88DA5591-92F0-4F6F-AB95-17E149A3A03D}" dt="2025-04-16T12:42:01.204" v="1" actId="47"/>
          <pc:sldLayoutMkLst>
            <pc:docMk/>
            <pc:sldMasterMk cId="526839913" sldId="2147483996"/>
            <pc:sldLayoutMk cId="117500896" sldId="214748404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16/04/2025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The MC1R is the biochemical switch to keep melanin synthesis off or on. The signal to switch on is triggered by </a:t>
            </a:r>
            <a:r>
              <a:rPr lang="en-GB" noProof="0" dirty="0" err="1"/>
              <a:t>alphaMSH</a:t>
            </a:r>
            <a:r>
              <a:rPr lang="en-GB" noProof="0" dirty="0"/>
              <a:t> or SYNGLOW.</a:t>
            </a:r>
          </a:p>
          <a:p>
            <a:endParaRPr lang="en-GB" noProof="0" dirty="0"/>
          </a:p>
          <a:p>
            <a:r>
              <a:rPr lang="en-GB" noProof="0" dirty="0"/>
              <a:t>MC1R is a transmembrane protein so it is integrated  into the cellular membrane (stabilized by seven helical structures crossing the cell membrane). This type of membrane protein structure belongs to a huge class of regulating proteins the so-called G protein coupled receptors. The specificity of the biochemical signal is achieved by specific ligand binding properties</a:t>
            </a:r>
          </a:p>
          <a:p>
            <a:r>
              <a:rPr lang="en-GB" noProof="0" dirty="0"/>
              <a:t>In this role the MC1R is the unique gate to the melanogenesis pathway (= melanin synthesis or biological tanning)</a:t>
            </a:r>
          </a:p>
          <a:p>
            <a:endParaRPr lang="it-IT" dirty="0"/>
          </a:p>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009349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Melanin production was directly measured ex vivo in human skin after topical treatment by the SYN GLOW peptide. The treatment time was 6 days</a:t>
            </a:r>
          </a:p>
          <a:p>
            <a:r>
              <a:rPr lang="en-GB" noProof="0" dirty="0"/>
              <a:t>The skin was obtained from a Caucasian volunteer aged 47</a:t>
            </a:r>
          </a:p>
          <a:p>
            <a:r>
              <a:rPr lang="en-GB" noProof="0" dirty="0"/>
              <a:t>After histological preparation a Fontana </a:t>
            </a:r>
            <a:r>
              <a:rPr lang="en-GB" noProof="0" dirty="0" err="1"/>
              <a:t>Mosson</a:t>
            </a:r>
            <a:r>
              <a:rPr lang="en-GB" noProof="0" dirty="0"/>
              <a:t> staining was performed to visualize and quantify the melanin </a:t>
            </a:r>
          </a:p>
          <a:p>
            <a:r>
              <a:rPr lang="en-GB" noProof="0" dirty="0"/>
              <a:t>The melanin increased by 30% with 30micromolar of SG peptide and was statistically significant</a:t>
            </a:r>
          </a:p>
          <a:p>
            <a:endParaRPr lang="de-CH" dirty="0"/>
          </a:p>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1571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Proof of concept results ex vivo on human skin with the SYNGLOW peptide (applied topically on the skin)</a:t>
            </a:r>
          </a:p>
          <a:p>
            <a:r>
              <a:rPr lang="en-GB" noProof="0" dirty="0"/>
              <a:t>After treating the skin with SYNGLOW peptide some histological investigations on specific melanogenesis markers were performed</a:t>
            </a:r>
          </a:p>
          <a:p>
            <a:r>
              <a:rPr lang="en-GB" noProof="0" dirty="0"/>
              <a:t>Immunostaining (using specific antibodies) for MITF, Tyrosinase (TYR) and tyrosinase related protein1 (TYRP1) were performed</a:t>
            </a:r>
          </a:p>
          <a:p>
            <a:r>
              <a:rPr lang="en-GB" noProof="0" dirty="0"/>
              <a:t>After SYNGLOW treatment the staining intensity of the markers (MITF, TYR and TYRP1) were clearly increased which confirmed the specific activation of the melanogenesis pathway</a:t>
            </a:r>
          </a:p>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612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4.xml"/><Relationship Id="rId4" Type="http://schemas.openxmlformats.org/officeDocument/2006/relationships/image" Target="../media/image4.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7" name="TextBox 6">
            <a:extLst>
              <a:ext uri="{FF2B5EF4-FFF2-40B4-BE49-F238E27FC236}">
                <a16:creationId xmlns:a16="http://schemas.microsoft.com/office/drawing/2014/main" id="{1E3AB87A-595A-A651-4EE0-5A825463870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1605242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4" name="TextBox 3">
            <a:extLst>
              <a:ext uri="{FF2B5EF4-FFF2-40B4-BE49-F238E27FC236}">
                <a16:creationId xmlns:a16="http://schemas.microsoft.com/office/drawing/2014/main" id="{C6E35599-ACA5-A4B5-FC25-45EF54C1092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2318448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Slide title</a:t>
            </a:r>
            <a:endParaRPr lang="en-GB" dirty="0"/>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439176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273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16-4-2025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516484736"/>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210701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13286475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02401"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02401"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02401"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8387"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8386"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8385"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5338" y="302400"/>
            <a:ext cx="8064501" cy="900112"/>
          </a:xfrm>
          <a:prstGeom prst="rect">
            <a:avLst/>
          </a:prstGeom>
        </p:spPr>
        <p:txBody>
          <a:bodyPr lIns="0" tIns="0" rIns="0" bIns="0">
            <a:noAutofit/>
          </a:bodyPr>
          <a:lstStyle>
            <a:lvl1pPr>
              <a:lnSpc>
                <a:spcPct val="90000"/>
              </a:lnSpc>
              <a:defRPr sz="5700" b="1">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02400"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8384"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02400"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1218384"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02400"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1218384"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02400"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1218384"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Tree>
    <p:extLst>
      <p:ext uri="{BB962C8B-B14F-4D97-AF65-F5344CB8AC3E}">
        <p14:creationId xmlns:p14="http://schemas.microsoft.com/office/powerpoint/2010/main" val="105467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15307300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4918184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2203987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1700775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5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41225827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D6B4FB0F-CA0D-7A4C-AE15-B714A2FC332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653338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343089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4071363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4178256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7298576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814623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41512248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3191422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120238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8347072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B0E3894-3325-BE0D-ECC2-25E06ADC2506}"/>
              </a:ext>
            </a:extLst>
          </p:cNvPr>
          <p:cNvSpPr>
            <a:spLocks noGrp="1"/>
          </p:cNvSpPr>
          <p:nvPr>
            <p:ph type="body" idx="27" hasCustomPrompt="1"/>
          </p:nvPr>
        </p:nvSpPr>
        <p:spPr>
          <a:xfrm>
            <a:off x="302401" y="648000"/>
            <a:ext cx="3083594"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1060988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26454644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21666195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20871204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6" name="Title 3">
            <a:extLst>
              <a:ext uri="{FF2B5EF4-FFF2-40B4-BE49-F238E27FC236}">
                <a16:creationId xmlns:a16="http://schemas.microsoft.com/office/drawing/2014/main" id="{1343D0FE-2E68-794F-A6D3-6C978F4BD5B3}"/>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5" name="Text Placeholder 2">
            <a:extLst>
              <a:ext uri="{FF2B5EF4-FFF2-40B4-BE49-F238E27FC236}">
                <a16:creationId xmlns:a16="http://schemas.microsoft.com/office/drawing/2014/main" id="{616340E9-FF5E-4E4A-652F-CBE30509BE51}"/>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9083464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C2CCF2A2-C333-463E-FC06-324739AEFA7D}"/>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25105895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1786727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1739027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72699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445120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777376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8585931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864446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38308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06363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664975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469971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478162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937490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670823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49817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814903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78105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3753953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t">
            <a:noAutofit/>
          </a:bodyPr>
          <a:lstStyle>
            <a:lvl1pPr>
              <a:defRPr sz="4300">
                <a:solidFill>
                  <a:schemeClr val="accent1"/>
                </a:solidFill>
                <a:latin typeface="DM Sans 14pt"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t">
            <a:noAutofit/>
          </a:bodyPr>
          <a:lstStyle>
            <a:lvl1pPr>
              <a:defRPr sz="4300">
                <a:solidFill>
                  <a:schemeClr val="accent3"/>
                </a:solidFill>
                <a:latin typeface="DM Sans 14pt"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t">
            <a:noAutofit/>
          </a:bodyPr>
          <a:lstStyle>
            <a:lvl1pPr>
              <a:defRPr sz="4300">
                <a:solidFill>
                  <a:schemeClr val="accent6"/>
                </a:solidFill>
                <a:latin typeface="DM Sans 14pt"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t">
            <a:noAutofit/>
          </a:bodyPr>
          <a:lstStyle>
            <a:lvl1pPr>
              <a:defRPr sz="4300">
                <a:solidFill>
                  <a:schemeClr val="accent1"/>
                </a:solidFill>
                <a:latin typeface="DM Sans 14pt"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t">
            <a:noAutofit/>
          </a:bodyPr>
          <a:lstStyle>
            <a:lvl1pPr>
              <a:defRPr sz="4300">
                <a:solidFill>
                  <a:schemeClr val="accent3"/>
                </a:solidFill>
                <a:latin typeface="DM Sans 14pt"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t">
            <a:noAutofit/>
          </a:bodyPr>
          <a:lstStyle>
            <a:lvl1pPr>
              <a:defRPr sz="4300">
                <a:solidFill>
                  <a:schemeClr val="accent6"/>
                </a:solidFill>
                <a:latin typeface="DM Sans 14pt"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t">
            <a:noAutofit/>
          </a:bodyPr>
          <a:lstStyle>
            <a:lvl1pPr>
              <a:defRPr sz="4300">
                <a:solidFill>
                  <a:srgbClr val="BD69D7"/>
                </a:solidFill>
                <a:latin typeface="DM Sans 14pt"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t">
            <a:noAutofit/>
          </a:bodyPr>
          <a:lstStyle>
            <a:lvl1pPr>
              <a:defRPr sz="4300">
                <a:solidFill>
                  <a:srgbClr val="BD69D7"/>
                </a:solidFill>
                <a:latin typeface="DM Sans 14pt"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t">
            <a:noAutofit/>
          </a:bodyPr>
          <a:lstStyle>
            <a:lvl1pPr>
              <a:defRPr sz="4300">
                <a:solidFill>
                  <a:schemeClr val="accent1"/>
                </a:solidFill>
                <a:latin typeface="DM Sans 14pt"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t">
            <a:noAutofit/>
          </a:bodyPr>
          <a:lstStyle>
            <a:lvl1pPr>
              <a:defRPr sz="4300">
                <a:solidFill>
                  <a:schemeClr val="accent1"/>
                </a:solidFill>
                <a:latin typeface="DM Sans 14pt"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t">
            <a:noAutofit/>
          </a:bodyPr>
          <a:lstStyle>
            <a:lvl1pPr>
              <a:defRPr sz="4300">
                <a:solidFill>
                  <a:schemeClr val="accent3"/>
                </a:solidFill>
                <a:latin typeface="DM Sans 14pt"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t">
            <a:noAutofit/>
          </a:bodyPr>
          <a:lstStyle>
            <a:lvl1pPr>
              <a:defRPr sz="4300">
                <a:solidFill>
                  <a:schemeClr val="accent3"/>
                </a:solidFill>
                <a:latin typeface="DM Sans 14pt"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t">
            <a:noAutofit/>
          </a:bodyPr>
          <a:lstStyle>
            <a:lvl1pPr>
              <a:defRPr sz="4300">
                <a:solidFill>
                  <a:schemeClr val="accent6"/>
                </a:solidFill>
                <a:latin typeface="DM Sans 14pt"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t">
            <a:noAutofit/>
          </a:bodyPr>
          <a:lstStyle>
            <a:lvl1pPr>
              <a:defRPr sz="4300">
                <a:solidFill>
                  <a:schemeClr val="accent6"/>
                </a:solidFill>
                <a:latin typeface="DM Sans 14pt"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8352572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8448994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694170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507142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866976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4862473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3031368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4396878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155317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7445539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0270506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5764952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627016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4963069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0669288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pitchFamily="2" charset="0"/>
              </a:defRPr>
            </a:lvl2pPr>
            <a:lvl3pPr>
              <a:defRPr sz="4400">
                <a:solidFill>
                  <a:schemeClr val="bg1"/>
                </a:solidFill>
                <a:latin typeface="DM Sans 14pt" pitchFamily="2" charset="0"/>
              </a:defRPr>
            </a:lvl3pPr>
            <a:lvl4pPr>
              <a:defRPr sz="4400">
                <a:solidFill>
                  <a:schemeClr val="bg1"/>
                </a:solidFill>
                <a:latin typeface="DM Sans 14pt" pitchFamily="2" charset="0"/>
              </a:defRPr>
            </a:lvl4pPr>
            <a:lvl5pPr>
              <a:defRPr sz="2000">
                <a:solidFill>
                  <a:schemeClr val="bg1"/>
                </a:solidFill>
                <a:latin typeface="DM Sans 14pt"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0016214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pitchFamily="2" charset="0"/>
              </a:defRPr>
            </a:lvl2pPr>
            <a:lvl3pPr>
              <a:defRPr sz="4400">
                <a:solidFill>
                  <a:schemeClr val="bg1"/>
                </a:solidFill>
                <a:latin typeface="DM Sans 14pt" pitchFamily="2" charset="0"/>
              </a:defRPr>
            </a:lvl3pPr>
            <a:lvl4pPr>
              <a:defRPr sz="4400">
                <a:solidFill>
                  <a:schemeClr val="bg1"/>
                </a:solidFill>
                <a:latin typeface="DM Sans 14pt" pitchFamily="2" charset="0"/>
              </a:defRPr>
            </a:lvl4pPr>
            <a:lvl5pPr>
              <a:defRPr sz="2000">
                <a:solidFill>
                  <a:schemeClr val="bg1"/>
                </a:solidFill>
                <a:latin typeface="DM Sans 14pt"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0496443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pitchFamily="2" charset="0"/>
              </a:defRPr>
            </a:lvl2pPr>
            <a:lvl3pPr>
              <a:defRPr sz="4400">
                <a:solidFill>
                  <a:schemeClr val="bg1"/>
                </a:solidFill>
                <a:latin typeface="DM Sans 14pt" pitchFamily="2" charset="0"/>
              </a:defRPr>
            </a:lvl3pPr>
            <a:lvl4pPr>
              <a:defRPr sz="4400">
                <a:solidFill>
                  <a:schemeClr val="bg1"/>
                </a:solidFill>
                <a:latin typeface="DM Sans 14pt" pitchFamily="2" charset="0"/>
              </a:defRPr>
            </a:lvl4pPr>
            <a:lvl5pPr>
              <a:defRPr sz="2000">
                <a:solidFill>
                  <a:schemeClr val="bg1"/>
                </a:solidFill>
                <a:latin typeface="DM Sans 14pt"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1622115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pitchFamily="2" charset="0"/>
              </a:defRPr>
            </a:lvl2pPr>
            <a:lvl3pPr>
              <a:defRPr sz="4400">
                <a:solidFill>
                  <a:schemeClr val="bg1"/>
                </a:solidFill>
                <a:latin typeface="DM Sans 14pt" pitchFamily="2" charset="0"/>
              </a:defRPr>
            </a:lvl3pPr>
            <a:lvl4pPr>
              <a:defRPr sz="4400">
                <a:solidFill>
                  <a:schemeClr val="bg1"/>
                </a:solidFill>
                <a:latin typeface="DM Sans 14pt" pitchFamily="2" charset="0"/>
              </a:defRPr>
            </a:lvl4pPr>
            <a:lvl5pPr>
              <a:defRPr sz="2000">
                <a:solidFill>
                  <a:schemeClr val="bg1"/>
                </a:solidFill>
                <a:latin typeface="DM Sans 14pt"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3265786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9030135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55158651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43241207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grpSp>
        <p:nvGrpSpPr>
          <p:cNvPr id="41" name="Graphic 14">
            <a:extLst>
              <a:ext uri="{FF2B5EF4-FFF2-40B4-BE49-F238E27FC236}">
                <a16:creationId xmlns:a16="http://schemas.microsoft.com/office/drawing/2014/main" id="{D89A2AE9-ED9E-2D85-0527-7C5CF30BC10B}"/>
              </a:ext>
            </a:extLst>
          </p:cNvPr>
          <p:cNvGrpSpPr/>
          <p:nvPr userDrawn="1"/>
        </p:nvGrpSpPr>
        <p:grpSpPr>
          <a:xfrm>
            <a:off x="302398" y="6478560"/>
            <a:ext cx="1498282" cy="101280"/>
            <a:chOff x="7116965" y="5198681"/>
            <a:chExt cx="1418939" cy="95916"/>
          </a:xfrm>
          <a:solidFill>
            <a:srgbClr val="FFFFFF"/>
          </a:solidFill>
        </p:grpSpPr>
        <p:grpSp>
          <p:nvGrpSpPr>
            <p:cNvPr id="42" name="Graphic 14">
              <a:extLst>
                <a:ext uri="{FF2B5EF4-FFF2-40B4-BE49-F238E27FC236}">
                  <a16:creationId xmlns:a16="http://schemas.microsoft.com/office/drawing/2014/main" id="{6A0FD573-7B40-28E9-8FB8-E49851096AF5}"/>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030C0591-F5D7-5217-477A-BCA91DBB88F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65B8E65-82F7-23D3-EA14-B7DB1721894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2B9D7F5-E4AC-B520-010B-60E78499BBB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2477EA4F-8CDB-FC20-1147-32399D8712FF}"/>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B3070F4-EC36-0822-7528-FD7AB5704B2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3" name="Freeform: Shape 42">
              <a:extLst>
                <a:ext uri="{FF2B5EF4-FFF2-40B4-BE49-F238E27FC236}">
                  <a16:creationId xmlns:a16="http://schemas.microsoft.com/office/drawing/2014/main" id="{33559253-FBFA-CF17-FB3C-086CF8F80827}"/>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4" name="Graphic 14">
              <a:extLst>
                <a:ext uri="{FF2B5EF4-FFF2-40B4-BE49-F238E27FC236}">
                  <a16:creationId xmlns:a16="http://schemas.microsoft.com/office/drawing/2014/main" id="{8EEC317F-6ED2-033C-C4E5-1486D803957D}"/>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7AA9848B-DCEA-6C6F-CA7C-B83125304B0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4A14427-F3D7-D328-1752-B4CEA645A2C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EA35209-1E83-B505-3DC7-A642556514A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5" name="Freeform: Shape 44">
              <a:extLst>
                <a:ext uri="{FF2B5EF4-FFF2-40B4-BE49-F238E27FC236}">
                  <a16:creationId xmlns:a16="http://schemas.microsoft.com/office/drawing/2014/main" id="{85960CD7-3AA2-D4FE-5001-AEFCF0E7B025}"/>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6" name="Graphic 14">
              <a:extLst>
                <a:ext uri="{FF2B5EF4-FFF2-40B4-BE49-F238E27FC236}">
                  <a16:creationId xmlns:a16="http://schemas.microsoft.com/office/drawing/2014/main" id="{FB2C3F6A-C811-20E2-E324-E5AEF4FD45DC}"/>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4C4260E7-B814-071F-5987-FC6B0EF43DD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9B666D88-E55C-CDEC-A4EE-7B6A05181EA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0267ADCA-D9FE-0905-F1BD-3034377DFB1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D450EF8-0F02-327B-51BF-EE85E4D7B1D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54572E-3B2F-2942-B6B1-53D85195EE0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E138C1B-353A-BF63-87A1-F966A81C8B9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D0A59F8-B965-8E5B-58AB-2F3F2084822F}"/>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0087AA6-8D5A-1855-7193-D7D6F170650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7" name="Freeform: Shape 46">
              <a:extLst>
                <a:ext uri="{FF2B5EF4-FFF2-40B4-BE49-F238E27FC236}">
                  <a16:creationId xmlns:a16="http://schemas.microsoft.com/office/drawing/2014/main" id="{6C405AA4-B87C-3DC8-0AC4-D18AF273BB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8" name="Graphic 14">
              <a:extLst>
                <a:ext uri="{FF2B5EF4-FFF2-40B4-BE49-F238E27FC236}">
                  <a16:creationId xmlns:a16="http://schemas.microsoft.com/office/drawing/2014/main" id="{538A78AC-E95E-42B0-27FE-2991A585AA64}"/>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64055ED6-CB5B-B94A-E36D-5E9F14B3048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EFC0AD41-3F8E-4B7B-BBB0-C3FB068490CA}"/>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856A6FD0-3D2D-ED7C-42EC-5D562D177411}"/>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E55079CC-CB1E-1992-B352-B19D2BD9B85A}"/>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C385236-105A-0A27-4FD1-719142B8A82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7E3DB683-6634-0887-B3EF-7FEA25A5351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A7DFA517-5656-0D1D-E1D2-370D964BAB0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52D9372-8EB3-F420-71C7-3B31AAAFF11B}"/>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D843E71-98FE-81F3-D201-1E8E602A4577}"/>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7270459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8826921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C88AD4A4-3C40-871C-8CC3-ABAB8792F09D}"/>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C7E5BFB1-03F3-0079-FF57-6C21F4DCE510}"/>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5FEE50A6-3865-7CF8-909D-48F41F6D145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58AD4B-3B92-8F6D-091D-87DB1BD4AFB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5A7D750-D3FE-12FE-4C89-F3D844AFC35A}"/>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A03F60D-E396-C70F-27CA-613AB0F7221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AAB58A2-2588-5FEB-AC51-3125DE22BA8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A166A360-E171-A569-59D8-C95A18AE511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02382D67-D5DC-005F-4C7D-29AE545E62D2}"/>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CF65355A-2FB6-6BFD-6986-9472CB1861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F979DE-A836-C862-DC21-FAF3B50E3FB6}"/>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66E31E4-E6F2-9181-3547-8B48F680C46A}"/>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660521B-B6B7-2F6B-B327-9B02365312EA}"/>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EF5DC012-E88F-3E42-2F57-87C80F83662C}"/>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3AB25ED9-6EB9-561C-C14B-8C9E35F0894B}"/>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FAF4732-3FD2-9C67-36D4-A0D4DD83D66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0C7425-D0D3-F941-76E9-C696E16FBD34}"/>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A0B5D52-D086-40B1-F1AB-A39907FDA2E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2A450BE-2A8C-2DF2-B8B8-63526480342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FDD9290-D632-4E2A-D492-7F7A8CA287F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312510-3EA1-FF76-FCF9-1E0BD2FE7A2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171AACC-53BB-A391-488B-6DE988AD8BE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141D91E4-A580-74B5-EA76-5A5F7DAE3540}"/>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5874B2F0-2C11-75CD-4311-9A55B73F1A40}"/>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547D415B-705D-1609-0CBB-5F829D04627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FF13D9-EE3A-9B06-AE34-F8155D91361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8435E90F-83D2-644D-8826-55E71CF3ABF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C0A1BF8F-E900-F6BE-6D94-AC56C0000D0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0017DB5-85A3-073E-9E33-4D71072958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59CF644-D7A2-B8EE-6CE1-B14DB33EF5A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DE1A150-CC0D-A946-A807-4FA197927D0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3CCBB1C-0A20-C33E-6C94-E7201CE743F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C8A88D6-BDFF-9AD3-47FE-85D005D483F2}"/>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919158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99D2B758-6466-CE99-7851-AF32E5CF25A5}"/>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59390667-CC65-4E00-1E9D-BCE9D8E23CE4}"/>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716EDAA0-5D62-16C1-5F66-117000AF186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7F61DC-089A-4419-9A02-BB69CCE59AC6}"/>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4B1A0DF-4F30-8294-2DFD-558B1C4029FE}"/>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6CDF6FF-6659-FA9C-53B4-64A695147AA0}"/>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7F6085A-C9E1-C0CE-1BEF-04AD17259F7F}"/>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215C45E5-E39A-3930-C796-DDCEBF8E1CDE}"/>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4F031600-3A2A-294F-01A0-D7448B9E192D}"/>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A8FDC4B8-E45D-8F89-D77D-EC20230A657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C18C622-7DCB-250C-FE64-76760DF534C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C79850-5D7D-9FAA-5549-E6BBD4EE407D}"/>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62E276EB-A701-FAF8-1E8C-5BBDDC7B346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01C220FA-BFD6-7DA4-29C4-62941199E3E6}"/>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FB91B39E-3E6C-F8F3-D631-85256C7280E3}"/>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91E43F9-E9BB-799C-A94B-02CC749A7180}"/>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D7BEFF2-21A0-B5C2-D50C-431F483F94D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456A1F2-6351-5E5C-8C2E-75B20A20D0A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712D8B6-4107-D55A-7572-8E3B31DD88F7}"/>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FFCB96-B16C-ECD4-3E4F-D0E704EE05B2}"/>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0BA4397-0AF8-DACC-0044-05EF6231C4B0}"/>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0851D72-D188-2A30-11A9-4B6CA7E7836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89796AE7-ECCF-0D7E-5F06-759583916E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B4E5293E-A2C8-6454-967A-D68CAA212B89}"/>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CED45614-AB9A-3B1C-5A39-0BCB1285F4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7981BC8-1B15-978E-0909-411BC9528CA1}"/>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61A9F038-2C4D-ADC3-6130-6760FE37C73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6B2B2E26-BC0A-7023-CB6F-0039234F38E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088D50E-5DFD-7A76-5341-96EC2740E126}"/>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4942C7E-17E9-90F6-208A-9D178CFB84C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047F534-2169-9448-326F-0043AD78FEC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F794A0B-43F7-DE96-8C8C-7B783346AF27}"/>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DD238A2-6E92-BEB1-2627-B67C7CA8676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4808102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Slide title</a:t>
            </a:r>
            <a:endParaRPr lang="en-GB" dirty="0"/>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3272867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image" Target="../media/image7.svg"/><Relationship Id="rId3" Type="http://schemas.openxmlformats.org/officeDocument/2006/relationships/slideLayout" Target="../slideLayouts/slideLayout11.xml"/><Relationship Id="rId21" Type="http://schemas.openxmlformats.org/officeDocument/2006/relationships/slideLayout" Target="../slideLayouts/slideLayout29.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image" Target="../media/image6.png"/><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theme" Target="../theme/theme4.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9" Type="http://schemas.openxmlformats.org/officeDocument/2006/relationships/slideLayout" Target="../slideLayouts/slideLayout70.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42" Type="http://schemas.openxmlformats.org/officeDocument/2006/relationships/slideLayout" Target="../slideLayouts/slideLayout73.xml"/><Relationship Id="rId47" Type="http://schemas.openxmlformats.org/officeDocument/2006/relationships/image" Target="../media/image1.png"/><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38" Type="http://schemas.openxmlformats.org/officeDocument/2006/relationships/slideLayout" Target="../slideLayouts/slideLayout69.xml"/><Relationship Id="rId46" Type="http://schemas.openxmlformats.org/officeDocument/2006/relationships/theme" Target="../theme/theme5.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41" Type="http://schemas.openxmlformats.org/officeDocument/2006/relationships/slideLayout" Target="../slideLayouts/slideLayout72.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37" Type="http://schemas.openxmlformats.org/officeDocument/2006/relationships/slideLayout" Target="../slideLayouts/slideLayout68.xml"/><Relationship Id="rId40" Type="http://schemas.openxmlformats.org/officeDocument/2006/relationships/slideLayout" Target="../slideLayouts/slideLayout71.xml"/><Relationship Id="rId45" Type="http://schemas.openxmlformats.org/officeDocument/2006/relationships/slideLayout" Target="../slideLayouts/slideLayout76.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36" Type="http://schemas.openxmlformats.org/officeDocument/2006/relationships/slideLayout" Target="../slideLayouts/slideLayout67.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4" Type="http://schemas.openxmlformats.org/officeDocument/2006/relationships/slideLayout" Target="../slideLayouts/slideLayout75.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slideLayout" Target="../slideLayouts/slideLayout66.xml"/><Relationship Id="rId43"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4" name="TextBox 3">
            <a:extLst>
              <a:ext uri="{FF2B5EF4-FFF2-40B4-BE49-F238E27FC236}">
                <a16:creationId xmlns:a16="http://schemas.microsoft.com/office/drawing/2014/main" id="{F2B3D916-A125-968C-EDD0-B5DA3442803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718" r:id="rId1"/>
    <p:sldLayoutId id="2147483712" r:id="rId2"/>
    <p:sldLayoutId id="2147483672" r:id="rId3"/>
    <p:sldLayoutId id="2147483674" r:id="rId4"/>
    <p:sldLayoutId id="2147484045" r:id="rId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4" name="TextBox 3">
            <a:extLst>
              <a:ext uri="{FF2B5EF4-FFF2-40B4-BE49-F238E27FC236}">
                <a16:creationId xmlns:a16="http://schemas.microsoft.com/office/drawing/2014/main" id="{715189F6-6D79-E15A-842C-492572464231}"/>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3445037014"/>
      </p:ext>
    </p:extLst>
  </p:cSld>
  <p:clrMap bg1="lt1" tx1="dk1" bg2="lt2" tx2="dk2" accent1="accent1" accent2="accent2" accent3="accent3" accent4="accent4" accent5="accent5" accent6="accent6" hlink="hlink" folHlink="folHlink"/>
  <p:sldLayoutIdLst>
    <p:sldLayoutId id="2147483753" r:id="rId1"/>
    <p:sldLayoutId id="2147483773" r:id="rId2"/>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4" name="TextBox 3">
            <a:extLst>
              <a:ext uri="{FF2B5EF4-FFF2-40B4-BE49-F238E27FC236}">
                <a16:creationId xmlns:a16="http://schemas.microsoft.com/office/drawing/2014/main" id="{D5BE2FE4-8D59-C0B6-7975-2A5CF9E716C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753073300"/>
      </p:ext>
    </p:extLst>
  </p:cSld>
  <p:clrMap bg1="lt1" tx1="dk1" bg2="lt2" tx2="dk2" accent1="accent1" accent2="accent2" accent3="accent3" accent4="accent4" accent5="accent5" accent6="accent6" hlink="hlink" folHlink="folHlink"/>
  <p:sldLayoutIdLst>
    <p:sldLayoutId id="2147483851"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1381503294"/>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37" r:id="rId14"/>
    <p:sldLayoutId id="2147483938" r:id="rId15"/>
    <p:sldLayoutId id="2147483939" r:id="rId16"/>
    <p:sldLayoutId id="2147483940" r:id="rId17"/>
    <p:sldLayoutId id="2147483941" r:id="rId18"/>
    <p:sldLayoutId id="2147483942" r:id="rId19"/>
    <p:sldLayoutId id="2147483943" r:id="rId20"/>
    <p:sldLayoutId id="2147483944" r:id="rId21"/>
    <p:sldLayoutId id="2147483945" r:id="rId22"/>
    <p:sldLayoutId id="2147483946" r:id="rId23"/>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7">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557099002"/>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 id="2147484058" r:id="rId12"/>
    <p:sldLayoutId id="2147484059" r:id="rId13"/>
    <p:sldLayoutId id="2147484060" r:id="rId14"/>
    <p:sldLayoutId id="2147484061" r:id="rId15"/>
    <p:sldLayoutId id="2147484062" r:id="rId16"/>
    <p:sldLayoutId id="2147484063" r:id="rId17"/>
    <p:sldLayoutId id="2147484064" r:id="rId18"/>
    <p:sldLayoutId id="2147484065" r:id="rId19"/>
    <p:sldLayoutId id="2147484066" r:id="rId20"/>
    <p:sldLayoutId id="2147484067" r:id="rId21"/>
    <p:sldLayoutId id="2147484068" r:id="rId22"/>
    <p:sldLayoutId id="2147484069" r:id="rId23"/>
    <p:sldLayoutId id="2147484070" r:id="rId24"/>
    <p:sldLayoutId id="2147484071" r:id="rId25"/>
    <p:sldLayoutId id="2147484072" r:id="rId26"/>
    <p:sldLayoutId id="2147484073" r:id="rId27"/>
    <p:sldLayoutId id="2147484074" r:id="rId28"/>
    <p:sldLayoutId id="2147484075" r:id="rId29"/>
    <p:sldLayoutId id="2147484076" r:id="rId30"/>
    <p:sldLayoutId id="2147484077" r:id="rId31"/>
    <p:sldLayoutId id="2147484078" r:id="rId32"/>
    <p:sldLayoutId id="2147484079" r:id="rId33"/>
    <p:sldLayoutId id="2147484080" r:id="rId34"/>
    <p:sldLayoutId id="2147484081" r:id="rId35"/>
    <p:sldLayoutId id="2147484082" r:id="rId36"/>
    <p:sldLayoutId id="2147484083" r:id="rId37"/>
    <p:sldLayoutId id="2147484084" r:id="rId38"/>
    <p:sldLayoutId id="2147484085" r:id="rId39"/>
    <p:sldLayoutId id="2147484086" r:id="rId40"/>
    <p:sldLayoutId id="2147484087" r:id="rId41"/>
    <p:sldLayoutId id="2147484088" r:id="rId42"/>
    <p:sldLayoutId id="2147484089" r:id="rId43"/>
    <p:sldLayoutId id="2147484090" r:id="rId44"/>
    <p:sldLayoutId id="2147484091" r:id="rId4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5" Type="http://schemas.openxmlformats.org/officeDocument/2006/relationships/image" Target="../media/image19.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120879-5A3C-D462-21BF-45300D8FAD1F}"/>
              </a:ext>
            </a:extLst>
          </p:cNvPr>
          <p:cNvSpPr>
            <a:spLocks noGrp="1"/>
          </p:cNvSpPr>
          <p:nvPr>
            <p:ph type="dt" sz="half" idx="10"/>
          </p:nvPr>
        </p:nvSpPr>
        <p:spPr>
          <a:xfrm>
            <a:off x="302399" y="6362699"/>
            <a:ext cx="2743200" cy="240506"/>
          </a:xfrm>
        </p:spPr>
        <p:txBody>
          <a:bodyPr/>
          <a:lstStyle/>
          <a:p>
            <a:pPr lvl="0"/>
            <a:fld id="{FB635380-E24D-4796-9903-BFC2C01239A3}" type="datetime4">
              <a:rPr lang="en-GB" noProof="0" smtClean="0"/>
              <a:pPr lvl="0"/>
              <a:t>16 April 2025</a:t>
            </a:fld>
            <a:endParaRPr lang="en-GB" noProof="0"/>
          </a:p>
        </p:txBody>
      </p:sp>
      <p:sp>
        <p:nvSpPr>
          <p:cNvPr id="3" name="TextBox 2">
            <a:extLst>
              <a:ext uri="{FF2B5EF4-FFF2-40B4-BE49-F238E27FC236}">
                <a16:creationId xmlns:a16="http://schemas.microsoft.com/office/drawing/2014/main" id="{40ED11A8-6B4E-4EDA-D4A9-55080B71FB86}"/>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pic>
        <p:nvPicPr>
          <p:cNvPr id="19" name="Picture 18" descr="A person applying a dropper on her eye&#10;&#10;AI-generated content may be incorrect.">
            <a:extLst>
              <a:ext uri="{FF2B5EF4-FFF2-40B4-BE49-F238E27FC236}">
                <a16:creationId xmlns:a16="http://schemas.microsoft.com/office/drawing/2014/main" id="{88E6D98A-7A69-3237-1824-EEA43C2B1E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sp>
        <p:nvSpPr>
          <p:cNvPr id="20" name="TextBox 19">
            <a:extLst>
              <a:ext uri="{FF2B5EF4-FFF2-40B4-BE49-F238E27FC236}">
                <a16:creationId xmlns:a16="http://schemas.microsoft.com/office/drawing/2014/main" id="{0120738D-A5F7-A2D4-FDB3-C0CAE32B4435}"/>
              </a:ext>
            </a:extLst>
          </p:cNvPr>
          <p:cNvSpPr txBox="1"/>
          <p:nvPr/>
        </p:nvSpPr>
        <p:spPr>
          <a:xfrm>
            <a:off x="206454" y="610790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1549531160"/>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C4A72-DD43-CDAD-66E1-AA1A5A9DC5C8}"/>
              </a:ext>
            </a:extLst>
          </p:cNvPr>
          <p:cNvSpPr>
            <a:spLocks noGrp="1"/>
          </p:cNvSpPr>
          <p:nvPr>
            <p:ph type="title"/>
          </p:nvPr>
        </p:nvSpPr>
        <p:spPr/>
        <p:txBody>
          <a:bodyPr/>
          <a:lstStyle/>
          <a:p>
            <a:r>
              <a:rPr lang="en-US"/>
              <a:t>SYN-GLOW®</a:t>
            </a:r>
          </a:p>
        </p:txBody>
      </p:sp>
      <p:sp>
        <p:nvSpPr>
          <p:cNvPr id="3" name="Slide Number Placeholder 2">
            <a:extLst>
              <a:ext uri="{FF2B5EF4-FFF2-40B4-BE49-F238E27FC236}">
                <a16:creationId xmlns:a16="http://schemas.microsoft.com/office/drawing/2014/main" id="{B28630DD-A8C1-1B01-34F1-EAA9F896E64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FA9161E-1EDB-6E1B-1553-F36CA3A988F4}"/>
              </a:ext>
            </a:extLst>
          </p:cNvPr>
          <p:cNvSpPr>
            <a:spLocks noGrp="1"/>
          </p:cNvSpPr>
          <p:nvPr>
            <p:ph type="body" idx="11"/>
          </p:nvPr>
        </p:nvSpPr>
        <p:spPr/>
        <p:txBody>
          <a:bodyPr/>
          <a:lstStyle/>
          <a:p>
            <a:r>
              <a:rPr lang="en-US"/>
              <a:t>ID Card</a:t>
            </a:r>
          </a:p>
        </p:txBody>
      </p:sp>
      <p:sp>
        <p:nvSpPr>
          <p:cNvPr id="6" name="Text Placeholder 5">
            <a:extLst>
              <a:ext uri="{FF2B5EF4-FFF2-40B4-BE49-F238E27FC236}">
                <a16:creationId xmlns:a16="http://schemas.microsoft.com/office/drawing/2014/main" id="{B5ABC7D6-BFC9-57B4-ADFB-556C45EC33CA}"/>
              </a:ext>
            </a:extLst>
          </p:cNvPr>
          <p:cNvSpPr>
            <a:spLocks noGrp="1"/>
          </p:cNvSpPr>
          <p:nvPr>
            <p:ph type="body" sz="quarter" idx="24"/>
          </p:nvPr>
        </p:nvSpPr>
        <p:spPr>
          <a:xfrm>
            <a:off x="3749544" y="6450806"/>
            <a:ext cx="3528001" cy="121588"/>
          </a:xfrm>
        </p:spPr>
        <p:txBody>
          <a:bodyPr/>
          <a:lstStyle/>
          <a:p>
            <a:r>
              <a:rPr lang="en-GB" i="1">
                <a:latin typeface="+mn-lt"/>
              </a:rPr>
              <a:t>* in vitro  ** in vivo</a:t>
            </a:r>
          </a:p>
        </p:txBody>
      </p:sp>
      <p:sp>
        <p:nvSpPr>
          <p:cNvPr id="9" name="Rectangle 8">
            <a:extLst>
              <a:ext uri="{FF2B5EF4-FFF2-40B4-BE49-F238E27FC236}">
                <a16:creationId xmlns:a16="http://schemas.microsoft.com/office/drawing/2014/main" id="{2AE5A081-FE46-15D0-451D-CB81F9DEEFB9}"/>
              </a:ext>
            </a:extLst>
          </p:cNvPr>
          <p:cNvSpPr/>
          <p:nvPr/>
        </p:nvSpPr>
        <p:spPr>
          <a:xfrm>
            <a:off x="296311" y="1853062"/>
            <a:ext cx="11595630" cy="1292767"/>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grpSp>
        <p:nvGrpSpPr>
          <p:cNvPr id="11" name="Group 10">
            <a:extLst>
              <a:ext uri="{FF2B5EF4-FFF2-40B4-BE49-F238E27FC236}">
                <a16:creationId xmlns:a16="http://schemas.microsoft.com/office/drawing/2014/main" id="{110BB80B-E42D-28C5-C0CF-4B4C41B15CB7}"/>
              </a:ext>
            </a:extLst>
          </p:cNvPr>
          <p:cNvGrpSpPr/>
          <p:nvPr/>
        </p:nvGrpSpPr>
        <p:grpSpPr>
          <a:xfrm>
            <a:off x="296311" y="3870569"/>
            <a:ext cx="11593287" cy="1288094"/>
            <a:chOff x="0" y="4008627"/>
            <a:chExt cx="11889600" cy="1288094"/>
          </a:xfrm>
        </p:grpSpPr>
        <p:sp>
          <p:nvSpPr>
            <p:cNvPr id="12" name="Rectangle 11">
              <a:extLst>
                <a:ext uri="{FF2B5EF4-FFF2-40B4-BE49-F238E27FC236}">
                  <a16:creationId xmlns:a16="http://schemas.microsoft.com/office/drawing/2014/main" id="{FA370B4E-3564-3468-3E26-2E29833FD94C}"/>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13" name="TextBox 55">
              <a:extLst>
                <a:ext uri="{FF2B5EF4-FFF2-40B4-BE49-F238E27FC236}">
                  <a16:creationId xmlns:a16="http://schemas.microsoft.com/office/drawing/2014/main" id="{F912BCBB-E3E0-DB56-A079-90F22BE8C2B0}"/>
                </a:ext>
              </a:extLst>
            </p:cNvPr>
            <p:cNvSpPr txBox="1"/>
            <p:nvPr/>
          </p:nvSpPr>
          <p:spPr>
            <a:xfrm>
              <a:off x="6915824" y="4008627"/>
              <a:ext cx="4891410" cy="802218"/>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Healthy, youthful, fresh-from-holiday look all year long**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P</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sym typeface="Arial"/>
                </a:rPr>
                <a:t>romotes</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a visible healthy glow in just 5 days, with long lasting result and natural personalized effect**</a:t>
              </a:r>
            </a:p>
          </p:txBody>
        </p:sp>
      </p:grpSp>
      <p:sp>
        <p:nvSpPr>
          <p:cNvPr id="14" name="Rectangle 13">
            <a:extLst>
              <a:ext uri="{FF2B5EF4-FFF2-40B4-BE49-F238E27FC236}">
                <a16:creationId xmlns:a16="http://schemas.microsoft.com/office/drawing/2014/main" id="{AC08A0CD-FF6D-3FE5-9641-D8F13A92D9FA}"/>
              </a:ext>
            </a:extLst>
          </p:cNvPr>
          <p:cNvSpPr/>
          <p:nvPr/>
        </p:nvSpPr>
        <p:spPr>
          <a:xfrm>
            <a:off x="293970" y="5257446"/>
            <a:ext cx="1159563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15" name="Group 14">
            <a:extLst>
              <a:ext uri="{FF2B5EF4-FFF2-40B4-BE49-F238E27FC236}">
                <a16:creationId xmlns:a16="http://schemas.microsoft.com/office/drawing/2014/main" id="{3594AEA5-A2AB-5026-20E2-F4D39BD12F95}"/>
              </a:ext>
            </a:extLst>
          </p:cNvPr>
          <p:cNvGrpSpPr/>
          <p:nvPr/>
        </p:nvGrpSpPr>
        <p:grpSpPr>
          <a:xfrm>
            <a:off x="302398" y="1098306"/>
            <a:ext cx="11589544" cy="632053"/>
            <a:chOff x="-25599" y="2558933"/>
            <a:chExt cx="11889600" cy="385200"/>
          </a:xfrm>
        </p:grpSpPr>
        <p:sp>
          <p:nvSpPr>
            <p:cNvPr id="16" name="Rectangle 15">
              <a:extLst>
                <a:ext uri="{FF2B5EF4-FFF2-40B4-BE49-F238E27FC236}">
                  <a16:creationId xmlns:a16="http://schemas.microsoft.com/office/drawing/2014/main" id="{3022A3FC-0957-F423-903E-6FF499169F33}"/>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17" name="TextBox 70">
              <a:extLst>
                <a:ext uri="{FF2B5EF4-FFF2-40B4-BE49-F238E27FC236}">
                  <a16:creationId xmlns:a16="http://schemas.microsoft.com/office/drawing/2014/main" id="{ACA1E9BB-1077-4BF0-1A28-44393EB33801}"/>
                </a:ext>
              </a:extLst>
            </p:cNvPr>
            <p:cNvSpPr txBox="1"/>
            <p:nvPr/>
          </p:nvSpPr>
          <p:spPr>
            <a:xfrm>
              <a:off x="2134219" y="2575524"/>
              <a:ext cx="8856848" cy="366984"/>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Benzoyl Dipeptide-18 D-Phenylalanyl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Arginyl</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D-Tryptophan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Dipropylamide</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Mesylate, Aqua, Glycerin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18" name="Group 17">
            <a:extLst>
              <a:ext uri="{FF2B5EF4-FFF2-40B4-BE49-F238E27FC236}">
                <a16:creationId xmlns:a16="http://schemas.microsoft.com/office/drawing/2014/main" id="{62DEF65E-F0F7-40AE-7B08-7E64C8053F3D}"/>
              </a:ext>
            </a:extLst>
          </p:cNvPr>
          <p:cNvGrpSpPr/>
          <p:nvPr/>
        </p:nvGrpSpPr>
        <p:grpSpPr>
          <a:xfrm>
            <a:off x="296311" y="3220524"/>
            <a:ext cx="11588563" cy="572906"/>
            <a:chOff x="0" y="3331675"/>
            <a:chExt cx="11889600" cy="572906"/>
          </a:xfrm>
        </p:grpSpPr>
        <p:sp>
          <p:nvSpPr>
            <p:cNvPr id="19" name="Rectangle 18">
              <a:extLst>
                <a:ext uri="{FF2B5EF4-FFF2-40B4-BE49-F238E27FC236}">
                  <a16:creationId xmlns:a16="http://schemas.microsoft.com/office/drawing/2014/main" id="{BFB7514F-2E4F-AB50-C879-2204A7D89653}"/>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20" name="TextBox 73">
              <a:extLst>
                <a:ext uri="{FF2B5EF4-FFF2-40B4-BE49-F238E27FC236}">
                  <a16:creationId xmlns:a16="http://schemas.microsoft.com/office/drawing/2014/main" id="{25DE2902-E024-A2F8-D1AA-3673E03E55A9}"/>
                </a:ext>
              </a:extLst>
            </p:cNvPr>
            <p:cNvSpPr txBox="1"/>
            <p:nvPr/>
          </p:nvSpPr>
          <p:spPr>
            <a:xfrm>
              <a:off x="2134219" y="3340889"/>
              <a:ext cx="1688017"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4.0-7.5</a:t>
              </a:r>
            </a:p>
          </p:txBody>
        </p:sp>
        <p:sp>
          <p:nvSpPr>
            <p:cNvPr id="21" name="Rectangle 20">
              <a:extLst>
                <a:ext uri="{FF2B5EF4-FFF2-40B4-BE49-F238E27FC236}">
                  <a16:creationId xmlns:a16="http://schemas.microsoft.com/office/drawing/2014/main" id="{87DBCA5A-74C2-95A3-8134-3256903AAE94}"/>
                </a:ext>
              </a:extLst>
            </p:cNvPr>
            <p:cNvSpPr/>
            <p:nvPr/>
          </p:nvSpPr>
          <p:spPr>
            <a:xfrm>
              <a:off x="4229961"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 1-3%</a:t>
              </a:r>
              <a:b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22" name="Rectangle 21">
              <a:extLst>
                <a:ext uri="{FF2B5EF4-FFF2-40B4-BE49-F238E27FC236}">
                  <a16:creationId xmlns:a16="http://schemas.microsoft.com/office/drawing/2014/main" id="{E63B7304-8148-A9D0-EF8C-107B7BB087C0}"/>
                </a:ext>
              </a:extLst>
            </p:cNvPr>
            <p:cNvSpPr/>
            <p:nvPr/>
          </p:nvSpPr>
          <p:spPr>
            <a:xfrm>
              <a:off x="7320314"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Water miscible</a:t>
              </a:r>
            </a:p>
          </p:txBody>
        </p:sp>
      </p:grpSp>
      <p:pic>
        <p:nvPicPr>
          <p:cNvPr id="23" name="Picture 22" descr="Logo&#10;&#10;Description automatically generated">
            <a:extLst>
              <a:ext uri="{FF2B5EF4-FFF2-40B4-BE49-F238E27FC236}">
                <a16:creationId xmlns:a16="http://schemas.microsoft.com/office/drawing/2014/main" id="{C24E636F-1333-0730-FB32-6EBDB99A3B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16265" y="5302008"/>
            <a:ext cx="1065022" cy="792000"/>
          </a:xfrm>
          <a:prstGeom prst="rect">
            <a:avLst/>
          </a:prstGeom>
        </p:spPr>
      </p:pic>
      <p:pic>
        <p:nvPicPr>
          <p:cNvPr id="5" name="Picture 4" descr="A green and white circle with text&#10;&#10;Description automatically generated">
            <a:extLst>
              <a:ext uri="{FF2B5EF4-FFF2-40B4-BE49-F238E27FC236}">
                <a16:creationId xmlns:a16="http://schemas.microsoft.com/office/drawing/2014/main" id="{811EEAD7-87CA-E86E-2612-64F3345818B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78128" y="5227926"/>
            <a:ext cx="909613" cy="909613"/>
          </a:xfrm>
          <a:prstGeom prst="rect">
            <a:avLst/>
          </a:prstGeom>
        </p:spPr>
      </p:pic>
      <p:sp>
        <p:nvSpPr>
          <p:cNvPr id="8" name="TextBox 55">
            <a:extLst>
              <a:ext uri="{FF2B5EF4-FFF2-40B4-BE49-F238E27FC236}">
                <a16:creationId xmlns:a16="http://schemas.microsoft.com/office/drawing/2014/main" id="{FC584162-1363-D547-DB89-3A4E0FDAB534}"/>
              </a:ext>
            </a:extLst>
          </p:cNvPr>
          <p:cNvSpPr txBox="1"/>
          <p:nvPr/>
        </p:nvSpPr>
        <p:spPr>
          <a:xfrm>
            <a:off x="2289852" y="1768709"/>
            <a:ext cx="9519432" cy="147932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Highly potent patented pentapeptide, made by cutting-edge SYN®-Peptide technology, designed to highly selectively boost MC1R (Melanocortin-1 receptor), a biochemical switch (off/on) of the Melanin synthesis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From a library of more than 100 peptides, SYN-GLOW® has been identified to be the best candidate to activate MC1R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In silico structure-based peptide design and artificial intelligence (AI), visualized with molecular modelling</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TFA-free</a:t>
            </a:r>
            <a:r>
              <a:rPr kumimoji="0" lang="en-US" sz="1300" b="0" i="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rPr>
              <a:t>1</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99.9% of natural origin (according to ISO 16128)</a:t>
            </a:r>
          </a:p>
        </p:txBody>
      </p:sp>
      <p:pic>
        <p:nvPicPr>
          <p:cNvPr id="10" name="Picture 9" descr="Logo&#10;&#10;Description automatically generated">
            <a:extLst>
              <a:ext uri="{FF2B5EF4-FFF2-40B4-BE49-F238E27FC236}">
                <a16:creationId xmlns:a16="http://schemas.microsoft.com/office/drawing/2014/main" id="{5A46EA65-6D15-71B8-7278-D01B12A29E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94485" y="5316881"/>
            <a:ext cx="719060" cy="719060"/>
          </a:xfrm>
          <a:prstGeom prst="rect">
            <a:avLst/>
          </a:prstGeom>
        </p:spPr>
      </p:pic>
      <p:sp>
        <p:nvSpPr>
          <p:cNvPr id="30" name="TextBox 55">
            <a:extLst>
              <a:ext uri="{FF2B5EF4-FFF2-40B4-BE49-F238E27FC236}">
                <a16:creationId xmlns:a16="http://schemas.microsoft.com/office/drawing/2014/main" id="{44FBC63A-9A70-E55B-D3B2-45C8D6572D72}"/>
              </a:ext>
            </a:extLst>
          </p:cNvPr>
          <p:cNvSpPr txBox="1"/>
          <p:nvPr/>
        </p:nvSpPr>
        <p:spPr>
          <a:xfrm>
            <a:off x="2289851" y="3851898"/>
            <a:ext cx="4232136" cy="1240800"/>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Highly selectively MC1R booster*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Significantly boosting key regulators of Melanin synthesis​ MITF, TYR, TRP1*</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sym typeface="Arial"/>
              </a:rPr>
              <a:t>timulates</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anti-oxidant defense factor (Nrf2) after UVA-irradiation*</a:t>
            </a:r>
          </a:p>
        </p:txBody>
      </p:sp>
      <p:pic>
        <p:nvPicPr>
          <p:cNvPr id="26" name="Graphic 25">
            <a:extLst>
              <a:ext uri="{FF2B5EF4-FFF2-40B4-BE49-F238E27FC236}">
                <a16:creationId xmlns:a16="http://schemas.microsoft.com/office/drawing/2014/main" id="{933ED86D-0DA4-C114-AD0B-F499CE28B6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73347" y="5294015"/>
            <a:ext cx="1042105" cy="792000"/>
          </a:xfrm>
          <a:prstGeom prst="rect">
            <a:avLst/>
          </a:prstGeom>
        </p:spPr>
      </p:pic>
      <p:pic>
        <p:nvPicPr>
          <p:cNvPr id="7" name="Picture 6">
            <a:extLst>
              <a:ext uri="{FF2B5EF4-FFF2-40B4-BE49-F238E27FC236}">
                <a16:creationId xmlns:a16="http://schemas.microsoft.com/office/drawing/2014/main" id="{B849A2E1-A64C-3BB8-58B8-DF16F158A44A}"/>
              </a:ext>
            </a:extLst>
          </p:cNvPr>
          <p:cNvPicPr>
            <a:picLocks noChangeAspect="1"/>
          </p:cNvPicPr>
          <p:nvPr/>
        </p:nvPicPr>
        <p:blipFill>
          <a:blip r:embed="rId7"/>
          <a:stretch>
            <a:fillRect/>
          </a:stretch>
        </p:blipFill>
        <p:spPr>
          <a:xfrm>
            <a:off x="4856936" y="6410842"/>
            <a:ext cx="1664352" cy="219475"/>
          </a:xfrm>
          <a:prstGeom prst="rect">
            <a:avLst/>
          </a:prstGeom>
        </p:spPr>
      </p:pic>
    </p:spTree>
    <p:extLst>
      <p:ext uri="{BB962C8B-B14F-4D97-AF65-F5344CB8AC3E}">
        <p14:creationId xmlns:p14="http://schemas.microsoft.com/office/powerpoint/2010/main" val="1590057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6A42F9-8E7B-EE49-8B57-935B8D360E8C}"/>
              </a:ext>
            </a:extLst>
          </p:cNvPr>
          <p:cNvSpPr>
            <a:spLocks noGrp="1"/>
          </p:cNvSpPr>
          <p:nvPr>
            <p:ph type="title"/>
          </p:nvPr>
        </p:nvSpPr>
        <p:spPr>
          <a:xfrm>
            <a:off x="302399" y="302400"/>
            <a:ext cx="4552176" cy="303211"/>
          </a:xfrm>
        </p:spPr>
        <p:txBody>
          <a:bodyPr/>
          <a:lstStyle/>
          <a:p>
            <a:r>
              <a:rPr lang="en-GB"/>
              <a:t>SYN-GLOW</a:t>
            </a:r>
            <a:r>
              <a:rPr lang="en-GB" b="0"/>
              <a:t>®</a:t>
            </a:r>
            <a:r>
              <a:rPr lang="en-GB"/>
              <a:t> is a pentapeptide</a:t>
            </a:r>
            <a:br>
              <a:rPr lang="en-GB"/>
            </a:br>
            <a:r>
              <a:rPr lang="en-GB"/>
              <a:t>Designed to highly selectively boost MC1R (or Melanocortin-1 receptor)</a:t>
            </a:r>
            <a:endParaRPr lang="en-US"/>
          </a:p>
        </p:txBody>
      </p:sp>
      <p:sp>
        <p:nvSpPr>
          <p:cNvPr id="5" name="Slide Number Placeholder 4">
            <a:extLst>
              <a:ext uri="{FF2B5EF4-FFF2-40B4-BE49-F238E27FC236}">
                <a16:creationId xmlns:a16="http://schemas.microsoft.com/office/drawing/2014/main" id="{840765D3-0E2C-534E-A9E5-3B9F5A0B4E03}"/>
              </a:ext>
            </a:extLst>
          </p:cNvPr>
          <p:cNvSpPr>
            <a:spLocks noGrp="1"/>
          </p:cNvSpPr>
          <p:nvPr>
            <p:ph type="sldNum" sz="quarter" idx="10"/>
          </p:nvPr>
        </p:nvSpPr>
        <p:spPr/>
        <p:txBody>
          <a:bodyPr/>
          <a:lstStyle/>
          <a:p>
            <a:pPr lvl="0"/>
            <a:fld id="{E118D48E-C7CB-6244-969D-7BAEA9B6226C}" type="slidenum">
              <a:rPr lang="en-US" noProof="0" smtClean="0"/>
              <a:pPr lvl="0"/>
              <a:t>3</a:t>
            </a:fld>
            <a:endParaRPr lang="en-US" noProof="0"/>
          </a:p>
        </p:txBody>
      </p:sp>
      <p:sp>
        <p:nvSpPr>
          <p:cNvPr id="1348" name="Text Placeholder 1347">
            <a:extLst>
              <a:ext uri="{FF2B5EF4-FFF2-40B4-BE49-F238E27FC236}">
                <a16:creationId xmlns:a16="http://schemas.microsoft.com/office/drawing/2014/main" id="{4F044603-D35F-6734-6EA4-719EBDE3C9FE}"/>
              </a:ext>
            </a:extLst>
          </p:cNvPr>
          <p:cNvSpPr>
            <a:spLocks noGrp="1"/>
          </p:cNvSpPr>
          <p:nvPr>
            <p:ph type="body" sz="quarter" idx="28"/>
          </p:nvPr>
        </p:nvSpPr>
        <p:spPr/>
        <p:txBody>
          <a:bodyPr/>
          <a:lstStyle/>
          <a:p>
            <a:endParaRPr lang="en-GB"/>
          </a:p>
        </p:txBody>
      </p:sp>
      <p:sp>
        <p:nvSpPr>
          <p:cNvPr id="1346" name="Text Placeholder 1345">
            <a:extLst>
              <a:ext uri="{FF2B5EF4-FFF2-40B4-BE49-F238E27FC236}">
                <a16:creationId xmlns:a16="http://schemas.microsoft.com/office/drawing/2014/main" id="{1795220C-03D9-09BC-2E53-B7587FC10554}"/>
              </a:ext>
            </a:extLst>
          </p:cNvPr>
          <p:cNvSpPr>
            <a:spLocks noGrp="1"/>
          </p:cNvSpPr>
          <p:nvPr>
            <p:ph type="body" sz="quarter" idx="26"/>
          </p:nvPr>
        </p:nvSpPr>
        <p:spPr>
          <a:xfrm>
            <a:off x="302398" y="5985390"/>
            <a:ext cx="5472000" cy="116604"/>
          </a:xfrm>
        </p:spPr>
        <p:txBody>
          <a:bodyPr/>
          <a:lstStyle/>
          <a:p>
            <a:r>
              <a:rPr lang="en-GB" i="1"/>
              <a:t>In vitro</a:t>
            </a:r>
            <a:r>
              <a:rPr lang="en-GB"/>
              <a:t>: from a library of more than 100 peptides, SYN-GLOW® has been identified to be the best candidate to activate MC1R. Results published in Int. J. of Molecular Sciences: </a:t>
            </a:r>
            <a:r>
              <a:rPr lang="en-GB">
                <a:solidFill>
                  <a:schemeClr val="accent6"/>
                </a:solidFill>
              </a:rPr>
              <a:t>https://www.ncbi.nlm.nih.gov/pubmed/31817532 </a:t>
            </a:r>
          </a:p>
          <a:p>
            <a:endParaRPr lang="en-GB"/>
          </a:p>
          <a:p>
            <a:endParaRPr lang="en-GB"/>
          </a:p>
        </p:txBody>
      </p:sp>
      <p:sp>
        <p:nvSpPr>
          <p:cNvPr id="1347" name="Text Placeholder 1346">
            <a:extLst>
              <a:ext uri="{FF2B5EF4-FFF2-40B4-BE49-F238E27FC236}">
                <a16:creationId xmlns:a16="http://schemas.microsoft.com/office/drawing/2014/main" id="{E0A8D611-0FA9-F244-59EC-59A5EC9763E1}"/>
              </a:ext>
            </a:extLst>
          </p:cNvPr>
          <p:cNvSpPr>
            <a:spLocks noGrp="1"/>
          </p:cNvSpPr>
          <p:nvPr>
            <p:ph type="body" sz="quarter" idx="27"/>
          </p:nvPr>
        </p:nvSpPr>
        <p:spPr>
          <a:xfrm>
            <a:off x="302397" y="6217392"/>
            <a:ext cx="5688000" cy="116604"/>
          </a:xfrm>
        </p:spPr>
        <p:txBody>
          <a:bodyPr/>
          <a:lstStyle/>
          <a:p>
            <a:r>
              <a:rPr lang="en-GB"/>
              <a:t>Mode of action: Mc1R activation, related to scientific evidences. This is not intended to be final product claim </a:t>
            </a:r>
          </a:p>
          <a:p>
            <a:endParaRPr lang="en-GB"/>
          </a:p>
        </p:txBody>
      </p:sp>
      <p:sp>
        <p:nvSpPr>
          <p:cNvPr id="1307" name="Rectangle 1306">
            <a:extLst>
              <a:ext uri="{FF2B5EF4-FFF2-40B4-BE49-F238E27FC236}">
                <a16:creationId xmlns:a16="http://schemas.microsoft.com/office/drawing/2014/main" id="{D6B85E50-F048-4F3E-B845-60296EE599AA}"/>
              </a:ext>
            </a:extLst>
          </p:cNvPr>
          <p:cNvSpPr/>
          <p:nvPr/>
        </p:nvSpPr>
        <p:spPr>
          <a:xfrm>
            <a:off x="302397" y="1607700"/>
            <a:ext cx="4552176" cy="2769989"/>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15" normalizeH="0" baseline="0" noProof="0" dirty="0">
                <a:ln>
                  <a:noFill/>
                </a:ln>
                <a:solidFill>
                  <a:schemeClr val="accent1"/>
                </a:solidFill>
                <a:effectLst/>
                <a:uLnTx/>
                <a:uFillTx/>
                <a:ea typeface="+mn-ea"/>
                <a:cs typeface="+mn-cs"/>
              </a:rPr>
              <a:t>MC1R is the biochemical switch (off/on) of the Melanin synthesis.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15" normalizeH="0" baseline="0" noProof="0" dirty="0">
              <a:ln>
                <a:noFill/>
              </a:ln>
              <a:effectLst/>
              <a:uLnTx/>
              <a:uFillTx/>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5" normalizeH="0" baseline="0" noProof="0" dirty="0">
                <a:ln>
                  <a:noFill/>
                </a:ln>
                <a:effectLst/>
                <a:uLnTx/>
                <a:uFillTx/>
                <a:ea typeface="+mn-ea"/>
                <a:cs typeface="+mn-cs"/>
              </a:rPr>
              <a:t>MC1R is a transmembrane protein, integrated into the cellular membrane and, in this role, it’s the unique gate to biological tanning.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15" normalizeH="0" baseline="0" noProof="0" dirty="0">
              <a:ln>
                <a:noFill/>
              </a:ln>
              <a:effectLst/>
              <a:uLnTx/>
              <a:uFillTx/>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5" normalizeH="0" baseline="0" noProof="0" dirty="0">
                <a:ln>
                  <a:noFill/>
                </a:ln>
                <a:effectLst/>
                <a:uLnTx/>
                <a:uFillTx/>
                <a:ea typeface="+mn-ea"/>
                <a:cs typeface="+mn-cs"/>
              </a:rPr>
              <a:t>Melanin is the pigment that gives skin its unique sun-kissed tone. </a:t>
            </a:r>
          </a:p>
        </p:txBody>
      </p:sp>
      <p:pic>
        <p:nvPicPr>
          <p:cNvPr id="2" name="Syn-Glow_mv_766_ray with labels 2">
            <a:hlinkClick r:id="" action="ppaction://media"/>
            <a:extLst>
              <a:ext uri="{FF2B5EF4-FFF2-40B4-BE49-F238E27FC236}">
                <a16:creationId xmlns:a16="http://schemas.microsoft.com/office/drawing/2014/main" id="{FAE4C1D1-BA72-4B41-BA60-AA6851E2AEE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96000" y="1"/>
            <a:ext cx="6096000" cy="5985389"/>
          </a:xfrm>
          <a:prstGeom prst="rect">
            <a:avLst/>
          </a:prstGeom>
        </p:spPr>
      </p:pic>
      <p:pic>
        <p:nvPicPr>
          <p:cNvPr id="3" name="Picture 2">
            <a:extLst>
              <a:ext uri="{FF2B5EF4-FFF2-40B4-BE49-F238E27FC236}">
                <a16:creationId xmlns:a16="http://schemas.microsoft.com/office/drawing/2014/main" id="{F33541B1-5F0E-DB69-0D76-E3A21653B06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99982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3">
            <a:extLst>
              <a:ext uri="{FF2B5EF4-FFF2-40B4-BE49-F238E27FC236}">
                <a16:creationId xmlns:a16="http://schemas.microsoft.com/office/drawing/2014/main" id="{8E5110AB-7192-4852-9EF6-6DE93EF50E36}"/>
              </a:ext>
            </a:extLst>
          </p:cNvPr>
          <p:cNvSpPr txBox="1"/>
          <p:nvPr/>
        </p:nvSpPr>
        <p:spPr>
          <a:xfrm>
            <a:off x="8129594" y="3034305"/>
            <a:ext cx="3173146" cy="638700"/>
          </a:xfrm>
          <a:prstGeom prst="rect">
            <a:avLst/>
          </a:prstGeom>
        </p:spPr>
        <p:txBody>
          <a:bodyPr vert="horz" wrap="square" lIns="0" tIns="10223" rIns="0" bIns="0" rtlCol="0">
            <a:spAutoFit/>
          </a:bodyPr>
          <a:lstStyle/>
          <a:p>
            <a:pPr marL="10221" marR="0" lvl="0" indent="0" algn="ctr" defTabSz="735940" rtl="0" eaLnBrk="1" fontAlgn="auto" latinLnBrk="0" hangingPunct="1">
              <a:lnSpc>
                <a:spcPct val="100000"/>
              </a:lnSpc>
              <a:spcBef>
                <a:spcPts val="81"/>
              </a:spcBef>
              <a:spcAft>
                <a:spcPts val="0"/>
              </a:spcAft>
              <a:buClrTx/>
              <a:buSzTx/>
              <a:buFontTx/>
              <a:buNone/>
              <a:tabLst/>
              <a:defRPr/>
            </a:pPr>
            <a:r>
              <a:rPr kumimoji="0" lang="en-US" sz="2000" b="1" i="0" u="none" strike="noStrike" kern="1200" cap="none" spc="15" normalizeH="0" baseline="0" noProof="0">
                <a:ln>
                  <a:noFill/>
                </a:ln>
                <a:solidFill>
                  <a:prstClr val="black"/>
                </a:solidFill>
                <a:effectLst/>
                <a:uLnTx/>
                <a:uFillTx/>
                <a:latin typeface="DM Sans"/>
                <a:ea typeface="+mn-ea"/>
                <a:cs typeface="+mn-cs"/>
              </a:rPr>
              <a:t>Up to +30% significant </a:t>
            </a:r>
          </a:p>
          <a:p>
            <a:pPr marL="10221" marR="0" lvl="0" indent="0" algn="ctr" defTabSz="735940" rtl="0" eaLnBrk="1" fontAlgn="auto" latinLnBrk="0" hangingPunct="1">
              <a:lnSpc>
                <a:spcPct val="100000"/>
              </a:lnSpc>
              <a:spcBef>
                <a:spcPts val="81"/>
              </a:spcBef>
              <a:spcAft>
                <a:spcPts val="0"/>
              </a:spcAft>
              <a:buClrTx/>
              <a:buSzTx/>
              <a:buFontTx/>
              <a:buNone/>
              <a:tabLst/>
              <a:defRPr/>
            </a:pPr>
            <a:r>
              <a:rPr kumimoji="0" lang="en-US" sz="2000" b="1" i="0" u="none" strike="noStrike" kern="1200" cap="none" spc="15" normalizeH="0" baseline="0" noProof="0">
                <a:ln>
                  <a:noFill/>
                </a:ln>
                <a:solidFill>
                  <a:prstClr val="black"/>
                </a:solidFill>
                <a:effectLst/>
                <a:uLnTx/>
                <a:uFillTx/>
                <a:latin typeface="DM Sans"/>
                <a:ea typeface="+mn-ea"/>
                <a:cs typeface="+mn-cs"/>
              </a:rPr>
              <a:t>more pigmentation</a:t>
            </a:r>
          </a:p>
        </p:txBody>
      </p:sp>
      <p:pic>
        <p:nvPicPr>
          <p:cNvPr id="36" name="Picture 35">
            <a:extLst>
              <a:ext uri="{FF2B5EF4-FFF2-40B4-BE49-F238E27FC236}">
                <a16:creationId xmlns:a16="http://schemas.microsoft.com/office/drawing/2014/main" id="{05D9A6D6-EF4F-4407-BAA7-1D95C9D1A1C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26386" y="1669888"/>
            <a:ext cx="3239133" cy="3551807"/>
          </a:xfrm>
          <a:prstGeom prst="rect">
            <a:avLst/>
          </a:prstGeom>
        </p:spPr>
      </p:pic>
      <p:pic>
        <p:nvPicPr>
          <p:cNvPr id="2" name="Picture 1">
            <a:extLst>
              <a:ext uri="{FF2B5EF4-FFF2-40B4-BE49-F238E27FC236}">
                <a16:creationId xmlns:a16="http://schemas.microsoft.com/office/drawing/2014/main" id="{A6FD9CFB-E12B-4765-8290-B7A7FDB0D18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56150" y="2217056"/>
            <a:ext cx="2525466" cy="2784274"/>
          </a:xfrm>
          <a:prstGeom prst="rect">
            <a:avLst/>
          </a:prstGeom>
        </p:spPr>
      </p:pic>
      <p:sp>
        <p:nvSpPr>
          <p:cNvPr id="14" name="Rectangle 13">
            <a:extLst>
              <a:ext uri="{FF2B5EF4-FFF2-40B4-BE49-F238E27FC236}">
                <a16:creationId xmlns:a16="http://schemas.microsoft.com/office/drawing/2014/main" id="{030F46CE-0F3E-48C3-AC52-850723C6A701}"/>
              </a:ext>
            </a:extLst>
          </p:cNvPr>
          <p:cNvSpPr/>
          <p:nvPr/>
        </p:nvSpPr>
        <p:spPr>
          <a:xfrm>
            <a:off x="2243767" y="2563301"/>
            <a:ext cx="28245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a:t>
            </a:r>
          </a:p>
        </p:txBody>
      </p:sp>
      <p:sp>
        <p:nvSpPr>
          <p:cNvPr id="15" name="Rectangle 14">
            <a:extLst>
              <a:ext uri="{FF2B5EF4-FFF2-40B4-BE49-F238E27FC236}">
                <a16:creationId xmlns:a16="http://schemas.microsoft.com/office/drawing/2014/main" id="{2F8DFDDB-88D0-4204-A5A4-C8BE8661E43A}"/>
              </a:ext>
            </a:extLst>
          </p:cNvPr>
          <p:cNvSpPr/>
          <p:nvPr/>
        </p:nvSpPr>
        <p:spPr>
          <a:xfrm>
            <a:off x="8340583" y="4933014"/>
            <a:ext cx="2751168"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44" normalizeH="0" baseline="0" noProof="0">
                <a:ln>
                  <a:noFill/>
                </a:ln>
                <a:solidFill>
                  <a:prstClr val="black"/>
                </a:solidFill>
                <a:effectLst/>
                <a:uLnTx/>
                <a:uFillTx/>
                <a:latin typeface="DM Sans"/>
                <a:ea typeface="+mn-ea"/>
                <a:cs typeface="+mn-cs"/>
              </a:rPr>
              <a:t>* p &lt; 0.05 vs Untreated</a:t>
            </a:r>
            <a:endParaRPr kumimoji="0" lang="it-IT" sz="1050" b="0" i="0" u="none" strike="noStrike" kern="1200" cap="none" spc="44" normalizeH="0" baseline="0" noProof="0">
              <a:ln>
                <a:noFill/>
              </a:ln>
              <a:solidFill>
                <a:prstClr val="black"/>
              </a:solidFill>
              <a:effectLst/>
              <a:uLnTx/>
              <a:uFillTx/>
              <a:latin typeface="DM Sans"/>
              <a:ea typeface="+mn-ea"/>
              <a:cs typeface="+mn-cs"/>
            </a:endParaRPr>
          </a:p>
        </p:txBody>
      </p:sp>
      <p:sp>
        <p:nvSpPr>
          <p:cNvPr id="17" name="Rectangle 16">
            <a:extLst>
              <a:ext uri="{FF2B5EF4-FFF2-40B4-BE49-F238E27FC236}">
                <a16:creationId xmlns:a16="http://schemas.microsoft.com/office/drawing/2014/main" id="{13BE6633-502A-694C-BE78-C4BE84EAD665}"/>
              </a:ext>
            </a:extLst>
          </p:cNvPr>
          <p:cNvSpPr/>
          <p:nvPr/>
        </p:nvSpPr>
        <p:spPr>
          <a:xfrm>
            <a:off x="5452012" y="5285104"/>
            <a:ext cx="1387880" cy="276999"/>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5" normalizeH="0" baseline="0" noProof="0">
                <a:ln>
                  <a:noFill/>
                </a:ln>
                <a:solidFill>
                  <a:prstClr val="black"/>
                </a:solidFill>
                <a:effectLst/>
                <a:uLnTx/>
                <a:uFillTx/>
                <a:latin typeface="DM Sans"/>
                <a:ea typeface="+mn-ea"/>
                <a:cs typeface="+mn-cs"/>
              </a:rPr>
              <a:t>SYN-GLOW®</a:t>
            </a: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21" name="Rectangle 20">
            <a:extLst>
              <a:ext uri="{FF2B5EF4-FFF2-40B4-BE49-F238E27FC236}">
                <a16:creationId xmlns:a16="http://schemas.microsoft.com/office/drawing/2014/main" id="{F28CF321-629E-A946-B550-138255E9B02C}"/>
              </a:ext>
            </a:extLst>
          </p:cNvPr>
          <p:cNvSpPr/>
          <p:nvPr/>
        </p:nvSpPr>
        <p:spPr>
          <a:xfrm>
            <a:off x="5597084" y="1336994"/>
            <a:ext cx="1097736" cy="276999"/>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5" normalizeH="0" baseline="0" noProof="0">
                <a:ln>
                  <a:noFill/>
                </a:ln>
                <a:solidFill>
                  <a:prstClr val="black"/>
                </a:solidFill>
                <a:effectLst/>
                <a:uLnTx/>
                <a:uFillTx/>
                <a:latin typeface="DM Sans"/>
                <a:ea typeface="+mn-ea"/>
                <a:cs typeface="+mn-cs"/>
              </a:rPr>
              <a:t>Untreated</a:t>
            </a: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Rectangle 23">
            <a:extLst>
              <a:ext uri="{FF2B5EF4-FFF2-40B4-BE49-F238E27FC236}">
                <a16:creationId xmlns:a16="http://schemas.microsoft.com/office/drawing/2014/main" id="{63690100-C406-B244-9BB1-5D736E3A062F}"/>
              </a:ext>
            </a:extLst>
          </p:cNvPr>
          <p:cNvSpPr/>
          <p:nvPr/>
        </p:nvSpPr>
        <p:spPr>
          <a:xfrm>
            <a:off x="1928938" y="4962590"/>
            <a:ext cx="912109" cy="246221"/>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30 µg SYN-GLOW®</a:t>
            </a:r>
            <a:br>
              <a:rPr kumimoji="0" lang="en-US" sz="800" b="0" i="0" u="none" strike="noStrike" kern="1200" cap="none" spc="0" normalizeH="0" baseline="0" noProof="0">
                <a:ln>
                  <a:noFill/>
                </a:ln>
                <a:solidFill>
                  <a:prstClr val="black"/>
                </a:solidFill>
                <a:effectLst/>
                <a:uLnTx/>
                <a:uFillTx/>
                <a:latin typeface="DM Sans"/>
                <a:ea typeface="+mn-ea"/>
                <a:cs typeface="+mn-cs"/>
              </a:rPr>
            </a:br>
            <a:r>
              <a:rPr kumimoji="0" lang="en-US" sz="800" b="0" i="0" u="none" strike="noStrike" kern="1200" cap="none" spc="0" normalizeH="0" baseline="0" noProof="0">
                <a:ln>
                  <a:noFill/>
                </a:ln>
                <a:solidFill>
                  <a:prstClr val="black"/>
                </a:solidFill>
                <a:effectLst/>
                <a:uLnTx/>
                <a:uFillTx/>
                <a:latin typeface="DM Sans"/>
                <a:ea typeface="+mn-ea"/>
                <a:cs typeface="+mn-cs"/>
              </a:rPr>
              <a:t>peptide</a:t>
            </a:r>
          </a:p>
        </p:txBody>
      </p:sp>
      <p:sp>
        <p:nvSpPr>
          <p:cNvPr id="25" name="Rectangle 24">
            <a:extLst>
              <a:ext uri="{FF2B5EF4-FFF2-40B4-BE49-F238E27FC236}">
                <a16:creationId xmlns:a16="http://schemas.microsoft.com/office/drawing/2014/main" id="{4A885825-E26B-FE4F-8903-6997E6C505BC}"/>
              </a:ext>
            </a:extLst>
          </p:cNvPr>
          <p:cNvSpPr/>
          <p:nvPr/>
        </p:nvSpPr>
        <p:spPr>
          <a:xfrm>
            <a:off x="1088699" y="4963886"/>
            <a:ext cx="490199" cy="123111"/>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Untreated</a:t>
            </a:r>
          </a:p>
        </p:txBody>
      </p:sp>
      <p:sp>
        <p:nvSpPr>
          <p:cNvPr id="26" name="Rectangle 25">
            <a:extLst>
              <a:ext uri="{FF2B5EF4-FFF2-40B4-BE49-F238E27FC236}">
                <a16:creationId xmlns:a16="http://schemas.microsoft.com/office/drawing/2014/main" id="{7C941264-B525-8048-ADAB-C41732C1F220}"/>
              </a:ext>
            </a:extLst>
          </p:cNvPr>
          <p:cNvSpPr/>
          <p:nvPr/>
        </p:nvSpPr>
        <p:spPr>
          <a:xfrm>
            <a:off x="1080950" y="1846039"/>
            <a:ext cx="1411605" cy="369332"/>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Pigmentation assay</a:t>
            </a:r>
            <a:br>
              <a:rPr kumimoji="0" lang="en-US" sz="1200" b="0" i="0" u="none" strike="noStrike" kern="1200" cap="none" spc="0" normalizeH="0" baseline="0" noProof="0">
                <a:ln>
                  <a:noFill/>
                </a:ln>
                <a:solidFill>
                  <a:prstClr val="black"/>
                </a:solidFill>
                <a:effectLst/>
                <a:uLnTx/>
                <a:uFillTx/>
                <a:latin typeface="DM Sans"/>
                <a:ea typeface="+mn-ea"/>
                <a:cs typeface="+mn-cs"/>
              </a:rPr>
            </a:br>
            <a:r>
              <a:rPr kumimoji="0" lang="en-US" sz="1200" b="0" i="1" u="none" strike="noStrike" kern="1200" cap="none" spc="0" normalizeH="0" baseline="0" noProof="0">
                <a:ln>
                  <a:noFill/>
                </a:ln>
                <a:solidFill>
                  <a:prstClr val="black"/>
                </a:solidFill>
                <a:effectLst/>
                <a:uLnTx/>
                <a:uFillTx/>
                <a:latin typeface="DM Sans"/>
                <a:ea typeface="+mn-ea"/>
                <a:cs typeface="+mn-cs"/>
              </a:rPr>
              <a:t>ex vivo</a:t>
            </a:r>
          </a:p>
        </p:txBody>
      </p:sp>
      <p:sp>
        <p:nvSpPr>
          <p:cNvPr id="27" name="Rectangle 26">
            <a:extLst>
              <a:ext uri="{FF2B5EF4-FFF2-40B4-BE49-F238E27FC236}">
                <a16:creationId xmlns:a16="http://schemas.microsoft.com/office/drawing/2014/main" id="{95C52004-8970-3648-AED5-3E886C157D47}"/>
              </a:ext>
            </a:extLst>
          </p:cNvPr>
          <p:cNvSpPr/>
          <p:nvPr/>
        </p:nvSpPr>
        <p:spPr>
          <a:xfrm rot="16200000">
            <a:off x="-212853" y="3543740"/>
            <a:ext cx="1172758" cy="153888"/>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Pigmentation score</a:t>
            </a:r>
            <a:endParaRPr kumimoji="0" lang="en-US" sz="1000" b="0" i="1" u="none" strike="noStrike" kern="1200" cap="none" spc="0" normalizeH="0" baseline="0" noProof="0">
              <a:ln>
                <a:noFill/>
              </a:ln>
              <a:solidFill>
                <a:prstClr val="black"/>
              </a:solidFill>
              <a:effectLst/>
              <a:uLnTx/>
              <a:uFillTx/>
              <a:latin typeface="DM Sans"/>
              <a:ea typeface="+mn-ea"/>
              <a:cs typeface="+mn-cs"/>
            </a:endParaRPr>
          </a:p>
        </p:txBody>
      </p:sp>
      <p:sp>
        <p:nvSpPr>
          <p:cNvPr id="34" name="Text Placeholder 33">
            <a:extLst>
              <a:ext uri="{FF2B5EF4-FFF2-40B4-BE49-F238E27FC236}">
                <a16:creationId xmlns:a16="http://schemas.microsoft.com/office/drawing/2014/main" id="{4FEBDBD0-C981-B11A-EBE2-99931E0996F8}"/>
              </a:ext>
            </a:extLst>
          </p:cNvPr>
          <p:cNvSpPr>
            <a:spLocks noGrp="1"/>
          </p:cNvSpPr>
          <p:nvPr>
            <p:ph type="body" sz="quarter" idx="24"/>
          </p:nvPr>
        </p:nvSpPr>
        <p:spPr>
          <a:xfrm>
            <a:off x="302397" y="6214540"/>
            <a:ext cx="4932000" cy="121588"/>
          </a:xfrm>
        </p:spPr>
        <p:txBody>
          <a:bodyPr/>
          <a:lstStyle/>
          <a:p>
            <a:r>
              <a:rPr lang="en-GB" i="1"/>
              <a:t>Ex-vivo</a:t>
            </a:r>
            <a:r>
              <a:rPr lang="en-GB"/>
              <a:t> sample shown is from 47y.o female donor abdominal skin (ITA angle 18) with no light exposure</a:t>
            </a:r>
          </a:p>
          <a:p>
            <a:endParaRPr lang="en-GB"/>
          </a:p>
        </p:txBody>
      </p:sp>
      <p:sp>
        <p:nvSpPr>
          <p:cNvPr id="33" name="Text Placeholder 32">
            <a:extLst>
              <a:ext uri="{FF2B5EF4-FFF2-40B4-BE49-F238E27FC236}">
                <a16:creationId xmlns:a16="http://schemas.microsoft.com/office/drawing/2014/main" id="{87006A4A-A6AD-DCD5-1FD2-6E8DCC8C8A92}"/>
              </a:ext>
            </a:extLst>
          </p:cNvPr>
          <p:cNvSpPr>
            <a:spLocks noGrp="1"/>
          </p:cNvSpPr>
          <p:nvPr>
            <p:ph type="body" sz="quarter" idx="23"/>
          </p:nvPr>
        </p:nvSpPr>
        <p:spPr/>
        <p:txBody>
          <a:bodyPr/>
          <a:lstStyle/>
          <a:p>
            <a:r>
              <a:rPr lang="en-GB"/>
              <a:t>Scientific Validation </a:t>
            </a:r>
            <a:r>
              <a:rPr lang="en-GB" i="1"/>
              <a:t>EX VIVO</a:t>
            </a:r>
          </a:p>
        </p:txBody>
      </p:sp>
      <p:sp>
        <p:nvSpPr>
          <p:cNvPr id="16" name="Slide Number Placeholder 4">
            <a:extLst>
              <a:ext uri="{FF2B5EF4-FFF2-40B4-BE49-F238E27FC236}">
                <a16:creationId xmlns:a16="http://schemas.microsoft.com/office/drawing/2014/main" id="{8CF3D985-1D5B-47D8-9F57-C8D2A6CA7C6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8" name="object 2">
            <a:extLst>
              <a:ext uri="{FF2B5EF4-FFF2-40B4-BE49-F238E27FC236}">
                <a16:creationId xmlns:a16="http://schemas.microsoft.com/office/drawing/2014/main" id="{827BE6E9-7B3A-450C-895B-360057AB4CDC}"/>
              </a:ext>
            </a:extLst>
          </p:cNvPr>
          <p:cNvSpPr txBox="1">
            <a:spLocks noGrp="1"/>
          </p:cNvSpPr>
          <p:nvPr>
            <p:ph type="title"/>
          </p:nvPr>
        </p:nvSpPr>
        <p:spPr>
          <a:xfrm>
            <a:off x="301625" y="301625"/>
            <a:ext cx="11591925" cy="291362"/>
          </a:xfrm>
        </p:spPr>
        <p:txBody>
          <a:bodyPr vert="horz" wrap="square" lIns="0" tIns="10223" rIns="0" bIns="0" rtlCol="0" anchor="t" anchorCtr="0">
            <a:spAutoFit/>
          </a:bodyPr>
          <a:lstStyle/>
          <a:p>
            <a:r>
              <a:rPr lang="en-GB"/>
              <a:t>Significant </a:t>
            </a:r>
            <a:r>
              <a:rPr lang="en-GB" i="1">
                <a:solidFill>
                  <a:schemeClr val="accent6"/>
                </a:solidFill>
              </a:rPr>
              <a:t>ex vivo </a:t>
            </a:r>
            <a:r>
              <a:rPr lang="en-GB"/>
              <a:t>activity for SYN-GLOW</a:t>
            </a:r>
            <a:r>
              <a:rPr lang="en-GB" b="0"/>
              <a:t>®</a:t>
            </a:r>
          </a:p>
        </p:txBody>
      </p:sp>
    </p:spTree>
    <p:extLst>
      <p:ext uri="{BB962C8B-B14F-4D97-AF65-F5344CB8AC3E}">
        <p14:creationId xmlns:p14="http://schemas.microsoft.com/office/powerpoint/2010/main" val="622297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C27D8DCF-5E12-B44D-0991-7CA8E8D5795E}"/>
              </a:ext>
            </a:extLst>
          </p:cNvPr>
          <p:cNvSpPr>
            <a:spLocks noGrp="1"/>
          </p:cNvSpPr>
          <p:nvPr>
            <p:ph type="body" sz="quarter" idx="24"/>
          </p:nvPr>
        </p:nvSpPr>
        <p:spPr>
          <a:xfrm>
            <a:off x="302397" y="6214540"/>
            <a:ext cx="5832000" cy="121588"/>
          </a:xfrm>
        </p:spPr>
        <p:txBody>
          <a:bodyPr/>
          <a:lstStyle/>
          <a:p>
            <a:r>
              <a:rPr lang="en-GB"/>
              <a:t>Melanin synthesis activation is related to scientific evidences (ex vivo) and is not intended to be final product claim </a:t>
            </a:r>
          </a:p>
          <a:p>
            <a:endParaRPr lang="en-GB"/>
          </a:p>
        </p:txBody>
      </p:sp>
      <p:pic>
        <p:nvPicPr>
          <p:cNvPr id="37" name="Picture 36">
            <a:extLst>
              <a:ext uri="{FF2B5EF4-FFF2-40B4-BE49-F238E27FC236}">
                <a16:creationId xmlns:a16="http://schemas.microsoft.com/office/drawing/2014/main" id="{3B7DFBD6-C36A-475C-A533-3A4F56DCDE5B}"/>
              </a:ext>
            </a:extLst>
          </p:cNvPr>
          <p:cNvPicPr>
            <a:picLocks noChangeAspect="1"/>
          </p:cNvPicPr>
          <p:nvPr/>
        </p:nvPicPr>
        <p:blipFill>
          <a:blip r:embed="rId3"/>
          <a:stretch>
            <a:fillRect/>
          </a:stretch>
        </p:blipFill>
        <p:spPr>
          <a:xfrm>
            <a:off x="306605" y="1448906"/>
            <a:ext cx="8475581" cy="4302861"/>
          </a:xfrm>
          <a:prstGeom prst="rect">
            <a:avLst/>
          </a:prstGeom>
        </p:spPr>
      </p:pic>
      <p:sp>
        <p:nvSpPr>
          <p:cNvPr id="22" name="Text Placeholder 21">
            <a:extLst>
              <a:ext uri="{FF2B5EF4-FFF2-40B4-BE49-F238E27FC236}">
                <a16:creationId xmlns:a16="http://schemas.microsoft.com/office/drawing/2014/main" id="{B937007A-BD99-2DD8-8EC7-B036E2E752A8}"/>
              </a:ext>
            </a:extLst>
          </p:cNvPr>
          <p:cNvSpPr>
            <a:spLocks noGrp="1"/>
          </p:cNvSpPr>
          <p:nvPr>
            <p:ph type="body" sz="quarter" idx="23"/>
          </p:nvPr>
        </p:nvSpPr>
        <p:spPr/>
        <p:txBody>
          <a:bodyPr/>
          <a:lstStyle/>
          <a:p>
            <a:r>
              <a:rPr lang="en-GB"/>
              <a:t>Scientific Validation </a:t>
            </a:r>
            <a:r>
              <a:rPr lang="en-GB" i="1"/>
              <a:t>EX VIVO</a:t>
            </a:r>
          </a:p>
        </p:txBody>
      </p:sp>
      <p:sp>
        <p:nvSpPr>
          <p:cNvPr id="14" name="Slide Number Placeholder 4">
            <a:extLst>
              <a:ext uri="{FF2B5EF4-FFF2-40B4-BE49-F238E27FC236}">
                <a16:creationId xmlns:a16="http://schemas.microsoft.com/office/drawing/2014/main" id="{4CCA7913-D178-4E6F-BB82-A7770C0F0FAA}"/>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8" name="object 2">
            <a:extLst>
              <a:ext uri="{FF2B5EF4-FFF2-40B4-BE49-F238E27FC236}">
                <a16:creationId xmlns:a16="http://schemas.microsoft.com/office/drawing/2014/main" id="{827BE6E9-7B3A-450C-895B-360057AB4CDC}"/>
              </a:ext>
            </a:extLst>
          </p:cNvPr>
          <p:cNvSpPr txBox="1">
            <a:spLocks noGrp="1"/>
          </p:cNvSpPr>
          <p:nvPr>
            <p:ph type="title"/>
          </p:nvPr>
        </p:nvSpPr>
        <p:spPr>
          <a:xfrm>
            <a:off x="301625" y="301625"/>
            <a:ext cx="11591925" cy="291362"/>
          </a:xfrm>
        </p:spPr>
        <p:txBody>
          <a:bodyPr vert="horz" wrap="square" lIns="0" tIns="10223" rIns="0" bIns="0" rtlCol="0" anchor="t" anchorCtr="0">
            <a:spAutoFit/>
          </a:bodyPr>
          <a:lstStyle/>
          <a:p>
            <a:r>
              <a:rPr lang="en-GB"/>
              <a:t>Significant </a:t>
            </a:r>
            <a:r>
              <a:rPr lang="en-GB" i="1">
                <a:solidFill>
                  <a:schemeClr val="accent6"/>
                </a:solidFill>
              </a:rPr>
              <a:t>ex vivo </a:t>
            </a:r>
            <a:r>
              <a:rPr lang="en-GB"/>
              <a:t>activity for SYN-GLOW</a:t>
            </a:r>
            <a:r>
              <a:rPr lang="en-GB" b="0"/>
              <a:t>®</a:t>
            </a:r>
          </a:p>
        </p:txBody>
      </p:sp>
      <p:sp>
        <p:nvSpPr>
          <p:cNvPr id="2" name="TextBox 1">
            <a:extLst>
              <a:ext uri="{FF2B5EF4-FFF2-40B4-BE49-F238E27FC236}">
                <a16:creationId xmlns:a16="http://schemas.microsoft.com/office/drawing/2014/main" id="{745589EE-6A8F-4186-0444-34D267FAC372}"/>
              </a:ext>
            </a:extLst>
          </p:cNvPr>
          <p:cNvSpPr txBox="1"/>
          <p:nvPr/>
        </p:nvSpPr>
        <p:spPr>
          <a:xfrm>
            <a:off x="9232900" y="2648156"/>
            <a:ext cx="2660650" cy="1561688"/>
          </a:xfrm>
          <a:prstGeom prst="rect">
            <a:avLst/>
          </a:prstGeom>
          <a:solidFill>
            <a:srgbClr val="E67F7C"/>
          </a:solidFill>
          <a:ln>
            <a:noFill/>
          </a:ln>
        </p:spPr>
        <p:txBody>
          <a:bodyPr wrap="square" lIns="90000" tIns="0" rIns="9000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a:ea typeface="+mn-ea"/>
                <a:cs typeface="+mn-cs"/>
              </a:rPr>
              <a:t>Significantly boosting key regulators of Melanin synthesis</a:t>
            </a:r>
            <a:endParaRPr kumimoji="0" lang="en-US" sz="900" b="0" i="0" u="none" strike="noStrike" kern="120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3807976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EA9DE4B-6F67-F140-898F-5218888A568D}"/>
              </a:ext>
            </a:extLst>
          </p:cNvPr>
          <p:cNvSpPr>
            <a:spLocks noGrp="1"/>
          </p:cNvSpPr>
          <p:nvPr>
            <p:ph type="title"/>
          </p:nvPr>
        </p:nvSpPr>
        <p:spPr>
          <a:xfrm>
            <a:off x="302400" y="302400"/>
            <a:ext cx="11591925" cy="303211"/>
          </a:xfrm>
        </p:spPr>
        <p:txBody>
          <a:bodyPr/>
          <a:lstStyle/>
          <a:p>
            <a:r>
              <a:rPr lang="en-GB" i="1"/>
              <a:t>In vivo </a:t>
            </a:r>
            <a:r>
              <a:rPr lang="en-GB"/>
              <a:t>study</a:t>
            </a:r>
          </a:p>
        </p:txBody>
      </p:sp>
      <p:sp>
        <p:nvSpPr>
          <p:cNvPr id="5" name="Slide Number Placeholder 4">
            <a:extLst>
              <a:ext uri="{FF2B5EF4-FFF2-40B4-BE49-F238E27FC236}">
                <a16:creationId xmlns:a16="http://schemas.microsoft.com/office/drawing/2014/main" id="{CDB8DEFB-8F34-394A-A6B4-C4BB6F23981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8" name="Text Placeholder 7">
            <a:extLst>
              <a:ext uri="{FF2B5EF4-FFF2-40B4-BE49-F238E27FC236}">
                <a16:creationId xmlns:a16="http://schemas.microsoft.com/office/drawing/2014/main" id="{B5B8E94F-4D1D-7E4B-A678-B84D501D81F5}"/>
              </a:ext>
            </a:extLst>
          </p:cNvPr>
          <p:cNvSpPr>
            <a:spLocks noGrp="1"/>
          </p:cNvSpPr>
          <p:nvPr>
            <p:ph type="body" idx="11"/>
          </p:nvPr>
        </p:nvSpPr>
        <p:spPr>
          <a:xfrm>
            <a:off x="301625" y="604838"/>
            <a:ext cx="11588750" cy="474207"/>
          </a:xfrm>
        </p:spPr>
        <p:txBody>
          <a:bodyPr anchor="t"/>
          <a:lstStyle/>
          <a:p>
            <a:r>
              <a:rPr lang="en-GB"/>
              <a:t>29 Volunteers application at inner forearm of 3% SYN-GLOW</a:t>
            </a:r>
            <a:r>
              <a:rPr lang="en-GB" b="0"/>
              <a:t>®</a:t>
            </a:r>
            <a:r>
              <a:rPr lang="en-GB"/>
              <a:t> </a:t>
            </a:r>
          </a:p>
        </p:txBody>
      </p:sp>
      <p:sp>
        <p:nvSpPr>
          <p:cNvPr id="18" name="Text Placeholder 17">
            <a:extLst>
              <a:ext uri="{FF2B5EF4-FFF2-40B4-BE49-F238E27FC236}">
                <a16:creationId xmlns:a16="http://schemas.microsoft.com/office/drawing/2014/main" id="{D5338DFC-7653-E174-5D0C-CA32EBB361DB}"/>
              </a:ext>
            </a:extLst>
          </p:cNvPr>
          <p:cNvSpPr>
            <a:spLocks noGrp="1"/>
          </p:cNvSpPr>
          <p:nvPr>
            <p:ph type="body" sz="quarter" idx="23"/>
          </p:nvPr>
        </p:nvSpPr>
        <p:spPr>
          <a:xfrm>
            <a:off x="302399" y="5954496"/>
            <a:ext cx="3528001" cy="116604"/>
          </a:xfrm>
        </p:spPr>
        <p:txBody>
          <a:bodyPr/>
          <a:lstStyle/>
          <a:p>
            <a:r>
              <a:rPr lang="en-GB"/>
              <a:t>Scientific Validation </a:t>
            </a:r>
            <a:r>
              <a:rPr lang="en-GB" i="1"/>
              <a:t>IN VIVO</a:t>
            </a:r>
          </a:p>
        </p:txBody>
      </p:sp>
      <p:sp>
        <p:nvSpPr>
          <p:cNvPr id="19" name="Text Placeholder 18">
            <a:extLst>
              <a:ext uri="{FF2B5EF4-FFF2-40B4-BE49-F238E27FC236}">
                <a16:creationId xmlns:a16="http://schemas.microsoft.com/office/drawing/2014/main" id="{CD36A9F7-577C-7E07-FD09-4B8F32BABD6F}"/>
              </a:ext>
            </a:extLst>
          </p:cNvPr>
          <p:cNvSpPr>
            <a:spLocks noGrp="1"/>
          </p:cNvSpPr>
          <p:nvPr>
            <p:ph type="body" sz="quarter" idx="24"/>
          </p:nvPr>
        </p:nvSpPr>
        <p:spPr>
          <a:xfrm>
            <a:off x="302397" y="6075640"/>
            <a:ext cx="6768000" cy="121588"/>
          </a:xfrm>
        </p:spPr>
        <p:txBody>
          <a:bodyPr/>
          <a:lstStyle/>
          <a:p>
            <a:r>
              <a:rPr lang="en-GB"/>
              <a:t>*We exposed skin to some UV light, in order to  simulate “real life”. UV exposure was done with a sunlight simulator, 40% below the minimal erythemal dose (MED): this roughly corresponds to 15-30min outdoor, during </a:t>
            </a:r>
            <a:r>
              <a:rPr lang="en-GB" err="1"/>
              <a:t>avg</a:t>
            </a:r>
            <a:r>
              <a:rPr lang="en-GB"/>
              <a:t> Spring day in mid-European Country</a:t>
            </a:r>
          </a:p>
          <a:p>
            <a:endParaRPr lang="en-GB"/>
          </a:p>
        </p:txBody>
      </p:sp>
      <p:sp>
        <p:nvSpPr>
          <p:cNvPr id="26" name="object 4">
            <a:extLst>
              <a:ext uri="{FF2B5EF4-FFF2-40B4-BE49-F238E27FC236}">
                <a16:creationId xmlns:a16="http://schemas.microsoft.com/office/drawing/2014/main" id="{DE353097-1126-C74A-B9AD-0FB35A8C3017}"/>
              </a:ext>
            </a:extLst>
          </p:cNvPr>
          <p:cNvSpPr txBox="1"/>
          <p:nvPr/>
        </p:nvSpPr>
        <p:spPr>
          <a:xfrm>
            <a:off x="301625" y="4037602"/>
            <a:ext cx="7331280" cy="1427314"/>
          </a:xfrm>
          <a:prstGeom prst="rect">
            <a:avLst/>
          </a:prstGeom>
        </p:spPr>
        <p:txBody>
          <a:bodyPr vert="horz" wrap="square" lIns="0" tIns="22860" rIns="0" bIns="0" rtlCol="0">
            <a:spAutoFit/>
          </a:bodyPr>
          <a:lstStyle/>
          <a:p>
            <a:pPr marL="12700" marR="0" lvl="0" indent="0" algn="l" defTabSz="914400" rtl="0" eaLnBrk="1" fontAlgn="auto" latinLnBrk="0" hangingPunct="1">
              <a:lnSpc>
                <a:spcPct val="100000"/>
              </a:lnSpc>
              <a:spcBef>
                <a:spcPts val="18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mn-ea"/>
                <a:cs typeface="Fira Sans"/>
              </a:rPr>
              <a:t>Overall set-up</a:t>
            </a:r>
            <a:endParaRPr kumimoji="0" lang="en-GB" sz="1400" b="0" i="0" u="none" strike="noStrike" kern="1200" cap="none" spc="0" normalizeH="0" baseline="0" noProof="0">
              <a:ln>
                <a:noFill/>
              </a:ln>
              <a:solidFill>
                <a:prstClr val="black"/>
              </a:solidFill>
              <a:effectLst/>
              <a:uLnTx/>
              <a:uFillTx/>
              <a:latin typeface="DM Sans"/>
              <a:ea typeface="+mn-ea"/>
              <a:cs typeface="Fira Sans"/>
            </a:endParaRPr>
          </a:p>
          <a:p>
            <a:pPr marL="363600" marR="0" lvl="0" indent="-363600" algn="l" defTabSz="914400" rtl="0" eaLnBrk="1" fontAlgn="auto" latinLnBrk="0" hangingPunct="1">
              <a:lnSpc>
                <a:spcPct val="90000"/>
              </a:lnSpc>
              <a:spcBef>
                <a:spcPts val="500"/>
              </a:spcBef>
              <a:spcAft>
                <a:spcPts val="400"/>
              </a:spcAft>
              <a:buClr>
                <a:srgbClr val="F08B1F"/>
              </a:buClr>
              <a:buSzPct val="90000"/>
              <a:buFont typeface="Otypical Text Regular" panose="020B0503030300000000" pitchFamily="34" charset="0"/>
              <a:buChar char="●"/>
              <a:tabLst/>
              <a:defRPr/>
            </a:pPr>
            <a:r>
              <a:rPr kumimoji="0" lang="en-GB" sz="1400" b="0" i="0" u="none" strike="noStrike" kern="1200" cap="none" spc="0" normalizeH="0" baseline="0" noProof="0">
                <a:ln>
                  <a:noFill/>
                </a:ln>
                <a:solidFill>
                  <a:prstClr val="black"/>
                </a:solidFill>
                <a:effectLst/>
                <a:uLnTx/>
                <a:uFillTx/>
                <a:latin typeface="DM Sans"/>
                <a:ea typeface="+mn-ea"/>
                <a:cs typeface="Fira Sans"/>
              </a:rPr>
              <a:t>Pre-conditioning phase: </a:t>
            </a:r>
            <a:r>
              <a:rPr kumimoji="0" sz="1400" b="0" i="0" u="none" strike="noStrike" kern="1200" cap="none" spc="0" normalizeH="0" baseline="0" noProof="0">
                <a:ln>
                  <a:noFill/>
                </a:ln>
                <a:solidFill>
                  <a:prstClr val="black"/>
                </a:solidFill>
                <a:effectLst/>
                <a:uLnTx/>
                <a:uFillTx/>
                <a:latin typeface="DM Sans"/>
                <a:ea typeface="+mn-ea"/>
                <a:cs typeface="Fira Sans"/>
              </a:rPr>
              <a:t>product application, no UV exposure</a:t>
            </a:r>
            <a:endParaRPr kumimoji="0" lang="en-GB" sz="1400" b="0" i="0" u="none" strike="noStrike" kern="1200" cap="none" spc="0" normalizeH="0" baseline="0" noProof="0">
              <a:ln>
                <a:noFill/>
              </a:ln>
              <a:solidFill>
                <a:prstClr val="black"/>
              </a:solidFill>
              <a:effectLst/>
              <a:uLnTx/>
              <a:uFillTx/>
              <a:latin typeface="DM Sans"/>
              <a:ea typeface="+mn-ea"/>
              <a:cs typeface="Fira Sans"/>
            </a:endParaRPr>
          </a:p>
          <a:p>
            <a:pPr marL="363600" marR="0" lvl="0" indent="-363600" algn="l" defTabSz="914400" rtl="0" eaLnBrk="1" fontAlgn="auto" latinLnBrk="0" hangingPunct="1">
              <a:lnSpc>
                <a:spcPct val="90000"/>
              </a:lnSpc>
              <a:spcBef>
                <a:spcPts val="500"/>
              </a:spcBef>
              <a:spcAft>
                <a:spcPts val="400"/>
              </a:spcAft>
              <a:buClr>
                <a:srgbClr val="F08B1F"/>
              </a:buClr>
              <a:buSzPct val="90000"/>
              <a:buFont typeface="Otypical Text Regular" panose="020B0503030300000000" pitchFamily="34" charset="0"/>
              <a:buChar char="●"/>
              <a:tabLst/>
              <a:defRPr/>
            </a:pPr>
            <a:r>
              <a:rPr kumimoji="0" sz="1400" b="0" i="0" u="none" strike="noStrike" kern="1200" cap="none" spc="0" normalizeH="0" baseline="0" noProof="0">
                <a:ln>
                  <a:noFill/>
                </a:ln>
                <a:solidFill>
                  <a:prstClr val="black"/>
                </a:solidFill>
                <a:effectLst/>
                <a:uLnTx/>
                <a:uFillTx/>
                <a:latin typeface="DM Sans"/>
                <a:ea typeface="+mn-ea"/>
                <a:cs typeface="Fira Sans"/>
              </a:rPr>
              <a:t>Day 1-4</a:t>
            </a:r>
            <a:r>
              <a:rPr kumimoji="0" lang="en-GB" sz="1400" b="0" i="0" u="none" strike="noStrike" kern="1200" cap="none" spc="0" normalizeH="0" baseline="0" noProof="0">
                <a:ln>
                  <a:noFill/>
                </a:ln>
                <a:solidFill>
                  <a:prstClr val="black"/>
                </a:solidFill>
                <a:effectLst/>
                <a:uLnTx/>
                <a:uFillTx/>
                <a:latin typeface="DM Sans"/>
                <a:ea typeface="+mn-ea"/>
                <a:cs typeface="Fira Sans"/>
              </a:rPr>
              <a:t>: </a:t>
            </a:r>
            <a:r>
              <a:rPr kumimoji="0" sz="1400" b="0" i="0" u="none" strike="noStrike" kern="1200" cap="none" spc="0" normalizeH="0" baseline="0" noProof="0">
                <a:ln>
                  <a:noFill/>
                </a:ln>
                <a:solidFill>
                  <a:prstClr val="black"/>
                </a:solidFill>
                <a:effectLst/>
                <a:uLnTx/>
                <a:uFillTx/>
                <a:latin typeface="DM Sans"/>
                <a:ea typeface="+mn-ea"/>
                <a:cs typeface="Fira Sans"/>
              </a:rPr>
              <a:t>product application, UV exposure</a:t>
            </a:r>
            <a:endParaRPr kumimoji="0" lang="en-GB" sz="1400" b="0" i="0" u="none" strike="noStrike" kern="1200" cap="none" spc="0" normalizeH="0" baseline="0" noProof="0">
              <a:ln>
                <a:noFill/>
              </a:ln>
              <a:solidFill>
                <a:prstClr val="black"/>
              </a:solidFill>
              <a:effectLst/>
              <a:uLnTx/>
              <a:uFillTx/>
              <a:latin typeface="DM Sans"/>
              <a:ea typeface="+mn-ea"/>
              <a:cs typeface="Fira Sans"/>
            </a:endParaRPr>
          </a:p>
          <a:p>
            <a:pPr marL="363600" marR="0" lvl="0" indent="-363600" algn="l" defTabSz="914400" rtl="0" eaLnBrk="1" fontAlgn="auto" latinLnBrk="0" hangingPunct="1">
              <a:lnSpc>
                <a:spcPct val="90000"/>
              </a:lnSpc>
              <a:spcBef>
                <a:spcPts val="500"/>
              </a:spcBef>
              <a:spcAft>
                <a:spcPts val="400"/>
              </a:spcAft>
              <a:buClr>
                <a:srgbClr val="F08B1F"/>
              </a:buClr>
              <a:buSzPct val="90000"/>
              <a:buFont typeface="Otypical Text Regular" panose="020B0503030300000000" pitchFamily="34" charset="0"/>
              <a:buChar char="●"/>
              <a:tabLst/>
              <a:defRPr/>
            </a:pPr>
            <a:r>
              <a:rPr kumimoji="0" sz="1400" b="0" i="0" u="none" strike="noStrike" kern="1200" cap="none" spc="0" normalizeH="0" baseline="0" noProof="0">
                <a:ln>
                  <a:noFill/>
                </a:ln>
                <a:solidFill>
                  <a:prstClr val="black"/>
                </a:solidFill>
                <a:effectLst/>
                <a:uLnTx/>
                <a:uFillTx/>
                <a:latin typeface="DM Sans"/>
                <a:ea typeface="+mn-ea"/>
                <a:cs typeface="Fira Sans"/>
              </a:rPr>
              <a:t>Day 5-15</a:t>
            </a:r>
            <a:r>
              <a:rPr kumimoji="0" lang="en-GB" sz="1400" b="0" i="0" u="none" strike="noStrike" kern="1200" cap="none" spc="0" normalizeH="0" baseline="0" noProof="0">
                <a:ln>
                  <a:noFill/>
                </a:ln>
                <a:solidFill>
                  <a:prstClr val="black"/>
                </a:solidFill>
                <a:effectLst/>
                <a:uLnTx/>
                <a:uFillTx/>
                <a:latin typeface="DM Sans"/>
                <a:ea typeface="+mn-ea"/>
                <a:cs typeface="Fira Sans"/>
              </a:rPr>
              <a:t>: </a:t>
            </a:r>
            <a:r>
              <a:rPr kumimoji="0" sz="1400" b="0" i="0" u="none" strike="noStrike" kern="1200" cap="none" spc="0" normalizeH="0" baseline="0" noProof="0">
                <a:ln>
                  <a:noFill/>
                </a:ln>
                <a:solidFill>
                  <a:prstClr val="black"/>
                </a:solidFill>
                <a:effectLst/>
                <a:uLnTx/>
                <a:uFillTx/>
                <a:latin typeface="DM Sans"/>
                <a:ea typeface="+mn-ea"/>
                <a:cs typeface="Fira Sans"/>
              </a:rPr>
              <a:t>product application, no UV exposure</a:t>
            </a:r>
            <a:endParaRPr kumimoji="0" lang="en-GB" sz="1400" b="0" i="0" u="none" strike="noStrike" kern="1200" cap="none" spc="0" normalizeH="0" baseline="0" noProof="0">
              <a:ln>
                <a:noFill/>
              </a:ln>
              <a:solidFill>
                <a:prstClr val="black"/>
              </a:solidFill>
              <a:effectLst/>
              <a:uLnTx/>
              <a:uFillTx/>
              <a:latin typeface="DM Sans"/>
              <a:ea typeface="+mn-ea"/>
              <a:cs typeface="Fira Sans"/>
            </a:endParaRPr>
          </a:p>
          <a:p>
            <a:pPr marL="363600" marR="0" lvl="0" indent="-363600" algn="l" defTabSz="914400" rtl="0" eaLnBrk="1" fontAlgn="auto" latinLnBrk="0" hangingPunct="1">
              <a:lnSpc>
                <a:spcPct val="90000"/>
              </a:lnSpc>
              <a:spcBef>
                <a:spcPts val="500"/>
              </a:spcBef>
              <a:spcAft>
                <a:spcPts val="400"/>
              </a:spcAft>
              <a:buClr>
                <a:srgbClr val="F08B1F"/>
              </a:buClr>
              <a:buSzPct val="90000"/>
              <a:buFont typeface="Otypical Text Regular" panose="020B0503030300000000" pitchFamily="34" charset="0"/>
              <a:buChar char="●"/>
              <a:tabLst/>
              <a:defRPr/>
            </a:pPr>
            <a:r>
              <a:rPr kumimoji="0" sz="1400" b="0" i="0" u="none" strike="noStrike" kern="1200" cap="none" spc="0" normalizeH="0" baseline="0" noProof="0">
                <a:ln>
                  <a:noFill/>
                </a:ln>
                <a:solidFill>
                  <a:prstClr val="black"/>
                </a:solidFill>
                <a:effectLst/>
                <a:uLnTx/>
                <a:uFillTx/>
                <a:latin typeface="DM Sans"/>
                <a:ea typeface="+mn-ea"/>
                <a:cs typeface="Fira Sans"/>
              </a:rPr>
              <a:t>Day 15-22</a:t>
            </a:r>
            <a:r>
              <a:rPr kumimoji="0" lang="en-GB" sz="1400" b="0" i="0" u="none" strike="noStrike" kern="1200" cap="none" spc="0" normalizeH="0" baseline="0" noProof="0">
                <a:ln>
                  <a:noFill/>
                </a:ln>
                <a:solidFill>
                  <a:prstClr val="black"/>
                </a:solidFill>
                <a:effectLst/>
                <a:uLnTx/>
                <a:uFillTx/>
                <a:latin typeface="DM Sans"/>
                <a:ea typeface="+mn-ea"/>
                <a:cs typeface="Fira Sans"/>
              </a:rPr>
              <a:t>: </a:t>
            </a:r>
            <a:r>
              <a:rPr kumimoji="0" sz="1400" b="0" i="0" u="none" strike="noStrike" kern="1200" cap="none" spc="0" normalizeH="0" baseline="0" noProof="0">
                <a:ln>
                  <a:noFill/>
                </a:ln>
                <a:solidFill>
                  <a:prstClr val="black"/>
                </a:solidFill>
                <a:effectLst/>
                <a:uLnTx/>
                <a:uFillTx/>
                <a:latin typeface="DM Sans"/>
                <a:ea typeface="+mn-ea"/>
                <a:cs typeface="Fira Sans"/>
              </a:rPr>
              <a:t>no application, no UV exposure</a:t>
            </a:r>
          </a:p>
        </p:txBody>
      </p:sp>
      <p:graphicFrame>
        <p:nvGraphicFramePr>
          <p:cNvPr id="15" name="Table 14">
            <a:extLst>
              <a:ext uri="{FF2B5EF4-FFF2-40B4-BE49-F238E27FC236}">
                <a16:creationId xmlns:a16="http://schemas.microsoft.com/office/drawing/2014/main" id="{B393455E-196E-4247-B39D-7A810BAAC657}"/>
              </a:ext>
            </a:extLst>
          </p:cNvPr>
          <p:cNvGraphicFramePr>
            <a:graphicFrameLocks noGrp="1"/>
          </p:cNvGraphicFramePr>
          <p:nvPr/>
        </p:nvGraphicFramePr>
        <p:xfrm>
          <a:off x="301626" y="2296201"/>
          <a:ext cx="11587962" cy="1312005"/>
        </p:xfrm>
        <a:graphic>
          <a:graphicData uri="http://schemas.openxmlformats.org/drawingml/2006/table">
            <a:tbl>
              <a:tblPr firstRow="1" bandRow="1"/>
              <a:tblGrid>
                <a:gridCol w="605069">
                  <a:extLst>
                    <a:ext uri="{9D8B030D-6E8A-4147-A177-3AD203B41FA5}">
                      <a16:colId xmlns:a16="http://schemas.microsoft.com/office/drawing/2014/main" val="2648126713"/>
                    </a:ext>
                  </a:extLst>
                </a:gridCol>
                <a:gridCol w="861766">
                  <a:extLst>
                    <a:ext uri="{9D8B030D-6E8A-4147-A177-3AD203B41FA5}">
                      <a16:colId xmlns:a16="http://schemas.microsoft.com/office/drawing/2014/main" val="3596927151"/>
                    </a:ext>
                  </a:extLst>
                </a:gridCol>
                <a:gridCol w="440049">
                  <a:extLst>
                    <a:ext uri="{9D8B030D-6E8A-4147-A177-3AD203B41FA5}">
                      <a16:colId xmlns:a16="http://schemas.microsoft.com/office/drawing/2014/main" val="2854203938"/>
                    </a:ext>
                  </a:extLst>
                </a:gridCol>
                <a:gridCol w="440049">
                  <a:extLst>
                    <a:ext uri="{9D8B030D-6E8A-4147-A177-3AD203B41FA5}">
                      <a16:colId xmlns:a16="http://schemas.microsoft.com/office/drawing/2014/main" val="262316773"/>
                    </a:ext>
                  </a:extLst>
                </a:gridCol>
                <a:gridCol w="440049">
                  <a:extLst>
                    <a:ext uri="{9D8B030D-6E8A-4147-A177-3AD203B41FA5}">
                      <a16:colId xmlns:a16="http://schemas.microsoft.com/office/drawing/2014/main" val="3585156902"/>
                    </a:ext>
                  </a:extLst>
                </a:gridCol>
                <a:gridCol w="440049">
                  <a:extLst>
                    <a:ext uri="{9D8B030D-6E8A-4147-A177-3AD203B41FA5}">
                      <a16:colId xmlns:a16="http://schemas.microsoft.com/office/drawing/2014/main" val="1961652651"/>
                    </a:ext>
                  </a:extLst>
                </a:gridCol>
                <a:gridCol w="440049">
                  <a:extLst>
                    <a:ext uri="{9D8B030D-6E8A-4147-A177-3AD203B41FA5}">
                      <a16:colId xmlns:a16="http://schemas.microsoft.com/office/drawing/2014/main" val="716432693"/>
                    </a:ext>
                  </a:extLst>
                </a:gridCol>
                <a:gridCol w="440049">
                  <a:extLst>
                    <a:ext uri="{9D8B030D-6E8A-4147-A177-3AD203B41FA5}">
                      <a16:colId xmlns:a16="http://schemas.microsoft.com/office/drawing/2014/main" val="4158728841"/>
                    </a:ext>
                  </a:extLst>
                </a:gridCol>
                <a:gridCol w="440049">
                  <a:extLst>
                    <a:ext uri="{9D8B030D-6E8A-4147-A177-3AD203B41FA5}">
                      <a16:colId xmlns:a16="http://schemas.microsoft.com/office/drawing/2014/main" val="2442824108"/>
                    </a:ext>
                  </a:extLst>
                </a:gridCol>
                <a:gridCol w="440049">
                  <a:extLst>
                    <a:ext uri="{9D8B030D-6E8A-4147-A177-3AD203B41FA5}">
                      <a16:colId xmlns:a16="http://schemas.microsoft.com/office/drawing/2014/main" val="2649082070"/>
                    </a:ext>
                  </a:extLst>
                </a:gridCol>
                <a:gridCol w="440049">
                  <a:extLst>
                    <a:ext uri="{9D8B030D-6E8A-4147-A177-3AD203B41FA5}">
                      <a16:colId xmlns:a16="http://schemas.microsoft.com/office/drawing/2014/main" val="2005093884"/>
                    </a:ext>
                  </a:extLst>
                </a:gridCol>
                <a:gridCol w="440049">
                  <a:extLst>
                    <a:ext uri="{9D8B030D-6E8A-4147-A177-3AD203B41FA5}">
                      <a16:colId xmlns:a16="http://schemas.microsoft.com/office/drawing/2014/main" val="296547778"/>
                    </a:ext>
                  </a:extLst>
                </a:gridCol>
                <a:gridCol w="440049">
                  <a:extLst>
                    <a:ext uri="{9D8B030D-6E8A-4147-A177-3AD203B41FA5}">
                      <a16:colId xmlns:a16="http://schemas.microsoft.com/office/drawing/2014/main" val="2027083666"/>
                    </a:ext>
                  </a:extLst>
                </a:gridCol>
                <a:gridCol w="440049">
                  <a:extLst>
                    <a:ext uri="{9D8B030D-6E8A-4147-A177-3AD203B41FA5}">
                      <a16:colId xmlns:a16="http://schemas.microsoft.com/office/drawing/2014/main" val="3264039310"/>
                    </a:ext>
                  </a:extLst>
                </a:gridCol>
                <a:gridCol w="440049">
                  <a:extLst>
                    <a:ext uri="{9D8B030D-6E8A-4147-A177-3AD203B41FA5}">
                      <a16:colId xmlns:a16="http://schemas.microsoft.com/office/drawing/2014/main" val="3879158576"/>
                    </a:ext>
                  </a:extLst>
                </a:gridCol>
                <a:gridCol w="440049">
                  <a:extLst>
                    <a:ext uri="{9D8B030D-6E8A-4147-A177-3AD203B41FA5}">
                      <a16:colId xmlns:a16="http://schemas.microsoft.com/office/drawing/2014/main" val="2166797900"/>
                    </a:ext>
                  </a:extLst>
                </a:gridCol>
                <a:gridCol w="440049">
                  <a:extLst>
                    <a:ext uri="{9D8B030D-6E8A-4147-A177-3AD203B41FA5}">
                      <a16:colId xmlns:a16="http://schemas.microsoft.com/office/drawing/2014/main" val="67898535"/>
                    </a:ext>
                  </a:extLst>
                </a:gridCol>
                <a:gridCol w="440049">
                  <a:extLst>
                    <a:ext uri="{9D8B030D-6E8A-4147-A177-3AD203B41FA5}">
                      <a16:colId xmlns:a16="http://schemas.microsoft.com/office/drawing/2014/main" val="3111797259"/>
                    </a:ext>
                  </a:extLst>
                </a:gridCol>
                <a:gridCol w="440049">
                  <a:extLst>
                    <a:ext uri="{9D8B030D-6E8A-4147-A177-3AD203B41FA5}">
                      <a16:colId xmlns:a16="http://schemas.microsoft.com/office/drawing/2014/main" val="4138287364"/>
                    </a:ext>
                  </a:extLst>
                </a:gridCol>
                <a:gridCol w="440049">
                  <a:extLst>
                    <a:ext uri="{9D8B030D-6E8A-4147-A177-3AD203B41FA5}">
                      <a16:colId xmlns:a16="http://schemas.microsoft.com/office/drawing/2014/main" val="2519516039"/>
                    </a:ext>
                  </a:extLst>
                </a:gridCol>
                <a:gridCol w="440049">
                  <a:extLst>
                    <a:ext uri="{9D8B030D-6E8A-4147-A177-3AD203B41FA5}">
                      <a16:colId xmlns:a16="http://schemas.microsoft.com/office/drawing/2014/main" val="1548463801"/>
                    </a:ext>
                  </a:extLst>
                </a:gridCol>
                <a:gridCol w="440049">
                  <a:extLst>
                    <a:ext uri="{9D8B030D-6E8A-4147-A177-3AD203B41FA5}">
                      <a16:colId xmlns:a16="http://schemas.microsoft.com/office/drawing/2014/main" val="1605097444"/>
                    </a:ext>
                  </a:extLst>
                </a:gridCol>
                <a:gridCol w="440049">
                  <a:extLst>
                    <a:ext uri="{9D8B030D-6E8A-4147-A177-3AD203B41FA5}">
                      <a16:colId xmlns:a16="http://schemas.microsoft.com/office/drawing/2014/main" val="355889100"/>
                    </a:ext>
                  </a:extLst>
                </a:gridCol>
                <a:gridCol w="440049">
                  <a:extLst>
                    <a:ext uri="{9D8B030D-6E8A-4147-A177-3AD203B41FA5}">
                      <a16:colId xmlns:a16="http://schemas.microsoft.com/office/drawing/2014/main" val="3347296589"/>
                    </a:ext>
                  </a:extLst>
                </a:gridCol>
                <a:gridCol w="440049">
                  <a:extLst>
                    <a:ext uri="{9D8B030D-6E8A-4147-A177-3AD203B41FA5}">
                      <a16:colId xmlns:a16="http://schemas.microsoft.com/office/drawing/2014/main" val="1844406104"/>
                    </a:ext>
                  </a:extLst>
                </a:gridCol>
              </a:tblGrid>
              <a:tr h="331943">
                <a:tc gridSpan="18">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en-US" sz="1800" b="1" i="0" u="none" strike="noStrike">
                          <a:solidFill>
                            <a:srgbClr val="FFFFFF"/>
                          </a:solidFill>
                          <a:effectLst/>
                          <a:latin typeface="+mn-lt"/>
                        </a:rPr>
                        <a:t>Product application phase (2 times per day)</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lnL w="12700" cap="flat" cmpd="sng" algn="ctr">
                      <a:solidFill>
                        <a:srgbClr val="000000"/>
                      </a:solidFill>
                      <a:prstDash val="solid"/>
                      <a:round/>
                      <a:headEnd type="none" w="med" len="med"/>
                      <a:tailEnd type="none" w="med" len="med"/>
                    </a:ln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gridSpan="7">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800" b="1" i="0" u="none" strike="noStrike">
                          <a:solidFill>
                            <a:srgbClr val="000000"/>
                          </a:solidFill>
                          <a:effectLst/>
                          <a:latin typeface="+mn-lt"/>
                        </a:rPr>
                        <a:t>Post application phase</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4086438492"/>
                  </a:ext>
                </a:extLst>
              </a:tr>
              <a:tr h="30131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Day</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endParaRPr lang="it-IT" sz="1100" b="0" i="0" u="none" strike="noStrike">
                        <a:solidFill>
                          <a:srgbClr val="000000"/>
                        </a:solidFill>
                        <a:effectLst/>
                        <a:latin typeface="+mn-lt"/>
                      </a:endParaRP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0</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2</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3</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4</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5</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6</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7</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8</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9</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10</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11</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12</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13</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14</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15</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16</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17</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18</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19</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20</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21</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22</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extLst>
                  <a:ext uri="{0D108BD9-81ED-4DB2-BD59-A6C34878D82A}">
                    <a16:rowId xmlns:a16="http://schemas.microsoft.com/office/drawing/2014/main" val="147553296"/>
                  </a:ext>
                </a:extLst>
              </a:tr>
              <a:tr h="59622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chemeClr val="tx1"/>
                          </a:solidFill>
                          <a:effectLst/>
                          <a:latin typeface="+mn-lt"/>
                        </a:rPr>
                        <a:t>ITA Measure </a:t>
                      </a:r>
                    </a:p>
                    <a:p>
                      <a:pPr algn="ctr" rtl="0" fontAlgn="ctr"/>
                      <a:r>
                        <a:rPr lang="it-IT" sz="1100" b="0" i="0" u="none" strike="noStrike">
                          <a:solidFill>
                            <a:schemeClr val="tx1"/>
                          </a:solidFill>
                          <a:effectLst/>
                          <a:latin typeface="+mn-lt"/>
                        </a:rPr>
                        <a:t>&amp; Photo </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endParaRPr lang="it-IT" sz="900" b="0" i="0" u="none" strike="noStrike">
                        <a:solidFill>
                          <a:srgbClr val="000000"/>
                        </a:solidFill>
                        <a:effectLst/>
                        <a:latin typeface="+mn-lt"/>
                      </a:endParaRPr>
                    </a:p>
                  </a:txBody>
                  <a:tcPr marL="8189" marR="8189" marT="8189"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chemeClr val="tx1"/>
                          </a:solidFill>
                          <a:effectLst/>
                          <a:latin typeface="+mn-lt"/>
                        </a:rPr>
                        <a:t>ITA</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100" b="0" i="0" u="none" strike="noStrike">
                          <a:solidFill>
                            <a:schemeClr val="bg1"/>
                          </a:solidFill>
                          <a:effectLst/>
                          <a:latin typeface="+mn-lt"/>
                        </a:rPr>
                        <a:t>«</a:t>
                      </a:r>
                      <a:r>
                        <a:rPr lang="it-IT" sz="1100" b="0" i="1" u="none" strike="noStrike">
                          <a:solidFill>
                            <a:schemeClr val="bg1"/>
                          </a:solidFill>
                          <a:effectLst/>
                          <a:latin typeface="+mn-lt"/>
                        </a:rPr>
                        <a:t>Real life</a:t>
                      </a:r>
                      <a:r>
                        <a:rPr lang="it-IT" sz="1100" b="0" i="0" u="none" strike="noStrike">
                          <a:solidFill>
                            <a:schemeClr val="bg1"/>
                          </a:solidFill>
                          <a:effectLst/>
                          <a:latin typeface="+mn-lt"/>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100" b="0" i="0" u="none" strike="noStrike">
                          <a:solidFill>
                            <a:schemeClr val="bg1"/>
                          </a:solidFill>
                          <a:effectLst/>
                          <a:latin typeface="+mn-lt"/>
                        </a:rPr>
                        <a:t>simulation*</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chemeClr val="tx1"/>
                          </a:solidFill>
                          <a:effectLst/>
                          <a:latin typeface="+mn-lt"/>
                        </a:rPr>
                        <a:t>ITA</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chemeClr val="tx1"/>
                          </a:solidFill>
                          <a:effectLst/>
                          <a:latin typeface="+mn-lt"/>
                        </a:rPr>
                        <a:t>ITA</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ITA &amp; Photo</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gridSpan="6">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chemeClr val="tx1"/>
                          </a:solidFill>
                          <a:effectLst/>
                          <a:latin typeface="+mn-lt"/>
                        </a:rPr>
                        <a:t>ITA</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extLst>
                  <a:ext uri="{0D108BD9-81ED-4DB2-BD59-A6C34878D82A}">
                    <a16:rowId xmlns:a16="http://schemas.microsoft.com/office/drawing/2014/main" val="136446582"/>
                  </a:ext>
                </a:extLst>
              </a:tr>
            </a:tbl>
          </a:graphicData>
        </a:graphic>
      </p:graphicFrame>
      <p:pic>
        <p:nvPicPr>
          <p:cNvPr id="4" name="Graphic 3">
            <a:extLst>
              <a:ext uri="{FF2B5EF4-FFF2-40B4-BE49-F238E27FC236}">
                <a16:creationId xmlns:a16="http://schemas.microsoft.com/office/drawing/2014/main" id="{94ED47F3-8ACA-913A-C67E-58BBDAD6F3C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35269" y="3686852"/>
            <a:ext cx="320588" cy="320588"/>
          </a:xfrm>
          <a:prstGeom prst="rect">
            <a:avLst/>
          </a:prstGeom>
        </p:spPr>
      </p:pic>
    </p:spTree>
    <p:extLst>
      <p:ext uri="{BB962C8B-B14F-4D97-AF65-F5344CB8AC3E}">
        <p14:creationId xmlns:p14="http://schemas.microsoft.com/office/powerpoint/2010/main" val="3521829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04611-574B-545E-5358-76B36E2038AF}"/>
              </a:ext>
            </a:extLst>
          </p:cNvPr>
          <p:cNvSpPr>
            <a:spLocks noGrp="1"/>
          </p:cNvSpPr>
          <p:nvPr>
            <p:ph type="title"/>
          </p:nvPr>
        </p:nvSpPr>
        <p:spPr/>
        <p:txBody>
          <a:bodyPr/>
          <a:lstStyle/>
          <a:p>
            <a:r>
              <a:rPr lang="en-US" dirty="0"/>
              <a:t>Outstanding in vivo results!</a:t>
            </a:r>
            <a:endParaRPr lang="en-CH" dirty="0"/>
          </a:p>
        </p:txBody>
      </p:sp>
      <p:sp>
        <p:nvSpPr>
          <p:cNvPr id="3" name="Slide Number Placeholder 2">
            <a:extLst>
              <a:ext uri="{FF2B5EF4-FFF2-40B4-BE49-F238E27FC236}">
                <a16:creationId xmlns:a16="http://schemas.microsoft.com/office/drawing/2014/main" id="{1CE272C8-2B7A-73B3-05C4-BC6898341180}"/>
              </a:ext>
            </a:extLst>
          </p:cNvPr>
          <p:cNvSpPr>
            <a:spLocks noGrp="1"/>
          </p:cNvSpPr>
          <p:nvPr>
            <p:ph type="sldNum" sz="quarter" idx="10"/>
          </p:nvPr>
        </p:nvSpPr>
        <p:spPr/>
        <p:txBody>
          <a:bodyPr/>
          <a:lstStyle/>
          <a:p>
            <a:fld id="{5BA3E189-2F3A-42E5-B572-3520703B6186}" type="slidenum">
              <a:rPr lang="en-GB" smtClean="0"/>
              <a:pPr/>
              <a:t>7</a:t>
            </a:fld>
            <a:endParaRPr lang="en-GB"/>
          </a:p>
        </p:txBody>
      </p:sp>
      <p:sp>
        <p:nvSpPr>
          <p:cNvPr id="4" name="Text Placeholder 3">
            <a:extLst>
              <a:ext uri="{FF2B5EF4-FFF2-40B4-BE49-F238E27FC236}">
                <a16:creationId xmlns:a16="http://schemas.microsoft.com/office/drawing/2014/main" id="{031322E7-1BE2-EA2A-F518-C4ABAD08AFBF}"/>
              </a:ext>
            </a:extLst>
          </p:cNvPr>
          <p:cNvSpPr>
            <a:spLocks noGrp="1"/>
          </p:cNvSpPr>
          <p:nvPr>
            <p:ph type="body" idx="11"/>
          </p:nvPr>
        </p:nvSpPr>
        <p:spPr/>
        <p:txBody>
          <a:bodyPr/>
          <a:lstStyle/>
          <a:p>
            <a:r>
              <a:rPr lang="en-US" dirty="0"/>
              <a:t>With SYN-GLOW®, a visible healthy glow in just 5 days with long-lasting effect</a:t>
            </a:r>
            <a:endParaRPr lang="en-CH" dirty="0"/>
          </a:p>
        </p:txBody>
      </p:sp>
      <p:grpSp>
        <p:nvGrpSpPr>
          <p:cNvPr id="8" name="Group 7">
            <a:extLst>
              <a:ext uri="{FF2B5EF4-FFF2-40B4-BE49-F238E27FC236}">
                <a16:creationId xmlns:a16="http://schemas.microsoft.com/office/drawing/2014/main" id="{AC39AD65-8376-E6C2-6828-B10D61674C72}"/>
              </a:ext>
            </a:extLst>
          </p:cNvPr>
          <p:cNvGrpSpPr/>
          <p:nvPr/>
        </p:nvGrpSpPr>
        <p:grpSpPr>
          <a:xfrm>
            <a:off x="1474706" y="1386754"/>
            <a:ext cx="7493000" cy="3467100"/>
            <a:chOff x="1600155" y="1815502"/>
            <a:chExt cx="7493000" cy="3467100"/>
          </a:xfrm>
        </p:grpSpPr>
        <p:pic>
          <p:nvPicPr>
            <p:cNvPr id="9" name="Picture 8">
              <a:extLst>
                <a:ext uri="{FF2B5EF4-FFF2-40B4-BE49-F238E27FC236}">
                  <a16:creationId xmlns:a16="http://schemas.microsoft.com/office/drawing/2014/main" id="{CB9BFD90-6176-FE60-FCB9-45F220511DA5}"/>
                </a:ext>
              </a:extLst>
            </p:cNvPr>
            <p:cNvPicPr>
              <a:picLocks noChangeAspect="1"/>
            </p:cNvPicPr>
            <p:nvPr/>
          </p:nvPicPr>
          <p:blipFill>
            <a:blip r:embed="rId2"/>
            <a:stretch>
              <a:fillRect/>
            </a:stretch>
          </p:blipFill>
          <p:spPr>
            <a:xfrm>
              <a:off x="1600155" y="1815502"/>
              <a:ext cx="7493000" cy="3467100"/>
            </a:xfrm>
            <a:prstGeom prst="rect">
              <a:avLst/>
            </a:prstGeom>
          </p:spPr>
        </p:pic>
        <p:sp>
          <p:nvSpPr>
            <p:cNvPr id="10" name="Rectangle 9">
              <a:extLst>
                <a:ext uri="{FF2B5EF4-FFF2-40B4-BE49-F238E27FC236}">
                  <a16:creationId xmlns:a16="http://schemas.microsoft.com/office/drawing/2014/main" id="{710C9AF0-A845-702A-B0AB-E08A86646C1F}"/>
                </a:ext>
              </a:extLst>
            </p:cNvPr>
            <p:cNvSpPr/>
            <p:nvPr/>
          </p:nvSpPr>
          <p:spPr>
            <a:xfrm>
              <a:off x="8003287" y="1867419"/>
              <a:ext cx="1089868" cy="187453"/>
            </a:xfrm>
            <a:prstGeom prst="rect">
              <a:avLst/>
            </a:prstGeom>
            <a:solidFill>
              <a:schemeClr val="bg1"/>
            </a:solidFill>
          </p:spPr>
          <p:txBody>
            <a:bodyPr wrap="square" lIns="0" tIns="18000" rIns="0" bIns="0">
              <a:spAutoFit/>
            </a:bodyPr>
            <a:lstStyle/>
            <a:p>
              <a:r>
                <a:rPr lang="en-US" sz="1100">
                  <a:solidFill>
                    <a:srgbClr val="877B7A"/>
                  </a:solidFill>
                </a:rPr>
                <a:t>SYN-GLOW</a:t>
              </a:r>
              <a:r>
                <a:rPr lang="en-US" sz="1100" baseline="30000">
                  <a:solidFill>
                    <a:srgbClr val="877B7A"/>
                  </a:solidFill>
                </a:rPr>
                <a:t>®</a:t>
              </a:r>
              <a:r>
                <a:rPr lang="en-US" sz="1100">
                  <a:solidFill>
                    <a:srgbClr val="877B7A"/>
                  </a:solidFill>
                </a:rPr>
                <a:t> 3%</a:t>
              </a:r>
            </a:p>
          </p:txBody>
        </p:sp>
        <p:sp>
          <p:nvSpPr>
            <p:cNvPr id="11" name="Rectangle 10">
              <a:extLst>
                <a:ext uri="{FF2B5EF4-FFF2-40B4-BE49-F238E27FC236}">
                  <a16:creationId xmlns:a16="http://schemas.microsoft.com/office/drawing/2014/main" id="{FE2307BE-2406-BE1B-EBAB-9E8260C98DEB}"/>
                </a:ext>
              </a:extLst>
            </p:cNvPr>
            <p:cNvSpPr/>
            <p:nvPr/>
          </p:nvSpPr>
          <p:spPr>
            <a:xfrm>
              <a:off x="6605077" y="1867419"/>
              <a:ext cx="1004859" cy="187453"/>
            </a:xfrm>
            <a:prstGeom prst="rect">
              <a:avLst/>
            </a:prstGeom>
            <a:solidFill>
              <a:schemeClr val="bg1"/>
            </a:solidFill>
          </p:spPr>
          <p:txBody>
            <a:bodyPr wrap="square" lIns="0" tIns="18000" rIns="0" bIns="0">
              <a:spAutoFit/>
            </a:bodyPr>
            <a:lstStyle/>
            <a:p>
              <a:r>
                <a:rPr lang="en-US" sz="1100">
                  <a:solidFill>
                    <a:srgbClr val="877B7A"/>
                  </a:solidFill>
                </a:rPr>
                <a:t>5% Benchmark</a:t>
              </a:r>
            </a:p>
          </p:txBody>
        </p:sp>
        <p:sp>
          <p:nvSpPr>
            <p:cNvPr id="12" name="Rectangle 11">
              <a:extLst>
                <a:ext uri="{FF2B5EF4-FFF2-40B4-BE49-F238E27FC236}">
                  <a16:creationId xmlns:a16="http://schemas.microsoft.com/office/drawing/2014/main" id="{1ABBD948-5A69-0304-DF9A-FC868A2E5EDF}"/>
                </a:ext>
              </a:extLst>
            </p:cNvPr>
            <p:cNvSpPr/>
            <p:nvPr/>
          </p:nvSpPr>
          <p:spPr>
            <a:xfrm>
              <a:off x="5254172" y="1867419"/>
              <a:ext cx="1054318" cy="187453"/>
            </a:xfrm>
            <a:prstGeom prst="rect">
              <a:avLst/>
            </a:prstGeom>
            <a:solidFill>
              <a:schemeClr val="bg1"/>
            </a:solidFill>
          </p:spPr>
          <p:txBody>
            <a:bodyPr wrap="square" lIns="0" tIns="18000" rIns="0" bIns="0">
              <a:spAutoFit/>
            </a:bodyPr>
            <a:lstStyle/>
            <a:p>
              <a:r>
                <a:rPr lang="en-US" sz="1100">
                  <a:solidFill>
                    <a:srgbClr val="877B7A"/>
                  </a:solidFill>
                </a:rPr>
                <a:t>Control group</a:t>
              </a:r>
            </a:p>
          </p:txBody>
        </p:sp>
      </p:grpSp>
      <p:sp>
        <p:nvSpPr>
          <p:cNvPr id="13" name="TextBox 12">
            <a:extLst>
              <a:ext uri="{FF2B5EF4-FFF2-40B4-BE49-F238E27FC236}">
                <a16:creationId xmlns:a16="http://schemas.microsoft.com/office/drawing/2014/main" id="{EBD64D01-505D-7D5A-7038-856BAD78D959}"/>
              </a:ext>
            </a:extLst>
          </p:cNvPr>
          <p:cNvSpPr txBox="1"/>
          <p:nvPr/>
        </p:nvSpPr>
        <p:spPr>
          <a:xfrm>
            <a:off x="1822677" y="4980786"/>
            <a:ext cx="414787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 p&lt;0.05 against Untreated skin «significant»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 p&lt;0.01 against Untreated skin «highly significant»</a:t>
            </a:r>
          </a:p>
        </p:txBody>
      </p:sp>
      <p:sp>
        <p:nvSpPr>
          <p:cNvPr id="14" name="TextBox 13">
            <a:extLst>
              <a:ext uri="{FF2B5EF4-FFF2-40B4-BE49-F238E27FC236}">
                <a16:creationId xmlns:a16="http://schemas.microsoft.com/office/drawing/2014/main" id="{CBE71DEC-B55B-81A3-C696-34F6C3C5A73C}"/>
              </a:ext>
            </a:extLst>
          </p:cNvPr>
          <p:cNvSpPr txBox="1"/>
          <p:nvPr/>
        </p:nvSpPr>
        <p:spPr>
          <a:xfrm>
            <a:off x="5394164" y="4954212"/>
            <a:ext cx="2691466"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Control group= UV only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Benchmark = Hexapeptide-1</a:t>
            </a:r>
          </a:p>
        </p:txBody>
      </p:sp>
    </p:spTree>
    <p:extLst>
      <p:ext uri="{BB962C8B-B14F-4D97-AF65-F5344CB8AC3E}">
        <p14:creationId xmlns:p14="http://schemas.microsoft.com/office/powerpoint/2010/main" val="3958322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0E943-EB89-4F09-216A-3E162BE6D9D9}"/>
              </a:ext>
            </a:extLst>
          </p:cNvPr>
          <p:cNvSpPr>
            <a:spLocks noGrp="1"/>
          </p:cNvSpPr>
          <p:nvPr>
            <p:ph type="title"/>
          </p:nvPr>
        </p:nvSpPr>
        <p:spPr/>
        <p:txBody>
          <a:bodyPr/>
          <a:lstStyle/>
          <a:p>
            <a:r>
              <a:rPr lang="en-US" dirty="0"/>
              <a:t>Personalized glow boost with SYN-GLOW®</a:t>
            </a:r>
            <a:endParaRPr lang="en-CH" dirty="0"/>
          </a:p>
        </p:txBody>
      </p:sp>
      <p:sp>
        <p:nvSpPr>
          <p:cNvPr id="3" name="Slide Number Placeholder 2">
            <a:extLst>
              <a:ext uri="{FF2B5EF4-FFF2-40B4-BE49-F238E27FC236}">
                <a16:creationId xmlns:a16="http://schemas.microsoft.com/office/drawing/2014/main" id="{2955C85D-0219-AABA-B6DE-E920E4669CFF}"/>
              </a:ext>
            </a:extLst>
          </p:cNvPr>
          <p:cNvSpPr>
            <a:spLocks noGrp="1"/>
          </p:cNvSpPr>
          <p:nvPr>
            <p:ph type="sldNum" sz="quarter" idx="10"/>
          </p:nvPr>
        </p:nvSpPr>
        <p:spPr/>
        <p:txBody>
          <a:bodyPr/>
          <a:lstStyle/>
          <a:p>
            <a:fld id="{5BA3E189-2F3A-42E5-B572-3520703B6186}" type="slidenum">
              <a:rPr lang="en-GB" smtClean="0"/>
              <a:pPr/>
              <a:t>8</a:t>
            </a:fld>
            <a:endParaRPr lang="en-GB"/>
          </a:p>
        </p:txBody>
      </p:sp>
      <p:grpSp>
        <p:nvGrpSpPr>
          <p:cNvPr id="8" name="Group 7">
            <a:extLst>
              <a:ext uri="{FF2B5EF4-FFF2-40B4-BE49-F238E27FC236}">
                <a16:creationId xmlns:a16="http://schemas.microsoft.com/office/drawing/2014/main" id="{856A40A2-C75E-AD14-1C47-5A1DE98AA860}"/>
              </a:ext>
            </a:extLst>
          </p:cNvPr>
          <p:cNvGrpSpPr/>
          <p:nvPr/>
        </p:nvGrpSpPr>
        <p:grpSpPr>
          <a:xfrm>
            <a:off x="302398" y="1254038"/>
            <a:ext cx="10341376" cy="4610003"/>
            <a:chOff x="50398" y="1085410"/>
            <a:chExt cx="11711369" cy="5452384"/>
          </a:xfrm>
        </p:grpSpPr>
        <p:pic>
          <p:nvPicPr>
            <p:cNvPr id="9" name="Picture 8" descr="A couple of people posing for the camera&#10;&#10;Description automatically generated">
              <a:extLst>
                <a:ext uri="{FF2B5EF4-FFF2-40B4-BE49-F238E27FC236}">
                  <a16:creationId xmlns:a16="http://schemas.microsoft.com/office/drawing/2014/main" id="{E2DA44E8-71FE-E46A-43C1-5CE4034FAF4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8000" y="1539298"/>
              <a:ext cx="11083636" cy="3779403"/>
            </a:xfrm>
            <a:prstGeom prst="rect">
              <a:avLst/>
            </a:prstGeom>
          </p:spPr>
        </p:pic>
        <p:sp>
          <p:nvSpPr>
            <p:cNvPr id="10" name="Rectangle 9">
              <a:extLst>
                <a:ext uri="{FF2B5EF4-FFF2-40B4-BE49-F238E27FC236}">
                  <a16:creationId xmlns:a16="http://schemas.microsoft.com/office/drawing/2014/main" id="{259C352F-C6FE-9E62-B481-B2B19A1BD437}"/>
                </a:ext>
              </a:extLst>
            </p:cNvPr>
            <p:cNvSpPr/>
            <p:nvPr/>
          </p:nvSpPr>
          <p:spPr>
            <a:xfrm>
              <a:off x="630072" y="1085410"/>
              <a:ext cx="2525276" cy="3640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a:ln>
                    <a:noFill/>
                  </a:ln>
                  <a:solidFill>
                    <a:srgbClr val="950D34"/>
                  </a:solidFill>
                  <a:effectLst/>
                  <a:uLnTx/>
                  <a:uFillTx/>
                  <a:ea typeface="+mn-ea"/>
                  <a:cs typeface="+mn-cs"/>
                </a:rPr>
                <a:t>Day 0 </a:t>
              </a:r>
              <a:r>
                <a:rPr kumimoji="0" lang="en-GB" sz="1400" b="1" i="0" u="none" strike="noStrike" kern="1200" cap="none" spc="0" normalizeH="0" baseline="0" noProof="0">
                  <a:ln>
                    <a:noFill/>
                  </a:ln>
                  <a:effectLst/>
                  <a:uLnTx/>
                  <a:uFillTx/>
                  <a:ea typeface="+mn-ea"/>
                  <a:cs typeface="+mn-cs"/>
                </a:rPr>
                <a:t>Baseline</a:t>
              </a:r>
            </a:p>
          </p:txBody>
        </p:sp>
        <p:sp>
          <p:nvSpPr>
            <p:cNvPr id="11" name="Rectangle 10">
              <a:extLst>
                <a:ext uri="{FF2B5EF4-FFF2-40B4-BE49-F238E27FC236}">
                  <a16:creationId xmlns:a16="http://schemas.microsoft.com/office/drawing/2014/main" id="{2626371A-202B-DD3E-ECAD-A84F61D53526}"/>
                </a:ext>
              </a:extLst>
            </p:cNvPr>
            <p:cNvSpPr/>
            <p:nvPr/>
          </p:nvSpPr>
          <p:spPr>
            <a:xfrm>
              <a:off x="579295" y="5502157"/>
              <a:ext cx="2389301" cy="3640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effectLst/>
                  <a:uLnTx/>
                  <a:uFillTx/>
                  <a:ea typeface="+mn-ea"/>
                  <a:cs typeface="+mn-cs"/>
                </a:rPr>
                <a:t>Subject 6</a:t>
              </a:r>
            </a:p>
          </p:txBody>
        </p:sp>
        <p:sp>
          <p:nvSpPr>
            <p:cNvPr id="12" name="TextBox 11">
              <a:extLst>
                <a:ext uri="{FF2B5EF4-FFF2-40B4-BE49-F238E27FC236}">
                  <a16:creationId xmlns:a16="http://schemas.microsoft.com/office/drawing/2014/main" id="{45B3096D-BC88-B55D-4EE7-EE5B86694623}"/>
                </a:ext>
              </a:extLst>
            </p:cNvPr>
            <p:cNvSpPr txBox="1"/>
            <p:nvPr/>
          </p:nvSpPr>
          <p:spPr>
            <a:xfrm>
              <a:off x="50398" y="6355786"/>
              <a:ext cx="9682480" cy="18200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Facial visualization. L* a* b* values from SYN-GLOW® Clinical Study – Subject n3</a:t>
              </a:r>
            </a:p>
          </p:txBody>
        </p:sp>
        <p:sp>
          <p:nvSpPr>
            <p:cNvPr id="13" name="Rectangle 12">
              <a:extLst>
                <a:ext uri="{FF2B5EF4-FFF2-40B4-BE49-F238E27FC236}">
                  <a16:creationId xmlns:a16="http://schemas.microsoft.com/office/drawing/2014/main" id="{8C89491C-97CC-81AC-9B6E-97E5E651327E}"/>
                </a:ext>
              </a:extLst>
            </p:cNvPr>
            <p:cNvSpPr/>
            <p:nvPr/>
          </p:nvSpPr>
          <p:spPr>
            <a:xfrm>
              <a:off x="4934791" y="1085410"/>
              <a:ext cx="2267648" cy="3640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a:ln>
                    <a:noFill/>
                  </a:ln>
                  <a:solidFill>
                    <a:srgbClr val="950D34"/>
                  </a:solidFill>
                  <a:effectLst/>
                  <a:uLnTx/>
                  <a:uFillTx/>
                  <a:ea typeface="+mn-ea"/>
                  <a:cs typeface="+mn-cs"/>
                </a:rPr>
                <a:t>Day 10 </a:t>
              </a:r>
              <a:r>
                <a:rPr kumimoji="0" lang="en-GB" sz="1400" b="1" i="0" u="none" strike="noStrike" kern="1200" cap="none" spc="0" normalizeH="0" baseline="0" noProof="0">
                  <a:ln>
                    <a:noFill/>
                  </a:ln>
                  <a:effectLst/>
                  <a:uLnTx/>
                  <a:uFillTx/>
                  <a:ea typeface="+mn-ea"/>
                  <a:cs typeface="+mn-cs"/>
                </a:rPr>
                <a:t>Glow peak</a:t>
              </a:r>
            </a:p>
          </p:txBody>
        </p:sp>
        <p:sp>
          <p:nvSpPr>
            <p:cNvPr id="14" name="Rectangle 13">
              <a:extLst>
                <a:ext uri="{FF2B5EF4-FFF2-40B4-BE49-F238E27FC236}">
                  <a16:creationId xmlns:a16="http://schemas.microsoft.com/office/drawing/2014/main" id="{129816FA-A70A-82A9-B75A-D35D9776F0DD}"/>
                </a:ext>
              </a:extLst>
            </p:cNvPr>
            <p:cNvSpPr/>
            <p:nvPr/>
          </p:nvSpPr>
          <p:spPr>
            <a:xfrm>
              <a:off x="8911234" y="1085410"/>
              <a:ext cx="2850533" cy="3640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a:ln>
                    <a:noFill/>
                  </a:ln>
                  <a:solidFill>
                    <a:srgbClr val="950D34"/>
                  </a:solidFill>
                  <a:effectLst/>
                  <a:uLnTx/>
                  <a:uFillTx/>
                  <a:ea typeface="+mn-ea"/>
                  <a:cs typeface="+mn-cs"/>
                </a:rPr>
                <a:t>Day 22 </a:t>
              </a:r>
              <a:r>
                <a:rPr kumimoji="0" lang="en-GB" sz="1400" b="1" i="0" u="none" strike="noStrike" kern="1200" cap="none" spc="0" normalizeH="0" baseline="0" noProof="0">
                  <a:ln>
                    <a:noFill/>
                  </a:ln>
                  <a:effectLst/>
                  <a:uLnTx/>
                  <a:uFillTx/>
                  <a:ea typeface="+mn-ea"/>
                  <a:cs typeface="+mn-cs"/>
                </a:rPr>
                <a:t>Long lasting effect</a:t>
              </a:r>
            </a:p>
          </p:txBody>
        </p:sp>
        <p:sp>
          <p:nvSpPr>
            <p:cNvPr id="15" name="Title 1">
              <a:extLst>
                <a:ext uri="{FF2B5EF4-FFF2-40B4-BE49-F238E27FC236}">
                  <a16:creationId xmlns:a16="http://schemas.microsoft.com/office/drawing/2014/main" id="{24BD4F88-AC6D-DD7F-B18A-43BDA38474D3}"/>
                </a:ext>
              </a:extLst>
            </p:cNvPr>
            <p:cNvSpPr txBox="1">
              <a:spLocks/>
            </p:cNvSpPr>
            <p:nvPr/>
          </p:nvSpPr>
          <p:spPr>
            <a:xfrm>
              <a:off x="10348608" y="5355028"/>
              <a:ext cx="1413158" cy="511146"/>
            </a:xfrm>
            <a:prstGeom prst="roundRect">
              <a:avLst/>
            </a:prstGeom>
            <a:ln>
              <a:noFill/>
            </a:ln>
          </p:spPr>
          <p:txBody>
            <a:bodyPr vert="horz" wrap="square" lIns="0" tIns="0" rIns="0" bIns="0" rtlCol="0" anchor="ctr" anchorCtr="0">
              <a:spAutoFit/>
            </a:bodyPr>
            <a:lstStyle>
              <a:lvl1pPr algn="l" defTabSz="914400" rtl="0" eaLnBrk="1" latinLnBrk="0" hangingPunct="1">
                <a:lnSpc>
                  <a:spcPct val="90000"/>
                </a:lnSpc>
                <a:spcBef>
                  <a:spcPct val="0"/>
                </a:spcBef>
                <a:buNone/>
                <a:defRPr sz="3200" b="1" i="0" kern="1200">
                  <a:solidFill>
                    <a:srgbClr val="0070BA"/>
                  </a:solidFill>
                  <a:latin typeface="Trebuchet MS" panose="020B0703020202090204" pitchFamily="34" charset="0"/>
                  <a:ea typeface="+mj-ea"/>
                  <a:cs typeface="+mj-cs"/>
                </a:defRPr>
              </a:lvl1pPr>
            </a:lstStyle>
            <a:p>
              <a:pPr marL="0" marR="0" lvl="0" indent="0" defTabSz="1132850"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a:noFill/>
                  </a:ln>
                  <a:solidFill>
                    <a:srgbClr val="950D34"/>
                  </a:solidFill>
                  <a:effectLst/>
                  <a:uLnTx/>
                  <a:uFillTx/>
                  <a:latin typeface="+mn-lt"/>
                  <a:ea typeface="+mj-ea"/>
                  <a:cs typeface="+mj-cs"/>
                </a:rPr>
                <a:t>3% </a:t>
              </a:r>
            </a:p>
            <a:p>
              <a:pPr marL="0" marR="0" lvl="0" indent="0" defTabSz="1132850"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a:noFill/>
                  </a:ln>
                  <a:solidFill>
                    <a:srgbClr val="950D34"/>
                  </a:solidFill>
                  <a:effectLst/>
                  <a:uLnTx/>
                  <a:uFillTx/>
                  <a:latin typeface="+mn-lt"/>
                  <a:ea typeface="+mj-ea"/>
                  <a:cs typeface="+mj-cs"/>
                </a:rPr>
                <a:t>SYN-GLOW</a:t>
              </a:r>
              <a:r>
                <a:rPr kumimoji="0" lang="en-US" sz="1400" b="0" i="0" u="none" strike="noStrike" kern="1200" cap="none" spc="0" normalizeH="0" baseline="30000" noProof="0">
                  <a:ln>
                    <a:noFill/>
                  </a:ln>
                  <a:solidFill>
                    <a:srgbClr val="950D34"/>
                  </a:solidFill>
                  <a:effectLst/>
                  <a:uLnTx/>
                  <a:uFillTx/>
                  <a:latin typeface="+mn-lt"/>
                  <a:ea typeface="+mj-ea"/>
                  <a:cs typeface="+mj-cs"/>
                </a:rPr>
                <a:t>®</a:t>
              </a:r>
              <a:endParaRPr kumimoji="0" lang="en-US" sz="1400" b="0" i="1" u="none" strike="noStrike" kern="1200" cap="none" spc="0" normalizeH="0" baseline="30000" noProof="0">
                <a:ln>
                  <a:noFill/>
                </a:ln>
                <a:solidFill>
                  <a:srgbClr val="950D34"/>
                </a:solidFill>
                <a:effectLst/>
                <a:uLnTx/>
                <a:uFillTx/>
                <a:latin typeface="+mn-lt"/>
                <a:ea typeface="+mj-ea"/>
                <a:cs typeface="+mj-cs"/>
              </a:endParaRPr>
            </a:p>
          </p:txBody>
        </p:sp>
        <p:sp>
          <p:nvSpPr>
            <p:cNvPr id="16" name="Title 1">
              <a:extLst>
                <a:ext uri="{FF2B5EF4-FFF2-40B4-BE49-F238E27FC236}">
                  <a16:creationId xmlns:a16="http://schemas.microsoft.com/office/drawing/2014/main" id="{29FAB341-9683-41B9-1F91-17BDF01A473C}"/>
                </a:ext>
              </a:extLst>
            </p:cNvPr>
            <p:cNvSpPr txBox="1">
              <a:spLocks/>
            </p:cNvSpPr>
            <p:nvPr/>
          </p:nvSpPr>
          <p:spPr>
            <a:xfrm>
              <a:off x="6037393" y="5355028"/>
              <a:ext cx="1413158" cy="511146"/>
            </a:xfrm>
            <a:prstGeom prst="roundRect">
              <a:avLst/>
            </a:prstGeom>
            <a:ln>
              <a:noFill/>
            </a:ln>
          </p:spPr>
          <p:txBody>
            <a:bodyPr vert="horz" wrap="square" lIns="0" tIns="0" rIns="0" bIns="0" rtlCol="0" anchor="ctr" anchorCtr="0">
              <a:spAutoFit/>
            </a:bodyPr>
            <a:lstStyle>
              <a:lvl1pPr algn="l" defTabSz="914400" rtl="0" eaLnBrk="1" latinLnBrk="0" hangingPunct="1">
                <a:lnSpc>
                  <a:spcPct val="90000"/>
                </a:lnSpc>
                <a:spcBef>
                  <a:spcPct val="0"/>
                </a:spcBef>
                <a:buNone/>
                <a:defRPr sz="3200" b="1" i="0" kern="1200">
                  <a:solidFill>
                    <a:srgbClr val="0070BA"/>
                  </a:solidFill>
                  <a:latin typeface="Trebuchet MS" panose="020B0703020202090204" pitchFamily="34" charset="0"/>
                  <a:ea typeface="+mj-ea"/>
                  <a:cs typeface="+mj-cs"/>
                </a:defRPr>
              </a:lvl1pPr>
            </a:lstStyle>
            <a:p>
              <a:pPr marL="0" marR="0" lvl="0" indent="0" defTabSz="1132850"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a:noFill/>
                  </a:ln>
                  <a:solidFill>
                    <a:srgbClr val="950D34"/>
                  </a:solidFill>
                  <a:effectLst/>
                  <a:uLnTx/>
                  <a:uFillTx/>
                  <a:latin typeface="+mn-lt"/>
                  <a:ea typeface="+mj-ea"/>
                  <a:cs typeface="+mj-cs"/>
                </a:rPr>
                <a:t>3% </a:t>
              </a:r>
            </a:p>
            <a:p>
              <a:pPr marL="0" marR="0" lvl="0" indent="0" defTabSz="1132850"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a:noFill/>
                  </a:ln>
                  <a:solidFill>
                    <a:srgbClr val="950D34"/>
                  </a:solidFill>
                  <a:effectLst/>
                  <a:uLnTx/>
                  <a:uFillTx/>
                  <a:latin typeface="+mn-lt"/>
                  <a:ea typeface="+mj-ea"/>
                  <a:cs typeface="+mj-cs"/>
                </a:rPr>
                <a:t>SYN-GLOW</a:t>
              </a:r>
              <a:r>
                <a:rPr kumimoji="0" lang="en-US" sz="1400" b="0" i="0" u="none" strike="noStrike" kern="1200" cap="none" spc="0" normalizeH="0" baseline="30000" noProof="0">
                  <a:ln>
                    <a:noFill/>
                  </a:ln>
                  <a:solidFill>
                    <a:srgbClr val="950D34"/>
                  </a:solidFill>
                  <a:effectLst/>
                  <a:uLnTx/>
                  <a:uFillTx/>
                  <a:latin typeface="+mn-lt"/>
                  <a:ea typeface="+mj-ea"/>
                  <a:cs typeface="+mj-cs"/>
                </a:rPr>
                <a:t>®</a:t>
              </a:r>
              <a:endParaRPr kumimoji="0" lang="en-US" sz="1400" b="0" i="1" u="none" strike="noStrike" kern="1200" cap="none" spc="0" normalizeH="0" baseline="30000" noProof="0">
                <a:ln>
                  <a:noFill/>
                </a:ln>
                <a:solidFill>
                  <a:srgbClr val="950D34"/>
                </a:solidFill>
                <a:effectLst/>
                <a:uLnTx/>
                <a:uFillTx/>
                <a:latin typeface="+mn-lt"/>
                <a:ea typeface="+mj-ea"/>
                <a:cs typeface="+mj-cs"/>
              </a:endParaRPr>
            </a:p>
          </p:txBody>
        </p:sp>
        <p:sp>
          <p:nvSpPr>
            <p:cNvPr id="17" name="Rectangle 16">
              <a:extLst>
                <a:ext uri="{FF2B5EF4-FFF2-40B4-BE49-F238E27FC236}">
                  <a16:creationId xmlns:a16="http://schemas.microsoft.com/office/drawing/2014/main" id="{0F7DEDA6-60B7-188E-BC05-96953E1A1C6D}"/>
                </a:ext>
              </a:extLst>
            </p:cNvPr>
            <p:cNvSpPr/>
            <p:nvPr/>
          </p:nvSpPr>
          <p:spPr>
            <a:xfrm>
              <a:off x="5023093" y="5502157"/>
              <a:ext cx="950215" cy="36401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effectLst/>
                  <a:uLnTx/>
                  <a:uFillTx/>
                  <a:ea typeface="+mn-ea"/>
                  <a:cs typeface="+mn-cs"/>
                </a:rPr>
                <a:t>UV only</a:t>
              </a:r>
            </a:p>
          </p:txBody>
        </p:sp>
        <p:sp>
          <p:nvSpPr>
            <p:cNvPr id="18" name="Rectangle 17">
              <a:extLst>
                <a:ext uri="{FF2B5EF4-FFF2-40B4-BE49-F238E27FC236}">
                  <a16:creationId xmlns:a16="http://schemas.microsoft.com/office/drawing/2014/main" id="{EA88E0F3-B78F-5D03-8DB3-F50FA3CE52F3}"/>
                </a:ext>
              </a:extLst>
            </p:cNvPr>
            <p:cNvSpPr/>
            <p:nvPr/>
          </p:nvSpPr>
          <p:spPr>
            <a:xfrm>
              <a:off x="9333816" y="5502157"/>
              <a:ext cx="950215" cy="36401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effectLst/>
                  <a:uLnTx/>
                  <a:uFillTx/>
                  <a:ea typeface="+mn-ea"/>
                  <a:cs typeface="+mn-cs"/>
                </a:rPr>
                <a:t>UV only</a:t>
              </a:r>
            </a:p>
          </p:txBody>
        </p:sp>
      </p:grpSp>
    </p:spTree>
    <p:extLst>
      <p:ext uri="{BB962C8B-B14F-4D97-AF65-F5344CB8AC3E}">
        <p14:creationId xmlns:p14="http://schemas.microsoft.com/office/powerpoint/2010/main" val="1640580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B6EE9-C84F-F75F-F3AF-BE9FE0AC433D}"/>
              </a:ext>
            </a:extLst>
          </p:cNvPr>
          <p:cNvSpPr>
            <a:spLocks noGrp="1"/>
          </p:cNvSpPr>
          <p:nvPr>
            <p:ph type="title"/>
          </p:nvPr>
        </p:nvSpPr>
        <p:spPr/>
        <p:txBody>
          <a:bodyPr/>
          <a:lstStyle/>
          <a:p>
            <a:r>
              <a:rPr lang="en-GB" dirty="0"/>
              <a:t>Outstanding </a:t>
            </a:r>
            <a:r>
              <a:rPr lang="en-GB" i="1" dirty="0"/>
              <a:t>in-vivo</a:t>
            </a:r>
            <a:r>
              <a:rPr lang="en-GB" dirty="0"/>
              <a:t> results!</a:t>
            </a:r>
          </a:p>
        </p:txBody>
      </p:sp>
      <p:sp>
        <p:nvSpPr>
          <p:cNvPr id="3" name="Slide Number Placeholder 2">
            <a:extLst>
              <a:ext uri="{FF2B5EF4-FFF2-40B4-BE49-F238E27FC236}">
                <a16:creationId xmlns:a16="http://schemas.microsoft.com/office/drawing/2014/main" id="{FE755D98-7BB0-E1EE-A9F6-50B4CA8311A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7" name="Picture Placeholder 6" descr="A person with her eyes closed&#10;&#10;Description automatically generated">
            <a:extLst>
              <a:ext uri="{FF2B5EF4-FFF2-40B4-BE49-F238E27FC236}">
                <a16:creationId xmlns:a16="http://schemas.microsoft.com/office/drawing/2014/main" id="{B546D23B-6A42-754E-A85A-1C914AD6B59D}"/>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26393" r="26393"/>
          <a:stretch>
            <a:fillRect/>
          </a:stretch>
        </p:blipFill>
        <p:spPr/>
      </p:pic>
      <p:sp>
        <p:nvSpPr>
          <p:cNvPr id="6" name="Text Placeholder 5">
            <a:extLst>
              <a:ext uri="{FF2B5EF4-FFF2-40B4-BE49-F238E27FC236}">
                <a16:creationId xmlns:a16="http://schemas.microsoft.com/office/drawing/2014/main" id="{CF83E6D8-2773-E911-60CC-3F7590497BB7}"/>
              </a:ext>
            </a:extLst>
          </p:cNvPr>
          <p:cNvSpPr>
            <a:spLocks noGrp="1"/>
          </p:cNvSpPr>
          <p:nvPr>
            <p:ph type="body" idx="11"/>
          </p:nvPr>
        </p:nvSpPr>
        <p:spPr/>
        <p:txBody>
          <a:bodyPr/>
          <a:lstStyle/>
          <a:p>
            <a:r>
              <a:rPr lang="en-US" dirty="0"/>
              <a:t>With SYN-GLOW®, a visible healthy glow in just 5 days with long-lasting effect</a:t>
            </a:r>
          </a:p>
          <a:p>
            <a:endParaRPr lang="en-GB" dirty="0"/>
          </a:p>
        </p:txBody>
      </p:sp>
      <p:sp>
        <p:nvSpPr>
          <p:cNvPr id="11" name="Text Placeholder 34">
            <a:extLst>
              <a:ext uri="{FF2B5EF4-FFF2-40B4-BE49-F238E27FC236}">
                <a16:creationId xmlns:a16="http://schemas.microsoft.com/office/drawing/2014/main" id="{DBC808D2-8966-13D3-CBB4-371C3CD3F47B}"/>
              </a:ext>
            </a:extLst>
          </p:cNvPr>
          <p:cNvSpPr txBox="1">
            <a:spLocks/>
          </p:cNvSpPr>
          <p:nvPr/>
        </p:nvSpPr>
        <p:spPr>
          <a:xfrm>
            <a:off x="302398" y="1364345"/>
            <a:ext cx="5646354" cy="424731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GB" sz="2000" b="1" i="0" u="none" strike="noStrike" kern="1200" cap="none" spc="0" normalizeH="0" baseline="0" noProof="0" dirty="0">
                <a:ln>
                  <a:noFill/>
                </a:ln>
                <a:solidFill>
                  <a:prstClr val="black"/>
                </a:solidFill>
                <a:effectLst/>
                <a:uLnTx/>
                <a:uFillTx/>
                <a:latin typeface="DM Sans"/>
                <a:ea typeface="+mn-ea"/>
                <a:cs typeface="+mn-cs"/>
              </a:rPr>
              <a:t>Consumers’ feedback:</a:t>
            </a: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GB" sz="2000" b="0" i="0" u="none" strike="noStrike" kern="1200" cap="none" spc="0" normalizeH="0" baseline="0" noProof="0" dirty="0">
                <a:ln>
                  <a:noFill/>
                </a:ln>
                <a:solidFill>
                  <a:srgbClr val="9D2835"/>
                </a:solidFill>
                <a:effectLst/>
                <a:uLnTx/>
                <a:uFillTx/>
                <a:latin typeface="DM Sans"/>
                <a:ea typeface="+mn-ea"/>
                <a:cs typeface="+mn-cs"/>
              </a:rPr>
              <a:t>100% of consumers                                              </a:t>
            </a:r>
            <a:r>
              <a:rPr kumimoji="0" lang="en-GB" sz="1800" b="0" i="0" u="none" strike="noStrike" kern="1200" cap="none" spc="0" normalizeH="0" baseline="0" noProof="0" dirty="0">
                <a:ln>
                  <a:noFill/>
                </a:ln>
                <a:solidFill>
                  <a:prstClr val="black"/>
                </a:solidFill>
                <a:effectLst/>
                <a:uLnTx/>
                <a:uFillTx/>
                <a:latin typeface="DM Sans"/>
                <a:ea typeface="+mn-ea"/>
                <a:cs typeface="+mn-cs"/>
              </a:rPr>
              <a:t>noticed their skin looking fresher and more revitalized</a:t>
            </a: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GB" sz="2000" b="0" i="0" u="none" strike="noStrike" kern="1200" cap="none" spc="0" normalizeH="0" baseline="0" noProof="0" dirty="0">
                <a:ln>
                  <a:noFill/>
                </a:ln>
                <a:solidFill>
                  <a:srgbClr val="9D2835"/>
                </a:solidFill>
                <a:effectLst/>
                <a:uLnTx/>
                <a:uFillTx/>
                <a:latin typeface="DM Sans"/>
                <a:ea typeface="+mn-ea"/>
                <a:cs typeface="+mn-cs"/>
              </a:rPr>
              <a:t>Over 90% of consumers                                  </a:t>
            </a:r>
            <a:r>
              <a:rPr kumimoji="0" lang="en-US" sz="1800" b="0" i="0" u="none" strike="noStrike" kern="1200" cap="none" spc="0" normalizeH="0" baseline="0" noProof="0" dirty="0">
                <a:ln>
                  <a:noFill/>
                </a:ln>
                <a:solidFill>
                  <a:prstClr val="black"/>
                </a:solidFill>
                <a:effectLst/>
                <a:uLnTx/>
                <a:uFillTx/>
                <a:latin typeface="DM Sans"/>
                <a:ea typeface="+mn-ea"/>
                <a:cs typeface="+mn-cs"/>
              </a:rPr>
              <a:t>noticed their skin looking less dull and tired</a:t>
            </a: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9D2835"/>
                </a:solidFill>
                <a:effectLst/>
                <a:uLnTx/>
                <a:uFillTx/>
                <a:latin typeface="DM Sans"/>
                <a:ea typeface="+mn-ea"/>
                <a:cs typeface="+mn-cs"/>
              </a:rPr>
              <a:t>Over 80% of consumers , 3X more                </a:t>
            </a:r>
            <a:r>
              <a:rPr kumimoji="0" lang="en-US" sz="1800" b="0" i="0" u="none" strike="noStrike" kern="1200" cap="none" spc="0" normalizeH="0" baseline="0" noProof="0" dirty="0">
                <a:ln>
                  <a:noFill/>
                </a:ln>
                <a:solidFill>
                  <a:prstClr val="black"/>
                </a:solidFill>
                <a:effectLst/>
                <a:uLnTx/>
                <a:uFillTx/>
                <a:latin typeface="DM Sans"/>
                <a:ea typeface="+mn-ea"/>
                <a:cs typeface="+mn-cs"/>
              </a:rPr>
              <a:t>noticed a facial healthy glow  </a:t>
            </a: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9D2835"/>
                </a:solidFill>
                <a:effectLst/>
                <a:uLnTx/>
                <a:uFillTx/>
                <a:latin typeface="DM Sans"/>
                <a:ea typeface="+mn-ea"/>
                <a:cs typeface="+mn-cs"/>
              </a:rPr>
              <a:t>Close to 70% of consumers                                          </a:t>
            </a:r>
            <a:r>
              <a:rPr kumimoji="0" lang="en-US" sz="1800" b="0" i="0" u="none" strike="noStrike" kern="1200" cap="none" spc="0" normalizeH="0" baseline="0" noProof="0" dirty="0">
                <a:ln>
                  <a:noFill/>
                </a:ln>
                <a:solidFill>
                  <a:prstClr val="black"/>
                </a:solidFill>
                <a:effectLst/>
                <a:uLnTx/>
                <a:uFillTx/>
                <a:latin typeface="DM Sans"/>
                <a:ea typeface="+mn-ea"/>
                <a:cs typeface="+mn-cs"/>
              </a:rPr>
              <a:t>noticed their skin tone more even and homogeneous</a:t>
            </a: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9D2835"/>
                </a:solidFill>
                <a:effectLst/>
                <a:uLnTx/>
                <a:uFillTx/>
                <a:latin typeface="DM Sans"/>
                <a:ea typeface="+mn-ea"/>
                <a:cs typeface="+mn-cs"/>
              </a:rPr>
              <a:t>Over 80% of consumers                                                         </a:t>
            </a:r>
            <a:r>
              <a:rPr kumimoji="0" lang="en-US" sz="1800" b="0" i="0" u="none" strike="noStrike" kern="1200" cap="none" spc="0" normalizeH="0" baseline="0" noProof="0" dirty="0">
                <a:ln>
                  <a:noFill/>
                </a:ln>
                <a:solidFill>
                  <a:prstClr val="black"/>
                </a:solidFill>
                <a:effectLst/>
                <a:uLnTx/>
                <a:uFillTx/>
                <a:latin typeface="DM Sans"/>
                <a:ea typeface="+mn-ea"/>
                <a:cs typeface="+mn-cs"/>
              </a:rPr>
              <a:t>would use this product again</a:t>
            </a:r>
          </a:p>
        </p:txBody>
      </p:sp>
      <p:sp>
        <p:nvSpPr>
          <p:cNvPr id="12" name="TextBox 11">
            <a:extLst>
              <a:ext uri="{FF2B5EF4-FFF2-40B4-BE49-F238E27FC236}">
                <a16:creationId xmlns:a16="http://schemas.microsoft.com/office/drawing/2014/main" id="{10F17759-A24F-903C-267E-D3934B1CCC17}"/>
              </a:ext>
            </a:extLst>
          </p:cNvPr>
          <p:cNvSpPr txBox="1"/>
          <p:nvPr/>
        </p:nvSpPr>
        <p:spPr>
          <a:xfrm>
            <a:off x="1761969" y="5966796"/>
            <a:ext cx="5078102" cy="369332"/>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Qualitative questionnaire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Clinical study, 16 female volunteers, 20-55 </a:t>
            </a:r>
            <a:r>
              <a:rPr kumimoji="0" lang="en-US" sz="800" b="0" i="0" u="none" strike="noStrike" kern="1200" cap="none" spc="0" normalizeH="0" baseline="0" noProof="0" err="1">
                <a:ln>
                  <a:noFill/>
                </a:ln>
                <a:solidFill>
                  <a:prstClr val="black"/>
                </a:solidFill>
                <a:effectLst/>
                <a:uLnTx/>
                <a:uFillTx/>
                <a:latin typeface="DM Sans"/>
                <a:ea typeface="+mn-ea"/>
                <a:cs typeface="+mn-cs"/>
              </a:rPr>
              <a:t>y.o</a:t>
            </a:r>
            <a:r>
              <a:rPr kumimoji="0" lang="en-US" sz="800" b="0" i="0" u="none" strike="noStrike" kern="1200" cap="none" spc="0" normalizeH="0" baseline="0" noProof="0">
                <a:ln>
                  <a:noFill/>
                </a:ln>
                <a:solidFill>
                  <a:prstClr val="black"/>
                </a:solidFill>
                <a:effectLst/>
                <a:uLnTx/>
                <a:uFillTx/>
                <a:latin typeface="DM Sans"/>
                <a:ea typeface="+mn-ea"/>
                <a:cs typeface="+mn-cs"/>
              </a:rPr>
              <a:t>., phototype II – IV, with planned outdoor activities. SYN-</a:t>
            </a:r>
            <a:r>
              <a:rPr kumimoji="0" lang="en-US" sz="800" b="0" i="0" u="none" strike="noStrike" kern="1200" cap="none" spc="0" normalizeH="0" baseline="0" noProof="0" err="1">
                <a:ln>
                  <a:noFill/>
                </a:ln>
                <a:solidFill>
                  <a:prstClr val="black"/>
                </a:solidFill>
                <a:effectLst/>
                <a:uLnTx/>
                <a:uFillTx/>
                <a:latin typeface="DM Sans"/>
                <a:ea typeface="+mn-ea"/>
                <a:cs typeface="+mn-cs"/>
              </a:rPr>
              <a:t>GlOW</a:t>
            </a:r>
            <a:r>
              <a:rPr kumimoji="0" lang="en-US" sz="800" b="0" i="0" u="none" strike="noStrike" kern="1200" cap="none" spc="0" normalizeH="0" baseline="0" noProof="0">
                <a:ln>
                  <a:noFill/>
                </a:ln>
                <a:solidFill>
                  <a:prstClr val="black"/>
                </a:solidFill>
                <a:effectLst/>
                <a:uLnTx/>
                <a:uFillTx/>
                <a:latin typeface="DM Sans"/>
                <a:ea typeface="+mn-ea"/>
                <a:cs typeface="+mn-cs"/>
              </a:rPr>
              <a:t>® containing formulation was applied on the face twice per day </a:t>
            </a:r>
          </a:p>
        </p:txBody>
      </p:sp>
    </p:spTree>
    <p:extLst>
      <p:ext uri="{BB962C8B-B14F-4D97-AF65-F5344CB8AC3E}">
        <p14:creationId xmlns:p14="http://schemas.microsoft.com/office/powerpoint/2010/main" val="3253715660"/>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53819-B8C9-4928-D89C-D4DC49CC37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A1DE96-EFB8-9F19-DEE3-47D499710A8B}"/>
              </a:ext>
            </a:extLst>
          </p:cNvPr>
          <p:cNvSpPr>
            <a:spLocks noGrp="1"/>
          </p:cNvSpPr>
          <p:nvPr>
            <p:ph type="title"/>
          </p:nvPr>
        </p:nvSpPr>
        <p:spPr/>
        <p:txBody>
          <a:bodyPr/>
          <a:lstStyle/>
          <a:p>
            <a:r>
              <a:rPr lang="en-GB" dirty="0"/>
              <a:t>Supported claims</a:t>
            </a:r>
          </a:p>
        </p:txBody>
      </p:sp>
      <p:sp>
        <p:nvSpPr>
          <p:cNvPr id="3" name="Slide Number Placeholder 2">
            <a:extLst>
              <a:ext uri="{FF2B5EF4-FFF2-40B4-BE49-F238E27FC236}">
                <a16:creationId xmlns:a16="http://schemas.microsoft.com/office/drawing/2014/main" id="{68490AF8-9B5A-CB54-2D34-17AD4E98169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B6E3B2A7-7A3B-C0CE-91F9-95FDB880F89C}"/>
              </a:ext>
            </a:extLst>
          </p:cNvPr>
          <p:cNvSpPr txBox="1"/>
          <p:nvPr/>
        </p:nvSpPr>
        <p:spPr>
          <a:xfrm>
            <a:off x="1761969" y="5966796"/>
            <a:ext cx="5078102" cy="369332"/>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Qualitative questionnaire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Clinical study, 16 female volunteers, 20-55 </a:t>
            </a:r>
            <a:r>
              <a:rPr kumimoji="0" lang="en-US" sz="800" b="0" i="0" u="none" strike="noStrike" kern="1200" cap="none" spc="0" normalizeH="0" baseline="0" noProof="0" err="1">
                <a:ln>
                  <a:noFill/>
                </a:ln>
                <a:solidFill>
                  <a:prstClr val="black"/>
                </a:solidFill>
                <a:effectLst/>
                <a:uLnTx/>
                <a:uFillTx/>
                <a:latin typeface="DM Sans"/>
                <a:ea typeface="+mn-ea"/>
                <a:cs typeface="+mn-cs"/>
              </a:rPr>
              <a:t>y.o</a:t>
            </a:r>
            <a:r>
              <a:rPr kumimoji="0" lang="en-US" sz="800" b="0" i="0" u="none" strike="noStrike" kern="1200" cap="none" spc="0" normalizeH="0" baseline="0" noProof="0">
                <a:ln>
                  <a:noFill/>
                </a:ln>
                <a:solidFill>
                  <a:prstClr val="black"/>
                </a:solidFill>
                <a:effectLst/>
                <a:uLnTx/>
                <a:uFillTx/>
                <a:latin typeface="DM Sans"/>
                <a:ea typeface="+mn-ea"/>
                <a:cs typeface="+mn-cs"/>
              </a:rPr>
              <a:t>., phototype II – IV, with planned outdoor activities. SYN-</a:t>
            </a:r>
            <a:r>
              <a:rPr kumimoji="0" lang="en-US" sz="800" b="0" i="0" u="none" strike="noStrike" kern="1200" cap="none" spc="0" normalizeH="0" baseline="0" noProof="0" err="1">
                <a:ln>
                  <a:noFill/>
                </a:ln>
                <a:solidFill>
                  <a:prstClr val="black"/>
                </a:solidFill>
                <a:effectLst/>
                <a:uLnTx/>
                <a:uFillTx/>
                <a:latin typeface="DM Sans"/>
                <a:ea typeface="+mn-ea"/>
                <a:cs typeface="+mn-cs"/>
              </a:rPr>
              <a:t>GlOW</a:t>
            </a:r>
            <a:r>
              <a:rPr kumimoji="0" lang="en-US" sz="800" b="0" i="0" u="none" strike="noStrike" kern="1200" cap="none" spc="0" normalizeH="0" baseline="0" noProof="0">
                <a:ln>
                  <a:noFill/>
                </a:ln>
                <a:solidFill>
                  <a:prstClr val="black"/>
                </a:solidFill>
                <a:effectLst/>
                <a:uLnTx/>
                <a:uFillTx/>
                <a:latin typeface="DM Sans"/>
                <a:ea typeface="+mn-ea"/>
                <a:cs typeface="+mn-cs"/>
              </a:rPr>
              <a:t>® containing formulation was applied on the face twice per day </a:t>
            </a:r>
          </a:p>
        </p:txBody>
      </p:sp>
      <p:sp>
        <p:nvSpPr>
          <p:cNvPr id="5" name="Picture Placeholder 4">
            <a:extLst>
              <a:ext uri="{FF2B5EF4-FFF2-40B4-BE49-F238E27FC236}">
                <a16:creationId xmlns:a16="http://schemas.microsoft.com/office/drawing/2014/main" id="{1BE01093-BE24-FE72-6970-579A6675C99B}"/>
              </a:ext>
            </a:extLst>
          </p:cNvPr>
          <p:cNvSpPr>
            <a:spLocks noGrp="1"/>
          </p:cNvSpPr>
          <p:nvPr>
            <p:ph type="pic" sz="quarter" idx="21"/>
          </p:nvPr>
        </p:nvSpPr>
        <p:spPr/>
        <p:txBody>
          <a:bodyPr/>
          <a:lstStyle/>
          <a:p>
            <a:endParaRPr lang="en-CH"/>
          </a:p>
        </p:txBody>
      </p:sp>
      <p:pic>
        <p:nvPicPr>
          <p:cNvPr id="8" name="Picture Placeholder 5" descr="A close-up of a person smiling&#10;&#10;Description automatically generated">
            <a:extLst>
              <a:ext uri="{FF2B5EF4-FFF2-40B4-BE49-F238E27FC236}">
                <a16:creationId xmlns:a16="http://schemas.microsoft.com/office/drawing/2014/main" id="{9DDA3D57-2D5D-EF34-50B9-E73B7F3E167A}"/>
              </a:ext>
            </a:extLst>
          </p:cNvPr>
          <p:cNvPicPr>
            <a:picLocks noChangeAspect="1"/>
          </p:cNvPicPr>
          <p:nvPr/>
        </p:nvPicPr>
        <p:blipFill rotWithShape="1">
          <a:blip r:embed="rId2">
            <a:extLst>
              <a:ext uri="{28A0092B-C50C-407E-A947-70E740481C1C}">
                <a14:useLocalDpi xmlns:a14="http://schemas.microsoft.com/office/drawing/2010/main" val="0"/>
              </a:ext>
            </a:extLst>
          </a:blip>
          <a:srcRect l="9596" r="43212"/>
          <a:stretch/>
        </p:blipFill>
        <p:spPr>
          <a:xfrm>
            <a:off x="7489827" y="15240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p:spPr>
      </p:pic>
      <p:sp>
        <p:nvSpPr>
          <p:cNvPr id="9" name="Text Placeholder 2">
            <a:extLst>
              <a:ext uri="{FF2B5EF4-FFF2-40B4-BE49-F238E27FC236}">
                <a16:creationId xmlns:a16="http://schemas.microsoft.com/office/drawing/2014/main" id="{87C315B1-64E8-BA06-8388-FE9F3EB0DC8A}"/>
              </a:ext>
            </a:extLst>
          </p:cNvPr>
          <p:cNvSpPr txBox="1">
            <a:spLocks/>
          </p:cNvSpPr>
          <p:nvPr/>
        </p:nvSpPr>
        <p:spPr>
          <a:xfrm>
            <a:off x="302400" y="1258616"/>
            <a:ext cx="5416752" cy="188513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lang="en-GB" sz="3000" b="1" i="0" kern="1200" dirty="0" smtClean="0">
                <a:solidFill>
                  <a:schemeClr val="tx1"/>
                </a:solidFill>
                <a:latin typeface="Fira Sans" panose="020B0503050000020004" pitchFamily="34" charset="0"/>
                <a:ea typeface="+mn-ea"/>
                <a:cs typeface="+mn-cs"/>
              </a:defRPr>
            </a:lvl1pPr>
            <a:lvl2pPr marL="266700" indent="0" algn="ctr" defTabSz="914400" rtl="0" eaLnBrk="1" latinLnBrk="0" hangingPunct="1">
              <a:lnSpc>
                <a:spcPct val="90000"/>
              </a:lnSpc>
              <a:spcBef>
                <a:spcPts val="500"/>
              </a:spcBef>
              <a:buFont typeface="Arial" panose="020B0604020202020204" pitchFamily="34" charset="0"/>
              <a:buNone/>
              <a:defRPr lang="en-GB" sz="3000" b="1" i="0" kern="1200" dirty="0" smtClean="0">
                <a:solidFill>
                  <a:schemeClr val="bg1"/>
                </a:solidFill>
                <a:latin typeface="+mn-lt"/>
                <a:ea typeface="+mn-ea"/>
                <a:cs typeface="+mn-cs"/>
              </a:defRPr>
            </a:lvl2pPr>
            <a:lvl3pPr marL="538163" indent="0" algn="ctr" defTabSz="914400" rtl="0" eaLnBrk="1" latinLnBrk="0" hangingPunct="1">
              <a:lnSpc>
                <a:spcPct val="90000"/>
              </a:lnSpc>
              <a:spcBef>
                <a:spcPts val="500"/>
              </a:spcBef>
              <a:buFont typeface="Arial" panose="020B0604020202020204" pitchFamily="34" charset="0"/>
              <a:buNone/>
              <a:defRPr lang="en-GB" sz="3000" b="1" i="0" kern="1200" dirty="0" smtClean="0">
                <a:solidFill>
                  <a:schemeClr val="bg1"/>
                </a:solidFill>
                <a:latin typeface="+mn-lt"/>
                <a:ea typeface="+mn-ea"/>
                <a:cs typeface="+mn-cs"/>
              </a:defRPr>
            </a:lvl3pPr>
            <a:lvl4pPr marL="804862" indent="0" algn="ctr" defTabSz="914400" rtl="0" eaLnBrk="1" latinLnBrk="0" hangingPunct="1">
              <a:lnSpc>
                <a:spcPct val="90000"/>
              </a:lnSpc>
              <a:spcBef>
                <a:spcPts val="500"/>
              </a:spcBef>
              <a:buFont typeface="Arial" panose="020B0604020202020204" pitchFamily="34" charset="0"/>
              <a:buNone/>
              <a:defRPr lang="en-GB" sz="3000" b="1" i="0" kern="1200" dirty="0" smtClean="0">
                <a:solidFill>
                  <a:schemeClr val="bg1"/>
                </a:solidFill>
                <a:latin typeface="+mn-lt"/>
                <a:ea typeface="+mn-ea"/>
                <a:cs typeface="+mn-cs"/>
              </a:defRPr>
            </a:lvl4pPr>
            <a:lvl5pPr marL="804862" indent="0" algn="ctr" defTabSz="914400" rtl="0" eaLnBrk="1" latinLnBrk="0" hangingPunct="1">
              <a:lnSpc>
                <a:spcPct val="90000"/>
              </a:lnSpc>
              <a:spcBef>
                <a:spcPts val="500"/>
              </a:spcBef>
              <a:buFont typeface="Arial" panose="020B0604020202020204" pitchFamily="34" charset="0"/>
              <a:buNone/>
              <a:defRPr lang="en-GB" sz="3000" b="1" i="0" kern="1200" dirty="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l">
              <a:buClr>
                <a:srgbClr val="9D2835"/>
              </a:buClr>
              <a:buFont typeface="Wingdings" panose="05000000000000000000" pitchFamily="2" charset="2"/>
              <a:buChar char="l"/>
              <a:defRPr/>
            </a:pPr>
            <a:r>
              <a:rPr lang="en-US" sz="2000" b="0" dirty="0">
                <a:latin typeface="+mn-lt"/>
              </a:rPr>
              <a:t>Natural healthy glow in just 5 days</a:t>
            </a:r>
          </a:p>
          <a:p>
            <a:pPr marL="457200" indent="-457200" algn="l">
              <a:buClr>
                <a:srgbClr val="9D2835"/>
              </a:buClr>
              <a:buFont typeface="Wingdings" panose="05000000000000000000" pitchFamily="2" charset="2"/>
              <a:buChar char="l"/>
              <a:defRPr/>
            </a:pPr>
            <a:r>
              <a:rPr lang="en-US" sz="2000" b="0" dirty="0">
                <a:latin typeface="+mn-lt"/>
              </a:rPr>
              <a:t>Prolonged summer bronze</a:t>
            </a:r>
          </a:p>
          <a:p>
            <a:pPr marL="457200" indent="-457200" algn="l">
              <a:buClr>
                <a:srgbClr val="9D2835"/>
              </a:buClr>
              <a:buFont typeface="Wingdings" panose="05000000000000000000" pitchFamily="2" charset="2"/>
              <a:buChar char="l"/>
              <a:defRPr/>
            </a:pPr>
            <a:r>
              <a:rPr lang="en-US" sz="2000" b="0" dirty="0">
                <a:latin typeface="+mn-lt"/>
              </a:rPr>
              <a:t>Personalized result, bespoke complexion</a:t>
            </a:r>
          </a:p>
          <a:p>
            <a:pPr marL="457200" indent="-457200" algn="l">
              <a:buClr>
                <a:srgbClr val="9D2835"/>
              </a:buClr>
              <a:buFont typeface="Wingdings" panose="05000000000000000000" pitchFamily="2" charset="2"/>
              <a:buChar char="l"/>
              <a:defRPr/>
            </a:pPr>
            <a:r>
              <a:rPr lang="en-US" sz="2000" b="0" dirty="0">
                <a:latin typeface="+mn-lt"/>
              </a:rPr>
              <a:t>Strengthened skin natural defenses from within</a:t>
            </a:r>
          </a:p>
        </p:txBody>
      </p:sp>
    </p:spTree>
    <p:extLst>
      <p:ext uri="{BB962C8B-B14F-4D97-AF65-F5344CB8AC3E}">
        <p14:creationId xmlns:p14="http://schemas.microsoft.com/office/powerpoint/2010/main" val="2254202205"/>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fontScale="90000"/>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
        <p:nvSpPr>
          <p:cNvPr id="10" name="Text Placeholder 3">
            <a:extLst>
              <a:ext uri="{FF2B5EF4-FFF2-40B4-BE49-F238E27FC236}">
                <a16:creationId xmlns:a16="http://schemas.microsoft.com/office/drawing/2014/main" id="{DFAC35AD-9E59-014D-A589-3CFE9BEB1B9A}"/>
              </a:ext>
            </a:extLst>
          </p:cNvPr>
          <p:cNvSpPr txBox="1">
            <a:spLocks/>
          </p:cNvSpPr>
          <p:nvPr/>
        </p:nvSpPr>
        <p:spPr>
          <a:xfrm>
            <a:off x="213360" y="605611"/>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prstClr val="white"/>
                </a:solidFill>
                <a:latin typeface="DM Sans"/>
              </a:rPr>
              <a:t>Copyright © DSM Nutritional Products Ltd 2025, 4002 Basel, Switzerland. </a:t>
            </a:r>
          </a:p>
          <a:p>
            <a:r>
              <a:rPr lang="en-US" sz="1200" dirty="0">
                <a:solidFill>
                  <a:prstClr val="white"/>
                </a:solidFill>
                <a:latin typeface="DM Sans"/>
              </a:rPr>
              <a:t>www.dsm-firmenich.com. All rights reserved.</a:t>
            </a:r>
          </a:p>
        </p:txBody>
      </p:sp>
    </p:spTree>
    <p:extLst>
      <p:ext uri="{BB962C8B-B14F-4D97-AF65-F5344CB8AC3E}">
        <p14:creationId xmlns:p14="http://schemas.microsoft.com/office/powerpoint/2010/main" val="690762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611726"/>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Marcom_x0020_Status xmlns="4e78ffb6-5573-4dae-972d-0246748d492f">finished</Marcom_x0020_Status>
    <Transfer_x0020_B_x0026_C_x0020_Connect xmlns="4e78ffb6-5573-4dae-972d-0246748d492f">no</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Merita Jakaj</Assigned_x0020_to0>
    <Est_x002e_Cost xmlns="4e78ffb6-5573-4dae-972d-0246748d492f" xsi:nil="true"/>
    <Notes xmlns="4e78ffb6-5573-4dae-972d-0246748d492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7D192AB7-E55D-4C62-9017-90AD644F626D}">
  <ds:schemaRefs>
    <ds:schemaRef ds:uri="http://schemas.microsoft.com/office/2006/documentManagement/types"/>
    <ds:schemaRef ds:uri="http://schemas.microsoft.com/office/infopath/2007/PartnerControls"/>
    <ds:schemaRef ds:uri="4e78ffb6-5573-4dae-972d-0246748d492f"/>
    <ds:schemaRef ds:uri="http://purl.org/dc/elements/1.1/"/>
    <ds:schemaRef ds:uri="http://schemas.microsoft.com/office/2006/metadata/properties"/>
    <ds:schemaRef ds:uri="http://purl.org/dc/terms/"/>
    <ds:schemaRef ds:uri="http://schemas.openxmlformats.org/package/2006/metadata/core-properties"/>
    <ds:schemaRef ds:uri="8a4562e5-d5b1-4d26-b0bf-7e79abe2fe6f"/>
    <ds:schemaRef ds:uri="5a2251cd-bd5e-462d-8f0e-b8d48ef43808"/>
    <ds:schemaRef ds:uri="http://www.w3.org/XML/1998/namespace"/>
    <ds:schemaRef ds:uri="http://purl.org/dc/dcmitype/"/>
  </ds:schemaRefs>
</ds:datastoreItem>
</file>

<file path=customXml/itemProps3.xml><?xml version="1.0" encoding="utf-8"?>
<ds:datastoreItem xmlns:ds="http://schemas.openxmlformats.org/officeDocument/2006/customXml" ds:itemID="{F2A8BD4C-88F0-43C5-B48B-3488A31FB6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5296162-42EE-40C0-968F-8657829EAA5B}">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52</TotalTime>
  <Words>1588</Words>
  <Application>Microsoft Office PowerPoint</Application>
  <PresentationFormat>Widescreen</PresentationFormat>
  <Paragraphs>177</Paragraphs>
  <Slides>12</Slides>
  <Notes>4</Notes>
  <HiddenSlides>0</HiddenSlides>
  <MMClips>1</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12</vt:i4>
      </vt:variant>
    </vt:vector>
  </HeadingPairs>
  <TitlesOfParts>
    <vt:vector size="28" baseType="lpstr">
      <vt:lpstr>Fira Sans Medium</vt:lpstr>
      <vt:lpstr>Otypical Text Regular</vt:lpstr>
      <vt:lpstr>Wingdings</vt:lpstr>
      <vt:lpstr>DM Sans 14pt</vt:lpstr>
      <vt:lpstr>DM Sans</vt:lpstr>
      <vt:lpstr>DM Sans Medium</vt:lpstr>
      <vt:lpstr>Calibri</vt:lpstr>
      <vt:lpstr>Arial</vt:lpstr>
      <vt:lpstr>Fira Sans</vt:lpstr>
      <vt:lpstr>Lora</vt:lpstr>
      <vt:lpstr>DM Sans Bold</vt:lpstr>
      <vt:lpstr>dsm-firmenich</vt:lpstr>
      <vt:lpstr>1_dsm-firmenich</vt:lpstr>
      <vt:lpstr>3_dsm-firmenich</vt:lpstr>
      <vt:lpstr>SYN-COLL_master_template</vt:lpstr>
      <vt:lpstr>2_dsm-firmenich</vt:lpstr>
      <vt:lpstr>PowerPoint Presentation</vt:lpstr>
      <vt:lpstr>SYN-GLOW®</vt:lpstr>
      <vt:lpstr>SYN-GLOW® is a pentapeptide Designed to highly selectively boost MC1R (or Melanocortin-1 receptor)</vt:lpstr>
      <vt:lpstr>Significant ex vivo activity for SYN-GLOW®</vt:lpstr>
      <vt:lpstr>Significant ex vivo activity for SYN-GLOW®</vt:lpstr>
      <vt:lpstr>In vivo study</vt:lpstr>
      <vt:lpstr>Outstanding in vivo results!</vt:lpstr>
      <vt:lpstr>Personalized glow boost with SYN-GLOW®</vt:lpstr>
      <vt:lpstr>Outstanding in-vivo results!</vt:lpstr>
      <vt:lpstr>Supported claims</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syn-glow_teaser_2025-04</dc:title>
  <dc:creator>Eline Nijhuis</dc:creator>
  <cp:lastModifiedBy>Marie-Sophie Meisinger</cp:lastModifiedBy>
  <cp:revision>3</cp:revision>
  <dcterms:created xsi:type="dcterms:W3CDTF">2023-03-31T07:21:36Z</dcterms:created>
  <dcterms:modified xsi:type="dcterms:W3CDTF">2025-04-16T12:50:26Z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79dc149-7c28-4bdf-88ba-07214dba9bb1_Enabled">
    <vt:lpwstr>true</vt:lpwstr>
  </property>
  <property fmtid="{D5CDD505-2E9C-101B-9397-08002B2CF9AE}" pid="4" name="MSIP_Label_279dc149-7c28-4bdf-88ba-07214dba9bb1_SetDate">
    <vt:lpwstr>2024-06-25T15:12:36Z</vt:lpwstr>
  </property>
  <property fmtid="{D5CDD505-2E9C-101B-9397-08002B2CF9AE}" pid="5" name="MSIP_Label_279dc149-7c28-4bdf-88ba-07214dba9bb1_Method">
    <vt:lpwstr>Privileged</vt:lpwstr>
  </property>
  <property fmtid="{D5CDD505-2E9C-101B-9397-08002B2CF9AE}" pid="6" name="MSIP_Label_279dc149-7c28-4bdf-88ba-07214dba9bb1_Name">
    <vt:lpwstr>279dc149-7c28-4bdf-88ba-07214dba9bb1</vt:lpwstr>
  </property>
  <property fmtid="{D5CDD505-2E9C-101B-9397-08002B2CF9AE}" pid="7" name="MSIP_Label_279dc149-7c28-4bdf-88ba-07214dba9bb1_SiteId">
    <vt:lpwstr>49618402-6ea3-441d-957d-7df8773fee54</vt:lpwstr>
  </property>
  <property fmtid="{D5CDD505-2E9C-101B-9397-08002B2CF9AE}" pid="8" name="MSIP_Label_279dc149-7c28-4bdf-88ba-07214dba9bb1_ActionId">
    <vt:lpwstr>92c3d766-6d79-4a94-ab8f-fbbec256f818</vt:lpwstr>
  </property>
  <property fmtid="{D5CDD505-2E9C-101B-9397-08002B2CF9AE}" pid="9" name="MSIP_Label_279dc149-7c28-4bdf-88ba-07214dba9bb1_ContentBits">
    <vt:lpwstr>1</vt:lpwstr>
  </property>
  <property fmtid="{D5CDD505-2E9C-101B-9397-08002B2CF9AE}" pid="10" name="ClassificationContentMarkingHeaderLocations">
    <vt:lpwstr>dsm-firmenich:7</vt:lpwstr>
  </property>
  <property fmtid="{D5CDD505-2E9C-101B-9397-08002B2CF9AE}" pid="11" name="ClassificationContentMarkingHeaderText">
    <vt:lpwstr>internal</vt:lpwstr>
  </property>
  <property fmtid="{D5CDD505-2E9C-101B-9397-08002B2CF9AE}" pid="12" name="ContentTypeId">
    <vt:lpwstr>0x010100E83D522BEB6C2744AA6709FD0672D96B</vt:lpwstr>
  </property>
</Properties>
</file>