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xml" ContentType="application/vnd.openxmlformats-officedocument.presentationml.tags+xml"/>
  <Override PartName="/ppt/charts/chart3.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7"/>
  </p:notesMasterIdLst>
  <p:sldIdLst>
    <p:sldId id="2147482576" r:id="rId6"/>
    <p:sldId id="2673" r:id="rId7"/>
    <p:sldId id="2147482577" r:id="rId8"/>
    <p:sldId id="2575" r:id="rId9"/>
    <p:sldId id="2147482578" r:id="rId10"/>
    <p:sldId id="2147483219" r:id="rId11"/>
    <p:sldId id="2576" r:id="rId12"/>
    <p:sldId id="2147483220" r:id="rId13"/>
    <p:sldId id="2147482579" r:id="rId14"/>
    <p:sldId id="2147483221" r:id="rId15"/>
    <p:sldId id="2147483222" r:id="rId16"/>
    <p:sldId id="2147483223" r:id="rId17"/>
    <p:sldId id="2623" r:id="rId18"/>
    <p:sldId id="2147482671" r:id="rId19"/>
    <p:sldId id="2147483224" r:id="rId20"/>
    <p:sldId id="2147482574" r:id="rId21"/>
    <p:sldId id="2147482581" r:id="rId22"/>
    <p:sldId id="2147482591" r:id="rId23"/>
    <p:sldId id="2147483138" r:id="rId24"/>
    <p:sldId id="2147482584" r:id="rId25"/>
    <p:sldId id="2147483233" r:id="rId26"/>
    <p:sldId id="2147483232" r:id="rId27"/>
    <p:sldId id="2147483231" r:id="rId28"/>
    <p:sldId id="2626" r:id="rId29"/>
    <p:sldId id="2147483229" r:id="rId30"/>
    <p:sldId id="2147483228" r:id="rId31"/>
    <p:sldId id="2147483227" r:id="rId32"/>
    <p:sldId id="2147483226" r:id="rId33"/>
    <p:sldId id="2147483225" r:id="rId34"/>
    <p:sldId id="2147483218" r:id="rId35"/>
    <p:sldId id="28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 id="{9080AA39-C6B6-9A83-09DB-2C6B8CA893C2}" name="Beatrice Albanese" initials="BA" userId="S::Beatrice.Albanese@dsm-firmenich.com::cf8a0dcc-7a34-4e2d-a3d2-85706be59435" providerId="AD"/>
  <p188:author id="{B4400EC5-F082-F808-E811-8D94579EA382}" name="Mathieu Moulin" initials="MM" userId="S::Mathieu.Moulin@dsm-firmenich.com::8a3c87ec-8a02-4479-8891-5886153d335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BCB8"/>
    <a:srgbClr val="897974"/>
    <a:srgbClr val="4D3C35"/>
    <a:srgbClr val="B3978F"/>
    <a:srgbClr val="D2D2D1"/>
    <a:srgbClr val="6B00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03" autoAdjust="0"/>
    <p:restoredTop sz="97170"/>
  </p:normalViewPr>
  <p:slideViewPr>
    <p:cSldViewPr snapToGrid="0">
      <p:cViewPr varScale="1">
        <p:scale>
          <a:sx n="60" d="100"/>
          <a:sy n="60" d="100"/>
        </p:scale>
        <p:origin x="9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S::anastasia.biel@dsm-firmenich.com::4969d011-70ee-4a2f-96d4-7d7d40a4c8e7" providerId="AD" clId="Web-{C95A632D-95C3-5618-6931-4DAB2C4CE65E}"/>
    <pc:docChg chg="modSld">
      <pc:chgData name="Anastasia Biel" userId="S::anastasia.biel@dsm-firmenich.com::4969d011-70ee-4a2f-96d4-7d7d40a4c8e7" providerId="AD" clId="Web-{C95A632D-95C3-5618-6931-4DAB2C4CE65E}" dt="2025-06-10T12:59:03.616" v="2"/>
      <pc:docMkLst>
        <pc:docMk/>
      </pc:docMkLst>
      <pc:sldChg chg="modNotes">
        <pc:chgData name="Anastasia Biel" userId="S::anastasia.biel@dsm-firmenich.com::4969d011-70ee-4a2f-96d4-7d7d40a4c8e7" providerId="AD" clId="Web-{C95A632D-95C3-5618-6931-4DAB2C4CE65E}" dt="2025-06-10T12:58:30.474" v="1"/>
        <pc:sldMkLst>
          <pc:docMk/>
          <pc:sldMk cId="3639155844" sldId="2147483224"/>
        </pc:sldMkLst>
      </pc:sldChg>
      <pc:sldChg chg="modNotes">
        <pc:chgData name="Anastasia Biel" userId="S::anastasia.biel@dsm-firmenich.com::4969d011-70ee-4a2f-96d4-7d7d40a4c8e7" providerId="AD" clId="Web-{C95A632D-95C3-5618-6931-4DAB2C4CE65E}" dt="2025-06-10T12:59:03.616" v="2"/>
        <pc:sldMkLst>
          <pc:docMk/>
          <pc:sldMk cId="2520383986" sldId="2147483233"/>
        </pc:sldMkLst>
      </pc:sldChg>
    </pc:docChg>
  </pc:docChgLst>
  <pc:docChgLst>
    <pc:chgData name="Anastasia Biel" userId="4969d011-70ee-4a2f-96d4-7d7d40a4c8e7" providerId="ADAL" clId="{2EA8444D-4F69-4AE3-9DD4-90A40E2EBEFF}"/>
    <pc:docChg chg="custSel modSld">
      <pc:chgData name="Anastasia Biel" userId="4969d011-70ee-4a2f-96d4-7d7d40a4c8e7" providerId="ADAL" clId="{2EA8444D-4F69-4AE3-9DD4-90A40E2EBEFF}" dt="2025-06-04T16:17:14.445" v="0" actId="478"/>
      <pc:docMkLst>
        <pc:docMk/>
      </pc:docMkLst>
      <pc:sldChg chg="delSp mod">
        <pc:chgData name="Anastasia Biel" userId="4969d011-70ee-4a2f-96d4-7d7d40a4c8e7" providerId="ADAL" clId="{2EA8444D-4F69-4AE3-9DD4-90A40E2EBEFF}" dt="2025-06-04T16:17:14.445" v="0" actId="478"/>
        <pc:sldMkLst>
          <pc:docMk/>
          <pc:sldMk cId="1959786335" sldId="2147483218"/>
        </pc:sldMkLst>
      </pc:sldChg>
    </pc:docChg>
  </pc:docChgLst>
  <pc:docChgLst>
    <pc:chgData name="Anastasia Biel" userId="S::anastasia.biel@dsm-firmenich.com::4969d011-70ee-4a2f-96d4-7d7d40a4c8e7" providerId="AD" clId="Web-{45BB25F1-39E3-9900-723E-9B88B5AA316A}"/>
    <pc:docChg chg="modSld">
      <pc:chgData name="Anastasia Biel" userId="S::anastasia.biel@dsm-firmenich.com::4969d011-70ee-4a2f-96d4-7d7d40a4c8e7" providerId="AD" clId="Web-{45BB25F1-39E3-9900-723E-9B88B5AA316A}" dt="2025-06-30T12:14:11.160" v="1" actId="20577"/>
      <pc:docMkLst>
        <pc:docMk/>
      </pc:docMkLst>
      <pc:sldChg chg="modSp">
        <pc:chgData name="Anastasia Biel" userId="S::anastasia.biel@dsm-firmenich.com::4969d011-70ee-4a2f-96d4-7d7d40a4c8e7" providerId="AD" clId="Web-{45BB25F1-39E3-9900-723E-9B88B5AA316A}" dt="2025-06-30T12:14:11.160" v="1" actId="20577"/>
        <pc:sldMkLst>
          <pc:docMk/>
          <pc:sldMk cId="1549531160" sldId="2147482576"/>
        </pc:sldMkLst>
        <pc:spChg chg="mod">
          <ac:chgData name="Anastasia Biel" userId="S::anastasia.biel@dsm-firmenich.com::4969d011-70ee-4a2f-96d4-7d7d40a4c8e7" providerId="AD" clId="Web-{45BB25F1-39E3-9900-723E-9B88B5AA316A}" dt="2025-06-30T12:14:11.160" v="1" actId="20577"/>
          <ac:spMkLst>
            <pc:docMk/>
            <pc:sldMk cId="1549531160" sldId="2147482576"/>
            <ac:spMk id="20" creationId="{0120738D-A5F7-A2D4-FDB3-C0CAE32B4435}"/>
          </ac:spMkLst>
        </pc:spChg>
      </pc:sldChg>
    </pc:docChg>
  </pc:docChgLst>
  <pc:docChgLst>
    <pc:chgData name="Anastasia Biel" userId="4969d011-70ee-4a2f-96d4-7d7d40a4c8e7" providerId="ADAL" clId="{28B12767-FFF6-49BF-8DB0-C6CFB1541BE5}"/>
    <pc:docChg chg="undo custSel modSld sldOrd">
      <pc:chgData name="Anastasia Biel" userId="4969d011-70ee-4a2f-96d4-7d7d40a4c8e7" providerId="ADAL" clId="{28B12767-FFF6-49BF-8DB0-C6CFB1541BE5}" dt="2025-06-30T12:42:40.925" v="85" actId="1076"/>
      <pc:docMkLst>
        <pc:docMk/>
      </pc:docMkLst>
      <pc:sldChg chg="addSp modSp mod">
        <pc:chgData name="Anastasia Biel" userId="4969d011-70ee-4a2f-96d4-7d7d40a4c8e7" providerId="ADAL" clId="{28B12767-FFF6-49BF-8DB0-C6CFB1541BE5}" dt="2025-06-30T12:22:53.260" v="18" actId="207"/>
        <pc:sldMkLst>
          <pc:docMk/>
          <pc:sldMk cId="4287273186" sldId="2626"/>
        </pc:sldMkLst>
        <pc:spChg chg="add mod ord">
          <ac:chgData name="Anastasia Biel" userId="4969d011-70ee-4a2f-96d4-7d7d40a4c8e7" providerId="ADAL" clId="{28B12767-FFF6-49BF-8DB0-C6CFB1541BE5}" dt="2025-06-30T12:22:45.078" v="17" actId="207"/>
          <ac:spMkLst>
            <pc:docMk/>
            <pc:sldMk cId="4287273186" sldId="2626"/>
            <ac:spMk id="2" creationId="{7AEA730B-6EB8-B2D8-0B75-BE22952E6E8B}"/>
          </ac:spMkLst>
        </pc:spChg>
        <pc:spChg chg="mod">
          <ac:chgData name="Anastasia Biel" userId="4969d011-70ee-4a2f-96d4-7d7d40a4c8e7" providerId="ADAL" clId="{28B12767-FFF6-49BF-8DB0-C6CFB1541BE5}" dt="2025-06-30T12:22:22.796" v="11" actId="1076"/>
          <ac:spMkLst>
            <pc:docMk/>
            <pc:sldMk cId="4287273186" sldId="2626"/>
            <ac:spMk id="14" creationId="{4A1CF33B-351B-4AE8-90DD-C2864DB9BB2C}"/>
          </ac:spMkLst>
        </pc:spChg>
        <pc:spChg chg="mod">
          <ac:chgData name="Anastasia Biel" userId="4969d011-70ee-4a2f-96d4-7d7d40a4c8e7" providerId="ADAL" clId="{28B12767-FFF6-49BF-8DB0-C6CFB1541BE5}" dt="2025-06-30T12:22:53.260" v="18" actId="207"/>
          <ac:spMkLst>
            <pc:docMk/>
            <pc:sldMk cId="4287273186" sldId="2626"/>
            <ac:spMk id="16" creationId="{815E30EC-CCF0-7947-8C8D-F27CE4E6BF1C}"/>
          </ac:spMkLst>
        </pc:spChg>
        <pc:spChg chg="mod">
          <ac:chgData name="Anastasia Biel" userId="4969d011-70ee-4a2f-96d4-7d7d40a4c8e7" providerId="ADAL" clId="{28B12767-FFF6-49BF-8DB0-C6CFB1541BE5}" dt="2025-06-30T12:22:53.260" v="18" actId="207"/>
          <ac:spMkLst>
            <pc:docMk/>
            <pc:sldMk cId="4287273186" sldId="2626"/>
            <ac:spMk id="17" creationId="{B78369A5-5E5C-A442-BEC8-1F740B723F59}"/>
          </ac:spMkLst>
        </pc:spChg>
        <pc:spChg chg="mod">
          <ac:chgData name="Anastasia Biel" userId="4969d011-70ee-4a2f-96d4-7d7d40a4c8e7" providerId="ADAL" clId="{28B12767-FFF6-49BF-8DB0-C6CFB1541BE5}" dt="2025-06-30T12:22:53.260" v="18" actId="207"/>
          <ac:spMkLst>
            <pc:docMk/>
            <pc:sldMk cId="4287273186" sldId="2626"/>
            <ac:spMk id="18" creationId="{16FFA41E-C9BB-884C-ABF1-F1AB8D8B8595}"/>
          </ac:spMkLst>
        </pc:spChg>
        <pc:spChg chg="mod">
          <ac:chgData name="Anastasia Biel" userId="4969d011-70ee-4a2f-96d4-7d7d40a4c8e7" providerId="ADAL" clId="{28B12767-FFF6-49BF-8DB0-C6CFB1541BE5}" dt="2025-06-30T12:22:22.796" v="11" actId="1076"/>
          <ac:spMkLst>
            <pc:docMk/>
            <pc:sldMk cId="4287273186" sldId="2626"/>
            <ac:spMk id="64" creationId="{575B2FE8-3B2F-3F68-DF89-F966C338768A}"/>
          </ac:spMkLst>
        </pc:spChg>
        <pc:spChg chg="mod">
          <ac:chgData name="Anastasia Biel" userId="4969d011-70ee-4a2f-96d4-7d7d40a4c8e7" providerId="ADAL" clId="{28B12767-FFF6-49BF-8DB0-C6CFB1541BE5}" dt="2025-06-30T12:22:22.796" v="11" actId="1076"/>
          <ac:spMkLst>
            <pc:docMk/>
            <pc:sldMk cId="4287273186" sldId="2626"/>
            <ac:spMk id="65" creationId="{52D07209-002A-8450-5800-6284EE4663AD}"/>
          </ac:spMkLst>
        </pc:spChg>
        <pc:spChg chg="mod">
          <ac:chgData name="Anastasia Biel" userId="4969d011-70ee-4a2f-96d4-7d7d40a4c8e7" providerId="ADAL" clId="{28B12767-FFF6-49BF-8DB0-C6CFB1541BE5}" dt="2025-06-30T12:22:22.796" v="11" actId="1076"/>
          <ac:spMkLst>
            <pc:docMk/>
            <pc:sldMk cId="4287273186" sldId="2626"/>
            <ac:spMk id="66" creationId="{3FF6C1D1-0E6D-1AFD-19D3-398729E4B5D8}"/>
          </ac:spMkLst>
        </pc:spChg>
        <pc:grpChg chg="mod">
          <ac:chgData name="Anastasia Biel" userId="4969d011-70ee-4a2f-96d4-7d7d40a4c8e7" providerId="ADAL" clId="{28B12767-FFF6-49BF-8DB0-C6CFB1541BE5}" dt="2025-06-30T12:22:16.838" v="10" actId="14100"/>
          <ac:grpSpMkLst>
            <pc:docMk/>
            <pc:sldMk cId="4287273186" sldId="2626"/>
            <ac:grpSpMk id="7" creationId="{5631756A-42FD-83B9-5895-39509FA85CF4}"/>
          </ac:grpSpMkLst>
        </pc:grpChg>
        <pc:picChg chg="mod">
          <ac:chgData name="Anastasia Biel" userId="4969d011-70ee-4a2f-96d4-7d7d40a4c8e7" providerId="ADAL" clId="{28B12767-FFF6-49BF-8DB0-C6CFB1541BE5}" dt="2025-06-30T12:22:22.796" v="11" actId="1076"/>
          <ac:picMkLst>
            <pc:docMk/>
            <pc:sldMk cId="4287273186" sldId="2626"/>
            <ac:picMk id="70" creationId="{68D923C6-5242-7DEC-27BC-23ECA15F7323}"/>
          </ac:picMkLst>
        </pc:picChg>
        <pc:picChg chg="mod">
          <ac:chgData name="Anastasia Biel" userId="4969d011-70ee-4a2f-96d4-7d7d40a4c8e7" providerId="ADAL" clId="{28B12767-FFF6-49BF-8DB0-C6CFB1541BE5}" dt="2025-06-30T12:22:22.796" v="11" actId="1076"/>
          <ac:picMkLst>
            <pc:docMk/>
            <pc:sldMk cId="4287273186" sldId="2626"/>
            <ac:picMk id="72" creationId="{620C8D64-79EA-1594-BE3C-631941614AB4}"/>
          </ac:picMkLst>
        </pc:picChg>
        <pc:picChg chg="mod">
          <ac:chgData name="Anastasia Biel" userId="4969d011-70ee-4a2f-96d4-7d7d40a4c8e7" providerId="ADAL" clId="{28B12767-FFF6-49BF-8DB0-C6CFB1541BE5}" dt="2025-06-30T12:22:22.796" v="11" actId="1076"/>
          <ac:picMkLst>
            <pc:docMk/>
            <pc:sldMk cId="4287273186" sldId="2626"/>
            <ac:picMk id="73" creationId="{A1C6BFC0-8561-13CF-0810-1DF0FAEAED35}"/>
          </ac:picMkLst>
        </pc:picChg>
      </pc:sldChg>
      <pc:sldChg chg="delSp mod ord">
        <pc:chgData name="Anastasia Biel" userId="4969d011-70ee-4a2f-96d4-7d7d40a4c8e7" providerId="ADAL" clId="{28B12767-FFF6-49BF-8DB0-C6CFB1541BE5}" dt="2025-06-30T12:19:29.458" v="3"/>
        <pc:sldMkLst>
          <pc:docMk/>
          <pc:sldMk cId="1880355269" sldId="2673"/>
        </pc:sldMkLst>
      </pc:sldChg>
      <pc:sldChg chg="addSp delSp mod">
        <pc:chgData name="Anastasia Biel" userId="4969d011-70ee-4a2f-96d4-7d7d40a4c8e7" providerId="ADAL" clId="{28B12767-FFF6-49BF-8DB0-C6CFB1541BE5}" dt="2025-06-30T12:27:11.635" v="39" actId="21"/>
        <pc:sldMkLst>
          <pc:docMk/>
          <pc:sldMk cId="1549531160" sldId="2147482576"/>
        </pc:sldMkLst>
        <pc:spChg chg="add del">
          <ac:chgData name="Anastasia Biel" userId="4969d011-70ee-4a2f-96d4-7d7d40a4c8e7" providerId="ADAL" clId="{28B12767-FFF6-49BF-8DB0-C6CFB1541BE5}" dt="2025-06-30T12:27:11.635" v="39" actId="21"/>
          <ac:spMkLst>
            <pc:docMk/>
            <pc:sldMk cId="1549531160" sldId="2147482576"/>
            <ac:spMk id="20" creationId="{0120738D-A5F7-A2D4-FDB3-C0CAE32B4435}"/>
          </ac:spMkLst>
        </pc:spChg>
      </pc:sldChg>
      <pc:sldChg chg="addSp delSp modSp mod">
        <pc:chgData name="Anastasia Biel" userId="4969d011-70ee-4a2f-96d4-7d7d40a4c8e7" providerId="ADAL" clId="{28B12767-FFF6-49BF-8DB0-C6CFB1541BE5}" dt="2025-06-30T12:42:40.925" v="85" actId="1076"/>
        <pc:sldMkLst>
          <pc:docMk/>
          <pc:sldMk cId="2702039331" sldId="2147482581"/>
        </pc:sldMkLst>
        <pc:spChg chg="mod ord">
          <ac:chgData name="Anastasia Biel" userId="4969d011-70ee-4a2f-96d4-7d7d40a4c8e7" providerId="ADAL" clId="{28B12767-FFF6-49BF-8DB0-C6CFB1541BE5}" dt="2025-06-30T12:42:36.252" v="82" actId="1076"/>
          <ac:spMkLst>
            <pc:docMk/>
            <pc:sldMk cId="2702039331" sldId="2147482581"/>
            <ac:spMk id="2" creationId="{AE0627C0-079F-4502-A929-45CBD6CA8698}"/>
          </ac:spMkLst>
        </pc:spChg>
        <pc:spChg chg="mod">
          <ac:chgData name="Anastasia Biel" userId="4969d011-70ee-4a2f-96d4-7d7d40a4c8e7" providerId="ADAL" clId="{28B12767-FFF6-49BF-8DB0-C6CFB1541BE5}" dt="2025-06-30T12:42:31.692" v="80" actId="1076"/>
          <ac:spMkLst>
            <pc:docMk/>
            <pc:sldMk cId="2702039331" sldId="2147482581"/>
            <ac:spMk id="9" creationId="{D9F3CB71-D922-4DB3-9AEA-A29FFACB4D89}"/>
          </ac:spMkLst>
        </pc:spChg>
        <pc:spChg chg="add mod ord">
          <ac:chgData name="Anastasia Biel" userId="4969d011-70ee-4a2f-96d4-7d7d40a4c8e7" providerId="ADAL" clId="{28B12767-FFF6-49BF-8DB0-C6CFB1541BE5}" dt="2025-06-30T12:41:46.301" v="72" actId="14100"/>
          <ac:spMkLst>
            <pc:docMk/>
            <pc:sldMk cId="2702039331" sldId="2147482581"/>
            <ac:spMk id="11" creationId="{696A934D-E162-C96F-04D5-BF3447E8C765}"/>
          </ac:spMkLst>
        </pc:spChg>
        <pc:spChg chg="add mod">
          <ac:chgData name="Anastasia Biel" userId="4969d011-70ee-4a2f-96d4-7d7d40a4c8e7" providerId="ADAL" clId="{28B12767-FFF6-49BF-8DB0-C6CFB1541BE5}" dt="2025-06-30T12:42:36.252" v="82" actId="1076"/>
          <ac:spMkLst>
            <pc:docMk/>
            <pc:sldMk cId="2702039331" sldId="2147482581"/>
            <ac:spMk id="12" creationId="{2A78E7AA-C2F7-430E-BAEF-C790F773DF2D}"/>
          </ac:spMkLst>
        </pc:spChg>
        <pc:picChg chg="add mod modCrop">
          <ac:chgData name="Anastasia Biel" userId="4969d011-70ee-4a2f-96d4-7d7d40a4c8e7" providerId="ADAL" clId="{28B12767-FFF6-49BF-8DB0-C6CFB1541BE5}" dt="2025-06-30T12:42:40.925" v="85" actId="1076"/>
          <ac:picMkLst>
            <pc:docMk/>
            <pc:sldMk cId="2702039331" sldId="2147482581"/>
            <ac:picMk id="10" creationId="{3E0F397F-BA41-C578-899E-081F006917F7}"/>
          </ac:picMkLst>
        </pc:picChg>
      </pc:sldChg>
      <pc:sldChg chg="delSp mod">
        <pc:chgData name="Anastasia Biel" userId="4969d011-70ee-4a2f-96d4-7d7d40a4c8e7" providerId="ADAL" clId="{28B12767-FFF6-49BF-8DB0-C6CFB1541BE5}" dt="2025-06-30T12:19:56.133" v="5" actId="478"/>
        <pc:sldMkLst>
          <pc:docMk/>
          <pc:sldMk cId="730218113" sldId="2147483220"/>
        </pc:sldMkLst>
      </pc:sldChg>
      <pc:sldChg chg="modSp mod">
        <pc:chgData name="Anastasia Biel" userId="4969d011-70ee-4a2f-96d4-7d7d40a4c8e7" providerId="ADAL" clId="{28B12767-FFF6-49BF-8DB0-C6CFB1541BE5}" dt="2025-06-30T12:20:08.039" v="6" actId="1038"/>
        <pc:sldMkLst>
          <pc:docMk/>
          <pc:sldMk cId="2266265547" sldId="2147483222"/>
        </pc:sldMkLst>
        <pc:spChg chg="mod">
          <ac:chgData name="Anastasia Biel" userId="4969d011-70ee-4a2f-96d4-7d7d40a4c8e7" providerId="ADAL" clId="{28B12767-FFF6-49BF-8DB0-C6CFB1541BE5}" dt="2025-06-30T12:20:08.039" v="6" actId="1038"/>
          <ac:spMkLst>
            <pc:docMk/>
            <pc:sldMk cId="2266265547" sldId="2147483222"/>
            <ac:spMk id="24" creationId="{35B30098-D527-75D8-365B-21DED86A6C62}"/>
          </ac:spMkLst>
        </pc:spChg>
      </pc:sldChg>
      <pc:sldChg chg="modSp mod">
        <pc:chgData name="Anastasia Biel" userId="4969d011-70ee-4a2f-96d4-7d7d40a4c8e7" providerId="ADAL" clId="{28B12767-FFF6-49BF-8DB0-C6CFB1541BE5}" dt="2025-06-30T12:20:16.801" v="7" actId="1035"/>
        <pc:sldMkLst>
          <pc:docMk/>
          <pc:sldMk cId="872948703" sldId="2147483223"/>
        </pc:sldMkLst>
        <pc:spChg chg="mod">
          <ac:chgData name="Anastasia Biel" userId="4969d011-70ee-4a2f-96d4-7d7d40a4c8e7" providerId="ADAL" clId="{28B12767-FFF6-49BF-8DB0-C6CFB1541BE5}" dt="2025-06-30T12:20:16.801" v="7" actId="1035"/>
          <ac:spMkLst>
            <pc:docMk/>
            <pc:sldMk cId="872948703" sldId="2147483223"/>
            <ac:spMk id="9" creationId="{9AFB749B-E551-7F90-DC45-445914B388BD}"/>
          </ac:spMkLst>
        </pc:spChg>
      </pc:sldChg>
      <pc:sldChg chg="delSp mod">
        <pc:chgData name="Anastasia Biel" userId="4969d011-70ee-4a2f-96d4-7d7d40a4c8e7" providerId="ADAL" clId="{28B12767-FFF6-49BF-8DB0-C6CFB1541BE5}" dt="2025-06-30T12:24:33.297" v="37" actId="478"/>
        <pc:sldMkLst>
          <pc:docMk/>
          <pc:sldMk cId="3855735867" sldId="2147483226"/>
        </pc:sldMkLst>
      </pc:sldChg>
      <pc:sldChg chg="modSp mod">
        <pc:chgData name="Anastasia Biel" userId="4969d011-70ee-4a2f-96d4-7d7d40a4c8e7" providerId="ADAL" clId="{28B12767-FFF6-49BF-8DB0-C6CFB1541BE5}" dt="2025-06-30T12:24:24.862" v="35" actId="208"/>
        <pc:sldMkLst>
          <pc:docMk/>
          <pc:sldMk cId="1303534514" sldId="2147483229"/>
        </pc:sldMkLst>
        <pc:spChg chg="mod">
          <ac:chgData name="Anastasia Biel" userId="4969d011-70ee-4a2f-96d4-7d7d40a4c8e7" providerId="ADAL" clId="{28B12767-FFF6-49BF-8DB0-C6CFB1541BE5}" dt="2025-06-30T12:24:24.862" v="35" actId="208"/>
          <ac:spMkLst>
            <pc:docMk/>
            <pc:sldMk cId="1303534514" sldId="2147483229"/>
            <ac:spMk id="29" creationId="{9E5D8C3C-66B7-A335-2D28-6F1F8E075A42}"/>
          </ac:spMkLst>
        </pc:spChg>
      </pc:sldChg>
      <pc:sldChg chg="modSp mod">
        <pc:chgData name="Anastasia Biel" userId="4969d011-70ee-4a2f-96d4-7d7d40a4c8e7" providerId="ADAL" clId="{28B12767-FFF6-49BF-8DB0-C6CFB1541BE5}" dt="2025-06-30T12:24:07.376" v="33" actId="207"/>
        <pc:sldMkLst>
          <pc:docMk/>
          <pc:sldMk cId="4212554808" sldId="2147483231"/>
        </pc:sldMkLst>
        <pc:graphicFrameChg chg="modGraphic">
          <ac:chgData name="Anastasia Biel" userId="4969d011-70ee-4a2f-96d4-7d7d40a4c8e7" providerId="ADAL" clId="{28B12767-FFF6-49BF-8DB0-C6CFB1541BE5}" dt="2025-06-30T12:24:07.376" v="33" actId="207"/>
          <ac:graphicFrameMkLst>
            <pc:docMk/>
            <pc:sldMk cId="4212554808" sldId="2147483231"/>
            <ac:graphicFrameMk id="13" creationId="{2D8C170A-83AF-48F2-046A-32EAE1A6B9A3}"/>
          </ac:graphicFrameMkLst>
        </pc:graphicFrameChg>
      </pc:sldChg>
      <pc:sldChg chg="addSp modSp mod">
        <pc:chgData name="Anastasia Biel" userId="4969d011-70ee-4a2f-96d4-7d7d40a4c8e7" providerId="ADAL" clId="{28B12767-FFF6-49BF-8DB0-C6CFB1541BE5}" dt="2025-06-30T12:23:35.427" v="27" actId="1076"/>
        <pc:sldMkLst>
          <pc:docMk/>
          <pc:sldMk cId="1067358559" sldId="2147483232"/>
        </pc:sldMkLst>
        <pc:cxnChg chg="add mod">
          <ac:chgData name="Anastasia Biel" userId="4969d011-70ee-4a2f-96d4-7d7d40a4c8e7" providerId="ADAL" clId="{28B12767-FFF6-49BF-8DB0-C6CFB1541BE5}" dt="2025-06-30T12:23:35.427" v="27" actId="1076"/>
          <ac:cxnSpMkLst>
            <pc:docMk/>
            <pc:sldMk cId="1067358559" sldId="2147483232"/>
            <ac:cxnSpMk id="8" creationId="{0AD2D4B8-0206-75B7-0FE2-DD887B532E00}"/>
          </ac:cxnSpMkLst>
        </pc:cxnChg>
      </pc:sldChg>
      <pc:sldChg chg="modSp mod">
        <pc:chgData name="Anastasia Biel" userId="4969d011-70ee-4a2f-96d4-7d7d40a4c8e7" providerId="ADAL" clId="{28B12767-FFF6-49BF-8DB0-C6CFB1541BE5}" dt="2025-06-30T12:22:08.374" v="8" actId="120"/>
        <pc:sldMkLst>
          <pc:docMk/>
          <pc:sldMk cId="2520383986" sldId="2147483233"/>
        </pc:sldMkLst>
        <pc:spChg chg="mod">
          <ac:chgData name="Anastasia Biel" userId="4969d011-70ee-4a2f-96d4-7d7d40a4c8e7" providerId="ADAL" clId="{28B12767-FFF6-49BF-8DB0-C6CFB1541BE5}" dt="2025-06-30T12:22:08.374" v="8" actId="120"/>
          <ac:spMkLst>
            <pc:docMk/>
            <pc:sldMk cId="2520383986" sldId="2147483233"/>
            <ac:spMk id="12" creationId="{13D13A4B-5591-67ED-6731-1A09D61EC1ED}"/>
          </ac:spMkLst>
        </pc:spChg>
      </pc:sldChg>
    </pc:docChg>
  </pc:docChgLst>
  <pc:docChgLst>
    <pc:chgData name="Anastasia Biel" userId="4969d011-70ee-4a2f-96d4-7d7d40a4c8e7" providerId="ADAL" clId="{A5AEA1FF-11AF-4A75-B337-29E3CF6780A5}"/>
    <pc:docChg chg="undo custSel addSld delSld modSld sldOrd modMainMaster">
      <pc:chgData name="Anastasia Biel" userId="4969d011-70ee-4a2f-96d4-7d7d40a4c8e7" providerId="ADAL" clId="{A5AEA1FF-11AF-4A75-B337-29E3CF6780A5}" dt="2025-06-10T07:11:35.884" v="1128" actId="207"/>
      <pc:docMkLst>
        <pc:docMk/>
      </pc:docMkLst>
      <pc:sldChg chg="del">
        <pc:chgData name="Anastasia Biel" userId="4969d011-70ee-4a2f-96d4-7d7d40a4c8e7" providerId="ADAL" clId="{A5AEA1FF-11AF-4A75-B337-29E3CF6780A5}" dt="2025-06-05T14:49:14.724" v="1" actId="47"/>
        <pc:sldMkLst>
          <pc:docMk/>
          <pc:sldMk cId="1408698997" sldId="264"/>
        </pc:sldMkLst>
      </pc:sldChg>
      <pc:sldChg chg="del">
        <pc:chgData name="Anastasia Biel" userId="4969d011-70ee-4a2f-96d4-7d7d40a4c8e7" providerId="ADAL" clId="{A5AEA1FF-11AF-4A75-B337-29E3CF6780A5}" dt="2025-06-05T16:06:55.007" v="800" actId="47"/>
        <pc:sldMkLst>
          <pc:docMk/>
          <pc:sldMk cId="154832201" sldId="272"/>
        </pc:sldMkLst>
      </pc:sldChg>
      <pc:sldChg chg="del">
        <pc:chgData name="Anastasia Biel" userId="4969d011-70ee-4a2f-96d4-7d7d40a4c8e7" providerId="ADAL" clId="{A5AEA1FF-11AF-4A75-B337-29E3CF6780A5}" dt="2025-06-05T16:06:55.007" v="800" actId="47"/>
        <pc:sldMkLst>
          <pc:docMk/>
          <pc:sldMk cId="745948058" sldId="273"/>
        </pc:sldMkLst>
      </pc:sldChg>
      <pc:sldChg chg="del">
        <pc:chgData name="Anastasia Biel" userId="4969d011-70ee-4a2f-96d4-7d7d40a4c8e7" providerId="ADAL" clId="{A5AEA1FF-11AF-4A75-B337-29E3CF6780A5}" dt="2025-06-05T16:06:55.007" v="800" actId="47"/>
        <pc:sldMkLst>
          <pc:docMk/>
          <pc:sldMk cId="1901686636" sldId="274"/>
        </pc:sldMkLst>
      </pc:sldChg>
      <pc:sldChg chg="del">
        <pc:chgData name="Anastasia Biel" userId="4969d011-70ee-4a2f-96d4-7d7d40a4c8e7" providerId="ADAL" clId="{A5AEA1FF-11AF-4A75-B337-29E3CF6780A5}" dt="2025-06-05T16:06:55.007" v="800" actId="47"/>
        <pc:sldMkLst>
          <pc:docMk/>
          <pc:sldMk cId="2302366381" sldId="275"/>
        </pc:sldMkLst>
      </pc:sldChg>
      <pc:sldChg chg="del">
        <pc:chgData name="Anastasia Biel" userId="4969d011-70ee-4a2f-96d4-7d7d40a4c8e7" providerId="ADAL" clId="{A5AEA1FF-11AF-4A75-B337-29E3CF6780A5}" dt="2025-06-05T16:06:55.007" v="800" actId="47"/>
        <pc:sldMkLst>
          <pc:docMk/>
          <pc:sldMk cId="1450713849" sldId="276"/>
        </pc:sldMkLst>
      </pc:sldChg>
      <pc:sldChg chg="del">
        <pc:chgData name="Anastasia Biel" userId="4969d011-70ee-4a2f-96d4-7d7d40a4c8e7" providerId="ADAL" clId="{A5AEA1FF-11AF-4A75-B337-29E3CF6780A5}" dt="2025-06-05T16:06:55.007" v="800" actId="47"/>
        <pc:sldMkLst>
          <pc:docMk/>
          <pc:sldMk cId="2193754037" sldId="277"/>
        </pc:sldMkLst>
      </pc:sldChg>
      <pc:sldChg chg="del">
        <pc:chgData name="Anastasia Biel" userId="4969d011-70ee-4a2f-96d4-7d7d40a4c8e7" providerId="ADAL" clId="{A5AEA1FF-11AF-4A75-B337-29E3CF6780A5}" dt="2025-06-05T16:06:55.007" v="800" actId="47"/>
        <pc:sldMkLst>
          <pc:docMk/>
          <pc:sldMk cId="1202151160" sldId="278"/>
        </pc:sldMkLst>
      </pc:sldChg>
      <pc:sldChg chg="del">
        <pc:chgData name="Anastasia Biel" userId="4969d011-70ee-4a2f-96d4-7d7d40a4c8e7" providerId="ADAL" clId="{A5AEA1FF-11AF-4A75-B337-29E3CF6780A5}" dt="2025-06-05T16:06:55.007" v="800" actId="47"/>
        <pc:sldMkLst>
          <pc:docMk/>
          <pc:sldMk cId="669355918" sldId="279"/>
        </pc:sldMkLst>
      </pc:sldChg>
      <pc:sldChg chg="del">
        <pc:chgData name="Anastasia Biel" userId="4969d011-70ee-4a2f-96d4-7d7d40a4c8e7" providerId="ADAL" clId="{A5AEA1FF-11AF-4A75-B337-29E3CF6780A5}" dt="2025-06-05T16:06:55.007" v="800" actId="47"/>
        <pc:sldMkLst>
          <pc:docMk/>
          <pc:sldMk cId="1417055785" sldId="281"/>
        </pc:sldMkLst>
      </pc:sldChg>
      <pc:sldChg chg="del">
        <pc:chgData name="Anastasia Biel" userId="4969d011-70ee-4a2f-96d4-7d7d40a4c8e7" providerId="ADAL" clId="{A5AEA1FF-11AF-4A75-B337-29E3CF6780A5}" dt="2025-06-05T16:06:55.007" v="800" actId="47"/>
        <pc:sldMkLst>
          <pc:docMk/>
          <pc:sldMk cId="895649917" sldId="282"/>
        </pc:sldMkLst>
      </pc:sldChg>
      <pc:sldChg chg="del">
        <pc:chgData name="Anastasia Biel" userId="4969d011-70ee-4a2f-96d4-7d7d40a4c8e7" providerId="ADAL" clId="{A5AEA1FF-11AF-4A75-B337-29E3CF6780A5}" dt="2025-06-05T16:06:55.007" v="800" actId="47"/>
        <pc:sldMkLst>
          <pc:docMk/>
          <pc:sldMk cId="1872563414" sldId="283"/>
        </pc:sldMkLst>
      </pc:sldChg>
      <pc:sldChg chg="del">
        <pc:chgData name="Anastasia Biel" userId="4969d011-70ee-4a2f-96d4-7d7d40a4c8e7" providerId="ADAL" clId="{A5AEA1FF-11AF-4A75-B337-29E3CF6780A5}" dt="2025-06-05T16:06:55.007" v="800" actId="47"/>
        <pc:sldMkLst>
          <pc:docMk/>
          <pc:sldMk cId="2560475258" sldId="284"/>
        </pc:sldMkLst>
      </pc:sldChg>
      <pc:sldChg chg="del">
        <pc:chgData name="Anastasia Biel" userId="4969d011-70ee-4a2f-96d4-7d7d40a4c8e7" providerId="ADAL" clId="{A5AEA1FF-11AF-4A75-B337-29E3CF6780A5}" dt="2025-06-05T16:06:56.994" v="801" actId="47"/>
        <pc:sldMkLst>
          <pc:docMk/>
          <pc:sldMk cId="1644477420" sldId="285"/>
        </pc:sldMkLst>
      </pc:sldChg>
      <pc:sldChg chg="del">
        <pc:chgData name="Anastasia Biel" userId="4969d011-70ee-4a2f-96d4-7d7d40a4c8e7" providerId="ADAL" clId="{A5AEA1FF-11AF-4A75-B337-29E3CF6780A5}" dt="2025-06-05T16:06:55.007" v="800" actId="47"/>
        <pc:sldMkLst>
          <pc:docMk/>
          <pc:sldMk cId="4100642434" sldId="292"/>
        </pc:sldMkLst>
      </pc:sldChg>
      <pc:sldChg chg="del">
        <pc:chgData name="Anastasia Biel" userId="4969d011-70ee-4a2f-96d4-7d7d40a4c8e7" providerId="ADAL" clId="{A5AEA1FF-11AF-4A75-B337-29E3CF6780A5}" dt="2025-06-05T16:06:55.007" v="800" actId="47"/>
        <pc:sldMkLst>
          <pc:docMk/>
          <pc:sldMk cId="1857745263" sldId="293"/>
        </pc:sldMkLst>
      </pc:sldChg>
      <pc:sldChg chg="del">
        <pc:chgData name="Anastasia Biel" userId="4969d011-70ee-4a2f-96d4-7d7d40a4c8e7" providerId="ADAL" clId="{A5AEA1FF-11AF-4A75-B337-29E3CF6780A5}" dt="2025-06-05T16:06:55.007" v="800" actId="47"/>
        <pc:sldMkLst>
          <pc:docMk/>
          <pc:sldMk cId="2010250364" sldId="294"/>
        </pc:sldMkLst>
      </pc:sldChg>
      <pc:sldChg chg="del">
        <pc:chgData name="Anastasia Biel" userId="4969d011-70ee-4a2f-96d4-7d7d40a4c8e7" providerId="ADAL" clId="{A5AEA1FF-11AF-4A75-B337-29E3CF6780A5}" dt="2025-06-05T16:06:55.007" v="800" actId="47"/>
        <pc:sldMkLst>
          <pc:docMk/>
          <pc:sldMk cId="3006567631" sldId="295"/>
        </pc:sldMkLst>
      </pc:sldChg>
      <pc:sldChg chg="del">
        <pc:chgData name="Anastasia Biel" userId="4969d011-70ee-4a2f-96d4-7d7d40a4c8e7" providerId="ADAL" clId="{A5AEA1FF-11AF-4A75-B337-29E3CF6780A5}" dt="2025-06-05T16:06:55.007" v="800" actId="47"/>
        <pc:sldMkLst>
          <pc:docMk/>
          <pc:sldMk cId="2192200416" sldId="296"/>
        </pc:sldMkLst>
      </pc:sldChg>
      <pc:sldChg chg="addSp delSp modSp add mod modClrScheme chgLayout">
        <pc:chgData name="Anastasia Biel" userId="4969d011-70ee-4a2f-96d4-7d7d40a4c8e7" providerId="ADAL" clId="{A5AEA1FF-11AF-4A75-B337-29E3CF6780A5}" dt="2025-06-10T07:11:35.884" v="1128" actId="207"/>
        <pc:sldMkLst>
          <pc:docMk/>
          <pc:sldMk cId="3097111469" sldId="2575"/>
        </pc:sldMkLst>
        <pc:spChg chg="mod ord">
          <ac:chgData name="Anastasia Biel" userId="4969d011-70ee-4a2f-96d4-7d7d40a4c8e7" providerId="ADAL" clId="{A5AEA1FF-11AF-4A75-B337-29E3CF6780A5}" dt="2025-06-10T07:10:58.451" v="1124" actId="700"/>
          <ac:spMkLst>
            <pc:docMk/>
            <pc:sldMk cId="3097111469" sldId="2575"/>
            <ac:spMk id="2" creationId="{CB11C5F9-CE10-D74D-A8C6-6EFC96423B5A}"/>
          </ac:spMkLst>
        </pc:spChg>
        <pc:spChg chg="mod ord">
          <ac:chgData name="Anastasia Biel" userId="4969d011-70ee-4a2f-96d4-7d7d40a4c8e7" providerId="ADAL" clId="{A5AEA1FF-11AF-4A75-B337-29E3CF6780A5}" dt="2025-06-10T07:10:58.451" v="1124" actId="700"/>
          <ac:spMkLst>
            <pc:docMk/>
            <pc:sldMk cId="3097111469" sldId="2575"/>
            <ac:spMk id="4" creationId="{8561B36E-30FE-5E49-9EEF-8B7D8246BC56}"/>
          </ac:spMkLst>
        </pc:spChg>
        <pc:spChg chg="mod ord">
          <ac:chgData name="Anastasia Biel" userId="4969d011-70ee-4a2f-96d4-7d7d40a4c8e7" providerId="ADAL" clId="{A5AEA1FF-11AF-4A75-B337-29E3CF6780A5}" dt="2025-06-10T07:10:58.451" v="1124" actId="700"/>
          <ac:spMkLst>
            <pc:docMk/>
            <pc:sldMk cId="3097111469" sldId="2575"/>
            <ac:spMk id="5" creationId="{9A7BF75C-8DE7-6040-83A7-BA6BD7E8AF2C}"/>
          </ac:spMkLst>
        </pc:spChg>
        <pc:spChg chg="add mod ord">
          <ac:chgData name="Anastasia Biel" userId="4969d011-70ee-4a2f-96d4-7d7d40a4c8e7" providerId="ADAL" clId="{A5AEA1FF-11AF-4A75-B337-29E3CF6780A5}" dt="2025-06-05T15:05:40.854" v="100" actId="14100"/>
          <ac:spMkLst>
            <pc:docMk/>
            <pc:sldMk cId="3097111469" sldId="2575"/>
            <ac:spMk id="7" creationId="{EDB86569-F338-E6AC-91D6-19A310A727A6}"/>
          </ac:spMkLst>
        </pc:spChg>
        <pc:spChg chg="mod">
          <ac:chgData name="Anastasia Biel" userId="4969d011-70ee-4a2f-96d4-7d7d40a4c8e7" providerId="ADAL" clId="{A5AEA1FF-11AF-4A75-B337-29E3CF6780A5}" dt="2025-06-05T15:05:50.656" v="104" actId="20577"/>
          <ac:spMkLst>
            <pc:docMk/>
            <pc:sldMk cId="3097111469" sldId="2575"/>
            <ac:spMk id="10" creationId="{3636EFFE-3332-F74B-8112-2C6E43BE174B}"/>
          </ac:spMkLst>
        </pc:spChg>
        <pc:spChg chg="mod">
          <ac:chgData name="Anastasia Biel" userId="4969d011-70ee-4a2f-96d4-7d7d40a4c8e7" providerId="ADAL" clId="{A5AEA1FF-11AF-4A75-B337-29E3CF6780A5}" dt="2025-06-05T15:01:17.035" v="74" actId="207"/>
          <ac:spMkLst>
            <pc:docMk/>
            <pc:sldMk cId="3097111469" sldId="2575"/>
            <ac:spMk id="14" creationId="{9878FC6F-9722-FA49-87EA-194D05C8A2F4}"/>
          </ac:spMkLst>
        </pc:spChg>
        <pc:spChg chg="mod">
          <ac:chgData name="Anastasia Biel" userId="4969d011-70ee-4a2f-96d4-7d7d40a4c8e7" providerId="ADAL" clId="{A5AEA1FF-11AF-4A75-B337-29E3CF6780A5}" dt="2025-06-05T15:00:38.582" v="70" actId="208"/>
          <ac:spMkLst>
            <pc:docMk/>
            <pc:sldMk cId="3097111469" sldId="2575"/>
            <ac:spMk id="15" creationId="{31692E16-1F97-9B46-AF59-EDB5E65AA0F1}"/>
          </ac:spMkLst>
        </pc:spChg>
        <pc:spChg chg="mod">
          <ac:chgData name="Anastasia Biel" userId="4969d011-70ee-4a2f-96d4-7d7d40a4c8e7" providerId="ADAL" clId="{A5AEA1FF-11AF-4A75-B337-29E3CF6780A5}" dt="2025-06-05T15:01:12.828" v="72" actId="113"/>
          <ac:spMkLst>
            <pc:docMk/>
            <pc:sldMk cId="3097111469" sldId="2575"/>
            <ac:spMk id="16" creationId="{2D9AE8C7-5C2D-0F4A-BF4D-94E1863FC68D}"/>
          </ac:spMkLst>
        </pc:spChg>
        <pc:spChg chg="mod">
          <ac:chgData name="Anastasia Biel" userId="4969d011-70ee-4a2f-96d4-7d7d40a4c8e7" providerId="ADAL" clId="{A5AEA1FF-11AF-4A75-B337-29E3CF6780A5}" dt="2025-06-05T15:01:58.010" v="90" actId="207"/>
          <ac:spMkLst>
            <pc:docMk/>
            <pc:sldMk cId="3097111469" sldId="2575"/>
            <ac:spMk id="17" creationId="{C7938C26-F4D6-1844-8B7B-5268855D1ED8}"/>
          </ac:spMkLst>
        </pc:spChg>
        <pc:spChg chg="mod">
          <ac:chgData name="Anastasia Biel" userId="4969d011-70ee-4a2f-96d4-7d7d40a4c8e7" providerId="ADAL" clId="{A5AEA1FF-11AF-4A75-B337-29E3CF6780A5}" dt="2025-06-05T15:00:33.732" v="69" actId="208"/>
          <ac:spMkLst>
            <pc:docMk/>
            <pc:sldMk cId="3097111469" sldId="2575"/>
            <ac:spMk id="18" creationId="{3EBE59D2-6E41-E644-8B40-63227A62BD71}"/>
          </ac:spMkLst>
        </pc:spChg>
        <pc:spChg chg="mod">
          <ac:chgData name="Anastasia Biel" userId="4969d011-70ee-4a2f-96d4-7d7d40a4c8e7" providerId="ADAL" clId="{A5AEA1FF-11AF-4A75-B337-29E3CF6780A5}" dt="2025-06-05T15:00:16.573" v="67" actId="208"/>
          <ac:spMkLst>
            <pc:docMk/>
            <pc:sldMk cId="3097111469" sldId="2575"/>
            <ac:spMk id="19" creationId="{DDBC3103-2D65-B647-89C7-1805CCA692AB}"/>
          </ac:spMkLst>
        </pc:spChg>
        <pc:spChg chg="mod">
          <ac:chgData name="Anastasia Biel" userId="4969d011-70ee-4a2f-96d4-7d7d40a4c8e7" providerId="ADAL" clId="{A5AEA1FF-11AF-4A75-B337-29E3CF6780A5}" dt="2025-06-05T15:01:20.946" v="76" actId="207"/>
          <ac:spMkLst>
            <pc:docMk/>
            <pc:sldMk cId="3097111469" sldId="2575"/>
            <ac:spMk id="20" creationId="{1422D9BD-3D62-514D-9A1A-0C38CA16E4AA}"/>
          </ac:spMkLst>
        </pc:spChg>
        <pc:spChg chg="mod">
          <ac:chgData name="Anastasia Biel" userId="4969d011-70ee-4a2f-96d4-7d7d40a4c8e7" providerId="ADAL" clId="{A5AEA1FF-11AF-4A75-B337-29E3CF6780A5}" dt="2025-06-05T15:01:24.567" v="78" actId="1076"/>
          <ac:spMkLst>
            <pc:docMk/>
            <pc:sldMk cId="3097111469" sldId="2575"/>
            <ac:spMk id="25" creationId="{251ACF59-5318-2748-91D3-86BEB5D997C6}"/>
          </ac:spMkLst>
        </pc:spChg>
        <pc:spChg chg="mod">
          <ac:chgData name="Anastasia Biel" userId="4969d011-70ee-4a2f-96d4-7d7d40a4c8e7" providerId="ADAL" clId="{A5AEA1FF-11AF-4A75-B337-29E3CF6780A5}" dt="2025-06-05T15:00:22.697" v="68" actId="208"/>
          <ac:spMkLst>
            <pc:docMk/>
            <pc:sldMk cId="3097111469" sldId="2575"/>
            <ac:spMk id="29" creationId="{E205AB4C-F5D9-194A-9D43-AE67C21C81E1}"/>
          </ac:spMkLst>
        </pc:spChg>
        <pc:spChg chg="mod ord">
          <ac:chgData name="Anastasia Biel" userId="4969d011-70ee-4a2f-96d4-7d7d40a4c8e7" providerId="ADAL" clId="{A5AEA1FF-11AF-4A75-B337-29E3CF6780A5}" dt="2025-06-10T07:10:58.451" v="1124" actId="700"/>
          <ac:spMkLst>
            <pc:docMk/>
            <pc:sldMk cId="3097111469" sldId="2575"/>
            <ac:spMk id="46" creationId="{38E9C879-4C07-913C-4966-ACF672FBA5E8}"/>
          </ac:spMkLst>
        </pc:spChg>
        <pc:spChg chg="mod ord">
          <ac:chgData name="Anastasia Biel" userId="4969d011-70ee-4a2f-96d4-7d7d40a4c8e7" providerId="ADAL" clId="{A5AEA1FF-11AF-4A75-B337-29E3CF6780A5}" dt="2025-06-10T07:11:35.884" v="1128" actId="207"/>
          <ac:spMkLst>
            <pc:docMk/>
            <pc:sldMk cId="3097111469" sldId="2575"/>
            <ac:spMk id="47" creationId="{71719CD1-80F3-51D7-5104-80D08ABD6EDC}"/>
          </ac:spMkLst>
        </pc:spChg>
        <pc:spChg chg="mod">
          <ac:chgData name="Anastasia Biel" userId="4969d011-70ee-4a2f-96d4-7d7d40a4c8e7" providerId="ADAL" clId="{A5AEA1FF-11AF-4A75-B337-29E3CF6780A5}" dt="2025-06-05T14:58:45.359" v="51" actId="207"/>
          <ac:spMkLst>
            <pc:docMk/>
            <pc:sldMk cId="3097111469" sldId="2575"/>
            <ac:spMk id="49" creationId="{7D8209B7-0616-1A59-F37F-132F84474E66}"/>
          </ac:spMkLst>
        </pc:spChg>
        <pc:graphicFrameChg chg="mod">
          <ac:chgData name="Anastasia Biel" userId="4969d011-70ee-4a2f-96d4-7d7d40a4c8e7" providerId="ADAL" clId="{A5AEA1FF-11AF-4A75-B337-29E3CF6780A5}" dt="2025-06-05T14:59:57.147" v="65" actId="207"/>
          <ac:graphicFrameMkLst>
            <pc:docMk/>
            <pc:sldMk cId="3097111469" sldId="2575"/>
            <ac:graphicFrameMk id="27" creationId="{E7CA5E11-3557-304D-B703-A070009BD691}"/>
          </ac:graphicFrameMkLst>
        </pc:graphicFrameChg>
      </pc:sldChg>
      <pc:sldChg chg="addSp delSp modSp add mod modClrScheme chgLayout">
        <pc:chgData name="Anastasia Biel" userId="4969d011-70ee-4a2f-96d4-7d7d40a4c8e7" providerId="ADAL" clId="{A5AEA1FF-11AF-4A75-B337-29E3CF6780A5}" dt="2025-06-05T15:33:03.835" v="387" actId="1076"/>
        <pc:sldMkLst>
          <pc:docMk/>
          <pc:sldMk cId="336656361" sldId="2576"/>
        </pc:sldMkLst>
        <pc:spChg chg="mod ord">
          <ac:chgData name="Anastasia Biel" userId="4969d011-70ee-4a2f-96d4-7d7d40a4c8e7" providerId="ADAL" clId="{A5AEA1FF-11AF-4A75-B337-29E3CF6780A5}" dt="2025-06-05T15:32:31.232" v="379" actId="700"/>
          <ac:spMkLst>
            <pc:docMk/>
            <pc:sldMk cId="336656361" sldId="2576"/>
            <ac:spMk id="2" creationId="{9DE151B3-F1BF-D141-AD73-A8EE12A43613}"/>
          </ac:spMkLst>
        </pc:spChg>
        <pc:spChg chg="mod ord">
          <ac:chgData name="Anastasia Biel" userId="4969d011-70ee-4a2f-96d4-7d7d40a4c8e7" providerId="ADAL" clId="{A5AEA1FF-11AF-4A75-B337-29E3CF6780A5}" dt="2025-06-05T15:32:31.232" v="379" actId="700"/>
          <ac:spMkLst>
            <pc:docMk/>
            <pc:sldMk cId="336656361" sldId="2576"/>
            <ac:spMk id="4" creationId="{75F09B2C-6049-A244-B533-FF9E0F3B50EC}"/>
          </ac:spMkLst>
        </pc:spChg>
        <pc:spChg chg="mod ord">
          <ac:chgData name="Anastasia Biel" userId="4969d011-70ee-4a2f-96d4-7d7d40a4c8e7" providerId="ADAL" clId="{A5AEA1FF-11AF-4A75-B337-29E3CF6780A5}" dt="2025-06-05T15:32:31.232" v="379" actId="700"/>
          <ac:spMkLst>
            <pc:docMk/>
            <pc:sldMk cId="336656361" sldId="2576"/>
            <ac:spMk id="5" creationId="{0A77AF05-DABC-A54A-9668-631B9C3F7B7E}"/>
          </ac:spMkLst>
        </pc:spChg>
        <pc:spChg chg="mod ord">
          <ac:chgData name="Anastasia Biel" userId="4969d011-70ee-4a2f-96d4-7d7d40a4c8e7" providerId="ADAL" clId="{A5AEA1FF-11AF-4A75-B337-29E3CF6780A5}" dt="2025-06-05T15:32:39.497" v="382" actId="1076"/>
          <ac:spMkLst>
            <pc:docMk/>
            <pc:sldMk cId="336656361" sldId="2576"/>
            <ac:spMk id="25" creationId="{676C0B59-F381-8BA8-4657-7EB4CF88E693}"/>
          </ac:spMkLst>
        </pc:spChg>
        <pc:graphicFrameChg chg="mod">
          <ac:chgData name="Anastasia Biel" userId="4969d011-70ee-4a2f-96d4-7d7d40a4c8e7" providerId="ADAL" clId="{A5AEA1FF-11AF-4A75-B337-29E3CF6780A5}" dt="2025-06-05T15:33:03.835" v="387" actId="1076"/>
          <ac:graphicFrameMkLst>
            <pc:docMk/>
            <pc:sldMk cId="336656361" sldId="2576"/>
            <ac:graphicFrameMk id="8" creationId="{677EAF68-B71C-1244-C20C-5296311B1CE2}"/>
          </ac:graphicFrameMkLst>
        </pc:graphicFrameChg>
      </pc:sldChg>
      <pc:sldChg chg="add del">
        <pc:chgData name="Anastasia Biel" userId="4969d011-70ee-4a2f-96d4-7d7d40a4c8e7" providerId="ADAL" clId="{A5AEA1FF-11AF-4A75-B337-29E3CF6780A5}" dt="2025-06-05T15:50:35.719" v="578" actId="47"/>
        <pc:sldMkLst>
          <pc:docMk/>
          <pc:sldMk cId="3703720868" sldId="2604"/>
        </pc:sldMkLst>
      </pc:sldChg>
      <pc:sldChg chg="addSp delSp modSp add del mod">
        <pc:chgData name="Anastasia Biel" userId="4969d011-70ee-4a2f-96d4-7d7d40a4c8e7" providerId="ADAL" clId="{A5AEA1FF-11AF-4A75-B337-29E3CF6780A5}" dt="2025-06-05T15:12:47.392" v="193" actId="47"/>
        <pc:sldMkLst>
          <pc:docMk/>
          <pc:sldMk cId="3785445727" sldId="2605"/>
        </pc:sldMkLst>
      </pc:sldChg>
      <pc:sldChg chg="modSp add del mod">
        <pc:chgData name="Anastasia Biel" userId="4969d011-70ee-4a2f-96d4-7d7d40a4c8e7" providerId="ADAL" clId="{A5AEA1FF-11AF-4A75-B337-29E3CF6780A5}" dt="2025-06-05T15:24:31.776" v="301" actId="47"/>
        <pc:sldMkLst>
          <pc:docMk/>
          <pc:sldMk cId="315100211" sldId="2607"/>
        </pc:sldMkLst>
      </pc:sldChg>
      <pc:sldChg chg="add del">
        <pc:chgData name="Anastasia Biel" userId="4969d011-70ee-4a2f-96d4-7d7d40a4c8e7" providerId="ADAL" clId="{A5AEA1FF-11AF-4A75-B337-29E3CF6780A5}" dt="2025-06-05T15:28:15.732" v="329" actId="47"/>
        <pc:sldMkLst>
          <pc:docMk/>
          <pc:sldMk cId="3764903658" sldId="2608"/>
        </pc:sldMkLst>
      </pc:sldChg>
      <pc:sldChg chg="addSp modSp add mod setBg">
        <pc:chgData name="Anastasia Biel" userId="4969d011-70ee-4a2f-96d4-7d7d40a4c8e7" providerId="ADAL" clId="{A5AEA1FF-11AF-4A75-B337-29E3CF6780A5}" dt="2025-06-05T15:50:56.226" v="580" actId="207"/>
        <pc:sldMkLst>
          <pc:docMk/>
          <pc:sldMk cId="3893464670" sldId="2623"/>
        </pc:sldMkLst>
        <pc:spChg chg="mod">
          <ac:chgData name="Anastasia Biel" userId="4969d011-70ee-4a2f-96d4-7d7d40a4c8e7" providerId="ADAL" clId="{A5AEA1FF-11AF-4A75-B337-29E3CF6780A5}" dt="2025-06-05T15:49:11.711" v="564" actId="207"/>
          <ac:spMkLst>
            <pc:docMk/>
            <pc:sldMk cId="3893464670" sldId="2623"/>
            <ac:spMk id="10" creationId="{733E50FB-6083-6E4D-85C3-332FEE0B07B3}"/>
          </ac:spMkLst>
        </pc:spChg>
        <pc:spChg chg="mod">
          <ac:chgData name="Anastasia Biel" userId="4969d011-70ee-4a2f-96d4-7d7d40a4c8e7" providerId="ADAL" clId="{A5AEA1FF-11AF-4A75-B337-29E3CF6780A5}" dt="2025-06-05T15:50:56.226" v="580" actId="207"/>
          <ac:spMkLst>
            <pc:docMk/>
            <pc:sldMk cId="3893464670" sldId="2623"/>
            <ac:spMk id="11" creationId="{6F0302F1-B42B-E349-9EB9-BF287936035D}"/>
          </ac:spMkLst>
        </pc:spChg>
        <pc:picChg chg="add mod">
          <ac:chgData name="Anastasia Biel" userId="4969d011-70ee-4a2f-96d4-7d7d40a4c8e7" providerId="ADAL" clId="{A5AEA1FF-11AF-4A75-B337-29E3CF6780A5}" dt="2025-06-05T15:30:40.919" v="363"/>
          <ac:picMkLst>
            <pc:docMk/>
            <pc:sldMk cId="3893464670" sldId="2623"/>
            <ac:picMk id="2" creationId="{11339946-880C-C211-408C-1A3EB0562225}"/>
          </ac:picMkLst>
        </pc:picChg>
        <pc:picChg chg="mod">
          <ac:chgData name="Anastasia Biel" userId="4969d011-70ee-4a2f-96d4-7d7d40a4c8e7" providerId="ADAL" clId="{A5AEA1FF-11AF-4A75-B337-29E3CF6780A5}" dt="2025-06-05T15:28:54.201" v="337" actId="1076"/>
          <ac:picMkLst>
            <pc:docMk/>
            <pc:sldMk cId="3893464670" sldId="2623"/>
            <ac:picMk id="13" creationId="{3B8EA231-DB16-094C-96FA-64F506012462}"/>
          </ac:picMkLst>
        </pc:picChg>
      </pc:sldChg>
      <pc:sldChg chg="addSp delSp modSp add del mod modClrScheme chgLayout">
        <pc:chgData name="Anastasia Biel" userId="4969d011-70ee-4a2f-96d4-7d7d40a4c8e7" providerId="ADAL" clId="{A5AEA1FF-11AF-4A75-B337-29E3CF6780A5}" dt="2025-06-05T15:40:41.010" v="472" actId="47"/>
        <pc:sldMkLst>
          <pc:docMk/>
          <pc:sldMk cId="2999825006" sldId="2624"/>
        </pc:sldMkLst>
      </pc:sldChg>
      <pc:sldChg chg="addSp delSp modSp add mod modClrScheme chgLayout">
        <pc:chgData name="Anastasia Biel" userId="4969d011-70ee-4a2f-96d4-7d7d40a4c8e7" providerId="ADAL" clId="{A5AEA1FF-11AF-4A75-B337-29E3CF6780A5}" dt="2025-06-05T16:11:13.786" v="853" actId="14100"/>
        <pc:sldMkLst>
          <pc:docMk/>
          <pc:sldMk cId="4287273186" sldId="2626"/>
        </pc:sldMkLst>
        <pc:spChg chg="mod ord">
          <ac:chgData name="Anastasia Biel" userId="4969d011-70ee-4a2f-96d4-7d7d40a4c8e7" providerId="ADAL" clId="{A5AEA1FF-11AF-4A75-B337-29E3CF6780A5}" dt="2025-06-05T16:11:13.786" v="853" actId="14100"/>
          <ac:spMkLst>
            <pc:docMk/>
            <pc:sldMk cId="4287273186" sldId="2626"/>
            <ac:spMk id="3" creationId="{442EB848-CF0D-2A40-9C66-D41941A20307}"/>
          </ac:spMkLst>
        </pc:spChg>
        <pc:spChg chg="mod ord">
          <ac:chgData name="Anastasia Biel" userId="4969d011-70ee-4a2f-96d4-7d7d40a4c8e7" providerId="ADAL" clId="{A5AEA1FF-11AF-4A75-B337-29E3CF6780A5}" dt="2025-06-05T16:09:09.982" v="823" actId="700"/>
          <ac:spMkLst>
            <pc:docMk/>
            <pc:sldMk cId="4287273186" sldId="2626"/>
            <ac:spMk id="4" creationId="{D63643AF-ABFB-EF42-84C2-691A25653293}"/>
          </ac:spMkLst>
        </pc:spChg>
        <pc:spChg chg="mod ord">
          <ac:chgData name="Anastasia Biel" userId="4969d011-70ee-4a2f-96d4-7d7d40a4c8e7" providerId="ADAL" clId="{A5AEA1FF-11AF-4A75-B337-29E3CF6780A5}" dt="2025-06-05T16:09:09.982" v="823" actId="700"/>
          <ac:spMkLst>
            <pc:docMk/>
            <pc:sldMk cId="4287273186" sldId="2626"/>
            <ac:spMk id="5" creationId="{31828FD5-63DF-B346-9C9D-B812115A6A04}"/>
          </ac:spMkLst>
        </pc:spChg>
        <pc:spChg chg="add mod ord">
          <ac:chgData name="Anastasia Biel" userId="4969d011-70ee-4a2f-96d4-7d7d40a4c8e7" providerId="ADAL" clId="{A5AEA1FF-11AF-4A75-B337-29E3CF6780A5}" dt="2025-06-05T16:09:33.805" v="828" actId="1076"/>
          <ac:spMkLst>
            <pc:docMk/>
            <pc:sldMk cId="4287273186" sldId="2626"/>
            <ac:spMk id="10" creationId="{7BC6AFD6-2F0E-09CA-502F-073DB4A13999}"/>
          </ac:spMkLst>
        </pc:spChg>
        <pc:spChg chg="mod">
          <ac:chgData name="Anastasia Biel" userId="4969d011-70ee-4a2f-96d4-7d7d40a4c8e7" providerId="ADAL" clId="{A5AEA1FF-11AF-4A75-B337-29E3CF6780A5}" dt="2025-06-05T16:10:31.760" v="844" actId="1076"/>
          <ac:spMkLst>
            <pc:docMk/>
            <pc:sldMk cId="4287273186" sldId="2626"/>
            <ac:spMk id="14" creationId="{4A1CF33B-351B-4AE8-90DD-C2864DB9BB2C}"/>
          </ac:spMkLst>
        </pc:spChg>
        <pc:spChg chg="mod">
          <ac:chgData name="Anastasia Biel" userId="4969d011-70ee-4a2f-96d4-7d7d40a4c8e7" providerId="ADAL" clId="{A5AEA1FF-11AF-4A75-B337-29E3CF6780A5}" dt="2025-06-05T16:10:31.760" v="844" actId="1076"/>
          <ac:spMkLst>
            <pc:docMk/>
            <pc:sldMk cId="4287273186" sldId="2626"/>
            <ac:spMk id="16" creationId="{815E30EC-CCF0-7947-8C8D-F27CE4E6BF1C}"/>
          </ac:spMkLst>
        </pc:spChg>
        <pc:spChg chg="mod">
          <ac:chgData name="Anastasia Biel" userId="4969d011-70ee-4a2f-96d4-7d7d40a4c8e7" providerId="ADAL" clId="{A5AEA1FF-11AF-4A75-B337-29E3CF6780A5}" dt="2025-06-05T16:10:31.760" v="844" actId="1076"/>
          <ac:spMkLst>
            <pc:docMk/>
            <pc:sldMk cId="4287273186" sldId="2626"/>
            <ac:spMk id="17" creationId="{B78369A5-5E5C-A442-BEC8-1F740B723F59}"/>
          </ac:spMkLst>
        </pc:spChg>
        <pc:spChg chg="mod">
          <ac:chgData name="Anastasia Biel" userId="4969d011-70ee-4a2f-96d4-7d7d40a4c8e7" providerId="ADAL" clId="{A5AEA1FF-11AF-4A75-B337-29E3CF6780A5}" dt="2025-06-05T16:10:31.760" v="844" actId="1076"/>
          <ac:spMkLst>
            <pc:docMk/>
            <pc:sldMk cId="4287273186" sldId="2626"/>
            <ac:spMk id="18" creationId="{16FFA41E-C9BB-884C-ABF1-F1AB8D8B8595}"/>
          </ac:spMkLst>
        </pc:spChg>
        <pc:spChg chg="mod ord">
          <ac:chgData name="Anastasia Biel" userId="4969d011-70ee-4a2f-96d4-7d7d40a4c8e7" providerId="ADAL" clId="{A5AEA1FF-11AF-4A75-B337-29E3CF6780A5}" dt="2025-06-05T16:09:33.805" v="828" actId="1076"/>
          <ac:spMkLst>
            <pc:docMk/>
            <pc:sldMk cId="4287273186" sldId="2626"/>
            <ac:spMk id="34" creationId="{08EC1246-4288-848F-B301-93F3BA97E770}"/>
          </ac:spMkLst>
        </pc:spChg>
        <pc:spChg chg="mod">
          <ac:chgData name="Anastasia Biel" userId="4969d011-70ee-4a2f-96d4-7d7d40a4c8e7" providerId="ADAL" clId="{A5AEA1FF-11AF-4A75-B337-29E3CF6780A5}" dt="2025-06-05T16:11:03.548" v="849" actId="207"/>
          <ac:spMkLst>
            <pc:docMk/>
            <pc:sldMk cId="4287273186" sldId="2626"/>
            <ac:spMk id="47" creationId="{797D7094-B960-979B-2A22-726D931A47D9}"/>
          </ac:spMkLst>
        </pc:spChg>
        <pc:spChg chg="mod">
          <ac:chgData name="Anastasia Biel" userId="4969d011-70ee-4a2f-96d4-7d7d40a4c8e7" providerId="ADAL" clId="{A5AEA1FF-11AF-4A75-B337-29E3CF6780A5}" dt="2025-06-05T16:11:03.548" v="849" actId="207"/>
          <ac:spMkLst>
            <pc:docMk/>
            <pc:sldMk cId="4287273186" sldId="2626"/>
            <ac:spMk id="48" creationId="{FEB22952-9628-2E9E-D9CE-3331DFE04EF6}"/>
          </ac:spMkLst>
        </pc:spChg>
        <pc:spChg chg="mod">
          <ac:chgData name="Anastasia Biel" userId="4969d011-70ee-4a2f-96d4-7d7d40a4c8e7" providerId="ADAL" clId="{A5AEA1FF-11AF-4A75-B337-29E3CF6780A5}" dt="2025-06-05T16:11:03.548" v="849" actId="207"/>
          <ac:spMkLst>
            <pc:docMk/>
            <pc:sldMk cId="4287273186" sldId="2626"/>
            <ac:spMk id="49" creationId="{61579DE1-6968-33D7-A20B-D6A90B19A4AA}"/>
          </ac:spMkLst>
        </pc:spChg>
        <pc:spChg chg="mod">
          <ac:chgData name="Anastasia Biel" userId="4969d011-70ee-4a2f-96d4-7d7d40a4c8e7" providerId="ADAL" clId="{A5AEA1FF-11AF-4A75-B337-29E3CF6780A5}" dt="2025-06-05T16:11:03.548" v="849" actId="207"/>
          <ac:spMkLst>
            <pc:docMk/>
            <pc:sldMk cId="4287273186" sldId="2626"/>
            <ac:spMk id="50" creationId="{E1ED9ADB-4D4F-A7D2-427D-D4BC1B477034}"/>
          </ac:spMkLst>
        </pc:spChg>
        <pc:spChg chg="mod">
          <ac:chgData name="Anastasia Biel" userId="4969d011-70ee-4a2f-96d4-7d7d40a4c8e7" providerId="ADAL" clId="{A5AEA1FF-11AF-4A75-B337-29E3CF6780A5}" dt="2025-06-05T16:10:39.949" v="845" actId="207"/>
          <ac:spMkLst>
            <pc:docMk/>
            <pc:sldMk cId="4287273186" sldId="2626"/>
            <ac:spMk id="52" creationId="{948AC45E-7D21-3CDC-D772-81EE3CAA0681}"/>
          </ac:spMkLst>
        </pc:spChg>
        <pc:spChg chg="mod">
          <ac:chgData name="Anastasia Biel" userId="4969d011-70ee-4a2f-96d4-7d7d40a4c8e7" providerId="ADAL" clId="{A5AEA1FF-11AF-4A75-B337-29E3CF6780A5}" dt="2025-06-05T16:10:50.237" v="847" actId="207"/>
          <ac:spMkLst>
            <pc:docMk/>
            <pc:sldMk cId="4287273186" sldId="2626"/>
            <ac:spMk id="53" creationId="{C0FFB754-96B3-BA46-0CC0-9F5ED3772B66}"/>
          </ac:spMkLst>
        </pc:spChg>
        <pc:spChg chg="mod">
          <ac:chgData name="Anastasia Biel" userId="4969d011-70ee-4a2f-96d4-7d7d40a4c8e7" providerId="ADAL" clId="{A5AEA1FF-11AF-4A75-B337-29E3CF6780A5}" dt="2025-06-05T16:10:39.949" v="845" actId="207"/>
          <ac:spMkLst>
            <pc:docMk/>
            <pc:sldMk cId="4287273186" sldId="2626"/>
            <ac:spMk id="56" creationId="{5A6AABF2-730F-1FF8-C39A-62EEAC6EB7A4}"/>
          </ac:spMkLst>
        </pc:spChg>
        <pc:spChg chg="mod">
          <ac:chgData name="Anastasia Biel" userId="4969d011-70ee-4a2f-96d4-7d7d40a4c8e7" providerId="ADAL" clId="{A5AEA1FF-11AF-4A75-B337-29E3CF6780A5}" dt="2025-06-05T16:10:50.237" v="847" actId="207"/>
          <ac:spMkLst>
            <pc:docMk/>
            <pc:sldMk cId="4287273186" sldId="2626"/>
            <ac:spMk id="57" creationId="{5D728AC4-FF0A-68A6-ACC4-A0644340CF9B}"/>
          </ac:spMkLst>
        </pc:spChg>
        <pc:spChg chg="mod">
          <ac:chgData name="Anastasia Biel" userId="4969d011-70ee-4a2f-96d4-7d7d40a4c8e7" providerId="ADAL" clId="{A5AEA1FF-11AF-4A75-B337-29E3CF6780A5}" dt="2025-06-05T16:10:39.949" v="845" actId="207"/>
          <ac:spMkLst>
            <pc:docMk/>
            <pc:sldMk cId="4287273186" sldId="2626"/>
            <ac:spMk id="58" creationId="{511B1EB2-A190-AEF6-3D3E-22AEC85D72DA}"/>
          </ac:spMkLst>
        </pc:spChg>
        <pc:spChg chg="mod">
          <ac:chgData name="Anastasia Biel" userId="4969d011-70ee-4a2f-96d4-7d7d40a4c8e7" providerId="ADAL" clId="{A5AEA1FF-11AF-4A75-B337-29E3CF6780A5}" dt="2025-06-05T16:10:50.237" v="847" actId="207"/>
          <ac:spMkLst>
            <pc:docMk/>
            <pc:sldMk cId="4287273186" sldId="2626"/>
            <ac:spMk id="59" creationId="{CDB69F1E-9C78-A9C9-DC80-D6B0E2AC1EBD}"/>
          </ac:spMkLst>
        </pc:spChg>
        <pc:spChg chg="mod">
          <ac:chgData name="Anastasia Biel" userId="4969d011-70ee-4a2f-96d4-7d7d40a4c8e7" providerId="ADAL" clId="{A5AEA1FF-11AF-4A75-B337-29E3CF6780A5}" dt="2025-06-05T16:10:39.949" v="845" actId="207"/>
          <ac:spMkLst>
            <pc:docMk/>
            <pc:sldMk cId="4287273186" sldId="2626"/>
            <ac:spMk id="60" creationId="{D7FC77BA-7600-FC2C-BB35-C833936D249A}"/>
          </ac:spMkLst>
        </pc:spChg>
        <pc:spChg chg="mod">
          <ac:chgData name="Anastasia Biel" userId="4969d011-70ee-4a2f-96d4-7d7d40a4c8e7" providerId="ADAL" clId="{A5AEA1FF-11AF-4A75-B337-29E3CF6780A5}" dt="2025-06-05T16:10:50.237" v="847" actId="207"/>
          <ac:spMkLst>
            <pc:docMk/>
            <pc:sldMk cId="4287273186" sldId="2626"/>
            <ac:spMk id="61" creationId="{95CDC26F-01FB-69C9-22B1-989A51B28975}"/>
          </ac:spMkLst>
        </pc:spChg>
        <pc:spChg chg="mod">
          <ac:chgData name="Anastasia Biel" userId="4969d011-70ee-4a2f-96d4-7d7d40a4c8e7" providerId="ADAL" clId="{A5AEA1FF-11AF-4A75-B337-29E3CF6780A5}" dt="2025-06-05T16:11:06.504" v="850" actId="207"/>
          <ac:spMkLst>
            <pc:docMk/>
            <pc:sldMk cId="4287273186" sldId="2626"/>
            <ac:spMk id="64" creationId="{575B2FE8-3B2F-3F68-DF89-F966C338768A}"/>
          </ac:spMkLst>
        </pc:spChg>
        <pc:spChg chg="mod">
          <ac:chgData name="Anastasia Biel" userId="4969d011-70ee-4a2f-96d4-7d7d40a4c8e7" providerId="ADAL" clId="{A5AEA1FF-11AF-4A75-B337-29E3CF6780A5}" dt="2025-06-05T16:10:54.587" v="848" actId="207"/>
          <ac:spMkLst>
            <pc:docMk/>
            <pc:sldMk cId="4287273186" sldId="2626"/>
            <ac:spMk id="65" creationId="{52D07209-002A-8450-5800-6284EE4663AD}"/>
          </ac:spMkLst>
        </pc:spChg>
        <pc:spChg chg="mod">
          <ac:chgData name="Anastasia Biel" userId="4969d011-70ee-4a2f-96d4-7d7d40a4c8e7" providerId="ADAL" clId="{A5AEA1FF-11AF-4A75-B337-29E3CF6780A5}" dt="2025-06-05T16:10:42.239" v="846" actId="207"/>
          <ac:spMkLst>
            <pc:docMk/>
            <pc:sldMk cId="4287273186" sldId="2626"/>
            <ac:spMk id="66" creationId="{3FF6C1D1-0E6D-1AFD-19D3-398729E4B5D8}"/>
          </ac:spMkLst>
        </pc:spChg>
        <pc:grpChg chg="mod">
          <ac:chgData name="Anastasia Biel" userId="4969d011-70ee-4a2f-96d4-7d7d40a4c8e7" providerId="ADAL" clId="{A5AEA1FF-11AF-4A75-B337-29E3CF6780A5}" dt="2025-06-05T16:10:15.889" v="840" actId="1076"/>
          <ac:grpSpMkLst>
            <pc:docMk/>
            <pc:sldMk cId="4287273186" sldId="2626"/>
            <ac:grpSpMk id="7" creationId="{5631756A-42FD-83B9-5895-39509FA85CF4}"/>
          </ac:grpSpMkLst>
        </pc:grpChg>
        <pc:picChg chg="add mod">
          <ac:chgData name="Anastasia Biel" userId="4969d011-70ee-4a2f-96d4-7d7d40a4c8e7" providerId="ADAL" clId="{A5AEA1FF-11AF-4A75-B337-29E3CF6780A5}" dt="2025-06-05T16:10:00.947" v="835" actId="14826"/>
          <ac:picMkLst>
            <pc:docMk/>
            <pc:sldMk cId="4287273186" sldId="2626"/>
            <ac:picMk id="35" creationId="{4D9322B5-BA83-6DD3-B716-8526615F6ED2}"/>
          </ac:picMkLst>
        </pc:picChg>
        <pc:picChg chg="mod">
          <ac:chgData name="Anastasia Biel" userId="4969d011-70ee-4a2f-96d4-7d7d40a4c8e7" providerId="ADAL" clId="{A5AEA1FF-11AF-4A75-B337-29E3CF6780A5}" dt="2025-06-05T16:10:31.760" v="844" actId="1076"/>
          <ac:picMkLst>
            <pc:docMk/>
            <pc:sldMk cId="4287273186" sldId="2626"/>
            <ac:picMk id="70" creationId="{68D923C6-5242-7DEC-27BC-23ECA15F7323}"/>
          </ac:picMkLst>
        </pc:picChg>
        <pc:picChg chg="mod">
          <ac:chgData name="Anastasia Biel" userId="4969d011-70ee-4a2f-96d4-7d7d40a4c8e7" providerId="ADAL" clId="{A5AEA1FF-11AF-4A75-B337-29E3CF6780A5}" dt="2025-06-05T16:10:31.760" v="844" actId="1076"/>
          <ac:picMkLst>
            <pc:docMk/>
            <pc:sldMk cId="4287273186" sldId="2626"/>
            <ac:picMk id="71" creationId="{3B21CC5F-9981-2FFD-9125-6DE3FE6E27FE}"/>
          </ac:picMkLst>
        </pc:picChg>
        <pc:picChg chg="mod">
          <ac:chgData name="Anastasia Biel" userId="4969d011-70ee-4a2f-96d4-7d7d40a4c8e7" providerId="ADAL" clId="{A5AEA1FF-11AF-4A75-B337-29E3CF6780A5}" dt="2025-06-05T16:10:31.760" v="844" actId="1076"/>
          <ac:picMkLst>
            <pc:docMk/>
            <pc:sldMk cId="4287273186" sldId="2626"/>
            <ac:picMk id="73" creationId="{A1C6BFC0-8561-13CF-0810-1DF0FAEAED35}"/>
          </ac:picMkLst>
        </pc:picChg>
      </pc:sldChg>
      <pc:sldChg chg="addSp delSp modSp add del mod modClrScheme chgLayout">
        <pc:chgData name="Anastasia Biel" userId="4969d011-70ee-4a2f-96d4-7d7d40a4c8e7" providerId="ADAL" clId="{A5AEA1FF-11AF-4A75-B337-29E3CF6780A5}" dt="2025-06-05T16:02:44.069" v="748" actId="47"/>
        <pc:sldMkLst>
          <pc:docMk/>
          <pc:sldMk cId="2968898576" sldId="2627"/>
        </pc:sldMkLst>
      </pc:sldChg>
      <pc:sldChg chg="addSp delSp modSp add mod modClrScheme chgLayout">
        <pc:chgData name="Anastasia Biel" userId="4969d011-70ee-4a2f-96d4-7d7d40a4c8e7" providerId="ADAL" clId="{A5AEA1FF-11AF-4A75-B337-29E3CF6780A5}" dt="2025-06-05T14:57:54.950" v="42" actId="20577"/>
        <pc:sldMkLst>
          <pc:docMk/>
          <pc:sldMk cId="1880355269" sldId="2673"/>
        </pc:sldMkLst>
        <pc:spChg chg="mod ord">
          <ac:chgData name="Anastasia Biel" userId="4969d011-70ee-4a2f-96d4-7d7d40a4c8e7" providerId="ADAL" clId="{A5AEA1FF-11AF-4A75-B337-29E3CF6780A5}" dt="2025-06-05T14:57:54.950" v="42" actId="20577"/>
          <ac:spMkLst>
            <pc:docMk/>
            <pc:sldMk cId="1880355269" sldId="2673"/>
            <ac:spMk id="4" creationId="{52C70D9A-AD5F-A545-B5BB-B2610E34930F}"/>
          </ac:spMkLst>
        </pc:spChg>
        <pc:spChg chg="mod ord">
          <ac:chgData name="Anastasia Biel" userId="4969d011-70ee-4a2f-96d4-7d7d40a4c8e7" providerId="ADAL" clId="{A5AEA1FF-11AF-4A75-B337-29E3CF6780A5}" dt="2025-06-05T14:51:06.407" v="11" actId="700"/>
          <ac:spMkLst>
            <pc:docMk/>
            <pc:sldMk cId="1880355269" sldId="2673"/>
            <ac:spMk id="6" creationId="{D3105C3F-1BC1-9641-BB58-77F6911E742E}"/>
          </ac:spMkLst>
        </pc:spChg>
        <pc:spChg chg="add mod">
          <ac:chgData name="Anastasia Biel" userId="4969d011-70ee-4a2f-96d4-7d7d40a4c8e7" providerId="ADAL" clId="{A5AEA1FF-11AF-4A75-B337-29E3CF6780A5}" dt="2025-06-05T14:56:32.467" v="40" actId="14100"/>
          <ac:spMkLst>
            <pc:docMk/>
            <pc:sldMk cId="1880355269" sldId="2673"/>
            <ac:spMk id="10" creationId="{AA8E1BB0-1FCF-6D9F-5862-ED85EF63DB1D}"/>
          </ac:spMkLst>
        </pc:spChg>
        <pc:spChg chg="mod ord">
          <ac:chgData name="Anastasia Biel" userId="4969d011-70ee-4a2f-96d4-7d7d40a4c8e7" providerId="ADAL" clId="{A5AEA1FF-11AF-4A75-B337-29E3CF6780A5}" dt="2025-06-05T14:51:37.176" v="23" actId="14100"/>
          <ac:spMkLst>
            <pc:docMk/>
            <pc:sldMk cId="1880355269" sldId="2673"/>
            <ac:spMk id="26" creationId="{8C23377C-4552-3665-3BED-35D29866A8B6}"/>
          </ac:spMkLst>
        </pc:spChg>
        <pc:spChg chg="mod ord">
          <ac:chgData name="Anastasia Biel" userId="4969d011-70ee-4a2f-96d4-7d7d40a4c8e7" providerId="ADAL" clId="{A5AEA1FF-11AF-4A75-B337-29E3CF6780A5}" dt="2025-06-05T14:55:17.148" v="39" actId="1076"/>
          <ac:spMkLst>
            <pc:docMk/>
            <pc:sldMk cId="1880355269" sldId="2673"/>
            <ac:spMk id="27" creationId="{1E37621C-6BAC-3516-41DB-1A9D2972837A}"/>
          </ac:spMkLst>
        </pc:spChg>
        <pc:picChg chg="mod ord">
          <ac:chgData name="Anastasia Biel" userId="4969d011-70ee-4a2f-96d4-7d7d40a4c8e7" providerId="ADAL" clId="{A5AEA1FF-11AF-4A75-B337-29E3CF6780A5}" dt="2025-06-05T14:51:06.407" v="11" actId="700"/>
          <ac:picMkLst>
            <pc:docMk/>
            <pc:sldMk cId="1880355269" sldId="2673"/>
            <ac:picMk id="5" creationId="{9DEF58FF-B2AB-9930-32AA-9577C32CFBBA}"/>
          </ac:picMkLst>
        </pc:picChg>
      </pc:sldChg>
      <pc:sldChg chg="addSp delSp modSp add del mod modClrScheme chgLayout">
        <pc:chgData name="Anastasia Biel" userId="4969d011-70ee-4a2f-96d4-7d7d40a4c8e7" providerId="ADAL" clId="{A5AEA1FF-11AF-4A75-B337-29E3CF6780A5}" dt="2025-06-05T15:08:48.186" v="144" actId="47"/>
        <pc:sldMkLst>
          <pc:docMk/>
          <pc:sldMk cId="2300934085" sldId="2676"/>
        </pc:sldMkLst>
      </pc:sldChg>
      <pc:sldChg chg="add del">
        <pc:chgData name="Anastasia Biel" userId="4969d011-70ee-4a2f-96d4-7d7d40a4c8e7" providerId="ADAL" clId="{A5AEA1FF-11AF-4A75-B337-29E3CF6780A5}" dt="2025-06-05T16:01:08.745" v="731" actId="47"/>
        <pc:sldMkLst>
          <pc:docMk/>
          <pc:sldMk cId="1670953361" sldId="2678"/>
        </pc:sldMkLst>
      </pc:sldChg>
      <pc:sldChg chg="addSp delSp modSp add del mod modClrScheme chgLayout">
        <pc:chgData name="Anastasia Biel" userId="4969d011-70ee-4a2f-96d4-7d7d40a4c8e7" providerId="ADAL" clId="{A5AEA1FF-11AF-4A75-B337-29E3CF6780A5}" dt="2025-06-05T15:51:28.143" v="587" actId="47"/>
        <pc:sldMkLst>
          <pc:docMk/>
          <pc:sldMk cId="345935711" sldId="2679"/>
        </pc:sldMkLst>
      </pc:sldChg>
      <pc:sldChg chg="addSp delSp modSp add mod modClrScheme chgLayout">
        <pc:chgData name="Anastasia Biel" userId="4969d011-70ee-4a2f-96d4-7d7d40a4c8e7" providerId="ADAL" clId="{A5AEA1FF-11AF-4A75-B337-29E3CF6780A5}" dt="2025-06-05T15:37:40.686" v="431" actId="478"/>
        <pc:sldMkLst>
          <pc:docMk/>
          <pc:sldMk cId="2658017177" sldId="2147482574"/>
        </pc:sldMkLst>
        <pc:spChg chg="mod ord">
          <ac:chgData name="Anastasia Biel" userId="4969d011-70ee-4a2f-96d4-7d7d40a4c8e7" providerId="ADAL" clId="{A5AEA1FF-11AF-4A75-B337-29E3CF6780A5}" dt="2025-06-05T15:37:36.503" v="429" actId="700"/>
          <ac:spMkLst>
            <pc:docMk/>
            <pc:sldMk cId="2658017177" sldId="2147482574"/>
            <ac:spMk id="4" creationId="{8FEF8813-87D8-C4BE-F067-2C144F8D4EF4}"/>
          </ac:spMkLst>
        </pc:spChg>
        <pc:picChg chg="mod ord">
          <ac:chgData name="Anastasia Biel" userId="4969d011-70ee-4a2f-96d4-7d7d40a4c8e7" providerId="ADAL" clId="{A5AEA1FF-11AF-4A75-B337-29E3CF6780A5}" dt="2025-06-05T15:37:36.503" v="429" actId="700"/>
          <ac:picMkLst>
            <pc:docMk/>
            <pc:sldMk cId="2658017177" sldId="2147482574"/>
            <ac:picMk id="3" creationId="{34F3C957-26FA-A224-BFFE-88763FFBE53E}"/>
          </ac:picMkLst>
        </pc:picChg>
      </pc:sldChg>
      <pc:sldChg chg="add del">
        <pc:chgData name="Anastasia Biel" userId="4969d011-70ee-4a2f-96d4-7d7d40a4c8e7" providerId="ADAL" clId="{A5AEA1FF-11AF-4A75-B337-29E3CF6780A5}" dt="2025-06-05T15:16:04.664" v="238" actId="47"/>
        <pc:sldMkLst>
          <pc:docMk/>
          <pc:sldMk cId="2389027411" sldId="2147482575"/>
        </pc:sldMkLst>
      </pc:sldChg>
      <pc:sldChg chg="modSp add mod">
        <pc:chgData name="Anastasia Biel" userId="4969d011-70ee-4a2f-96d4-7d7d40a4c8e7" providerId="ADAL" clId="{A5AEA1FF-11AF-4A75-B337-29E3CF6780A5}" dt="2025-06-05T16:50:19.103" v="1112" actId="14100"/>
        <pc:sldMkLst>
          <pc:docMk/>
          <pc:sldMk cId="1549531160" sldId="2147482576"/>
        </pc:sldMkLst>
        <pc:spChg chg="mod">
          <ac:chgData name="Anastasia Biel" userId="4969d011-70ee-4a2f-96d4-7d7d40a4c8e7" providerId="ADAL" clId="{A5AEA1FF-11AF-4A75-B337-29E3CF6780A5}" dt="2025-06-05T14:49:22.620" v="4" actId="20577"/>
          <ac:spMkLst>
            <pc:docMk/>
            <pc:sldMk cId="1549531160" sldId="2147482576"/>
            <ac:spMk id="20" creationId="{0120738D-A5F7-A2D4-FDB3-C0CAE32B4435}"/>
          </ac:spMkLst>
        </pc:spChg>
        <pc:picChg chg="mod">
          <ac:chgData name="Anastasia Biel" userId="4969d011-70ee-4a2f-96d4-7d7d40a4c8e7" providerId="ADAL" clId="{A5AEA1FF-11AF-4A75-B337-29E3CF6780A5}" dt="2025-06-05T16:50:19.103" v="1112" actId="14100"/>
          <ac:picMkLst>
            <pc:docMk/>
            <pc:sldMk cId="1549531160" sldId="2147482576"/>
            <ac:picMk id="19" creationId="{88E6D98A-7A69-3237-1824-EEA43C2B1E42}"/>
          </ac:picMkLst>
        </pc:picChg>
      </pc:sldChg>
      <pc:sldChg chg="addSp delSp modSp add mod modClrScheme chgLayout">
        <pc:chgData name="Anastasia Biel" userId="4969d011-70ee-4a2f-96d4-7d7d40a4c8e7" providerId="ADAL" clId="{A5AEA1FF-11AF-4A75-B337-29E3CF6780A5}" dt="2025-06-05T15:14:22.699" v="216" actId="478"/>
        <pc:sldMkLst>
          <pc:docMk/>
          <pc:sldMk cId="2028330901" sldId="2147482577"/>
        </pc:sldMkLst>
        <pc:picChg chg="mod ord">
          <ac:chgData name="Anastasia Biel" userId="4969d011-70ee-4a2f-96d4-7d7d40a4c8e7" providerId="ADAL" clId="{A5AEA1FF-11AF-4A75-B337-29E3CF6780A5}" dt="2025-06-05T15:14:11.870" v="213" actId="700"/>
          <ac:picMkLst>
            <pc:docMk/>
            <pc:sldMk cId="2028330901" sldId="2147482577"/>
            <ac:picMk id="3" creationId="{613D83FF-9251-E812-B369-54556B0E0D18}"/>
          </ac:picMkLst>
        </pc:picChg>
      </pc:sldChg>
      <pc:sldChg chg="addSp delSp modSp add mod modClrScheme chgLayout">
        <pc:chgData name="Anastasia Biel" userId="4969d011-70ee-4a2f-96d4-7d7d40a4c8e7" providerId="ADAL" clId="{A5AEA1FF-11AF-4A75-B337-29E3CF6780A5}" dt="2025-06-05T15:14:07.197" v="212" actId="478"/>
        <pc:sldMkLst>
          <pc:docMk/>
          <pc:sldMk cId="3591128823" sldId="2147482578"/>
        </pc:sldMkLst>
        <pc:spChg chg="mod">
          <ac:chgData name="Anastasia Biel" userId="4969d011-70ee-4a2f-96d4-7d7d40a4c8e7" providerId="ADAL" clId="{A5AEA1FF-11AF-4A75-B337-29E3CF6780A5}" dt="2025-06-05T15:14:03.100" v="210" actId="20577"/>
          <ac:spMkLst>
            <pc:docMk/>
            <pc:sldMk cId="3591128823" sldId="2147482578"/>
            <ac:spMk id="7" creationId="{8642459E-D99B-A162-C979-8AD9E393E5BA}"/>
          </ac:spMkLst>
        </pc:spChg>
        <pc:picChg chg="mod ord">
          <ac:chgData name="Anastasia Biel" userId="4969d011-70ee-4a2f-96d4-7d7d40a4c8e7" providerId="ADAL" clId="{A5AEA1FF-11AF-4A75-B337-29E3CF6780A5}" dt="2025-06-05T15:13:43.646" v="206" actId="1076"/>
          <ac:picMkLst>
            <pc:docMk/>
            <pc:sldMk cId="3591128823" sldId="2147482578"/>
            <ac:picMk id="4" creationId="{CE0B910C-027C-67C9-C24F-C106FD3C310A}"/>
          </ac:picMkLst>
        </pc:picChg>
      </pc:sldChg>
      <pc:sldChg chg="addSp delSp modSp add mod modClrScheme chgLayout">
        <pc:chgData name="Anastasia Biel" userId="4969d011-70ee-4a2f-96d4-7d7d40a4c8e7" providerId="ADAL" clId="{A5AEA1FF-11AF-4A75-B337-29E3CF6780A5}" dt="2025-06-05T15:13:32.123" v="202" actId="478"/>
        <pc:sldMkLst>
          <pc:docMk/>
          <pc:sldMk cId="3254215438" sldId="2147482579"/>
        </pc:sldMkLst>
        <pc:spChg chg="mod">
          <ac:chgData name="Anastasia Biel" userId="4969d011-70ee-4a2f-96d4-7d7d40a4c8e7" providerId="ADAL" clId="{A5AEA1FF-11AF-4A75-B337-29E3CF6780A5}" dt="2025-06-05T15:13:19.622" v="198" actId="14100"/>
          <ac:spMkLst>
            <pc:docMk/>
            <pc:sldMk cId="3254215438" sldId="2147482579"/>
            <ac:spMk id="7" creationId="{8642459E-D99B-A162-C979-8AD9E393E5BA}"/>
          </ac:spMkLst>
        </pc:spChg>
        <pc:picChg chg="mod ord">
          <ac:chgData name="Anastasia Biel" userId="4969d011-70ee-4a2f-96d4-7d7d40a4c8e7" providerId="ADAL" clId="{A5AEA1FF-11AF-4A75-B337-29E3CF6780A5}" dt="2025-06-05T15:13:11.713" v="195" actId="700"/>
          <ac:picMkLst>
            <pc:docMk/>
            <pc:sldMk cId="3254215438" sldId="2147482579"/>
            <ac:picMk id="8" creationId="{5150030F-4F0F-6C34-530C-FEE80BACAD4E}"/>
          </ac:picMkLst>
        </pc:picChg>
      </pc:sldChg>
      <pc:sldChg chg="addSp delSp modSp add mod modClrScheme chgLayout">
        <pc:chgData name="Anastasia Biel" userId="4969d011-70ee-4a2f-96d4-7d7d40a4c8e7" providerId="ADAL" clId="{A5AEA1FF-11AF-4A75-B337-29E3CF6780A5}" dt="2025-06-05T15:42:43.800" v="489" actId="478"/>
        <pc:sldMkLst>
          <pc:docMk/>
          <pc:sldMk cId="2702039331" sldId="2147482581"/>
        </pc:sldMkLst>
        <pc:spChg chg="mod">
          <ac:chgData name="Anastasia Biel" userId="4969d011-70ee-4a2f-96d4-7d7d40a4c8e7" providerId="ADAL" clId="{A5AEA1FF-11AF-4A75-B337-29E3CF6780A5}" dt="2025-06-05T15:42:29.992" v="484" actId="207"/>
          <ac:spMkLst>
            <pc:docMk/>
            <pc:sldMk cId="2702039331" sldId="2147482581"/>
            <ac:spMk id="2" creationId="{AE0627C0-079F-4502-A929-45CBD6CA8698}"/>
          </ac:spMkLst>
        </pc:spChg>
        <pc:spChg chg="mod ord">
          <ac:chgData name="Anastasia Biel" userId="4969d011-70ee-4a2f-96d4-7d7d40a4c8e7" providerId="ADAL" clId="{A5AEA1FF-11AF-4A75-B337-29E3CF6780A5}" dt="2025-06-05T15:41:57.200" v="473" actId="700"/>
          <ac:spMkLst>
            <pc:docMk/>
            <pc:sldMk cId="2702039331" sldId="2147482581"/>
            <ac:spMk id="5" creationId="{EA9C3889-7673-3547-9327-45346646FAAB}"/>
          </ac:spMkLst>
        </pc:spChg>
        <pc:spChg chg="mod ord">
          <ac:chgData name="Anastasia Biel" userId="4969d011-70ee-4a2f-96d4-7d7d40a4c8e7" providerId="ADAL" clId="{A5AEA1FF-11AF-4A75-B337-29E3CF6780A5}" dt="2025-06-05T15:41:57.200" v="473" actId="700"/>
          <ac:spMkLst>
            <pc:docMk/>
            <pc:sldMk cId="2702039331" sldId="2147482581"/>
            <ac:spMk id="6" creationId="{D2206455-4095-3246-83EE-80CA6DED6202}"/>
          </ac:spMkLst>
        </pc:spChg>
        <pc:spChg chg="mod">
          <ac:chgData name="Anastasia Biel" userId="4969d011-70ee-4a2f-96d4-7d7d40a4c8e7" providerId="ADAL" clId="{A5AEA1FF-11AF-4A75-B337-29E3CF6780A5}" dt="2025-06-05T15:42:38.057" v="486" actId="1076"/>
          <ac:spMkLst>
            <pc:docMk/>
            <pc:sldMk cId="2702039331" sldId="2147482581"/>
            <ac:spMk id="9" creationId="{D9F3CB71-D922-4DB3-9AEA-A29FFACB4D89}"/>
          </ac:spMkLst>
        </pc:spChg>
      </pc:sldChg>
      <pc:sldChg chg="addSp delSp modSp add mod modClrScheme chgLayout">
        <pc:chgData name="Anastasia Biel" userId="4969d011-70ee-4a2f-96d4-7d7d40a4c8e7" providerId="ADAL" clId="{A5AEA1FF-11AF-4A75-B337-29E3CF6780A5}" dt="2025-06-05T16:33:05.396" v="1107" actId="1038"/>
        <pc:sldMkLst>
          <pc:docMk/>
          <pc:sldMk cId="622297118" sldId="2147482584"/>
        </pc:sldMkLst>
        <pc:spChg chg="add mod ord">
          <ac:chgData name="Anastasia Biel" userId="4969d011-70ee-4a2f-96d4-7d7d40a4c8e7" providerId="ADAL" clId="{A5AEA1FF-11AF-4A75-B337-29E3CF6780A5}" dt="2025-06-05T16:06:05.792" v="797" actId="20577"/>
          <ac:spMkLst>
            <pc:docMk/>
            <pc:sldMk cId="622297118" sldId="2147482584"/>
            <ac:spMk id="3" creationId="{E776192F-22DD-73F2-FD1E-F4BC18B52128}"/>
          </ac:spMkLst>
        </pc:spChg>
        <pc:spChg chg="mod ord">
          <ac:chgData name="Anastasia Biel" userId="4969d011-70ee-4a2f-96d4-7d7d40a4c8e7" providerId="ADAL" clId="{A5AEA1FF-11AF-4A75-B337-29E3CF6780A5}" dt="2025-06-05T16:32:54.258" v="1101" actId="1037"/>
          <ac:spMkLst>
            <pc:docMk/>
            <pc:sldMk cId="622297118" sldId="2147482584"/>
            <ac:spMk id="14" creationId="{030F46CE-0F3E-48C3-AC52-850723C6A701}"/>
          </ac:spMkLst>
        </pc:spChg>
        <pc:spChg chg="mod">
          <ac:chgData name="Anastasia Biel" userId="4969d011-70ee-4a2f-96d4-7d7d40a4c8e7" providerId="ADAL" clId="{A5AEA1FF-11AF-4A75-B337-29E3CF6780A5}" dt="2025-06-05T16:20:11.079" v="959" actId="1076"/>
          <ac:spMkLst>
            <pc:docMk/>
            <pc:sldMk cId="622297118" sldId="2147482584"/>
            <ac:spMk id="15" creationId="{2F8DFDDB-88D0-4204-A5A4-C8BE8661E43A}"/>
          </ac:spMkLst>
        </pc:spChg>
        <pc:spChg chg="mod ord">
          <ac:chgData name="Anastasia Biel" userId="4969d011-70ee-4a2f-96d4-7d7d40a4c8e7" providerId="ADAL" clId="{A5AEA1FF-11AF-4A75-B337-29E3CF6780A5}" dt="2025-06-05T16:03:24.436" v="749" actId="700"/>
          <ac:spMkLst>
            <pc:docMk/>
            <pc:sldMk cId="622297118" sldId="2147482584"/>
            <ac:spMk id="16" creationId="{8CF3D985-1D5B-47D8-9F57-C8D2A6CA7C63}"/>
          </ac:spMkLst>
        </pc:spChg>
        <pc:spChg chg="mod">
          <ac:chgData name="Anastasia Biel" userId="4969d011-70ee-4a2f-96d4-7d7d40a4c8e7" providerId="ADAL" clId="{A5AEA1FF-11AF-4A75-B337-29E3CF6780A5}" dt="2025-06-05T16:20:16.297" v="961" actId="207"/>
          <ac:spMkLst>
            <pc:docMk/>
            <pc:sldMk cId="622297118" sldId="2147482584"/>
            <ac:spMk id="17" creationId="{13BE6633-502A-694C-BE78-C4BE84EAD665}"/>
          </ac:spMkLst>
        </pc:spChg>
        <pc:spChg chg="mod ord">
          <ac:chgData name="Anastasia Biel" userId="4969d011-70ee-4a2f-96d4-7d7d40a4c8e7" providerId="ADAL" clId="{A5AEA1FF-11AF-4A75-B337-29E3CF6780A5}" dt="2025-06-05T16:04:47.266" v="771" actId="207"/>
          <ac:spMkLst>
            <pc:docMk/>
            <pc:sldMk cId="622297118" sldId="2147482584"/>
            <ac:spMk id="18" creationId="{827BE6E9-7B3A-450C-895B-360057AB4CDC}"/>
          </ac:spMkLst>
        </pc:spChg>
        <pc:spChg chg="mod">
          <ac:chgData name="Anastasia Biel" userId="4969d011-70ee-4a2f-96d4-7d7d40a4c8e7" providerId="ADAL" clId="{A5AEA1FF-11AF-4A75-B337-29E3CF6780A5}" dt="2025-06-05T16:20:11.079" v="959" actId="1076"/>
          <ac:spMkLst>
            <pc:docMk/>
            <pc:sldMk cId="622297118" sldId="2147482584"/>
            <ac:spMk id="19" creationId="{8E5110AB-7192-4852-9EF6-6DE93EF50E36}"/>
          </ac:spMkLst>
        </pc:spChg>
        <pc:spChg chg="add del mod">
          <ac:chgData name="Anastasia Biel" userId="4969d011-70ee-4a2f-96d4-7d7d40a4c8e7" providerId="ADAL" clId="{A5AEA1FF-11AF-4A75-B337-29E3CF6780A5}" dt="2025-06-05T16:32:57.048" v="1103" actId="1076"/>
          <ac:spMkLst>
            <pc:docMk/>
            <pc:sldMk cId="622297118" sldId="2147482584"/>
            <ac:spMk id="20" creationId="{E48C77AE-BEEF-55ED-58F9-B3B5165F8DF4}"/>
          </ac:spMkLst>
        </pc:spChg>
        <pc:spChg chg="mod">
          <ac:chgData name="Anastasia Biel" userId="4969d011-70ee-4a2f-96d4-7d7d40a4c8e7" providerId="ADAL" clId="{A5AEA1FF-11AF-4A75-B337-29E3CF6780A5}" dt="2025-06-05T16:20:14.489" v="960" actId="207"/>
          <ac:spMkLst>
            <pc:docMk/>
            <pc:sldMk cId="622297118" sldId="2147482584"/>
            <ac:spMk id="21" creationId="{F28CF321-629E-A946-B550-138255E9B02C}"/>
          </ac:spMkLst>
        </pc:spChg>
        <pc:spChg chg="add mod">
          <ac:chgData name="Anastasia Biel" userId="4969d011-70ee-4a2f-96d4-7d7d40a4c8e7" providerId="ADAL" clId="{A5AEA1FF-11AF-4A75-B337-29E3CF6780A5}" dt="2025-06-05T16:31:32.493" v="1085" actId="1037"/>
          <ac:spMkLst>
            <pc:docMk/>
            <pc:sldMk cId="622297118" sldId="2147482584"/>
            <ac:spMk id="22" creationId="{7261366A-AEFD-E8D6-D834-33EC32257FE7}"/>
          </ac:spMkLst>
        </pc:spChg>
        <pc:spChg chg="mod ord">
          <ac:chgData name="Anastasia Biel" userId="4969d011-70ee-4a2f-96d4-7d7d40a4c8e7" providerId="ADAL" clId="{A5AEA1FF-11AF-4A75-B337-29E3CF6780A5}" dt="2025-06-05T16:29:11.726" v="1039" actId="1076"/>
          <ac:spMkLst>
            <pc:docMk/>
            <pc:sldMk cId="622297118" sldId="2147482584"/>
            <ac:spMk id="24" creationId="{63690100-C406-B244-9BB1-5D736E3A062F}"/>
          </ac:spMkLst>
        </pc:spChg>
        <pc:spChg chg="mod ord">
          <ac:chgData name="Anastasia Biel" userId="4969d011-70ee-4a2f-96d4-7d7d40a4c8e7" providerId="ADAL" clId="{A5AEA1FF-11AF-4A75-B337-29E3CF6780A5}" dt="2025-06-05T16:29:11.726" v="1039" actId="1076"/>
          <ac:spMkLst>
            <pc:docMk/>
            <pc:sldMk cId="622297118" sldId="2147482584"/>
            <ac:spMk id="25" creationId="{4A885825-E26B-FE4F-8903-6997E6C505BC}"/>
          </ac:spMkLst>
        </pc:spChg>
        <pc:spChg chg="mod ord">
          <ac:chgData name="Anastasia Biel" userId="4969d011-70ee-4a2f-96d4-7d7d40a4c8e7" providerId="ADAL" clId="{A5AEA1FF-11AF-4A75-B337-29E3CF6780A5}" dt="2025-06-05T16:29:37.480" v="1055" actId="1076"/>
          <ac:spMkLst>
            <pc:docMk/>
            <pc:sldMk cId="622297118" sldId="2147482584"/>
            <ac:spMk id="26" creationId="{7C941264-B525-8048-ADAB-C41732C1F220}"/>
          </ac:spMkLst>
        </pc:spChg>
        <pc:spChg chg="mod">
          <ac:chgData name="Anastasia Biel" userId="4969d011-70ee-4a2f-96d4-7d7d40a4c8e7" providerId="ADAL" clId="{A5AEA1FF-11AF-4A75-B337-29E3CF6780A5}" dt="2025-06-05T16:05:56.128" v="794" actId="14100"/>
          <ac:spMkLst>
            <pc:docMk/>
            <pc:sldMk cId="622297118" sldId="2147482584"/>
            <ac:spMk id="27" creationId="{95C52004-8970-3648-AED5-3E886C157D47}"/>
          </ac:spMkLst>
        </pc:spChg>
        <pc:spChg chg="mod ord">
          <ac:chgData name="Anastasia Biel" userId="4969d011-70ee-4a2f-96d4-7d7d40a4c8e7" providerId="ADAL" clId="{A5AEA1FF-11AF-4A75-B337-29E3CF6780A5}" dt="2025-06-05T16:04:52.047" v="778" actId="20577"/>
          <ac:spMkLst>
            <pc:docMk/>
            <pc:sldMk cId="622297118" sldId="2147482584"/>
            <ac:spMk id="33" creationId="{87006A4A-A6AD-DCD5-1FD2-6E8DCC8C8A92}"/>
          </ac:spMkLst>
        </pc:spChg>
        <pc:picChg chg="add mod">
          <ac:chgData name="Anastasia Biel" userId="4969d011-70ee-4a2f-96d4-7d7d40a4c8e7" providerId="ADAL" clId="{A5AEA1FF-11AF-4A75-B337-29E3CF6780A5}" dt="2025-06-05T16:06:40.871" v="799" actId="14826"/>
          <ac:picMkLst>
            <pc:docMk/>
            <pc:sldMk cId="622297118" sldId="2147482584"/>
            <ac:picMk id="8" creationId="{7ECB8E48-42FA-2D36-85B3-20607A811EB9}"/>
          </ac:picMkLst>
        </pc:picChg>
        <pc:picChg chg="add mod modCrop">
          <ac:chgData name="Anastasia Biel" userId="4969d011-70ee-4a2f-96d4-7d7d40a4c8e7" providerId="ADAL" clId="{A5AEA1FF-11AF-4A75-B337-29E3CF6780A5}" dt="2025-06-05T16:30:18.689" v="1063" actId="1366"/>
          <ac:picMkLst>
            <pc:docMk/>
            <pc:sldMk cId="622297118" sldId="2147482584"/>
            <ac:picMk id="12" creationId="{DBD0E6DB-0D27-6A1D-4B81-5CBB99AC7AC8}"/>
          </ac:picMkLst>
        </pc:picChg>
        <pc:picChg chg="mod">
          <ac:chgData name="Anastasia Biel" userId="4969d011-70ee-4a2f-96d4-7d7d40a4c8e7" providerId="ADAL" clId="{A5AEA1FF-11AF-4A75-B337-29E3CF6780A5}" dt="2025-06-05T16:06:03.772" v="795" actId="1076"/>
          <ac:picMkLst>
            <pc:docMk/>
            <pc:sldMk cId="622297118" sldId="2147482584"/>
            <ac:picMk id="36" creationId="{05D9A6D6-EF4F-4407-BAA7-1D95C9D1A1C9}"/>
          </ac:picMkLst>
        </pc:picChg>
        <pc:cxnChg chg="add mod">
          <ac:chgData name="Anastasia Biel" userId="4969d011-70ee-4a2f-96d4-7d7d40a4c8e7" providerId="ADAL" clId="{A5AEA1FF-11AF-4A75-B337-29E3CF6780A5}" dt="2025-06-05T16:32:49.781" v="1099" actId="12788"/>
          <ac:cxnSpMkLst>
            <pc:docMk/>
            <pc:sldMk cId="622297118" sldId="2147482584"/>
            <ac:cxnSpMk id="28" creationId="{D5A681DA-CD46-5B3C-0AD3-153C89C7B9FF}"/>
          </ac:cxnSpMkLst>
        </pc:cxnChg>
        <pc:cxnChg chg="add mod">
          <ac:chgData name="Anastasia Biel" userId="4969d011-70ee-4a2f-96d4-7d7d40a4c8e7" providerId="ADAL" clId="{A5AEA1FF-11AF-4A75-B337-29E3CF6780A5}" dt="2025-06-05T16:32:49.781" v="1099" actId="12788"/>
          <ac:cxnSpMkLst>
            <pc:docMk/>
            <pc:sldMk cId="622297118" sldId="2147482584"/>
            <ac:cxnSpMk id="30" creationId="{616702F5-3777-738C-DA73-0EF099EE912D}"/>
          </ac:cxnSpMkLst>
        </pc:cxnChg>
        <pc:cxnChg chg="add mod">
          <ac:chgData name="Anastasia Biel" userId="4969d011-70ee-4a2f-96d4-7d7d40a4c8e7" providerId="ADAL" clId="{A5AEA1FF-11AF-4A75-B337-29E3CF6780A5}" dt="2025-06-05T16:32:49.781" v="1099" actId="12788"/>
          <ac:cxnSpMkLst>
            <pc:docMk/>
            <pc:sldMk cId="622297118" sldId="2147482584"/>
            <ac:cxnSpMk id="35" creationId="{9C84709D-DC98-2D01-777C-2BD497CA8315}"/>
          </ac:cxnSpMkLst>
        </pc:cxnChg>
        <pc:cxnChg chg="add mod">
          <ac:chgData name="Anastasia Biel" userId="4969d011-70ee-4a2f-96d4-7d7d40a4c8e7" providerId="ADAL" clId="{A5AEA1FF-11AF-4A75-B337-29E3CF6780A5}" dt="2025-06-05T16:33:05.396" v="1107" actId="1038"/>
          <ac:cxnSpMkLst>
            <pc:docMk/>
            <pc:sldMk cId="622297118" sldId="2147482584"/>
            <ac:cxnSpMk id="37" creationId="{4149A78B-97FB-D097-5CE7-D534717A97C7}"/>
          </ac:cxnSpMkLst>
        </pc:cxnChg>
        <pc:cxnChg chg="add mod">
          <ac:chgData name="Anastasia Biel" userId="4969d011-70ee-4a2f-96d4-7d7d40a4c8e7" providerId="ADAL" clId="{A5AEA1FF-11AF-4A75-B337-29E3CF6780A5}" dt="2025-06-05T16:33:05.396" v="1107" actId="1038"/>
          <ac:cxnSpMkLst>
            <pc:docMk/>
            <pc:sldMk cId="622297118" sldId="2147482584"/>
            <ac:cxnSpMk id="38" creationId="{03002835-38B1-470F-D5D9-D4C5392EE4A8}"/>
          </ac:cxnSpMkLst>
        </pc:cxnChg>
        <pc:cxnChg chg="add mod">
          <ac:chgData name="Anastasia Biel" userId="4969d011-70ee-4a2f-96d4-7d7d40a4c8e7" providerId="ADAL" clId="{A5AEA1FF-11AF-4A75-B337-29E3CF6780A5}" dt="2025-06-05T16:33:05.396" v="1107" actId="1038"/>
          <ac:cxnSpMkLst>
            <pc:docMk/>
            <pc:sldMk cId="622297118" sldId="2147482584"/>
            <ac:cxnSpMk id="39" creationId="{E1A6B705-46D2-57AD-A4ED-E3F816BED452}"/>
          </ac:cxnSpMkLst>
        </pc:cxnChg>
      </pc:sldChg>
      <pc:sldChg chg="add del">
        <pc:chgData name="Anastasia Biel" userId="4969d011-70ee-4a2f-96d4-7d7d40a4c8e7" providerId="ADAL" clId="{A5AEA1FF-11AF-4A75-B337-29E3CF6780A5}" dt="2025-06-05T16:19:58.894" v="958" actId="47"/>
        <pc:sldMkLst>
          <pc:docMk/>
          <pc:sldMk cId="3807976788" sldId="2147482585"/>
        </pc:sldMkLst>
      </pc:sldChg>
      <pc:sldChg chg="add del">
        <pc:chgData name="Anastasia Biel" userId="4969d011-70ee-4a2f-96d4-7d7d40a4c8e7" providerId="ADAL" clId="{A5AEA1FF-11AF-4A75-B337-29E3CF6780A5}" dt="2025-06-05T16:18:53.932" v="944" actId="47"/>
        <pc:sldMkLst>
          <pc:docMk/>
          <pc:sldMk cId="3514575738" sldId="2147482586"/>
        </pc:sldMkLst>
      </pc:sldChg>
      <pc:sldChg chg="modSp add del mod">
        <pc:chgData name="Anastasia Biel" userId="4969d011-70ee-4a2f-96d4-7d7d40a4c8e7" providerId="ADAL" clId="{A5AEA1FF-11AF-4A75-B337-29E3CF6780A5}" dt="2025-06-05T16:14:27.491" v="917" actId="47"/>
        <pc:sldMkLst>
          <pc:docMk/>
          <pc:sldMk cId="3521829029" sldId="2147482587"/>
        </pc:sldMkLst>
      </pc:sldChg>
      <pc:sldChg chg="addSp delSp modSp add del mod modClrScheme chgLayout">
        <pc:chgData name="Anastasia Biel" userId="4969d011-70ee-4a2f-96d4-7d7d40a4c8e7" providerId="ADAL" clId="{A5AEA1FF-11AF-4A75-B337-29E3CF6780A5}" dt="2025-06-05T15:58:04.380" v="674" actId="47"/>
        <pc:sldMkLst>
          <pc:docMk/>
          <pc:sldMk cId="2009610362" sldId="2147482588"/>
        </pc:sldMkLst>
      </pc:sldChg>
      <pc:sldChg chg="addSp delSp modSp add mod modClrScheme chgLayout">
        <pc:chgData name="Anastasia Biel" userId="4969d011-70ee-4a2f-96d4-7d7d40a4c8e7" providerId="ADAL" clId="{A5AEA1FF-11AF-4A75-B337-29E3CF6780A5}" dt="2025-06-05T16:51:50.630" v="1120" actId="208"/>
        <pc:sldMkLst>
          <pc:docMk/>
          <pc:sldMk cId="3406153067" sldId="2147482591"/>
        </pc:sldMkLst>
        <pc:spChg chg="add mod ord">
          <ac:chgData name="Anastasia Biel" userId="4969d011-70ee-4a2f-96d4-7d7d40a4c8e7" providerId="ADAL" clId="{A5AEA1FF-11AF-4A75-B337-29E3CF6780A5}" dt="2025-06-05T15:44:16.559" v="511" actId="700"/>
          <ac:spMkLst>
            <pc:docMk/>
            <pc:sldMk cId="3406153067" sldId="2147482591"/>
            <ac:spMk id="2" creationId="{2FF62B28-7DE5-8397-9A48-D7D05D70D6DA}"/>
          </ac:spMkLst>
        </pc:spChg>
        <pc:spChg chg="mod ord">
          <ac:chgData name="Anastasia Biel" userId="4969d011-70ee-4a2f-96d4-7d7d40a4c8e7" providerId="ADAL" clId="{A5AEA1FF-11AF-4A75-B337-29E3CF6780A5}" dt="2025-06-05T15:44:16.559" v="511" actId="700"/>
          <ac:spMkLst>
            <pc:docMk/>
            <pc:sldMk cId="3406153067" sldId="2147482591"/>
            <ac:spMk id="5" creationId="{EA9C3889-7673-3547-9327-45346646FAAB}"/>
          </ac:spMkLst>
        </pc:spChg>
        <pc:spChg chg="mod">
          <ac:chgData name="Anastasia Biel" userId="4969d011-70ee-4a2f-96d4-7d7d40a4c8e7" providerId="ADAL" clId="{A5AEA1FF-11AF-4A75-B337-29E3CF6780A5}" dt="2025-06-05T15:43:52.737" v="505" actId="113"/>
          <ac:spMkLst>
            <pc:docMk/>
            <pc:sldMk cId="3406153067" sldId="2147482591"/>
            <ac:spMk id="12" creationId="{1EB82B79-3705-B8AE-D1E5-521D7CD83C62}"/>
          </ac:spMkLst>
        </pc:spChg>
        <pc:spChg chg="mod">
          <ac:chgData name="Anastasia Biel" userId="4969d011-70ee-4a2f-96d4-7d7d40a4c8e7" providerId="ADAL" clId="{A5AEA1FF-11AF-4A75-B337-29E3CF6780A5}" dt="2025-06-05T15:43:54.679" v="506" actId="113"/>
          <ac:spMkLst>
            <pc:docMk/>
            <pc:sldMk cId="3406153067" sldId="2147482591"/>
            <ac:spMk id="13" creationId="{F68298E7-CAAC-34C3-A0B3-6EEE62410870}"/>
          </ac:spMkLst>
        </pc:spChg>
        <pc:spChg chg="mod">
          <ac:chgData name="Anastasia Biel" userId="4969d011-70ee-4a2f-96d4-7d7d40a4c8e7" providerId="ADAL" clId="{A5AEA1FF-11AF-4A75-B337-29E3CF6780A5}" dt="2025-06-05T15:43:57.150" v="507" actId="113"/>
          <ac:spMkLst>
            <pc:docMk/>
            <pc:sldMk cId="3406153067" sldId="2147482591"/>
            <ac:spMk id="14" creationId="{54BD3477-2BC1-530F-52F0-02D16C1F5DF7}"/>
          </ac:spMkLst>
        </pc:spChg>
        <pc:spChg chg="mod">
          <ac:chgData name="Anastasia Biel" userId="4969d011-70ee-4a2f-96d4-7d7d40a4c8e7" providerId="ADAL" clId="{A5AEA1FF-11AF-4A75-B337-29E3CF6780A5}" dt="2025-06-05T15:43:44.360" v="502" actId="207"/>
          <ac:spMkLst>
            <pc:docMk/>
            <pc:sldMk cId="3406153067" sldId="2147482591"/>
            <ac:spMk id="15" creationId="{EB92C07A-6B26-3F66-B727-CA79ACE49F6E}"/>
          </ac:spMkLst>
        </pc:spChg>
        <pc:spChg chg="mod">
          <ac:chgData name="Anastasia Biel" userId="4969d011-70ee-4a2f-96d4-7d7d40a4c8e7" providerId="ADAL" clId="{A5AEA1FF-11AF-4A75-B337-29E3CF6780A5}" dt="2025-06-05T16:51:50.630" v="1120" actId="208"/>
          <ac:spMkLst>
            <pc:docMk/>
            <pc:sldMk cId="3406153067" sldId="2147482591"/>
            <ac:spMk id="22" creationId="{1FA7333B-191B-3259-1651-637FD54FB68B}"/>
          </ac:spMkLst>
        </pc:spChg>
        <pc:spChg chg="mod">
          <ac:chgData name="Anastasia Biel" userId="4969d011-70ee-4a2f-96d4-7d7d40a4c8e7" providerId="ADAL" clId="{A5AEA1FF-11AF-4A75-B337-29E3CF6780A5}" dt="2025-06-05T16:51:50.630" v="1120" actId="208"/>
          <ac:spMkLst>
            <pc:docMk/>
            <pc:sldMk cId="3406153067" sldId="2147482591"/>
            <ac:spMk id="23" creationId="{5D9ACA71-4E3B-7840-AEE5-9107DAA88AD5}"/>
          </ac:spMkLst>
        </pc:spChg>
        <pc:spChg chg="mod">
          <ac:chgData name="Anastasia Biel" userId="4969d011-70ee-4a2f-96d4-7d7d40a4c8e7" providerId="ADAL" clId="{A5AEA1FF-11AF-4A75-B337-29E3CF6780A5}" dt="2025-06-05T16:51:18.012" v="1116" actId="207"/>
          <ac:spMkLst>
            <pc:docMk/>
            <pc:sldMk cId="3406153067" sldId="2147482591"/>
            <ac:spMk id="24" creationId="{E27715C3-B780-DBEC-30BF-F926669E7F89}"/>
          </ac:spMkLst>
        </pc:spChg>
        <pc:spChg chg="mod">
          <ac:chgData name="Anastasia Biel" userId="4969d011-70ee-4a2f-96d4-7d7d40a4c8e7" providerId="ADAL" clId="{A5AEA1FF-11AF-4A75-B337-29E3CF6780A5}" dt="2025-06-05T16:51:35.211" v="1117" actId="207"/>
          <ac:spMkLst>
            <pc:docMk/>
            <pc:sldMk cId="3406153067" sldId="2147482591"/>
            <ac:spMk id="25" creationId="{675CC29B-6A60-9AA2-2E3A-FB80149FA964}"/>
          </ac:spMkLst>
        </pc:spChg>
        <pc:spChg chg="mod">
          <ac:chgData name="Anastasia Biel" userId="4969d011-70ee-4a2f-96d4-7d7d40a4c8e7" providerId="ADAL" clId="{A5AEA1FF-11AF-4A75-B337-29E3CF6780A5}" dt="2025-06-05T16:51:42.533" v="1119" actId="207"/>
          <ac:spMkLst>
            <pc:docMk/>
            <pc:sldMk cId="3406153067" sldId="2147482591"/>
            <ac:spMk id="26" creationId="{14C9DF7C-2F42-4BBB-07D4-E4036470C79C}"/>
          </ac:spMkLst>
        </pc:spChg>
        <pc:spChg chg="mod">
          <ac:chgData name="Anastasia Biel" userId="4969d011-70ee-4a2f-96d4-7d7d40a4c8e7" providerId="ADAL" clId="{A5AEA1FF-11AF-4A75-B337-29E3CF6780A5}" dt="2025-06-05T16:51:35.211" v="1117" actId="207"/>
          <ac:spMkLst>
            <pc:docMk/>
            <pc:sldMk cId="3406153067" sldId="2147482591"/>
            <ac:spMk id="27" creationId="{211B5335-304E-3CAC-C8A9-377DC8E6EA41}"/>
          </ac:spMkLst>
        </pc:spChg>
        <pc:spChg chg="mod">
          <ac:chgData name="Anastasia Biel" userId="4969d011-70ee-4a2f-96d4-7d7d40a4c8e7" providerId="ADAL" clId="{A5AEA1FF-11AF-4A75-B337-29E3CF6780A5}" dt="2025-06-05T16:51:18.012" v="1116" actId="207"/>
          <ac:spMkLst>
            <pc:docMk/>
            <pc:sldMk cId="3406153067" sldId="2147482591"/>
            <ac:spMk id="29" creationId="{9039AE3A-D429-4F9B-3D87-6147C57FD0DE}"/>
          </ac:spMkLst>
        </pc:spChg>
        <pc:spChg chg="mod">
          <ac:chgData name="Anastasia Biel" userId="4969d011-70ee-4a2f-96d4-7d7d40a4c8e7" providerId="ADAL" clId="{A5AEA1FF-11AF-4A75-B337-29E3CF6780A5}" dt="2025-06-05T16:51:35.211" v="1117" actId="207"/>
          <ac:spMkLst>
            <pc:docMk/>
            <pc:sldMk cId="3406153067" sldId="2147482591"/>
            <ac:spMk id="30" creationId="{3E5FA6EE-45A7-FF72-7615-1991BD6FACA9}"/>
          </ac:spMkLst>
        </pc:spChg>
        <pc:spChg chg="mod">
          <ac:chgData name="Anastasia Biel" userId="4969d011-70ee-4a2f-96d4-7d7d40a4c8e7" providerId="ADAL" clId="{A5AEA1FF-11AF-4A75-B337-29E3CF6780A5}" dt="2025-06-05T16:51:18.012" v="1116" actId="207"/>
          <ac:spMkLst>
            <pc:docMk/>
            <pc:sldMk cId="3406153067" sldId="2147482591"/>
            <ac:spMk id="31" creationId="{A60CB3A8-8167-69F9-C52D-C0CA899BF55E}"/>
          </ac:spMkLst>
        </pc:spChg>
        <pc:spChg chg="mod">
          <ac:chgData name="Anastasia Biel" userId="4969d011-70ee-4a2f-96d4-7d7d40a4c8e7" providerId="ADAL" clId="{A5AEA1FF-11AF-4A75-B337-29E3CF6780A5}" dt="2025-06-05T16:51:18.012" v="1116" actId="207"/>
          <ac:spMkLst>
            <pc:docMk/>
            <pc:sldMk cId="3406153067" sldId="2147482591"/>
            <ac:spMk id="32" creationId="{9C039011-14E7-4208-8429-451A8E160568}"/>
          </ac:spMkLst>
        </pc:spChg>
        <pc:spChg chg="mod">
          <ac:chgData name="Anastasia Biel" userId="4969d011-70ee-4a2f-96d4-7d7d40a4c8e7" providerId="ADAL" clId="{A5AEA1FF-11AF-4A75-B337-29E3CF6780A5}" dt="2025-06-05T16:51:35.211" v="1117" actId="207"/>
          <ac:spMkLst>
            <pc:docMk/>
            <pc:sldMk cId="3406153067" sldId="2147482591"/>
            <ac:spMk id="33" creationId="{0FD5852A-4301-63AF-CF0B-C6A54081E3FC}"/>
          </ac:spMkLst>
        </pc:spChg>
        <pc:spChg chg="mod">
          <ac:chgData name="Anastasia Biel" userId="4969d011-70ee-4a2f-96d4-7d7d40a4c8e7" providerId="ADAL" clId="{A5AEA1FF-11AF-4A75-B337-29E3CF6780A5}" dt="2025-06-05T16:51:50.630" v="1120" actId="208"/>
          <ac:spMkLst>
            <pc:docMk/>
            <pc:sldMk cId="3406153067" sldId="2147482591"/>
            <ac:spMk id="34" creationId="{F01064DB-3939-CCF7-DD0D-C3A2F0875722}"/>
          </ac:spMkLst>
        </pc:spChg>
        <pc:spChg chg="mod">
          <ac:chgData name="Anastasia Biel" userId="4969d011-70ee-4a2f-96d4-7d7d40a4c8e7" providerId="ADAL" clId="{A5AEA1FF-11AF-4A75-B337-29E3CF6780A5}" dt="2025-06-05T16:51:50.630" v="1120" actId="208"/>
          <ac:spMkLst>
            <pc:docMk/>
            <pc:sldMk cId="3406153067" sldId="2147482591"/>
            <ac:spMk id="35" creationId="{8572D061-10F0-2320-C6A0-B82A4E041216}"/>
          </ac:spMkLst>
        </pc:spChg>
        <pc:spChg chg="mod">
          <ac:chgData name="Anastasia Biel" userId="4969d011-70ee-4a2f-96d4-7d7d40a4c8e7" providerId="ADAL" clId="{A5AEA1FF-11AF-4A75-B337-29E3CF6780A5}" dt="2025-06-05T16:51:35.211" v="1117" actId="207"/>
          <ac:spMkLst>
            <pc:docMk/>
            <pc:sldMk cId="3406153067" sldId="2147482591"/>
            <ac:spMk id="36" creationId="{3C86E005-EE87-BD63-7970-FE0BAC8E9A28}"/>
          </ac:spMkLst>
        </pc:spChg>
        <pc:spChg chg="mod">
          <ac:chgData name="Anastasia Biel" userId="4969d011-70ee-4a2f-96d4-7d7d40a4c8e7" providerId="ADAL" clId="{A5AEA1FF-11AF-4A75-B337-29E3CF6780A5}" dt="2025-06-05T16:51:35.211" v="1117" actId="207"/>
          <ac:spMkLst>
            <pc:docMk/>
            <pc:sldMk cId="3406153067" sldId="2147482591"/>
            <ac:spMk id="37" creationId="{F44D5C56-C085-EAE6-9094-B5CDCDF49529}"/>
          </ac:spMkLst>
        </pc:spChg>
        <pc:spChg chg="mod">
          <ac:chgData name="Anastasia Biel" userId="4969d011-70ee-4a2f-96d4-7d7d40a4c8e7" providerId="ADAL" clId="{A5AEA1FF-11AF-4A75-B337-29E3CF6780A5}" dt="2025-06-05T16:51:35.211" v="1117" actId="207"/>
          <ac:spMkLst>
            <pc:docMk/>
            <pc:sldMk cId="3406153067" sldId="2147482591"/>
            <ac:spMk id="38" creationId="{E0005B53-2744-7458-330A-871720246A65}"/>
          </ac:spMkLst>
        </pc:spChg>
        <pc:spChg chg="add mod ord">
          <ac:chgData name="Anastasia Biel" userId="4969d011-70ee-4a2f-96d4-7d7d40a4c8e7" providerId="ADAL" clId="{A5AEA1FF-11AF-4A75-B337-29E3CF6780A5}" dt="2025-06-05T15:44:46.599" v="516" actId="14100"/>
          <ac:spMkLst>
            <pc:docMk/>
            <pc:sldMk cId="3406153067" sldId="2147482591"/>
            <ac:spMk id="40" creationId="{7D875257-E95F-144E-A245-9E19059DDCBD}"/>
          </ac:spMkLst>
        </pc:spChg>
        <pc:grpChg chg="mod">
          <ac:chgData name="Anastasia Biel" userId="4969d011-70ee-4a2f-96d4-7d7d40a4c8e7" providerId="ADAL" clId="{A5AEA1FF-11AF-4A75-B337-29E3CF6780A5}" dt="2025-06-05T15:44:58.110" v="519" actId="1076"/>
          <ac:grpSpMkLst>
            <pc:docMk/>
            <pc:sldMk cId="3406153067" sldId="2147482591"/>
            <ac:grpSpMk id="10" creationId="{4313ED6F-9E0F-CEF5-B2AD-B90317BC95D6}"/>
          </ac:grpSpMkLst>
        </pc:grpChg>
      </pc:sldChg>
      <pc:sldChg chg="addSp delSp modSp add mod">
        <pc:chgData name="Anastasia Biel" userId="4969d011-70ee-4a2f-96d4-7d7d40a4c8e7" providerId="ADAL" clId="{A5AEA1FF-11AF-4A75-B337-29E3CF6780A5}" dt="2025-06-05T15:37:18.250" v="425" actId="1076"/>
        <pc:sldMkLst>
          <pc:docMk/>
          <pc:sldMk cId="1195118074" sldId="2147482671"/>
        </pc:sldMkLst>
        <pc:spChg chg="mod">
          <ac:chgData name="Anastasia Biel" userId="4969d011-70ee-4a2f-96d4-7d7d40a4c8e7" providerId="ADAL" clId="{A5AEA1FF-11AF-4A75-B337-29E3CF6780A5}" dt="2025-06-05T15:33:41.575" v="389"/>
          <ac:spMkLst>
            <pc:docMk/>
            <pc:sldMk cId="1195118074" sldId="2147482671"/>
            <ac:spMk id="2" creationId="{7EEDCB12-0EF6-65BD-E33C-A786281FB4B4}"/>
          </ac:spMkLst>
        </pc:spChg>
        <pc:spChg chg="mod">
          <ac:chgData name="Anastasia Biel" userId="4969d011-70ee-4a2f-96d4-7d7d40a4c8e7" providerId="ADAL" clId="{A5AEA1FF-11AF-4A75-B337-29E3CF6780A5}" dt="2025-06-05T15:35:24.955" v="412" actId="20577"/>
          <ac:spMkLst>
            <pc:docMk/>
            <pc:sldMk cId="1195118074" sldId="2147482671"/>
            <ac:spMk id="49" creationId="{3CAA5B44-73D2-68E5-C3DB-054498320DE5}"/>
          </ac:spMkLst>
        </pc:spChg>
        <pc:spChg chg="mod">
          <ac:chgData name="Anastasia Biel" userId="4969d011-70ee-4a2f-96d4-7d7d40a4c8e7" providerId="ADAL" clId="{A5AEA1FF-11AF-4A75-B337-29E3CF6780A5}" dt="2025-06-05T15:35:39.271" v="413"/>
          <ac:spMkLst>
            <pc:docMk/>
            <pc:sldMk cId="1195118074" sldId="2147482671"/>
            <ac:spMk id="64" creationId="{B5D6D63C-9478-EDCF-26F8-A46364FFFD0B}"/>
          </ac:spMkLst>
        </pc:spChg>
        <pc:spChg chg="mod">
          <ac:chgData name="Anastasia Biel" userId="4969d011-70ee-4a2f-96d4-7d7d40a4c8e7" providerId="ADAL" clId="{A5AEA1FF-11AF-4A75-B337-29E3CF6780A5}" dt="2025-06-05T15:34:26.491" v="400" actId="1076"/>
          <ac:spMkLst>
            <pc:docMk/>
            <pc:sldMk cId="1195118074" sldId="2147482671"/>
            <ac:spMk id="65" creationId="{986D50D6-7FA2-B69A-1F3A-394265293CF1}"/>
          </ac:spMkLst>
        </pc:spChg>
        <pc:spChg chg="mod">
          <ac:chgData name="Anastasia Biel" userId="4969d011-70ee-4a2f-96d4-7d7d40a4c8e7" providerId="ADAL" clId="{A5AEA1FF-11AF-4A75-B337-29E3CF6780A5}" dt="2025-06-05T15:37:18.250" v="425" actId="1076"/>
          <ac:spMkLst>
            <pc:docMk/>
            <pc:sldMk cId="1195118074" sldId="2147482671"/>
            <ac:spMk id="66" creationId="{6E500203-DE16-AED6-B8C4-B84EB14FD99D}"/>
          </ac:spMkLst>
        </pc:spChg>
        <pc:spChg chg="mod">
          <ac:chgData name="Anastasia Biel" userId="4969d011-70ee-4a2f-96d4-7d7d40a4c8e7" providerId="ADAL" clId="{A5AEA1FF-11AF-4A75-B337-29E3CF6780A5}" dt="2025-06-05T15:37:08.787" v="424" actId="1076"/>
          <ac:spMkLst>
            <pc:docMk/>
            <pc:sldMk cId="1195118074" sldId="2147482671"/>
            <ac:spMk id="69" creationId="{81E6639E-B960-BE3E-3C2D-54DA12D20036}"/>
          </ac:spMkLst>
        </pc:spChg>
        <pc:spChg chg="mod">
          <ac:chgData name="Anastasia Biel" userId="4969d011-70ee-4a2f-96d4-7d7d40a4c8e7" providerId="ADAL" clId="{A5AEA1FF-11AF-4A75-B337-29E3CF6780A5}" dt="2025-06-05T15:34:28.924" v="401" actId="14100"/>
          <ac:spMkLst>
            <pc:docMk/>
            <pc:sldMk cId="1195118074" sldId="2147482671"/>
            <ac:spMk id="70" creationId="{EA18EAFC-F56A-A88B-93C3-0836627AA65F}"/>
          </ac:spMkLst>
        </pc:spChg>
        <pc:spChg chg="mod">
          <ac:chgData name="Anastasia Biel" userId="4969d011-70ee-4a2f-96d4-7d7d40a4c8e7" providerId="ADAL" clId="{A5AEA1FF-11AF-4A75-B337-29E3CF6780A5}" dt="2025-06-05T15:35:14.383" v="408" actId="1076"/>
          <ac:spMkLst>
            <pc:docMk/>
            <pc:sldMk cId="1195118074" sldId="2147482671"/>
            <ac:spMk id="71" creationId="{F5676286-DBAA-0A18-DE7C-AF05CE5E9C8F}"/>
          </ac:spMkLst>
        </pc:spChg>
        <pc:picChg chg="add mod">
          <ac:chgData name="Anastasia Biel" userId="4969d011-70ee-4a2f-96d4-7d7d40a4c8e7" providerId="ADAL" clId="{A5AEA1FF-11AF-4A75-B337-29E3CF6780A5}" dt="2025-06-05T15:36:51.145" v="423" actId="1076"/>
          <ac:picMkLst>
            <pc:docMk/>
            <pc:sldMk cId="1195118074" sldId="2147482671"/>
            <ac:picMk id="4" creationId="{EB9D3BBE-764F-3DC9-A0FC-BC3637EC2A98}"/>
          </ac:picMkLst>
        </pc:picChg>
      </pc:sldChg>
      <pc:sldChg chg="addSp delSp modSp add mod modClrScheme chgLayout">
        <pc:chgData name="Anastasia Biel" userId="4969d011-70ee-4a2f-96d4-7d7d40a4c8e7" providerId="ADAL" clId="{A5AEA1FF-11AF-4A75-B337-29E3CF6780A5}" dt="2025-06-05T15:45:29.884" v="528" actId="255"/>
        <pc:sldMkLst>
          <pc:docMk/>
          <pc:sldMk cId="2152482153" sldId="2147483138"/>
        </pc:sldMkLst>
        <pc:spChg chg="mod ord">
          <ac:chgData name="Anastasia Biel" userId="4969d011-70ee-4a2f-96d4-7d7d40a4c8e7" providerId="ADAL" clId="{A5AEA1FF-11AF-4A75-B337-29E3CF6780A5}" dt="2025-06-05T15:45:29.884" v="528" actId="255"/>
          <ac:spMkLst>
            <pc:docMk/>
            <pc:sldMk cId="2152482153" sldId="2147483138"/>
            <ac:spMk id="4" creationId="{8FEF8813-87D8-C4BE-F067-2C144F8D4EF4}"/>
          </ac:spMkLst>
        </pc:spChg>
        <pc:picChg chg="add del mod ord modCrop">
          <ac:chgData name="Anastasia Biel" userId="4969d011-70ee-4a2f-96d4-7d7d40a4c8e7" providerId="ADAL" clId="{A5AEA1FF-11AF-4A75-B337-29E3CF6780A5}" dt="2025-06-05T15:45:22.007" v="527" actId="18131"/>
          <ac:picMkLst>
            <pc:docMk/>
            <pc:sldMk cId="2152482153" sldId="2147483138"/>
            <ac:picMk id="3" creationId="{0617CF94-BB3C-087E-584B-C8DF087031B5}"/>
          </ac:picMkLst>
        </pc:picChg>
      </pc:sldChg>
      <pc:sldChg chg="add del">
        <pc:chgData name="Anastasia Biel" userId="4969d011-70ee-4a2f-96d4-7d7d40a4c8e7" providerId="ADAL" clId="{A5AEA1FF-11AF-4A75-B337-29E3CF6780A5}" dt="2025-06-05T15:37:28.487" v="426" actId="47"/>
        <pc:sldMkLst>
          <pc:docMk/>
          <pc:sldMk cId="1590057026" sldId="2147483139"/>
        </pc:sldMkLst>
      </pc:sldChg>
      <pc:sldChg chg="del">
        <pc:chgData name="Anastasia Biel" userId="4969d011-70ee-4a2f-96d4-7d7d40a4c8e7" providerId="ADAL" clId="{A5AEA1FF-11AF-4A75-B337-29E3CF6780A5}" dt="2025-06-05T16:06:55.007" v="800" actId="47"/>
        <pc:sldMkLst>
          <pc:docMk/>
          <pc:sldMk cId="3892952357" sldId="2147483183"/>
        </pc:sldMkLst>
      </pc:sldChg>
      <pc:sldChg chg="del">
        <pc:chgData name="Anastasia Biel" userId="4969d011-70ee-4a2f-96d4-7d7d40a4c8e7" providerId="ADAL" clId="{A5AEA1FF-11AF-4A75-B337-29E3CF6780A5}" dt="2025-06-05T16:06:55.007" v="800" actId="47"/>
        <pc:sldMkLst>
          <pc:docMk/>
          <pc:sldMk cId="834340928" sldId="2147483184"/>
        </pc:sldMkLst>
      </pc:sldChg>
      <pc:sldChg chg="del">
        <pc:chgData name="Anastasia Biel" userId="4969d011-70ee-4a2f-96d4-7d7d40a4c8e7" providerId="ADAL" clId="{A5AEA1FF-11AF-4A75-B337-29E3CF6780A5}" dt="2025-06-05T16:06:55.007" v="800" actId="47"/>
        <pc:sldMkLst>
          <pc:docMk/>
          <pc:sldMk cId="3849124592" sldId="2147483185"/>
        </pc:sldMkLst>
      </pc:sldChg>
      <pc:sldChg chg="del">
        <pc:chgData name="Anastasia Biel" userId="4969d011-70ee-4a2f-96d4-7d7d40a4c8e7" providerId="ADAL" clId="{A5AEA1FF-11AF-4A75-B337-29E3CF6780A5}" dt="2025-06-05T16:06:55.007" v="800" actId="47"/>
        <pc:sldMkLst>
          <pc:docMk/>
          <pc:sldMk cId="432210117" sldId="2147483186"/>
        </pc:sldMkLst>
      </pc:sldChg>
      <pc:sldChg chg="del">
        <pc:chgData name="Anastasia Biel" userId="4969d011-70ee-4a2f-96d4-7d7d40a4c8e7" providerId="ADAL" clId="{A5AEA1FF-11AF-4A75-B337-29E3CF6780A5}" dt="2025-06-05T16:06:55.007" v="800" actId="47"/>
        <pc:sldMkLst>
          <pc:docMk/>
          <pc:sldMk cId="4001427340" sldId="2147483187"/>
        </pc:sldMkLst>
      </pc:sldChg>
      <pc:sldChg chg="del">
        <pc:chgData name="Anastasia Biel" userId="4969d011-70ee-4a2f-96d4-7d7d40a4c8e7" providerId="ADAL" clId="{A5AEA1FF-11AF-4A75-B337-29E3CF6780A5}" dt="2025-06-05T16:06:55.007" v="800" actId="47"/>
        <pc:sldMkLst>
          <pc:docMk/>
          <pc:sldMk cId="2702369258" sldId="2147483188"/>
        </pc:sldMkLst>
      </pc:sldChg>
      <pc:sldChg chg="del">
        <pc:chgData name="Anastasia Biel" userId="4969d011-70ee-4a2f-96d4-7d7d40a4c8e7" providerId="ADAL" clId="{A5AEA1FF-11AF-4A75-B337-29E3CF6780A5}" dt="2025-06-05T16:06:55.007" v="800" actId="47"/>
        <pc:sldMkLst>
          <pc:docMk/>
          <pc:sldMk cId="503128187" sldId="2147483189"/>
        </pc:sldMkLst>
      </pc:sldChg>
      <pc:sldChg chg="del">
        <pc:chgData name="Anastasia Biel" userId="4969d011-70ee-4a2f-96d4-7d7d40a4c8e7" providerId="ADAL" clId="{A5AEA1FF-11AF-4A75-B337-29E3CF6780A5}" dt="2025-06-05T16:06:55.007" v="800" actId="47"/>
        <pc:sldMkLst>
          <pc:docMk/>
          <pc:sldMk cId="22951484" sldId="2147483191"/>
        </pc:sldMkLst>
      </pc:sldChg>
      <pc:sldChg chg="del">
        <pc:chgData name="Anastasia Biel" userId="4969d011-70ee-4a2f-96d4-7d7d40a4c8e7" providerId="ADAL" clId="{A5AEA1FF-11AF-4A75-B337-29E3CF6780A5}" dt="2025-06-05T16:06:55.007" v="800" actId="47"/>
        <pc:sldMkLst>
          <pc:docMk/>
          <pc:sldMk cId="3384715150" sldId="2147483192"/>
        </pc:sldMkLst>
      </pc:sldChg>
      <pc:sldChg chg="del">
        <pc:chgData name="Anastasia Biel" userId="4969d011-70ee-4a2f-96d4-7d7d40a4c8e7" providerId="ADAL" clId="{A5AEA1FF-11AF-4A75-B337-29E3CF6780A5}" dt="2025-06-05T16:06:55.007" v="800" actId="47"/>
        <pc:sldMkLst>
          <pc:docMk/>
          <pc:sldMk cId="3699935160" sldId="2147483196"/>
        </pc:sldMkLst>
      </pc:sldChg>
      <pc:sldChg chg="del">
        <pc:chgData name="Anastasia Biel" userId="4969d011-70ee-4a2f-96d4-7d7d40a4c8e7" providerId="ADAL" clId="{A5AEA1FF-11AF-4A75-B337-29E3CF6780A5}" dt="2025-06-05T16:06:55.007" v="800" actId="47"/>
        <pc:sldMkLst>
          <pc:docMk/>
          <pc:sldMk cId="1329243655" sldId="2147483197"/>
        </pc:sldMkLst>
      </pc:sldChg>
      <pc:sldChg chg="del">
        <pc:chgData name="Anastasia Biel" userId="4969d011-70ee-4a2f-96d4-7d7d40a4c8e7" providerId="ADAL" clId="{A5AEA1FF-11AF-4A75-B337-29E3CF6780A5}" dt="2025-06-05T16:06:55.007" v="800" actId="47"/>
        <pc:sldMkLst>
          <pc:docMk/>
          <pc:sldMk cId="208678886" sldId="2147483199"/>
        </pc:sldMkLst>
      </pc:sldChg>
      <pc:sldChg chg="del">
        <pc:chgData name="Anastasia Biel" userId="4969d011-70ee-4a2f-96d4-7d7d40a4c8e7" providerId="ADAL" clId="{A5AEA1FF-11AF-4A75-B337-29E3CF6780A5}" dt="2025-06-05T16:06:55.007" v="800" actId="47"/>
        <pc:sldMkLst>
          <pc:docMk/>
          <pc:sldMk cId="1423969649" sldId="2147483204"/>
        </pc:sldMkLst>
      </pc:sldChg>
      <pc:sldChg chg="del">
        <pc:chgData name="Anastasia Biel" userId="4969d011-70ee-4a2f-96d4-7d7d40a4c8e7" providerId="ADAL" clId="{A5AEA1FF-11AF-4A75-B337-29E3CF6780A5}" dt="2025-06-05T16:06:55.007" v="800" actId="47"/>
        <pc:sldMkLst>
          <pc:docMk/>
          <pc:sldMk cId="42087174" sldId="2147483205"/>
        </pc:sldMkLst>
      </pc:sldChg>
      <pc:sldChg chg="del">
        <pc:chgData name="Anastasia Biel" userId="4969d011-70ee-4a2f-96d4-7d7d40a4c8e7" providerId="ADAL" clId="{A5AEA1FF-11AF-4A75-B337-29E3CF6780A5}" dt="2025-06-05T16:06:55.007" v="800" actId="47"/>
        <pc:sldMkLst>
          <pc:docMk/>
          <pc:sldMk cId="1162442543" sldId="2147483207"/>
        </pc:sldMkLst>
      </pc:sldChg>
      <pc:sldChg chg="del">
        <pc:chgData name="Anastasia Biel" userId="4969d011-70ee-4a2f-96d4-7d7d40a4c8e7" providerId="ADAL" clId="{A5AEA1FF-11AF-4A75-B337-29E3CF6780A5}" dt="2025-06-05T16:06:55.007" v="800" actId="47"/>
        <pc:sldMkLst>
          <pc:docMk/>
          <pc:sldMk cId="2242316946" sldId="2147483209"/>
        </pc:sldMkLst>
      </pc:sldChg>
      <pc:sldChg chg="del">
        <pc:chgData name="Anastasia Biel" userId="4969d011-70ee-4a2f-96d4-7d7d40a4c8e7" providerId="ADAL" clId="{A5AEA1FF-11AF-4A75-B337-29E3CF6780A5}" dt="2025-06-05T16:06:55.007" v="800" actId="47"/>
        <pc:sldMkLst>
          <pc:docMk/>
          <pc:sldMk cId="3847032153" sldId="2147483210"/>
        </pc:sldMkLst>
      </pc:sldChg>
      <pc:sldChg chg="del">
        <pc:chgData name="Anastasia Biel" userId="4969d011-70ee-4a2f-96d4-7d7d40a4c8e7" providerId="ADAL" clId="{A5AEA1FF-11AF-4A75-B337-29E3CF6780A5}" dt="2025-06-05T16:06:55.007" v="800" actId="47"/>
        <pc:sldMkLst>
          <pc:docMk/>
          <pc:sldMk cId="1108568067" sldId="2147483216"/>
        </pc:sldMkLst>
      </pc:sldChg>
      <pc:sldChg chg="del">
        <pc:chgData name="Anastasia Biel" userId="4969d011-70ee-4a2f-96d4-7d7d40a4c8e7" providerId="ADAL" clId="{A5AEA1FF-11AF-4A75-B337-29E3CF6780A5}" dt="2025-06-05T16:06:55.007" v="800" actId="47"/>
        <pc:sldMkLst>
          <pc:docMk/>
          <pc:sldMk cId="1345808668" sldId="2147483217"/>
        </pc:sldMkLst>
      </pc:sldChg>
      <pc:sldChg chg="addSp delSp modSp add mod ord">
        <pc:chgData name="Anastasia Biel" userId="4969d011-70ee-4a2f-96d4-7d7d40a4c8e7" providerId="ADAL" clId="{A5AEA1FF-11AF-4A75-B337-29E3CF6780A5}" dt="2025-06-05T15:08:44.294" v="143" actId="207"/>
        <pc:sldMkLst>
          <pc:docMk/>
          <pc:sldMk cId="2972113242" sldId="2147483219"/>
        </pc:sldMkLst>
        <pc:spChg chg="mod">
          <ac:chgData name="Anastasia Biel" userId="4969d011-70ee-4a2f-96d4-7d7d40a4c8e7" providerId="ADAL" clId="{A5AEA1FF-11AF-4A75-B337-29E3CF6780A5}" dt="2025-06-05T15:06:48.921" v="115" actId="14100"/>
          <ac:spMkLst>
            <pc:docMk/>
            <pc:sldMk cId="2972113242" sldId="2147483219"/>
            <ac:spMk id="4" creationId="{DB82A40D-143D-81B4-DCF9-0750A96751F0}"/>
          </ac:spMkLst>
        </pc:spChg>
        <pc:spChg chg="mod">
          <ac:chgData name="Anastasia Biel" userId="4969d011-70ee-4a2f-96d4-7d7d40a4c8e7" providerId="ADAL" clId="{A5AEA1FF-11AF-4A75-B337-29E3CF6780A5}" dt="2025-06-05T15:07:47.178" v="129"/>
          <ac:spMkLst>
            <pc:docMk/>
            <pc:sldMk cId="2972113242" sldId="2147483219"/>
            <ac:spMk id="8" creationId="{CBE5DDF7-F6E5-A8BE-1816-2108BB7B46B7}"/>
          </ac:spMkLst>
        </pc:spChg>
        <pc:spChg chg="mod">
          <ac:chgData name="Anastasia Biel" userId="4969d011-70ee-4a2f-96d4-7d7d40a4c8e7" providerId="ADAL" clId="{A5AEA1FF-11AF-4A75-B337-29E3CF6780A5}" dt="2025-06-05T15:07:54.393" v="130"/>
          <ac:spMkLst>
            <pc:docMk/>
            <pc:sldMk cId="2972113242" sldId="2147483219"/>
            <ac:spMk id="9" creationId="{8911227C-7CEC-7E4E-D6A4-039AA6112E70}"/>
          </ac:spMkLst>
        </pc:spChg>
        <pc:spChg chg="add mod">
          <ac:chgData name="Anastasia Biel" userId="4969d011-70ee-4a2f-96d4-7d7d40a4c8e7" providerId="ADAL" clId="{A5AEA1FF-11AF-4A75-B337-29E3CF6780A5}" dt="2025-06-05T15:07:27.678" v="128" actId="14100"/>
          <ac:spMkLst>
            <pc:docMk/>
            <pc:sldMk cId="2972113242" sldId="2147483219"/>
            <ac:spMk id="12" creationId="{1CC195EB-2DF7-752E-E9E7-E01380724CA8}"/>
          </ac:spMkLst>
        </pc:spChg>
        <pc:spChg chg="add mod">
          <ac:chgData name="Anastasia Biel" userId="4969d011-70ee-4a2f-96d4-7d7d40a4c8e7" providerId="ADAL" clId="{A5AEA1FF-11AF-4A75-B337-29E3CF6780A5}" dt="2025-06-05T15:08:44.294" v="143" actId="207"/>
          <ac:spMkLst>
            <pc:docMk/>
            <pc:sldMk cId="2972113242" sldId="2147483219"/>
            <ac:spMk id="13" creationId="{A526864C-9073-9F5F-7EBA-AAE8B257195A}"/>
          </ac:spMkLst>
        </pc:spChg>
      </pc:sldChg>
      <pc:sldChg chg="addSp delSp modSp add mod ord">
        <pc:chgData name="Anastasia Biel" userId="4969d011-70ee-4a2f-96d4-7d7d40a4c8e7" providerId="ADAL" clId="{A5AEA1FF-11AF-4A75-B337-29E3CF6780A5}" dt="2025-06-05T16:08:28.446" v="819" actId="14100"/>
        <pc:sldMkLst>
          <pc:docMk/>
          <pc:sldMk cId="730218113" sldId="2147483220"/>
        </pc:sldMkLst>
        <pc:spChg chg="mod">
          <ac:chgData name="Anastasia Biel" userId="4969d011-70ee-4a2f-96d4-7d7d40a4c8e7" providerId="ADAL" clId="{A5AEA1FF-11AF-4A75-B337-29E3CF6780A5}" dt="2025-06-05T16:08:28.446" v="819" actId="14100"/>
          <ac:spMkLst>
            <pc:docMk/>
            <pc:sldMk cId="730218113" sldId="2147483220"/>
            <ac:spMk id="4" creationId="{511C58E6-EB8B-ADC2-0B3C-6468A7A2552B}"/>
          </ac:spMkLst>
        </pc:spChg>
        <pc:spChg chg="mod">
          <ac:chgData name="Anastasia Biel" userId="4969d011-70ee-4a2f-96d4-7d7d40a4c8e7" providerId="ADAL" clId="{A5AEA1FF-11AF-4A75-B337-29E3CF6780A5}" dt="2025-06-05T16:08:24.490" v="816" actId="1076"/>
          <ac:spMkLst>
            <pc:docMk/>
            <pc:sldMk cId="730218113" sldId="2147483220"/>
            <ac:spMk id="26" creationId="{1A3AE23D-D2DB-FCDA-D05B-EEB8B7668F7C}"/>
          </ac:spMkLst>
        </pc:spChg>
        <pc:graphicFrameChg chg="add mod modGraphic">
          <ac:chgData name="Anastasia Biel" userId="4969d011-70ee-4a2f-96d4-7d7d40a4c8e7" providerId="ADAL" clId="{A5AEA1FF-11AF-4A75-B337-29E3CF6780A5}" dt="2025-06-05T16:08:24.490" v="816" actId="1076"/>
          <ac:graphicFrameMkLst>
            <pc:docMk/>
            <pc:sldMk cId="730218113" sldId="2147483220"/>
            <ac:graphicFrameMk id="14" creationId="{3BA64480-D448-BC1B-6FA6-EC3DB24BE686}"/>
          </ac:graphicFrameMkLst>
        </pc:graphicFrameChg>
        <pc:picChg chg="add mod">
          <ac:chgData name="Anastasia Biel" userId="4969d011-70ee-4a2f-96d4-7d7d40a4c8e7" providerId="ADAL" clId="{A5AEA1FF-11AF-4A75-B337-29E3CF6780A5}" dt="2025-06-05T15:10:13.774" v="164"/>
          <ac:picMkLst>
            <pc:docMk/>
            <pc:sldMk cId="730218113" sldId="2147483220"/>
            <ac:picMk id="11" creationId="{838071F5-10AC-0251-8F0B-AA7F87E8EC72}"/>
          </ac:picMkLst>
        </pc:picChg>
      </pc:sldChg>
      <pc:sldChg chg="addSp delSp modSp add mod ord">
        <pc:chgData name="Anastasia Biel" userId="4969d011-70ee-4a2f-96d4-7d7d40a4c8e7" providerId="ADAL" clId="{A5AEA1FF-11AF-4A75-B337-29E3CF6780A5}" dt="2025-06-05T15:15:59.598" v="237" actId="207"/>
        <pc:sldMkLst>
          <pc:docMk/>
          <pc:sldMk cId="1967933857" sldId="2147483221"/>
        </pc:sldMkLst>
        <pc:spChg chg="add mod">
          <ac:chgData name="Anastasia Biel" userId="4969d011-70ee-4a2f-96d4-7d7d40a4c8e7" providerId="ADAL" clId="{A5AEA1FF-11AF-4A75-B337-29E3CF6780A5}" dt="2025-06-05T15:14:57.026" v="224" actId="14100"/>
          <ac:spMkLst>
            <pc:docMk/>
            <pc:sldMk cId="1967933857" sldId="2147483221"/>
            <ac:spMk id="3" creationId="{DAA59FD5-35B6-37C9-B1CE-B6A4D36D85CA}"/>
          </ac:spMkLst>
        </pc:spChg>
        <pc:spChg chg="mod">
          <ac:chgData name="Anastasia Biel" userId="4969d011-70ee-4a2f-96d4-7d7d40a4c8e7" providerId="ADAL" clId="{A5AEA1FF-11AF-4A75-B337-29E3CF6780A5}" dt="2025-06-05T15:14:44.620" v="221" actId="14100"/>
          <ac:spMkLst>
            <pc:docMk/>
            <pc:sldMk cId="1967933857" sldId="2147483221"/>
            <ac:spMk id="4" creationId="{74465072-63DB-AE21-7F5D-BD2692E97D7B}"/>
          </ac:spMkLst>
        </pc:spChg>
        <pc:spChg chg="add mod">
          <ac:chgData name="Anastasia Biel" userId="4969d011-70ee-4a2f-96d4-7d7d40a4c8e7" providerId="ADAL" clId="{A5AEA1FF-11AF-4A75-B337-29E3CF6780A5}" dt="2025-06-05T15:15:59.598" v="237" actId="207"/>
          <ac:spMkLst>
            <pc:docMk/>
            <pc:sldMk cId="1967933857" sldId="2147483221"/>
            <ac:spMk id="14" creationId="{4EC1D9F6-3722-C8C0-761C-6AD783A6620C}"/>
          </ac:spMkLst>
        </pc:spChg>
        <pc:picChg chg="add mod">
          <ac:chgData name="Anastasia Biel" userId="4969d011-70ee-4a2f-96d4-7d7d40a4c8e7" providerId="ADAL" clId="{A5AEA1FF-11AF-4A75-B337-29E3CF6780A5}" dt="2025-06-05T15:15:06.342" v="227"/>
          <ac:picMkLst>
            <pc:docMk/>
            <pc:sldMk cId="1967933857" sldId="2147483221"/>
            <ac:picMk id="11" creationId="{22516CBB-F2BD-277E-6A6C-F1DB06F4144B}"/>
          </ac:picMkLst>
        </pc:picChg>
      </pc:sldChg>
      <pc:sldChg chg="addSp delSp modSp add mod">
        <pc:chgData name="Anastasia Biel" userId="4969d011-70ee-4a2f-96d4-7d7d40a4c8e7" providerId="ADAL" clId="{A5AEA1FF-11AF-4A75-B337-29E3CF6780A5}" dt="2025-06-05T16:50:51.235" v="1115" actId="208"/>
        <pc:sldMkLst>
          <pc:docMk/>
          <pc:sldMk cId="2266265547" sldId="2147483222"/>
        </pc:sldMkLst>
        <pc:spChg chg="mod">
          <ac:chgData name="Anastasia Biel" userId="4969d011-70ee-4a2f-96d4-7d7d40a4c8e7" providerId="ADAL" clId="{A5AEA1FF-11AF-4A75-B337-29E3CF6780A5}" dt="2025-06-05T15:19:10.481" v="272" actId="14100"/>
          <ac:spMkLst>
            <pc:docMk/>
            <pc:sldMk cId="2266265547" sldId="2147483222"/>
            <ac:spMk id="3" creationId="{3468212A-555B-2DB6-6EDC-D4E450F3773C}"/>
          </ac:spMkLst>
        </pc:spChg>
        <pc:spChg chg="mod">
          <ac:chgData name="Anastasia Biel" userId="4969d011-70ee-4a2f-96d4-7d7d40a4c8e7" providerId="ADAL" clId="{A5AEA1FF-11AF-4A75-B337-29E3CF6780A5}" dt="2025-06-05T15:17:23.188" v="248"/>
          <ac:spMkLst>
            <pc:docMk/>
            <pc:sldMk cId="2266265547" sldId="2147483222"/>
            <ac:spMk id="4" creationId="{63810429-7C04-805B-22CE-1880F568B843}"/>
          </ac:spMkLst>
        </pc:spChg>
        <pc:spChg chg="mod">
          <ac:chgData name="Anastasia Biel" userId="4969d011-70ee-4a2f-96d4-7d7d40a4c8e7" providerId="ADAL" clId="{A5AEA1FF-11AF-4A75-B337-29E3CF6780A5}" dt="2025-06-05T15:18:41.430" v="264" actId="1076"/>
          <ac:spMkLst>
            <pc:docMk/>
            <pc:sldMk cId="2266265547" sldId="2147483222"/>
            <ac:spMk id="8" creationId="{29A0D694-B53B-E348-FE6B-9629EC6E498E}"/>
          </ac:spMkLst>
        </pc:spChg>
        <pc:spChg chg="add mod">
          <ac:chgData name="Anastasia Biel" userId="4969d011-70ee-4a2f-96d4-7d7d40a4c8e7" providerId="ADAL" clId="{A5AEA1FF-11AF-4A75-B337-29E3CF6780A5}" dt="2025-06-05T15:20:01.412" v="287" actId="1076"/>
          <ac:spMkLst>
            <pc:docMk/>
            <pc:sldMk cId="2266265547" sldId="2147483222"/>
            <ac:spMk id="12" creationId="{AF37A0D1-8A90-350B-9711-E6793F0301E2}"/>
          </ac:spMkLst>
        </pc:spChg>
        <pc:spChg chg="add mod">
          <ac:chgData name="Anastasia Biel" userId="4969d011-70ee-4a2f-96d4-7d7d40a4c8e7" providerId="ADAL" clId="{A5AEA1FF-11AF-4A75-B337-29E3CF6780A5}" dt="2025-06-05T15:20:01.412" v="287" actId="1076"/>
          <ac:spMkLst>
            <pc:docMk/>
            <pc:sldMk cId="2266265547" sldId="2147483222"/>
            <ac:spMk id="13" creationId="{F450DF9A-54DD-32E5-37A6-2BA2885B36C2}"/>
          </ac:spMkLst>
        </pc:spChg>
        <pc:spChg chg="add mod">
          <ac:chgData name="Anastasia Biel" userId="4969d011-70ee-4a2f-96d4-7d7d40a4c8e7" providerId="ADAL" clId="{A5AEA1FF-11AF-4A75-B337-29E3CF6780A5}" dt="2025-06-05T15:19:35.948" v="278" actId="1076"/>
          <ac:spMkLst>
            <pc:docMk/>
            <pc:sldMk cId="2266265547" sldId="2147483222"/>
            <ac:spMk id="15" creationId="{BE5B7BCD-6A9E-2817-BCC1-E3B381C60E3C}"/>
          </ac:spMkLst>
        </pc:spChg>
        <pc:spChg chg="mod">
          <ac:chgData name="Anastasia Biel" userId="4969d011-70ee-4a2f-96d4-7d7d40a4c8e7" providerId="ADAL" clId="{A5AEA1FF-11AF-4A75-B337-29E3CF6780A5}" dt="2025-06-05T16:50:51.235" v="1115" actId="208"/>
          <ac:spMkLst>
            <pc:docMk/>
            <pc:sldMk cId="2266265547" sldId="2147483222"/>
            <ac:spMk id="24" creationId="{35B30098-D527-75D8-365B-21DED86A6C62}"/>
          </ac:spMkLst>
        </pc:spChg>
        <pc:spChg chg="mod">
          <ac:chgData name="Anastasia Biel" userId="4969d011-70ee-4a2f-96d4-7d7d40a4c8e7" providerId="ADAL" clId="{A5AEA1FF-11AF-4A75-B337-29E3CF6780A5}" dt="2025-06-05T15:20:02.258" v="288"/>
          <ac:spMkLst>
            <pc:docMk/>
            <pc:sldMk cId="2266265547" sldId="2147483222"/>
            <ac:spMk id="25" creationId="{834B0927-5441-F98D-B537-D726CAD26A57}"/>
          </ac:spMkLst>
        </pc:spChg>
        <pc:grpChg chg="add mod">
          <ac:chgData name="Anastasia Biel" userId="4969d011-70ee-4a2f-96d4-7d7d40a4c8e7" providerId="ADAL" clId="{A5AEA1FF-11AF-4A75-B337-29E3CF6780A5}" dt="2025-06-05T15:20:10.392" v="291" actId="1076"/>
          <ac:grpSpMkLst>
            <pc:docMk/>
            <pc:sldMk cId="2266265547" sldId="2147483222"/>
            <ac:grpSpMk id="22" creationId="{DADE53EE-A7FD-D820-B3D9-DB5AF9E4C515}"/>
          </ac:grpSpMkLst>
        </pc:grpChg>
        <pc:graphicFrameChg chg="mod">
          <ac:chgData name="Anastasia Biel" userId="4969d011-70ee-4a2f-96d4-7d7d40a4c8e7" providerId="ADAL" clId="{A5AEA1FF-11AF-4A75-B337-29E3CF6780A5}" dt="2025-06-05T15:20:50.774" v="296" actId="207"/>
          <ac:graphicFrameMkLst>
            <pc:docMk/>
            <pc:sldMk cId="2266265547" sldId="2147483222"/>
            <ac:graphicFrameMk id="23" creationId="{32B9A69A-9C8B-D35D-1ED8-21C0ACAFE3EF}"/>
          </ac:graphicFrameMkLst>
        </pc:graphicFrameChg>
        <pc:picChg chg="add mod">
          <ac:chgData name="Anastasia Biel" userId="4969d011-70ee-4a2f-96d4-7d7d40a4c8e7" providerId="ADAL" clId="{A5AEA1FF-11AF-4A75-B337-29E3CF6780A5}" dt="2025-06-05T15:17:13.405" v="246"/>
          <ac:picMkLst>
            <pc:docMk/>
            <pc:sldMk cId="2266265547" sldId="2147483222"/>
            <ac:picMk id="10" creationId="{E51E0ED6-5239-2E45-3401-731BC968FA9E}"/>
          </ac:picMkLst>
        </pc:picChg>
      </pc:sldChg>
      <pc:sldChg chg="addSp delSp modSp add mod ord">
        <pc:chgData name="Anastasia Biel" userId="4969d011-70ee-4a2f-96d4-7d7d40a4c8e7" providerId="ADAL" clId="{A5AEA1FF-11AF-4A75-B337-29E3CF6780A5}" dt="2025-06-05T15:28:12.682" v="328" actId="1076"/>
        <pc:sldMkLst>
          <pc:docMk/>
          <pc:sldMk cId="872948703" sldId="2147483223"/>
        </pc:sldMkLst>
        <pc:spChg chg="mod">
          <ac:chgData name="Anastasia Biel" userId="4969d011-70ee-4a2f-96d4-7d7d40a4c8e7" providerId="ADAL" clId="{A5AEA1FF-11AF-4A75-B337-29E3CF6780A5}" dt="2025-06-05T15:27:45.910" v="324" actId="20577"/>
          <ac:spMkLst>
            <pc:docMk/>
            <pc:sldMk cId="872948703" sldId="2147483223"/>
            <ac:spMk id="3" creationId="{591CD085-A765-6AD7-2D63-57E0F44FD899}"/>
          </ac:spMkLst>
        </pc:spChg>
        <pc:spChg chg="mod">
          <ac:chgData name="Anastasia Biel" userId="4969d011-70ee-4a2f-96d4-7d7d40a4c8e7" providerId="ADAL" clId="{A5AEA1FF-11AF-4A75-B337-29E3CF6780A5}" dt="2025-06-05T15:25:28.421" v="309"/>
          <ac:spMkLst>
            <pc:docMk/>
            <pc:sldMk cId="872948703" sldId="2147483223"/>
            <ac:spMk id="9" creationId="{9AFB749B-E551-7F90-DC45-445914B388BD}"/>
          </ac:spMkLst>
        </pc:spChg>
        <pc:spChg chg="add mod">
          <ac:chgData name="Anastasia Biel" userId="4969d011-70ee-4a2f-96d4-7d7d40a4c8e7" providerId="ADAL" clId="{A5AEA1FF-11AF-4A75-B337-29E3CF6780A5}" dt="2025-06-05T15:28:12.682" v="328" actId="1076"/>
          <ac:spMkLst>
            <pc:docMk/>
            <pc:sldMk cId="872948703" sldId="2147483223"/>
            <ac:spMk id="18" creationId="{7EDD48D6-BAB0-235B-4DCC-46ECE9AAB7E7}"/>
          </ac:spMkLst>
        </pc:spChg>
        <pc:picChg chg="add mod modCrop">
          <ac:chgData name="Anastasia Biel" userId="4969d011-70ee-4a2f-96d4-7d7d40a4c8e7" providerId="ADAL" clId="{A5AEA1FF-11AF-4A75-B337-29E3CF6780A5}" dt="2025-06-05T15:27:36.791" v="322" actId="18131"/>
          <ac:picMkLst>
            <pc:docMk/>
            <pc:sldMk cId="872948703" sldId="2147483223"/>
            <ac:picMk id="17" creationId="{84085E4B-C1C7-C28E-F674-B2A497F29BC0}"/>
          </ac:picMkLst>
        </pc:picChg>
      </pc:sldChg>
      <pc:sldChg chg="add del ord">
        <pc:chgData name="Anastasia Biel" userId="4969d011-70ee-4a2f-96d4-7d7d40a4c8e7" providerId="ADAL" clId="{A5AEA1FF-11AF-4A75-B337-29E3CF6780A5}" dt="2025-06-05T15:38:15.609" v="435" actId="47"/>
        <pc:sldMkLst>
          <pc:docMk/>
          <pc:sldMk cId="3630192263" sldId="2147483224"/>
        </pc:sldMkLst>
      </pc:sldChg>
      <pc:sldChg chg="addSp delSp modSp add mod ord modAnim">
        <pc:chgData name="Anastasia Biel" userId="4969d011-70ee-4a2f-96d4-7d7d40a4c8e7" providerId="ADAL" clId="{A5AEA1FF-11AF-4A75-B337-29E3CF6780A5}" dt="2025-06-05T15:40:37.051" v="471" actId="207"/>
        <pc:sldMkLst>
          <pc:docMk/>
          <pc:sldMk cId="3639155844" sldId="2147483224"/>
        </pc:sldMkLst>
        <pc:spChg chg="mod">
          <ac:chgData name="Anastasia Biel" userId="4969d011-70ee-4a2f-96d4-7d7d40a4c8e7" providerId="ADAL" clId="{A5AEA1FF-11AF-4A75-B337-29E3CF6780A5}" dt="2025-06-05T15:39:02.275" v="448" actId="14100"/>
          <ac:spMkLst>
            <pc:docMk/>
            <pc:sldMk cId="3639155844" sldId="2147483224"/>
            <ac:spMk id="3" creationId="{7FD0839C-4F61-9E27-88B8-DBA556857F2F}"/>
          </ac:spMkLst>
        </pc:spChg>
        <pc:spChg chg="mod">
          <ac:chgData name="Anastasia Biel" userId="4969d011-70ee-4a2f-96d4-7d7d40a4c8e7" providerId="ADAL" clId="{A5AEA1FF-11AF-4A75-B337-29E3CF6780A5}" dt="2025-06-05T15:38:35.413" v="441"/>
          <ac:spMkLst>
            <pc:docMk/>
            <pc:sldMk cId="3639155844" sldId="2147483224"/>
            <ac:spMk id="4" creationId="{2051294F-4C3D-901F-E165-111DD4C2B885}"/>
          </ac:spMkLst>
        </pc:spChg>
        <pc:spChg chg="mod">
          <ac:chgData name="Anastasia Biel" userId="4969d011-70ee-4a2f-96d4-7d7d40a4c8e7" providerId="ADAL" clId="{A5AEA1FF-11AF-4A75-B337-29E3CF6780A5}" dt="2025-06-05T15:40:14.462" v="469" actId="14100"/>
          <ac:spMkLst>
            <pc:docMk/>
            <pc:sldMk cId="3639155844" sldId="2147483224"/>
            <ac:spMk id="9" creationId="{795B70B7-026D-836E-EED1-3F904A89B1F5}"/>
          </ac:spMkLst>
        </pc:spChg>
        <pc:spChg chg="mod">
          <ac:chgData name="Anastasia Biel" userId="4969d011-70ee-4a2f-96d4-7d7d40a4c8e7" providerId="ADAL" clId="{A5AEA1FF-11AF-4A75-B337-29E3CF6780A5}" dt="2025-06-05T15:39:56.020" v="463" actId="404"/>
          <ac:spMkLst>
            <pc:docMk/>
            <pc:sldMk cId="3639155844" sldId="2147483224"/>
            <ac:spMk id="18" creationId="{3D1EA165-4FC8-619E-A6A3-03B22CED58CC}"/>
          </ac:spMkLst>
        </pc:spChg>
        <pc:picChg chg="add mod">
          <ac:chgData name="Anastasia Biel" userId="4969d011-70ee-4a2f-96d4-7d7d40a4c8e7" providerId="ADAL" clId="{A5AEA1FF-11AF-4A75-B337-29E3CF6780A5}" dt="2025-06-05T15:39:50.695" v="461" actId="1076"/>
          <ac:picMkLst>
            <pc:docMk/>
            <pc:sldMk cId="3639155844" sldId="2147483224"/>
            <ac:picMk id="7" creationId="{61B7B4A3-F067-C057-92D2-9CA9D0868CF4}"/>
          </ac:picMkLst>
        </pc:picChg>
        <pc:picChg chg="add mod">
          <ac:chgData name="Anastasia Biel" userId="4969d011-70ee-4a2f-96d4-7d7d40a4c8e7" providerId="ADAL" clId="{A5AEA1FF-11AF-4A75-B337-29E3CF6780A5}" dt="2025-06-05T15:40:37.051" v="471" actId="207"/>
          <ac:picMkLst>
            <pc:docMk/>
            <pc:sldMk cId="3639155844" sldId="2147483224"/>
            <ac:picMk id="8" creationId="{2B5CBFED-83DE-17D4-0EFF-4D90F197E41F}"/>
          </ac:picMkLst>
        </pc:picChg>
      </pc:sldChg>
      <pc:sldChg chg="addSp delSp modSp add mod ord setBg">
        <pc:chgData name="Anastasia Biel" userId="4969d011-70ee-4a2f-96d4-7d7d40a4c8e7" providerId="ADAL" clId="{A5AEA1FF-11AF-4A75-B337-29E3CF6780A5}" dt="2025-06-05T16:07:53.202" v="812" actId="1076"/>
        <pc:sldMkLst>
          <pc:docMk/>
          <pc:sldMk cId="2345972538" sldId="2147483225"/>
        </pc:sldMkLst>
        <pc:spChg chg="add mod">
          <ac:chgData name="Anastasia Biel" userId="4969d011-70ee-4a2f-96d4-7d7d40a4c8e7" providerId="ADAL" clId="{A5AEA1FF-11AF-4A75-B337-29E3CF6780A5}" dt="2025-06-05T16:07:53.202" v="812" actId="1076"/>
          <ac:spMkLst>
            <pc:docMk/>
            <pc:sldMk cId="2345972538" sldId="2147483225"/>
            <ac:spMk id="3" creationId="{D3CE3A1B-4604-A3B2-CD38-E14EBAA633E7}"/>
          </ac:spMkLst>
        </pc:spChg>
        <pc:spChg chg="add mod">
          <ac:chgData name="Anastasia Biel" userId="4969d011-70ee-4a2f-96d4-7d7d40a4c8e7" providerId="ADAL" clId="{A5AEA1FF-11AF-4A75-B337-29E3CF6780A5}" dt="2025-06-05T15:51:05.351" v="582" actId="20577"/>
          <ac:spMkLst>
            <pc:docMk/>
            <pc:sldMk cId="2345972538" sldId="2147483225"/>
            <ac:spMk id="4" creationId="{618D40D8-A93A-4DC3-6C60-CF4CD3DCC392}"/>
          </ac:spMkLst>
        </pc:spChg>
      </pc:sldChg>
      <pc:sldChg chg="addSp delSp modSp add mod modClrScheme chgLayout">
        <pc:chgData name="Anastasia Biel" userId="4969d011-70ee-4a2f-96d4-7d7d40a4c8e7" providerId="ADAL" clId="{A5AEA1FF-11AF-4A75-B337-29E3CF6780A5}" dt="2025-06-05T16:07:43.318" v="811" actId="255"/>
        <pc:sldMkLst>
          <pc:docMk/>
          <pc:sldMk cId="3855735867" sldId="2147483226"/>
        </pc:sldMkLst>
        <pc:spChg chg="mod ord">
          <ac:chgData name="Anastasia Biel" userId="4969d011-70ee-4a2f-96d4-7d7d40a4c8e7" providerId="ADAL" clId="{A5AEA1FF-11AF-4A75-B337-29E3CF6780A5}" dt="2025-06-05T16:07:43.318" v="811" actId="255"/>
          <ac:spMkLst>
            <pc:docMk/>
            <pc:sldMk cId="3855735867" sldId="2147483226"/>
            <ac:spMk id="4" creationId="{24182031-72D6-1F57-24BA-59106C4AAE4B}"/>
          </ac:spMkLst>
        </pc:spChg>
        <pc:spChg chg="mod ord">
          <ac:chgData name="Anastasia Biel" userId="4969d011-70ee-4a2f-96d4-7d7d40a4c8e7" providerId="ADAL" clId="{A5AEA1FF-11AF-4A75-B337-29E3CF6780A5}" dt="2025-06-05T15:50:12.893" v="574" actId="700"/>
          <ac:spMkLst>
            <pc:docMk/>
            <pc:sldMk cId="3855735867" sldId="2147483226"/>
            <ac:spMk id="6" creationId="{A17EAD04-61B9-D744-E2C3-F07474FA168E}"/>
          </ac:spMkLst>
        </pc:spChg>
        <pc:spChg chg="add mod">
          <ac:chgData name="Anastasia Biel" userId="4969d011-70ee-4a2f-96d4-7d7d40a4c8e7" providerId="ADAL" clId="{A5AEA1FF-11AF-4A75-B337-29E3CF6780A5}" dt="2025-06-05T15:51:24.137" v="586" actId="1076"/>
          <ac:spMkLst>
            <pc:docMk/>
            <pc:sldMk cId="3855735867" sldId="2147483226"/>
            <ac:spMk id="13" creationId="{8FF44436-6A15-6828-A258-50BB767D6F02}"/>
          </ac:spMkLst>
        </pc:spChg>
      </pc:sldChg>
      <pc:sldChg chg="addSp delSp modSp add mod modClrScheme chgLayout">
        <pc:chgData name="Anastasia Biel" userId="4969d011-70ee-4a2f-96d4-7d7d40a4c8e7" providerId="ADAL" clId="{A5AEA1FF-11AF-4A75-B337-29E3CF6780A5}" dt="2025-06-05T15:58:32.217" v="679" actId="1076"/>
        <pc:sldMkLst>
          <pc:docMk/>
          <pc:sldMk cId="119555209" sldId="2147483227"/>
        </pc:sldMkLst>
        <pc:spChg chg="mod">
          <ac:chgData name="Anastasia Biel" userId="4969d011-70ee-4a2f-96d4-7d7d40a4c8e7" providerId="ADAL" clId="{A5AEA1FF-11AF-4A75-B337-29E3CF6780A5}" dt="2025-06-05T15:58:32.217" v="679" actId="1076"/>
          <ac:spMkLst>
            <pc:docMk/>
            <pc:sldMk cId="119555209" sldId="2147483227"/>
            <ac:spMk id="3" creationId="{C84B1BB3-BB42-FB37-FEFD-739DAFF2CE7A}"/>
          </ac:spMkLst>
        </pc:spChg>
        <pc:spChg chg="mod ord">
          <ac:chgData name="Anastasia Biel" userId="4969d011-70ee-4a2f-96d4-7d7d40a4c8e7" providerId="ADAL" clId="{A5AEA1FF-11AF-4A75-B337-29E3CF6780A5}" dt="2025-06-05T15:57:13.693" v="650" actId="14100"/>
          <ac:spMkLst>
            <pc:docMk/>
            <pc:sldMk cId="119555209" sldId="2147483227"/>
            <ac:spMk id="4" creationId="{2F306999-E5C2-33B1-C4DE-25B435A4360A}"/>
          </ac:spMkLst>
        </pc:spChg>
        <pc:spChg chg="mod ord">
          <ac:chgData name="Anastasia Biel" userId="4969d011-70ee-4a2f-96d4-7d7d40a4c8e7" providerId="ADAL" clId="{A5AEA1FF-11AF-4A75-B337-29E3CF6780A5}" dt="2025-06-05T15:58:32.217" v="679" actId="1076"/>
          <ac:spMkLst>
            <pc:docMk/>
            <pc:sldMk cId="119555209" sldId="2147483227"/>
            <ac:spMk id="7" creationId="{B53AFD10-9C65-8A8A-4B04-D2F9C8794FB9}"/>
          </ac:spMkLst>
        </pc:spChg>
        <pc:spChg chg="add mod">
          <ac:chgData name="Anastasia Biel" userId="4969d011-70ee-4a2f-96d4-7d7d40a4c8e7" providerId="ADAL" clId="{A5AEA1FF-11AF-4A75-B337-29E3CF6780A5}" dt="2025-06-05T15:57:56.657" v="673" actId="1076"/>
          <ac:spMkLst>
            <pc:docMk/>
            <pc:sldMk cId="119555209" sldId="2147483227"/>
            <ac:spMk id="8" creationId="{CEF5851C-8BB2-A7BE-8B84-4A25BECD8562}"/>
          </ac:spMkLst>
        </pc:spChg>
        <pc:picChg chg="mod ord">
          <ac:chgData name="Anastasia Biel" userId="4969d011-70ee-4a2f-96d4-7d7d40a4c8e7" providerId="ADAL" clId="{A5AEA1FF-11AF-4A75-B337-29E3CF6780A5}" dt="2025-06-05T15:57:36.173" v="661" actId="1076"/>
          <ac:picMkLst>
            <pc:docMk/>
            <pc:sldMk cId="119555209" sldId="2147483227"/>
            <ac:picMk id="9" creationId="{7E851BE8-56D9-A2DE-E395-D6EB20FB18B2}"/>
          </ac:picMkLst>
        </pc:picChg>
      </pc:sldChg>
      <pc:sldChg chg="addSp delSp modSp add mod ord modClrScheme chgLayout">
        <pc:chgData name="Anastasia Biel" userId="4969d011-70ee-4a2f-96d4-7d7d40a4c8e7" providerId="ADAL" clId="{A5AEA1FF-11AF-4A75-B337-29E3CF6780A5}" dt="2025-06-05T16:08:02.058" v="813" actId="255"/>
        <pc:sldMkLst>
          <pc:docMk/>
          <pc:sldMk cId="2653538903" sldId="2147483228"/>
        </pc:sldMkLst>
        <pc:spChg chg="mod ord">
          <ac:chgData name="Anastasia Biel" userId="4969d011-70ee-4a2f-96d4-7d7d40a4c8e7" providerId="ADAL" clId="{A5AEA1FF-11AF-4A75-B337-29E3CF6780A5}" dt="2025-06-05T16:08:02.058" v="813" actId="255"/>
          <ac:spMkLst>
            <pc:docMk/>
            <pc:sldMk cId="2653538903" sldId="2147483228"/>
            <ac:spMk id="4" creationId="{9D9803A6-AC43-01F6-8F3A-6565A9E019F9}"/>
          </ac:spMkLst>
        </pc:spChg>
        <pc:spChg chg="mod ord">
          <ac:chgData name="Anastasia Biel" userId="4969d011-70ee-4a2f-96d4-7d7d40a4c8e7" providerId="ADAL" clId="{A5AEA1FF-11AF-4A75-B337-29E3CF6780A5}" dt="2025-06-05T15:59:35.749" v="695" actId="700"/>
          <ac:spMkLst>
            <pc:docMk/>
            <pc:sldMk cId="2653538903" sldId="2147483228"/>
            <ac:spMk id="6" creationId="{C5633C71-BEC2-C94D-B002-032B5453B90E}"/>
          </ac:spMkLst>
        </pc:spChg>
        <pc:spChg chg="add mod ord">
          <ac:chgData name="Anastasia Biel" userId="4969d011-70ee-4a2f-96d4-7d7d40a4c8e7" providerId="ADAL" clId="{A5AEA1FF-11AF-4A75-B337-29E3CF6780A5}" dt="2025-06-05T16:01:45.387" v="737" actId="14100"/>
          <ac:spMkLst>
            <pc:docMk/>
            <pc:sldMk cId="2653538903" sldId="2147483228"/>
            <ac:spMk id="18" creationId="{D80BB804-5CB6-168B-7A6D-70D24C712E9D}"/>
          </ac:spMkLst>
        </pc:spChg>
        <pc:spChg chg="add mod ord">
          <ac:chgData name="Anastasia Biel" userId="4969d011-70ee-4a2f-96d4-7d7d40a4c8e7" providerId="ADAL" clId="{A5AEA1FF-11AF-4A75-B337-29E3CF6780A5}" dt="2025-06-05T15:59:35.749" v="695" actId="700"/>
          <ac:spMkLst>
            <pc:docMk/>
            <pc:sldMk cId="2653538903" sldId="2147483228"/>
            <ac:spMk id="19" creationId="{619D12D3-C495-0D69-03EF-3FF49571B348}"/>
          </ac:spMkLst>
        </pc:spChg>
        <pc:spChg chg="add mod ord">
          <ac:chgData name="Anastasia Biel" userId="4969d011-70ee-4a2f-96d4-7d7d40a4c8e7" providerId="ADAL" clId="{A5AEA1FF-11AF-4A75-B337-29E3CF6780A5}" dt="2025-06-05T16:01:06.663" v="730" actId="1076"/>
          <ac:spMkLst>
            <pc:docMk/>
            <pc:sldMk cId="2653538903" sldId="2147483228"/>
            <ac:spMk id="20" creationId="{C1A72748-B24F-6ABB-910D-F6C253A6D339}"/>
          </ac:spMkLst>
        </pc:spChg>
        <pc:spChg chg="add mod">
          <ac:chgData name="Anastasia Biel" userId="4969d011-70ee-4a2f-96d4-7d7d40a4c8e7" providerId="ADAL" clId="{A5AEA1FF-11AF-4A75-B337-29E3CF6780A5}" dt="2025-06-05T16:01:39.887" v="735"/>
          <ac:spMkLst>
            <pc:docMk/>
            <pc:sldMk cId="2653538903" sldId="2147483228"/>
            <ac:spMk id="22" creationId="{131F1F9D-D6E8-C670-4EF6-902E47C80054}"/>
          </ac:spMkLst>
        </pc:spChg>
        <pc:picChg chg="add mod">
          <ac:chgData name="Anastasia Biel" userId="4969d011-70ee-4a2f-96d4-7d7d40a4c8e7" providerId="ADAL" clId="{A5AEA1FF-11AF-4A75-B337-29E3CF6780A5}" dt="2025-06-05T15:59:11.577" v="688"/>
          <ac:picMkLst>
            <pc:docMk/>
            <pc:sldMk cId="2653538903" sldId="2147483228"/>
            <ac:picMk id="5" creationId="{56117EBC-7495-1BEA-65DE-21FED1D991D5}"/>
          </ac:picMkLst>
        </pc:picChg>
      </pc:sldChg>
      <pc:sldChg chg="addSp delSp modSp add mod modClrScheme chgLayout">
        <pc:chgData name="Anastasia Biel" userId="4969d011-70ee-4a2f-96d4-7d7d40a4c8e7" providerId="ADAL" clId="{A5AEA1FF-11AF-4A75-B337-29E3CF6780A5}" dt="2025-06-05T16:02:39.269" v="747" actId="207"/>
        <pc:sldMkLst>
          <pc:docMk/>
          <pc:sldMk cId="1303534514" sldId="2147483229"/>
        </pc:sldMkLst>
        <pc:spChg chg="mod ord">
          <ac:chgData name="Anastasia Biel" userId="4969d011-70ee-4a2f-96d4-7d7d40a4c8e7" providerId="ADAL" clId="{A5AEA1FF-11AF-4A75-B337-29E3CF6780A5}" dt="2025-06-05T16:02:04.209" v="741" actId="700"/>
          <ac:spMkLst>
            <pc:docMk/>
            <pc:sldMk cId="1303534514" sldId="2147483229"/>
            <ac:spMk id="3" creationId="{AB01BBAD-79C5-E6E8-4B09-E745372AB26E}"/>
          </ac:spMkLst>
        </pc:spChg>
        <pc:spChg chg="mod ord">
          <ac:chgData name="Anastasia Biel" userId="4969d011-70ee-4a2f-96d4-7d7d40a4c8e7" providerId="ADAL" clId="{A5AEA1FF-11AF-4A75-B337-29E3CF6780A5}" dt="2025-06-05T16:02:04.209" v="741" actId="700"/>
          <ac:spMkLst>
            <pc:docMk/>
            <pc:sldMk cId="1303534514" sldId="2147483229"/>
            <ac:spMk id="4" creationId="{E153783B-E0B1-DFD9-7978-360BF233E462}"/>
          </ac:spMkLst>
        </pc:spChg>
        <pc:spChg chg="mod ord">
          <ac:chgData name="Anastasia Biel" userId="4969d011-70ee-4a2f-96d4-7d7d40a4c8e7" providerId="ADAL" clId="{A5AEA1FF-11AF-4A75-B337-29E3CF6780A5}" dt="2025-06-05T16:02:04.209" v="741" actId="700"/>
          <ac:spMkLst>
            <pc:docMk/>
            <pc:sldMk cId="1303534514" sldId="2147483229"/>
            <ac:spMk id="5" creationId="{F0AC00E1-ADDD-CA8F-E274-98ED733A34B6}"/>
          </ac:spMkLst>
        </pc:spChg>
        <pc:spChg chg="add mod ord">
          <ac:chgData name="Anastasia Biel" userId="4969d011-70ee-4a2f-96d4-7d7d40a4c8e7" providerId="ADAL" clId="{A5AEA1FF-11AF-4A75-B337-29E3CF6780A5}" dt="2025-06-05T16:02:14.314" v="743"/>
          <ac:spMkLst>
            <pc:docMk/>
            <pc:sldMk cId="1303534514" sldId="2147483229"/>
            <ac:spMk id="7" creationId="{40AD8D25-27CE-A75A-7AAB-EFFA549C78EE}"/>
          </ac:spMkLst>
        </pc:spChg>
        <pc:spChg chg="mod">
          <ac:chgData name="Anastasia Biel" userId="4969d011-70ee-4a2f-96d4-7d7d40a4c8e7" providerId="ADAL" clId="{A5AEA1FF-11AF-4A75-B337-29E3CF6780A5}" dt="2025-06-05T16:02:39.269" v="747" actId="207"/>
          <ac:spMkLst>
            <pc:docMk/>
            <pc:sldMk cId="1303534514" sldId="2147483229"/>
            <ac:spMk id="27" creationId="{46F9EACA-6ECA-1357-0263-1AD488265BBB}"/>
          </ac:spMkLst>
        </pc:spChg>
        <pc:spChg chg="mod">
          <ac:chgData name="Anastasia Biel" userId="4969d011-70ee-4a2f-96d4-7d7d40a4c8e7" providerId="ADAL" clId="{A5AEA1FF-11AF-4A75-B337-29E3CF6780A5}" dt="2025-06-05T16:02:32.173" v="745" actId="208"/>
          <ac:spMkLst>
            <pc:docMk/>
            <pc:sldMk cId="1303534514" sldId="2147483229"/>
            <ac:spMk id="29" creationId="{9E5D8C3C-66B7-A335-2D28-6F1F8E075A42}"/>
          </ac:spMkLst>
        </pc:spChg>
        <pc:spChg chg="mod ord">
          <ac:chgData name="Anastasia Biel" userId="4969d011-70ee-4a2f-96d4-7d7d40a4c8e7" providerId="ADAL" clId="{A5AEA1FF-11AF-4A75-B337-29E3CF6780A5}" dt="2025-06-05T16:02:04.209" v="741" actId="700"/>
          <ac:spMkLst>
            <pc:docMk/>
            <pc:sldMk cId="1303534514" sldId="2147483229"/>
            <ac:spMk id="34" creationId="{138CF4A8-458E-7D5F-A036-E0BD882C9650}"/>
          </ac:spMkLst>
        </pc:spChg>
      </pc:sldChg>
      <pc:sldChg chg="add del">
        <pc:chgData name="Anastasia Biel" userId="4969d011-70ee-4a2f-96d4-7d7d40a4c8e7" providerId="ADAL" clId="{A5AEA1FF-11AF-4A75-B337-29E3CF6780A5}" dt="2025-06-05T16:11:32.969" v="857" actId="47"/>
        <pc:sldMkLst>
          <pc:docMk/>
          <pc:sldMk cId="2403468260" sldId="2147483230"/>
        </pc:sldMkLst>
      </pc:sldChg>
      <pc:sldChg chg="addSp delSp modSp add mod ord">
        <pc:chgData name="Anastasia Biel" userId="4969d011-70ee-4a2f-96d4-7d7d40a4c8e7" providerId="ADAL" clId="{A5AEA1FF-11AF-4A75-B337-29E3CF6780A5}" dt="2025-06-05T16:17:03.412" v="918" actId="1076"/>
        <pc:sldMkLst>
          <pc:docMk/>
          <pc:sldMk cId="4212554808" sldId="2147483231"/>
        </pc:sldMkLst>
        <pc:spChg chg="mod">
          <ac:chgData name="Anastasia Biel" userId="4969d011-70ee-4a2f-96d4-7d7d40a4c8e7" providerId="ADAL" clId="{A5AEA1FF-11AF-4A75-B337-29E3CF6780A5}" dt="2025-06-05T16:13:07.087" v="902" actId="20577"/>
          <ac:spMkLst>
            <pc:docMk/>
            <pc:sldMk cId="4212554808" sldId="2147483231"/>
            <ac:spMk id="3" creationId="{39D110BE-7648-26BA-FDF9-69263C071F45}"/>
          </ac:spMkLst>
        </pc:spChg>
        <pc:spChg chg="mod">
          <ac:chgData name="Anastasia Biel" userId="4969d011-70ee-4a2f-96d4-7d7d40a4c8e7" providerId="ADAL" clId="{A5AEA1FF-11AF-4A75-B337-29E3CF6780A5}" dt="2025-06-05T16:12:57.430" v="885" actId="14100"/>
          <ac:spMkLst>
            <pc:docMk/>
            <pc:sldMk cId="4212554808" sldId="2147483231"/>
            <ac:spMk id="4" creationId="{3AB47105-B395-524D-C94B-01FEBDBE4858}"/>
          </ac:spMkLst>
        </pc:spChg>
        <pc:spChg chg="mod">
          <ac:chgData name="Anastasia Biel" userId="4969d011-70ee-4a2f-96d4-7d7d40a4c8e7" providerId="ADAL" clId="{A5AEA1FF-11AF-4A75-B337-29E3CF6780A5}" dt="2025-06-05T16:17:03.412" v="918" actId="1076"/>
          <ac:spMkLst>
            <pc:docMk/>
            <pc:sldMk cId="4212554808" sldId="2147483231"/>
            <ac:spMk id="10" creationId="{23F7AF70-11E8-4CA5-7CB1-77084050D481}"/>
          </ac:spMkLst>
        </pc:spChg>
        <pc:spChg chg="add mod">
          <ac:chgData name="Anastasia Biel" userId="4969d011-70ee-4a2f-96d4-7d7d40a4c8e7" providerId="ADAL" clId="{A5AEA1FF-11AF-4A75-B337-29E3CF6780A5}" dt="2025-06-05T16:13:27.785" v="905" actId="12"/>
          <ac:spMkLst>
            <pc:docMk/>
            <pc:sldMk cId="4212554808" sldId="2147483231"/>
            <ac:spMk id="11" creationId="{6B35DA79-F87C-475B-0332-F3BE13BBE644}"/>
          </ac:spMkLst>
        </pc:spChg>
        <pc:graphicFrameChg chg="add mod modGraphic">
          <ac:chgData name="Anastasia Biel" userId="4969d011-70ee-4a2f-96d4-7d7d40a4c8e7" providerId="ADAL" clId="{A5AEA1FF-11AF-4A75-B337-29E3CF6780A5}" dt="2025-06-05T16:14:21.800" v="916" actId="572"/>
          <ac:graphicFrameMkLst>
            <pc:docMk/>
            <pc:sldMk cId="4212554808" sldId="2147483231"/>
            <ac:graphicFrameMk id="13" creationId="{2D8C170A-83AF-48F2-046A-32EAE1A6B9A3}"/>
          </ac:graphicFrameMkLst>
        </pc:graphicFrameChg>
      </pc:sldChg>
      <pc:sldChg chg="addSp delSp modSp add mod ord">
        <pc:chgData name="Anastasia Biel" userId="4969d011-70ee-4a2f-96d4-7d7d40a4c8e7" providerId="ADAL" clId="{A5AEA1FF-11AF-4A75-B337-29E3CF6780A5}" dt="2025-06-05T16:47:08.396" v="1111" actId="27614"/>
        <pc:sldMkLst>
          <pc:docMk/>
          <pc:sldMk cId="1067358559" sldId="2147483232"/>
        </pc:sldMkLst>
        <pc:spChg chg="mod">
          <ac:chgData name="Anastasia Biel" userId="4969d011-70ee-4a2f-96d4-7d7d40a4c8e7" providerId="ADAL" clId="{A5AEA1FF-11AF-4A75-B337-29E3CF6780A5}" dt="2025-06-05T16:18:28.349" v="940" actId="114"/>
          <ac:spMkLst>
            <pc:docMk/>
            <pc:sldMk cId="1067358559" sldId="2147483232"/>
            <ac:spMk id="3" creationId="{279E2B3D-ADEC-585B-6357-7E3BF5F92596}"/>
          </ac:spMkLst>
        </pc:spChg>
        <pc:spChg chg="mod">
          <ac:chgData name="Anastasia Biel" userId="4969d011-70ee-4a2f-96d4-7d7d40a4c8e7" providerId="ADAL" clId="{A5AEA1FF-11AF-4A75-B337-29E3CF6780A5}" dt="2025-06-05T16:17:16.227" v="923"/>
          <ac:spMkLst>
            <pc:docMk/>
            <pc:sldMk cId="1067358559" sldId="2147483232"/>
            <ac:spMk id="4" creationId="{D7CDAD2F-5FFE-C31C-9A50-331EEEBAB18C}"/>
          </ac:spMkLst>
        </pc:spChg>
        <pc:spChg chg="mod">
          <ac:chgData name="Anastasia Biel" userId="4969d011-70ee-4a2f-96d4-7d7d40a4c8e7" providerId="ADAL" clId="{A5AEA1FF-11AF-4A75-B337-29E3CF6780A5}" dt="2025-06-05T16:18:51.892" v="943" actId="1076"/>
          <ac:spMkLst>
            <pc:docMk/>
            <pc:sldMk cId="1067358559" sldId="2147483232"/>
            <ac:spMk id="10" creationId="{DBC26D5C-A809-AF65-79C4-DDEA09D4A18E}"/>
          </ac:spMkLst>
        </pc:spChg>
        <pc:picChg chg="add mod">
          <ac:chgData name="Anastasia Biel" userId="4969d011-70ee-4a2f-96d4-7d7d40a4c8e7" providerId="ADAL" clId="{A5AEA1FF-11AF-4A75-B337-29E3CF6780A5}" dt="2025-06-05T16:18:38.200" v="941"/>
          <ac:picMkLst>
            <pc:docMk/>
            <pc:sldMk cId="1067358559" sldId="2147483232"/>
            <ac:picMk id="2" creationId="{5DCD5623-4018-8789-CE41-4AE8E18DEB7C}"/>
          </ac:picMkLst>
        </pc:picChg>
        <pc:picChg chg="add mod">
          <ac:chgData name="Anastasia Biel" userId="4969d011-70ee-4a2f-96d4-7d7d40a4c8e7" providerId="ADAL" clId="{A5AEA1FF-11AF-4A75-B337-29E3CF6780A5}" dt="2025-06-05T16:47:08.396" v="1111" actId="27614"/>
          <ac:picMkLst>
            <pc:docMk/>
            <pc:sldMk cId="1067358559" sldId="2147483232"/>
            <ac:picMk id="9" creationId="{7BEBE4DE-CB48-A8F1-D576-35244FD3AE90}"/>
          </ac:picMkLst>
        </pc:picChg>
      </pc:sldChg>
      <pc:sldChg chg="addSp delSp modSp add mod ord">
        <pc:chgData name="Anastasia Biel" userId="4969d011-70ee-4a2f-96d4-7d7d40a4c8e7" providerId="ADAL" clId="{A5AEA1FF-11AF-4A75-B337-29E3CF6780A5}" dt="2025-06-05T16:24:07.290" v="985" actId="732"/>
        <pc:sldMkLst>
          <pc:docMk/>
          <pc:sldMk cId="2520383986" sldId="2147483233"/>
        </pc:sldMkLst>
        <pc:spChg chg="mod">
          <ac:chgData name="Anastasia Biel" userId="4969d011-70ee-4a2f-96d4-7d7d40a4c8e7" providerId="ADAL" clId="{A5AEA1FF-11AF-4A75-B337-29E3CF6780A5}" dt="2025-06-05T16:19:11.736" v="948"/>
          <ac:spMkLst>
            <pc:docMk/>
            <pc:sldMk cId="2520383986" sldId="2147483233"/>
            <ac:spMk id="4" creationId="{CC7842A0-54A3-5443-AED4-A3F67D5F9564}"/>
          </ac:spMkLst>
        </pc:spChg>
        <pc:spChg chg="mod">
          <ac:chgData name="Anastasia Biel" userId="4969d011-70ee-4a2f-96d4-7d7d40a4c8e7" providerId="ADAL" clId="{A5AEA1FF-11AF-4A75-B337-29E3CF6780A5}" dt="2025-06-05T16:19:30.660" v="953"/>
          <ac:spMkLst>
            <pc:docMk/>
            <pc:sldMk cId="2520383986" sldId="2147483233"/>
            <ac:spMk id="10" creationId="{3E8B175E-A610-14DD-24D2-F13322EC8118}"/>
          </ac:spMkLst>
        </pc:spChg>
        <pc:spChg chg="add mod">
          <ac:chgData name="Anastasia Biel" userId="4969d011-70ee-4a2f-96d4-7d7d40a4c8e7" providerId="ADAL" clId="{A5AEA1FF-11AF-4A75-B337-29E3CF6780A5}" dt="2025-06-05T16:19:46.917" v="956" actId="207"/>
          <ac:spMkLst>
            <pc:docMk/>
            <pc:sldMk cId="2520383986" sldId="2147483233"/>
            <ac:spMk id="12" creationId="{13D13A4B-5591-67ED-6731-1A09D61EC1ED}"/>
          </ac:spMkLst>
        </pc:spChg>
        <pc:picChg chg="add mod modCrop">
          <ac:chgData name="Anastasia Biel" userId="4969d011-70ee-4a2f-96d4-7d7d40a4c8e7" providerId="ADAL" clId="{A5AEA1FF-11AF-4A75-B337-29E3CF6780A5}" dt="2025-06-05T16:24:07.290" v="985" actId="732"/>
          <ac:picMkLst>
            <pc:docMk/>
            <pc:sldMk cId="2520383986" sldId="2147483233"/>
            <ac:picMk id="16" creationId="{B9FE06F5-E400-37DD-6380-9F17E038735B}"/>
          </ac:picMkLst>
        </pc:picChg>
      </pc:sldChg>
      <pc:sldMasterChg chg="delSp mod delSldLayout modSldLayout">
        <pc:chgData name="Anastasia Biel" userId="4969d011-70ee-4a2f-96d4-7d7d40a4c8e7" providerId="ADAL" clId="{A5AEA1FF-11AF-4A75-B337-29E3CF6780A5}" dt="2025-06-05T16:19:58.894" v="958" actId="47"/>
        <pc:sldMasterMkLst>
          <pc:docMk/>
          <pc:sldMasterMk cId="1710478272" sldId="2147483660"/>
        </pc:sldMasterMkLst>
        <pc:sldLayoutChg chg="del">
          <pc:chgData name="Anastasia Biel" userId="4969d011-70ee-4a2f-96d4-7d7d40a4c8e7" providerId="ADAL" clId="{A5AEA1FF-11AF-4A75-B337-29E3CF6780A5}" dt="2025-06-05T16:06:55.007" v="800" actId="47"/>
          <pc:sldLayoutMkLst>
            <pc:docMk/>
            <pc:sldMasterMk cId="1710478272" sldId="2147483660"/>
            <pc:sldLayoutMk cId="2899062491" sldId="2147483713"/>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3755999396" sldId="2147483715"/>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3725789228" sldId="2147483717"/>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3864423062" sldId="2147483718"/>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2217182344" sldId="2147483719"/>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539918788" sldId="2147483720"/>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2349792702" sldId="2147483721"/>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1476545078" sldId="2147483722"/>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4154695220" sldId="2147483723"/>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728095267" sldId="2147483724"/>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2892714027" sldId="2147483725"/>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3457548547" sldId="2147483726"/>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1581604257" sldId="2147483727"/>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1830777720" sldId="2147483728"/>
          </pc:sldLayoutMkLst>
        </pc:sldLayoutChg>
        <pc:sldLayoutChg chg="del">
          <pc:chgData name="Anastasia Biel" userId="4969d011-70ee-4a2f-96d4-7d7d40a4c8e7" providerId="ADAL" clId="{A5AEA1FF-11AF-4A75-B337-29E3CF6780A5}" dt="2025-06-05T16:06:55.007" v="800" actId="47"/>
          <pc:sldLayoutMkLst>
            <pc:docMk/>
            <pc:sldMasterMk cId="1710478272" sldId="2147483660"/>
            <pc:sldLayoutMk cId="1912668526" sldId="2147483729"/>
          </pc:sldLayoutMkLst>
        </pc:sldLayoutChg>
        <pc:sldLayoutChg chg="addSp delSp modSp mod">
          <pc:chgData name="Anastasia Biel" userId="4969d011-70ee-4a2f-96d4-7d7d40a4c8e7" providerId="ADAL" clId="{A5AEA1FF-11AF-4A75-B337-29E3CF6780A5}" dt="2025-06-05T15:12:54.866" v="194" actId="478"/>
          <pc:sldLayoutMkLst>
            <pc:docMk/>
            <pc:sldMasterMk cId="1710478272" sldId="2147483660"/>
            <pc:sldLayoutMk cId="919266234" sldId="2147483730"/>
          </pc:sldLayoutMkLst>
        </pc:sldLayoutChg>
        <pc:sldLayoutChg chg="del">
          <pc:chgData name="Anastasia Biel" userId="4969d011-70ee-4a2f-96d4-7d7d40a4c8e7" providerId="ADAL" clId="{A5AEA1FF-11AF-4A75-B337-29E3CF6780A5}" dt="2025-06-05T16:11:32.969" v="857" actId="47"/>
          <pc:sldLayoutMkLst>
            <pc:docMk/>
            <pc:sldMasterMk cId="1710478272" sldId="2147483660"/>
            <pc:sldLayoutMk cId="1613148641" sldId="2147483731"/>
          </pc:sldLayoutMkLst>
        </pc:sldLayoutChg>
        <pc:sldLayoutChg chg="del">
          <pc:chgData name="Anastasia Biel" userId="4969d011-70ee-4a2f-96d4-7d7d40a4c8e7" providerId="ADAL" clId="{A5AEA1FF-11AF-4A75-B337-29E3CF6780A5}" dt="2025-06-05T15:51:28.143" v="587" actId="47"/>
          <pc:sldLayoutMkLst>
            <pc:docMk/>
            <pc:sldMasterMk cId="1710478272" sldId="2147483660"/>
            <pc:sldLayoutMk cId="2824617049" sldId="2147483734"/>
          </pc:sldLayoutMkLst>
        </pc:sldLayoutChg>
        <pc:sldLayoutChg chg="del">
          <pc:chgData name="Anastasia Biel" userId="4969d011-70ee-4a2f-96d4-7d7d40a4c8e7" providerId="ADAL" clId="{A5AEA1FF-11AF-4A75-B337-29E3CF6780A5}" dt="2025-06-05T15:37:28.487" v="426" actId="47"/>
          <pc:sldLayoutMkLst>
            <pc:docMk/>
            <pc:sldMasterMk cId="1710478272" sldId="2147483660"/>
            <pc:sldLayoutMk cId="3734583878" sldId="2147483736"/>
          </pc:sldLayoutMkLst>
        </pc:sldLayoutChg>
        <pc:sldLayoutChg chg="del">
          <pc:chgData name="Anastasia Biel" userId="4969d011-70ee-4a2f-96d4-7d7d40a4c8e7" providerId="ADAL" clId="{A5AEA1FF-11AF-4A75-B337-29E3CF6780A5}" dt="2025-06-05T16:19:58.894" v="958" actId="47"/>
          <pc:sldLayoutMkLst>
            <pc:docMk/>
            <pc:sldMasterMk cId="1710478272" sldId="2147483660"/>
            <pc:sldLayoutMk cId="2698900577" sldId="2147483740"/>
          </pc:sldLayoutMkLst>
        </pc:sldLayoutChg>
        <pc:sldLayoutChg chg="del">
          <pc:chgData name="Anastasia Biel" userId="4969d011-70ee-4a2f-96d4-7d7d40a4c8e7" providerId="ADAL" clId="{A5AEA1FF-11AF-4A75-B337-29E3CF6780A5}" dt="2025-06-05T16:18:53.932" v="944" actId="47"/>
          <pc:sldLayoutMkLst>
            <pc:docMk/>
            <pc:sldMasterMk cId="1710478272" sldId="2147483660"/>
            <pc:sldLayoutMk cId="272530738" sldId="2147483741"/>
          </pc:sldLayoutMkLst>
        </pc:sldLayoutChg>
        <pc:sldLayoutChg chg="del">
          <pc:chgData name="Anastasia Biel" userId="4969d011-70ee-4a2f-96d4-7d7d40a4c8e7" providerId="ADAL" clId="{A5AEA1FF-11AF-4A75-B337-29E3CF6780A5}" dt="2025-06-05T16:14:27.491" v="917" actId="47"/>
          <pc:sldLayoutMkLst>
            <pc:docMk/>
            <pc:sldMasterMk cId="1710478272" sldId="2147483660"/>
            <pc:sldLayoutMk cId="1415551450" sldId="2147483742"/>
          </pc:sldLayoutMkLst>
        </pc:sldLayoutChg>
        <pc:sldLayoutChg chg="del">
          <pc:chgData name="Anastasia Biel" userId="4969d011-70ee-4a2f-96d4-7d7d40a4c8e7" providerId="ADAL" clId="{A5AEA1FF-11AF-4A75-B337-29E3CF6780A5}" dt="2025-06-05T16:02:44.069" v="748" actId="47"/>
          <pc:sldLayoutMkLst>
            <pc:docMk/>
            <pc:sldMasterMk cId="1710478272" sldId="2147483660"/>
            <pc:sldLayoutMk cId="4053159256" sldId="2147483743"/>
          </pc:sldLayoutMkLst>
        </pc:sldLayoutChg>
        <pc:sldLayoutChg chg="del">
          <pc:chgData name="Anastasia Biel" userId="4969d011-70ee-4a2f-96d4-7d7d40a4c8e7" providerId="ADAL" clId="{A5AEA1FF-11AF-4A75-B337-29E3CF6780A5}" dt="2025-06-05T15:50:35.719" v="578" actId="47"/>
          <pc:sldLayoutMkLst>
            <pc:docMk/>
            <pc:sldMasterMk cId="1710478272" sldId="2147483660"/>
            <pc:sldLayoutMk cId="1726141014" sldId="2147483744"/>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77941398378116"/>
          <c:y val="4.8831875462879218E-3"/>
          <c:w val="0.36280216787658465"/>
          <c:h val="0.80095275576987035"/>
        </c:manualLayout>
      </c:layout>
      <c:pieChart>
        <c:varyColors val="1"/>
        <c:ser>
          <c:idx val="0"/>
          <c:order val="0"/>
          <c:tx>
            <c:strRef>
              <c:f>Sheet1!$B$1</c:f>
              <c:strCache>
                <c:ptCount val="1"/>
                <c:pt idx="0">
                  <c:v>Total</c:v>
                </c:pt>
              </c:strCache>
            </c:strRef>
          </c:tx>
          <c:dPt>
            <c:idx val="0"/>
            <c:bubble3D val="0"/>
            <c:spPr>
              <a:solidFill>
                <a:srgbClr val="897974"/>
              </a:solidFill>
              <a:ln>
                <a:noFill/>
              </a:ln>
              <a:effectLst/>
            </c:spPr>
            <c:extLst>
              <c:ext xmlns:c16="http://schemas.microsoft.com/office/drawing/2014/chart" uri="{C3380CC4-5D6E-409C-BE32-E72D297353CC}">
                <c16:uniqueId val="{00000001-E6F1-D649-83DE-93D890890D37}"/>
              </c:ext>
            </c:extLst>
          </c:dPt>
          <c:dPt>
            <c:idx val="1"/>
            <c:bubble3D val="0"/>
            <c:spPr>
              <a:solidFill>
                <a:srgbClr val="B3978F"/>
              </a:solidFill>
              <a:ln>
                <a:noFill/>
              </a:ln>
              <a:effectLst/>
            </c:spPr>
            <c:extLst>
              <c:ext xmlns:c16="http://schemas.microsoft.com/office/drawing/2014/chart" uri="{C3380CC4-5D6E-409C-BE32-E72D297353CC}">
                <c16:uniqueId val="{00000003-E6F1-D649-83DE-93D890890D37}"/>
              </c:ext>
            </c:extLst>
          </c:dPt>
          <c:dPt>
            <c:idx val="2"/>
            <c:bubble3D val="0"/>
            <c:spPr>
              <a:solidFill>
                <a:srgbClr val="4D3C35"/>
              </a:solidFill>
              <a:ln>
                <a:noFill/>
              </a:ln>
              <a:effectLst/>
            </c:spPr>
            <c:extLst>
              <c:ext xmlns:c16="http://schemas.microsoft.com/office/drawing/2014/chart" uri="{C3380CC4-5D6E-409C-BE32-E72D297353CC}">
                <c16:uniqueId val="{00000005-E6F1-D649-83DE-93D890890D37}"/>
              </c:ext>
            </c:extLst>
          </c:dPt>
          <c:dPt>
            <c:idx val="3"/>
            <c:bubble3D val="0"/>
            <c:spPr>
              <a:solidFill>
                <a:srgbClr val="CCBCB8"/>
              </a:solidFill>
              <a:ln>
                <a:noFill/>
              </a:ln>
              <a:effectLst/>
            </c:spPr>
            <c:extLst>
              <c:ext xmlns:c16="http://schemas.microsoft.com/office/drawing/2014/chart" uri="{C3380CC4-5D6E-409C-BE32-E72D297353CC}">
                <c16:uniqueId val="{00000007-E6F1-D649-83DE-93D890890D37}"/>
              </c:ext>
            </c:extLst>
          </c:dPt>
          <c:dLbls>
            <c:dLbl>
              <c:idx val="0"/>
              <c:layout>
                <c:manualLayout>
                  <c:x val="-7.1130202485045091E-2"/>
                  <c:y val="0.105889792065256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F1-D649-83DE-93D890890D37}"/>
                </c:ext>
              </c:extLst>
            </c:dLbl>
            <c:dLbl>
              <c:idx val="1"/>
              <c:layout>
                <c:manualLayout>
                  <c:x val="-0.12068966033366432"/>
                  <c:y val="-0.170601149824166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6F1-D649-83DE-93D890890D37}"/>
                </c:ext>
              </c:extLst>
            </c:dLbl>
            <c:dLbl>
              <c:idx val="2"/>
              <c:layout>
                <c:manualLayout>
                  <c:x val="8.8338931724572925E-2"/>
                  <c:y val="-7.27464155457848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6F1-D649-83DE-93D890890D37}"/>
                </c:ext>
              </c:extLst>
            </c:dLbl>
            <c:dLbl>
              <c:idx val="3"/>
              <c:layout>
                <c:manualLayout>
                  <c:x val="0.1078895706476462"/>
                  <c:y val="0.102861508690117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6F1-D649-83DE-93D890890D37}"/>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effectLst/>
                    <a:latin typeface="+mn-lt"/>
                    <a:ea typeface="+mn-ea"/>
                    <a:cs typeface="+mn-cs"/>
                  </a:defRPr>
                </a:pPr>
                <a:endParaRPr lang="en-CH"/>
              </a:p>
            </c:txPr>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Sheet1!$A$2:$A$5</c:f>
              <c:strCache>
                <c:ptCount val="4"/>
                <c:pt idx="0">
                  <c:v>I want to be as tanned as possible, in order to look good and healthy</c:v>
                </c:pt>
                <c:pt idx="1">
                  <c:v>I want to get some tan – not too much - in order not to look too pale, as I want to look healthy</c:v>
                </c:pt>
                <c:pt idx="2">
                  <c:v>I want to avoid getting tanned, as I believe I look more handsome/beautiful when my skin is bright</c:v>
                </c:pt>
                <c:pt idx="3">
                  <c:v>I do not care at all about how tanned or pale I look, it is irrelevant to me</c:v>
                </c:pt>
              </c:strCache>
            </c:strRef>
          </c:cat>
          <c:val>
            <c:numRef>
              <c:f>Sheet1!$B$2:$B$5</c:f>
              <c:numCache>
                <c:formatCode>0.##%</c:formatCode>
                <c:ptCount val="4"/>
                <c:pt idx="0">
                  <c:v>0.1467</c:v>
                </c:pt>
                <c:pt idx="1">
                  <c:v>0.45710000000000001</c:v>
                </c:pt>
                <c:pt idx="2">
                  <c:v>9.5200000000000007E-2</c:v>
                </c:pt>
                <c:pt idx="3">
                  <c:v>0.30099999999999999</c:v>
                </c:pt>
              </c:numCache>
            </c:numRef>
          </c:val>
          <c:extLst>
            <c:ext xmlns:c16="http://schemas.microsoft.com/office/drawing/2014/chart" uri="{C3380CC4-5D6E-409C-BE32-E72D297353CC}">
              <c16:uniqueId val="{00000008-E6F1-D649-83DE-93D890890D3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1"/>
  </c:chart>
  <c:spPr>
    <a:noFill/>
    <a:ln w="6350" cap="flat" cmpd="sng" algn="ctr">
      <a:noFill/>
      <a:prstDash val="solid"/>
      <a:miter lim="800000"/>
    </a:ln>
    <a:effectLst/>
  </c:spPr>
  <c:txPr>
    <a:bodyPr/>
    <a:lstStyle/>
    <a:p>
      <a:pPr>
        <a:defRPr sz="1800"/>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r>
              <a:rPr lang="en-US" b="1" dirty="0">
                <a:solidFill>
                  <a:schemeClr val="tx1"/>
                </a:solidFill>
              </a:rPr>
              <a:t>% Consumers who want to at least “get some tan” to look healthy &amp; good</a:t>
            </a:r>
          </a:p>
        </c:rich>
      </c:tx>
      <c:layout>
        <c:manualLayout>
          <c:xMode val="edge"/>
          <c:yMode val="edge"/>
          <c:x val="7.2944465176129639E-2"/>
          <c:y val="2.1519437856041816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endParaRPr lang="en-CH"/>
        </a:p>
      </c:txPr>
    </c:title>
    <c:autoTitleDeleted val="0"/>
    <c:plotArea>
      <c:layout/>
      <c:barChart>
        <c:barDir val="col"/>
        <c:grouping val="clustered"/>
        <c:varyColors val="0"/>
        <c:ser>
          <c:idx val="0"/>
          <c:order val="0"/>
          <c:tx>
            <c:strRef>
              <c:f>Sheet1!$B$15</c:f>
              <c:strCache>
                <c:ptCount val="1"/>
                <c:pt idx="0">
                  <c:v>Want to be as tanned as possible + want to have some tan to look healthy</c:v>
                </c:pt>
              </c:strCache>
            </c:strRef>
          </c:tx>
          <c:spPr>
            <a:solidFill>
              <a:srgbClr val="89797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Sheet1!$C$14:$I$14</c:f>
              <c:strCache>
                <c:ptCount val="7"/>
                <c:pt idx="0">
                  <c:v>18-29 years</c:v>
                </c:pt>
                <c:pt idx="1">
                  <c:v>30-39 years</c:v>
                </c:pt>
                <c:pt idx="2">
                  <c:v>40-49 years</c:v>
                </c:pt>
                <c:pt idx="3">
                  <c:v>50-54 years</c:v>
                </c:pt>
                <c:pt idx="4">
                  <c:v>55-59 years</c:v>
                </c:pt>
                <c:pt idx="5">
                  <c:v>60-64 years</c:v>
                </c:pt>
                <c:pt idx="6">
                  <c:v>65-99 years</c:v>
                </c:pt>
              </c:strCache>
            </c:strRef>
          </c:cat>
          <c:val>
            <c:numRef>
              <c:f>Sheet1!$C$15:$I$15</c:f>
              <c:numCache>
                <c:formatCode>0.00%</c:formatCode>
                <c:ptCount val="7"/>
                <c:pt idx="0">
                  <c:v>0.62260000000000004</c:v>
                </c:pt>
                <c:pt idx="1">
                  <c:v>0.67900000000000005</c:v>
                </c:pt>
                <c:pt idx="2">
                  <c:v>0.62490000000000001</c:v>
                </c:pt>
                <c:pt idx="3">
                  <c:v>0.62909999999999999</c:v>
                </c:pt>
                <c:pt idx="4">
                  <c:v>0.56730000000000003</c:v>
                </c:pt>
                <c:pt idx="5">
                  <c:v>0.55869999999999997</c:v>
                </c:pt>
                <c:pt idx="6">
                  <c:v>0.52290000000000003</c:v>
                </c:pt>
              </c:numCache>
            </c:numRef>
          </c:val>
          <c:extLst>
            <c:ext xmlns:c16="http://schemas.microsoft.com/office/drawing/2014/chart" uri="{C3380CC4-5D6E-409C-BE32-E72D297353CC}">
              <c16:uniqueId val="{00000000-D67A-42A6-8140-FDF881AF244E}"/>
            </c:ext>
          </c:extLst>
        </c:ser>
        <c:dLbls>
          <c:showLegendKey val="0"/>
          <c:showVal val="0"/>
          <c:showCatName val="0"/>
          <c:showSerName val="0"/>
          <c:showPercent val="0"/>
          <c:showBubbleSize val="0"/>
        </c:dLbls>
        <c:gapWidth val="219"/>
        <c:overlap val="-27"/>
        <c:axId val="1103741272"/>
        <c:axId val="1103742256"/>
      </c:barChart>
      <c:catAx>
        <c:axId val="1103741272"/>
        <c:scaling>
          <c:orientation val="minMax"/>
        </c:scaling>
        <c:delete val="0"/>
        <c:axPos val="b"/>
        <c:numFmt formatCode="General" sourceLinked="1"/>
        <c:majorTickMark val="none"/>
        <c:minorTickMark val="none"/>
        <c:tickLblPos val="nextTo"/>
        <c:spPr>
          <a:noFill/>
          <a:ln w="12700" cap="flat" cmpd="sng" algn="ctr">
            <a:solidFill>
              <a:srgbClr val="D4CACC"/>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CH"/>
          </a:p>
        </c:txPr>
        <c:crossAx val="1103742256"/>
        <c:crosses val="autoZero"/>
        <c:auto val="1"/>
        <c:lblAlgn val="ctr"/>
        <c:lblOffset val="100"/>
        <c:noMultiLvlLbl val="0"/>
      </c:catAx>
      <c:valAx>
        <c:axId val="1103742256"/>
        <c:scaling>
          <c:orientation val="minMax"/>
        </c:scaling>
        <c:delete val="0"/>
        <c:axPos val="l"/>
        <c:majorGridlines>
          <c:spPr>
            <a:ln w="9525" cap="flat" cmpd="sng" algn="ctr">
              <a:solidFill>
                <a:srgbClr val="D4CACC"/>
              </a:solidFill>
              <a:round/>
            </a:ln>
            <a:effectLst/>
          </c:spPr>
        </c:majorGridlines>
        <c:numFmt formatCode="0.00%" sourceLinked="1"/>
        <c:majorTickMark val="none"/>
        <c:minorTickMark val="none"/>
        <c:tickLblPos val="nextTo"/>
        <c:spPr>
          <a:noFill/>
          <a:ln w="12700">
            <a:solidFill>
              <a:srgbClr val="D4CACC"/>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CH"/>
          </a:p>
        </c:txPr>
        <c:crossAx val="1103741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n-lt"/>
        </a:defRPr>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787662106319234E-2"/>
          <c:y val="0.22807017543859648"/>
          <c:w val="0.91422518362843863"/>
          <c:h val="0.60818713450292394"/>
        </c:manualLayout>
      </c:layout>
      <c:barChart>
        <c:barDir val="col"/>
        <c:grouping val="percentStacked"/>
        <c:varyColors val="0"/>
        <c:ser>
          <c:idx val="0"/>
          <c:order val="0"/>
          <c:tx>
            <c:strRef>
              <c:f>Sheet1!$A$2</c:f>
              <c:strCache>
                <c:ptCount val="1"/>
                <c:pt idx="0">
                  <c:v>Definitely interested</c:v>
                </c:pt>
              </c:strCache>
            </c:strRef>
          </c:tx>
          <c:spPr>
            <a:solidFill>
              <a:srgbClr val="4D3C35"/>
            </a:solidFill>
            <a:ln w="6350">
              <a:noFill/>
            </a:ln>
          </c:spPr>
          <c:invertIfNegative val="0"/>
          <c:dLbls>
            <c:numFmt formatCode="#,##0" sourceLinked="0"/>
            <c:spPr>
              <a:noFill/>
              <a:ln>
                <a:noFill/>
              </a:ln>
              <a:effectLst/>
            </c:spPr>
            <c:txPr>
              <a:bodyPr/>
              <a:lstStyle/>
              <a:p>
                <a:pPr>
                  <a:defRPr baseline="0">
                    <a:solidFill>
                      <a:schemeClr val="bg1"/>
                    </a:solidFill>
                    <a:latin typeface="DM Sans" pitchFamily="2" charset="0"/>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Total</c:v>
                </c:pt>
                <c:pt idx="1">
                  <c:v>China</c:v>
                </c:pt>
                <c:pt idx="2">
                  <c:v>Germany</c:v>
                </c:pt>
                <c:pt idx="3">
                  <c:v>US</c:v>
                </c:pt>
                <c:pt idx="4">
                  <c:v>France</c:v>
                </c:pt>
                <c:pt idx="5">
                  <c:v>Korea</c:v>
                </c:pt>
                <c:pt idx="6">
                  <c:v>Brazil</c:v>
                </c:pt>
                <c:pt idx="7">
                  <c:v>UK</c:v>
                </c:pt>
                <c:pt idx="8">
                  <c:v>Australia</c:v>
                </c:pt>
              </c:strCache>
            </c:strRef>
          </c:cat>
          <c:val>
            <c:numRef>
              <c:f>Sheet1!$B$2:$J$2</c:f>
              <c:numCache>
                <c:formatCode>0.0</c:formatCode>
                <c:ptCount val="9"/>
                <c:pt idx="0">
                  <c:v>29.089285714285715</c:v>
                </c:pt>
                <c:pt idx="1">
                  <c:v>29.142857142857142</c:v>
                </c:pt>
                <c:pt idx="2">
                  <c:v>36.571428571428569</c:v>
                </c:pt>
                <c:pt idx="3">
                  <c:v>36.857142857142854</c:v>
                </c:pt>
                <c:pt idx="4">
                  <c:v>34.142857142857146</c:v>
                </c:pt>
                <c:pt idx="5">
                  <c:v>4.2857142857142856</c:v>
                </c:pt>
                <c:pt idx="6">
                  <c:v>43.428571428571431</c:v>
                </c:pt>
                <c:pt idx="7">
                  <c:v>28.571428571428573</c:v>
                </c:pt>
                <c:pt idx="8">
                  <c:v>19.714285714285715</c:v>
                </c:pt>
              </c:numCache>
            </c:numRef>
          </c:val>
          <c:extLst>
            <c:ext xmlns:c16="http://schemas.microsoft.com/office/drawing/2014/chart" uri="{C3380CC4-5D6E-409C-BE32-E72D297353CC}">
              <c16:uniqueId val="{00000000-B7D5-4298-A156-C8BEC804CE8D}"/>
            </c:ext>
          </c:extLst>
        </c:ser>
        <c:ser>
          <c:idx val="1"/>
          <c:order val="1"/>
          <c:tx>
            <c:strRef>
              <c:f>Sheet1!$A$3</c:f>
              <c:strCache>
                <c:ptCount val="1"/>
                <c:pt idx="0">
                  <c:v>Somewhat interested</c:v>
                </c:pt>
              </c:strCache>
            </c:strRef>
          </c:tx>
          <c:spPr>
            <a:solidFill>
              <a:srgbClr val="897974"/>
            </a:solidFill>
            <a:ln>
              <a:noFill/>
            </a:ln>
          </c:spPr>
          <c:invertIfNegative val="0"/>
          <c:dLbls>
            <c:numFmt formatCode="#,##0" sourceLinked="0"/>
            <c:spPr>
              <a:noFill/>
              <a:ln>
                <a:noFill/>
              </a:ln>
              <a:effectLst/>
            </c:spPr>
            <c:txPr>
              <a:bodyPr/>
              <a:lstStyle/>
              <a:p>
                <a:pPr>
                  <a:defRPr baseline="0">
                    <a:solidFill>
                      <a:schemeClr val="bg1"/>
                    </a:solidFill>
                    <a:latin typeface="DM Sans" pitchFamily="2" charset="0"/>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Total</c:v>
                </c:pt>
                <c:pt idx="1">
                  <c:v>China</c:v>
                </c:pt>
                <c:pt idx="2">
                  <c:v>Germany</c:v>
                </c:pt>
                <c:pt idx="3">
                  <c:v>US</c:v>
                </c:pt>
                <c:pt idx="4">
                  <c:v>France</c:v>
                </c:pt>
                <c:pt idx="5">
                  <c:v>Korea</c:v>
                </c:pt>
                <c:pt idx="6">
                  <c:v>Brazil</c:v>
                </c:pt>
                <c:pt idx="7">
                  <c:v>UK</c:v>
                </c:pt>
                <c:pt idx="8">
                  <c:v>Australia</c:v>
                </c:pt>
              </c:strCache>
            </c:strRef>
          </c:cat>
          <c:val>
            <c:numRef>
              <c:f>Sheet1!$B$3:$J$3</c:f>
              <c:numCache>
                <c:formatCode>0.0</c:formatCode>
                <c:ptCount val="9"/>
                <c:pt idx="0">
                  <c:v>33.839285714285715</c:v>
                </c:pt>
                <c:pt idx="1">
                  <c:v>37.714285714285715</c:v>
                </c:pt>
                <c:pt idx="2">
                  <c:v>32.285714285714285</c:v>
                </c:pt>
                <c:pt idx="3">
                  <c:v>26.142857142857142</c:v>
                </c:pt>
                <c:pt idx="4">
                  <c:v>33.714285714285715</c:v>
                </c:pt>
                <c:pt idx="5">
                  <c:v>50.285714285714285</c:v>
                </c:pt>
                <c:pt idx="6">
                  <c:v>29.857142857142858</c:v>
                </c:pt>
                <c:pt idx="7">
                  <c:v>32.285714285714285</c:v>
                </c:pt>
                <c:pt idx="8">
                  <c:v>28.428571428571427</c:v>
                </c:pt>
              </c:numCache>
            </c:numRef>
          </c:val>
          <c:extLst>
            <c:ext xmlns:c16="http://schemas.microsoft.com/office/drawing/2014/chart" uri="{C3380CC4-5D6E-409C-BE32-E72D297353CC}">
              <c16:uniqueId val="{00000001-B7D5-4298-A156-C8BEC804CE8D}"/>
            </c:ext>
          </c:extLst>
        </c:ser>
        <c:ser>
          <c:idx val="2"/>
          <c:order val="2"/>
          <c:tx>
            <c:strRef>
              <c:f>Sheet1!$A$4</c:f>
              <c:strCache>
                <c:ptCount val="1"/>
                <c:pt idx="0">
                  <c:v>Neither interested nor uninterested</c:v>
                </c:pt>
              </c:strCache>
            </c:strRef>
          </c:tx>
          <c:spPr>
            <a:solidFill>
              <a:srgbClr val="897974"/>
            </a:solidFill>
          </c:spPr>
          <c:invertIfNegative val="0"/>
          <c:dLbls>
            <c:numFmt formatCode="#,##0" sourceLinked="0"/>
            <c:spPr>
              <a:noFill/>
              <a:ln>
                <a:noFill/>
              </a:ln>
              <a:effectLst/>
            </c:spPr>
            <c:txPr>
              <a:bodyPr/>
              <a:lstStyle/>
              <a:p>
                <a:pPr>
                  <a:defRPr baseline="0">
                    <a:solidFill>
                      <a:schemeClr val="bg1"/>
                    </a:solidFill>
                    <a:latin typeface="DM Sans" pitchFamily="2" charset="0"/>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Total</c:v>
                </c:pt>
                <c:pt idx="1">
                  <c:v>China</c:v>
                </c:pt>
                <c:pt idx="2">
                  <c:v>Germany</c:v>
                </c:pt>
                <c:pt idx="3">
                  <c:v>US</c:v>
                </c:pt>
                <c:pt idx="4">
                  <c:v>France</c:v>
                </c:pt>
                <c:pt idx="5">
                  <c:v>Korea</c:v>
                </c:pt>
                <c:pt idx="6">
                  <c:v>Brazil</c:v>
                </c:pt>
                <c:pt idx="7">
                  <c:v>UK</c:v>
                </c:pt>
                <c:pt idx="8">
                  <c:v>Australia</c:v>
                </c:pt>
              </c:strCache>
            </c:strRef>
          </c:cat>
          <c:val>
            <c:numRef>
              <c:f>Sheet1!$B$4:$J$4</c:f>
              <c:numCache>
                <c:formatCode>0.0</c:formatCode>
                <c:ptCount val="9"/>
                <c:pt idx="0">
                  <c:v>18.625</c:v>
                </c:pt>
                <c:pt idx="1">
                  <c:v>21.428571428571427</c:v>
                </c:pt>
                <c:pt idx="2">
                  <c:v>17.142857142857142</c:v>
                </c:pt>
                <c:pt idx="3">
                  <c:v>17.428571428571427</c:v>
                </c:pt>
                <c:pt idx="4">
                  <c:v>16.285714285714285</c:v>
                </c:pt>
                <c:pt idx="5">
                  <c:v>17.428571428571427</c:v>
                </c:pt>
                <c:pt idx="6">
                  <c:v>14.142857142857142</c:v>
                </c:pt>
                <c:pt idx="7">
                  <c:v>20.714285714285715</c:v>
                </c:pt>
                <c:pt idx="8">
                  <c:v>24.428571428571427</c:v>
                </c:pt>
              </c:numCache>
            </c:numRef>
          </c:val>
          <c:extLst>
            <c:ext xmlns:c16="http://schemas.microsoft.com/office/drawing/2014/chart" uri="{C3380CC4-5D6E-409C-BE32-E72D297353CC}">
              <c16:uniqueId val="{00000002-B7D5-4298-A156-C8BEC804CE8D}"/>
            </c:ext>
          </c:extLst>
        </c:ser>
        <c:ser>
          <c:idx val="3"/>
          <c:order val="3"/>
          <c:tx>
            <c:strRef>
              <c:f>Sheet1!$A$5</c:f>
              <c:strCache>
                <c:ptCount val="1"/>
                <c:pt idx="0">
                  <c:v>Not Interested</c:v>
                </c:pt>
              </c:strCache>
            </c:strRef>
          </c:tx>
          <c:spPr>
            <a:solidFill>
              <a:srgbClr val="B3978F"/>
            </a:solidFill>
          </c:spPr>
          <c:invertIfNegative val="0"/>
          <c:dLbls>
            <c:numFmt formatCode="#,##0" sourceLinked="0"/>
            <c:spPr>
              <a:noFill/>
              <a:ln>
                <a:noFill/>
              </a:ln>
              <a:effectLst/>
            </c:spPr>
            <c:txPr>
              <a:bodyPr/>
              <a:lstStyle/>
              <a:p>
                <a:pPr>
                  <a:defRPr baseline="0">
                    <a:solidFill>
                      <a:schemeClr val="tx1"/>
                    </a:solidFill>
                    <a:latin typeface="DM Sans" pitchFamily="2" charset="0"/>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Total</c:v>
                </c:pt>
                <c:pt idx="1">
                  <c:v>China</c:v>
                </c:pt>
                <c:pt idx="2">
                  <c:v>Germany</c:v>
                </c:pt>
                <c:pt idx="3">
                  <c:v>US</c:v>
                </c:pt>
                <c:pt idx="4">
                  <c:v>France</c:v>
                </c:pt>
                <c:pt idx="5">
                  <c:v>Korea</c:v>
                </c:pt>
                <c:pt idx="6">
                  <c:v>Brazil</c:v>
                </c:pt>
                <c:pt idx="7">
                  <c:v>UK</c:v>
                </c:pt>
                <c:pt idx="8">
                  <c:v>Australia</c:v>
                </c:pt>
              </c:strCache>
            </c:strRef>
          </c:cat>
          <c:val>
            <c:numRef>
              <c:f>Sheet1!$B$5:$J$5</c:f>
              <c:numCache>
                <c:formatCode>0.0</c:formatCode>
                <c:ptCount val="9"/>
                <c:pt idx="0">
                  <c:v>9.8214285714285712</c:v>
                </c:pt>
                <c:pt idx="1">
                  <c:v>7.5714285714285712</c:v>
                </c:pt>
                <c:pt idx="2">
                  <c:v>7.4285714285714288</c:v>
                </c:pt>
                <c:pt idx="3">
                  <c:v>9.4285714285714288</c:v>
                </c:pt>
                <c:pt idx="4">
                  <c:v>5.4285714285714288</c:v>
                </c:pt>
                <c:pt idx="5">
                  <c:v>18</c:v>
                </c:pt>
                <c:pt idx="6">
                  <c:v>6</c:v>
                </c:pt>
                <c:pt idx="7">
                  <c:v>10</c:v>
                </c:pt>
                <c:pt idx="8">
                  <c:v>14.714285714285714</c:v>
                </c:pt>
              </c:numCache>
            </c:numRef>
          </c:val>
          <c:extLst>
            <c:ext xmlns:c16="http://schemas.microsoft.com/office/drawing/2014/chart" uri="{C3380CC4-5D6E-409C-BE32-E72D297353CC}">
              <c16:uniqueId val="{00000003-B7D5-4298-A156-C8BEC804CE8D}"/>
            </c:ext>
          </c:extLst>
        </c:ser>
        <c:ser>
          <c:idx val="4"/>
          <c:order val="4"/>
          <c:tx>
            <c:strRef>
              <c:f>Sheet1!$A$6</c:f>
              <c:strCache>
                <c:ptCount val="1"/>
                <c:pt idx="0">
                  <c:v>Definitely not interested</c:v>
                </c:pt>
              </c:strCache>
            </c:strRef>
          </c:tx>
          <c:spPr>
            <a:solidFill>
              <a:srgbClr val="CCBCB8"/>
            </a:solidFill>
          </c:spPr>
          <c:invertIfNegative val="0"/>
          <c:dLbls>
            <c:numFmt formatCode="#,##0" sourceLinked="0"/>
            <c:spPr>
              <a:noFill/>
              <a:ln>
                <a:noFill/>
              </a:ln>
              <a:effectLst/>
            </c:spPr>
            <c:txPr>
              <a:bodyPr/>
              <a:lstStyle/>
              <a:p>
                <a:pPr>
                  <a:defRPr baseline="0">
                    <a:solidFill>
                      <a:schemeClr val="tx1"/>
                    </a:solidFill>
                    <a:latin typeface="DM Sans" pitchFamily="2" charset="0"/>
                  </a:defRPr>
                </a:pPr>
                <a:endParaRPr lang="en-CH"/>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Total</c:v>
                </c:pt>
                <c:pt idx="1">
                  <c:v>China</c:v>
                </c:pt>
                <c:pt idx="2">
                  <c:v>Germany</c:v>
                </c:pt>
                <c:pt idx="3">
                  <c:v>US</c:v>
                </c:pt>
                <c:pt idx="4">
                  <c:v>France</c:v>
                </c:pt>
                <c:pt idx="5">
                  <c:v>Korea</c:v>
                </c:pt>
                <c:pt idx="6">
                  <c:v>Brazil</c:v>
                </c:pt>
                <c:pt idx="7">
                  <c:v>UK</c:v>
                </c:pt>
                <c:pt idx="8">
                  <c:v>Australia</c:v>
                </c:pt>
              </c:strCache>
            </c:strRef>
          </c:cat>
          <c:val>
            <c:numRef>
              <c:f>Sheet1!$B$6:$J$6</c:f>
              <c:numCache>
                <c:formatCode>0.0</c:formatCode>
                <c:ptCount val="9"/>
                <c:pt idx="0">
                  <c:v>8.625</c:v>
                </c:pt>
                <c:pt idx="1">
                  <c:v>4.1428571428571432</c:v>
                </c:pt>
                <c:pt idx="2">
                  <c:v>6.5714285714285712</c:v>
                </c:pt>
                <c:pt idx="3">
                  <c:v>10.142857142857142</c:v>
                </c:pt>
                <c:pt idx="4">
                  <c:v>10.428571428571429</c:v>
                </c:pt>
                <c:pt idx="5">
                  <c:v>10</c:v>
                </c:pt>
                <c:pt idx="6">
                  <c:v>6.5714285714285712</c:v>
                </c:pt>
                <c:pt idx="7">
                  <c:v>8.4285714285714288</c:v>
                </c:pt>
                <c:pt idx="8">
                  <c:v>12.714285714285714</c:v>
                </c:pt>
              </c:numCache>
            </c:numRef>
          </c:val>
          <c:extLst>
            <c:ext xmlns:c16="http://schemas.microsoft.com/office/drawing/2014/chart" uri="{C3380CC4-5D6E-409C-BE32-E72D297353CC}">
              <c16:uniqueId val="{00000004-B7D5-4298-A156-C8BEC804CE8D}"/>
            </c:ext>
          </c:extLst>
        </c:ser>
        <c:dLbls>
          <c:showLegendKey val="0"/>
          <c:showVal val="0"/>
          <c:showCatName val="0"/>
          <c:showSerName val="0"/>
          <c:showPercent val="0"/>
          <c:showBubbleSize val="0"/>
        </c:dLbls>
        <c:gapWidth val="50"/>
        <c:overlap val="100"/>
        <c:axId val="102618624"/>
        <c:axId val="102620160"/>
      </c:barChart>
      <c:catAx>
        <c:axId val="102618624"/>
        <c:scaling>
          <c:orientation val="minMax"/>
        </c:scaling>
        <c:delete val="0"/>
        <c:axPos val="b"/>
        <c:numFmt formatCode="General" sourceLinked="1"/>
        <c:majorTickMark val="none"/>
        <c:minorTickMark val="none"/>
        <c:tickLblPos val="nextTo"/>
        <c:spPr>
          <a:ln w="3175">
            <a:solidFill>
              <a:srgbClr val="928685"/>
            </a:solidFill>
            <a:prstDash val="solid"/>
          </a:ln>
        </c:spPr>
        <c:txPr>
          <a:bodyPr rot="0" vert="horz"/>
          <a:lstStyle/>
          <a:p>
            <a:pPr>
              <a:defRPr sz="1200" b="1" baseline="0">
                <a:solidFill>
                  <a:schemeClr val="tx1"/>
                </a:solidFill>
                <a:latin typeface="DM Sans" pitchFamily="2" charset="0"/>
              </a:defRPr>
            </a:pPr>
            <a:endParaRPr lang="en-CH"/>
          </a:p>
        </c:txPr>
        <c:crossAx val="102620160"/>
        <c:crosses val="max"/>
        <c:auto val="1"/>
        <c:lblAlgn val="ctr"/>
        <c:lblOffset val="100"/>
        <c:tickLblSkip val="1"/>
        <c:tickMarkSkip val="1"/>
        <c:noMultiLvlLbl val="0"/>
      </c:catAx>
      <c:valAx>
        <c:axId val="102620160"/>
        <c:scaling>
          <c:orientation val="maxMin"/>
        </c:scaling>
        <c:delete val="1"/>
        <c:axPos val="l"/>
        <c:numFmt formatCode="0%" sourceLinked="0"/>
        <c:majorTickMark val="out"/>
        <c:minorTickMark val="none"/>
        <c:tickLblPos val="nextTo"/>
        <c:crossAx val="102618624"/>
        <c:crosses val="autoZero"/>
        <c:crossBetween val="between"/>
      </c:valAx>
      <c:spPr>
        <a:noFill/>
        <a:ln w="25400">
          <a:noFill/>
        </a:ln>
      </c:spPr>
    </c:plotArea>
    <c:legend>
      <c:legendPos val="t"/>
      <c:layout>
        <c:manualLayout>
          <c:xMode val="edge"/>
          <c:yMode val="edge"/>
          <c:x val="2.8251000574807759E-2"/>
          <c:y val="0"/>
          <c:w val="0.95778929766084697"/>
          <c:h val="0.19236988134143398"/>
        </c:manualLayout>
      </c:layout>
      <c:overlay val="0"/>
      <c:txPr>
        <a:bodyPr/>
        <a:lstStyle/>
        <a:p>
          <a:pPr>
            <a:defRPr sz="1200" b="0" baseline="0">
              <a:solidFill>
                <a:schemeClr val="tx1"/>
              </a:solidFill>
              <a:latin typeface="DM Sans" pitchFamily="2" charset="0"/>
            </a:defRPr>
          </a:pPr>
          <a:endParaRPr lang="en-CH"/>
        </a:p>
      </c:txPr>
    </c:legend>
    <c:plotVisOnly val="1"/>
    <c:dispBlanksAs val="gap"/>
    <c:showDLblsOverMax val="0"/>
  </c:chart>
  <c:spPr>
    <a:noFill/>
    <a:ln>
      <a:noFill/>
    </a:ln>
  </c:spPr>
  <c:txPr>
    <a:bodyPr/>
    <a:lstStyle/>
    <a:p>
      <a:pPr>
        <a:defRPr sz="1000" b="0" i="0" u="none" strike="noStrike" baseline="0">
          <a:solidFill>
            <a:srgbClr val="928685"/>
          </a:solidFill>
          <a:latin typeface="+mn-lt"/>
          <a:ea typeface="Trebuchet MS"/>
          <a:cs typeface="Trebuchet MS"/>
        </a:defRPr>
      </a:pPr>
      <a:endParaRPr lang="en-CH"/>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BC6BE3-12D0-4D79-9E5D-C03C323E0526}" type="datetimeFigureOut">
              <a:rPr lang="en-US" smtClean="0"/>
              <a:t>7/29/2025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DF81D-718E-489C-89C3-44C6A4182524}" type="slidenum">
              <a:rPr lang="en-US" smtClean="0"/>
              <a:t>‹#›</a:t>
            </a:fld>
            <a:endParaRPr lang="en-US"/>
          </a:p>
        </p:txBody>
      </p:sp>
    </p:spTree>
    <p:extLst>
      <p:ext uri="{BB962C8B-B14F-4D97-AF65-F5344CB8AC3E}">
        <p14:creationId xmlns:p14="http://schemas.microsoft.com/office/powerpoint/2010/main" val="3782969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FDEA1EC3-38D3-9F43-B1F0-97D892A72D0C}" type="slidenum">
              <a:rPr lang="en-US" smtClean="0"/>
              <a:pPr/>
              <a:t>4</a:t>
            </a:fld>
            <a:endParaRPr lang="en-US"/>
          </a:p>
        </p:txBody>
      </p:sp>
    </p:spTree>
    <p:extLst>
      <p:ext uri="{BB962C8B-B14F-4D97-AF65-F5344CB8AC3E}">
        <p14:creationId xmlns:p14="http://schemas.microsoft.com/office/powerpoint/2010/main" val="305718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40D6F-EE6C-00EB-AB95-D604FB072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F25838-6F2E-FE4C-C014-F8AD63A2E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0C714-3E8E-82F8-9CF3-6305774618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F8275F-8CE1-AED5-DA60-EF29A544AD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429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MC1R is the biochemical switch to keep melanin synthesis off or on. The signal to switch on is triggered by </a:t>
            </a:r>
            <a:r>
              <a:rPr lang="en-GB" err="1"/>
              <a:t>alphaMSH</a:t>
            </a:r>
            <a:r>
              <a:rPr lang="en-GB"/>
              <a:t> or SYNGLOW.</a:t>
            </a:r>
            <a:endParaRPr lang="en-US">
              <a:solidFill>
                <a:srgbClr val="444444"/>
              </a:solidFill>
            </a:endParaRPr>
          </a:p>
          <a:p>
            <a:endParaRPr lang="en-GB" dirty="0">
              <a:solidFill>
                <a:srgbClr val="444444"/>
              </a:solidFill>
            </a:endParaRPr>
          </a:p>
          <a:p>
            <a:r>
              <a:rPr lang="en-GB"/>
              <a:t>MC1R is a transmembrane protein so it is integrated into the cellular membrane (stabilized by seven helical structures crossing the cell membrane). This type of membrane protein structure belongs to a huge class of regulating proteins the so-called G protein coupled receptors. The specificity of the biochemical signal is achieved by specific ligand binding properties</a:t>
            </a:r>
            <a:endParaRPr lang="en-US">
              <a:solidFill>
                <a:srgbClr val="444444"/>
              </a:solidFill>
            </a:endParaRPr>
          </a:p>
          <a:p>
            <a:r>
              <a:rPr lang="en-GB"/>
              <a:t>In this role the MC1R is the unique gate to the melanogenesis pathway (= melanin synthesis or biological tanning)</a:t>
            </a:r>
            <a:endParaRPr lang="en-US">
              <a:solidFill>
                <a:srgbClr val="444444"/>
              </a:solidFill>
            </a:endParaRPr>
          </a:p>
          <a:p>
            <a:endParaRPr lang="it-IT" dirty="0">
              <a:solidFill>
                <a:srgbClr val="444444"/>
              </a:solidFill>
            </a:endParaRPr>
          </a:p>
          <a:p>
            <a:endParaRPr lang="it-IT" dirty="0">
              <a:solidFill>
                <a:srgbClr val="444444"/>
              </a:solidFill>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1DDF81D-718E-489C-89C3-44C6A4182524}" type="slidenum">
              <a:rPr lang="en-US" smtClean="0"/>
              <a:t>15</a:t>
            </a:fld>
            <a:endParaRPr lang="en-US"/>
          </a:p>
        </p:txBody>
      </p:sp>
    </p:spTree>
    <p:extLst>
      <p:ext uri="{BB962C8B-B14F-4D97-AF65-F5344CB8AC3E}">
        <p14:creationId xmlns:p14="http://schemas.microsoft.com/office/powerpoint/2010/main" val="663359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Our biological target was MC1R which controls the pigment production</a:t>
            </a:r>
          </a:p>
          <a:p>
            <a:r>
              <a:rPr lang="en-GB" noProof="0" dirty="0"/>
              <a:t>The melanogenesis pathway is shown in the picture:</a:t>
            </a:r>
          </a:p>
          <a:p>
            <a:r>
              <a:rPr lang="en-GB" noProof="0" dirty="0"/>
              <a:t>Melanin synthesis is induced when the </a:t>
            </a:r>
            <a:r>
              <a:rPr lang="en-GB" noProof="0" dirty="0" err="1"/>
              <a:t>alphaMSH</a:t>
            </a:r>
            <a:r>
              <a:rPr lang="en-GB" noProof="0" dirty="0"/>
              <a:t> binds to MC1R. </a:t>
            </a:r>
          </a:p>
          <a:p>
            <a:r>
              <a:rPr lang="en-GB" noProof="0" dirty="0"/>
              <a:t>MC1R is transmitting the signal from outside into the cellular space of the melanocytes and turns on the machinery for melanin synthesis. </a:t>
            </a:r>
          </a:p>
          <a:p>
            <a:r>
              <a:rPr lang="en-GB" noProof="0" dirty="0"/>
              <a:t>Within this pathway MITF is produced in the cell and itself binds (as transcription factor) to the DNA. </a:t>
            </a:r>
          </a:p>
          <a:p>
            <a:r>
              <a:rPr lang="en-GB" noProof="0" dirty="0"/>
              <a:t>This triggers the production of proteins involved in melanin synthesis such as tyrosinase and tyrp1 etc</a:t>
            </a:r>
          </a:p>
          <a:p>
            <a:r>
              <a:rPr lang="en-GB" noProof="0" dirty="0"/>
              <a:t>Melanin is produced and packed into melanosomes, small vesicles for the transportation of melanin. Within melanosomes the melanin is secreted from the melanocytes and further distributed within the epidermis (finally melanin arrives inside of keratinocytes and shields the cell nuclei from UV irradiation)</a:t>
            </a:r>
          </a:p>
          <a:p>
            <a:endParaRPr lang="en-GB" noProof="0" dirty="0"/>
          </a:p>
          <a:p>
            <a:pPr marL="171450" indent="-171450">
              <a:buFont typeface="Arial" panose="020B0604020202020204" pitchFamily="34" charset="0"/>
              <a:buChar char="•"/>
            </a:pPr>
            <a:r>
              <a:rPr lang="en-GB" sz="900" b="1" noProof="0" dirty="0"/>
              <a:t>MSH</a:t>
            </a:r>
            <a:r>
              <a:rPr lang="en-GB" sz="900" noProof="0" dirty="0"/>
              <a:t> = Melanocyte stimulating hormone it is a natural peptide of 13 amino acids and the natural ligand (or agonist) of MC1R</a:t>
            </a:r>
          </a:p>
          <a:p>
            <a:pPr marL="171450" indent="-171450">
              <a:buFont typeface="Arial" panose="020B0604020202020204" pitchFamily="34" charset="0"/>
              <a:buChar char="•"/>
            </a:pPr>
            <a:r>
              <a:rPr lang="en-GB" sz="900" b="1" noProof="0" dirty="0"/>
              <a:t>MC1R</a:t>
            </a:r>
            <a:r>
              <a:rPr lang="en-GB" sz="900" noProof="0" dirty="0"/>
              <a:t> = Melanocortin 1 Receptor (at least four more MC2-, 3-, 4-, 5R are known with slightly different roles)</a:t>
            </a:r>
          </a:p>
          <a:p>
            <a:pPr marL="171450" indent="-171450">
              <a:buFont typeface="Arial" panose="020B0604020202020204" pitchFamily="34" charset="0"/>
              <a:buChar char="•"/>
            </a:pPr>
            <a:r>
              <a:rPr lang="en-GB" sz="900" b="1" noProof="0" dirty="0"/>
              <a:t>MITF</a:t>
            </a:r>
            <a:r>
              <a:rPr lang="en-GB" sz="900" noProof="0" dirty="0"/>
              <a:t> = Microphthalmia-associated transcription factor, this protein is in the cell nucleus and binds to the DNA to trigger the expression of genes involved in melanin production e.g. tyrosinase and tyrosinase related protein1</a:t>
            </a:r>
          </a:p>
          <a:p>
            <a:pPr marL="171450" indent="-171450">
              <a:buFont typeface="Arial" panose="020B0604020202020204" pitchFamily="34" charset="0"/>
              <a:buChar char="•"/>
            </a:pPr>
            <a:r>
              <a:rPr lang="en-GB" sz="900" b="1" noProof="0" dirty="0"/>
              <a:t>TYR</a:t>
            </a:r>
            <a:r>
              <a:rPr lang="en-GB" sz="900" noProof="0" dirty="0"/>
              <a:t> = Tyrosinase (key enzyme involved in melanin synthesis)</a:t>
            </a:r>
          </a:p>
          <a:p>
            <a:pPr marL="171450" indent="-171450">
              <a:buFont typeface="Arial" panose="020B0604020202020204" pitchFamily="34" charset="0"/>
              <a:buChar char="•"/>
            </a:pPr>
            <a:r>
              <a:rPr lang="en-GB" sz="900" b="1" noProof="0" dirty="0"/>
              <a:t>TYRP1</a:t>
            </a:r>
            <a:r>
              <a:rPr lang="en-GB" sz="900" noProof="0" dirty="0"/>
              <a:t> = Tyrosinase related protein 1 also involved in melanin synthesis</a:t>
            </a:r>
          </a:p>
          <a:p>
            <a:pPr marL="171450" indent="-171450">
              <a:buFont typeface="Arial" panose="020B0604020202020204" pitchFamily="34" charset="0"/>
              <a:buChar char="•"/>
            </a:pPr>
            <a:r>
              <a:rPr lang="en-GB" sz="900" b="1" noProof="0" dirty="0"/>
              <a:t>G protein </a:t>
            </a:r>
            <a:r>
              <a:rPr lang="en-GB" sz="900" noProof="0" dirty="0"/>
              <a:t>= G stands for GTP binding protein (GTP = </a:t>
            </a:r>
            <a:r>
              <a:rPr lang="en-GB" sz="900" noProof="0" dirty="0" err="1"/>
              <a:t>Guanintriphosphate</a:t>
            </a:r>
            <a:r>
              <a:rPr lang="en-GB" sz="900" noProof="0" dirty="0"/>
              <a:t>), MC1R is a G protein they are a huge class of regulating proteins and integrated in the cell membrane. They can transfer a biochemical signal from outside the cell to inside the cell</a:t>
            </a:r>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258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Our biological target was MC1R which controls the pigment production</a:t>
            </a:r>
          </a:p>
          <a:p>
            <a:r>
              <a:rPr lang="en-GB" noProof="0" dirty="0"/>
              <a:t>The melanogenesis pathway is shown in the picture:</a:t>
            </a:r>
          </a:p>
          <a:p>
            <a:r>
              <a:rPr lang="en-GB" noProof="0" dirty="0"/>
              <a:t>Melanin synthesis is induced when the </a:t>
            </a:r>
            <a:r>
              <a:rPr lang="en-GB" noProof="0" dirty="0" err="1"/>
              <a:t>alphaMSH</a:t>
            </a:r>
            <a:r>
              <a:rPr lang="en-GB" noProof="0" dirty="0"/>
              <a:t> binds to MC1R. </a:t>
            </a:r>
          </a:p>
          <a:p>
            <a:r>
              <a:rPr lang="en-GB" noProof="0" dirty="0"/>
              <a:t>MC1R is transmitting the signal from outside into the cellular space of the melanocytes and turns on the machinery for melanin synthesis. </a:t>
            </a:r>
          </a:p>
          <a:p>
            <a:r>
              <a:rPr lang="en-GB" noProof="0" dirty="0"/>
              <a:t>Within this pathway MITF is produced in the cell and itself binds (as transcription factor) to the DNA. </a:t>
            </a:r>
          </a:p>
          <a:p>
            <a:r>
              <a:rPr lang="en-GB" noProof="0" dirty="0"/>
              <a:t>This triggers the production of proteins involved in melanin synthesis such as tyrosinase and tyrp1 etc</a:t>
            </a:r>
          </a:p>
          <a:p>
            <a:r>
              <a:rPr lang="en-GB" noProof="0" dirty="0"/>
              <a:t>Melanin is produced and packed into melanosomes, small vesicles for the transportation of melanin. Within melanosomes the melanin is secreted from the melanocytes and further distributed within the epidermis (finally melanin arrives inside of keratinocytes and shields the cell nuclei from UV irradiation)</a:t>
            </a:r>
          </a:p>
          <a:p>
            <a:endParaRPr lang="en-GB" noProof="0" dirty="0"/>
          </a:p>
          <a:p>
            <a:pPr marL="171450" indent="-171450">
              <a:buFont typeface="Arial" panose="020B0604020202020204" pitchFamily="34" charset="0"/>
              <a:buChar char="•"/>
            </a:pPr>
            <a:r>
              <a:rPr lang="en-GB" sz="900" b="1" noProof="0" dirty="0"/>
              <a:t>MSH</a:t>
            </a:r>
            <a:r>
              <a:rPr lang="en-GB" sz="900" noProof="0" dirty="0"/>
              <a:t> = Melanocyte stimulating hormone it is a natural peptide of 13 amino acids and the natural ligand (or agonist) of MC1R</a:t>
            </a:r>
          </a:p>
          <a:p>
            <a:pPr marL="171450" indent="-171450">
              <a:buFont typeface="Arial" panose="020B0604020202020204" pitchFamily="34" charset="0"/>
              <a:buChar char="•"/>
            </a:pPr>
            <a:r>
              <a:rPr lang="en-GB" sz="900" b="1" noProof="0" dirty="0"/>
              <a:t>MC1R</a:t>
            </a:r>
            <a:r>
              <a:rPr lang="en-GB" sz="900" noProof="0" dirty="0"/>
              <a:t> = Melanocortin 1 Receptor (at least four more MC2-, 3-, 4-, 5R are known with slightly different roles)</a:t>
            </a:r>
          </a:p>
          <a:p>
            <a:pPr marL="171450" indent="-171450">
              <a:buFont typeface="Arial" panose="020B0604020202020204" pitchFamily="34" charset="0"/>
              <a:buChar char="•"/>
            </a:pPr>
            <a:r>
              <a:rPr lang="en-GB" sz="900" b="1" noProof="0" dirty="0"/>
              <a:t>MITF</a:t>
            </a:r>
            <a:r>
              <a:rPr lang="en-GB" sz="900" noProof="0" dirty="0"/>
              <a:t> = Microphthalmia-associated transcription factor, this protein is in the cell nucleus and binds to the DNA to trigger the expression of genes involved in melanin production e.g. tyrosinase and tyrosinase related protein1</a:t>
            </a:r>
          </a:p>
          <a:p>
            <a:pPr marL="171450" indent="-171450">
              <a:buFont typeface="Arial" panose="020B0604020202020204" pitchFamily="34" charset="0"/>
              <a:buChar char="•"/>
            </a:pPr>
            <a:r>
              <a:rPr lang="en-GB" sz="900" b="1" noProof="0" dirty="0"/>
              <a:t>TYR</a:t>
            </a:r>
            <a:r>
              <a:rPr lang="en-GB" sz="900" noProof="0" dirty="0"/>
              <a:t> = Tyrosinase (key enzyme involved in melanin synthesis)</a:t>
            </a:r>
          </a:p>
          <a:p>
            <a:pPr marL="171450" indent="-171450">
              <a:buFont typeface="Arial" panose="020B0604020202020204" pitchFamily="34" charset="0"/>
              <a:buChar char="•"/>
            </a:pPr>
            <a:r>
              <a:rPr lang="en-GB" sz="900" b="1" noProof="0" dirty="0"/>
              <a:t>TYRP1</a:t>
            </a:r>
            <a:r>
              <a:rPr lang="en-GB" sz="900" noProof="0" dirty="0"/>
              <a:t> = Tyrosinase related protein 1 also involved in melanin synthesis</a:t>
            </a:r>
          </a:p>
          <a:p>
            <a:pPr marL="171450" indent="-171450">
              <a:buFont typeface="Arial" panose="020B0604020202020204" pitchFamily="34" charset="0"/>
              <a:buChar char="•"/>
            </a:pPr>
            <a:r>
              <a:rPr lang="en-GB" sz="900" b="1" noProof="0" dirty="0"/>
              <a:t>G protein </a:t>
            </a:r>
            <a:r>
              <a:rPr lang="en-GB" sz="900" noProof="0" dirty="0"/>
              <a:t>= G stands for GTP binding protein (GTP = </a:t>
            </a:r>
            <a:r>
              <a:rPr lang="en-GB" sz="900" noProof="0" dirty="0" err="1"/>
              <a:t>Guanintriphosphate</a:t>
            </a:r>
            <a:r>
              <a:rPr lang="en-GB" sz="900" noProof="0" dirty="0"/>
              <a:t>), MC1R is a G protein they are a huge class of regulating proteins and integrated in the cell membrane. They can transfer a biochemical signal from outside the cell to inside the cell</a:t>
            </a:r>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5307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Melanin production was directly measured ex vivo in human skin after topical treatment by the SYN GLOW peptide. The treatment time was 6 days</a:t>
            </a:r>
          </a:p>
          <a:p>
            <a:r>
              <a:rPr lang="en-GB" noProof="0" dirty="0"/>
              <a:t>The skin was obtained from a Caucasian volunteer aged 47</a:t>
            </a:r>
          </a:p>
          <a:p>
            <a:r>
              <a:rPr lang="en-GB" noProof="0" dirty="0"/>
              <a:t>After histological preparation a Fontana </a:t>
            </a:r>
            <a:r>
              <a:rPr lang="en-GB" noProof="0" dirty="0" err="1"/>
              <a:t>Mosson</a:t>
            </a:r>
            <a:r>
              <a:rPr lang="en-GB" noProof="0" dirty="0"/>
              <a:t> staining was performed to visualize and quantify the melanin </a:t>
            </a:r>
          </a:p>
          <a:p>
            <a:r>
              <a:rPr lang="en-GB" noProof="0" dirty="0"/>
              <a:t>The melanin increased by 30% with 30micromolar of SG peptide and was statistically significant</a:t>
            </a:r>
          </a:p>
          <a:p>
            <a:endParaRPr lang="de-CH" dirty="0"/>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1571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Proof of concept results ex vivo on human skin with the SYNGLOW peptide (applied topically on the skin)</a:t>
            </a:r>
            <a:endParaRPr lang="en-US">
              <a:solidFill>
                <a:srgbClr val="444444"/>
              </a:solidFill>
            </a:endParaRPr>
          </a:p>
          <a:p>
            <a:r>
              <a:rPr lang="en-GB"/>
              <a:t>After treating the skin with SYNGLOW peptide some histological investigations on specific melanogenesis markers were performed</a:t>
            </a:r>
            <a:endParaRPr lang="en-US">
              <a:solidFill>
                <a:srgbClr val="444444"/>
              </a:solidFill>
            </a:endParaRPr>
          </a:p>
          <a:p>
            <a:r>
              <a:rPr lang="en-GB"/>
              <a:t>Immunostaining (using specific antibodies) for MITF, Tyrosinase (TYR) and tyrosinase related protein1 (TYRP1) were performed</a:t>
            </a:r>
            <a:endParaRPr lang="en-US">
              <a:solidFill>
                <a:srgbClr val="444444"/>
              </a:solidFill>
            </a:endParaRPr>
          </a:p>
          <a:p>
            <a:r>
              <a:rPr lang="en-GB"/>
              <a:t>After SYNGLOW treatment the staining intensity of the markers (MITF, TYR and TYRP1) were clearly increased which confirmed the specific activation of the melanogenesis pathway</a:t>
            </a:r>
            <a:endParaRPr lang="en-US">
              <a:solidFill>
                <a:srgbClr val="444444"/>
              </a:solidFill>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1DDF81D-718E-489C-89C3-44C6A4182524}" type="slidenum">
              <a:rPr lang="en-US" smtClean="0"/>
              <a:t>21</a:t>
            </a:fld>
            <a:endParaRPr lang="en-US"/>
          </a:p>
        </p:txBody>
      </p:sp>
    </p:spTree>
    <p:extLst>
      <p:ext uri="{BB962C8B-B14F-4D97-AF65-F5344CB8AC3E}">
        <p14:creationId xmlns:p14="http://schemas.microsoft.com/office/powerpoint/2010/main" val="2158800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dirty="0"/>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dirty="0"/>
              <a:t>Presentation</a:t>
            </a:r>
            <a:br>
              <a:rPr lang="en-US" noProof="0" dirty="0"/>
            </a:br>
            <a:r>
              <a:rPr lang="en-US" noProof="0" dirty="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a:t>
            </a:r>
            <a:r>
              <a:rPr lang="en-US" noProof="0" dirty="0" err="1"/>
              <a:t>Vitate</a:t>
            </a:r>
            <a:r>
              <a:rPr lang="en-US" noProof="0" dirty="0"/>
              <a:t> </a:t>
            </a:r>
            <a:r>
              <a:rPr lang="en-US" noProof="0" dirty="0" err="1"/>
              <a:t>solorec</a:t>
            </a:r>
            <a:r>
              <a:rPr lang="en-US" noProof="0" dirty="0"/>
              <a:t> </a:t>
            </a:r>
            <a:r>
              <a:rPr lang="en-US" noProof="0" dirty="0" err="1"/>
              <a:t>torisqu</a:t>
            </a:r>
            <a:r>
              <a:rPr lang="en-US" noProof="0" dirty="0"/>
              <a:t> </a:t>
            </a:r>
            <a:r>
              <a:rPr lang="en-US" noProof="0" dirty="0" err="1"/>
              <a:t>asperio</a:t>
            </a:r>
            <a:r>
              <a:rPr lang="en-US" noProof="0" dirty="0"/>
              <a:t> </a:t>
            </a:r>
            <a:r>
              <a:rPr lang="en-US" noProof="0" dirty="0" err="1"/>
              <a:t>berat</a:t>
            </a:r>
            <a:r>
              <a:rPr lang="en-US" noProof="0" dirty="0"/>
              <a:t>. </a:t>
            </a:r>
            <a:r>
              <a:rPr lang="en-US" noProof="0" dirty="0" err="1"/>
              <a:t>Duciate</a:t>
            </a:r>
            <a:r>
              <a:rPr lang="en-US" noProof="0" dirty="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dirty="0"/>
              <a:t>Presenter name</a:t>
            </a:r>
          </a:p>
        </p:txBody>
      </p:sp>
    </p:spTree>
    <p:extLst>
      <p:ext uri="{BB962C8B-B14F-4D97-AF65-F5344CB8AC3E}">
        <p14:creationId xmlns:p14="http://schemas.microsoft.com/office/powerpoint/2010/main" val="3066433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1880968"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dirty="0"/>
              <a:t>01</a:t>
            </a:r>
            <a:endParaRPr lang="en-GB" dirty="0"/>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1880968"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dirty="0"/>
              <a:t>02</a:t>
            </a:r>
            <a:endParaRPr lang="en-GB" dirty="0"/>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1880968"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dirty="0"/>
              <a:t>03</a:t>
            </a:r>
            <a:endParaRPr lang="en-GB" dirty="0"/>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2796954"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dirty="0"/>
              <a:t>Chapter title</a:t>
            </a:r>
            <a:endParaRPr lang="en-GB" dirty="0"/>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2796953"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2796952"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5" y="302400"/>
            <a:ext cx="8064501" cy="900112"/>
          </a:xfrm>
          <a:prstGeom prst="rect">
            <a:avLst/>
          </a:prstGeom>
        </p:spPr>
        <p:txBody>
          <a:bodyPr lIns="0" tIns="0" rIns="0" bIns="0">
            <a:noAutofit/>
          </a:bodyPr>
          <a:lstStyle>
            <a:lvl1pPr>
              <a:lnSpc>
                <a:spcPct val="90000"/>
              </a:lnSpc>
              <a:defRPr sz="5700">
                <a:latin typeface="+mj-lt"/>
              </a:defRPr>
            </a:lvl1pPr>
          </a:lstStyle>
          <a:p>
            <a:pPr lvl="0"/>
            <a:r>
              <a:rPr lang="en-US" dirty="0"/>
              <a:t>Index</a:t>
            </a:r>
            <a:endParaRPr lang="en-GB" dirty="0"/>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1880967"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dirty="0"/>
              <a:t>04</a:t>
            </a:r>
            <a:endParaRPr lang="en-GB" dirty="0"/>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2796951"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1880967"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2796951"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1880967"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2796951"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1880967"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2796951"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166133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3004251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dirty="0"/>
          </a:p>
        </p:txBody>
      </p:sp>
    </p:spTree>
    <p:extLst>
      <p:ext uri="{BB962C8B-B14F-4D97-AF65-F5344CB8AC3E}">
        <p14:creationId xmlns:p14="http://schemas.microsoft.com/office/powerpoint/2010/main" val="56401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989377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70C1BC3B-A64D-54FC-E54B-B1111DC3C0F8}"/>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2135956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1" name="Text Placeholder 22">
            <a:extLst>
              <a:ext uri="{FF2B5EF4-FFF2-40B4-BE49-F238E27FC236}">
                <a16:creationId xmlns:a16="http://schemas.microsoft.com/office/drawing/2014/main" id="{BB3640FE-FC42-7C88-6896-25A51BF3D4B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686126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1153440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3736544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191056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485858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rgbClr val="CCBCB8"/>
                </a:solidFill>
              </a:defRPr>
            </a:lvl1pPr>
          </a:lstStyle>
          <a:p>
            <a:r>
              <a:rPr lang="en-US" dirty="0"/>
              <a:t>Slide title</a:t>
            </a:r>
            <a:endParaRPr lang="en-GB" dirty="0"/>
          </a:p>
        </p:txBody>
      </p:sp>
    </p:spTree>
    <p:extLst>
      <p:ext uri="{BB962C8B-B14F-4D97-AF65-F5344CB8AC3E}">
        <p14:creationId xmlns:p14="http://schemas.microsoft.com/office/powerpoint/2010/main" val="320273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Integer </a:t>
            </a:r>
            <a:r>
              <a:rPr lang="en-US" dirty="0" err="1"/>
              <a:t>tincidunt</a:t>
            </a:r>
            <a:r>
              <a:rPr lang="en-US" dirty="0"/>
              <a:t> a </a:t>
            </a:r>
            <a:r>
              <a:rPr lang="en-US" dirty="0" err="1"/>
              <a:t>elit</a:t>
            </a:r>
            <a:r>
              <a:rPr lang="en-US" dirty="0"/>
              <a:t> </a:t>
            </a:r>
            <a:r>
              <a:rPr lang="en-US" dirty="0" err="1"/>
              <a:t>eu</a:t>
            </a:r>
            <a:r>
              <a:rPr lang="en-US" dirty="0"/>
              <a:t> </a:t>
            </a:r>
            <a:r>
              <a:rPr lang="en-US" dirty="0" err="1"/>
              <a:t>tristique</a:t>
            </a:r>
            <a:r>
              <a:rPr lang="en-US" dirty="0"/>
              <a:t>. </a:t>
            </a:r>
            <a:endParaRPr lang="en-GB" dirty="0"/>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4" name="TextBox 3">
            <a:extLst>
              <a:ext uri="{FF2B5EF4-FFF2-40B4-BE49-F238E27FC236}">
                <a16:creationId xmlns:a16="http://schemas.microsoft.com/office/drawing/2014/main" id="{24CF6561-024A-6667-6CAA-878F604BB20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2953955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dirty="0"/>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4108792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rgbClr val="CCBCB8"/>
                </a:solidFill>
              </a:defRPr>
            </a:lvl1pPr>
          </a:lstStyle>
          <a:p>
            <a:r>
              <a:rPr lang="en-US" dirty="0"/>
              <a:t>Slide title</a:t>
            </a:r>
            <a:endParaRPr lang="en-GB" dirty="0"/>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2601272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499218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pic>
        <p:nvPicPr>
          <p:cNvPr id="10" name="Picture 9" descr="Close-up of a molecule&#10;&#10;AI-generated content may be incorrect.">
            <a:extLst>
              <a:ext uri="{FF2B5EF4-FFF2-40B4-BE49-F238E27FC236}">
                <a16:creationId xmlns:a16="http://schemas.microsoft.com/office/drawing/2014/main" id="{98D15C98-E463-99AC-BD06-6C447E251C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7363752" y="2468829"/>
            <a:ext cx="4830945" cy="3155894"/>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a:t>
            </a:r>
            <a:endParaRPr lang="en-GB" dirty="0"/>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rgbClr val="B3978F"/>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Name</a:t>
            </a:r>
            <a:br>
              <a:rPr lang="en-US" dirty="0"/>
            </a:br>
            <a:r>
              <a:rPr lang="en-US" dirty="0"/>
              <a:t>Surname</a:t>
            </a:r>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rgbClr val="CCBCB8"/>
                </a:solidFill>
              </a:defRPr>
            </a:lvl1pPr>
          </a:lstStyle>
          <a:p>
            <a:r>
              <a:rPr lang="en-US" dirty="0"/>
              <a:t>Slide title</a:t>
            </a:r>
            <a:endParaRPr lang="en-GB" dirty="0"/>
          </a:p>
        </p:txBody>
      </p:sp>
    </p:spTree>
    <p:extLst>
      <p:ext uri="{BB962C8B-B14F-4D97-AF65-F5344CB8AC3E}">
        <p14:creationId xmlns:p14="http://schemas.microsoft.com/office/powerpoint/2010/main" val="22612883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3567441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a:extLst>
              <a:ext uri="{28A0092B-C50C-407E-A947-70E740481C1C}">
                <a14:useLocalDpi xmlns:a14="http://schemas.microsoft.com/office/drawing/2010/main" val="0"/>
              </a:ext>
            </a:extLst>
          </a:blip>
          <a:srcRect l="2914" r="38320"/>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tx1"/>
                </a:solidFill>
              </a:rPr>
              <a:t>Peptides </a:t>
            </a:r>
            <a:r>
              <a:rPr lang="en-US" sz="950" b="0" spc="10" dirty="0">
                <a:solidFill>
                  <a:schemeClr val="tx1"/>
                </a:solidFill>
              </a:rPr>
              <a:t>| Pharma-inspired skincare</a:t>
            </a: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Tree>
    <p:extLst>
      <p:ext uri="{BB962C8B-B14F-4D97-AF65-F5344CB8AC3E}">
        <p14:creationId xmlns:p14="http://schemas.microsoft.com/office/powerpoint/2010/main" val="32069407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dirty="0">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683222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_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dirty="0"/>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29-7-2025</a:t>
            </a:fld>
            <a:endParaRPr lang="en-GB"/>
          </a:p>
        </p:txBody>
      </p:sp>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919266234"/>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6445024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047008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5033743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7429071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683465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464612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9">
            <a:extLst>
              <a:ext uri="{96DAC541-7B7A-43D3-8B79-37D633B846F1}">
                <asvg:svgBlip xmlns:asvg="http://schemas.microsoft.com/office/drawing/2016/SVG/main" r:embed="rId30"/>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1710478272"/>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711" r:id="rId3"/>
    <p:sldLayoutId id="2147483680" r:id="rId4"/>
    <p:sldLayoutId id="2147483685" r:id="rId5"/>
    <p:sldLayoutId id="2147483703" r:id="rId6"/>
    <p:sldLayoutId id="2147483704" r:id="rId7"/>
    <p:sldLayoutId id="2147483705" r:id="rId8"/>
    <p:sldLayoutId id="2147483686" r:id="rId9"/>
    <p:sldLayoutId id="2147483706" r:id="rId10"/>
    <p:sldLayoutId id="2147483710" r:id="rId11"/>
    <p:sldLayoutId id="2147483687" r:id="rId12"/>
    <p:sldLayoutId id="2147483691" r:id="rId13"/>
    <p:sldLayoutId id="2147483692" r:id="rId14"/>
    <p:sldLayoutId id="2147483708" r:id="rId15"/>
    <p:sldLayoutId id="2147483693" r:id="rId16"/>
    <p:sldLayoutId id="2147483694" r:id="rId17"/>
    <p:sldLayoutId id="2147483712" r:id="rId18"/>
    <p:sldLayoutId id="2147483714" r:id="rId19"/>
    <p:sldLayoutId id="2147483701" r:id="rId20"/>
    <p:sldLayoutId id="2147483730" r:id="rId21"/>
    <p:sldLayoutId id="2147483732" r:id="rId22"/>
    <p:sldLayoutId id="2147483733" r:id="rId23"/>
    <p:sldLayoutId id="2147483735" r:id="rId24"/>
    <p:sldLayoutId id="2147483737" r:id="rId25"/>
    <p:sldLayoutId id="2147483738" r:id="rId26"/>
    <p:sldLayoutId id="2147483739" r:id="rId27"/>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24.xm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9.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25.png"/><Relationship Id="rId4"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xml"/><Relationship Id="rId5" Type="http://schemas.openxmlformats.org/officeDocument/2006/relationships/image" Target="../media/image34.png"/><Relationship Id="rId4" Type="http://schemas.openxmlformats.org/officeDocument/2006/relationships/image" Target="../media/image37.sv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24.xml"/><Relationship Id="rId4" Type="http://schemas.openxmlformats.org/officeDocument/2006/relationships/image" Target="../media/image2.sv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120879-5A3C-D462-21BF-45300D8FAD1F}"/>
              </a:ext>
            </a:extLst>
          </p:cNvPr>
          <p:cNvSpPr>
            <a:spLocks noGrp="1"/>
          </p:cNvSpPr>
          <p:nvPr>
            <p:ph type="dt" sz="half" idx="10"/>
          </p:nvPr>
        </p:nvSpPr>
        <p:spPr>
          <a:xfrm>
            <a:off x="302399" y="6362699"/>
            <a:ext cx="2743200" cy="240506"/>
          </a:xfrm>
        </p:spPr>
        <p:txBody>
          <a:bodyPr/>
          <a:lstStyle/>
          <a:p>
            <a:pPr lvl="0"/>
            <a:fld id="{FB635380-E24D-4796-9903-BFC2C01239A3}" type="datetime4">
              <a:rPr lang="en-GB" noProof="0" smtClean="0"/>
              <a:pPr lvl="0"/>
              <a:t>29 July 2025</a:t>
            </a:fld>
            <a:endParaRPr lang="en-GB" noProof="0"/>
          </a:p>
        </p:txBody>
      </p:sp>
      <p:sp>
        <p:nvSpPr>
          <p:cNvPr id="3" name="TextBox 2">
            <a:extLst>
              <a:ext uri="{FF2B5EF4-FFF2-40B4-BE49-F238E27FC236}">
                <a16:creationId xmlns:a16="http://schemas.microsoft.com/office/drawing/2014/main" id="{40ED11A8-6B4E-4EDA-D4A9-55080B71FB86}"/>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pic>
        <p:nvPicPr>
          <p:cNvPr id="19" name="Picture 18" descr="A person applying a dropper on her eye&#10;&#10;AI-generated content may be incorrect.">
            <a:extLst>
              <a:ext uri="{FF2B5EF4-FFF2-40B4-BE49-F238E27FC236}">
                <a16:creationId xmlns:a16="http://schemas.microsoft.com/office/drawing/2014/main" id="{88E6D98A-7A69-3237-1824-EEA43C2B1E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sp>
        <p:nvSpPr>
          <p:cNvPr id="20" name="TextBox 19">
            <a:extLst>
              <a:ext uri="{FF2B5EF4-FFF2-40B4-BE49-F238E27FC236}">
                <a16:creationId xmlns:a16="http://schemas.microsoft.com/office/drawing/2014/main" id="{0120738D-A5F7-A2D4-FDB3-C0CAE32B4435}"/>
              </a:ext>
            </a:extLst>
          </p:cNvPr>
          <p:cNvSpPr txBox="1"/>
          <p:nvPr/>
        </p:nvSpPr>
        <p:spPr>
          <a:xfrm>
            <a:off x="206454" y="6107904"/>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June 2025</a:t>
            </a:r>
            <a:endParaRPr lang="en-CH" sz="1100" dirty="0">
              <a:solidFill>
                <a:schemeClr val="bg1"/>
              </a:solidFill>
            </a:endParaRPr>
          </a:p>
        </p:txBody>
      </p:sp>
    </p:spTree>
    <p:extLst>
      <p:ext uri="{BB962C8B-B14F-4D97-AF65-F5344CB8AC3E}">
        <p14:creationId xmlns:p14="http://schemas.microsoft.com/office/powerpoint/2010/main" val="1549531160"/>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close-up of a person's face&#10;&#10;Description automatically generated">
            <a:extLst>
              <a:ext uri="{FF2B5EF4-FFF2-40B4-BE49-F238E27FC236}">
                <a16:creationId xmlns:a16="http://schemas.microsoft.com/office/drawing/2014/main" id="{9DEF58FF-B2AB-9930-32AA-9577C32CFBBA}"/>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l="13" r="13"/>
          <a:stretch/>
        </p:blipFill>
        <p:spPr/>
      </p:pic>
      <p:sp>
        <p:nvSpPr>
          <p:cNvPr id="6" name="Slide Number Placeholder 5">
            <a:extLst>
              <a:ext uri="{FF2B5EF4-FFF2-40B4-BE49-F238E27FC236}">
                <a16:creationId xmlns:a16="http://schemas.microsoft.com/office/drawing/2014/main" id="{D3105C3F-1BC1-9641-BB58-77F6911E742E}"/>
              </a:ext>
            </a:extLst>
          </p:cNvPr>
          <p:cNvSpPr>
            <a:spLocks noGrp="1"/>
          </p:cNvSpPr>
          <p:nvPr>
            <p:ph type="sldNum" sz="quarter" idx="10"/>
          </p:nvPr>
        </p:nvSpPr>
        <p:spPr/>
        <p:txBody>
          <a:bodyPr/>
          <a:lstStyle/>
          <a:p>
            <a:fld id="{E118D48E-C7CB-6244-969D-7BAEA9B6226C}" type="slidenum">
              <a:rPr lang="en-US" smtClean="0"/>
              <a:pPr/>
              <a:t>2</a:t>
            </a:fld>
            <a:endParaRPr lang="en-US"/>
          </a:p>
        </p:txBody>
      </p:sp>
      <p:sp>
        <p:nvSpPr>
          <p:cNvPr id="26" name="Text Placeholder 25">
            <a:extLst>
              <a:ext uri="{FF2B5EF4-FFF2-40B4-BE49-F238E27FC236}">
                <a16:creationId xmlns:a16="http://schemas.microsoft.com/office/drawing/2014/main" id="{8C23377C-4552-3665-3BED-35D29866A8B6}"/>
              </a:ext>
            </a:extLst>
          </p:cNvPr>
          <p:cNvSpPr>
            <a:spLocks noGrp="1"/>
          </p:cNvSpPr>
          <p:nvPr>
            <p:ph type="body" idx="11"/>
          </p:nvPr>
        </p:nvSpPr>
        <p:spPr>
          <a:xfrm>
            <a:off x="302400" y="1302162"/>
            <a:ext cx="6264655" cy="2348551"/>
          </a:xfrm>
        </p:spPr>
        <p:txBody>
          <a:bodyPr/>
          <a:lstStyle/>
          <a:p>
            <a:pPr marL="0" marR="279400" indent="0">
              <a:spcBef>
                <a:spcPts val="100"/>
              </a:spcBef>
              <a:buNone/>
            </a:pPr>
            <a:r>
              <a:rPr lang="en-GB" sz="1600" spc="40" dirty="0">
                <a:solidFill>
                  <a:schemeClr val="tx1"/>
                </a:solidFill>
                <a:cs typeface="Fira Sans"/>
              </a:rPr>
              <a:t>Sunbathing bronzed </a:t>
            </a:r>
            <a:r>
              <a:rPr lang="en-GB" sz="1600" spc="35" dirty="0">
                <a:solidFill>
                  <a:schemeClr val="tx1"/>
                </a:solidFill>
                <a:cs typeface="Fira Sans"/>
              </a:rPr>
              <a:t>skin makes </a:t>
            </a:r>
            <a:r>
              <a:rPr lang="en-GB" sz="1600" spc="25" dirty="0">
                <a:solidFill>
                  <a:schemeClr val="tx1"/>
                </a:solidFill>
                <a:cs typeface="Fira Sans"/>
              </a:rPr>
              <a:t>us </a:t>
            </a:r>
            <a:r>
              <a:rPr lang="en-GB" sz="1600" spc="50" dirty="0">
                <a:solidFill>
                  <a:schemeClr val="tx1"/>
                </a:solidFill>
                <a:cs typeface="Fira Sans"/>
              </a:rPr>
              <a:t>feel beautiful </a:t>
            </a:r>
            <a:r>
              <a:rPr lang="en-GB" sz="1600" spc="30" dirty="0">
                <a:solidFill>
                  <a:schemeClr val="tx1"/>
                </a:solidFill>
                <a:cs typeface="Fira Sans"/>
              </a:rPr>
              <a:t>and </a:t>
            </a:r>
            <a:r>
              <a:rPr lang="en-GB" sz="1600" spc="40" dirty="0">
                <a:solidFill>
                  <a:schemeClr val="tx1"/>
                </a:solidFill>
                <a:cs typeface="Fira Sans"/>
              </a:rPr>
              <a:t>confident,</a:t>
            </a:r>
            <a:r>
              <a:rPr lang="en-GB" sz="1600" spc="330" dirty="0">
                <a:solidFill>
                  <a:schemeClr val="tx1"/>
                </a:solidFill>
                <a:cs typeface="Fira Sans"/>
              </a:rPr>
              <a:t> </a:t>
            </a:r>
            <a:r>
              <a:rPr lang="en-GB" sz="1600" spc="50" dirty="0">
                <a:solidFill>
                  <a:schemeClr val="tx1"/>
                </a:solidFill>
                <a:cs typeface="Fira Sans"/>
              </a:rPr>
              <a:t>healthier</a:t>
            </a:r>
            <a:r>
              <a:rPr lang="en-GB" sz="1600" dirty="0">
                <a:solidFill>
                  <a:schemeClr val="tx1"/>
                </a:solidFill>
                <a:cs typeface="Fira Sans"/>
              </a:rPr>
              <a:t> </a:t>
            </a:r>
            <a:r>
              <a:rPr lang="en-GB" sz="1600" spc="30" dirty="0">
                <a:solidFill>
                  <a:schemeClr val="tx1"/>
                </a:solidFill>
                <a:cs typeface="Fira Sans"/>
              </a:rPr>
              <a:t>and</a:t>
            </a:r>
            <a:r>
              <a:rPr lang="en-GB" sz="1600" spc="125" dirty="0">
                <a:solidFill>
                  <a:schemeClr val="tx1"/>
                </a:solidFill>
                <a:cs typeface="Fira Sans"/>
              </a:rPr>
              <a:t> </a:t>
            </a:r>
            <a:r>
              <a:rPr lang="en-GB" sz="1600" spc="50" dirty="0">
                <a:solidFill>
                  <a:schemeClr val="tx1"/>
                </a:solidFill>
                <a:cs typeface="Fira Sans"/>
              </a:rPr>
              <a:t>revitalised.</a:t>
            </a:r>
            <a:endParaRPr lang="en-GB" sz="1600" dirty="0">
              <a:solidFill>
                <a:schemeClr val="tx1"/>
              </a:solidFill>
              <a:cs typeface="Fira Sans"/>
            </a:endParaRPr>
          </a:p>
          <a:p>
            <a:pPr marL="0" marR="5080" indent="0">
              <a:spcBef>
                <a:spcPts val="1700"/>
              </a:spcBef>
              <a:buNone/>
            </a:pPr>
            <a:r>
              <a:rPr lang="en-GB" sz="1600" spc="30" dirty="0">
                <a:solidFill>
                  <a:schemeClr val="tx1"/>
                </a:solidFill>
                <a:cs typeface="Fira Sans"/>
              </a:rPr>
              <a:t>Besides the joys, dangers of sunbathing and deep tanning are well recognized, with beauty standards evolving towards more natural and healthier glow.</a:t>
            </a:r>
          </a:p>
          <a:p>
            <a:pPr marL="0" marR="5080" indent="0">
              <a:spcBef>
                <a:spcPts val="1700"/>
              </a:spcBef>
              <a:buNone/>
            </a:pPr>
            <a:r>
              <a:rPr lang="en-GB" sz="1600" spc="30" dirty="0">
                <a:solidFill>
                  <a:schemeClr val="tx1"/>
                </a:solidFill>
                <a:cs typeface="Fira Sans"/>
              </a:rPr>
              <a:t>Skin pigmentation is mostly achieved via chemical tanners which usually provide unnatural, uneven look.</a:t>
            </a:r>
          </a:p>
          <a:p>
            <a:endParaRPr lang="en-GB" dirty="0"/>
          </a:p>
        </p:txBody>
      </p:sp>
      <p:sp>
        <p:nvSpPr>
          <p:cNvPr id="4" name="Title 3">
            <a:extLst>
              <a:ext uri="{FF2B5EF4-FFF2-40B4-BE49-F238E27FC236}">
                <a16:creationId xmlns:a16="http://schemas.microsoft.com/office/drawing/2014/main" id="{52C70D9A-AD5F-A545-B5BB-B2610E34930F}"/>
              </a:ext>
            </a:extLst>
          </p:cNvPr>
          <p:cNvSpPr>
            <a:spLocks noGrp="1"/>
          </p:cNvSpPr>
          <p:nvPr>
            <p:ph type="title"/>
          </p:nvPr>
        </p:nvSpPr>
        <p:spPr/>
        <p:txBody>
          <a:bodyPr/>
          <a:lstStyle/>
          <a:p>
            <a:r>
              <a:rPr lang="en-GB" dirty="0"/>
              <a:t>We all love that natural sun-kissed glow that we get from a summer holiday</a:t>
            </a:r>
            <a:endParaRPr lang="en-US" dirty="0"/>
          </a:p>
        </p:txBody>
      </p:sp>
      <p:sp>
        <p:nvSpPr>
          <p:cNvPr id="10" name="Rectangle 9">
            <a:extLst>
              <a:ext uri="{FF2B5EF4-FFF2-40B4-BE49-F238E27FC236}">
                <a16:creationId xmlns:a16="http://schemas.microsoft.com/office/drawing/2014/main" id="{AA8E1BB0-1FCF-6D9F-5862-ED85EF63DB1D}"/>
              </a:ext>
            </a:extLst>
          </p:cNvPr>
          <p:cNvSpPr/>
          <p:nvPr/>
        </p:nvSpPr>
        <p:spPr>
          <a:xfrm>
            <a:off x="302398" y="3765391"/>
            <a:ext cx="3382911" cy="526472"/>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6">
            <a:extLst>
              <a:ext uri="{FF2B5EF4-FFF2-40B4-BE49-F238E27FC236}">
                <a16:creationId xmlns:a16="http://schemas.microsoft.com/office/drawing/2014/main" id="{1E37621C-6BAC-3516-41DB-1A9D2972837A}"/>
              </a:ext>
            </a:extLst>
          </p:cNvPr>
          <p:cNvSpPr>
            <a:spLocks noGrp="1"/>
          </p:cNvSpPr>
          <p:nvPr>
            <p:ph type="body" sz="quarter" idx="12"/>
          </p:nvPr>
        </p:nvSpPr>
        <p:spPr>
          <a:xfrm>
            <a:off x="460703" y="3877021"/>
            <a:ext cx="3527999" cy="303211"/>
          </a:xfrm>
        </p:spPr>
        <p:txBody>
          <a:bodyPr numCol="1"/>
          <a:lstStyle/>
          <a:p>
            <a:r>
              <a:rPr lang="en-GB" sz="2000" b="1" spc="30" dirty="0">
                <a:solidFill>
                  <a:schemeClr val="bg1"/>
                </a:solidFill>
                <a:cs typeface="Fira Sans"/>
              </a:rPr>
              <a:t>Consumers want more…</a:t>
            </a:r>
          </a:p>
          <a:p>
            <a:endParaRPr lang="en-GB" sz="2000" dirty="0">
              <a:solidFill>
                <a:schemeClr val="accent6"/>
              </a:solidFill>
            </a:endParaRPr>
          </a:p>
        </p:txBody>
      </p:sp>
    </p:spTree>
    <p:extLst>
      <p:ext uri="{BB962C8B-B14F-4D97-AF65-F5344CB8AC3E}">
        <p14:creationId xmlns:p14="http://schemas.microsoft.com/office/powerpoint/2010/main" val="1880355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person wearing headphones&#10;&#10;Description automatically generated">
            <a:extLst>
              <a:ext uri="{FF2B5EF4-FFF2-40B4-BE49-F238E27FC236}">
                <a16:creationId xmlns:a16="http://schemas.microsoft.com/office/drawing/2014/main" id="{613D83FF-9251-E812-B369-54556B0E0D18}"/>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l="25" r="25"/>
          <a:stretch/>
        </p:blipFill>
        <p:spPr/>
      </p:pic>
      <p:sp>
        <p:nvSpPr>
          <p:cNvPr id="7" name="Text Placeholder 1">
            <a:extLst>
              <a:ext uri="{FF2B5EF4-FFF2-40B4-BE49-F238E27FC236}">
                <a16:creationId xmlns:a16="http://schemas.microsoft.com/office/drawing/2014/main" id="{8642459E-D99B-A162-C979-8AD9E393E5BA}"/>
              </a:ext>
            </a:extLst>
          </p:cNvPr>
          <p:cNvSpPr txBox="1">
            <a:spLocks/>
          </p:cNvSpPr>
          <p:nvPr/>
        </p:nvSpPr>
        <p:spPr>
          <a:xfrm>
            <a:off x="300038" y="339995"/>
            <a:ext cx="11592501" cy="900111"/>
          </a:xfrm>
          <a:prstGeom prst="rect">
            <a:avLst/>
          </a:prstGeom>
        </p:spPr>
        <p:txBody>
          <a:bodyPr vert="horz" wrap="square" lIns="0" tIns="0" rIns="0" bIns="0" rtlCol="0">
            <a:noAutofit/>
          </a:bodyPr>
          <a:lstStyle>
            <a:lvl1pPr marL="0" indent="0" algn="l" defTabSz="914400" rtl="0" eaLnBrk="1" latinLnBrk="0" hangingPunct="1">
              <a:lnSpc>
                <a:spcPct val="90000"/>
              </a:lnSpc>
              <a:spcBef>
                <a:spcPts val="0"/>
              </a:spcBef>
              <a:buFont typeface="Arial" panose="020B0604020202020204" pitchFamily="34" charset="0"/>
              <a:buNone/>
              <a:defRPr sz="5700" b="1"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5700" b="1" i="0" u="none" strike="noStrike" kern="0" cap="none" spc="0" normalizeH="0" baseline="0" noProof="0">
                <a:ln>
                  <a:noFill/>
                </a:ln>
                <a:solidFill>
                  <a:sysClr val="window" lastClr="FFFFFF"/>
                </a:solidFill>
                <a:effectLst/>
                <a:uLnTx/>
                <a:uFillTx/>
                <a:latin typeface="DM Sans"/>
                <a:ea typeface="+mn-ea"/>
                <a:cs typeface="+mn-cs"/>
              </a:rPr>
              <a:t>Consumer insights</a:t>
            </a:r>
          </a:p>
        </p:txBody>
      </p:sp>
    </p:spTree>
    <p:extLst>
      <p:ext uri="{BB962C8B-B14F-4D97-AF65-F5344CB8AC3E}">
        <p14:creationId xmlns:p14="http://schemas.microsoft.com/office/powerpoint/2010/main" val="2028330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B86569-F338-E6AC-91D6-19A310A727A6}"/>
              </a:ext>
            </a:extLst>
          </p:cNvPr>
          <p:cNvSpPr/>
          <p:nvPr/>
        </p:nvSpPr>
        <p:spPr>
          <a:xfrm>
            <a:off x="1836228" y="1965002"/>
            <a:ext cx="4178982" cy="1205975"/>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7" name="Chart 26">
            <a:extLst>
              <a:ext uri="{FF2B5EF4-FFF2-40B4-BE49-F238E27FC236}">
                <a16:creationId xmlns:a16="http://schemas.microsoft.com/office/drawing/2014/main" id="{E7CA5E11-3557-304D-B703-A070009BD691}"/>
              </a:ext>
            </a:extLst>
          </p:cNvPr>
          <p:cNvGraphicFramePr/>
          <p:nvPr>
            <p:extLst>
              <p:ext uri="{D42A27DB-BD31-4B8C-83A1-F6EECF244321}">
                <p14:modId xmlns:p14="http://schemas.microsoft.com/office/powerpoint/2010/main" val="855510955"/>
              </p:ext>
            </p:extLst>
          </p:nvPr>
        </p:nvGraphicFramePr>
        <p:xfrm>
          <a:off x="4780102" y="2882211"/>
          <a:ext cx="6681086" cy="4244649"/>
        </p:xfrm>
        <a:graphic>
          <a:graphicData uri="http://schemas.openxmlformats.org/drawingml/2006/chart">
            <c:chart xmlns:c="http://schemas.openxmlformats.org/drawingml/2006/chart" xmlns:r="http://schemas.openxmlformats.org/officeDocument/2006/relationships" r:id="rId3"/>
          </a:graphicData>
        </a:graphic>
      </p:graphicFrame>
      <p:sp>
        <p:nvSpPr>
          <p:cNvPr id="15" name="object 12">
            <a:extLst>
              <a:ext uri="{FF2B5EF4-FFF2-40B4-BE49-F238E27FC236}">
                <a16:creationId xmlns:a16="http://schemas.microsoft.com/office/drawing/2014/main" id="{31692E16-1F97-9B46-AF59-EDB5E65AA0F1}"/>
              </a:ext>
            </a:extLst>
          </p:cNvPr>
          <p:cNvSpPr/>
          <p:nvPr/>
        </p:nvSpPr>
        <p:spPr>
          <a:xfrm>
            <a:off x="4180962" y="3758051"/>
            <a:ext cx="3075590" cy="82569"/>
          </a:xfrm>
          <a:custGeom>
            <a:avLst/>
            <a:gdLst/>
            <a:ahLst/>
            <a:cxnLst/>
            <a:rect l="l" t="t" r="r" b="b"/>
            <a:pathLst>
              <a:path w="3575684">
                <a:moveTo>
                  <a:pt x="0" y="0"/>
                </a:moveTo>
                <a:lnTo>
                  <a:pt x="3575596" y="0"/>
                </a:lnTo>
              </a:path>
            </a:pathLst>
          </a:custGeom>
          <a:ln w="19050">
            <a:solidFill>
              <a:srgbClr val="CCBCB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5">
            <a:extLst>
              <a:ext uri="{FF2B5EF4-FFF2-40B4-BE49-F238E27FC236}">
                <a16:creationId xmlns:a16="http://schemas.microsoft.com/office/drawing/2014/main" id="{3EBE59D2-6E41-E644-8B40-63227A62BD71}"/>
              </a:ext>
            </a:extLst>
          </p:cNvPr>
          <p:cNvSpPr/>
          <p:nvPr/>
        </p:nvSpPr>
        <p:spPr>
          <a:xfrm>
            <a:off x="8839487" y="3772511"/>
            <a:ext cx="3050113" cy="45719"/>
          </a:xfrm>
          <a:custGeom>
            <a:avLst/>
            <a:gdLst/>
            <a:ahLst/>
            <a:cxnLst/>
            <a:rect l="l" t="t" r="r" b="b"/>
            <a:pathLst>
              <a:path w="3789044">
                <a:moveTo>
                  <a:pt x="0" y="0"/>
                </a:moveTo>
                <a:lnTo>
                  <a:pt x="3788664" y="0"/>
                </a:lnTo>
              </a:path>
            </a:pathLst>
          </a:custGeom>
          <a:ln w="19050">
            <a:solidFill>
              <a:srgbClr val="89797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object 16">
            <a:extLst>
              <a:ext uri="{FF2B5EF4-FFF2-40B4-BE49-F238E27FC236}">
                <a16:creationId xmlns:a16="http://schemas.microsoft.com/office/drawing/2014/main" id="{DDBC3103-2D65-B647-89C7-1805CCA692AB}"/>
              </a:ext>
            </a:extLst>
          </p:cNvPr>
          <p:cNvSpPr/>
          <p:nvPr/>
        </p:nvSpPr>
        <p:spPr>
          <a:xfrm>
            <a:off x="8379860" y="5053032"/>
            <a:ext cx="3506827" cy="51322"/>
          </a:xfrm>
          <a:custGeom>
            <a:avLst/>
            <a:gdLst/>
            <a:ahLst/>
            <a:cxnLst/>
            <a:rect l="l" t="t" r="r" b="b"/>
            <a:pathLst>
              <a:path w="3575684">
                <a:moveTo>
                  <a:pt x="0" y="0"/>
                </a:moveTo>
                <a:lnTo>
                  <a:pt x="3575596" y="0"/>
                </a:lnTo>
              </a:path>
            </a:pathLst>
          </a:custGeom>
          <a:ln w="19050">
            <a:solidFill>
              <a:srgbClr val="B3978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17">
            <a:extLst>
              <a:ext uri="{FF2B5EF4-FFF2-40B4-BE49-F238E27FC236}">
                <a16:creationId xmlns:a16="http://schemas.microsoft.com/office/drawing/2014/main" id="{1422D9BD-3D62-514D-9A1A-0C38CA16E4AA}"/>
              </a:ext>
            </a:extLst>
          </p:cNvPr>
          <p:cNvSpPr txBox="1"/>
          <p:nvPr/>
        </p:nvSpPr>
        <p:spPr>
          <a:xfrm>
            <a:off x="4182044" y="4929220"/>
            <a:ext cx="3506827" cy="704039"/>
          </a:xfrm>
          <a:prstGeom prst="rect">
            <a:avLst/>
          </a:prstGeom>
        </p:spPr>
        <p:txBody>
          <a:bodyPr vert="horz" wrap="square" lIns="0" tIns="148590" rIns="0" bIns="0" rtlCol="0">
            <a:spAutoFit/>
          </a:bodyPr>
          <a:lstStyle/>
          <a:p>
            <a:pPr marL="12700" marR="653415" lvl="0" indent="0" algn="l" defTabSz="914400" rtl="0" eaLnBrk="1" fontAlgn="auto" latinLnBrk="0" hangingPunct="1">
              <a:lnSpc>
                <a:spcPct val="100000"/>
              </a:lnSpc>
              <a:spcBef>
                <a:spcPts val="805"/>
              </a:spcBef>
              <a:spcAft>
                <a:spcPts val="0"/>
              </a:spcAft>
              <a:buClrTx/>
              <a:buSzTx/>
              <a:buFontTx/>
              <a:buNone/>
              <a:tabLst/>
              <a:defRPr/>
            </a:pPr>
            <a:r>
              <a:rPr kumimoji="0" sz="1200" i="0" u="none" strike="noStrike" kern="1200" cap="none" normalizeH="0" noProof="0" dirty="0">
                <a:ln>
                  <a:noFill/>
                </a:ln>
                <a:effectLst/>
                <a:uLnTx/>
                <a:uFillTx/>
                <a:ea typeface="+mn-ea"/>
                <a:cs typeface="Fira Sans"/>
              </a:rPr>
              <a:t>I want to avoid getting tanned, as I believe I look more</a:t>
            </a:r>
            <a:r>
              <a:rPr lang="en-GB" sz="1200" dirty="0">
                <a:cs typeface="Fira Sans"/>
              </a:rPr>
              <a:t> </a:t>
            </a:r>
            <a:r>
              <a:rPr kumimoji="0" sz="1200" i="0" u="none" strike="noStrike" kern="1200" cap="none" normalizeH="0" noProof="0" dirty="0">
                <a:ln>
                  <a:noFill/>
                </a:ln>
                <a:effectLst/>
                <a:uLnTx/>
                <a:uFillTx/>
                <a:ea typeface="+mn-ea"/>
                <a:cs typeface="Fira Sans"/>
              </a:rPr>
              <a:t>handsome/beautiful when my  skin is bright </a:t>
            </a:r>
            <a:r>
              <a:rPr kumimoji="0" sz="1200" b="1" i="0" u="none" strike="noStrike" kern="1200" cap="none" normalizeH="0" noProof="0" dirty="0">
                <a:ln>
                  <a:noFill/>
                </a:ln>
                <a:effectLst/>
                <a:uLnTx/>
                <a:uFillTx/>
                <a:ea typeface="+mn-ea"/>
                <a:cs typeface="Fira Sans"/>
              </a:rPr>
              <a:t>9.52%, 400 </a:t>
            </a:r>
          </a:p>
        </p:txBody>
      </p:sp>
      <p:sp>
        <p:nvSpPr>
          <p:cNvPr id="29" name="object 12">
            <a:extLst>
              <a:ext uri="{FF2B5EF4-FFF2-40B4-BE49-F238E27FC236}">
                <a16:creationId xmlns:a16="http://schemas.microsoft.com/office/drawing/2014/main" id="{E205AB4C-F5D9-194A-9D43-AE67C21C81E1}"/>
              </a:ext>
            </a:extLst>
          </p:cNvPr>
          <p:cNvSpPr/>
          <p:nvPr/>
        </p:nvSpPr>
        <p:spPr>
          <a:xfrm>
            <a:off x="4180962" y="5031132"/>
            <a:ext cx="3075590" cy="82569"/>
          </a:xfrm>
          <a:custGeom>
            <a:avLst/>
            <a:gdLst/>
            <a:ahLst/>
            <a:cxnLst/>
            <a:rect l="l" t="t" r="r" b="b"/>
            <a:pathLst>
              <a:path w="3575684">
                <a:moveTo>
                  <a:pt x="0" y="0"/>
                </a:moveTo>
                <a:lnTo>
                  <a:pt x="3575596" y="0"/>
                </a:lnTo>
              </a:path>
            </a:pathLst>
          </a:custGeom>
          <a:ln w="19050">
            <a:solidFill>
              <a:srgbClr val="4D3C35"/>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4">
            <a:extLst>
              <a:ext uri="{FF2B5EF4-FFF2-40B4-BE49-F238E27FC236}">
                <a16:creationId xmlns:a16="http://schemas.microsoft.com/office/drawing/2014/main" id="{C7938C26-F4D6-1844-8B7B-5268855D1ED8}"/>
              </a:ext>
            </a:extLst>
          </p:cNvPr>
          <p:cNvSpPr txBox="1"/>
          <p:nvPr/>
        </p:nvSpPr>
        <p:spPr>
          <a:xfrm>
            <a:off x="8961727" y="5056373"/>
            <a:ext cx="2924960" cy="566822"/>
          </a:xfrm>
          <a:prstGeom prst="rect">
            <a:avLst/>
          </a:prstGeom>
        </p:spPr>
        <p:txBody>
          <a:bodyPr vert="horz" wrap="square" lIns="0" tIns="12700" rIns="0" bIns="0" rtlCol="0">
            <a:spAutoFit/>
          </a:bodyPr>
          <a:lstStyle/>
          <a:p>
            <a:pPr marL="12700" marR="5080" lvl="0" indent="0" algn="r" defTabSz="914400" rtl="0" eaLnBrk="1" fontAlgn="auto" latinLnBrk="0" hangingPunct="1">
              <a:lnSpc>
                <a:spcPct val="100000"/>
              </a:lnSpc>
              <a:spcBef>
                <a:spcPts val="100"/>
              </a:spcBef>
              <a:spcAft>
                <a:spcPts val="0"/>
              </a:spcAft>
              <a:buClrTx/>
              <a:buSzTx/>
              <a:buFontTx/>
              <a:buNone/>
              <a:tabLst/>
              <a:defRPr/>
            </a:pPr>
            <a:r>
              <a:rPr kumimoji="0" sz="1200" i="0" u="none" strike="noStrike" kern="1200" cap="none" normalizeH="0" noProof="0" dirty="0">
                <a:ln>
                  <a:noFill/>
                </a:ln>
                <a:effectLst/>
                <a:uLnTx/>
                <a:uFillTx/>
                <a:ea typeface="+mn-ea"/>
                <a:cs typeface="Fira Sans"/>
              </a:rPr>
              <a:t>I want to get some tan in order  not to look too pale, as I want  </a:t>
            </a:r>
            <a:br>
              <a:rPr kumimoji="0" lang="en-GB" sz="1200" i="0" u="none" strike="noStrike" kern="1200" cap="none" normalizeH="0" noProof="0" dirty="0">
                <a:ln>
                  <a:noFill/>
                </a:ln>
                <a:effectLst/>
                <a:uLnTx/>
                <a:uFillTx/>
                <a:ea typeface="+mn-ea"/>
                <a:cs typeface="Fira Sans"/>
              </a:rPr>
            </a:br>
            <a:r>
              <a:rPr kumimoji="0" sz="1200" i="0" u="none" strike="noStrike" kern="1200" cap="none" normalizeH="0" noProof="0" dirty="0">
                <a:ln>
                  <a:noFill/>
                </a:ln>
                <a:effectLst/>
                <a:uLnTx/>
                <a:uFillTx/>
                <a:ea typeface="+mn-ea"/>
                <a:cs typeface="Fira Sans"/>
              </a:rPr>
              <a:t>to look healthy </a:t>
            </a:r>
            <a:r>
              <a:rPr kumimoji="0" sz="1200" b="1" i="0" u="none" strike="noStrike" kern="1200" cap="none" normalizeH="0" noProof="0" dirty="0">
                <a:ln>
                  <a:noFill/>
                </a:ln>
                <a:effectLst/>
                <a:uLnTx/>
                <a:uFillTx/>
                <a:ea typeface="+mn-ea"/>
                <a:cs typeface="Fira Sans"/>
              </a:rPr>
              <a:t>45.71%, 1920 </a:t>
            </a:r>
          </a:p>
        </p:txBody>
      </p:sp>
      <p:sp>
        <p:nvSpPr>
          <p:cNvPr id="16" name="object 13">
            <a:extLst>
              <a:ext uri="{FF2B5EF4-FFF2-40B4-BE49-F238E27FC236}">
                <a16:creationId xmlns:a16="http://schemas.microsoft.com/office/drawing/2014/main" id="{2D9AE8C7-5C2D-0F4A-BF4D-94E1863FC68D}"/>
              </a:ext>
            </a:extLst>
          </p:cNvPr>
          <p:cNvSpPr txBox="1"/>
          <p:nvPr/>
        </p:nvSpPr>
        <p:spPr>
          <a:xfrm>
            <a:off x="9058771" y="3797050"/>
            <a:ext cx="2830829" cy="566822"/>
          </a:xfrm>
          <a:prstGeom prst="rect">
            <a:avLst/>
          </a:prstGeom>
        </p:spPr>
        <p:txBody>
          <a:bodyPr vert="horz" wrap="square" lIns="0" tIns="12700" rIns="0" bIns="0" rtlCol="0">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sz="1200" i="0" u="none" strike="noStrike" kern="1200" cap="none" normalizeH="0" noProof="0" dirty="0">
                <a:ln>
                  <a:noFill/>
                </a:ln>
                <a:effectLst/>
                <a:uLnTx/>
                <a:uFillTx/>
                <a:ea typeface="+mn-ea"/>
                <a:cs typeface="Fira Sans"/>
              </a:rPr>
              <a:t>I want to be as tanned as </a:t>
            </a:r>
          </a:p>
          <a:p>
            <a:pPr marL="12700" marR="5080" lvl="0" indent="0" algn="r" defTabSz="914400" rtl="0" eaLnBrk="1" fontAlgn="auto" latinLnBrk="0" hangingPunct="1">
              <a:lnSpc>
                <a:spcPct val="100000"/>
              </a:lnSpc>
              <a:spcBef>
                <a:spcPts val="0"/>
              </a:spcBef>
              <a:spcAft>
                <a:spcPts val="0"/>
              </a:spcAft>
              <a:buClrTx/>
              <a:buSzTx/>
              <a:buFontTx/>
              <a:buNone/>
              <a:tabLst/>
              <a:defRPr/>
            </a:pPr>
            <a:r>
              <a:rPr kumimoji="0" sz="1200" i="0" u="none" strike="noStrike" kern="1200" cap="none" normalizeH="0" noProof="0" dirty="0">
                <a:ln>
                  <a:noFill/>
                </a:ln>
                <a:effectLst/>
                <a:uLnTx/>
                <a:uFillTx/>
                <a:ea typeface="+mn-ea"/>
                <a:cs typeface="Fira Sans"/>
              </a:rPr>
              <a:t>possible, in order to look good  and healthy </a:t>
            </a:r>
            <a:r>
              <a:rPr kumimoji="0" sz="1200" b="1" i="0" u="none" strike="noStrike" kern="1200" cap="none" normalizeH="0" noProof="0" dirty="0">
                <a:ln>
                  <a:noFill/>
                </a:ln>
                <a:effectLst/>
                <a:uLnTx/>
                <a:uFillTx/>
                <a:ea typeface="+mn-ea"/>
                <a:cs typeface="Fira Sans"/>
              </a:rPr>
              <a:t>14.67%, 616 </a:t>
            </a:r>
          </a:p>
        </p:txBody>
      </p:sp>
      <p:sp>
        <p:nvSpPr>
          <p:cNvPr id="14" name="object 11">
            <a:extLst>
              <a:ext uri="{FF2B5EF4-FFF2-40B4-BE49-F238E27FC236}">
                <a16:creationId xmlns:a16="http://schemas.microsoft.com/office/drawing/2014/main" id="{9878FC6F-9722-FA49-87EA-194D05C8A2F4}"/>
              </a:ext>
            </a:extLst>
          </p:cNvPr>
          <p:cNvSpPr txBox="1"/>
          <p:nvPr/>
        </p:nvSpPr>
        <p:spPr>
          <a:xfrm>
            <a:off x="4180962" y="3780539"/>
            <a:ext cx="2506345" cy="566822"/>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200" i="0" u="none" strike="noStrike" kern="1200" cap="none" normalizeH="0" noProof="0" dirty="0">
                <a:ln>
                  <a:noFill/>
                </a:ln>
                <a:effectLst/>
                <a:uLnTx/>
                <a:uFillTx/>
                <a:ea typeface="+mn-ea"/>
                <a:cs typeface="Fira Sans"/>
              </a:rPr>
              <a:t>I do not care at all about how  tanned or pale I look, it is </a:t>
            </a: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i="0" u="none" strike="noStrike" kern="1200" cap="none" normalizeH="0" noProof="0" dirty="0">
                <a:ln>
                  <a:noFill/>
                </a:ln>
                <a:effectLst/>
                <a:uLnTx/>
                <a:uFillTx/>
                <a:ea typeface="+mn-ea"/>
                <a:cs typeface="Fira Sans"/>
              </a:rPr>
              <a:t>irrelevant to me </a:t>
            </a:r>
            <a:r>
              <a:rPr kumimoji="0" sz="1200" b="1" i="0" u="none" strike="noStrike" kern="1200" cap="none" normalizeH="0" noProof="0" dirty="0">
                <a:ln>
                  <a:noFill/>
                </a:ln>
                <a:effectLst/>
                <a:uLnTx/>
                <a:uFillTx/>
                <a:ea typeface="+mn-ea"/>
                <a:cs typeface="Fira Sans"/>
              </a:rPr>
              <a:t>30 .1%, 1264 </a:t>
            </a:r>
          </a:p>
        </p:txBody>
      </p:sp>
      <p:sp>
        <p:nvSpPr>
          <p:cNvPr id="10" name="object 18">
            <a:extLst>
              <a:ext uri="{FF2B5EF4-FFF2-40B4-BE49-F238E27FC236}">
                <a16:creationId xmlns:a16="http://schemas.microsoft.com/office/drawing/2014/main" id="{3636EFFE-3332-F74B-8112-2C6E43BE174B}"/>
              </a:ext>
            </a:extLst>
          </p:cNvPr>
          <p:cNvSpPr txBox="1"/>
          <p:nvPr/>
        </p:nvSpPr>
        <p:spPr>
          <a:xfrm>
            <a:off x="1960533" y="2013946"/>
            <a:ext cx="4054678" cy="1090042"/>
          </a:xfrm>
          <a:prstGeom prst="rect">
            <a:avLst/>
          </a:prstGeom>
        </p:spPr>
        <p:txBody>
          <a:bodyPr vert="horz" wrap="square" lIns="0" tIns="12700" rIns="0" bIns="0" rtlCol="0">
            <a:spAutoFit/>
          </a:bodyPr>
          <a:lstStyle/>
          <a:p>
            <a:pPr marL="12700" marR="4572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15" normalizeH="0" baseline="0" noProof="0" dirty="0">
                <a:ln>
                  <a:noFill/>
                </a:ln>
                <a:solidFill>
                  <a:schemeClr val="bg1"/>
                </a:solidFill>
                <a:effectLst/>
                <a:uLnTx/>
                <a:uFillTx/>
                <a:ea typeface="+mn-ea"/>
                <a:cs typeface="Fira Sans"/>
              </a:rPr>
              <a:t>Think about </a:t>
            </a:r>
            <a:r>
              <a:rPr kumimoji="0" sz="1400" b="0" i="0" u="none" strike="noStrike" kern="1200" cap="none" spc="5" normalizeH="0" baseline="0" noProof="0" dirty="0">
                <a:ln>
                  <a:noFill/>
                </a:ln>
                <a:solidFill>
                  <a:schemeClr val="bg1"/>
                </a:solidFill>
                <a:effectLst/>
                <a:uLnTx/>
                <a:uFillTx/>
                <a:ea typeface="+mn-ea"/>
                <a:cs typeface="Fira Sans"/>
              </a:rPr>
              <a:t>your </a:t>
            </a:r>
            <a:r>
              <a:rPr kumimoji="0" sz="1400" b="0" i="0" u="none" strike="noStrike" kern="1200" cap="none" spc="25" normalizeH="0" baseline="0" noProof="0" dirty="0">
                <a:ln>
                  <a:noFill/>
                </a:ln>
                <a:solidFill>
                  <a:schemeClr val="bg1"/>
                </a:solidFill>
                <a:effectLst/>
                <a:uLnTx/>
                <a:uFillTx/>
                <a:ea typeface="+mn-ea"/>
                <a:cs typeface="Fira Sans"/>
              </a:rPr>
              <a:t>skin </a:t>
            </a:r>
            <a:r>
              <a:rPr kumimoji="0" sz="1400" b="0" i="0" u="none" strike="noStrike" kern="1200" cap="none" spc="10" normalizeH="0" baseline="0" noProof="0" dirty="0">
                <a:ln>
                  <a:noFill/>
                </a:ln>
                <a:solidFill>
                  <a:schemeClr val="bg1"/>
                </a:solidFill>
                <a:effectLst/>
                <a:uLnTx/>
                <a:uFillTx/>
                <a:ea typeface="+mn-ea"/>
                <a:cs typeface="Fira Sans"/>
              </a:rPr>
              <a:t>complexion, </a:t>
            </a:r>
            <a:r>
              <a:rPr kumimoji="0" sz="1400" b="0" i="0" u="none" strike="noStrike" kern="1200" cap="none" spc="5" normalizeH="0" baseline="0" noProof="0" dirty="0">
                <a:ln>
                  <a:noFill/>
                </a:ln>
                <a:solidFill>
                  <a:schemeClr val="bg1"/>
                </a:solidFill>
                <a:effectLst/>
                <a:uLnTx/>
                <a:uFillTx/>
                <a:ea typeface="+mn-ea"/>
                <a:cs typeface="Fira Sans"/>
              </a:rPr>
              <a:t>how </a:t>
            </a:r>
            <a:r>
              <a:rPr kumimoji="0" sz="1400" b="0" i="0" u="none" strike="noStrike" kern="1200" cap="none" spc="25" normalizeH="0" baseline="0" noProof="0" dirty="0">
                <a:ln>
                  <a:noFill/>
                </a:ln>
                <a:solidFill>
                  <a:schemeClr val="bg1"/>
                </a:solidFill>
                <a:effectLst/>
                <a:uLnTx/>
                <a:uFillTx/>
                <a:ea typeface="+mn-ea"/>
                <a:cs typeface="Fira Sans"/>
              </a:rPr>
              <a:t>tanned </a:t>
            </a:r>
            <a:br>
              <a:rPr kumimoji="0" lang="en-GB" sz="1400" b="0" i="0" u="none" strike="noStrike" kern="1200" cap="none" spc="25" normalizeH="0" baseline="0" noProof="0" dirty="0">
                <a:ln>
                  <a:noFill/>
                </a:ln>
                <a:solidFill>
                  <a:schemeClr val="bg1"/>
                </a:solidFill>
                <a:effectLst/>
                <a:uLnTx/>
                <a:uFillTx/>
                <a:ea typeface="+mn-ea"/>
                <a:cs typeface="Fira Sans"/>
              </a:rPr>
            </a:br>
            <a:r>
              <a:rPr kumimoji="0" sz="1400" b="0" i="0" u="none" strike="noStrike" kern="1200" cap="none" spc="5" normalizeH="0" baseline="0" noProof="0" dirty="0">
                <a:ln>
                  <a:noFill/>
                </a:ln>
                <a:solidFill>
                  <a:schemeClr val="bg1"/>
                </a:solidFill>
                <a:effectLst/>
                <a:uLnTx/>
                <a:uFillTx/>
                <a:ea typeface="+mn-ea"/>
                <a:cs typeface="Fira Sans"/>
              </a:rPr>
              <a:t>or </a:t>
            </a:r>
            <a:r>
              <a:rPr kumimoji="0" sz="1400" b="0" i="0" u="none" strike="noStrike" kern="1200" cap="none" spc="10" normalizeH="0" baseline="0" noProof="0" dirty="0">
                <a:ln>
                  <a:noFill/>
                </a:ln>
                <a:solidFill>
                  <a:schemeClr val="bg1"/>
                </a:solidFill>
                <a:effectLst/>
                <a:uLnTx/>
                <a:uFillTx/>
                <a:ea typeface="+mn-ea"/>
                <a:cs typeface="Fira Sans"/>
              </a:rPr>
              <a:t>neutral </a:t>
            </a:r>
            <a:r>
              <a:rPr kumimoji="0" sz="1400" b="0" i="0" u="none" strike="noStrike" kern="1200" cap="none" spc="5" normalizeH="0" baseline="0" noProof="0" dirty="0">
                <a:ln>
                  <a:noFill/>
                </a:ln>
                <a:solidFill>
                  <a:schemeClr val="bg1"/>
                </a:solidFill>
                <a:effectLst/>
                <a:uLnTx/>
                <a:uFillTx/>
                <a:ea typeface="+mn-ea"/>
                <a:cs typeface="Fira Sans"/>
              </a:rPr>
              <a:t>or </a:t>
            </a:r>
            <a:r>
              <a:rPr kumimoji="0" sz="1400" b="0" i="0" u="none" strike="noStrike" kern="1200" cap="none" spc="10" normalizeH="0" baseline="0" noProof="0" dirty="0">
                <a:ln>
                  <a:noFill/>
                </a:ln>
                <a:solidFill>
                  <a:schemeClr val="bg1"/>
                </a:solidFill>
                <a:effectLst/>
                <a:uLnTx/>
                <a:uFillTx/>
                <a:ea typeface="+mn-ea"/>
                <a:cs typeface="Fira Sans"/>
              </a:rPr>
              <a:t>pale</a:t>
            </a:r>
            <a:r>
              <a:rPr lang="en-US" sz="1400" spc="200" dirty="0">
                <a:solidFill>
                  <a:schemeClr val="bg1"/>
                </a:solidFill>
                <a:cs typeface="Fira Sans"/>
              </a:rPr>
              <a:t> </a:t>
            </a:r>
            <a:r>
              <a:rPr kumimoji="0" sz="1400" b="0" i="0" u="none" strike="noStrike" kern="1200" cap="none" spc="25" normalizeH="0" baseline="0" noProof="0" dirty="0">
                <a:ln>
                  <a:noFill/>
                </a:ln>
                <a:solidFill>
                  <a:schemeClr val="bg1"/>
                </a:solidFill>
                <a:effectLst/>
                <a:uLnTx/>
                <a:uFillTx/>
                <a:ea typeface="+mn-ea"/>
                <a:cs typeface="Fira Sans"/>
              </a:rPr>
              <a:t>it</a:t>
            </a:r>
            <a:r>
              <a:rPr lang="en-US" sz="1400" dirty="0">
                <a:solidFill>
                  <a:schemeClr val="bg1"/>
                </a:solidFill>
                <a:cs typeface="Fira Sans"/>
              </a:rPr>
              <a:t> </a:t>
            </a:r>
            <a:r>
              <a:rPr kumimoji="0" sz="1400" b="0" i="0" u="none" strike="noStrike" kern="1200" cap="none" spc="5" normalizeH="0" baseline="0" noProof="0" dirty="0">
                <a:ln>
                  <a:noFill/>
                </a:ln>
                <a:solidFill>
                  <a:schemeClr val="bg1"/>
                </a:solidFill>
                <a:effectLst/>
                <a:uLnTx/>
                <a:uFillTx/>
                <a:ea typeface="+mn-ea"/>
                <a:cs typeface="Fira Sans"/>
              </a:rPr>
              <a:t>is </a:t>
            </a:r>
            <a:r>
              <a:rPr kumimoji="0" sz="1400" b="0" i="0" u="none" strike="noStrike" kern="1200" cap="none" spc="10" normalizeH="0" baseline="0" noProof="0" dirty="0">
                <a:ln>
                  <a:noFill/>
                </a:ln>
                <a:solidFill>
                  <a:schemeClr val="bg1"/>
                </a:solidFill>
                <a:effectLst/>
                <a:uLnTx/>
                <a:uFillTx/>
                <a:ea typeface="+mn-ea"/>
                <a:cs typeface="Fira Sans"/>
              </a:rPr>
              <a:t>and its </a:t>
            </a:r>
            <a:r>
              <a:rPr kumimoji="0" sz="1400" b="0" i="0" u="none" strike="noStrike" kern="1200" cap="none" spc="5" normalizeH="0" baseline="0" noProof="0" dirty="0">
                <a:ln>
                  <a:noFill/>
                </a:ln>
                <a:solidFill>
                  <a:schemeClr val="bg1"/>
                </a:solidFill>
                <a:effectLst/>
                <a:uLnTx/>
                <a:uFillTx/>
                <a:ea typeface="+mn-ea"/>
                <a:cs typeface="Fira Sans"/>
              </a:rPr>
              <a:t>role in</a:t>
            </a:r>
            <a:r>
              <a:rPr kumimoji="0" sz="1400" b="0" i="0" u="none" strike="noStrike" kern="1200" cap="none" spc="250" normalizeH="0" baseline="0" noProof="0" dirty="0">
                <a:ln>
                  <a:noFill/>
                </a:ln>
                <a:solidFill>
                  <a:schemeClr val="bg1"/>
                </a:solidFill>
                <a:effectLst/>
                <a:uLnTx/>
                <a:uFillTx/>
                <a:ea typeface="+mn-ea"/>
                <a:cs typeface="Fira Sans"/>
              </a:rPr>
              <a:t> </a:t>
            </a:r>
            <a:r>
              <a:rPr kumimoji="0" sz="1400" b="0" i="0" u="none" strike="noStrike" kern="1200" cap="none" spc="10" normalizeH="0" baseline="0" noProof="0" dirty="0">
                <a:ln>
                  <a:noFill/>
                </a:ln>
                <a:solidFill>
                  <a:schemeClr val="bg1"/>
                </a:solidFill>
                <a:effectLst/>
                <a:uLnTx/>
                <a:uFillTx/>
                <a:ea typeface="+mn-ea"/>
                <a:cs typeface="Fira Sans"/>
              </a:rPr>
              <a:t>your</a:t>
            </a:r>
            <a:endParaRPr kumimoji="0" sz="1400" b="0" i="0" u="none" strike="noStrike" kern="1200" cap="none" spc="0" normalizeH="0" baseline="0" noProof="0" dirty="0">
              <a:ln>
                <a:noFill/>
              </a:ln>
              <a:solidFill>
                <a:schemeClr val="bg1"/>
              </a:solidFill>
              <a:effectLst/>
              <a:uLnTx/>
              <a:uFillTx/>
              <a:ea typeface="+mn-ea"/>
              <a:cs typeface="Fira Sans"/>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15" normalizeH="0" baseline="0" noProof="0" dirty="0">
                <a:ln>
                  <a:noFill/>
                </a:ln>
                <a:solidFill>
                  <a:schemeClr val="bg1"/>
                </a:solidFill>
                <a:effectLst/>
                <a:uLnTx/>
                <a:uFillTx/>
                <a:ea typeface="+mn-ea"/>
                <a:cs typeface="Fira Sans"/>
              </a:rPr>
              <a:t>grooming/ beauty </a:t>
            </a:r>
            <a:r>
              <a:rPr kumimoji="0" sz="1400" b="0" i="0" u="none" strike="noStrike" kern="1200" cap="none" spc="25" normalizeH="0" baseline="0" noProof="0" dirty="0">
                <a:ln>
                  <a:noFill/>
                </a:ln>
                <a:solidFill>
                  <a:schemeClr val="bg1"/>
                </a:solidFill>
                <a:effectLst/>
                <a:uLnTx/>
                <a:uFillTx/>
                <a:ea typeface="+mn-ea"/>
                <a:cs typeface="Fira Sans"/>
              </a:rPr>
              <a:t>habits </a:t>
            </a:r>
            <a:r>
              <a:rPr kumimoji="0" sz="1400" b="0" i="0" u="none" strike="noStrike" kern="1200" cap="none" spc="5" normalizeH="0" baseline="0" noProof="0" dirty="0">
                <a:ln>
                  <a:noFill/>
                </a:ln>
                <a:solidFill>
                  <a:schemeClr val="bg1"/>
                </a:solidFill>
                <a:effectLst/>
                <a:uLnTx/>
                <a:uFillTx/>
                <a:ea typeface="+mn-ea"/>
                <a:cs typeface="Fira Sans"/>
              </a:rPr>
              <a:t>or </a:t>
            </a:r>
            <a:r>
              <a:rPr kumimoji="0" sz="1400" b="0" i="0" u="none" strike="noStrike" kern="1200" cap="none" spc="15" normalizeH="0" baseline="0" noProof="0" dirty="0">
                <a:ln>
                  <a:noFill/>
                </a:ln>
                <a:solidFill>
                  <a:schemeClr val="bg1"/>
                </a:solidFill>
                <a:effectLst/>
                <a:uLnTx/>
                <a:uFillTx/>
                <a:ea typeface="+mn-ea"/>
                <a:cs typeface="Fira Sans"/>
              </a:rPr>
              <a:t>personal </a:t>
            </a:r>
            <a:r>
              <a:rPr kumimoji="0" sz="1400" b="0" i="0" u="none" strike="noStrike" kern="1200" cap="none" spc="10" normalizeH="0" baseline="0" noProof="0" dirty="0">
                <a:ln>
                  <a:noFill/>
                </a:ln>
                <a:solidFill>
                  <a:schemeClr val="bg1"/>
                </a:solidFill>
                <a:effectLst/>
                <a:uLnTx/>
                <a:uFillTx/>
                <a:ea typeface="+mn-ea"/>
                <a:cs typeface="Fira Sans"/>
              </a:rPr>
              <a:t>look.</a:t>
            </a:r>
            <a:r>
              <a:rPr kumimoji="0" sz="1400" b="0" i="0" u="none" strike="noStrike" kern="1200" cap="none" spc="140" normalizeH="0" baseline="0" noProof="0" dirty="0">
                <a:ln>
                  <a:noFill/>
                </a:ln>
                <a:solidFill>
                  <a:schemeClr val="bg1"/>
                </a:solidFill>
                <a:effectLst/>
                <a:uLnTx/>
                <a:uFillTx/>
                <a:ea typeface="+mn-ea"/>
                <a:cs typeface="Fira Sans"/>
              </a:rPr>
              <a:t> </a:t>
            </a:r>
            <a:endParaRPr kumimoji="0" lang="en-US" sz="1400" b="0" i="0" u="none" strike="noStrike" kern="1200" cap="none" spc="140" normalizeH="0" baseline="0" noProof="0" dirty="0">
              <a:ln>
                <a:noFill/>
              </a:ln>
              <a:solidFill>
                <a:schemeClr val="bg1"/>
              </a:solidFill>
              <a:effectLst/>
              <a:uLnTx/>
              <a:uFillTx/>
              <a:ea typeface="+mn-ea"/>
              <a:cs typeface="Fira Sans"/>
            </a:endParaRPr>
          </a:p>
          <a:p>
            <a:pPr marL="12700" marR="508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140" normalizeH="0" baseline="0" noProof="0" dirty="0">
              <a:ln>
                <a:noFill/>
              </a:ln>
              <a:solidFill>
                <a:schemeClr val="bg1"/>
              </a:solidFill>
              <a:effectLst/>
              <a:uLnTx/>
              <a:uFillTx/>
              <a:ea typeface="+mn-ea"/>
              <a:cs typeface="Fira Sans"/>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25" normalizeH="0" baseline="0" noProof="0" dirty="0">
                <a:ln>
                  <a:noFill/>
                </a:ln>
                <a:solidFill>
                  <a:schemeClr val="bg1"/>
                </a:solidFill>
                <a:effectLst/>
                <a:uLnTx/>
                <a:uFillTx/>
                <a:ea typeface="+mn-ea"/>
                <a:cs typeface="Fira Sans"/>
              </a:rPr>
              <a:t>What</a:t>
            </a:r>
            <a:r>
              <a:rPr kumimoji="0" lang="en-GB" sz="1400" b="1" i="0" u="none" strike="noStrike" kern="1200" cap="none" spc="25" normalizeH="0" baseline="0" noProof="0" dirty="0">
                <a:ln>
                  <a:noFill/>
                </a:ln>
                <a:solidFill>
                  <a:schemeClr val="bg1"/>
                </a:solidFill>
                <a:effectLst/>
                <a:uLnTx/>
                <a:uFillTx/>
                <a:ea typeface="+mn-ea"/>
                <a:cs typeface="+mn-cs"/>
              </a:rPr>
              <a:t>'</a:t>
            </a:r>
            <a:r>
              <a:rPr kumimoji="0" sz="1400" b="1" i="0" u="none" strike="noStrike" kern="1200" cap="none" spc="5" normalizeH="0" baseline="0" noProof="0" dirty="0">
                <a:ln>
                  <a:noFill/>
                </a:ln>
                <a:solidFill>
                  <a:schemeClr val="bg1"/>
                </a:solidFill>
                <a:effectLst/>
                <a:uLnTx/>
                <a:uFillTx/>
                <a:ea typeface="+mn-ea"/>
                <a:cs typeface="Fira Sans"/>
              </a:rPr>
              <a:t>s your general </a:t>
            </a:r>
            <a:r>
              <a:rPr lang="en-GB" sz="1400" b="1" spc="5" dirty="0">
                <a:solidFill>
                  <a:schemeClr val="bg1"/>
                </a:solidFill>
                <a:cs typeface="Fira Sans"/>
              </a:rPr>
              <a:t> </a:t>
            </a:r>
            <a:r>
              <a:rPr kumimoji="0" sz="1400" b="1" i="0" u="none" strike="noStrike" kern="1200" cap="none" spc="15" normalizeH="0" baseline="0" noProof="0" dirty="0">
                <a:ln>
                  <a:noFill/>
                </a:ln>
                <a:solidFill>
                  <a:schemeClr val="bg1"/>
                </a:solidFill>
                <a:effectLst/>
                <a:uLnTx/>
                <a:uFillTx/>
                <a:ea typeface="+mn-ea"/>
                <a:cs typeface="Fira Sans"/>
              </a:rPr>
              <a:t>attitude </a:t>
            </a:r>
            <a:r>
              <a:rPr kumimoji="0" sz="1400" b="1" i="0" u="none" strike="noStrike" kern="1200" cap="none" spc="10" normalizeH="0" baseline="0" noProof="0" dirty="0">
                <a:ln>
                  <a:noFill/>
                </a:ln>
                <a:solidFill>
                  <a:schemeClr val="bg1"/>
                </a:solidFill>
                <a:effectLst/>
                <a:uLnTx/>
                <a:uFillTx/>
                <a:ea typeface="+mn-ea"/>
                <a:cs typeface="Fira Sans"/>
              </a:rPr>
              <a:t>towards</a:t>
            </a:r>
            <a:r>
              <a:rPr kumimoji="0" sz="1400" b="1" i="0" u="none" strike="noStrike" kern="1200" cap="none" spc="50" normalizeH="0" baseline="0" noProof="0" dirty="0">
                <a:ln>
                  <a:noFill/>
                </a:ln>
                <a:solidFill>
                  <a:schemeClr val="bg1"/>
                </a:solidFill>
                <a:effectLst/>
                <a:uLnTx/>
                <a:uFillTx/>
                <a:ea typeface="+mn-ea"/>
                <a:cs typeface="Fira Sans"/>
              </a:rPr>
              <a:t> </a:t>
            </a:r>
            <a:r>
              <a:rPr kumimoji="0" sz="1400" b="1" i="0" u="none" strike="noStrike" kern="1200" cap="none" spc="25" normalizeH="0" baseline="0" noProof="0" dirty="0">
                <a:ln>
                  <a:noFill/>
                </a:ln>
                <a:solidFill>
                  <a:schemeClr val="bg1"/>
                </a:solidFill>
                <a:effectLst/>
                <a:uLnTx/>
                <a:uFillTx/>
                <a:ea typeface="+mn-ea"/>
                <a:cs typeface="Fira Sans"/>
              </a:rPr>
              <a:t>it?</a:t>
            </a:r>
            <a:endParaRPr kumimoji="0" sz="1400" b="0" i="0" u="none" strike="noStrike" kern="1200" cap="none" spc="0" normalizeH="0" baseline="0" noProof="0" dirty="0">
              <a:ln>
                <a:noFill/>
              </a:ln>
              <a:solidFill>
                <a:schemeClr val="bg1"/>
              </a:solidFill>
              <a:effectLst/>
              <a:uLnTx/>
              <a:uFillTx/>
              <a:ea typeface="+mn-ea"/>
              <a:cs typeface="Fira Sans"/>
            </a:endParaRPr>
          </a:p>
        </p:txBody>
      </p:sp>
      <p:sp>
        <p:nvSpPr>
          <p:cNvPr id="25" name="Text Placeholder 3">
            <a:extLst>
              <a:ext uri="{FF2B5EF4-FFF2-40B4-BE49-F238E27FC236}">
                <a16:creationId xmlns:a16="http://schemas.microsoft.com/office/drawing/2014/main" id="{251ACF59-5318-2748-91D3-86BEB5D997C6}"/>
              </a:ext>
            </a:extLst>
          </p:cNvPr>
          <p:cNvSpPr txBox="1">
            <a:spLocks/>
          </p:cNvSpPr>
          <p:nvPr/>
        </p:nvSpPr>
        <p:spPr>
          <a:xfrm>
            <a:off x="3527684" y="2890197"/>
            <a:ext cx="9901736" cy="1752311"/>
          </a:xfrm>
          <a:prstGeom prst="rect">
            <a:avLst/>
          </a:prstGeom>
        </p:spPr>
        <p:txBody>
          <a:bodyPr/>
          <a:lstStyle>
            <a:lvl1pPr marL="355271" indent="-355271" algn="l" rtl="0" eaLnBrk="1" fontAlgn="base" hangingPunct="1">
              <a:lnSpc>
                <a:spcPct val="100000"/>
              </a:lnSpc>
              <a:spcBef>
                <a:spcPct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ct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ct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ts val="799"/>
              </a:spcAft>
              <a:buClrTx/>
              <a:buSzTx/>
              <a:buFontTx/>
              <a:buNone/>
              <a:tabLst/>
              <a:defRPr/>
            </a:pPr>
            <a:r>
              <a:rPr kumimoji="0" lang="en-US" sz="2664" b="0" i="0" u="none" strike="noStrike" kern="1200" cap="none" spc="0" normalizeH="0" baseline="0" noProof="0" dirty="0">
                <a:ln>
                  <a:noFill/>
                </a:ln>
                <a:solidFill>
                  <a:srgbClr val="000000"/>
                </a:solidFill>
                <a:effectLst/>
                <a:uLnTx/>
                <a:uFillTx/>
                <a:latin typeface="Trebuchet MS"/>
                <a:cs typeface="Arial"/>
              </a:rPr>
              <a:t> </a:t>
            </a:r>
          </a:p>
          <a:p>
            <a:pPr marL="355271" marR="0" lvl="1" indent="0" algn="l" defTabSz="914400" rtl="0" eaLnBrk="1" fontAlgn="base" latinLnBrk="0" hangingPunct="1">
              <a:lnSpc>
                <a:spcPct val="100000"/>
              </a:lnSpc>
              <a:spcBef>
                <a:spcPct val="0"/>
              </a:spcBef>
              <a:spcAft>
                <a:spcPts val="799"/>
              </a:spcAft>
              <a:buClrTx/>
              <a:buSzTx/>
              <a:buFontTx/>
              <a:buNone/>
              <a:tabLst/>
              <a:defRPr/>
            </a:pPr>
            <a:r>
              <a:rPr kumimoji="0" lang="en-US" sz="2398" b="0" i="0" u="none" strike="noStrike" kern="1200" cap="none" spc="0" normalizeH="0" baseline="0" noProof="0" dirty="0">
                <a:ln>
                  <a:noFill/>
                </a:ln>
                <a:solidFill>
                  <a:srgbClr val="000000"/>
                </a:solidFill>
                <a:effectLst/>
                <a:uLnTx/>
                <a:uFillTx/>
                <a:latin typeface="Trebuchet MS"/>
                <a:cs typeface="Arial"/>
              </a:rPr>
              <a:t> </a:t>
            </a:r>
          </a:p>
        </p:txBody>
      </p:sp>
      <p:sp>
        <p:nvSpPr>
          <p:cNvPr id="26" name="Text Placeholder 4">
            <a:extLst>
              <a:ext uri="{FF2B5EF4-FFF2-40B4-BE49-F238E27FC236}">
                <a16:creationId xmlns:a16="http://schemas.microsoft.com/office/drawing/2014/main" id="{F9847174-8C94-E343-A81F-937D26A812BA}"/>
              </a:ext>
            </a:extLst>
          </p:cNvPr>
          <p:cNvSpPr txBox="1">
            <a:spLocks/>
          </p:cNvSpPr>
          <p:nvPr/>
        </p:nvSpPr>
        <p:spPr>
          <a:xfrm>
            <a:off x="3527684" y="4730124"/>
            <a:ext cx="9901736" cy="438078"/>
          </a:xfrm>
          <a:prstGeom prst="rect">
            <a:avLst/>
          </a:prstGeom>
        </p:spPr>
        <p:txBody>
          <a:bodyPr/>
          <a:lstStyle>
            <a:lvl1pPr marL="355271" indent="-355271" algn="l" rtl="0" eaLnBrk="1" fontAlgn="base" hangingPunct="1">
              <a:lnSpc>
                <a:spcPct val="100000"/>
              </a:lnSpc>
              <a:spcBef>
                <a:spcPct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ct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ct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ts val="799"/>
              </a:spcAft>
              <a:buClrTx/>
              <a:buSzTx/>
              <a:buFontTx/>
              <a:buNone/>
              <a:tabLst/>
              <a:defRPr/>
            </a:pPr>
            <a:r>
              <a:rPr kumimoji="0" lang="en-US" sz="2664" b="0" i="0" u="none" strike="noStrike" kern="1200" cap="none" spc="0" normalizeH="0" baseline="0" noProof="0">
                <a:ln>
                  <a:noFill/>
                </a:ln>
                <a:solidFill>
                  <a:srgbClr val="000000"/>
                </a:solidFill>
                <a:effectLst/>
                <a:uLnTx/>
                <a:uFillTx/>
                <a:latin typeface="Trebuchet MS"/>
                <a:cs typeface="Arial"/>
              </a:rPr>
              <a:t> </a:t>
            </a:r>
          </a:p>
        </p:txBody>
      </p:sp>
      <p:sp>
        <p:nvSpPr>
          <p:cNvPr id="2" name="Title 1">
            <a:extLst>
              <a:ext uri="{FF2B5EF4-FFF2-40B4-BE49-F238E27FC236}">
                <a16:creationId xmlns:a16="http://schemas.microsoft.com/office/drawing/2014/main" id="{CB11C5F9-CE10-D74D-A8C6-6EFC96423B5A}"/>
              </a:ext>
            </a:extLst>
          </p:cNvPr>
          <p:cNvSpPr>
            <a:spLocks noGrp="1"/>
          </p:cNvSpPr>
          <p:nvPr>
            <p:ph type="title"/>
          </p:nvPr>
        </p:nvSpPr>
        <p:spPr>
          <a:xfrm>
            <a:off x="302400" y="302400"/>
            <a:ext cx="9903781" cy="303211"/>
          </a:xfrm>
        </p:spPr>
        <p:txBody>
          <a:bodyPr/>
          <a:lstStyle/>
          <a:p>
            <a:r>
              <a:rPr lang="en-US" dirty="0"/>
              <a:t>Consumers value having some tan to look good &amp; healthy</a:t>
            </a:r>
          </a:p>
        </p:txBody>
      </p:sp>
      <p:sp>
        <p:nvSpPr>
          <p:cNvPr id="47" name="Text Placeholder 46">
            <a:extLst>
              <a:ext uri="{FF2B5EF4-FFF2-40B4-BE49-F238E27FC236}">
                <a16:creationId xmlns:a16="http://schemas.microsoft.com/office/drawing/2014/main" id="{71719CD1-80F3-51D7-5104-80D08ABD6EDC}"/>
              </a:ext>
            </a:extLst>
          </p:cNvPr>
          <p:cNvSpPr>
            <a:spLocks noGrp="1"/>
          </p:cNvSpPr>
          <p:nvPr>
            <p:ph type="body" sz="quarter" idx="23"/>
          </p:nvPr>
        </p:nvSpPr>
        <p:spPr/>
        <p:txBody>
          <a:bodyPr/>
          <a:lstStyle/>
          <a:p>
            <a:r>
              <a:rPr lang="en-GB" dirty="0"/>
              <a:t>Source: </a:t>
            </a:r>
            <a:r>
              <a:rPr lang="en-GB" dirty="0" err="1"/>
              <a:t>dsm-firmenich</a:t>
            </a:r>
            <a:r>
              <a:rPr lang="en-GB" dirty="0"/>
              <a:t> Sun Protection and Skin Cancer Survey, 2017/2018. Global Data excluding Asian Countries</a:t>
            </a:r>
          </a:p>
        </p:txBody>
      </p:sp>
      <p:sp>
        <p:nvSpPr>
          <p:cNvPr id="46" name="Text Placeholder 45">
            <a:extLst>
              <a:ext uri="{FF2B5EF4-FFF2-40B4-BE49-F238E27FC236}">
                <a16:creationId xmlns:a16="http://schemas.microsoft.com/office/drawing/2014/main" id="{38E9C879-4C07-913C-4966-ACF672FBA5E8}"/>
              </a:ext>
            </a:extLst>
          </p:cNvPr>
          <p:cNvSpPr>
            <a:spLocks noGrp="1"/>
          </p:cNvSpPr>
          <p:nvPr>
            <p:ph type="body" sz="quarter" idx="12"/>
          </p:nvPr>
        </p:nvSpPr>
        <p:spPr>
          <a:xfrm>
            <a:off x="302400" y="1498984"/>
            <a:ext cx="8064500" cy="469867"/>
          </a:xfrm>
        </p:spPr>
        <p:txBody>
          <a:bodyPr/>
          <a:lstStyle/>
          <a:p>
            <a:r>
              <a:rPr lang="en-GB" b="1" dirty="0">
                <a:solidFill>
                  <a:srgbClr val="B3978F"/>
                </a:solidFill>
              </a:rPr>
              <a:t>Consumer insights</a:t>
            </a:r>
          </a:p>
        </p:txBody>
      </p:sp>
      <p:sp>
        <p:nvSpPr>
          <p:cNvPr id="4" name="Text Placeholder 3">
            <a:extLst>
              <a:ext uri="{FF2B5EF4-FFF2-40B4-BE49-F238E27FC236}">
                <a16:creationId xmlns:a16="http://schemas.microsoft.com/office/drawing/2014/main" id="{8561B36E-30FE-5E49-9EEF-8B7D8246BC56}"/>
              </a:ext>
            </a:extLst>
          </p:cNvPr>
          <p:cNvSpPr>
            <a:spLocks noGrp="1"/>
          </p:cNvSpPr>
          <p:nvPr>
            <p:ph type="body" idx="11"/>
          </p:nvPr>
        </p:nvSpPr>
        <p:spPr>
          <a:xfrm>
            <a:off x="302400" y="605611"/>
            <a:ext cx="8064500" cy="749829"/>
          </a:xfrm>
        </p:spPr>
        <p:txBody>
          <a:bodyPr/>
          <a:lstStyle/>
          <a:p>
            <a:pPr lvl="0"/>
            <a:r>
              <a:rPr lang="en-GB" dirty="0"/>
              <a:t>Beauty standards evolved towards a more natural effect, diverting from deep tanning</a:t>
            </a:r>
          </a:p>
        </p:txBody>
      </p:sp>
      <p:sp>
        <p:nvSpPr>
          <p:cNvPr id="5" name="Slide Number Placeholder 4">
            <a:extLst>
              <a:ext uri="{FF2B5EF4-FFF2-40B4-BE49-F238E27FC236}">
                <a16:creationId xmlns:a16="http://schemas.microsoft.com/office/drawing/2014/main" id="{9A7BF75C-8DE7-6040-83A7-BA6BD7E8AF2C}"/>
              </a:ext>
            </a:extLst>
          </p:cNvPr>
          <p:cNvSpPr>
            <a:spLocks noGrp="1"/>
          </p:cNvSpPr>
          <p:nvPr>
            <p:ph type="sldNum" sz="quarter" idx="10"/>
          </p:nvPr>
        </p:nvSpPr>
        <p:spPr/>
        <p:txBody>
          <a:bodyPr/>
          <a:lstStyle/>
          <a:p>
            <a:fld id="{E118D48E-C7CB-6244-969D-7BAEA9B6226C}" type="slidenum">
              <a:rPr lang="en-US" smtClean="0"/>
              <a:pPr/>
              <a:t>4</a:t>
            </a:fld>
            <a:endParaRPr lang="en-US"/>
          </a:p>
        </p:txBody>
      </p:sp>
      <p:sp>
        <p:nvSpPr>
          <p:cNvPr id="49" name="Text Placeholder 25">
            <a:extLst>
              <a:ext uri="{FF2B5EF4-FFF2-40B4-BE49-F238E27FC236}">
                <a16:creationId xmlns:a16="http://schemas.microsoft.com/office/drawing/2014/main" id="{7D8209B7-0616-1A59-F37F-132F84474E66}"/>
              </a:ext>
            </a:extLst>
          </p:cNvPr>
          <p:cNvSpPr txBox="1">
            <a:spLocks/>
          </p:cNvSpPr>
          <p:nvPr/>
        </p:nvSpPr>
        <p:spPr>
          <a:xfrm>
            <a:off x="197254" y="1603899"/>
            <a:ext cx="2704346" cy="2635226"/>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R="279400">
              <a:spcBef>
                <a:spcPts val="100"/>
              </a:spcBef>
            </a:pPr>
            <a:r>
              <a:rPr lang="en-GB" sz="11500" b="1" spc="40" dirty="0">
                <a:solidFill>
                  <a:srgbClr val="B3978F"/>
                </a:solidFill>
                <a:cs typeface="Fira Sans"/>
              </a:rPr>
              <a:t>Q</a:t>
            </a:r>
            <a:r>
              <a:rPr lang="en-GB" sz="11500" spc="40" dirty="0">
                <a:solidFill>
                  <a:srgbClr val="B3978F"/>
                </a:solidFill>
                <a:cs typeface="Fira Sans"/>
              </a:rPr>
              <a:t>:</a:t>
            </a:r>
            <a:endParaRPr lang="en-US" sz="11500" spc="50" dirty="0">
              <a:solidFill>
                <a:srgbClr val="B3978F"/>
              </a:solidFill>
            </a:endParaRPr>
          </a:p>
          <a:p>
            <a:endParaRPr lang="en-GB" sz="4800" dirty="0"/>
          </a:p>
        </p:txBody>
      </p:sp>
    </p:spTree>
    <p:extLst>
      <p:ext uri="{BB962C8B-B14F-4D97-AF65-F5344CB8AC3E}">
        <p14:creationId xmlns:p14="http://schemas.microsoft.com/office/powerpoint/2010/main" val="309711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erson smiling with her hand on her chin&#10;&#10;Description automatically generated">
            <a:extLst>
              <a:ext uri="{FF2B5EF4-FFF2-40B4-BE49-F238E27FC236}">
                <a16:creationId xmlns:a16="http://schemas.microsoft.com/office/drawing/2014/main" id="{CE0B910C-027C-67C9-C24F-C106FD3C310A}"/>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l="11" r="11"/>
          <a:stretch/>
        </p:blipFill>
        <p:spPr/>
      </p:pic>
      <p:sp>
        <p:nvSpPr>
          <p:cNvPr id="7" name="Text Placeholder 1">
            <a:extLst>
              <a:ext uri="{FF2B5EF4-FFF2-40B4-BE49-F238E27FC236}">
                <a16:creationId xmlns:a16="http://schemas.microsoft.com/office/drawing/2014/main" id="{8642459E-D99B-A162-C979-8AD9E393E5BA}"/>
              </a:ext>
            </a:extLst>
          </p:cNvPr>
          <p:cNvSpPr txBox="1">
            <a:spLocks/>
          </p:cNvSpPr>
          <p:nvPr/>
        </p:nvSpPr>
        <p:spPr>
          <a:xfrm>
            <a:off x="300038" y="339995"/>
            <a:ext cx="11592501" cy="900111"/>
          </a:xfrm>
          <a:prstGeom prst="rect">
            <a:avLst/>
          </a:prstGeom>
        </p:spPr>
        <p:txBody>
          <a:bodyPr vert="horz" wrap="square" lIns="0" tIns="0" rIns="0" bIns="0" rtlCol="0">
            <a:noAutofit/>
          </a:bodyPr>
          <a:lstStyle>
            <a:lvl1pPr marL="0" indent="0" algn="l" defTabSz="914400" rtl="0" eaLnBrk="1" latinLnBrk="0" hangingPunct="1">
              <a:lnSpc>
                <a:spcPct val="90000"/>
              </a:lnSpc>
              <a:spcBef>
                <a:spcPts val="0"/>
              </a:spcBef>
              <a:buFont typeface="Arial" panose="020B0604020202020204" pitchFamily="34" charset="0"/>
              <a:buNone/>
              <a:defRPr sz="5700" b="1"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5700" b="1" i="0" u="none" strike="noStrike" kern="0" cap="none" spc="0" normalizeH="0" baseline="0" noProof="0" dirty="0">
                <a:ln>
                  <a:noFill/>
                </a:ln>
                <a:solidFill>
                  <a:sysClr val="window" lastClr="FFFFFF"/>
                </a:solidFill>
                <a:effectLst/>
                <a:uLnTx/>
                <a:uFillTx/>
                <a:latin typeface="DM Sans"/>
                <a:ea typeface="+mn-ea"/>
                <a:cs typeface="+mn-cs"/>
              </a:rPr>
              <a:t>How does having a tan </a:t>
            </a:r>
            <a:br>
              <a:rPr kumimoji="0" lang="en-US" sz="5700" b="1" i="0" u="none" strike="noStrike" kern="0" cap="none" spc="0" normalizeH="0" baseline="0" noProof="0" dirty="0">
                <a:ln>
                  <a:noFill/>
                </a:ln>
                <a:solidFill>
                  <a:sysClr val="window" lastClr="FFFFFF"/>
                </a:solidFill>
                <a:effectLst/>
                <a:uLnTx/>
                <a:uFillTx/>
                <a:latin typeface="DM Sans"/>
                <a:ea typeface="+mn-ea"/>
                <a:cs typeface="+mn-cs"/>
              </a:rPr>
            </a:br>
            <a:r>
              <a:rPr kumimoji="0" lang="en-US" sz="5700" b="1" i="0" u="none" strike="noStrike" kern="0" cap="none" spc="0" normalizeH="0" baseline="0" noProof="0" dirty="0">
                <a:ln>
                  <a:noFill/>
                </a:ln>
                <a:solidFill>
                  <a:sysClr val="window" lastClr="FFFFFF"/>
                </a:solidFill>
                <a:effectLst/>
                <a:uLnTx/>
                <a:uFillTx/>
                <a:latin typeface="DM Sans"/>
                <a:ea typeface="+mn-ea"/>
                <a:cs typeface="+mn-cs"/>
              </a:rPr>
              <a:t>make you look &amp; feel?</a:t>
            </a:r>
            <a:endParaRPr kumimoji="0" lang="en-GB" sz="5700" b="1" i="0" u="none" strike="noStrike" kern="0" cap="none" spc="0" normalizeH="0" baseline="0" noProof="0" dirty="0">
              <a:ln>
                <a:noFill/>
              </a:ln>
              <a:solidFill>
                <a:sysClr val="window" lastClr="FFFFFF"/>
              </a:solidFill>
              <a:effectLst/>
              <a:uLnTx/>
              <a:uFillTx/>
              <a:latin typeface="DM Sans"/>
              <a:ea typeface="+mn-ea"/>
              <a:cs typeface="+mn-cs"/>
            </a:endParaRPr>
          </a:p>
        </p:txBody>
      </p:sp>
      <p:sp>
        <p:nvSpPr>
          <p:cNvPr id="2" name="Subtitle 1">
            <a:extLst>
              <a:ext uri="{FF2B5EF4-FFF2-40B4-BE49-F238E27FC236}">
                <a16:creationId xmlns:a16="http://schemas.microsoft.com/office/drawing/2014/main" id="{AD497B0A-7C73-7E45-285C-8B7840A01102}"/>
              </a:ext>
            </a:extLst>
          </p:cNvPr>
          <p:cNvSpPr txBox="1">
            <a:spLocks/>
          </p:cNvSpPr>
          <p:nvPr/>
        </p:nvSpPr>
        <p:spPr>
          <a:xfrm>
            <a:off x="302400" y="2420938"/>
            <a:ext cx="11589562" cy="88690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solidFill>
                  <a:schemeClr val="bg1"/>
                </a:solidFill>
              </a:rPr>
              <a:t>Consumer question</a:t>
            </a:r>
          </a:p>
        </p:txBody>
      </p:sp>
    </p:spTree>
    <p:extLst>
      <p:ext uri="{BB962C8B-B14F-4D97-AF65-F5344CB8AC3E}">
        <p14:creationId xmlns:p14="http://schemas.microsoft.com/office/powerpoint/2010/main" val="3591128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26283-A6CB-6BA2-EF9D-94DF2B1812D5}"/>
            </a:ext>
          </a:extLst>
        </p:cNvPr>
        <p:cNvGrpSpPr/>
        <p:nvPr/>
      </p:nvGrpSpPr>
      <p:grpSpPr>
        <a:xfrm>
          <a:off x="0" y="0"/>
          <a:ext cx="0" cy="0"/>
          <a:chOff x="0" y="0"/>
          <a:chExt cx="0" cy="0"/>
        </a:xfrm>
      </p:grpSpPr>
      <p:pic>
        <p:nvPicPr>
          <p:cNvPr id="5" name="Picture Placeholder 4" descr="A close-up of a person's face&#10;&#10;Description automatically generated">
            <a:extLst>
              <a:ext uri="{FF2B5EF4-FFF2-40B4-BE49-F238E27FC236}">
                <a16:creationId xmlns:a16="http://schemas.microsoft.com/office/drawing/2014/main" id="{715D93C7-2042-4676-272D-064F4DE794CB}"/>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l="13" r="13"/>
          <a:stretch/>
        </p:blipFill>
        <p:spPr/>
      </p:pic>
      <p:sp>
        <p:nvSpPr>
          <p:cNvPr id="6" name="Slide Number Placeholder 5">
            <a:extLst>
              <a:ext uri="{FF2B5EF4-FFF2-40B4-BE49-F238E27FC236}">
                <a16:creationId xmlns:a16="http://schemas.microsoft.com/office/drawing/2014/main" id="{9F0ED3D8-87B7-5516-B1E7-B592328D18FF}"/>
              </a:ext>
            </a:extLst>
          </p:cNvPr>
          <p:cNvSpPr>
            <a:spLocks noGrp="1"/>
          </p:cNvSpPr>
          <p:nvPr>
            <p:ph type="sldNum" sz="quarter" idx="10"/>
          </p:nvPr>
        </p:nvSpPr>
        <p:spPr/>
        <p:txBody>
          <a:bodyPr/>
          <a:lstStyle/>
          <a:p>
            <a:fld id="{E118D48E-C7CB-6244-969D-7BAEA9B6226C}" type="slidenum">
              <a:rPr lang="en-US" smtClean="0"/>
              <a:pPr/>
              <a:t>6</a:t>
            </a:fld>
            <a:endParaRPr lang="en-US"/>
          </a:p>
        </p:txBody>
      </p:sp>
      <p:sp>
        <p:nvSpPr>
          <p:cNvPr id="8" name="Text Placeholder 7">
            <a:extLst>
              <a:ext uri="{FF2B5EF4-FFF2-40B4-BE49-F238E27FC236}">
                <a16:creationId xmlns:a16="http://schemas.microsoft.com/office/drawing/2014/main" id="{CBE5DDF7-F6E5-A8BE-1816-2108BB7B46B7}"/>
              </a:ext>
            </a:extLst>
          </p:cNvPr>
          <p:cNvSpPr>
            <a:spLocks noGrp="1"/>
          </p:cNvSpPr>
          <p:nvPr>
            <p:ph type="body" sz="quarter" idx="24"/>
          </p:nvPr>
        </p:nvSpPr>
        <p:spPr/>
        <p:txBody>
          <a:bodyPr/>
          <a:lstStyle/>
          <a:p>
            <a:r>
              <a:rPr lang="en-US"/>
              <a:t>Consumer insights</a:t>
            </a:r>
            <a:endParaRPr lang="en-US" dirty="0"/>
          </a:p>
        </p:txBody>
      </p:sp>
      <p:sp>
        <p:nvSpPr>
          <p:cNvPr id="9" name="Text Placeholder 8">
            <a:extLst>
              <a:ext uri="{FF2B5EF4-FFF2-40B4-BE49-F238E27FC236}">
                <a16:creationId xmlns:a16="http://schemas.microsoft.com/office/drawing/2014/main" id="{8911227C-7CEC-7E4E-D6A4-039AA6112E70}"/>
              </a:ext>
            </a:extLst>
          </p:cNvPr>
          <p:cNvSpPr>
            <a:spLocks noGrp="1"/>
          </p:cNvSpPr>
          <p:nvPr>
            <p:ph type="body" sz="quarter" idx="25"/>
          </p:nvPr>
        </p:nvSpPr>
        <p:spPr/>
        <p:txBody>
          <a:bodyPr/>
          <a:lstStyle/>
          <a:p>
            <a:r>
              <a:rPr lang="en-US" dirty="0"/>
              <a:t>Source: </a:t>
            </a:r>
            <a:r>
              <a:rPr lang="en-US" dirty="0" err="1"/>
              <a:t>dsm-firmenich</a:t>
            </a:r>
            <a:r>
              <a:rPr lang="en-US" dirty="0"/>
              <a:t> Consumers Insights Hub – 2019 Survey</a:t>
            </a:r>
          </a:p>
        </p:txBody>
      </p:sp>
      <p:sp>
        <p:nvSpPr>
          <p:cNvPr id="4" name="Title 3">
            <a:extLst>
              <a:ext uri="{FF2B5EF4-FFF2-40B4-BE49-F238E27FC236}">
                <a16:creationId xmlns:a16="http://schemas.microsoft.com/office/drawing/2014/main" id="{DB82A40D-143D-81B4-DCF9-0750A96751F0}"/>
              </a:ext>
            </a:extLst>
          </p:cNvPr>
          <p:cNvSpPr>
            <a:spLocks noGrp="1"/>
          </p:cNvSpPr>
          <p:nvPr>
            <p:ph type="title"/>
          </p:nvPr>
        </p:nvSpPr>
        <p:spPr>
          <a:xfrm>
            <a:off x="302402" y="302400"/>
            <a:ext cx="5470438" cy="773454"/>
          </a:xfrm>
        </p:spPr>
        <p:txBody>
          <a:bodyPr/>
          <a:lstStyle/>
          <a:p>
            <a:r>
              <a:rPr lang="en-US" dirty="0"/>
              <a:t>With a just back from holiday look, people feel…</a:t>
            </a:r>
          </a:p>
        </p:txBody>
      </p:sp>
      <p:sp>
        <p:nvSpPr>
          <p:cNvPr id="12" name="Text Placeholder 11">
            <a:extLst>
              <a:ext uri="{FF2B5EF4-FFF2-40B4-BE49-F238E27FC236}">
                <a16:creationId xmlns:a16="http://schemas.microsoft.com/office/drawing/2014/main" id="{1CC195EB-2DF7-752E-E9E7-E01380724CA8}"/>
              </a:ext>
            </a:extLst>
          </p:cNvPr>
          <p:cNvSpPr>
            <a:spLocks noGrp="1"/>
          </p:cNvSpPr>
          <p:nvPr>
            <p:ph type="body" idx="11"/>
          </p:nvPr>
        </p:nvSpPr>
        <p:spPr>
          <a:xfrm>
            <a:off x="302401" y="988810"/>
            <a:ext cx="6803480" cy="950159"/>
          </a:xfrm>
        </p:spPr>
        <p:txBody>
          <a:bodyPr/>
          <a:lstStyle/>
          <a:p>
            <a:r>
              <a:rPr lang="en-US" dirty="0"/>
              <a:t>More youthful, beautiful &amp; confident to wear less make-up</a:t>
            </a:r>
          </a:p>
          <a:p>
            <a:endParaRPr lang="en-US" dirty="0"/>
          </a:p>
        </p:txBody>
      </p:sp>
      <p:sp>
        <p:nvSpPr>
          <p:cNvPr id="13" name="Text Placeholder 32">
            <a:extLst>
              <a:ext uri="{FF2B5EF4-FFF2-40B4-BE49-F238E27FC236}">
                <a16:creationId xmlns:a16="http://schemas.microsoft.com/office/drawing/2014/main" id="{A526864C-9073-9F5F-7EBA-AAE8B257195A}"/>
              </a:ext>
            </a:extLst>
          </p:cNvPr>
          <p:cNvSpPr txBox="1">
            <a:spLocks/>
          </p:cNvSpPr>
          <p:nvPr/>
        </p:nvSpPr>
        <p:spPr>
          <a:xfrm>
            <a:off x="311899" y="1762264"/>
            <a:ext cx="5784102" cy="448071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500"/>
              </a:spcAft>
              <a:buNone/>
            </a:pPr>
            <a:r>
              <a:rPr lang="en-GB" sz="1400" dirty="0"/>
              <a:t>“</a:t>
            </a:r>
            <a:r>
              <a:rPr lang="en-US" sz="1400" dirty="0"/>
              <a:t>I definitely think having a tan makes me feel and look </a:t>
            </a:r>
            <a:r>
              <a:rPr lang="en-US" sz="1400" dirty="0">
                <a:solidFill>
                  <a:srgbClr val="897974"/>
                </a:solidFill>
              </a:rPr>
              <a:t>younger</a:t>
            </a:r>
            <a:r>
              <a:rPr lang="en-US" sz="1400" b="1" dirty="0">
                <a:solidFill>
                  <a:srgbClr val="9138B0"/>
                </a:solidFill>
              </a:rPr>
              <a:t> </a:t>
            </a:r>
            <a:r>
              <a:rPr lang="en-US" sz="1400" dirty="0"/>
              <a:t>and</a:t>
            </a:r>
            <a:r>
              <a:rPr lang="en-US" sz="1400" dirty="0">
                <a:solidFill>
                  <a:srgbClr val="928685"/>
                </a:solidFill>
              </a:rPr>
              <a:t> </a:t>
            </a:r>
            <a:r>
              <a:rPr lang="en-US" sz="1400" dirty="0">
                <a:solidFill>
                  <a:srgbClr val="897974"/>
                </a:solidFill>
              </a:rPr>
              <a:t>more confident</a:t>
            </a:r>
            <a:r>
              <a:rPr lang="en-GB" sz="1400" dirty="0"/>
              <a:t>”.</a:t>
            </a:r>
          </a:p>
          <a:p>
            <a:pPr marL="0" indent="0">
              <a:spcAft>
                <a:spcPts val="500"/>
              </a:spcAft>
              <a:buFont typeface="Arial" panose="020B0604020202020204" pitchFamily="34" charset="0"/>
              <a:buNone/>
            </a:pPr>
            <a:r>
              <a:rPr lang="en-GB" sz="1400" b="1" i="1" dirty="0"/>
              <a:t>Staci, 35</a:t>
            </a:r>
          </a:p>
          <a:p>
            <a:pPr marL="0" indent="0">
              <a:spcAft>
                <a:spcPts val="500"/>
              </a:spcAft>
              <a:buFont typeface="Arial" panose="020B0604020202020204" pitchFamily="34" charset="0"/>
              <a:buNone/>
            </a:pPr>
            <a:endParaRPr lang="en-GB" sz="1400" dirty="0">
              <a:solidFill>
                <a:srgbClr val="A46B7B"/>
              </a:solidFill>
            </a:endParaRPr>
          </a:p>
          <a:p>
            <a:pPr marL="0" indent="0">
              <a:buNone/>
            </a:pPr>
            <a:r>
              <a:rPr lang="en-GB" sz="1400" dirty="0"/>
              <a:t>“</a:t>
            </a:r>
            <a:r>
              <a:rPr lang="en-US" sz="1400" dirty="0"/>
              <a:t>…my preference is to have a tan, because it can affect the </a:t>
            </a:r>
            <a:r>
              <a:rPr lang="en-US" sz="1400" dirty="0">
                <a:solidFill>
                  <a:srgbClr val="897974"/>
                </a:solidFill>
              </a:rPr>
              <a:t>evenness</a:t>
            </a:r>
            <a:r>
              <a:rPr lang="en-US" sz="1400" b="1" dirty="0">
                <a:solidFill>
                  <a:srgbClr val="897974"/>
                </a:solidFill>
              </a:rPr>
              <a:t> </a:t>
            </a:r>
            <a:r>
              <a:rPr lang="en-US" sz="1400" dirty="0">
                <a:solidFill>
                  <a:srgbClr val="897974"/>
                </a:solidFill>
              </a:rPr>
              <a:t>on my face</a:t>
            </a:r>
            <a:r>
              <a:rPr lang="en-GB" sz="1400" dirty="0"/>
              <a:t>”.</a:t>
            </a:r>
          </a:p>
          <a:p>
            <a:pPr marL="0" indent="0">
              <a:spcAft>
                <a:spcPts val="500"/>
              </a:spcAft>
              <a:buFont typeface="Arial" panose="020B0604020202020204" pitchFamily="34" charset="0"/>
              <a:buNone/>
            </a:pPr>
            <a:r>
              <a:rPr lang="en-GB" sz="1400" b="1" i="1" dirty="0"/>
              <a:t>Ashley, 30</a:t>
            </a:r>
          </a:p>
          <a:p>
            <a:pPr marL="0" indent="0">
              <a:spcAft>
                <a:spcPts val="500"/>
              </a:spcAft>
              <a:buFont typeface="Arial" panose="020B0604020202020204" pitchFamily="34" charset="0"/>
              <a:buNone/>
            </a:pPr>
            <a:endParaRPr lang="en-GB" sz="1400" dirty="0">
              <a:solidFill>
                <a:srgbClr val="C69660"/>
              </a:solidFill>
            </a:endParaRPr>
          </a:p>
          <a:p>
            <a:pPr marL="0" indent="0">
              <a:buNone/>
            </a:pPr>
            <a:r>
              <a:rPr lang="en-GB" sz="1400" dirty="0"/>
              <a:t>“</a:t>
            </a:r>
            <a:r>
              <a:rPr lang="en-US" sz="1400" dirty="0"/>
              <a:t>I think when I’m more tanned I probably do </a:t>
            </a:r>
            <a:r>
              <a:rPr lang="en-US" sz="1400" dirty="0">
                <a:solidFill>
                  <a:srgbClr val="897974"/>
                </a:solidFill>
              </a:rPr>
              <a:t>wear less make-up </a:t>
            </a:r>
            <a:r>
              <a:rPr lang="en-US" sz="1400" dirty="0"/>
              <a:t>because I feel a </a:t>
            </a:r>
            <a:r>
              <a:rPr lang="en-US" sz="1400" dirty="0">
                <a:solidFill>
                  <a:srgbClr val="897974"/>
                </a:solidFill>
              </a:rPr>
              <a:t>bit more confident in my skin tone</a:t>
            </a:r>
            <a:r>
              <a:rPr lang="en-US" sz="1400" dirty="0"/>
              <a:t>”. </a:t>
            </a:r>
          </a:p>
          <a:p>
            <a:pPr marL="0" indent="0">
              <a:spcAft>
                <a:spcPts val="500"/>
              </a:spcAft>
              <a:buNone/>
            </a:pPr>
            <a:r>
              <a:rPr lang="en-GB" sz="1400" b="1" i="1" dirty="0"/>
              <a:t>Kirsten, 34</a:t>
            </a:r>
          </a:p>
          <a:p>
            <a:pPr marL="0" indent="0">
              <a:buNone/>
            </a:pPr>
            <a:endParaRPr lang="en-GB" sz="1400" dirty="0">
              <a:solidFill>
                <a:srgbClr val="4F626B"/>
              </a:solidFill>
            </a:endParaRPr>
          </a:p>
          <a:p>
            <a:pPr marL="0" indent="0">
              <a:buNone/>
            </a:pPr>
            <a:r>
              <a:rPr lang="en-GB" sz="1400" dirty="0"/>
              <a:t>“</a:t>
            </a:r>
            <a:r>
              <a:rPr lang="en-US" sz="1400" dirty="0"/>
              <a:t>When I’ve got a tan, my </a:t>
            </a:r>
            <a:r>
              <a:rPr lang="en-US" sz="1400" dirty="0">
                <a:solidFill>
                  <a:srgbClr val="897974"/>
                </a:solidFill>
              </a:rPr>
              <a:t>skin definitely looks healthier</a:t>
            </a:r>
            <a:r>
              <a:rPr lang="en-US" sz="1400" dirty="0"/>
              <a:t>. It looks </a:t>
            </a:r>
            <a:r>
              <a:rPr lang="en-US" sz="1400" dirty="0">
                <a:solidFill>
                  <a:srgbClr val="897974"/>
                </a:solidFill>
              </a:rPr>
              <a:t>younger, more  even, and smoother</a:t>
            </a:r>
            <a:r>
              <a:rPr lang="en-US" sz="1400" dirty="0"/>
              <a:t>. Having a tan definitely makes me feel younger. I feel </a:t>
            </a:r>
            <a:r>
              <a:rPr lang="en-US" sz="1400" dirty="0">
                <a:solidFill>
                  <a:srgbClr val="897974"/>
                </a:solidFill>
              </a:rPr>
              <a:t>more confident, </a:t>
            </a:r>
            <a:r>
              <a:rPr lang="en-US" sz="1400" dirty="0"/>
              <a:t>and I feel like I can go out </a:t>
            </a:r>
            <a:r>
              <a:rPr lang="en-US" sz="1400" dirty="0">
                <a:solidFill>
                  <a:srgbClr val="897974"/>
                </a:solidFill>
              </a:rPr>
              <a:t>without wearing as much make-up, or any make-up”. </a:t>
            </a:r>
          </a:p>
          <a:p>
            <a:pPr marL="0" indent="0">
              <a:spcAft>
                <a:spcPts val="500"/>
              </a:spcAft>
              <a:buNone/>
            </a:pPr>
            <a:r>
              <a:rPr lang="en-GB" sz="1400" b="1" i="1" dirty="0"/>
              <a:t>Lucy, 31</a:t>
            </a:r>
          </a:p>
          <a:p>
            <a:pPr marL="0" indent="0">
              <a:spcAft>
                <a:spcPts val="500"/>
              </a:spcAft>
              <a:buFont typeface="Arial" panose="020B0604020202020204" pitchFamily="34" charset="0"/>
              <a:buNone/>
            </a:pPr>
            <a:endParaRPr lang="en-GB" sz="1400" dirty="0">
              <a:solidFill>
                <a:srgbClr val="C69660"/>
              </a:solidFill>
            </a:endParaRPr>
          </a:p>
        </p:txBody>
      </p:sp>
    </p:spTree>
    <p:extLst>
      <p:ext uri="{BB962C8B-B14F-4D97-AF65-F5344CB8AC3E}">
        <p14:creationId xmlns:p14="http://schemas.microsoft.com/office/powerpoint/2010/main" val="2972113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A77AF05-DABC-A54A-9668-631B9C3F7B7E}"/>
              </a:ext>
            </a:extLst>
          </p:cNvPr>
          <p:cNvSpPr>
            <a:spLocks noGrp="1"/>
          </p:cNvSpPr>
          <p:nvPr>
            <p:ph type="sldNum" sz="quarter" idx="10"/>
          </p:nvPr>
        </p:nvSpPr>
        <p:spPr/>
        <p:txBody>
          <a:bodyPr/>
          <a:lstStyle/>
          <a:p>
            <a:fld id="{E118D48E-C7CB-6244-969D-7BAEA9B6226C}" type="slidenum">
              <a:rPr lang="en-US" smtClean="0"/>
              <a:pPr/>
              <a:t>7</a:t>
            </a:fld>
            <a:endParaRPr lang="en-US"/>
          </a:p>
        </p:txBody>
      </p:sp>
      <p:sp>
        <p:nvSpPr>
          <p:cNvPr id="25" name="Text Placeholder 24">
            <a:extLst>
              <a:ext uri="{FF2B5EF4-FFF2-40B4-BE49-F238E27FC236}">
                <a16:creationId xmlns:a16="http://schemas.microsoft.com/office/drawing/2014/main" id="{676C0B59-F381-8BA8-4657-7EB4CF88E693}"/>
              </a:ext>
            </a:extLst>
          </p:cNvPr>
          <p:cNvSpPr>
            <a:spLocks noGrp="1"/>
          </p:cNvSpPr>
          <p:nvPr>
            <p:ph type="body" sz="quarter" idx="23"/>
          </p:nvPr>
        </p:nvSpPr>
        <p:spPr/>
        <p:txBody>
          <a:bodyPr>
            <a:noAutofit/>
          </a:bodyPr>
          <a:lstStyle/>
          <a:p>
            <a:r>
              <a:rPr lang="en-GB" sz="800" dirty="0"/>
              <a:t>Source: </a:t>
            </a:r>
            <a:r>
              <a:rPr lang="en-GB" sz="800" dirty="0" err="1"/>
              <a:t>dsm-firmenich</a:t>
            </a:r>
            <a:r>
              <a:rPr lang="en-GB" sz="800" dirty="0"/>
              <a:t> Sun Protection and Skin Cancer Survey, 2017/2018. Global Data excluding Asian Countries</a:t>
            </a:r>
          </a:p>
          <a:p>
            <a:endParaRPr lang="en-GB" dirty="0"/>
          </a:p>
        </p:txBody>
      </p:sp>
      <p:sp>
        <p:nvSpPr>
          <p:cNvPr id="4" name="Text Placeholder 3">
            <a:extLst>
              <a:ext uri="{FF2B5EF4-FFF2-40B4-BE49-F238E27FC236}">
                <a16:creationId xmlns:a16="http://schemas.microsoft.com/office/drawing/2014/main" id="{75F09B2C-6049-A244-B533-FF9E0F3B50EC}"/>
              </a:ext>
            </a:extLst>
          </p:cNvPr>
          <p:cNvSpPr>
            <a:spLocks noGrp="1"/>
          </p:cNvSpPr>
          <p:nvPr>
            <p:ph type="body" idx="11"/>
          </p:nvPr>
        </p:nvSpPr>
        <p:spPr/>
        <p:txBody>
          <a:bodyPr/>
          <a:lstStyle/>
          <a:p>
            <a:r>
              <a:rPr lang="en-US"/>
              <a:t>With bigger relevance below 55 </a:t>
            </a:r>
            <a:r>
              <a:rPr lang="en-US" err="1"/>
              <a:t>y.o</a:t>
            </a:r>
            <a:r>
              <a:rPr lang="en-US"/>
              <a:t>.</a:t>
            </a:r>
          </a:p>
        </p:txBody>
      </p:sp>
      <p:sp>
        <p:nvSpPr>
          <p:cNvPr id="2" name="Title 1">
            <a:extLst>
              <a:ext uri="{FF2B5EF4-FFF2-40B4-BE49-F238E27FC236}">
                <a16:creationId xmlns:a16="http://schemas.microsoft.com/office/drawing/2014/main" id="{9DE151B3-F1BF-D141-AD73-A8EE12A43613}"/>
              </a:ext>
            </a:extLst>
          </p:cNvPr>
          <p:cNvSpPr>
            <a:spLocks noGrp="1"/>
          </p:cNvSpPr>
          <p:nvPr>
            <p:ph type="title"/>
          </p:nvPr>
        </p:nvSpPr>
        <p:spPr/>
        <p:txBody>
          <a:bodyPr/>
          <a:lstStyle/>
          <a:p>
            <a:r>
              <a:rPr lang="en-GB"/>
              <a:t>...and this is true across age groups</a:t>
            </a:r>
            <a:endParaRPr lang="en-US"/>
          </a:p>
        </p:txBody>
      </p:sp>
      <p:graphicFrame>
        <p:nvGraphicFramePr>
          <p:cNvPr id="8" name="Chart 7">
            <a:extLst>
              <a:ext uri="{FF2B5EF4-FFF2-40B4-BE49-F238E27FC236}">
                <a16:creationId xmlns:a16="http://schemas.microsoft.com/office/drawing/2014/main" id="{677EAF68-B71C-1244-C20C-5296311B1CE2}"/>
              </a:ext>
            </a:extLst>
          </p:cNvPr>
          <p:cNvGraphicFramePr>
            <a:graphicFrameLocks/>
          </p:cNvGraphicFramePr>
          <p:nvPr>
            <p:extLst>
              <p:ext uri="{D42A27DB-BD31-4B8C-83A1-F6EECF244321}">
                <p14:modId xmlns:p14="http://schemas.microsoft.com/office/powerpoint/2010/main" val="755298840"/>
              </p:ext>
            </p:extLst>
          </p:nvPr>
        </p:nvGraphicFramePr>
        <p:xfrm>
          <a:off x="131168" y="1430982"/>
          <a:ext cx="8879991" cy="39960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6656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C6E84-46FA-D28D-B087-1D2F6656F4A8}"/>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436C726-EDF1-D693-FB63-31E0730C8251}"/>
              </a:ext>
            </a:extLst>
          </p:cNvPr>
          <p:cNvSpPr>
            <a:spLocks noGrp="1"/>
          </p:cNvSpPr>
          <p:nvPr>
            <p:ph type="sldNum" sz="quarter" idx="10"/>
          </p:nvPr>
        </p:nvSpPr>
        <p:spPr/>
        <p:txBody>
          <a:bodyPr/>
          <a:lstStyle/>
          <a:p>
            <a:fld id="{E118D48E-C7CB-6244-969D-7BAEA9B6226C}" type="slidenum">
              <a:rPr lang="en-US" smtClean="0"/>
              <a:pPr/>
              <a:t>8</a:t>
            </a:fld>
            <a:endParaRPr lang="en-US"/>
          </a:p>
        </p:txBody>
      </p:sp>
      <p:sp>
        <p:nvSpPr>
          <p:cNvPr id="26" name="Text Placeholder 25">
            <a:extLst>
              <a:ext uri="{FF2B5EF4-FFF2-40B4-BE49-F238E27FC236}">
                <a16:creationId xmlns:a16="http://schemas.microsoft.com/office/drawing/2014/main" id="{1A3AE23D-D2DB-FCDA-D05B-EEB8B7668F7C}"/>
              </a:ext>
            </a:extLst>
          </p:cNvPr>
          <p:cNvSpPr>
            <a:spLocks noGrp="1"/>
          </p:cNvSpPr>
          <p:nvPr>
            <p:ph type="body" idx="11"/>
          </p:nvPr>
        </p:nvSpPr>
        <p:spPr>
          <a:xfrm>
            <a:off x="302400" y="1862321"/>
            <a:ext cx="6264655" cy="2348551"/>
          </a:xfrm>
        </p:spPr>
        <p:txBody>
          <a:bodyPr/>
          <a:lstStyle/>
          <a:p>
            <a:pPr marL="0" marR="279400" indent="0">
              <a:spcBef>
                <a:spcPts val="100"/>
              </a:spcBef>
              <a:buNone/>
            </a:pPr>
            <a:r>
              <a:rPr lang="en-US" sz="1800" spc="40" dirty="0">
                <a:solidFill>
                  <a:schemeClr val="tx1"/>
                </a:solidFill>
                <a:cs typeface="Fira Sans"/>
              </a:rPr>
              <a:t>High negative correlation between desire to</a:t>
            </a:r>
            <a:br>
              <a:rPr lang="en-US" sz="1800" spc="40" dirty="0">
                <a:solidFill>
                  <a:schemeClr val="tx1"/>
                </a:solidFill>
                <a:cs typeface="Fira Sans"/>
              </a:rPr>
            </a:br>
            <a:r>
              <a:rPr lang="en-US" sz="1800" b="1" spc="40" dirty="0">
                <a:cs typeface="Fira Sans"/>
              </a:rPr>
              <a:t>get tanned </a:t>
            </a:r>
            <a:r>
              <a:rPr lang="en-US" sz="1800" spc="40" dirty="0">
                <a:solidFill>
                  <a:schemeClr val="tx1"/>
                </a:solidFill>
                <a:cs typeface="Fira Sans"/>
              </a:rPr>
              <a:t>and </a:t>
            </a:r>
            <a:r>
              <a:rPr lang="en-US" sz="1800" b="1" spc="40" dirty="0">
                <a:cs typeface="Fira Sans"/>
              </a:rPr>
              <a:t>sun protection consumption</a:t>
            </a:r>
          </a:p>
          <a:p>
            <a:endParaRPr lang="en-GB" dirty="0"/>
          </a:p>
        </p:txBody>
      </p:sp>
      <p:sp>
        <p:nvSpPr>
          <p:cNvPr id="4" name="Title 3">
            <a:extLst>
              <a:ext uri="{FF2B5EF4-FFF2-40B4-BE49-F238E27FC236}">
                <a16:creationId xmlns:a16="http://schemas.microsoft.com/office/drawing/2014/main" id="{511C58E6-EB8B-ADC2-0B3C-6468A7A2552B}"/>
              </a:ext>
            </a:extLst>
          </p:cNvPr>
          <p:cNvSpPr>
            <a:spLocks noGrp="1"/>
          </p:cNvSpPr>
          <p:nvPr>
            <p:ph type="title"/>
          </p:nvPr>
        </p:nvSpPr>
        <p:spPr>
          <a:xfrm>
            <a:off x="302401" y="302399"/>
            <a:ext cx="5793599" cy="1085725"/>
          </a:xfrm>
        </p:spPr>
        <p:txBody>
          <a:bodyPr/>
          <a:lstStyle/>
          <a:p>
            <a:r>
              <a:rPr lang="en-US" dirty="0"/>
              <a:t>The desire to get tanned can represent a barrier for using</a:t>
            </a:r>
            <a:br>
              <a:rPr lang="en-US" dirty="0"/>
            </a:br>
            <a:r>
              <a:rPr lang="en-US" dirty="0"/>
              <a:t>a sun protector</a:t>
            </a:r>
          </a:p>
        </p:txBody>
      </p:sp>
      <p:pic>
        <p:nvPicPr>
          <p:cNvPr id="11" name="Picture Placeholder 9" descr="A person holding a phone&#10;&#10;Description automatically generated">
            <a:extLst>
              <a:ext uri="{FF2B5EF4-FFF2-40B4-BE49-F238E27FC236}">
                <a16:creationId xmlns:a16="http://schemas.microsoft.com/office/drawing/2014/main" id="{838071F5-10AC-0251-8F0B-AA7F87E8EC7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61"/>
          <a:stretch/>
        </p:blipFill>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p:spPr>
      </p:pic>
      <p:graphicFrame>
        <p:nvGraphicFramePr>
          <p:cNvPr id="14" name="Table 13">
            <a:extLst>
              <a:ext uri="{FF2B5EF4-FFF2-40B4-BE49-F238E27FC236}">
                <a16:creationId xmlns:a16="http://schemas.microsoft.com/office/drawing/2014/main" id="{3BA64480-D448-BC1B-6FA6-EC3DB24BE686}"/>
              </a:ext>
            </a:extLst>
          </p:cNvPr>
          <p:cNvGraphicFramePr>
            <a:graphicFrameLocks noGrp="1"/>
          </p:cNvGraphicFramePr>
          <p:nvPr>
            <p:extLst>
              <p:ext uri="{D42A27DB-BD31-4B8C-83A1-F6EECF244321}">
                <p14:modId xmlns:p14="http://schemas.microsoft.com/office/powerpoint/2010/main" val="213116402"/>
              </p:ext>
            </p:extLst>
          </p:nvPr>
        </p:nvGraphicFramePr>
        <p:xfrm>
          <a:off x="301626" y="2713215"/>
          <a:ext cx="5112000" cy="1431569"/>
        </p:xfrm>
        <a:graphic>
          <a:graphicData uri="http://schemas.openxmlformats.org/drawingml/2006/table">
            <a:tbl>
              <a:tblPr firstRow="1" bandRow="1">
                <a:tableStyleId>{21E4AEA4-8DFA-4A89-87EB-49C32662AFE0}</a:tableStyleId>
              </a:tblPr>
              <a:tblGrid>
                <a:gridCol w="2238374">
                  <a:extLst>
                    <a:ext uri="{9D8B030D-6E8A-4147-A177-3AD203B41FA5}">
                      <a16:colId xmlns:a16="http://schemas.microsoft.com/office/drawing/2014/main" val="1911838552"/>
                    </a:ext>
                  </a:extLst>
                </a:gridCol>
                <a:gridCol w="2873626">
                  <a:extLst>
                    <a:ext uri="{9D8B030D-6E8A-4147-A177-3AD203B41FA5}">
                      <a16:colId xmlns:a16="http://schemas.microsoft.com/office/drawing/2014/main" val="2131580064"/>
                    </a:ext>
                  </a:extLst>
                </a:gridCol>
              </a:tblGrid>
              <a:tr h="844070">
                <a:tc>
                  <a:txBody>
                    <a:bodyPr/>
                    <a:lstStyle/>
                    <a:p>
                      <a:pPr algn="l" fontAlgn="b"/>
                      <a:r>
                        <a:rPr lang="en-GB" sz="1400" u="none" strike="noStrike" noProof="0" dirty="0">
                          <a:solidFill>
                            <a:schemeClr val="bg1"/>
                          </a:solidFill>
                          <a:effectLst/>
                          <a:latin typeface="+mn-lt"/>
                          <a:ea typeface="Fira Sans Hair" panose="020B0203050000020004" pitchFamily="34" charset="0"/>
                        </a:rPr>
                        <a:t> People desire</a:t>
                      </a:r>
                      <a:endParaRPr lang="en-GB" sz="1400" b="0" i="1" u="none" strike="noStrike" noProof="0" dirty="0">
                        <a:solidFill>
                          <a:schemeClr val="bg1"/>
                        </a:solidFill>
                        <a:effectLst/>
                        <a:latin typeface="+mn-lt"/>
                        <a:ea typeface="Fira Sans Hair" panose="020B0203050000020004" pitchFamily="34" charset="0"/>
                      </a:endParaRPr>
                    </a:p>
                  </a:txBody>
                  <a:tcPr marL="72000" marR="6748" marT="6748"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97974"/>
                    </a:solidFill>
                  </a:tcPr>
                </a:tc>
                <a:tc>
                  <a:txBody>
                    <a:bodyPr/>
                    <a:lstStyle/>
                    <a:p>
                      <a:pPr algn="l" fontAlgn="b"/>
                      <a:r>
                        <a:rPr lang="en-GB" sz="1400" u="none" strike="noStrike" noProof="0" dirty="0">
                          <a:solidFill>
                            <a:schemeClr val="bg1"/>
                          </a:solidFill>
                          <a:effectLst/>
                          <a:latin typeface="+mn-lt"/>
                          <a:ea typeface="Fira Sans Hair" panose="020B0203050000020004" pitchFamily="34" charset="0"/>
                        </a:rPr>
                        <a:t>Correlation with sunscreen usage %</a:t>
                      </a:r>
                      <a:endParaRPr lang="en-GB" sz="1400" b="0" i="1" u="none" strike="noStrike" noProof="0" dirty="0">
                        <a:solidFill>
                          <a:schemeClr val="bg1"/>
                        </a:solidFill>
                        <a:effectLst/>
                        <a:latin typeface="+mn-lt"/>
                        <a:ea typeface="Fira Sans Hair" panose="020B0203050000020004" pitchFamily="34" charset="0"/>
                      </a:endParaRPr>
                    </a:p>
                  </a:txBody>
                  <a:tcPr marL="36000" marR="6748" marT="6748"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97974"/>
                    </a:solidFill>
                  </a:tcPr>
                </a:tc>
                <a:extLst>
                  <a:ext uri="{0D108BD9-81ED-4DB2-BD59-A6C34878D82A}">
                    <a16:rowId xmlns:a16="http://schemas.microsoft.com/office/drawing/2014/main" val="4223697777"/>
                  </a:ext>
                </a:extLst>
              </a:tr>
              <a:tr h="587499">
                <a:tc>
                  <a:txBody>
                    <a:bodyPr/>
                    <a:lstStyle/>
                    <a:p>
                      <a:pPr algn="l" fontAlgn="b"/>
                      <a:r>
                        <a:rPr lang="en-GB" sz="1400" u="none" strike="noStrike" noProof="0" dirty="0">
                          <a:solidFill>
                            <a:schemeClr val="tx1"/>
                          </a:solidFill>
                          <a:effectLst/>
                          <a:latin typeface="+mn-lt"/>
                          <a:ea typeface="Fira Sans Hair" panose="020B0203050000020004" pitchFamily="34" charset="0"/>
                        </a:rPr>
                        <a:t>Want to get </a:t>
                      </a:r>
                    </a:p>
                    <a:p>
                      <a:pPr algn="l" fontAlgn="b"/>
                      <a:r>
                        <a:rPr lang="en-GB" sz="1400" u="none" strike="noStrike" noProof="0" dirty="0">
                          <a:solidFill>
                            <a:schemeClr val="tx1"/>
                          </a:solidFill>
                          <a:effectLst/>
                          <a:latin typeface="+mn-lt"/>
                          <a:ea typeface="Fira Sans Hair" panose="020B0203050000020004" pitchFamily="34" charset="0"/>
                        </a:rPr>
                        <a:t>as tanned as possible %</a:t>
                      </a:r>
                      <a:endParaRPr lang="en-GB" sz="1400" b="1" i="0" u="none" strike="noStrike" noProof="0" dirty="0">
                        <a:solidFill>
                          <a:schemeClr val="tx1"/>
                        </a:solidFill>
                        <a:effectLst/>
                        <a:latin typeface="+mn-lt"/>
                        <a:ea typeface="Fira Sans Hair" panose="020B0203050000020004" pitchFamily="34" charset="0"/>
                      </a:endParaRPr>
                    </a:p>
                  </a:txBody>
                  <a:tcPr marL="72000" marR="6748" marT="6748"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CBCB8"/>
                    </a:solidFill>
                  </a:tcPr>
                </a:tc>
                <a:tc>
                  <a:txBody>
                    <a:bodyPr/>
                    <a:lstStyle/>
                    <a:p>
                      <a:pPr algn="l" fontAlgn="b"/>
                      <a:r>
                        <a:rPr lang="en-GB" sz="1400" u="none" strike="noStrike" noProof="0" dirty="0">
                          <a:solidFill>
                            <a:schemeClr val="tx1"/>
                          </a:solidFill>
                          <a:effectLst/>
                          <a:latin typeface="+mn-lt"/>
                          <a:ea typeface="Fira Sans Hair" panose="020B0203050000020004" pitchFamily="34" charset="0"/>
                        </a:rPr>
                        <a:t>-0.90 negative correlation</a:t>
                      </a:r>
                      <a:endParaRPr lang="en-GB" sz="1400" b="1" i="0" u="none" strike="noStrike" noProof="0" dirty="0">
                        <a:solidFill>
                          <a:schemeClr val="tx1"/>
                        </a:solidFill>
                        <a:effectLst/>
                        <a:latin typeface="+mn-lt"/>
                        <a:ea typeface="Fira Sans Hair" panose="020B0203050000020004" pitchFamily="34" charset="0"/>
                      </a:endParaRPr>
                    </a:p>
                  </a:txBody>
                  <a:tcPr marL="36000" marR="6748" marT="6748"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116144971"/>
                  </a:ext>
                </a:extLst>
              </a:tr>
            </a:tbl>
          </a:graphicData>
        </a:graphic>
      </p:graphicFrame>
    </p:spTree>
    <p:extLst>
      <p:ext uri="{BB962C8B-B14F-4D97-AF65-F5344CB8AC3E}">
        <p14:creationId xmlns:p14="http://schemas.microsoft.com/office/powerpoint/2010/main" val="73021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up of a person smiling&#10;&#10;Description automatically generated">
            <a:extLst>
              <a:ext uri="{FF2B5EF4-FFF2-40B4-BE49-F238E27FC236}">
                <a16:creationId xmlns:a16="http://schemas.microsoft.com/office/drawing/2014/main" id="{5150030F-4F0F-6C34-530C-FEE80BACAD4E}"/>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t="2" b="2"/>
          <a:stretch/>
        </p:blipFill>
        <p:spPr/>
      </p:pic>
      <p:sp>
        <p:nvSpPr>
          <p:cNvPr id="7" name="Text Placeholder 1">
            <a:extLst>
              <a:ext uri="{FF2B5EF4-FFF2-40B4-BE49-F238E27FC236}">
                <a16:creationId xmlns:a16="http://schemas.microsoft.com/office/drawing/2014/main" id="{8642459E-D99B-A162-C979-8AD9E393E5BA}"/>
              </a:ext>
            </a:extLst>
          </p:cNvPr>
          <p:cNvSpPr txBox="1">
            <a:spLocks/>
          </p:cNvSpPr>
          <p:nvPr/>
        </p:nvSpPr>
        <p:spPr>
          <a:xfrm>
            <a:off x="300039" y="339995"/>
            <a:ext cx="11278690" cy="900111"/>
          </a:xfrm>
          <a:prstGeom prst="rect">
            <a:avLst/>
          </a:prstGeom>
        </p:spPr>
        <p:txBody>
          <a:bodyPr vert="horz" wrap="square" lIns="0" tIns="0" rIns="0" bIns="0" rtlCol="0">
            <a:noAutofit/>
          </a:bodyPr>
          <a:lstStyle>
            <a:lvl1pPr marL="0" indent="0" algn="l" defTabSz="914400" rtl="0" eaLnBrk="1" latinLnBrk="0" hangingPunct="1">
              <a:lnSpc>
                <a:spcPct val="90000"/>
              </a:lnSpc>
              <a:spcBef>
                <a:spcPts val="0"/>
              </a:spcBef>
              <a:buFont typeface="Arial" panose="020B0604020202020204" pitchFamily="34" charset="0"/>
              <a:buNone/>
              <a:defRPr sz="5700" b="1"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5700" b="1" i="0" u="none" strike="noStrike" kern="0" cap="none" spc="0" normalizeH="0" baseline="0" noProof="0" dirty="0">
                <a:ln>
                  <a:noFill/>
                </a:ln>
                <a:solidFill>
                  <a:sysClr val="window" lastClr="FFFFFF"/>
                </a:solidFill>
                <a:effectLst/>
                <a:uLnTx/>
                <a:uFillTx/>
                <a:latin typeface="DM Sans"/>
                <a:ea typeface="+mn-ea"/>
                <a:cs typeface="+mn-cs"/>
              </a:rPr>
              <a:t>Do you think sun protection prevents from tanning? </a:t>
            </a:r>
            <a:endParaRPr kumimoji="0" lang="en-GB" sz="5700" b="1" i="0" u="none" strike="noStrike" kern="0" cap="none" spc="0" normalizeH="0" baseline="0" noProof="0" dirty="0">
              <a:ln>
                <a:noFill/>
              </a:ln>
              <a:solidFill>
                <a:sysClr val="window" lastClr="FFFFFF"/>
              </a:solidFill>
              <a:effectLst/>
              <a:uLnTx/>
              <a:uFillTx/>
              <a:latin typeface="DM Sans"/>
              <a:ea typeface="+mn-ea"/>
              <a:cs typeface="+mn-cs"/>
            </a:endParaRPr>
          </a:p>
        </p:txBody>
      </p:sp>
      <p:sp>
        <p:nvSpPr>
          <p:cNvPr id="2" name="Subtitle 1">
            <a:extLst>
              <a:ext uri="{FF2B5EF4-FFF2-40B4-BE49-F238E27FC236}">
                <a16:creationId xmlns:a16="http://schemas.microsoft.com/office/drawing/2014/main" id="{AD497B0A-7C73-7E45-285C-8B7840A01102}"/>
              </a:ext>
            </a:extLst>
          </p:cNvPr>
          <p:cNvSpPr txBox="1">
            <a:spLocks/>
          </p:cNvSpPr>
          <p:nvPr/>
        </p:nvSpPr>
        <p:spPr>
          <a:xfrm>
            <a:off x="302400" y="2420938"/>
            <a:ext cx="11589562" cy="88690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850" b="0" i="0" u="none" strike="noStrike" kern="0" cap="none" spc="0" normalizeH="0" baseline="0" noProof="0">
                <a:ln>
                  <a:noFill/>
                </a:ln>
                <a:solidFill>
                  <a:prstClr val="white"/>
                </a:solidFill>
                <a:effectLst/>
                <a:uLnTx/>
                <a:uFillTx/>
                <a:latin typeface="DM Sans"/>
                <a:ea typeface="+mn-ea"/>
                <a:cs typeface="+mn-cs"/>
              </a:rPr>
              <a:t>Consumer question</a:t>
            </a:r>
          </a:p>
        </p:txBody>
      </p:sp>
    </p:spTree>
    <p:extLst>
      <p:ext uri="{BB962C8B-B14F-4D97-AF65-F5344CB8AC3E}">
        <p14:creationId xmlns:p14="http://schemas.microsoft.com/office/powerpoint/2010/main" val="3254215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C93D3-C6AD-7D43-2FD5-B95D1F8B5F05}"/>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C60B421-4D06-4FA0-6738-B7A56F8636AE}"/>
              </a:ext>
            </a:extLst>
          </p:cNvPr>
          <p:cNvSpPr>
            <a:spLocks noGrp="1"/>
          </p:cNvSpPr>
          <p:nvPr>
            <p:ph type="sldNum" sz="quarter" idx="10"/>
          </p:nvPr>
        </p:nvSpPr>
        <p:spPr/>
        <p:txBody>
          <a:bodyPr/>
          <a:lstStyle/>
          <a:p>
            <a:fld id="{E118D48E-C7CB-6244-969D-7BAEA9B6226C}" type="slidenum">
              <a:rPr lang="en-US" smtClean="0"/>
              <a:pPr/>
              <a:t>10</a:t>
            </a:fld>
            <a:endParaRPr lang="en-US"/>
          </a:p>
        </p:txBody>
      </p:sp>
      <p:sp>
        <p:nvSpPr>
          <p:cNvPr id="8" name="Text Placeholder 7">
            <a:extLst>
              <a:ext uri="{FF2B5EF4-FFF2-40B4-BE49-F238E27FC236}">
                <a16:creationId xmlns:a16="http://schemas.microsoft.com/office/drawing/2014/main" id="{4922146E-A8F9-D0F5-9DAF-DD6A3FC82B7C}"/>
              </a:ext>
            </a:extLst>
          </p:cNvPr>
          <p:cNvSpPr>
            <a:spLocks noGrp="1"/>
          </p:cNvSpPr>
          <p:nvPr>
            <p:ph type="body" sz="quarter" idx="24"/>
          </p:nvPr>
        </p:nvSpPr>
        <p:spPr/>
        <p:txBody>
          <a:bodyPr/>
          <a:lstStyle/>
          <a:p>
            <a:r>
              <a:rPr lang="en-US"/>
              <a:t>Consumer insights</a:t>
            </a:r>
            <a:endParaRPr lang="en-US" dirty="0"/>
          </a:p>
        </p:txBody>
      </p:sp>
      <p:sp>
        <p:nvSpPr>
          <p:cNvPr id="9" name="Text Placeholder 8">
            <a:extLst>
              <a:ext uri="{FF2B5EF4-FFF2-40B4-BE49-F238E27FC236}">
                <a16:creationId xmlns:a16="http://schemas.microsoft.com/office/drawing/2014/main" id="{0958608A-08AB-293A-0B19-069480CB5EAE}"/>
              </a:ext>
            </a:extLst>
          </p:cNvPr>
          <p:cNvSpPr>
            <a:spLocks noGrp="1"/>
          </p:cNvSpPr>
          <p:nvPr>
            <p:ph type="body" sz="quarter" idx="25"/>
          </p:nvPr>
        </p:nvSpPr>
        <p:spPr/>
        <p:txBody>
          <a:bodyPr/>
          <a:lstStyle/>
          <a:p>
            <a:r>
              <a:rPr lang="en-US"/>
              <a:t>Source: dsm-firmenich Consumers Insights Hub – 2019 Survey</a:t>
            </a:r>
            <a:endParaRPr lang="en-US" dirty="0"/>
          </a:p>
        </p:txBody>
      </p:sp>
      <p:sp>
        <p:nvSpPr>
          <p:cNvPr id="4" name="Title 3">
            <a:extLst>
              <a:ext uri="{FF2B5EF4-FFF2-40B4-BE49-F238E27FC236}">
                <a16:creationId xmlns:a16="http://schemas.microsoft.com/office/drawing/2014/main" id="{74465072-63DB-AE21-7F5D-BD2692E97D7B}"/>
              </a:ext>
            </a:extLst>
          </p:cNvPr>
          <p:cNvSpPr>
            <a:spLocks noGrp="1"/>
          </p:cNvSpPr>
          <p:nvPr>
            <p:ph type="title"/>
          </p:nvPr>
        </p:nvSpPr>
        <p:spPr>
          <a:xfrm>
            <a:off x="302401" y="302400"/>
            <a:ext cx="6539073" cy="773454"/>
          </a:xfrm>
        </p:spPr>
        <p:txBody>
          <a:bodyPr/>
          <a:lstStyle/>
          <a:p>
            <a:r>
              <a:rPr lang="en-US" dirty="0"/>
              <a:t>Many believe protection means “no tan”</a:t>
            </a:r>
          </a:p>
        </p:txBody>
      </p:sp>
      <p:sp>
        <p:nvSpPr>
          <p:cNvPr id="3" name="Text Placeholder 2">
            <a:extLst>
              <a:ext uri="{FF2B5EF4-FFF2-40B4-BE49-F238E27FC236}">
                <a16:creationId xmlns:a16="http://schemas.microsoft.com/office/drawing/2014/main" id="{DAA59FD5-35B6-37C9-B1CE-B6A4D36D85CA}"/>
              </a:ext>
            </a:extLst>
          </p:cNvPr>
          <p:cNvSpPr>
            <a:spLocks noGrp="1"/>
          </p:cNvSpPr>
          <p:nvPr>
            <p:ph type="body" idx="11"/>
          </p:nvPr>
        </p:nvSpPr>
        <p:spPr>
          <a:xfrm>
            <a:off x="302400" y="605611"/>
            <a:ext cx="6737378" cy="773454"/>
          </a:xfrm>
        </p:spPr>
        <p:txBody>
          <a:bodyPr/>
          <a:lstStyle/>
          <a:p>
            <a:r>
              <a:rPr lang="en-US" dirty="0"/>
              <a:t>Protecting from sun damages is seen as a compromise on beauty </a:t>
            </a:r>
          </a:p>
          <a:p>
            <a:endParaRPr lang="en-US" dirty="0"/>
          </a:p>
        </p:txBody>
      </p:sp>
      <p:pic>
        <p:nvPicPr>
          <p:cNvPr id="11" name="Picture Placeholder 8" descr="A person touching her neck&#10;&#10;Description automatically generated">
            <a:extLst>
              <a:ext uri="{FF2B5EF4-FFF2-40B4-BE49-F238E27FC236}">
                <a16:creationId xmlns:a16="http://schemas.microsoft.com/office/drawing/2014/main" id="{22516CBB-F2BD-277E-6A6C-F1DB06F4144B}"/>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a:xfrm>
            <a:off x="7337427" y="2"/>
            <a:ext cx="4854573" cy="6857998"/>
          </a:xfrm>
        </p:spPr>
      </p:pic>
      <p:sp>
        <p:nvSpPr>
          <p:cNvPr id="14" name="Text Placeholder 32">
            <a:extLst>
              <a:ext uri="{FF2B5EF4-FFF2-40B4-BE49-F238E27FC236}">
                <a16:creationId xmlns:a16="http://schemas.microsoft.com/office/drawing/2014/main" id="{4EC1D9F6-3722-C8C0-761C-6AD783A6620C}"/>
              </a:ext>
            </a:extLst>
          </p:cNvPr>
          <p:cNvSpPr txBox="1">
            <a:spLocks/>
          </p:cNvSpPr>
          <p:nvPr/>
        </p:nvSpPr>
        <p:spPr>
          <a:xfrm>
            <a:off x="307536" y="1392038"/>
            <a:ext cx="6952580" cy="478592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200"/>
              </a:spcAft>
              <a:buNone/>
            </a:pPr>
            <a:r>
              <a:rPr lang="en-GB" sz="1200" dirty="0"/>
              <a:t>“I definitely think </a:t>
            </a:r>
            <a:r>
              <a:rPr lang="en-GB" sz="1200" dirty="0">
                <a:solidFill>
                  <a:srgbClr val="897974"/>
                </a:solidFill>
              </a:rPr>
              <a:t>that sun creams stop you tanning. I’m not going to use SPF 50 because I think it will stop me from tanning</a:t>
            </a:r>
            <a:r>
              <a:rPr lang="en-GB" sz="1200" dirty="0"/>
              <a:t>” </a:t>
            </a:r>
          </a:p>
          <a:p>
            <a:pPr marL="0" indent="0">
              <a:spcAft>
                <a:spcPts val="500"/>
              </a:spcAft>
              <a:buFont typeface="Arial" panose="020B0604020202020204" pitchFamily="34" charset="0"/>
              <a:buNone/>
            </a:pPr>
            <a:r>
              <a:rPr lang="en-GB" sz="1200" b="1" i="1" dirty="0"/>
              <a:t>Jessica, 18</a:t>
            </a:r>
          </a:p>
          <a:p>
            <a:pPr marL="0" indent="0">
              <a:spcAft>
                <a:spcPts val="0"/>
              </a:spcAft>
              <a:buFont typeface="Arial" panose="020B0604020202020204" pitchFamily="34" charset="0"/>
              <a:buNone/>
            </a:pPr>
            <a:endParaRPr lang="en-GB" sz="1200" dirty="0">
              <a:solidFill>
                <a:srgbClr val="A46B7B"/>
              </a:solidFill>
            </a:endParaRPr>
          </a:p>
          <a:p>
            <a:pPr marL="0" indent="0">
              <a:spcAft>
                <a:spcPts val="200"/>
              </a:spcAft>
              <a:buNone/>
            </a:pPr>
            <a:r>
              <a:rPr lang="en-GB" sz="1200" dirty="0"/>
              <a:t>”Yes </a:t>
            </a:r>
            <a:r>
              <a:rPr lang="en-GB" sz="1200" dirty="0">
                <a:solidFill>
                  <a:srgbClr val="897974"/>
                </a:solidFill>
              </a:rPr>
              <a:t>I think that sunscreen inhibits tanning</a:t>
            </a:r>
            <a:r>
              <a:rPr lang="en-GB" sz="1200" dirty="0"/>
              <a:t>, that is a fact. But it is also a fact that there is no way to have a contact with the sun without the sunscreen, for preventing skin cancer”</a:t>
            </a:r>
          </a:p>
          <a:p>
            <a:pPr marL="0" indent="0">
              <a:spcAft>
                <a:spcPts val="500"/>
              </a:spcAft>
              <a:buFont typeface="Arial" panose="020B0604020202020204" pitchFamily="34" charset="0"/>
              <a:buNone/>
            </a:pPr>
            <a:r>
              <a:rPr lang="en-GB" sz="1200" b="1" i="1" dirty="0"/>
              <a:t>Julianna, 38</a:t>
            </a:r>
          </a:p>
          <a:p>
            <a:pPr marL="0" indent="0">
              <a:spcAft>
                <a:spcPts val="0"/>
              </a:spcAft>
              <a:buFont typeface="Arial" panose="020B0604020202020204" pitchFamily="34" charset="0"/>
              <a:buNone/>
            </a:pPr>
            <a:endParaRPr lang="en-GB" sz="1200" dirty="0">
              <a:solidFill>
                <a:srgbClr val="C69660"/>
              </a:solidFill>
            </a:endParaRPr>
          </a:p>
          <a:p>
            <a:pPr marL="0" indent="0">
              <a:spcAft>
                <a:spcPts val="200"/>
              </a:spcAft>
              <a:buNone/>
            </a:pPr>
            <a:r>
              <a:rPr lang="en-GB" sz="1200" dirty="0"/>
              <a:t>“…UV filters limit my ability to tan. I just wish there was a product </a:t>
            </a:r>
            <a:r>
              <a:rPr lang="en-GB" sz="1200" dirty="0">
                <a:solidFill>
                  <a:srgbClr val="897974"/>
                </a:solidFill>
              </a:rPr>
              <a:t>where I can tan and protect from the UV rays at the same time</a:t>
            </a:r>
            <a:r>
              <a:rPr lang="en-GB" sz="1200" dirty="0">
                <a:solidFill>
                  <a:schemeClr val="accent1"/>
                </a:solidFill>
              </a:rPr>
              <a:t>.</a:t>
            </a:r>
            <a:r>
              <a:rPr lang="en-GB" sz="1200" dirty="0"/>
              <a:t>”</a:t>
            </a:r>
          </a:p>
          <a:p>
            <a:pPr marL="0" indent="0">
              <a:spcAft>
                <a:spcPts val="500"/>
              </a:spcAft>
              <a:buNone/>
            </a:pPr>
            <a:r>
              <a:rPr lang="en-GB" sz="1200" b="1" dirty="0"/>
              <a:t>Rocio, 23</a:t>
            </a:r>
          </a:p>
          <a:p>
            <a:pPr marL="0" indent="0">
              <a:spcAft>
                <a:spcPts val="0"/>
              </a:spcAft>
              <a:buNone/>
            </a:pPr>
            <a:endParaRPr lang="en-GB" sz="1200" dirty="0">
              <a:solidFill>
                <a:srgbClr val="897974"/>
              </a:solidFill>
            </a:endParaRPr>
          </a:p>
          <a:p>
            <a:pPr marL="0" indent="0">
              <a:spcAft>
                <a:spcPts val="200"/>
              </a:spcAft>
              <a:buNone/>
            </a:pPr>
            <a:r>
              <a:rPr lang="en-GB" sz="1200" dirty="0">
                <a:solidFill>
                  <a:srgbClr val="897974"/>
                </a:solidFill>
              </a:rPr>
              <a:t>“Sunscreen is a mess, so when I want to tan myself, I try to avoid using it</a:t>
            </a:r>
            <a:r>
              <a:rPr lang="en-GB" sz="1200" dirty="0">
                <a:solidFill>
                  <a:schemeClr val="accent1"/>
                </a:solidFill>
              </a:rPr>
              <a:t>. </a:t>
            </a:r>
            <a:r>
              <a:rPr lang="en-GB" sz="1200" dirty="0"/>
              <a:t>And when I don’t want to tan a lot, I use the sunscreen once and over time it loses efficacy, so I get some natural colour.” </a:t>
            </a:r>
          </a:p>
          <a:p>
            <a:pPr marL="0" indent="0">
              <a:spcAft>
                <a:spcPts val="500"/>
              </a:spcAft>
              <a:buNone/>
            </a:pPr>
            <a:r>
              <a:rPr lang="en-GB" sz="1200" b="1" i="1" dirty="0"/>
              <a:t>Veronica, 31</a:t>
            </a:r>
          </a:p>
          <a:p>
            <a:pPr marL="0" indent="0">
              <a:spcAft>
                <a:spcPts val="0"/>
              </a:spcAft>
              <a:buFont typeface="Arial" panose="020B0604020202020204" pitchFamily="34" charset="0"/>
              <a:buNone/>
            </a:pPr>
            <a:endParaRPr lang="en-GB" sz="1200" dirty="0">
              <a:solidFill>
                <a:srgbClr val="C69660"/>
              </a:solidFill>
            </a:endParaRPr>
          </a:p>
          <a:p>
            <a:pPr marL="0" indent="0">
              <a:spcAft>
                <a:spcPts val="200"/>
              </a:spcAft>
              <a:buNone/>
            </a:pPr>
            <a:r>
              <a:rPr lang="en-GB" sz="1200" dirty="0"/>
              <a:t>“…when you use a protective factor the </a:t>
            </a:r>
            <a:r>
              <a:rPr lang="en-GB" sz="1200" dirty="0">
                <a:solidFill>
                  <a:srgbClr val="897974"/>
                </a:solidFill>
              </a:rPr>
              <a:t>tan isn't intense</a:t>
            </a:r>
            <a:r>
              <a:rPr lang="en-GB" sz="1200" dirty="0"/>
              <a:t>, although it's safer.”</a:t>
            </a:r>
          </a:p>
          <a:p>
            <a:pPr marL="0" indent="0">
              <a:spcAft>
                <a:spcPts val="500"/>
              </a:spcAft>
              <a:buNone/>
            </a:pPr>
            <a:r>
              <a:rPr lang="en-GB" sz="1200" b="1" i="1" dirty="0"/>
              <a:t>Lidia, 33</a:t>
            </a:r>
          </a:p>
          <a:p>
            <a:pPr marL="0" indent="0">
              <a:spcAft>
                <a:spcPts val="0"/>
              </a:spcAft>
              <a:buNone/>
            </a:pPr>
            <a:endParaRPr lang="en-GB" sz="1200" b="1" dirty="0"/>
          </a:p>
          <a:p>
            <a:pPr marL="0" indent="0">
              <a:spcAft>
                <a:spcPts val="200"/>
              </a:spcAft>
              <a:buNone/>
            </a:pPr>
            <a:r>
              <a:rPr lang="en-GB" sz="1200" dirty="0"/>
              <a:t>“…using sunscreen lotions </a:t>
            </a:r>
            <a:r>
              <a:rPr lang="en-GB" sz="1200" dirty="0">
                <a:solidFill>
                  <a:srgbClr val="897974"/>
                </a:solidFill>
              </a:rPr>
              <a:t>definitely limit your ability to tan</a:t>
            </a:r>
            <a:r>
              <a:rPr lang="en-GB" sz="1200" dirty="0"/>
              <a:t>. I don't expect to get a really dark golden tan, when I'm using a sunscreen, hence I'm trying to keep my skin safe.”</a:t>
            </a:r>
          </a:p>
          <a:p>
            <a:pPr marL="0" indent="0">
              <a:spcAft>
                <a:spcPts val="500"/>
              </a:spcAft>
              <a:buNone/>
            </a:pPr>
            <a:r>
              <a:rPr lang="en-GB" sz="1200" b="1" i="1" dirty="0"/>
              <a:t>Nicola, 33</a:t>
            </a:r>
          </a:p>
          <a:p>
            <a:pPr marL="0" indent="0">
              <a:spcAft>
                <a:spcPts val="500"/>
              </a:spcAft>
              <a:buFont typeface="Arial" panose="020B0604020202020204" pitchFamily="34" charset="0"/>
              <a:buNone/>
            </a:pPr>
            <a:endParaRPr lang="en-GB" sz="1200" dirty="0">
              <a:solidFill>
                <a:srgbClr val="C69660"/>
              </a:solidFill>
            </a:endParaRPr>
          </a:p>
        </p:txBody>
      </p:sp>
    </p:spTree>
    <p:extLst>
      <p:ext uri="{BB962C8B-B14F-4D97-AF65-F5344CB8AC3E}">
        <p14:creationId xmlns:p14="http://schemas.microsoft.com/office/powerpoint/2010/main" val="1967933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2D668-6A98-24D1-6ACA-CD304C037D75}"/>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6DF1853-9424-BCEC-4FBB-9D5C74E30014}"/>
              </a:ext>
            </a:extLst>
          </p:cNvPr>
          <p:cNvSpPr>
            <a:spLocks noGrp="1"/>
          </p:cNvSpPr>
          <p:nvPr>
            <p:ph type="sldNum" sz="quarter" idx="10"/>
          </p:nvPr>
        </p:nvSpPr>
        <p:spPr/>
        <p:txBody>
          <a:bodyPr/>
          <a:lstStyle/>
          <a:p>
            <a:fld id="{E118D48E-C7CB-6244-969D-7BAEA9B6226C}" type="slidenum">
              <a:rPr lang="en-US" smtClean="0"/>
              <a:pPr/>
              <a:t>11</a:t>
            </a:fld>
            <a:endParaRPr lang="en-US"/>
          </a:p>
        </p:txBody>
      </p:sp>
      <p:sp>
        <p:nvSpPr>
          <p:cNvPr id="8" name="Text Placeholder 7">
            <a:extLst>
              <a:ext uri="{FF2B5EF4-FFF2-40B4-BE49-F238E27FC236}">
                <a16:creationId xmlns:a16="http://schemas.microsoft.com/office/drawing/2014/main" id="{29A0D694-B53B-E348-FE6B-9629EC6E498E}"/>
              </a:ext>
            </a:extLst>
          </p:cNvPr>
          <p:cNvSpPr>
            <a:spLocks noGrp="1"/>
          </p:cNvSpPr>
          <p:nvPr>
            <p:ph type="body" sz="quarter" idx="24"/>
          </p:nvPr>
        </p:nvSpPr>
        <p:spPr>
          <a:xfrm>
            <a:off x="302399" y="6203564"/>
            <a:ext cx="3528001" cy="116604"/>
          </a:xfrm>
        </p:spPr>
        <p:txBody>
          <a:bodyPr/>
          <a:lstStyle/>
          <a:p>
            <a:r>
              <a:rPr lang="en-US" dirty="0"/>
              <a:t>Source: </a:t>
            </a:r>
            <a:r>
              <a:rPr lang="en-US" dirty="0" err="1"/>
              <a:t>dsm-firmenich</a:t>
            </a:r>
            <a:r>
              <a:rPr lang="en-US" dirty="0"/>
              <a:t> Sun Protection and Skin Cancer Survey, 2017/2018</a:t>
            </a:r>
          </a:p>
        </p:txBody>
      </p:sp>
      <p:sp>
        <p:nvSpPr>
          <p:cNvPr id="4" name="Title 3">
            <a:extLst>
              <a:ext uri="{FF2B5EF4-FFF2-40B4-BE49-F238E27FC236}">
                <a16:creationId xmlns:a16="http://schemas.microsoft.com/office/drawing/2014/main" id="{63810429-7C04-805B-22CE-1880F568B843}"/>
              </a:ext>
            </a:extLst>
          </p:cNvPr>
          <p:cNvSpPr>
            <a:spLocks noGrp="1"/>
          </p:cNvSpPr>
          <p:nvPr>
            <p:ph type="title"/>
          </p:nvPr>
        </p:nvSpPr>
        <p:spPr>
          <a:xfrm>
            <a:off x="302401" y="302400"/>
            <a:ext cx="6539073" cy="773454"/>
          </a:xfrm>
        </p:spPr>
        <p:txBody>
          <a:bodyPr/>
          <a:lstStyle/>
          <a:p>
            <a:r>
              <a:rPr lang="en-US" dirty="0"/>
              <a:t>Global interest in sunscreen that tans while protecting</a:t>
            </a:r>
          </a:p>
        </p:txBody>
      </p:sp>
      <p:sp>
        <p:nvSpPr>
          <p:cNvPr id="3" name="Text Placeholder 2">
            <a:extLst>
              <a:ext uri="{FF2B5EF4-FFF2-40B4-BE49-F238E27FC236}">
                <a16:creationId xmlns:a16="http://schemas.microsoft.com/office/drawing/2014/main" id="{3468212A-555B-2DB6-6EDC-D4E450F3773C}"/>
              </a:ext>
            </a:extLst>
          </p:cNvPr>
          <p:cNvSpPr>
            <a:spLocks noGrp="1"/>
          </p:cNvSpPr>
          <p:nvPr>
            <p:ph type="body" idx="11"/>
          </p:nvPr>
        </p:nvSpPr>
        <p:spPr>
          <a:xfrm>
            <a:off x="302400" y="965685"/>
            <a:ext cx="7982284" cy="773454"/>
          </a:xfrm>
        </p:spPr>
        <p:txBody>
          <a:bodyPr/>
          <a:lstStyle/>
          <a:p>
            <a:r>
              <a:rPr lang="en-US" dirty="0"/>
              <a:t>63% of respondents are either «definitely» </a:t>
            </a:r>
            <a:br>
              <a:rPr lang="en-US" dirty="0"/>
            </a:br>
            <a:r>
              <a:rPr lang="en-US" dirty="0"/>
              <a:t>or «somewhat» interested</a:t>
            </a:r>
          </a:p>
          <a:p>
            <a:endParaRPr lang="en-US" dirty="0"/>
          </a:p>
        </p:txBody>
      </p:sp>
      <p:pic>
        <p:nvPicPr>
          <p:cNvPr id="10" name="Picture Placeholder 6" descr="A person with her eyes closed&#10;&#10;Description automatically generated">
            <a:extLst>
              <a:ext uri="{FF2B5EF4-FFF2-40B4-BE49-F238E27FC236}">
                <a16:creationId xmlns:a16="http://schemas.microsoft.com/office/drawing/2014/main" id="{E51E0ED6-5239-2E45-3401-731BC968FA9E}"/>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a:xfrm>
            <a:off x="7337427" y="2"/>
            <a:ext cx="4854573" cy="6857998"/>
          </a:xfrm>
        </p:spPr>
      </p:pic>
      <p:sp>
        <p:nvSpPr>
          <p:cNvPr id="12" name="Rectangle 11">
            <a:extLst>
              <a:ext uri="{FF2B5EF4-FFF2-40B4-BE49-F238E27FC236}">
                <a16:creationId xmlns:a16="http://schemas.microsoft.com/office/drawing/2014/main" id="{AF37A0D1-8A90-350B-9711-E6793F0301E2}"/>
              </a:ext>
            </a:extLst>
          </p:cNvPr>
          <p:cNvSpPr/>
          <p:nvPr/>
        </p:nvSpPr>
        <p:spPr>
          <a:xfrm>
            <a:off x="1638361" y="1714685"/>
            <a:ext cx="3727290" cy="990138"/>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bject 18">
            <a:extLst>
              <a:ext uri="{FF2B5EF4-FFF2-40B4-BE49-F238E27FC236}">
                <a16:creationId xmlns:a16="http://schemas.microsoft.com/office/drawing/2014/main" id="{F450DF9A-54DD-32E5-37A6-2BA2885B36C2}"/>
              </a:ext>
            </a:extLst>
          </p:cNvPr>
          <p:cNvSpPr txBox="1"/>
          <p:nvPr/>
        </p:nvSpPr>
        <p:spPr>
          <a:xfrm>
            <a:off x="1762666" y="1880372"/>
            <a:ext cx="4135467" cy="659155"/>
          </a:xfrm>
          <a:prstGeom prst="rect">
            <a:avLst/>
          </a:prstGeom>
        </p:spPr>
        <p:txBody>
          <a:bodyPr vert="horz" wrap="square" lIns="0" tIns="12700" rIns="0" bIns="0" rtlCol="0">
            <a:spAutoFit/>
          </a:bodyPr>
          <a:lstStyle/>
          <a:p>
            <a:pPr marL="12700" marR="45720" lvl="0" indent="0" algn="l" defTabSz="914400" rtl="0" eaLnBrk="1" fontAlgn="auto" latinLnBrk="0" hangingPunct="1">
              <a:lnSpc>
                <a:spcPct val="100000"/>
              </a:lnSpc>
              <a:spcBef>
                <a:spcPts val="100"/>
              </a:spcBef>
              <a:spcAft>
                <a:spcPts val="0"/>
              </a:spcAft>
              <a:buClrTx/>
              <a:buSzTx/>
              <a:buFontTx/>
              <a:buNone/>
              <a:tabLst/>
              <a:defRPr/>
            </a:pPr>
            <a:r>
              <a:rPr kumimoji="0" lang="en-US" sz="1400" b="0" i="0" u="none" strike="noStrike" kern="1200" cap="none" spc="15" normalizeH="0" baseline="0" noProof="0" dirty="0">
                <a:ln>
                  <a:noFill/>
                </a:ln>
                <a:solidFill>
                  <a:schemeClr val="bg1"/>
                </a:solidFill>
                <a:effectLst/>
                <a:uLnTx/>
                <a:uFillTx/>
                <a:ea typeface="+mn-ea"/>
                <a:cs typeface="Fira Sans"/>
              </a:rPr>
              <a:t>To what extent would you be interested</a:t>
            </a:r>
            <a:br>
              <a:rPr kumimoji="0" lang="en-US" sz="1400" b="0" i="0" u="none" strike="noStrike" kern="1200" cap="none" spc="15" normalizeH="0" baseline="0" noProof="0" dirty="0">
                <a:ln>
                  <a:noFill/>
                </a:ln>
                <a:solidFill>
                  <a:schemeClr val="bg1"/>
                </a:solidFill>
                <a:effectLst/>
                <a:uLnTx/>
                <a:uFillTx/>
                <a:ea typeface="+mn-ea"/>
                <a:cs typeface="Fira Sans"/>
              </a:rPr>
            </a:br>
            <a:r>
              <a:rPr kumimoji="0" lang="en-US" sz="1400" b="0" i="0" u="none" strike="noStrike" kern="1200" cap="none" spc="15" normalizeH="0" baseline="0" noProof="0" dirty="0">
                <a:ln>
                  <a:noFill/>
                </a:ln>
                <a:solidFill>
                  <a:schemeClr val="bg1"/>
                </a:solidFill>
                <a:effectLst/>
                <a:uLnTx/>
                <a:uFillTx/>
                <a:ea typeface="+mn-ea"/>
                <a:cs typeface="Fira Sans"/>
              </a:rPr>
              <a:t>in a product that gives you skin tanning</a:t>
            </a:r>
            <a:br>
              <a:rPr kumimoji="0" lang="en-US" sz="1400" b="0" i="0" u="none" strike="noStrike" kern="1200" cap="none" spc="15" normalizeH="0" baseline="0" noProof="0" dirty="0">
                <a:ln>
                  <a:noFill/>
                </a:ln>
                <a:solidFill>
                  <a:schemeClr val="bg1"/>
                </a:solidFill>
                <a:effectLst/>
                <a:uLnTx/>
                <a:uFillTx/>
                <a:ea typeface="+mn-ea"/>
                <a:cs typeface="Fira Sans"/>
              </a:rPr>
            </a:br>
            <a:r>
              <a:rPr kumimoji="0" lang="en-US" sz="1400" b="0" i="0" u="none" strike="noStrike" kern="1200" cap="none" spc="15" normalizeH="0" baseline="0" noProof="0" dirty="0">
                <a:ln>
                  <a:noFill/>
                </a:ln>
                <a:solidFill>
                  <a:schemeClr val="bg1"/>
                </a:solidFill>
                <a:effectLst/>
                <a:uLnTx/>
                <a:uFillTx/>
                <a:ea typeface="+mn-ea"/>
                <a:cs typeface="Fira Sans"/>
              </a:rPr>
              <a:t>while protecting you from the sun?</a:t>
            </a:r>
          </a:p>
        </p:txBody>
      </p:sp>
      <p:sp>
        <p:nvSpPr>
          <p:cNvPr id="15" name="Text Placeholder 25">
            <a:extLst>
              <a:ext uri="{FF2B5EF4-FFF2-40B4-BE49-F238E27FC236}">
                <a16:creationId xmlns:a16="http://schemas.microsoft.com/office/drawing/2014/main" id="{BE5B7BCD-6A9E-2817-BCC1-E3B381C60E3C}"/>
              </a:ext>
            </a:extLst>
          </p:cNvPr>
          <p:cNvSpPr txBox="1">
            <a:spLocks/>
          </p:cNvSpPr>
          <p:nvPr/>
        </p:nvSpPr>
        <p:spPr>
          <a:xfrm>
            <a:off x="197254" y="1437357"/>
            <a:ext cx="2704346" cy="2635226"/>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R="279400">
              <a:spcBef>
                <a:spcPts val="100"/>
              </a:spcBef>
            </a:pPr>
            <a:r>
              <a:rPr lang="en-GB" sz="9000" b="1" spc="40" dirty="0">
                <a:solidFill>
                  <a:srgbClr val="B3978F"/>
                </a:solidFill>
                <a:cs typeface="Fira Sans"/>
              </a:rPr>
              <a:t>Q</a:t>
            </a:r>
            <a:r>
              <a:rPr lang="en-GB" sz="9000" spc="40" dirty="0">
                <a:solidFill>
                  <a:srgbClr val="B3978F"/>
                </a:solidFill>
                <a:cs typeface="Fira Sans"/>
              </a:rPr>
              <a:t>:</a:t>
            </a:r>
            <a:endParaRPr lang="en-US" sz="9000" spc="50" dirty="0">
              <a:solidFill>
                <a:srgbClr val="B3978F"/>
              </a:solidFill>
            </a:endParaRPr>
          </a:p>
          <a:p>
            <a:endParaRPr lang="en-GB" sz="4800" dirty="0"/>
          </a:p>
        </p:txBody>
      </p:sp>
      <p:grpSp>
        <p:nvGrpSpPr>
          <p:cNvPr id="22" name="Group 21">
            <a:extLst>
              <a:ext uri="{FF2B5EF4-FFF2-40B4-BE49-F238E27FC236}">
                <a16:creationId xmlns:a16="http://schemas.microsoft.com/office/drawing/2014/main" id="{DADE53EE-A7FD-D820-B3D9-DB5AF9E4C515}"/>
              </a:ext>
            </a:extLst>
          </p:cNvPr>
          <p:cNvGrpSpPr/>
          <p:nvPr/>
        </p:nvGrpSpPr>
        <p:grpSpPr>
          <a:xfrm>
            <a:off x="-10339" y="2916739"/>
            <a:ext cx="6789384" cy="3396910"/>
            <a:chOff x="467998" y="3162522"/>
            <a:chExt cx="6743124" cy="3373765"/>
          </a:xfrm>
        </p:grpSpPr>
        <p:graphicFrame>
          <p:nvGraphicFramePr>
            <p:cNvPr id="23" name="Object 20">
              <a:extLst>
                <a:ext uri="{FF2B5EF4-FFF2-40B4-BE49-F238E27FC236}">
                  <a16:creationId xmlns:a16="http://schemas.microsoft.com/office/drawing/2014/main" id="{32B9A69A-9C8B-D35D-1ED8-21C0ACAFE3EF}"/>
                </a:ext>
              </a:extLst>
            </p:cNvPr>
            <p:cNvGraphicFramePr>
              <a:graphicFrameLocks noChangeAspect="1"/>
            </p:cNvGraphicFramePr>
            <p:nvPr>
              <p:custDataLst>
                <p:tags r:id="rId1"/>
              </p:custDataLst>
              <p:extLst>
                <p:ext uri="{D42A27DB-BD31-4B8C-83A1-F6EECF244321}">
                  <p14:modId xmlns:p14="http://schemas.microsoft.com/office/powerpoint/2010/main" val="3971423668"/>
                </p:ext>
              </p:extLst>
            </p:nvPr>
          </p:nvGraphicFramePr>
          <p:xfrm>
            <a:off x="467998" y="3162522"/>
            <a:ext cx="6743124" cy="3373765"/>
          </p:xfrm>
          <a:graphic>
            <a:graphicData uri="http://schemas.openxmlformats.org/drawingml/2006/chart">
              <c:chart xmlns:c="http://schemas.openxmlformats.org/drawingml/2006/chart" xmlns:r="http://schemas.openxmlformats.org/officeDocument/2006/relationships" r:id="rId4"/>
            </a:graphicData>
          </a:graphic>
        </p:graphicFrame>
        <p:sp>
          <p:nvSpPr>
            <p:cNvPr id="24" name="Rectangle 23">
              <a:extLst>
                <a:ext uri="{FF2B5EF4-FFF2-40B4-BE49-F238E27FC236}">
                  <a16:creationId xmlns:a16="http://schemas.microsoft.com/office/drawing/2014/main" id="{35B30098-D527-75D8-365B-21DED86A6C62}"/>
                </a:ext>
              </a:extLst>
            </p:cNvPr>
            <p:cNvSpPr/>
            <p:nvPr/>
          </p:nvSpPr>
          <p:spPr bwMode="auto">
            <a:xfrm>
              <a:off x="1028930" y="3901313"/>
              <a:ext cx="547629" cy="1366125"/>
            </a:xfrm>
            <a:prstGeom prst="rect">
              <a:avLst/>
            </a:prstGeom>
            <a:no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3077" fontAlgn="base">
                <a:spcBef>
                  <a:spcPct val="0"/>
                </a:spcBef>
                <a:spcAft>
                  <a:spcPct val="0"/>
                </a:spcAft>
                <a:defRPr/>
              </a:pPr>
              <a:endParaRPr lang="it-IT" sz="1797" dirty="0">
                <a:solidFill>
                  <a:srgbClr val="4D3C35"/>
                </a:solidFill>
                <a:cs typeface="Arial" panose="020B0604020202020204" pitchFamily="34" charset="0"/>
              </a:endParaRPr>
            </a:p>
          </p:txBody>
        </p:sp>
        <p:sp>
          <p:nvSpPr>
            <p:cNvPr id="25" name="Rectangle 24">
              <a:extLst>
                <a:ext uri="{FF2B5EF4-FFF2-40B4-BE49-F238E27FC236}">
                  <a16:creationId xmlns:a16="http://schemas.microsoft.com/office/drawing/2014/main" id="{834B0927-5441-F98D-B537-D726CAD26A57}"/>
                </a:ext>
              </a:extLst>
            </p:cNvPr>
            <p:cNvSpPr/>
            <p:nvPr/>
          </p:nvSpPr>
          <p:spPr>
            <a:xfrm>
              <a:off x="1706880" y="3870833"/>
              <a:ext cx="547629" cy="239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err="1">
                <a:solidFill>
                  <a:schemeClr val="tx1"/>
                </a:solidFill>
              </a:endParaRPr>
            </a:p>
          </p:txBody>
        </p:sp>
      </p:grpSp>
    </p:spTree>
    <p:extLst>
      <p:ext uri="{BB962C8B-B14F-4D97-AF65-F5344CB8AC3E}">
        <p14:creationId xmlns:p14="http://schemas.microsoft.com/office/powerpoint/2010/main" val="2266265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EDEA9-73CC-E3F5-5A3A-000050BDBEA3}"/>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A4F7512-A8BE-F388-DCF8-AA6DCB86355B}"/>
              </a:ext>
            </a:extLst>
          </p:cNvPr>
          <p:cNvSpPr>
            <a:spLocks noGrp="1"/>
          </p:cNvSpPr>
          <p:nvPr>
            <p:ph type="sldNum" sz="quarter" idx="10"/>
          </p:nvPr>
        </p:nvSpPr>
        <p:spPr/>
        <p:txBody>
          <a:bodyPr/>
          <a:lstStyle/>
          <a:p>
            <a:fld id="{E118D48E-C7CB-6244-969D-7BAEA9B6226C}" type="slidenum">
              <a:rPr lang="en-US" smtClean="0"/>
              <a:pPr/>
              <a:t>12</a:t>
            </a:fld>
            <a:endParaRPr lang="en-US"/>
          </a:p>
        </p:txBody>
      </p:sp>
      <p:sp>
        <p:nvSpPr>
          <p:cNvPr id="9" name="Text Placeholder 8">
            <a:extLst>
              <a:ext uri="{FF2B5EF4-FFF2-40B4-BE49-F238E27FC236}">
                <a16:creationId xmlns:a16="http://schemas.microsoft.com/office/drawing/2014/main" id="{9AFB749B-E551-7F90-DC45-445914B388BD}"/>
              </a:ext>
            </a:extLst>
          </p:cNvPr>
          <p:cNvSpPr>
            <a:spLocks noGrp="1"/>
          </p:cNvSpPr>
          <p:nvPr>
            <p:ph type="body" sz="quarter" idx="25"/>
          </p:nvPr>
        </p:nvSpPr>
        <p:spPr>
          <a:xfrm>
            <a:off x="302398" y="6207716"/>
            <a:ext cx="3528001" cy="121588"/>
          </a:xfrm>
        </p:spPr>
        <p:txBody>
          <a:bodyPr/>
          <a:lstStyle/>
          <a:p>
            <a:r>
              <a:rPr lang="en-GB" dirty="0"/>
              <a:t>Source: </a:t>
            </a:r>
            <a:r>
              <a:rPr lang="en-GB" dirty="0" err="1"/>
              <a:t>dsm-firmenich</a:t>
            </a:r>
            <a:r>
              <a:rPr lang="en-GB" dirty="0"/>
              <a:t> Research 2014 /Ipsos 2009</a:t>
            </a:r>
          </a:p>
        </p:txBody>
      </p:sp>
      <p:sp>
        <p:nvSpPr>
          <p:cNvPr id="4" name="Title 3">
            <a:extLst>
              <a:ext uri="{FF2B5EF4-FFF2-40B4-BE49-F238E27FC236}">
                <a16:creationId xmlns:a16="http://schemas.microsoft.com/office/drawing/2014/main" id="{F5C501D4-F80A-729A-24B0-C9A598784176}"/>
              </a:ext>
            </a:extLst>
          </p:cNvPr>
          <p:cNvSpPr>
            <a:spLocks noGrp="1"/>
          </p:cNvSpPr>
          <p:nvPr>
            <p:ph type="title"/>
          </p:nvPr>
        </p:nvSpPr>
        <p:spPr>
          <a:xfrm>
            <a:off x="302401" y="302400"/>
            <a:ext cx="6539073" cy="773454"/>
          </a:xfrm>
        </p:spPr>
        <p:txBody>
          <a:bodyPr/>
          <a:lstStyle/>
          <a:p>
            <a:r>
              <a:rPr lang="en-US" dirty="0"/>
              <a:t>Many believe protection means “no tan”</a:t>
            </a:r>
          </a:p>
        </p:txBody>
      </p:sp>
      <p:sp>
        <p:nvSpPr>
          <p:cNvPr id="3" name="Text Placeholder 2">
            <a:extLst>
              <a:ext uri="{FF2B5EF4-FFF2-40B4-BE49-F238E27FC236}">
                <a16:creationId xmlns:a16="http://schemas.microsoft.com/office/drawing/2014/main" id="{591CD085-A765-6AD7-2D63-57E0F44FD899}"/>
              </a:ext>
            </a:extLst>
          </p:cNvPr>
          <p:cNvSpPr>
            <a:spLocks noGrp="1"/>
          </p:cNvSpPr>
          <p:nvPr>
            <p:ph type="body" idx="11"/>
          </p:nvPr>
        </p:nvSpPr>
        <p:spPr>
          <a:xfrm>
            <a:off x="302400" y="605611"/>
            <a:ext cx="6737378" cy="773454"/>
          </a:xfrm>
        </p:spPr>
        <p:txBody>
          <a:bodyPr/>
          <a:lstStyle/>
          <a:p>
            <a:r>
              <a:rPr lang="en-US" dirty="0"/>
              <a:t>Protecting from sun damages is seen as</a:t>
            </a:r>
            <a:br>
              <a:rPr lang="en-US" dirty="0"/>
            </a:br>
            <a:r>
              <a:rPr lang="en-US" dirty="0"/>
              <a:t>a compromise on beauty </a:t>
            </a:r>
          </a:p>
          <a:p>
            <a:endParaRPr lang="en-US" dirty="0"/>
          </a:p>
        </p:txBody>
      </p:sp>
      <p:pic>
        <p:nvPicPr>
          <p:cNvPr id="17" name="Picture Placeholder 16" descr="A close-up of a person applying cream on her face&#10;&#10;AI-generated content may be incorrect.">
            <a:extLst>
              <a:ext uri="{FF2B5EF4-FFF2-40B4-BE49-F238E27FC236}">
                <a16:creationId xmlns:a16="http://schemas.microsoft.com/office/drawing/2014/main" id="{84085E4B-C1C7-C28E-F674-B2A497F29BC0}"/>
              </a:ext>
            </a:extLst>
          </p:cNvPr>
          <p:cNvPicPr>
            <a:picLocks noGrp="1" noChangeAspect="1"/>
          </p:cNvPicPr>
          <p:nvPr>
            <p:ph type="pic" sz="quarter" idx="21"/>
          </p:nvPr>
        </p:nvPicPr>
        <p:blipFill>
          <a:blip r:embed="rId2"/>
          <a:srcRect l="18800" r="34008"/>
          <a:stretch/>
        </p:blipFill>
        <p:spPr>
          <a:xfrm>
            <a:off x="7337427" y="2"/>
            <a:ext cx="4854573" cy="6857998"/>
          </a:xfrm>
        </p:spPr>
      </p:pic>
      <p:sp>
        <p:nvSpPr>
          <p:cNvPr id="18" name="Text Placeholder 14">
            <a:extLst>
              <a:ext uri="{FF2B5EF4-FFF2-40B4-BE49-F238E27FC236}">
                <a16:creationId xmlns:a16="http://schemas.microsoft.com/office/drawing/2014/main" id="{7EDD48D6-BAB0-235B-4DCC-46ECE9AAB7E7}"/>
              </a:ext>
            </a:extLst>
          </p:cNvPr>
          <p:cNvSpPr>
            <a:spLocks noGrp="1"/>
          </p:cNvSpPr>
          <p:nvPr>
            <p:ph type="body" sz="quarter" idx="12"/>
          </p:nvPr>
        </p:nvSpPr>
        <p:spPr>
          <a:xfrm>
            <a:off x="316800" y="1586299"/>
            <a:ext cx="6537671" cy="3131538"/>
          </a:xfrm>
        </p:spPr>
        <p:txBody>
          <a:bodyPr/>
          <a:lstStyle/>
          <a:p>
            <a:r>
              <a:rPr lang="en-GB" b="1" dirty="0"/>
              <a:t>Consumers’ expectations:</a:t>
            </a:r>
            <a:endParaRPr lang="en-GB" b="1" dirty="0">
              <a:solidFill>
                <a:srgbClr val="F08B1F"/>
              </a:solidFill>
            </a:endParaRPr>
          </a:p>
          <a:p>
            <a:pPr marL="363600" lvl="0" indent="-363600">
              <a:lnSpc>
                <a:spcPct val="90000"/>
              </a:lnSpc>
              <a:spcBef>
                <a:spcPts val="500"/>
              </a:spcBef>
              <a:spcAft>
                <a:spcPts val="400"/>
              </a:spcAft>
              <a:buClr>
                <a:srgbClr val="897974"/>
              </a:buClr>
              <a:buSzPct val="90000"/>
              <a:buFont typeface="Wingdings" panose="05000000000000000000" pitchFamily="2" charset="2"/>
              <a:buChar char="l"/>
            </a:pPr>
            <a:r>
              <a:rPr lang="en-GB" dirty="0"/>
              <a:t>Natural looking glow</a:t>
            </a:r>
          </a:p>
          <a:p>
            <a:pPr marL="363600" lvl="0" indent="-363600">
              <a:lnSpc>
                <a:spcPct val="90000"/>
              </a:lnSpc>
              <a:spcBef>
                <a:spcPts val="500"/>
              </a:spcBef>
              <a:spcAft>
                <a:spcPts val="400"/>
              </a:spcAft>
              <a:buClr>
                <a:srgbClr val="897974"/>
              </a:buClr>
              <a:buSzPct val="90000"/>
              <a:buFont typeface="Wingdings" panose="05000000000000000000" pitchFamily="2" charset="2"/>
              <a:buChar char="l"/>
            </a:pPr>
            <a:r>
              <a:rPr lang="en-GB" dirty="0"/>
              <a:t>Long lasting tan</a:t>
            </a:r>
          </a:p>
          <a:p>
            <a:pPr marL="363600" lvl="0" indent="-363600">
              <a:lnSpc>
                <a:spcPct val="90000"/>
              </a:lnSpc>
              <a:spcBef>
                <a:spcPts val="500"/>
              </a:spcBef>
              <a:spcAft>
                <a:spcPts val="400"/>
              </a:spcAft>
              <a:buClr>
                <a:srgbClr val="897974"/>
              </a:buClr>
              <a:buSzPct val="90000"/>
              <a:buFont typeface="Wingdings" panose="05000000000000000000" pitchFamily="2" charset="2"/>
              <a:buChar char="l"/>
            </a:pPr>
            <a:r>
              <a:rPr lang="en-GB" dirty="0"/>
              <a:t>Homogenous skin tone</a:t>
            </a:r>
          </a:p>
          <a:p>
            <a:pPr marL="363600" lvl="0" indent="-363600">
              <a:lnSpc>
                <a:spcPct val="90000"/>
              </a:lnSpc>
              <a:spcBef>
                <a:spcPts val="500"/>
              </a:spcBef>
              <a:spcAft>
                <a:spcPts val="400"/>
              </a:spcAft>
              <a:buClr>
                <a:srgbClr val="897974"/>
              </a:buClr>
              <a:buSzPct val="90000"/>
              <a:buFont typeface="Wingdings" panose="05000000000000000000" pitchFamily="2" charset="2"/>
              <a:buChar char="l"/>
            </a:pPr>
            <a:r>
              <a:rPr lang="en-GB" dirty="0"/>
              <a:t>No streaking </a:t>
            </a:r>
          </a:p>
          <a:p>
            <a:pPr marL="363600" lvl="0" indent="-363600">
              <a:lnSpc>
                <a:spcPct val="90000"/>
              </a:lnSpc>
              <a:spcBef>
                <a:spcPts val="500"/>
              </a:spcBef>
              <a:spcAft>
                <a:spcPts val="400"/>
              </a:spcAft>
              <a:buClr>
                <a:srgbClr val="897974"/>
              </a:buClr>
              <a:buSzPct val="90000"/>
              <a:buFont typeface="Wingdings" panose="05000000000000000000" pitchFamily="2" charset="2"/>
              <a:buChar char="l"/>
            </a:pPr>
            <a:r>
              <a:rPr lang="de-CH" dirty="0"/>
              <a:t>H</a:t>
            </a:r>
            <a:r>
              <a:rPr lang="en-GB" dirty="0" err="1"/>
              <a:t>ealthy</a:t>
            </a:r>
            <a:r>
              <a:rPr lang="en-GB" dirty="0"/>
              <a:t> tanning with less skin drying</a:t>
            </a:r>
          </a:p>
          <a:p>
            <a:pPr marL="363600" lvl="0" indent="-363600">
              <a:lnSpc>
                <a:spcPct val="90000"/>
              </a:lnSpc>
              <a:spcBef>
                <a:spcPts val="500"/>
              </a:spcBef>
              <a:spcAft>
                <a:spcPts val="400"/>
              </a:spcAft>
              <a:buClr>
                <a:srgbClr val="897974"/>
              </a:buClr>
              <a:buSzPct val="90000"/>
              <a:buFont typeface="Wingdings" panose="05000000000000000000" pitchFamily="2" charset="2"/>
              <a:buChar char="l"/>
            </a:pPr>
            <a:r>
              <a:rPr lang="en-GB" dirty="0"/>
              <a:t>No bad smell</a:t>
            </a:r>
          </a:p>
        </p:txBody>
      </p:sp>
    </p:spTree>
    <p:extLst>
      <p:ext uri="{BB962C8B-B14F-4D97-AF65-F5344CB8AC3E}">
        <p14:creationId xmlns:p14="http://schemas.microsoft.com/office/powerpoint/2010/main" val="872948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8EA231-DB16-094C-96FA-64F506012462}"/>
              </a:ext>
            </a:extLst>
          </p:cNvPr>
          <p:cNvPicPr>
            <a:picLocks noChangeAspect="1"/>
          </p:cNvPicPr>
          <p:nvPr/>
        </p:nvPicPr>
        <p:blipFill>
          <a:blip r:embed="rId2"/>
          <a:stretch>
            <a:fillRect/>
          </a:stretch>
        </p:blipFill>
        <p:spPr>
          <a:xfrm>
            <a:off x="5069798" y="-9838"/>
            <a:ext cx="7122202" cy="6867837"/>
          </a:xfrm>
          <a:prstGeom prst="rect">
            <a:avLst/>
          </a:prstGeom>
        </p:spPr>
      </p:pic>
      <p:sp>
        <p:nvSpPr>
          <p:cNvPr id="5" name="Slide Number Placeholder 4">
            <a:extLst>
              <a:ext uri="{FF2B5EF4-FFF2-40B4-BE49-F238E27FC236}">
                <a16:creationId xmlns:a16="http://schemas.microsoft.com/office/drawing/2014/main" id="{764CFB1B-C451-1D40-8B6A-8B7ADCAA95F2}"/>
              </a:ext>
            </a:extLst>
          </p:cNvPr>
          <p:cNvSpPr>
            <a:spLocks noGrp="1"/>
          </p:cNvSpPr>
          <p:nvPr>
            <p:ph type="sldNum" sz="quarter" idx="10"/>
          </p:nvPr>
        </p:nvSpPr>
        <p:spPr/>
        <p:txBody>
          <a:bodyPr/>
          <a:lstStyle/>
          <a:p>
            <a:pPr lvl="0"/>
            <a:fld id="{E118D48E-C7CB-6244-969D-7BAEA9B6226C}" type="slidenum">
              <a:rPr lang="en-US" noProof="0" smtClean="0"/>
              <a:pPr lvl="0"/>
              <a:t>13</a:t>
            </a:fld>
            <a:endParaRPr lang="en-US" noProof="0"/>
          </a:p>
        </p:txBody>
      </p:sp>
      <p:sp>
        <p:nvSpPr>
          <p:cNvPr id="10" name="Title 2">
            <a:extLst>
              <a:ext uri="{FF2B5EF4-FFF2-40B4-BE49-F238E27FC236}">
                <a16:creationId xmlns:a16="http://schemas.microsoft.com/office/drawing/2014/main" id="{733E50FB-6083-6E4D-85C3-332FEE0B07B3}"/>
              </a:ext>
            </a:extLst>
          </p:cNvPr>
          <p:cNvSpPr txBox="1">
            <a:spLocks/>
          </p:cNvSpPr>
          <p:nvPr/>
        </p:nvSpPr>
        <p:spPr bwMode="white">
          <a:xfrm>
            <a:off x="302401" y="1596634"/>
            <a:ext cx="4767398" cy="446404"/>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b="0" i="0" kern="1200">
                <a:solidFill>
                  <a:schemeClr val="bg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GB" sz="1600" b="1" i="0" u="none" strike="noStrike" kern="1200" cap="none" spc="30" normalizeH="0" baseline="0" noProof="0" dirty="0" err="1">
                <a:ln>
                  <a:noFill/>
                </a:ln>
                <a:effectLst/>
                <a:uLnTx/>
                <a:uFillTx/>
                <a:latin typeface="+mn-lt"/>
                <a:ea typeface="+mj-ea"/>
                <a:cs typeface="+mj-cs"/>
              </a:rPr>
              <a:t>dsm-firmenich</a:t>
            </a:r>
            <a:r>
              <a:rPr kumimoji="0" lang="en-GB" sz="1600" b="1" i="0" u="none" strike="noStrike" kern="1200" cap="none" spc="30" normalizeH="0" baseline="0" noProof="0" dirty="0">
                <a:ln>
                  <a:noFill/>
                </a:ln>
                <a:effectLst/>
                <a:uLnTx/>
                <a:uFillTx/>
                <a:latin typeface="+mn-lt"/>
                <a:ea typeface="+mj-ea"/>
                <a:cs typeface="+mj-cs"/>
              </a:rPr>
              <a:t> proudly introduces the </a:t>
            </a:r>
            <a:br>
              <a:rPr kumimoji="0" lang="en-GB" sz="1600" b="1" i="0" u="none" strike="noStrike" kern="1200" cap="none" spc="30" normalizeH="0" baseline="0" noProof="0" dirty="0">
                <a:ln>
                  <a:noFill/>
                </a:ln>
                <a:effectLst/>
                <a:uLnTx/>
                <a:uFillTx/>
                <a:latin typeface="+mn-lt"/>
                <a:ea typeface="+mj-ea"/>
                <a:cs typeface="+mj-cs"/>
              </a:rPr>
            </a:br>
            <a:r>
              <a:rPr kumimoji="0" lang="en-GB" sz="1600" b="1" i="0" u="none" strike="noStrike" kern="1200" cap="none" spc="30" normalizeH="0" baseline="0" noProof="0" dirty="0">
                <a:ln>
                  <a:noFill/>
                </a:ln>
                <a:effectLst/>
                <a:uLnTx/>
                <a:uFillTx/>
                <a:latin typeface="+mn-lt"/>
                <a:ea typeface="+mj-ea"/>
                <a:cs typeface="+mj-cs"/>
              </a:rPr>
              <a:t>perfect solution for this market context</a:t>
            </a:r>
          </a:p>
        </p:txBody>
      </p:sp>
      <p:sp>
        <p:nvSpPr>
          <p:cNvPr id="11" name="Title 2">
            <a:extLst>
              <a:ext uri="{FF2B5EF4-FFF2-40B4-BE49-F238E27FC236}">
                <a16:creationId xmlns:a16="http://schemas.microsoft.com/office/drawing/2014/main" id="{6F0302F1-B42B-E349-9EB9-BF287936035D}"/>
              </a:ext>
            </a:extLst>
          </p:cNvPr>
          <p:cNvSpPr txBox="1">
            <a:spLocks/>
          </p:cNvSpPr>
          <p:nvPr/>
        </p:nvSpPr>
        <p:spPr bwMode="white">
          <a:xfrm>
            <a:off x="302401" y="2185480"/>
            <a:ext cx="4767397" cy="2200602"/>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b="0" i="0" kern="1200">
                <a:solidFill>
                  <a:schemeClr val="bg1"/>
                </a:solidFill>
                <a:latin typeface="+mj-lt"/>
                <a:ea typeface="+mj-ea"/>
                <a:cs typeface="+mj-cs"/>
              </a:defRPr>
            </a:lvl1pPr>
          </a:lstStyle>
          <a:p>
            <a:pPr marL="0" marR="0" lvl="0" indent="0" defTabSz="914400" rtl="0" eaLnBrk="1" fontAlgn="auto" latinLnBrk="0" hangingPunct="1">
              <a:lnSpc>
                <a:spcPct val="100000"/>
              </a:lnSpc>
              <a:spcBef>
                <a:spcPts val="135"/>
              </a:spcBef>
              <a:spcAft>
                <a:spcPts val="0"/>
              </a:spcAft>
              <a:buClrTx/>
              <a:buSzTx/>
              <a:buFontTx/>
              <a:buNone/>
              <a:tabLst/>
              <a:defRPr/>
            </a:pPr>
            <a:r>
              <a:rPr kumimoji="0" lang="en-GB" sz="2400" b="1" i="0" u="none" strike="noStrike" kern="1200" cap="none" spc="30" normalizeH="0" baseline="0" noProof="0" dirty="0">
                <a:ln>
                  <a:noFill/>
                </a:ln>
                <a:effectLst/>
                <a:uLnTx/>
                <a:uFillTx/>
                <a:latin typeface="+mn-lt"/>
                <a:ea typeface="+mj-ea"/>
                <a:cs typeface="Fira Sans"/>
              </a:rPr>
              <a:t>SYN-GLOW® </a:t>
            </a:r>
            <a:br>
              <a:rPr kumimoji="0" lang="en-GB" sz="2400" b="1" i="0" u="none" strike="noStrike" kern="1200" cap="none" spc="30" normalizeH="0" baseline="0" noProof="0" dirty="0">
                <a:ln>
                  <a:noFill/>
                </a:ln>
                <a:effectLst/>
                <a:uLnTx/>
                <a:uFillTx/>
                <a:latin typeface="+mn-lt"/>
                <a:ea typeface="+mj-ea"/>
                <a:cs typeface="Fira Sans"/>
              </a:rPr>
            </a:br>
            <a:r>
              <a:rPr kumimoji="0" lang="en-GB" sz="2400" b="1" i="0" u="none" strike="noStrike" kern="1200" cap="none" spc="30" normalizeH="0" baseline="0" noProof="0" dirty="0">
                <a:ln>
                  <a:noFill/>
                </a:ln>
                <a:effectLst/>
                <a:uLnTx/>
                <a:uFillTx/>
                <a:latin typeface="+mn-lt"/>
                <a:ea typeface="+mj-ea"/>
                <a:cs typeface="Fira Sans"/>
              </a:rPr>
              <a:t>The Glow-boosting Peptide</a:t>
            </a:r>
          </a:p>
          <a:p>
            <a:pPr marL="12700" marR="5080" lvl="0" indent="-635" defTabSz="914400" rtl="0" eaLnBrk="1" fontAlgn="auto" latinLnBrk="0" hangingPunct="1">
              <a:lnSpc>
                <a:spcPct val="100000"/>
              </a:lnSpc>
              <a:spcBef>
                <a:spcPts val="204"/>
              </a:spcBef>
              <a:spcAft>
                <a:spcPts val="0"/>
              </a:spcAft>
              <a:buClrTx/>
              <a:buSzTx/>
              <a:buFontTx/>
              <a:buNone/>
              <a:tabLst/>
              <a:defRPr/>
            </a:pPr>
            <a:endParaRPr kumimoji="0" lang="en-GB" sz="1800" b="1" i="0" u="none" strike="noStrike" kern="1200" cap="none" spc="15" normalizeH="0" baseline="0" noProof="0" dirty="0">
              <a:ln>
                <a:noFill/>
              </a:ln>
              <a:solidFill>
                <a:srgbClr val="4D3C35"/>
              </a:solidFill>
              <a:effectLst/>
              <a:uLnTx/>
              <a:uFillTx/>
              <a:latin typeface="+mn-lt"/>
              <a:ea typeface="+mj-ea"/>
              <a:cs typeface="Fira Sans"/>
            </a:endParaRPr>
          </a:p>
          <a:p>
            <a:pPr marL="12700" marR="5080" lvl="0" indent="-635" defTabSz="914400" rtl="0" eaLnBrk="1" fontAlgn="auto" latinLnBrk="0" hangingPunct="1">
              <a:lnSpc>
                <a:spcPct val="100000"/>
              </a:lnSpc>
              <a:spcBef>
                <a:spcPts val="204"/>
              </a:spcBef>
              <a:spcAft>
                <a:spcPts val="0"/>
              </a:spcAft>
              <a:buClrTx/>
              <a:buSzTx/>
              <a:buFontTx/>
              <a:buNone/>
              <a:tabLst/>
              <a:defRPr/>
            </a:pPr>
            <a:r>
              <a:rPr kumimoji="0" lang="en-GB" sz="1800" b="1" i="0" u="none" strike="noStrike" kern="1200" cap="none" spc="15" normalizeH="0" baseline="0" noProof="0" dirty="0">
                <a:ln>
                  <a:noFill/>
                </a:ln>
                <a:solidFill>
                  <a:srgbClr val="4D3C35"/>
                </a:solidFill>
                <a:effectLst/>
                <a:uLnTx/>
                <a:uFillTx/>
                <a:latin typeface="+mn-lt"/>
                <a:ea typeface="+mj-ea"/>
                <a:cs typeface="Fira Sans"/>
              </a:rPr>
              <a:t>It </a:t>
            </a:r>
            <a:r>
              <a:rPr kumimoji="0" lang="en-GB" sz="1800" b="1" i="0" u="none" strike="noStrike" kern="1200" cap="none" spc="30" normalizeH="0" baseline="0" noProof="0" dirty="0">
                <a:ln>
                  <a:noFill/>
                </a:ln>
                <a:solidFill>
                  <a:srgbClr val="4D3C35"/>
                </a:solidFill>
                <a:effectLst/>
                <a:uLnTx/>
                <a:uFillTx/>
                <a:latin typeface="+mn-lt"/>
                <a:ea typeface="+mj-ea"/>
                <a:cs typeface="Fira Sans"/>
              </a:rPr>
              <a:t>works with skin </a:t>
            </a:r>
            <a:r>
              <a:rPr kumimoji="0" lang="en-GB" sz="1800" b="1" i="0" u="none" strike="noStrike" kern="1200" cap="none" spc="15" normalizeH="0" baseline="0" noProof="0" dirty="0">
                <a:ln>
                  <a:noFill/>
                </a:ln>
                <a:solidFill>
                  <a:srgbClr val="4D3C35"/>
                </a:solidFill>
                <a:effectLst/>
                <a:uLnTx/>
                <a:uFillTx/>
                <a:latin typeface="+mn-lt"/>
                <a:ea typeface="+mj-ea"/>
                <a:cs typeface="Fira Sans"/>
              </a:rPr>
              <a:t>to </a:t>
            </a:r>
            <a:r>
              <a:rPr kumimoji="0" lang="en-GB" sz="1800" b="1" i="0" u="none" strike="noStrike" kern="1200" cap="none" spc="35" normalizeH="0" baseline="0" noProof="0" dirty="0">
                <a:ln>
                  <a:noFill/>
                </a:ln>
                <a:solidFill>
                  <a:srgbClr val="4D3C35"/>
                </a:solidFill>
                <a:effectLst/>
                <a:uLnTx/>
                <a:uFillTx/>
                <a:latin typeface="+mn-lt"/>
                <a:ea typeface="+mj-ea"/>
                <a:cs typeface="Fira Sans"/>
              </a:rPr>
              <a:t>bring </a:t>
            </a:r>
            <a:r>
              <a:rPr kumimoji="0" lang="en-GB" sz="1800" b="1" i="0" u="none" strike="noStrike" kern="1200" cap="none" spc="25" normalizeH="0" baseline="0" noProof="0" dirty="0">
                <a:ln>
                  <a:noFill/>
                </a:ln>
                <a:solidFill>
                  <a:srgbClr val="4D3C35"/>
                </a:solidFill>
                <a:effectLst/>
                <a:uLnTx/>
                <a:uFillTx/>
                <a:latin typeface="+mn-lt"/>
                <a:ea typeface="+mj-ea"/>
                <a:cs typeface="Fira Sans"/>
              </a:rPr>
              <a:t>out </a:t>
            </a:r>
            <a:r>
              <a:rPr kumimoji="0" lang="en-GB" sz="1800" b="1" i="0" u="none" strike="noStrike" kern="1200" cap="none" spc="10" normalizeH="0" baseline="0" noProof="0" dirty="0">
                <a:ln>
                  <a:noFill/>
                </a:ln>
                <a:solidFill>
                  <a:srgbClr val="4D3C35"/>
                </a:solidFill>
                <a:effectLst/>
                <a:uLnTx/>
                <a:uFillTx/>
                <a:latin typeface="+mn-lt"/>
                <a:ea typeface="+mj-ea"/>
                <a:cs typeface="Fira Sans"/>
              </a:rPr>
              <a:t>its </a:t>
            </a:r>
            <a:br>
              <a:rPr kumimoji="0" lang="en-GB" sz="1800" b="1" i="0" u="none" strike="noStrike" kern="1200" cap="none" spc="10" normalizeH="0" baseline="0" noProof="0" dirty="0">
                <a:ln>
                  <a:noFill/>
                </a:ln>
                <a:solidFill>
                  <a:srgbClr val="4D3C35"/>
                </a:solidFill>
                <a:effectLst/>
                <a:uLnTx/>
                <a:uFillTx/>
                <a:latin typeface="+mn-lt"/>
                <a:ea typeface="+mj-ea"/>
                <a:cs typeface="Fira Sans"/>
              </a:rPr>
            </a:br>
            <a:r>
              <a:rPr kumimoji="0" lang="en-GB" sz="1800" b="1" i="0" u="none" strike="noStrike" kern="1200" cap="none" spc="35" normalizeH="0" baseline="0" noProof="0" dirty="0">
                <a:ln>
                  <a:noFill/>
                </a:ln>
                <a:solidFill>
                  <a:srgbClr val="4D3C35"/>
                </a:solidFill>
                <a:effectLst/>
                <a:uLnTx/>
                <a:uFillTx/>
                <a:latin typeface="+mn-lt"/>
                <a:ea typeface="+mj-ea"/>
                <a:cs typeface="Fira Sans"/>
              </a:rPr>
              <a:t>natural pigmentation from within</a:t>
            </a:r>
            <a:endParaRPr kumimoji="0" lang="en-GB" sz="1800" b="1" i="0" u="none" strike="noStrike" kern="1200" cap="none" spc="25" normalizeH="0" baseline="0" noProof="0" dirty="0">
              <a:ln>
                <a:noFill/>
              </a:ln>
              <a:solidFill>
                <a:srgbClr val="4D3C35"/>
              </a:solidFill>
              <a:effectLst/>
              <a:uLnTx/>
              <a:uFillTx/>
              <a:latin typeface="+mn-lt"/>
              <a:ea typeface="+mj-ea"/>
              <a:cs typeface="Fira Sans"/>
            </a:endParaRPr>
          </a:p>
          <a:p>
            <a:pPr marL="12700" marR="5080" lvl="0" indent="-635" defTabSz="914400" rtl="0" eaLnBrk="1" fontAlgn="auto" latinLnBrk="0" hangingPunct="1">
              <a:lnSpc>
                <a:spcPct val="100000"/>
              </a:lnSpc>
              <a:spcBef>
                <a:spcPts val="204"/>
              </a:spcBef>
              <a:spcAft>
                <a:spcPts val="0"/>
              </a:spcAft>
              <a:buClrTx/>
              <a:buSzTx/>
              <a:buFontTx/>
              <a:buNone/>
              <a:tabLst/>
              <a:defRPr/>
            </a:pPr>
            <a:r>
              <a:rPr kumimoji="0" lang="en-GB" sz="1800" b="1" i="0" u="none" strike="noStrike" kern="1200" cap="none" spc="25" normalizeH="0" baseline="0" noProof="0" dirty="0">
                <a:ln>
                  <a:noFill/>
                </a:ln>
                <a:solidFill>
                  <a:srgbClr val="4D3C35"/>
                </a:solidFill>
                <a:effectLst/>
                <a:uLnTx/>
                <a:uFillTx/>
                <a:latin typeface="+mn-lt"/>
                <a:ea typeface="+mj-ea"/>
                <a:cs typeface="Fira Sans"/>
              </a:rPr>
              <a:t>…bringing out a visible healthy glow in </a:t>
            </a:r>
            <a:br>
              <a:rPr kumimoji="0" lang="en-GB" sz="1800" b="1" i="0" u="none" strike="noStrike" kern="1200" cap="none" spc="25" normalizeH="0" baseline="0" noProof="0" dirty="0">
                <a:ln>
                  <a:noFill/>
                </a:ln>
                <a:solidFill>
                  <a:srgbClr val="4D3C35"/>
                </a:solidFill>
                <a:effectLst/>
                <a:uLnTx/>
                <a:uFillTx/>
                <a:latin typeface="+mn-lt"/>
                <a:ea typeface="+mj-ea"/>
                <a:cs typeface="Fira Sans"/>
              </a:rPr>
            </a:br>
            <a:r>
              <a:rPr kumimoji="0" lang="en-GB" sz="1800" b="1" i="0" u="none" strike="noStrike" kern="1200" cap="none" spc="25" normalizeH="0" baseline="0" noProof="0" dirty="0">
                <a:ln>
                  <a:noFill/>
                </a:ln>
                <a:solidFill>
                  <a:srgbClr val="4D3C35"/>
                </a:solidFill>
                <a:effectLst/>
                <a:uLnTx/>
                <a:uFillTx/>
                <a:latin typeface="+mn-lt"/>
                <a:ea typeface="+mj-ea"/>
                <a:cs typeface="Fira Sans"/>
              </a:rPr>
              <a:t>just 5 days, with long lasting effect!</a:t>
            </a:r>
            <a:endParaRPr kumimoji="0" lang="en-GB" sz="1800" b="1" i="0" u="none" strike="noStrike" kern="1200" cap="none" spc="0" normalizeH="0" baseline="0" noProof="0" dirty="0">
              <a:ln>
                <a:noFill/>
              </a:ln>
              <a:solidFill>
                <a:srgbClr val="4D3C35"/>
              </a:solidFill>
              <a:effectLst/>
              <a:uLnTx/>
              <a:uFillTx/>
              <a:latin typeface="+mn-lt"/>
              <a:ea typeface="+mj-ea"/>
              <a:cs typeface="Fira Sans"/>
            </a:endParaRPr>
          </a:p>
        </p:txBody>
      </p:sp>
      <p:pic>
        <p:nvPicPr>
          <p:cNvPr id="2" name="Picture 12">
            <a:extLst>
              <a:ext uri="{FF2B5EF4-FFF2-40B4-BE49-F238E27FC236}">
                <a16:creationId xmlns:a16="http://schemas.microsoft.com/office/drawing/2014/main" id="{11339946-880C-C211-408C-1A3EB056222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893464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92382-0E61-DE74-CE18-E54DCC386F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ECF6976-C4BB-0FCA-74A1-586C96D207F1}"/>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dirty="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dirty="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dirty="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dirty="0">
              <a:ln>
                <a:noFill/>
              </a:ln>
              <a:solidFill>
                <a:srgbClr val="4D3C35"/>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986D50D6-7FA2-B69A-1F3A-394265293CF1}"/>
              </a:ext>
            </a:extLst>
          </p:cNvPr>
          <p:cNvSpPr/>
          <p:nvPr/>
        </p:nvSpPr>
        <p:spPr>
          <a:xfrm>
            <a:off x="302401" y="1071996"/>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885CCD8C-6C82-EAF7-5D22-1589A9FB406F}"/>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51F06F1C-C5E7-79B5-0979-0CA020774209}"/>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028C8273-DFA3-BAFF-CD93-E72141DF4385}"/>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7AA18C48-48DB-A328-2A0B-91CC04A323D0}"/>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7EEDCB12-0EF6-65BD-E33C-A786281FB4B4}"/>
              </a:ext>
            </a:extLst>
          </p:cNvPr>
          <p:cNvSpPr>
            <a:spLocks noGrp="1"/>
          </p:cNvSpPr>
          <p:nvPr>
            <p:ph type="title"/>
          </p:nvPr>
        </p:nvSpPr>
        <p:spPr/>
        <p:txBody>
          <a:bodyPr/>
          <a:lstStyle/>
          <a:p>
            <a:r>
              <a:rPr lang="en-US" dirty="0"/>
              <a:t>SYN-GLOW®</a:t>
            </a:r>
          </a:p>
        </p:txBody>
      </p:sp>
      <p:sp>
        <p:nvSpPr>
          <p:cNvPr id="10" name="AutoShape 2">
            <a:extLst>
              <a:ext uri="{FF2B5EF4-FFF2-40B4-BE49-F238E27FC236}">
                <a16:creationId xmlns:a16="http://schemas.microsoft.com/office/drawing/2014/main" id="{E43D0B7C-6F87-AD20-DB92-51A8C57C9B9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EA18EAFC-F56A-A88B-93C3-0836627AA65F}"/>
              </a:ext>
            </a:extLst>
          </p:cNvPr>
          <p:cNvSpPr/>
          <p:nvPr/>
        </p:nvSpPr>
        <p:spPr>
          <a:xfrm>
            <a:off x="302401" y="1505602"/>
            <a:ext cx="11644331" cy="1194218"/>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F5676286-DBAA-0A18-DE7C-AF05CE5E9C8F}"/>
              </a:ext>
            </a:extLst>
          </p:cNvPr>
          <p:cNvSpPr txBox="1"/>
          <p:nvPr/>
        </p:nvSpPr>
        <p:spPr>
          <a:xfrm>
            <a:off x="1980000" y="1549494"/>
            <a:ext cx="9964440" cy="1205909"/>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Highly potent patented pentapeptide, made by cutting-edge SYN®-Peptide technology, designed to highly selectively boost MC1R (Melanocortin-1 receptor), a biochemical switch (off/on) of the Melanin synthesis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From a library of more than 100 peptides, SYN-GLOW® has been identified to be the best candidate to activate MC1R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In silico structure-based peptide design and artificial intelligence (AI), visualized with molecular modelling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TFA-free1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99.9% of natural origin (according to ISO 16128)</a:t>
            </a:r>
          </a:p>
        </p:txBody>
      </p:sp>
      <p:sp>
        <p:nvSpPr>
          <p:cNvPr id="66" name="TextBox 70">
            <a:extLst>
              <a:ext uri="{FF2B5EF4-FFF2-40B4-BE49-F238E27FC236}">
                <a16:creationId xmlns:a16="http://schemas.microsoft.com/office/drawing/2014/main" id="{6E500203-DE16-AED6-B8C4-B84EB14FD99D}"/>
              </a:ext>
            </a:extLst>
          </p:cNvPr>
          <p:cNvSpPr txBox="1"/>
          <p:nvPr/>
        </p:nvSpPr>
        <p:spPr>
          <a:xfrm>
            <a:off x="1980000" y="1083223"/>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Benzoyl Dipeptide-18 D-Phenylalanyl </a:t>
            </a:r>
            <a:r>
              <a:rPr kumimoji="0" lang="en-US" sz="1200" b="0" i="0" u="none" strike="noStrike" kern="1200" cap="none" spc="0" normalizeH="0" baseline="0" noProof="0" dirty="0" err="1">
                <a:ln>
                  <a:noFill/>
                </a:ln>
                <a:solidFill>
                  <a:srgbClr val="4D3C35"/>
                </a:solidFill>
                <a:effectLst/>
                <a:uLnTx/>
                <a:uFillTx/>
                <a:latin typeface="DM Sans" pitchFamily="2" charset="0"/>
                <a:ea typeface="Fira Sans Book" panose="020B0503050000020004" pitchFamily="34" charset="0"/>
                <a:cs typeface="+mn-cs"/>
              </a:rPr>
              <a:t>Arginyl</a:t>
            </a: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D-Tryptophan </a:t>
            </a:r>
            <a:r>
              <a:rPr kumimoji="0" lang="en-US" sz="1200" b="0" i="0" u="none" strike="noStrike" kern="1200" cap="none" spc="0" normalizeH="0" baseline="0" noProof="0" dirty="0" err="1">
                <a:ln>
                  <a:noFill/>
                </a:ln>
                <a:solidFill>
                  <a:srgbClr val="4D3C35"/>
                </a:solidFill>
                <a:effectLst/>
                <a:uLnTx/>
                <a:uFillTx/>
                <a:latin typeface="DM Sans" pitchFamily="2" charset="0"/>
                <a:ea typeface="Fira Sans Book" panose="020B0503050000020004" pitchFamily="34" charset="0"/>
                <a:cs typeface="+mn-cs"/>
              </a:rPr>
              <a:t>Dipropylamide</a:t>
            </a: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Mesylate, Aqua, Glycerin </a:t>
            </a:r>
          </a:p>
        </p:txBody>
      </p:sp>
      <p:sp>
        <p:nvSpPr>
          <p:cNvPr id="48" name="Rectangle 47">
            <a:extLst>
              <a:ext uri="{FF2B5EF4-FFF2-40B4-BE49-F238E27FC236}">
                <a16:creationId xmlns:a16="http://schemas.microsoft.com/office/drawing/2014/main" id="{3511AB22-D987-958E-AE56-D5E003513AB7}"/>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A98DCF82-A521-EEB5-FB34-D7A7CC8380FB}"/>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89641810-4F10-EDF7-1B62-50A8309F6A1D}"/>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1-3%</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B5D6D63C-9478-EDCF-26F8-A46364FFFD0B}"/>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Water miscible</a:t>
              </a:r>
            </a:p>
          </p:txBody>
        </p:sp>
        <p:sp>
          <p:nvSpPr>
            <p:cNvPr id="49" name="TextBox 73">
              <a:extLst>
                <a:ext uri="{FF2B5EF4-FFF2-40B4-BE49-F238E27FC236}">
                  <a16:creationId xmlns:a16="http://schemas.microsoft.com/office/drawing/2014/main" id="{3CAA5B44-73D2-68E5-C3DB-054498320DE5}"/>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4.0-7.5</a:t>
              </a:r>
            </a:p>
          </p:txBody>
        </p:sp>
      </p:grpSp>
      <p:sp>
        <p:nvSpPr>
          <p:cNvPr id="67" name="Rectangle 66">
            <a:extLst>
              <a:ext uri="{FF2B5EF4-FFF2-40B4-BE49-F238E27FC236}">
                <a16:creationId xmlns:a16="http://schemas.microsoft.com/office/drawing/2014/main" id="{C6D56C85-583C-71D4-1AFB-4BE1E8630BCD}"/>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1E6639E-B960-BE3E-3C2D-54DA12D20036}"/>
              </a:ext>
            </a:extLst>
          </p:cNvPr>
          <p:cNvSpPr txBox="1"/>
          <p:nvPr/>
        </p:nvSpPr>
        <p:spPr>
          <a:xfrm>
            <a:off x="1925159" y="3468736"/>
            <a:ext cx="9964440" cy="1475741"/>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Highly selectively MC1R booster*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Significantly boosting key regulators of Melanin synthesis​ MITF, TYR, TRP1*</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Stimulates anti-oxidant defense factor (Nrf2) after UVA-irradiation*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endParaRP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Healthy, youthful, fresh-from-holiday look all year long**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Promotes a visible healthy glow in just 5 days, with long lasting result and natural personalized effect**</a:t>
            </a:r>
          </a:p>
        </p:txBody>
      </p:sp>
      <p:grpSp>
        <p:nvGrpSpPr>
          <p:cNvPr id="14" name="Group 13">
            <a:extLst>
              <a:ext uri="{FF2B5EF4-FFF2-40B4-BE49-F238E27FC236}">
                <a16:creationId xmlns:a16="http://schemas.microsoft.com/office/drawing/2014/main" id="{654F4146-ECAC-23EF-1961-1F3177A45AAA}"/>
              </a:ext>
            </a:extLst>
          </p:cNvPr>
          <p:cNvGrpSpPr/>
          <p:nvPr/>
        </p:nvGrpSpPr>
        <p:grpSpPr>
          <a:xfrm>
            <a:off x="3021284" y="5040746"/>
            <a:ext cx="1602739" cy="720000"/>
            <a:chOff x="3021284" y="5040746"/>
            <a:chExt cx="1602739" cy="720000"/>
          </a:xfrm>
        </p:grpSpPr>
        <p:pic>
          <p:nvPicPr>
            <p:cNvPr id="18" name="Picture 17" descr="Logo&#10;&#10;Description automatically generated">
              <a:extLst>
                <a:ext uri="{FF2B5EF4-FFF2-40B4-BE49-F238E27FC236}">
                  <a16:creationId xmlns:a16="http://schemas.microsoft.com/office/drawing/2014/main" id="{3ADE834C-5367-CC9D-EDE9-2C1EF4C91E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25" name="Picture 24" descr="A green and white circle with text&#10;&#10;Description automatically generated">
              <a:extLst>
                <a:ext uri="{FF2B5EF4-FFF2-40B4-BE49-F238E27FC236}">
                  <a16:creationId xmlns:a16="http://schemas.microsoft.com/office/drawing/2014/main" id="{076A64A1-78C2-E400-B08D-FE9EC2B1969A}"/>
                </a:ext>
              </a:extLst>
            </p:cNvPr>
            <p:cNvPicPr>
              <a:picLocks noChangeAspect="1"/>
            </p:cNvPicPr>
            <p:nvPr/>
          </p:nvPicPr>
          <p:blipFill>
            <a:blip r:embed="rId4"/>
            <a:stretch>
              <a:fillRect/>
            </a:stretch>
          </p:blipFill>
          <p:spPr>
            <a:xfrm>
              <a:off x="3904023" y="5040746"/>
              <a:ext cx="720000" cy="720000"/>
            </a:xfrm>
            <a:prstGeom prst="rect">
              <a:avLst/>
            </a:prstGeom>
          </p:spPr>
        </p:pic>
      </p:grpSp>
      <p:pic>
        <p:nvPicPr>
          <p:cNvPr id="3" name="Picture 2" descr="Logo&#10;&#10;Description automatically generated">
            <a:extLst>
              <a:ext uri="{FF2B5EF4-FFF2-40B4-BE49-F238E27FC236}">
                <a16:creationId xmlns:a16="http://schemas.microsoft.com/office/drawing/2014/main" id="{D1371593-B2F8-592E-CF44-AACF190B399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82658" y="5040746"/>
            <a:ext cx="719060" cy="719060"/>
          </a:xfrm>
          <a:prstGeom prst="rect">
            <a:avLst/>
          </a:prstGeom>
        </p:spPr>
      </p:pic>
      <p:pic>
        <p:nvPicPr>
          <p:cNvPr id="4" name="Graphic 3">
            <a:extLst>
              <a:ext uri="{FF2B5EF4-FFF2-40B4-BE49-F238E27FC236}">
                <a16:creationId xmlns:a16="http://schemas.microsoft.com/office/drawing/2014/main" id="{EB9D3BBE-764F-3DC9-A0FC-BC3637EC2A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79267" y="5053370"/>
            <a:ext cx="881929" cy="670266"/>
          </a:xfrm>
          <a:prstGeom prst="rect">
            <a:avLst/>
          </a:prstGeom>
        </p:spPr>
      </p:pic>
    </p:spTree>
    <p:extLst>
      <p:ext uri="{BB962C8B-B14F-4D97-AF65-F5344CB8AC3E}">
        <p14:creationId xmlns:p14="http://schemas.microsoft.com/office/powerpoint/2010/main" val="1195118074"/>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A7ED1-389F-5280-C8A1-237416E37774}"/>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10D5A99-1B20-B9E4-8BA0-CE181215B5EE}"/>
              </a:ext>
            </a:extLst>
          </p:cNvPr>
          <p:cNvSpPr>
            <a:spLocks noGrp="1"/>
          </p:cNvSpPr>
          <p:nvPr>
            <p:ph type="sldNum" sz="quarter" idx="10"/>
          </p:nvPr>
        </p:nvSpPr>
        <p:spPr/>
        <p:txBody>
          <a:bodyPr/>
          <a:lstStyle/>
          <a:p>
            <a:fld id="{E118D48E-C7CB-6244-969D-7BAEA9B6226C}" type="slidenum">
              <a:rPr lang="en-US" smtClean="0"/>
              <a:pPr/>
              <a:t>15</a:t>
            </a:fld>
            <a:endParaRPr lang="en-US"/>
          </a:p>
        </p:txBody>
      </p:sp>
      <p:sp>
        <p:nvSpPr>
          <p:cNvPr id="9" name="Text Placeholder 8">
            <a:extLst>
              <a:ext uri="{FF2B5EF4-FFF2-40B4-BE49-F238E27FC236}">
                <a16:creationId xmlns:a16="http://schemas.microsoft.com/office/drawing/2014/main" id="{795B70B7-026D-836E-EED1-3F904A89B1F5}"/>
              </a:ext>
            </a:extLst>
          </p:cNvPr>
          <p:cNvSpPr>
            <a:spLocks noGrp="1"/>
          </p:cNvSpPr>
          <p:nvPr>
            <p:ph type="body" sz="quarter" idx="25"/>
          </p:nvPr>
        </p:nvSpPr>
        <p:spPr>
          <a:xfrm>
            <a:off x="302397" y="5702572"/>
            <a:ext cx="4346721" cy="748233"/>
          </a:xfrm>
        </p:spPr>
        <p:txBody>
          <a:bodyPr/>
          <a:lstStyle/>
          <a:p>
            <a:r>
              <a:rPr lang="en-US" i="1" dirty="0"/>
              <a:t>In vitro</a:t>
            </a:r>
            <a:r>
              <a:rPr lang="en-US" dirty="0"/>
              <a:t>: from a library of more than 100 peptides, SYN-GLOW® has been identified to be the best candidate to activate MC1R. Results published in Int. J. of Molecular Sciences: https://www.ncbi.nlm.nih.gov/pubmed/31817532 </a:t>
            </a:r>
            <a:br>
              <a:rPr lang="en-US" dirty="0"/>
            </a:br>
            <a:r>
              <a:rPr lang="en-GB" dirty="0"/>
              <a:t>Mode of action: Mc1R activation, related to scientific evidences.</a:t>
            </a:r>
            <a:br>
              <a:rPr lang="en-GB" dirty="0"/>
            </a:br>
            <a:r>
              <a:rPr lang="en-GB" dirty="0"/>
              <a:t>This is not intended to be final product claim </a:t>
            </a:r>
          </a:p>
          <a:p>
            <a:endParaRPr lang="en-US" dirty="0"/>
          </a:p>
        </p:txBody>
      </p:sp>
      <p:sp>
        <p:nvSpPr>
          <p:cNvPr id="4" name="Title 3">
            <a:extLst>
              <a:ext uri="{FF2B5EF4-FFF2-40B4-BE49-F238E27FC236}">
                <a16:creationId xmlns:a16="http://schemas.microsoft.com/office/drawing/2014/main" id="{2051294F-4C3D-901F-E165-111DD4C2B885}"/>
              </a:ext>
            </a:extLst>
          </p:cNvPr>
          <p:cNvSpPr>
            <a:spLocks noGrp="1"/>
          </p:cNvSpPr>
          <p:nvPr>
            <p:ph type="title"/>
          </p:nvPr>
        </p:nvSpPr>
        <p:spPr>
          <a:xfrm>
            <a:off x="302401" y="302400"/>
            <a:ext cx="6539073" cy="773454"/>
          </a:xfrm>
        </p:spPr>
        <p:txBody>
          <a:bodyPr/>
          <a:lstStyle/>
          <a:p>
            <a:r>
              <a:rPr lang="en-US" dirty="0"/>
              <a:t>SYN-GLOW® is a pentapeptide</a:t>
            </a:r>
          </a:p>
        </p:txBody>
      </p:sp>
      <p:sp>
        <p:nvSpPr>
          <p:cNvPr id="3" name="Text Placeholder 2">
            <a:extLst>
              <a:ext uri="{FF2B5EF4-FFF2-40B4-BE49-F238E27FC236}">
                <a16:creationId xmlns:a16="http://schemas.microsoft.com/office/drawing/2014/main" id="{7FD0839C-4F61-9E27-88B8-DBA556857F2F}"/>
              </a:ext>
            </a:extLst>
          </p:cNvPr>
          <p:cNvSpPr>
            <a:spLocks noGrp="1"/>
          </p:cNvSpPr>
          <p:nvPr>
            <p:ph type="body" idx="11"/>
          </p:nvPr>
        </p:nvSpPr>
        <p:spPr>
          <a:xfrm>
            <a:off x="302400" y="605611"/>
            <a:ext cx="4776376" cy="773454"/>
          </a:xfrm>
        </p:spPr>
        <p:txBody>
          <a:bodyPr/>
          <a:lstStyle/>
          <a:p>
            <a:r>
              <a:rPr lang="en-US" dirty="0"/>
              <a:t>Designed to highly selectively boost MC1R (or Melanocortin-1 receptor)</a:t>
            </a:r>
          </a:p>
        </p:txBody>
      </p:sp>
      <p:sp>
        <p:nvSpPr>
          <p:cNvPr id="18" name="Text Placeholder 14">
            <a:extLst>
              <a:ext uri="{FF2B5EF4-FFF2-40B4-BE49-F238E27FC236}">
                <a16:creationId xmlns:a16="http://schemas.microsoft.com/office/drawing/2014/main" id="{3D1EA165-4FC8-619E-A6A3-03B22CED58CC}"/>
              </a:ext>
            </a:extLst>
          </p:cNvPr>
          <p:cNvSpPr>
            <a:spLocks noGrp="1"/>
          </p:cNvSpPr>
          <p:nvPr>
            <p:ph type="body" sz="quarter" idx="12"/>
          </p:nvPr>
        </p:nvSpPr>
        <p:spPr>
          <a:xfrm>
            <a:off x="316801" y="1586299"/>
            <a:ext cx="4662823" cy="3131538"/>
          </a:xfrm>
        </p:spPr>
        <p:txBody>
          <a:bodyPr/>
          <a:lstStyle/>
          <a:p>
            <a:r>
              <a:rPr lang="en-US" sz="1600" b="1" dirty="0">
                <a:solidFill>
                  <a:srgbClr val="897974"/>
                </a:solidFill>
              </a:rPr>
              <a:t>MC1R is the biochemical switch (off/on) of the Melanin synthesis. </a:t>
            </a:r>
          </a:p>
          <a:p>
            <a:endParaRPr lang="en-US" sz="1600" b="1" dirty="0"/>
          </a:p>
          <a:p>
            <a:r>
              <a:rPr lang="en-US" sz="1600" dirty="0"/>
              <a:t>MC1R is a transmembrane protein, integrated into the cellular membrane and, in this role, it’s the unique gate to biological tanning. </a:t>
            </a:r>
          </a:p>
          <a:p>
            <a:endParaRPr lang="en-US" sz="1600" dirty="0"/>
          </a:p>
          <a:p>
            <a:r>
              <a:rPr lang="en-US" sz="1600" dirty="0"/>
              <a:t>Melanin is the pigment that gives skin its unique sun-kissed tone. </a:t>
            </a:r>
          </a:p>
        </p:txBody>
      </p:sp>
      <p:pic>
        <p:nvPicPr>
          <p:cNvPr id="7" name="Syn-Glow_mv_766_ray with labels 2">
            <a:hlinkClick r:id="" action="ppaction://media"/>
            <a:extLst>
              <a:ext uri="{FF2B5EF4-FFF2-40B4-BE49-F238E27FC236}">
                <a16:creationId xmlns:a16="http://schemas.microsoft.com/office/drawing/2014/main" id="{61B7B4A3-F067-C057-92D2-9CA9D0868CF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207264" y="1"/>
            <a:ext cx="6984736" cy="6857999"/>
          </a:xfrm>
          <a:prstGeom prst="rect">
            <a:avLst/>
          </a:prstGeom>
        </p:spPr>
      </p:pic>
      <p:pic>
        <p:nvPicPr>
          <p:cNvPr id="8" name="Picture 12">
            <a:extLst>
              <a:ext uri="{FF2B5EF4-FFF2-40B4-BE49-F238E27FC236}">
                <a16:creationId xmlns:a16="http://schemas.microsoft.com/office/drawing/2014/main" id="{2B5CBFED-83DE-17D4-0EFF-4D90F197E41F}"/>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63915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descr="Ein Bild, das Augen, Wimper, Nahaufnahme, Augenbraue enthält.&#10;&#10;Beschreibung automatisch generiert.">
            <a:extLst>
              <a:ext uri="{FF2B5EF4-FFF2-40B4-BE49-F238E27FC236}">
                <a16:creationId xmlns:a16="http://schemas.microsoft.com/office/drawing/2014/main" id="{34F3C957-26FA-A224-BFFE-88763FFBE53E}"/>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l="21" r="21"/>
          <a:stretch/>
        </p:blipFill>
        <p:spPr/>
      </p:pic>
      <p:sp>
        <p:nvSpPr>
          <p:cNvPr id="4" name="Title 3">
            <a:extLst>
              <a:ext uri="{FF2B5EF4-FFF2-40B4-BE49-F238E27FC236}">
                <a16:creationId xmlns:a16="http://schemas.microsoft.com/office/drawing/2014/main" id="{8FEF8813-87D8-C4BE-F067-2C144F8D4EF4}"/>
              </a:ext>
            </a:extLst>
          </p:cNvPr>
          <p:cNvSpPr>
            <a:spLocks noGrp="1"/>
          </p:cNvSpPr>
          <p:nvPr>
            <p:ph type="ctrTitle"/>
          </p:nvPr>
        </p:nvSpPr>
        <p:spPr/>
        <p:txBody>
          <a:bodyPr/>
          <a:lstStyle/>
          <a:p>
            <a:r>
              <a:rPr lang="en-US"/>
              <a:t>Let’s get to know MC1R better...</a:t>
            </a:r>
            <a:endParaRPr lang="en-CH"/>
          </a:p>
        </p:txBody>
      </p:sp>
    </p:spTree>
    <p:extLst>
      <p:ext uri="{BB962C8B-B14F-4D97-AF65-F5344CB8AC3E}">
        <p14:creationId xmlns:p14="http://schemas.microsoft.com/office/powerpoint/2010/main" val="2658017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96A934D-E162-C96F-04D5-BF3447E8C765}"/>
              </a:ext>
            </a:extLst>
          </p:cNvPr>
          <p:cNvSpPr/>
          <p:nvPr/>
        </p:nvSpPr>
        <p:spPr>
          <a:xfrm>
            <a:off x="1" y="846161"/>
            <a:ext cx="12192000" cy="5377218"/>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EA9C3889-7673-3547-9327-45346646FAA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itle 5">
            <a:extLst>
              <a:ext uri="{FF2B5EF4-FFF2-40B4-BE49-F238E27FC236}">
                <a16:creationId xmlns:a16="http://schemas.microsoft.com/office/drawing/2014/main" id="{D2206455-4095-3246-83EE-80CA6DED6202}"/>
              </a:ext>
            </a:extLst>
          </p:cNvPr>
          <p:cNvSpPr>
            <a:spLocks noGrp="1"/>
          </p:cNvSpPr>
          <p:nvPr>
            <p:ph type="title"/>
          </p:nvPr>
        </p:nvSpPr>
        <p:spPr/>
        <p:txBody>
          <a:bodyPr/>
          <a:lstStyle/>
          <a:p>
            <a:r>
              <a:rPr lang="en-GB" dirty="0"/>
              <a:t>MC1R is the master regulator of skin tanning.</a:t>
            </a:r>
            <a:endParaRPr lang="en-US" dirty="0"/>
          </a:p>
        </p:txBody>
      </p:sp>
      <p:sp>
        <p:nvSpPr>
          <p:cNvPr id="9" name="Rectangle 8">
            <a:extLst>
              <a:ext uri="{FF2B5EF4-FFF2-40B4-BE49-F238E27FC236}">
                <a16:creationId xmlns:a16="http://schemas.microsoft.com/office/drawing/2014/main" id="{D9F3CB71-D922-4DB3-9AEA-A29FFACB4D89}"/>
              </a:ext>
            </a:extLst>
          </p:cNvPr>
          <p:cNvSpPr/>
          <p:nvPr/>
        </p:nvSpPr>
        <p:spPr>
          <a:xfrm>
            <a:off x="299386" y="2197893"/>
            <a:ext cx="2642117" cy="246221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5" normalizeH="0" baseline="0" noProof="0" dirty="0">
                <a:ln>
                  <a:noFill/>
                </a:ln>
                <a:solidFill>
                  <a:prstClr val="black"/>
                </a:solidFill>
                <a:effectLst/>
                <a:uLnTx/>
                <a:uFillTx/>
                <a:latin typeface="DM Sans"/>
                <a:ea typeface="+mn-ea"/>
                <a:cs typeface="+mn-cs"/>
              </a:rPr>
              <a:t>MC1R is a transmembrane protein so it is integrated  into the cellular membrane: in this role the MC1R is the unique gate to the melanogenesis pathway.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5"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5" normalizeH="0" baseline="0" noProof="0" dirty="0">
                <a:ln>
                  <a:noFill/>
                </a:ln>
                <a:solidFill>
                  <a:prstClr val="black"/>
                </a:solidFill>
                <a:effectLst/>
                <a:uLnTx/>
                <a:uFillTx/>
                <a:latin typeface="DM Sans"/>
                <a:ea typeface="+mn-ea"/>
                <a:cs typeface="+mn-cs"/>
              </a:rPr>
              <a:t>The signal to switch on is triggered by </a:t>
            </a:r>
            <a:r>
              <a:rPr kumimoji="0" lang="en-US" sz="1600" b="0" i="0" u="none" strike="noStrike" kern="1200" cap="none" spc="15" normalizeH="0" baseline="0" noProof="0" dirty="0" err="1">
                <a:ln>
                  <a:noFill/>
                </a:ln>
                <a:solidFill>
                  <a:prstClr val="black"/>
                </a:solidFill>
                <a:effectLst/>
                <a:uLnTx/>
                <a:uFillTx/>
                <a:latin typeface="DM Sans"/>
                <a:ea typeface="+mn-ea"/>
                <a:cs typeface="+mn-cs"/>
              </a:rPr>
              <a:t>alphaMSH</a:t>
            </a:r>
            <a:r>
              <a:rPr kumimoji="0" lang="en-US" sz="1600" b="0" i="0" u="none" strike="noStrike" kern="1200" cap="none" spc="15" normalizeH="0" baseline="0" noProof="0" dirty="0">
                <a:ln>
                  <a:noFill/>
                </a:ln>
                <a:solidFill>
                  <a:prstClr val="black"/>
                </a:solidFill>
                <a:effectLst/>
                <a:uLnTx/>
                <a:uFillTx/>
                <a:latin typeface="DM Sans"/>
                <a:ea typeface="+mn-ea"/>
                <a:cs typeface="+mn-cs"/>
              </a:rPr>
              <a:t> or by </a:t>
            </a:r>
            <a:r>
              <a:rPr kumimoji="0" lang="en-US" sz="1600" b="1" i="0" u="none" strike="noStrike" kern="1200" cap="none" spc="15" normalizeH="0" baseline="0" noProof="0" dirty="0">
                <a:ln>
                  <a:noFill/>
                </a:ln>
                <a:solidFill>
                  <a:prstClr val="black"/>
                </a:solidFill>
                <a:effectLst/>
                <a:uLnTx/>
                <a:uFillTx/>
                <a:latin typeface="DM Sans"/>
                <a:ea typeface="+mn-ea"/>
                <a:cs typeface="+mn-cs"/>
              </a:rPr>
              <a:t>SYN-GLOW®.</a:t>
            </a:r>
          </a:p>
        </p:txBody>
      </p:sp>
      <p:pic>
        <p:nvPicPr>
          <p:cNvPr id="10" name="Picture 9" descr="A diagram of a cell&#10;&#10;AI-generated content may be incorrect.">
            <a:extLst>
              <a:ext uri="{FF2B5EF4-FFF2-40B4-BE49-F238E27FC236}">
                <a16:creationId xmlns:a16="http://schemas.microsoft.com/office/drawing/2014/main" id="{3E0F397F-BA41-C578-899E-081F006917F7}"/>
              </a:ext>
            </a:extLst>
          </p:cNvPr>
          <p:cNvPicPr>
            <a:picLocks noChangeAspect="1"/>
          </p:cNvPicPr>
          <p:nvPr/>
        </p:nvPicPr>
        <p:blipFill>
          <a:blip r:embed="rId3"/>
          <a:srcRect l="22168" r="16671"/>
          <a:stretch/>
        </p:blipFill>
        <p:spPr>
          <a:xfrm>
            <a:off x="3172647" y="846160"/>
            <a:ext cx="5846705" cy="5377218"/>
          </a:xfrm>
          <a:prstGeom prst="rect">
            <a:avLst/>
          </a:prstGeom>
        </p:spPr>
      </p:pic>
      <p:sp>
        <p:nvSpPr>
          <p:cNvPr id="12" name="Rectangle 11">
            <a:extLst>
              <a:ext uri="{FF2B5EF4-FFF2-40B4-BE49-F238E27FC236}">
                <a16:creationId xmlns:a16="http://schemas.microsoft.com/office/drawing/2014/main" id="{2A78E7AA-C2F7-430E-BAEF-C790F773DF2D}"/>
              </a:ext>
            </a:extLst>
          </p:cNvPr>
          <p:cNvSpPr/>
          <p:nvPr/>
        </p:nvSpPr>
        <p:spPr>
          <a:xfrm>
            <a:off x="8989544" y="1327848"/>
            <a:ext cx="2750023" cy="174009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E0627C0-079F-4502-A929-45CBD6CA8698}"/>
              </a:ext>
            </a:extLst>
          </p:cNvPr>
          <p:cNvSpPr/>
          <p:nvPr/>
        </p:nvSpPr>
        <p:spPr>
          <a:xfrm>
            <a:off x="9183863" y="1532368"/>
            <a:ext cx="2361387" cy="1384995"/>
          </a:xfrm>
          <a:prstGeom prst="rect">
            <a:avLst/>
          </a:prstGeom>
          <a:noFill/>
          <a:ln>
            <a:noFill/>
          </a:ln>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897974"/>
                </a:solidFill>
                <a:effectLst/>
                <a:uLnTx/>
                <a:uFillTx/>
                <a:latin typeface="DM Sans"/>
                <a:ea typeface="+mn-ea"/>
                <a:cs typeface="+mn-cs"/>
              </a:rPr>
              <a:t>MC1R</a:t>
            </a:r>
            <a:r>
              <a:rPr kumimoji="0" lang="en-US" sz="1000" b="1" i="0" u="none" strike="noStrike" kern="1200" cap="none" spc="0" normalizeH="0" baseline="0" noProof="0" dirty="0">
                <a:ln>
                  <a:noFill/>
                </a:ln>
                <a:solidFill>
                  <a:prstClr val="black"/>
                </a:solidFill>
                <a:effectLst/>
                <a:uLnTx/>
                <a:uFillTx/>
                <a:latin typeface="DM Sans"/>
                <a:ea typeface="+mn-ea"/>
                <a:cs typeface="+mn-cs"/>
              </a:rPr>
              <a:t> </a:t>
            </a:r>
            <a:r>
              <a:rPr kumimoji="0" lang="en-US" sz="1000" b="0" i="0" u="none" strike="noStrike" kern="1200" cap="none" spc="0" normalizeH="0" baseline="0" noProof="0" dirty="0">
                <a:ln>
                  <a:noFill/>
                </a:ln>
                <a:solidFill>
                  <a:prstClr val="black"/>
                </a:solidFill>
                <a:effectLst/>
                <a:uLnTx/>
                <a:uFillTx/>
                <a:latin typeface="DM Sans"/>
                <a:ea typeface="+mn-ea"/>
                <a:cs typeface="+mn-cs"/>
              </a:rPr>
              <a:t>= Melanocortin 1 Receptor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a:ea typeface="+mn-ea"/>
                <a:cs typeface="+mn-cs"/>
              </a:rPr>
              <a:t>Alfa-MSH = peptide of 13 amino acids, the natural agonist of MC1R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897974"/>
                </a:solidFill>
                <a:effectLst/>
                <a:uLnTx/>
                <a:uFillTx/>
                <a:latin typeface="DM Sans"/>
                <a:ea typeface="+mn-ea"/>
                <a:cs typeface="+mn-cs"/>
              </a:rPr>
              <a:t>MITF</a:t>
            </a:r>
            <a:r>
              <a:rPr kumimoji="0" lang="en-US" sz="1000" b="0" i="0" u="none" strike="noStrike" kern="1200" cap="none" spc="0" normalizeH="0" baseline="0" noProof="0" dirty="0">
                <a:ln>
                  <a:noFill/>
                </a:ln>
                <a:solidFill>
                  <a:prstClr val="black"/>
                </a:solidFill>
                <a:effectLst/>
                <a:uLnTx/>
                <a:uFillTx/>
                <a:latin typeface="DM Sans"/>
                <a:ea typeface="+mn-ea"/>
                <a:cs typeface="+mn-cs"/>
              </a:rPr>
              <a:t> = Microphthalmia-associated </a:t>
            </a:r>
            <a:r>
              <a:rPr kumimoji="0" lang="en-US" sz="1000" b="1" i="0" u="none" strike="noStrike" kern="1200" cap="none" spc="0" normalizeH="0" baseline="0" noProof="0" dirty="0">
                <a:ln>
                  <a:noFill/>
                </a:ln>
                <a:solidFill>
                  <a:srgbClr val="897974"/>
                </a:solidFill>
                <a:effectLst/>
                <a:uLnTx/>
                <a:uFillTx/>
                <a:latin typeface="DM Sans"/>
                <a:ea typeface="+mn-ea"/>
                <a:cs typeface="+mn-cs"/>
              </a:rPr>
              <a:t>transcription factor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897974"/>
                </a:solidFill>
                <a:effectLst/>
                <a:uLnTx/>
                <a:uFillTx/>
                <a:latin typeface="DM Sans"/>
                <a:ea typeface="+mn-ea"/>
                <a:cs typeface="+mn-cs"/>
              </a:rPr>
              <a:t>TYR</a:t>
            </a:r>
            <a:r>
              <a:rPr kumimoji="0" lang="en-US" sz="1000" b="1" i="0" u="none" strike="noStrike" kern="1200" cap="none" spc="0" normalizeH="0" baseline="0" noProof="0" dirty="0">
                <a:ln>
                  <a:noFill/>
                </a:ln>
                <a:solidFill>
                  <a:prstClr val="black"/>
                </a:solidFill>
                <a:effectLst/>
                <a:uLnTx/>
                <a:uFillTx/>
                <a:latin typeface="DM Sans"/>
                <a:ea typeface="+mn-ea"/>
                <a:cs typeface="+mn-cs"/>
              </a:rPr>
              <a:t> </a:t>
            </a:r>
            <a:r>
              <a:rPr kumimoji="0" lang="en-US" sz="1000" b="0" i="0" u="none" strike="noStrike" kern="1200" cap="none" spc="0" normalizeH="0" baseline="0" noProof="0" dirty="0">
                <a:ln>
                  <a:noFill/>
                </a:ln>
                <a:solidFill>
                  <a:prstClr val="black"/>
                </a:solidFill>
                <a:effectLst/>
                <a:uLnTx/>
                <a:uFillTx/>
                <a:latin typeface="DM Sans"/>
                <a:ea typeface="+mn-ea"/>
                <a:cs typeface="+mn-cs"/>
              </a:rPr>
              <a:t>= Tyrosinase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897974"/>
                </a:solidFill>
                <a:effectLst/>
                <a:uLnTx/>
                <a:uFillTx/>
                <a:latin typeface="DM Sans"/>
                <a:ea typeface="+mn-ea"/>
                <a:cs typeface="+mn-cs"/>
              </a:rPr>
              <a:t>TYRP1</a:t>
            </a:r>
            <a:r>
              <a:rPr kumimoji="0" lang="en-US" sz="1000" b="1" i="0" u="none" strike="noStrike" kern="1200" cap="none" spc="0" normalizeH="0" baseline="0" noProof="0" dirty="0">
                <a:ln>
                  <a:noFill/>
                </a:ln>
                <a:solidFill>
                  <a:prstClr val="black"/>
                </a:solidFill>
                <a:effectLst/>
                <a:uLnTx/>
                <a:uFillTx/>
                <a:latin typeface="DM Sans"/>
                <a:ea typeface="+mn-ea"/>
                <a:cs typeface="+mn-cs"/>
              </a:rPr>
              <a:t> </a:t>
            </a:r>
            <a:r>
              <a:rPr kumimoji="0" lang="en-US" sz="1000" b="0" i="0" u="none" strike="noStrike" kern="1200" cap="none" spc="0" normalizeH="0" baseline="0" noProof="0" dirty="0">
                <a:ln>
                  <a:noFill/>
                </a:ln>
                <a:solidFill>
                  <a:prstClr val="black"/>
                </a:solidFill>
                <a:effectLst/>
                <a:uLnTx/>
                <a:uFillTx/>
                <a:latin typeface="DM Sans"/>
                <a:ea typeface="+mn-ea"/>
                <a:cs typeface="+mn-cs"/>
              </a:rPr>
              <a:t>= Tyrosinase related protein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a:ea typeface="+mn-ea"/>
                <a:cs typeface="+mn-cs"/>
              </a:rPr>
              <a:t>G protein = GTP (</a:t>
            </a:r>
            <a:r>
              <a:rPr kumimoji="0" lang="en-US" sz="1000" b="0" i="0" u="none" strike="noStrike" kern="1200" cap="none" spc="0" normalizeH="0" baseline="0" noProof="0" dirty="0" err="1">
                <a:ln>
                  <a:noFill/>
                </a:ln>
                <a:solidFill>
                  <a:prstClr val="black"/>
                </a:solidFill>
                <a:effectLst/>
                <a:uLnTx/>
                <a:uFillTx/>
                <a:latin typeface="DM Sans"/>
                <a:ea typeface="+mn-ea"/>
                <a:cs typeface="+mn-cs"/>
              </a:rPr>
              <a:t>Guanintriphosphate</a:t>
            </a:r>
            <a:r>
              <a:rPr kumimoji="0" lang="en-US" sz="1000" b="0" i="0" u="none" strike="noStrike" kern="1200" cap="none" spc="0" normalizeH="0" baseline="0" noProof="0" dirty="0">
                <a:ln>
                  <a:noFill/>
                </a:ln>
                <a:solidFill>
                  <a:prstClr val="black"/>
                </a:solidFill>
                <a:effectLst/>
                <a:uLnTx/>
                <a:uFillTx/>
                <a:latin typeface="DM Sans"/>
                <a:ea typeface="+mn-ea"/>
                <a:cs typeface="+mn-cs"/>
              </a:rPr>
              <a:t>) binding protein</a:t>
            </a:r>
          </a:p>
        </p:txBody>
      </p:sp>
    </p:spTree>
    <p:extLst>
      <p:ext uri="{BB962C8B-B14F-4D97-AF65-F5344CB8AC3E}">
        <p14:creationId xmlns:p14="http://schemas.microsoft.com/office/powerpoint/2010/main" val="2702039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A9C3889-7673-3547-9327-45346646FAA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0" name="Text Placeholder 39">
            <a:extLst>
              <a:ext uri="{FF2B5EF4-FFF2-40B4-BE49-F238E27FC236}">
                <a16:creationId xmlns:a16="http://schemas.microsoft.com/office/drawing/2014/main" id="{7D875257-E95F-144E-A245-9E19059DDCBD}"/>
              </a:ext>
            </a:extLst>
          </p:cNvPr>
          <p:cNvSpPr>
            <a:spLocks noGrp="1"/>
          </p:cNvSpPr>
          <p:nvPr>
            <p:ph type="body" sz="quarter" idx="23"/>
          </p:nvPr>
        </p:nvSpPr>
        <p:spPr>
          <a:xfrm>
            <a:off x="302399" y="6093395"/>
            <a:ext cx="4941630" cy="584775"/>
          </a:xfrm>
        </p:spPr>
        <p:txBody>
          <a:bodyPr/>
          <a:lstStyle/>
          <a:p>
            <a:r>
              <a:rPr lang="en-US" dirty="0"/>
              <a:t>Source: Alpha-Melanocyte–Stimulating Hormone Suppresses Oxidative Stress through a p53-Mediated Signaling, Pathway in Human Melanocytes; </a:t>
            </a:r>
            <a:r>
              <a:rPr lang="en-US" dirty="0" err="1"/>
              <a:t>Kadekaro</a:t>
            </a:r>
            <a:r>
              <a:rPr lang="en-US" dirty="0"/>
              <a:t>, Chen et al, Mol Cancer Res; 10(6) June 2012.</a:t>
            </a:r>
          </a:p>
          <a:p>
            <a:endParaRPr lang="en-US" dirty="0"/>
          </a:p>
        </p:txBody>
      </p:sp>
      <p:sp>
        <p:nvSpPr>
          <p:cNvPr id="2" name="Title 1">
            <a:extLst>
              <a:ext uri="{FF2B5EF4-FFF2-40B4-BE49-F238E27FC236}">
                <a16:creationId xmlns:a16="http://schemas.microsoft.com/office/drawing/2014/main" id="{2FF62B28-7DE5-8397-9A48-D7D05D70D6DA}"/>
              </a:ext>
            </a:extLst>
          </p:cNvPr>
          <p:cNvSpPr>
            <a:spLocks noGrp="1"/>
          </p:cNvSpPr>
          <p:nvPr>
            <p:ph type="title"/>
          </p:nvPr>
        </p:nvSpPr>
        <p:spPr/>
        <p:txBody>
          <a:bodyPr/>
          <a:lstStyle/>
          <a:p>
            <a:r>
              <a:rPr lang="en-US" dirty="0"/>
              <a:t>Strengthening skin’s </a:t>
            </a:r>
            <a:r>
              <a:rPr lang="en-US" dirty="0" err="1"/>
              <a:t>defences</a:t>
            </a:r>
            <a:r>
              <a:rPr lang="en-US" dirty="0"/>
              <a:t> from within </a:t>
            </a:r>
            <a:br>
              <a:rPr lang="en-US" dirty="0"/>
            </a:br>
            <a:endParaRPr lang="en-US" dirty="0"/>
          </a:p>
        </p:txBody>
      </p:sp>
      <p:grpSp>
        <p:nvGrpSpPr>
          <p:cNvPr id="10" name="Group 9">
            <a:extLst>
              <a:ext uri="{FF2B5EF4-FFF2-40B4-BE49-F238E27FC236}">
                <a16:creationId xmlns:a16="http://schemas.microsoft.com/office/drawing/2014/main" id="{4313ED6F-9E0F-CEF5-B2AD-B90317BC95D6}"/>
              </a:ext>
            </a:extLst>
          </p:cNvPr>
          <p:cNvGrpSpPr/>
          <p:nvPr/>
        </p:nvGrpSpPr>
        <p:grpSpPr>
          <a:xfrm>
            <a:off x="1343025" y="1349814"/>
            <a:ext cx="6097695" cy="3977033"/>
            <a:chOff x="712914" y="2746375"/>
            <a:chExt cx="4613601" cy="3028903"/>
          </a:xfrm>
        </p:grpSpPr>
        <p:grpSp>
          <p:nvGrpSpPr>
            <p:cNvPr id="11" name="Group 10">
              <a:extLst>
                <a:ext uri="{FF2B5EF4-FFF2-40B4-BE49-F238E27FC236}">
                  <a16:creationId xmlns:a16="http://schemas.microsoft.com/office/drawing/2014/main" id="{10AA9BEC-6588-0D72-BBA7-240562830EBB}"/>
                </a:ext>
              </a:extLst>
            </p:cNvPr>
            <p:cNvGrpSpPr/>
            <p:nvPr/>
          </p:nvGrpSpPr>
          <p:grpSpPr>
            <a:xfrm>
              <a:off x="1800225" y="2746375"/>
              <a:ext cx="3526290" cy="2328902"/>
              <a:chOff x="8336332" y="2789237"/>
              <a:chExt cx="5113119" cy="3376907"/>
            </a:xfrm>
          </p:grpSpPr>
          <p:sp>
            <p:nvSpPr>
              <p:cNvPr id="15" name="object 5">
                <a:extLst>
                  <a:ext uri="{FF2B5EF4-FFF2-40B4-BE49-F238E27FC236}">
                    <a16:creationId xmlns:a16="http://schemas.microsoft.com/office/drawing/2014/main" id="{EB92C07A-6B26-3F66-B727-CA79ACE49F6E}"/>
                  </a:ext>
                </a:extLst>
              </p:cNvPr>
              <p:cNvSpPr/>
              <p:nvPr/>
            </p:nvSpPr>
            <p:spPr>
              <a:xfrm>
                <a:off x="8597760" y="3736581"/>
                <a:ext cx="2169795" cy="2169795"/>
              </a:xfrm>
              <a:custGeom>
                <a:avLst/>
                <a:gdLst/>
                <a:ahLst/>
                <a:cxnLst/>
                <a:rect l="l" t="t" r="r" b="b"/>
                <a:pathLst>
                  <a:path w="2169795" h="2169795">
                    <a:moveTo>
                      <a:pt x="1084719" y="0"/>
                    </a:moveTo>
                    <a:lnTo>
                      <a:pt x="0" y="1084719"/>
                    </a:lnTo>
                    <a:lnTo>
                      <a:pt x="1084719" y="2169426"/>
                    </a:lnTo>
                    <a:lnTo>
                      <a:pt x="2169439" y="1084719"/>
                    </a:lnTo>
                    <a:lnTo>
                      <a:pt x="1084719" y="0"/>
                    </a:lnTo>
                    <a:close/>
                  </a:path>
                </a:pathLst>
              </a:custGeom>
              <a:solidFill>
                <a:srgbClr val="89797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object 8">
                <a:extLst>
                  <a:ext uri="{FF2B5EF4-FFF2-40B4-BE49-F238E27FC236}">
                    <a16:creationId xmlns:a16="http://schemas.microsoft.com/office/drawing/2014/main" id="{53843278-A351-A006-5CD6-E5396303E927}"/>
                  </a:ext>
                </a:extLst>
              </p:cNvPr>
              <p:cNvSpPr/>
              <p:nvPr/>
            </p:nvSpPr>
            <p:spPr>
              <a:xfrm>
                <a:off x="8336332" y="5532059"/>
                <a:ext cx="634365" cy="633730"/>
              </a:xfrm>
              <a:custGeom>
                <a:avLst/>
                <a:gdLst/>
                <a:ahLst/>
                <a:cxnLst/>
                <a:rect l="l" t="t" r="r" b="b"/>
                <a:pathLst>
                  <a:path w="634365" h="633729">
                    <a:moveTo>
                      <a:pt x="101231" y="616572"/>
                    </a:moveTo>
                    <a:lnTo>
                      <a:pt x="14338" y="632117"/>
                    </a:lnTo>
                    <a:lnTo>
                      <a:pt x="6731" y="633501"/>
                    </a:lnTo>
                    <a:lnTo>
                      <a:pt x="0" y="627037"/>
                    </a:lnTo>
                    <a:lnTo>
                      <a:pt x="1041" y="619379"/>
                    </a:lnTo>
                    <a:lnTo>
                      <a:pt x="12598" y="535254"/>
                    </a:lnTo>
                    <a:lnTo>
                      <a:pt x="3517" y="601357"/>
                    </a:lnTo>
                    <a:lnTo>
                      <a:pt x="4839" y="608494"/>
                    </a:lnTo>
                    <a:lnTo>
                      <a:pt x="9748" y="613092"/>
                    </a:lnTo>
                    <a:lnTo>
                      <a:pt x="16374" y="614223"/>
                    </a:lnTo>
                    <a:lnTo>
                      <a:pt x="22847" y="610958"/>
                    </a:lnTo>
                    <a:lnTo>
                      <a:pt x="633806" y="0"/>
                    </a:lnTo>
                  </a:path>
                </a:pathLst>
              </a:custGeom>
              <a:ln w="16573">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object 13">
                <a:extLst>
                  <a:ext uri="{FF2B5EF4-FFF2-40B4-BE49-F238E27FC236}">
                    <a16:creationId xmlns:a16="http://schemas.microsoft.com/office/drawing/2014/main" id="{680E5AD6-D6F1-5650-D4EE-1BCDD314468F}"/>
                  </a:ext>
                </a:extLst>
              </p:cNvPr>
              <p:cNvSpPr/>
              <p:nvPr/>
            </p:nvSpPr>
            <p:spPr>
              <a:xfrm>
                <a:off x="10339459" y="5531779"/>
                <a:ext cx="633730" cy="634365"/>
              </a:xfrm>
              <a:custGeom>
                <a:avLst/>
                <a:gdLst/>
                <a:ahLst/>
                <a:cxnLst/>
                <a:rect l="l" t="t" r="r" b="b"/>
                <a:pathLst>
                  <a:path w="633729" h="634364">
                    <a:moveTo>
                      <a:pt x="616572" y="532561"/>
                    </a:moveTo>
                    <a:lnTo>
                      <a:pt x="632117" y="619467"/>
                    </a:lnTo>
                    <a:lnTo>
                      <a:pt x="633501" y="627075"/>
                    </a:lnTo>
                    <a:lnTo>
                      <a:pt x="627037" y="633793"/>
                    </a:lnTo>
                    <a:lnTo>
                      <a:pt x="619378" y="632752"/>
                    </a:lnTo>
                    <a:lnTo>
                      <a:pt x="535254" y="621207"/>
                    </a:lnTo>
                    <a:lnTo>
                      <a:pt x="601357" y="630300"/>
                    </a:lnTo>
                    <a:lnTo>
                      <a:pt x="608488" y="628971"/>
                    </a:lnTo>
                    <a:lnTo>
                      <a:pt x="613086" y="624057"/>
                    </a:lnTo>
                    <a:lnTo>
                      <a:pt x="614216" y="617426"/>
                    </a:lnTo>
                    <a:lnTo>
                      <a:pt x="610946" y="610946"/>
                    </a:lnTo>
                    <a:lnTo>
                      <a:pt x="0" y="0"/>
                    </a:lnTo>
                  </a:path>
                </a:pathLst>
              </a:custGeom>
              <a:ln w="16573">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8" name="Group 17">
                <a:extLst>
                  <a:ext uri="{FF2B5EF4-FFF2-40B4-BE49-F238E27FC236}">
                    <a16:creationId xmlns:a16="http://schemas.microsoft.com/office/drawing/2014/main" id="{41A1DDC9-46DD-69E2-9139-9B1FC4280144}"/>
                  </a:ext>
                </a:extLst>
              </p:cNvPr>
              <p:cNvGrpSpPr/>
              <p:nvPr/>
            </p:nvGrpSpPr>
            <p:grpSpPr>
              <a:xfrm>
                <a:off x="10001049" y="2789237"/>
                <a:ext cx="3448402" cy="1790944"/>
                <a:chOff x="10001049" y="2789237"/>
                <a:chExt cx="3448402" cy="1790944"/>
              </a:xfrm>
            </p:grpSpPr>
            <p:sp>
              <p:nvSpPr>
                <p:cNvPr id="19" name="object 9">
                  <a:extLst>
                    <a:ext uri="{FF2B5EF4-FFF2-40B4-BE49-F238E27FC236}">
                      <a16:creationId xmlns:a16="http://schemas.microsoft.com/office/drawing/2014/main" id="{FE55250E-734E-068D-7EC7-BA1BD32C4824}"/>
                    </a:ext>
                  </a:extLst>
                </p:cNvPr>
                <p:cNvSpPr/>
                <p:nvPr/>
              </p:nvSpPr>
              <p:spPr>
                <a:xfrm>
                  <a:off x="10368737" y="3841586"/>
                  <a:ext cx="1134745" cy="370840"/>
                </a:xfrm>
                <a:custGeom>
                  <a:avLst/>
                  <a:gdLst/>
                  <a:ahLst/>
                  <a:cxnLst/>
                  <a:rect l="l" t="t" r="r" b="b"/>
                  <a:pathLst>
                    <a:path w="1134745" h="370839">
                      <a:moveTo>
                        <a:pt x="81475" y="253149"/>
                      </a:moveTo>
                      <a:lnTo>
                        <a:pt x="3598" y="329133"/>
                      </a:lnTo>
                      <a:lnTo>
                        <a:pt x="184" y="334418"/>
                      </a:lnTo>
                      <a:lnTo>
                        <a:pt x="0" y="339717"/>
                      </a:lnTo>
                      <a:lnTo>
                        <a:pt x="2818" y="344165"/>
                      </a:lnTo>
                      <a:lnTo>
                        <a:pt x="8412" y="346900"/>
                      </a:lnTo>
                      <a:lnTo>
                        <a:pt x="109339" y="370255"/>
                      </a:lnTo>
                      <a:lnTo>
                        <a:pt x="30027" y="351904"/>
                      </a:lnTo>
                      <a:lnTo>
                        <a:pt x="23048" y="347754"/>
                      </a:lnTo>
                      <a:lnTo>
                        <a:pt x="21393" y="341236"/>
                      </a:lnTo>
                      <a:lnTo>
                        <a:pt x="24778" y="334498"/>
                      </a:lnTo>
                      <a:lnTo>
                        <a:pt x="32923" y="329691"/>
                      </a:lnTo>
                      <a:lnTo>
                        <a:pt x="1134178" y="0"/>
                      </a:lnTo>
                    </a:path>
                  </a:pathLst>
                </a:custGeom>
                <a:ln w="19113">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object 10">
                  <a:extLst>
                    <a:ext uri="{FF2B5EF4-FFF2-40B4-BE49-F238E27FC236}">
                      <a16:creationId xmlns:a16="http://schemas.microsoft.com/office/drawing/2014/main" id="{92F69724-19DB-6ACF-AAE5-8EE54BCFED1F}"/>
                    </a:ext>
                  </a:extLst>
                </p:cNvPr>
                <p:cNvSpPr/>
                <p:nvPr/>
              </p:nvSpPr>
              <p:spPr>
                <a:xfrm>
                  <a:off x="10001049" y="3669446"/>
                  <a:ext cx="1459865" cy="171450"/>
                </a:xfrm>
                <a:custGeom>
                  <a:avLst/>
                  <a:gdLst/>
                  <a:ahLst/>
                  <a:cxnLst/>
                  <a:rect l="l" t="t" r="r" b="b"/>
                  <a:pathLst>
                    <a:path w="1459865" h="171450">
                      <a:moveTo>
                        <a:pt x="121913" y="50850"/>
                      </a:moveTo>
                      <a:lnTo>
                        <a:pt x="7245" y="110959"/>
                      </a:lnTo>
                      <a:lnTo>
                        <a:pt x="1678" y="115508"/>
                      </a:lnTo>
                      <a:lnTo>
                        <a:pt x="0" y="120686"/>
                      </a:lnTo>
                      <a:lnTo>
                        <a:pt x="2169" y="125595"/>
                      </a:lnTo>
                      <a:lnTo>
                        <a:pt x="8147" y="129336"/>
                      </a:lnTo>
                      <a:lnTo>
                        <a:pt x="123310" y="171348"/>
                      </a:lnTo>
                      <a:lnTo>
                        <a:pt x="32810" y="138341"/>
                      </a:lnTo>
                      <a:lnTo>
                        <a:pt x="25552" y="132946"/>
                      </a:lnTo>
                      <a:lnTo>
                        <a:pt x="25352" y="126217"/>
                      </a:lnTo>
                      <a:lnTo>
                        <a:pt x="31281" y="120219"/>
                      </a:lnTo>
                      <a:lnTo>
                        <a:pt x="42411" y="117017"/>
                      </a:lnTo>
                      <a:lnTo>
                        <a:pt x="1459426" y="0"/>
                      </a:lnTo>
                    </a:path>
                  </a:pathLst>
                </a:custGeom>
                <a:ln w="21272">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21" name="object 11">
                  <a:extLst>
                    <a:ext uri="{FF2B5EF4-FFF2-40B4-BE49-F238E27FC236}">
                      <a16:creationId xmlns:a16="http://schemas.microsoft.com/office/drawing/2014/main" id="{50E34D81-24AB-A25B-83DF-8C8DBA91C212}"/>
                    </a:ext>
                  </a:extLst>
                </p:cNvPr>
                <p:cNvSpPr/>
                <p:nvPr/>
              </p:nvSpPr>
              <p:spPr>
                <a:xfrm>
                  <a:off x="10704241" y="4007411"/>
                  <a:ext cx="880744" cy="572770"/>
                </a:xfrm>
                <a:custGeom>
                  <a:avLst/>
                  <a:gdLst/>
                  <a:ahLst/>
                  <a:cxnLst/>
                  <a:rect l="l" t="t" r="r" b="b"/>
                  <a:pathLst>
                    <a:path w="880745" h="572770">
                      <a:moveTo>
                        <a:pt x="47840" y="468058"/>
                      </a:moveTo>
                      <a:lnTo>
                        <a:pt x="3860" y="556590"/>
                      </a:lnTo>
                      <a:lnTo>
                        <a:pt x="0" y="564349"/>
                      </a:lnTo>
                      <a:lnTo>
                        <a:pt x="4889" y="572287"/>
                      </a:lnTo>
                      <a:lnTo>
                        <a:pt x="13500" y="572287"/>
                      </a:lnTo>
                      <a:lnTo>
                        <a:pt x="108013" y="572262"/>
                      </a:lnTo>
                      <a:lnTo>
                        <a:pt x="33731" y="572274"/>
                      </a:lnTo>
                      <a:lnTo>
                        <a:pt x="26427" y="569889"/>
                      </a:lnTo>
                      <a:lnTo>
                        <a:pt x="22990" y="564108"/>
                      </a:lnTo>
                      <a:lnTo>
                        <a:pt x="23844" y="557022"/>
                      </a:lnTo>
                      <a:lnTo>
                        <a:pt x="29413" y="550722"/>
                      </a:lnTo>
                      <a:lnTo>
                        <a:pt x="880643" y="0"/>
                      </a:lnTo>
                    </a:path>
                  </a:pathLst>
                </a:custGeom>
                <a:ln w="17957">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object 14">
                  <a:extLst>
                    <a:ext uri="{FF2B5EF4-FFF2-40B4-BE49-F238E27FC236}">
                      <a16:creationId xmlns:a16="http://schemas.microsoft.com/office/drawing/2014/main" id="{1FA7333B-191B-3259-1651-637FD54FB68B}"/>
                    </a:ext>
                  </a:extLst>
                </p:cNvPr>
                <p:cNvSpPr/>
                <p:nvPr/>
              </p:nvSpPr>
              <p:spPr>
                <a:xfrm>
                  <a:off x="12569500" y="2789237"/>
                  <a:ext cx="0" cy="250825"/>
                </a:xfrm>
                <a:custGeom>
                  <a:avLst/>
                  <a:gdLst/>
                  <a:ahLst/>
                  <a:cxnLst/>
                  <a:rect l="l" t="t" r="r" b="b"/>
                  <a:pathLst>
                    <a:path h="250825">
                      <a:moveTo>
                        <a:pt x="0" y="0"/>
                      </a:moveTo>
                      <a:lnTo>
                        <a:pt x="0" y="250469"/>
                      </a:lnTo>
                    </a:path>
                  </a:pathLst>
                </a:custGeom>
                <a:solidFill>
                  <a:srgbClr val="CCBCB8"/>
                </a:solidFill>
                <a:ln w="48780">
                  <a:solidFill>
                    <a:srgbClr val="CCBCB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23" name="object 15">
                  <a:extLst>
                    <a:ext uri="{FF2B5EF4-FFF2-40B4-BE49-F238E27FC236}">
                      <a16:creationId xmlns:a16="http://schemas.microsoft.com/office/drawing/2014/main" id="{5D9ACA71-4E3B-7840-AEE5-9107DAA88AD5}"/>
                    </a:ext>
                  </a:extLst>
                </p:cNvPr>
                <p:cNvSpPr/>
                <p:nvPr/>
              </p:nvSpPr>
              <p:spPr>
                <a:xfrm>
                  <a:off x="12569500" y="4297959"/>
                  <a:ext cx="0" cy="250825"/>
                </a:xfrm>
                <a:custGeom>
                  <a:avLst/>
                  <a:gdLst/>
                  <a:ahLst/>
                  <a:cxnLst/>
                  <a:rect l="l" t="t" r="r" b="b"/>
                  <a:pathLst>
                    <a:path h="250825">
                      <a:moveTo>
                        <a:pt x="0" y="0"/>
                      </a:moveTo>
                      <a:lnTo>
                        <a:pt x="0" y="250469"/>
                      </a:lnTo>
                    </a:path>
                  </a:pathLst>
                </a:custGeom>
                <a:solidFill>
                  <a:srgbClr val="CCBCB8"/>
                </a:solidFill>
                <a:ln w="48780">
                  <a:solidFill>
                    <a:srgbClr val="CCBCB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object 16">
                  <a:extLst>
                    <a:ext uri="{FF2B5EF4-FFF2-40B4-BE49-F238E27FC236}">
                      <a16:creationId xmlns:a16="http://schemas.microsoft.com/office/drawing/2014/main" id="{E27715C3-B780-DBEC-30BF-F926669E7F89}"/>
                    </a:ext>
                  </a:extLst>
                </p:cNvPr>
                <p:cNvSpPr/>
                <p:nvPr/>
              </p:nvSpPr>
              <p:spPr>
                <a:xfrm>
                  <a:off x="12787718" y="2846849"/>
                  <a:ext cx="140970" cy="250190"/>
                </a:xfrm>
                <a:custGeom>
                  <a:avLst/>
                  <a:gdLst/>
                  <a:ahLst/>
                  <a:cxnLst/>
                  <a:rect l="l" t="t" r="r" b="b"/>
                  <a:pathLst>
                    <a:path w="140970" h="250189">
                      <a:moveTo>
                        <a:pt x="95846" y="0"/>
                      </a:moveTo>
                      <a:lnTo>
                        <a:pt x="0" y="231406"/>
                      </a:lnTo>
                      <a:lnTo>
                        <a:pt x="45072" y="250075"/>
                      </a:lnTo>
                      <a:lnTo>
                        <a:pt x="140919" y="18681"/>
                      </a:lnTo>
                      <a:lnTo>
                        <a:pt x="95846"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25" name="object 17">
                  <a:extLst>
                    <a:ext uri="{FF2B5EF4-FFF2-40B4-BE49-F238E27FC236}">
                      <a16:creationId xmlns:a16="http://schemas.microsoft.com/office/drawing/2014/main" id="{675CC29B-6A60-9AA2-2E3A-FB80149FA964}"/>
                    </a:ext>
                  </a:extLst>
                </p:cNvPr>
                <p:cNvSpPr/>
                <p:nvPr/>
              </p:nvSpPr>
              <p:spPr>
                <a:xfrm>
                  <a:off x="12210355" y="4240728"/>
                  <a:ext cx="140970" cy="250190"/>
                </a:xfrm>
                <a:custGeom>
                  <a:avLst/>
                  <a:gdLst/>
                  <a:ahLst/>
                  <a:cxnLst/>
                  <a:rect l="l" t="t" r="r" b="b"/>
                  <a:pathLst>
                    <a:path w="140970" h="250189">
                      <a:moveTo>
                        <a:pt x="95846" y="0"/>
                      </a:moveTo>
                      <a:lnTo>
                        <a:pt x="0" y="231406"/>
                      </a:lnTo>
                      <a:lnTo>
                        <a:pt x="45072" y="250075"/>
                      </a:lnTo>
                      <a:lnTo>
                        <a:pt x="140919" y="18669"/>
                      </a:lnTo>
                      <a:lnTo>
                        <a:pt x="95846"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object 18">
                  <a:extLst>
                    <a:ext uri="{FF2B5EF4-FFF2-40B4-BE49-F238E27FC236}">
                      <a16:creationId xmlns:a16="http://schemas.microsoft.com/office/drawing/2014/main" id="{14C9DF7C-2F42-4BBB-07D4-E4036470C79C}"/>
                    </a:ext>
                  </a:extLst>
                </p:cNvPr>
                <p:cNvSpPr/>
                <p:nvPr/>
              </p:nvSpPr>
              <p:spPr>
                <a:xfrm>
                  <a:off x="13141399" y="3309689"/>
                  <a:ext cx="250190" cy="140970"/>
                </a:xfrm>
                <a:custGeom>
                  <a:avLst/>
                  <a:gdLst/>
                  <a:ahLst/>
                  <a:cxnLst/>
                  <a:rect l="l" t="t" r="r" b="b"/>
                  <a:pathLst>
                    <a:path w="250190" h="140970">
                      <a:moveTo>
                        <a:pt x="231406" y="0"/>
                      </a:moveTo>
                      <a:lnTo>
                        <a:pt x="0" y="95846"/>
                      </a:lnTo>
                      <a:lnTo>
                        <a:pt x="18669" y="140919"/>
                      </a:lnTo>
                      <a:lnTo>
                        <a:pt x="250075" y="45072"/>
                      </a:lnTo>
                      <a:lnTo>
                        <a:pt x="231406"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object 19">
                  <a:extLst>
                    <a:ext uri="{FF2B5EF4-FFF2-40B4-BE49-F238E27FC236}">
                      <a16:creationId xmlns:a16="http://schemas.microsoft.com/office/drawing/2014/main" id="{211B5335-304E-3CAC-C8A9-377DC8E6EA41}"/>
                    </a:ext>
                  </a:extLst>
                </p:cNvPr>
                <p:cNvSpPr/>
                <p:nvPr/>
              </p:nvSpPr>
              <p:spPr>
                <a:xfrm>
                  <a:off x="11747522" y="3887052"/>
                  <a:ext cx="250190" cy="140970"/>
                </a:xfrm>
                <a:custGeom>
                  <a:avLst/>
                  <a:gdLst/>
                  <a:ahLst/>
                  <a:cxnLst/>
                  <a:rect l="l" t="t" r="r" b="b"/>
                  <a:pathLst>
                    <a:path w="250190" h="140970">
                      <a:moveTo>
                        <a:pt x="231406" y="0"/>
                      </a:moveTo>
                      <a:lnTo>
                        <a:pt x="0" y="95846"/>
                      </a:lnTo>
                      <a:lnTo>
                        <a:pt x="18669" y="140919"/>
                      </a:lnTo>
                      <a:lnTo>
                        <a:pt x="250075" y="45072"/>
                      </a:lnTo>
                      <a:lnTo>
                        <a:pt x="231406"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object 20">
                  <a:extLst>
                    <a:ext uri="{FF2B5EF4-FFF2-40B4-BE49-F238E27FC236}">
                      <a16:creationId xmlns:a16="http://schemas.microsoft.com/office/drawing/2014/main" id="{C9D946C2-6733-5D90-33C6-3943005ABC32}"/>
                    </a:ext>
                  </a:extLst>
                </p:cNvPr>
                <p:cNvSpPr/>
                <p:nvPr/>
              </p:nvSpPr>
              <p:spPr>
                <a:xfrm>
                  <a:off x="13141402" y="3887049"/>
                  <a:ext cx="250190" cy="140970"/>
                </a:xfrm>
                <a:custGeom>
                  <a:avLst/>
                  <a:gdLst/>
                  <a:ahLst/>
                  <a:cxnLst/>
                  <a:rect l="l" t="t" r="r" b="b"/>
                  <a:pathLst>
                    <a:path w="250190" h="140970">
                      <a:moveTo>
                        <a:pt x="18669" y="0"/>
                      </a:moveTo>
                      <a:lnTo>
                        <a:pt x="0" y="45072"/>
                      </a:lnTo>
                      <a:lnTo>
                        <a:pt x="231406" y="140919"/>
                      </a:lnTo>
                      <a:lnTo>
                        <a:pt x="250075" y="95846"/>
                      </a:lnTo>
                      <a:lnTo>
                        <a:pt x="18669"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object 21">
                  <a:extLst>
                    <a:ext uri="{FF2B5EF4-FFF2-40B4-BE49-F238E27FC236}">
                      <a16:creationId xmlns:a16="http://schemas.microsoft.com/office/drawing/2014/main" id="{9039AE3A-D429-4F9B-3D87-6147C57FD0DE}"/>
                    </a:ext>
                  </a:extLst>
                </p:cNvPr>
                <p:cNvSpPr/>
                <p:nvPr/>
              </p:nvSpPr>
              <p:spPr>
                <a:xfrm>
                  <a:off x="11747524" y="3309686"/>
                  <a:ext cx="250190" cy="140970"/>
                </a:xfrm>
                <a:custGeom>
                  <a:avLst/>
                  <a:gdLst/>
                  <a:ahLst/>
                  <a:cxnLst/>
                  <a:rect l="l" t="t" r="r" b="b"/>
                  <a:pathLst>
                    <a:path w="250190" h="140970">
                      <a:moveTo>
                        <a:pt x="18669" y="0"/>
                      </a:moveTo>
                      <a:lnTo>
                        <a:pt x="0" y="45072"/>
                      </a:lnTo>
                      <a:lnTo>
                        <a:pt x="231406" y="140919"/>
                      </a:lnTo>
                      <a:lnTo>
                        <a:pt x="250075" y="95846"/>
                      </a:lnTo>
                      <a:lnTo>
                        <a:pt x="18669"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object 22">
                  <a:extLst>
                    <a:ext uri="{FF2B5EF4-FFF2-40B4-BE49-F238E27FC236}">
                      <a16:creationId xmlns:a16="http://schemas.microsoft.com/office/drawing/2014/main" id="{3E5FA6EE-45A7-FF72-7615-1991BD6FACA9}"/>
                    </a:ext>
                  </a:extLst>
                </p:cNvPr>
                <p:cNvSpPr/>
                <p:nvPr/>
              </p:nvSpPr>
              <p:spPr>
                <a:xfrm>
                  <a:off x="12787717" y="4240732"/>
                  <a:ext cx="140970" cy="250190"/>
                </a:xfrm>
                <a:custGeom>
                  <a:avLst/>
                  <a:gdLst/>
                  <a:ahLst/>
                  <a:cxnLst/>
                  <a:rect l="l" t="t" r="r" b="b"/>
                  <a:pathLst>
                    <a:path w="140970" h="250189">
                      <a:moveTo>
                        <a:pt x="45072" y="0"/>
                      </a:moveTo>
                      <a:lnTo>
                        <a:pt x="0" y="18669"/>
                      </a:lnTo>
                      <a:lnTo>
                        <a:pt x="95846" y="250075"/>
                      </a:lnTo>
                      <a:lnTo>
                        <a:pt x="140919" y="231406"/>
                      </a:lnTo>
                      <a:lnTo>
                        <a:pt x="45072"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object 23">
                  <a:extLst>
                    <a:ext uri="{FF2B5EF4-FFF2-40B4-BE49-F238E27FC236}">
                      <a16:creationId xmlns:a16="http://schemas.microsoft.com/office/drawing/2014/main" id="{A60CB3A8-8167-69F9-C52D-C0CA899BF55E}"/>
                    </a:ext>
                  </a:extLst>
                </p:cNvPr>
                <p:cNvSpPr/>
                <p:nvPr/>
              </p:nvSpPr>
              <p:spPr>
                <a:xfrm>
                  <a:off x="12210355" y="2846856"/>
                  <a:ext cx="140970" cy="250190"/>
                </a:xfrm>
                <a:custGeom>
                  <a:avLst/>
                  <a:gdLst/>
                  <a:ahLst/>
                  <a:cxnLst/>
                  <a:rect l="l" t="t" r="r" b="b"/>
                  <a:pathLst>
                    <a:path w="140970" h="250189">
                      <a:moveTo>
                        <a:pt x="45072" y="0"/>
                      </a:moveTo>
                      <a:lnTo>
                        <a:pt x="0" y="18669"/>
                      </a:lnTo>
                      <a:lnTo>
                        <a:pt x="95846" y="250075"/>
                      </a:lnTo>
                      <a:lnTo>
                        <a:pt x="140919" y="231406"/>
                      </a:lnTo>
                      <a:lnTo>
                        <a:pt x="45072"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object 24">
                  <a:extLst>
                    <a:ext uri="{FF2B5EF4-FFF2-40B4-BE49-F238E27FC236}">
                      <a16:creationId xmlns:a16="http://schemas.microsoft.com/office/drawing/2014/main" id="{9C039011-14E7-4208-8429-451A8E160568}"/>
                    </a:ext>
                  </a:extLst>
                </p:cNvPr>
                <p:cNvSpPr/>
                <p:nvPr/>
              </p:nvSpPr>
              <p:spPr>
                <a:xfrm>
                  <a:off x="11930288" y="3029611"/>
                  <a:ext cx="212090" cy="212090"/>
                </a:xfrm>
                <a:custGeom>
                  <a:avLst/>
                  <a:gdLst/>
                  <a:ahLst/>
                  <a:cxnLst/>
                  <a:rect l="l" t="t" r="r" b="b"/>
                  <a:pathLst>
                    <a:path w="212090" h="212089">
                      <a:moveTo>
                        <a:pt x="34493" y="0"/>
                      </a:moveTo>
                      <a:lnTo>
                        <a:pt x="0" y="34505"/>
                      </a:lnTo>
                      <a:lnTo>
                        <a:pt x="177101" y="211607"/>
                      </a:lnTo>
                      <a:lnTo>
                        <a:pt x="211594" y="177114"/>
                      </a:lnTo>
                      <a:lnTo>
                        <a:pt x="34493"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object 25">
                  <a:extLst>
                    <a:ext uri="{FF2B5EF4-FFF2-40B4-BE49-F238E27FC236}">
                      <a16:creationId xmlns:a16="http://schemas.microsoft.com/office/drawing/2014/main" id="{0FD5852A-4301-63AF-CF0B-C6A54081E3FC}"/>
                    </a:ext>
                  </a:extLst>
                </p:cNvPr>
                <p:cNvSpPr/>
                <p:nvPr/>
              </p:nvSpPr>
              <p:spPr>
                <a:xfrm>
                  <a:off x="12997113" y="4096438"/>
                  <a:ext cx="212090" cy="212090"/>
                </a:xfrm>
                <a:custGeom>
                  <a:avLst/>
                  <a:gdLst/>
                  <a:ahLst/>
                  <a:cxnLst/>
                  <a:rect l="l" t="t" r="r" b="b"/>
                  <a:pathLst>
                    <a:path w="212090" h="212089">
                      <a:moveTo>
                        <a:pt x="34493" y="0"/>
                      </a:moveTo>
                      <a:lnTo>
                        <a:pt x="0" y="34505"/>
                      </a:lnTo>
                      <a:lnTo>
                        <a:pt x="177101" y="211607"/>
                      </a:lnTo>
                      <a:lnTo>
                        <a:pt x="211594" y="177114"/>
                      </a:lnTo>
                      <a:lnTo>
                        <a:pt x="34493"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object 26">
                  <a:extLst>
                    <a:ext uri="{FF2B5EF4-FFF2-40B4-BE49-F238E27FC236}">
                      <a16:creationId xmlns:a16="http://schemas.microsoft.com/office/drawing/2014/main" id="{F01064DB-3939-CCF7-DD0D-C3A2F0875722}"/>
                    </a:ext>
                  </a:extLst>
                </p:cNvPr>
                <p:cNvSpPr/>
                <p:nvPr/>
              </p:nvSpPr>
              <p:spPr>
                <a:xfrm>
                  <a:off x="11689905" y="3668820"/>
                  <a:ext cx="250825" cy="0"/>
                </a:xfrm>
                <a:custGeom>
                  <a:avLst/>
                  <a:gdLst/>
                  <a:ahLst/>
                  <a:cxnLst/>
                  <a:rect l="l" t="t" r="r" b="b"/>
                  <a:pathLst>
                    <a:path w="250825">
                      <a:moveTo>
                        <a:pt x="0" y="0"/>
                      </a:moveTo>
                      <a:lnTo>
                        <a:pt x="250469" y="0"/>
                      </a:lnTo>
                    </a:path>
                  </a:pathLst>
                </a:custGeom>
                <a:solidFill>
                  <a:srgbClr val="CCBCB8"/>
                </a:solidFill>
                <a:ln w="48780">
                  <a:solidFill>
                    <a:srgbClr val="CCBCB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object 27">
                  <a:extLst>
                    <a:ext uri="{FF2B5EF4-FFF2-40B4-BE49-F238E27FC236}">
                      <a16:creationId xmlns:a16="http://schemas.microsoft.com/office/drawing/2014/main" id="{8572D061-10F0-2320-C6A0-B82A4E041216}"/>
                    </a:ext>
                  </a:extLst>
                </p:cNvPr>
                <p:cNvSpPr/>
                <p:nvPr/>
              </p:nvSpPr>
              <p:spPr>
                <a:xfrm>
                  <a:off x="13198626" y="3668820"/>
                  <a:ext cx="250825" cy="0"/>
                </a:xfrm>
                <a:custGeom>
                  <a:avLst/>
                  <a:gdLst/>
                  <a:ahLst/>
                  <a:cxnLst/>
                  <a:rect l="l" t="t" r="r" b="b"/>
                  <a:pathLst>
                    <a:path w="250825">
                      <a:moveTo>
                        <a:pt x="0" y="0"/>
                      </a:moveTo>
                      <a:lnTo>
                        <a:pt x="250469" y="0"/>
                      </a:lnTo>
                    </a:path>
                  </a:pathLst>
                </a:custGeom>
                <a:solidFill>
                  <a:srgbClr val="CCBCB8"/>
                </a:solidFill>
                <a:ln w="48780">
                  <a:solidFill>
                    <a:srgbClr val="CCBCB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object 28">
                  <a:extLst>
                    <a:ext uri="{FF2B5EF4-FFF2-40B4-BE49-F238E27FC236}">
                      <a16:creationId xmlns:a16="http://schemas.microsoft.com/office/drawing/2014/main" id="{3C86E005-EE87-BD63-7970-FE0BAC8E9A28}"/>
                    </a:ext>
                  </a:extLst>
                </p:cNvPr>
                <p:cNvSpPr/>
                <p:nvPr/>
              </p:nvSpPr>
              <p:spPr>
                <a:xfrm>
                  <a:off x="11930279" y="4096444"/>
                  <a:ext cx="212090" cy="212090"/>
                </a:xfrm>
                <a:custGeom>
                  <a:avLst/>
                  <a:gdLst/>
                  <a:ahLst/>
                  <a:cxnLst/>
                  <a:rect l="l" t="t" r="r" b="b"/>
                  <a:pathLst>
                    <a:path w="212090" h="212089">
                      <a:moveTo>
                        <a:pt x="177114" y="0"/>
                      </a:moveTo>
                      <a:lnTo>
                        <a:pt x="0" y="177101"/>
                      </a:lnTo>
                      <a:lnTo>
                        <a:pt x="34505" y="211594"/>
                      </a:lnTo>
                      <a:lnTo>
                        <a:pt x="211607" y="34493"/>
                      </a:lnTo>
                      <a:lnTo>
                        <a:pt x="177114"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object 29">
                  <a:extLst>
                    <a:ext uri="{FF2B5EF4-FFF2-40B4-BE49-F238E27FC236}">
                      <a16:creationId xmlns:a16="http://schemas.microsoft.com/office/drawing/2014/main" id="{F44D5C56-C085-EAE6-9094-B5CDCDF49529}"/>
                    </a:ext>
                  </a:extLst>
                </p:cNvPr>
                <p:cNvSpPr/>
                <p:nvPr/>
              </p:nvSpPr>
              <p:spPr>
                <a:xfrm>
                  <a:off x="12997107" y="3029619"/>
                  <a:ext cx="212090" cy="212090"/>
                </a:xfrm>
                <a:custGeom>
                  <a:avLst/>
                  <a:gdLst/>
                  <a:ahLst/>
                  <a:cxnLst/>
                  <a:rect l="l" t="t" r="r" b="b"/>
                  <a:pathLst>
                    <a:path w="212090" h="212089">
                      <a:moveTo>
                        <a:pt x="177114" y="0"/>
                      </a:moveTo>
                      <a:lnTo>
                        <a:pt x="0" y="177101"/>
                      </a:lnTo>
                      <a:lnTo>
                        <a:pt x="34493" y="211594"/>
                      </a:lnTo>
                      <a:lnTo>
                        <a:pt x="211607" y="34493"/>
                      </a:lnTo>
                      <a:lnTo>
                        <a:pt x="177114"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38" name="object 30">
                  <a:extLst>
                    <a:ext uri="{FF2B5EF4-FFF2-40B4-BE49-F238E27FC236}">
                      <a16:creationId xmlns:a16="http://schemas.microsoft.com/office/drawing/2014/main" id="{E0005B53-2744-7458-330A-871720246A65}"/>
                    </a:ext>
                  </a:extLst>
                </p:cNvPr>
                <p:cNvSpPr/>
                <p:nvPr/>
              </p:nvSpPr>
              <p:spPr>
                <a:xfrm>
                  <a:off x="12038598" y="3137926"/>
                  <a:ext cx="1062355" cy="1062355"/>
                </a:xfrm>
                <a:custGeom>
                  <a:avLst/>
                  <a:gdLst/>
                  <a:ahLst/>
                  <a:cxnLst/>
                  <a:rect l="l" t="t" r="r" b="b"/>
                  <a:pathLst>
                    <a:path w="1062355" h="1062354">
                      <a:moveTo>
                        <a:pt x="530289" y="0"/>
                      </a:moveTo>
                      <a:lnTo>
                        <a:pt x="482800" y="2125"/>
                      </a:lnTo>
                      <a:lnTo>
                        <a:pt x="436347" y="8387"/>
                      </a:lnTo>
                      <a:lnTo>
                        <a:pt x="391133" y="18615"/>
                      </a:lnTo>
                      <a:lnTo>
                        <a:pt x="347362" y="32640"/>
                      </a:lnTo>
                      <a:lnTo>
                        <a:pt x="305236" y="50292"/>
                      </a:lnTo>
                      <a:lnTo>
                        <a:pt x="264959" y="71400"/>
                      </a:lnTo>
                      <a:lnTo>
                        <a:pt x="226736" y="95796"/>
                      </a:lnTo>
                      <a:lnTo>
                        <a:pt x="190769" y="123309"/>
                      </a:lnTo>
                      <a:lnTo>
                        <a:pt x="157262" y="153770"/>
                      </a:lnTo>
                      <a:lnTo>
                        <a:pt x="126418" y="187009"/>
                      </a:lnTo>
                      <a:lnTo>
                        <a:pt x="98441" y="222855"/>
                      </a:lnTo>
                      <a:lnTo>
                        <a:pt x="73535" y="261140"/>
                      </a:lnTo>
                      <a:lnTo>
                        <a:pt x="51902" y="301693"/>
                      </a:lnTo>
                      <a:lnTo>
                        <a:pt x="33747" y="344344"/>
                      </a:lnTo>
                      <a:lnTo>
                        <a:pt x="19273" y="388925"/>
                      </a:lnTo>
                      <a:lnTo>
                        <a:pt x="8684" y="435264"/>
                      </a:lnTo>
                      <a:lnTo>
                        <a:pt x="2182" y="483192"/>
                      </a:lnTo>
                      <a:lnTo>
                        <a:pt x="0" y="531513"/>
                      </a:lnTo>
                      <a:lnTo>
                        <a:pt x="2124" y="579001"/>
                      </a:lnTo>
                      <a:lnTo>
                        <a:pt x="8384" y="625454"/>
                      </a:lnTo>
                      <a:lnTo>
                        <a:pt x="18612" y="670668"/>
                      </a:lnTo>
                      <a:lnTo>
                        <a:pt x="32636" y="714440"/>
                      </a:lnTo>
                      <a:lnTo>
                        <a:pt x="50288" y="756566"/>
                      </a:lnTo>
                      <a:lnTo>
                        <a:pt x="71397" y="796842"/>
                      </a:lnTo>
                      <a:lnTo>
                        <a:pt x="95793" y="835066"/>
                      </a:lnTo>
                      <a:lnTo>
                        <a:pt x="123306" y="871033"/>
                      </a:lnTo>
                      <a:lnTo>
                        <a:pt x="153768" y="904540"/>
                      </a:lnTo>
                      <a:lnTo>
                        <a:pt x="187007" y="935384"/>
                      </a:lnTo>
                      <a:lnTo>
                        <a:pt x="222854" y="963361"/>
                      </a:lnTo>
                      <a:lnTo>
                        <a:pt x="261139" y="988267"/>
                      </a:lnTo>
                      <a:lnTo>
                        <a:pt x="301693" y="1009899"/>
                      </a:lnTo>
                      <a:lnTo>
                        <a:pt x="344345" y="1028054"/>
                      </a:lnTo>
                      <a:lnTo>
                        <a:pt x="388926" y="1042529"/>
                      </a:lnTo>
                      <a:lnTo>
                        <a:pt x="435266" y="1053118"/>
                      </a:lnTo>
                      <a:lnTo>
                        <a:pt x="483194" y="1059620"/>
                      </a:lnTo>
                      <a:lnTo>
                        <a:pt x="531513" y="1061802"/>
                      </a:lnTo>
                      <a:lnTo>
                        <a:pt x="578999" y="1059678"/>
                      </a:lnTo>
                      <a:lnTo>
                        <a:pt x="625451" y="1053417"/>
                      </a:lnTo>
                      <a:lnTo>
                        <a:pt x="670664" y="1043190"/>
                      </a:lnTo>
                      <a:lnTo>
                        <a:pt x="714434" y="1029165"/>
                      </a:lnTo>
                      <a:lnTo>
                        <a:pt x="756559" y="1011514"/>
                      </a:lnTo>
                      <a:lnTo>
                        <a:pt x="796835" y="990405"/>
                      </a:lnTo>
                      <a:lnTo>
                        <a:pt x="835058" y="966009"/>
                      </a:lnTo>
                      <a:lnTo>
                        <a:pt x="871025" y="938495"/>
                      </a:lnTo>
                      <a:lnTo>
                        <a:pt x="904533" y="908034"/>
                      </a:lnTo>
                      <a:lnTo>
                        <a:pt x="935377" y="874795"/>
                      </a:lnTo>
                      <a:lnTo>
                        <a:pt x="963354" y="838948"/>
                      </a:lnTo>
                      <a:lnTo>
                        <a:pt x="988261" y="800662"/>
                      </a:lnTo>
                      <a:lnTo>
                        <a:pt x="1009895" y="760109"/>
                      </a:lnTo>
                      <a:lnTo>
                        <a:pt x="1028051" y="717456"/>
                      </a:lnTo>
                      <a:lnTo>
                        <a:pt x="1042527" y="672876"/>
                      </a:lnTo>
                      <a:lnTo>
                        <a:pt x="1053118" y="626536"/>
                      </a:lnTo>
                      <a:lnTo>
                        <a:pt x="1059622" y="578607"/>
                      </a:lnTo>
                      <a:lnTo>
                        <a:pt x="1061802" y="530289"/>
                      </a:lnTo>
                      <a:lnTo>
                        <a:pt x="1059677" y="482802"/>
                      </a:lnTo>
                      <a:lnTo>
                        <a:pt x="1053415" y="436351"/>
                      </a:lnTo>
                      <a:lnTo>
                        <a:pt x="1043186" y="391138"/>
                      </a:lnTo>
                      <a:lnTo>
                        <a:pt x="1029162" y="347367"/>
                      </a:lnTo>
                      <a:lnTo>
                        <a:pt x="1011510" y="305242"/>
                      </a:lnTo>
                      <a:lnTo>
                        <a:pt x="990401" y="264967"/>
                      </a:lnTo>
                      <a:lnTo>
                        <a:pt x="966006" y="226743"/>
                      </a:lnTo>
                      <a:lnTo>
                        <a:pt x="938492" y="190776"/>
                      </a:lnTo>
                      <a:lnTo>
                        <a:pt x="908032" y="157269"/>
                      </a:lnTo>
                      <a:lnTo>
                        <a:pt x="874793" y="126425"/>
                      </a:lnTo>
                      <a:lnTo>
                        <a:pt x="838947" y="98448"/>
                      </a:lnTo>
                      <a:lnTo>
                        <a:pt x="800662" y="73541"/>
                      </a:lnTo>
                      <a:lnTo>
                        <a:pt x="760109" y="51907"/>
                      </a:lnTo>
                      <a:lnTo>
                        <a:pt x="717457" y="33751"/>
                      </a:lnTo>
                      <a:lnTo>
                        <a:pt x="672877" y="19275"/>
                      </a:lnTo>
                      <a:lnTo>
                        <a:pt x="626538" y="8684"/>
                      </a:lnTo>
                      <a:lnTo>
                        <a:pt x="578609" y="2180"/>
                      </a:lnTo>
                      <a:lnTo>
                        <a:pt x="530289" y="0"/>
                      </a:lnTo>
                      <a:close/>
                    </a:path>
                  </a:pathLst>
                </a:custGeom>
                <a:solidFill>
                  <a:srgbClr val="CCB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DM Sans"/>
                    <a:ea typeface="+mn-ea"/>
                    <a:cs typeface="+mn-cs"/>
                  </a:endParaRPr>
                </a:p>
              </p:txBody>
            </p:sp>
          </p:grpSp>
        </p:grpSp>
        <p:sp>
          <p:nvSpPr>
            <p:cNvPr id="12" name="TextBox 11">
              <a:extLst>
                <a:ext uri="{FF2B5EF4-FFF2-40B4-BE49-F238E27FC236}">
                  <a16:creationId xmlns:a16="http://schemas.microsoft.com/office/drawing/2014/main" id="{1EB82B79-3705-B8AE-D1E5-521D7CD83C62}"/>
                </a:ext>
              </a:extLst>
            </p:cNvPr>
            <p:cNvSpPr txBox="1"/>
            <p:nvPr/>
          </p:nvSpPr>
          <p:spPr>
            <a:xfrm>
              <a:off x="1980520" y="3957638"/>
              <a:ext cx="1496410" cy="3281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DM Sans"/>
                  <a:ea typeface="+mn-ea"/>
                  <a:cs typeface="+mn-cs"/>
                </a:rPr>
                <a:t>MCR1</a:t>
              </a:r>
            </a:p>
          </p:txBody>
        </p:sp>
        <p:sp>
          <p:nvSpPr>
            <p:cNvPr id="13" name="TextBox 12">
              <a:extLst>
                <a:ext uri="{FF2B5EF4-FFF2-40B4-BE49-F238E27FC236}">
                  <a16:creationId xmlns:a16="http://schemas.microsoft.com/office/drawing/2014/main" id="{F68298E7-CAAC-34C3-A0B3-6EEE62410870}"/>
                </a:ext>
              </a:extLst>
            </p:cNvPr>
            <p:cNvSpPr txBox="1"/>
            <p:nvPr/>
          </p:nvSpPr>
          <p:spPr>
            <a:xfrm>
              <a:off x="712914" y="5268745"/>
              <a:ext cx="1974590" cy="4453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Oxidative Stress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Reduction</a:t>
              </a:r>
            </a:p>
          </p:txBody>
        </p:sp>
        <p:sp>
          <p:nvSpPr>
            <p:cNvPr id="14" name="TextBox 13">
              <a:extLst>
                <a:ext uri="{FF2B5EF4-FFF2-40B4-BE49-F238E27FC236}">
                  <a16:creationId xmlns:a16="http://schemas.microsoft.com/office/drawing/2014/main" id="{54BD3477-2BC1-530F-52F0-02D16C1F5DF7}"/>
                </a:ext>
              </a:extLst>
            </p:cNvPr>
            <p:cNvSpPr txBox="1"/>
            <p:nvPr/>
          </p:nvSpPr>
          <p:spPr>
            <a:xfrm>
              <a:off x="2642513" y="5283033"/>
              <a:ext cx="2215659" cy="4922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DNA-repair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a:ea typeface="+mn-ea"/>
                  <a:cs typeface="+mn-cs"/>
                </a:rPr>
                <a:t>p53*</a:t>
              </a:r>
              <a:br>
                <a:rPr kumimoji="0" lang="en-US" sz="1000" b="0" i="0" u="none" strike="noStrike" kern="1200" cap="none" spc="0" normalizeH="0" baseline="0" noProof="0" dirty="0">
                  <a:ln>
                    <a:noFill/>
                  </a:ln>
                  <a:solidFill>
                    <a:prstClr val="black"/>
                  </a:solidFill>
                  <a:effectLst/>
                  <a:uLnTx/>
                  <a:uFillTx/>
                  <a:latin typeface="DM Sans"/>
                  <a:ea typeface="+mn-ea"/>
                  <a:cs typeface="+mn-cs"/>
                </a:rPr>
              </a:br>
              <a:r>
                <a:rPr kumimoji="0" lang="en-US" sz="1000" b="0" i="0" u="none" strike="noStrike" kern="1200" cap="none" spc="0" normalizeH="0" baseline="0" noProof="0" dirty="0">
                  <a:ln>
                    <a:noFill/>
                  </a:ln>
                  <a:solidFill>
                    <a:prstClr val="black"/>
                  </a:solidFill>
                  <a:effectLst/>
                  <a:uLnTx/>
                  <a:uFillTx/>
                  <a:latin typeface="DM Sans"/>
                  <a:ea typeface="+mn-ea"/>
                  <a:cs typeface="+mn-cs"/>
                </a:rPr>
                <a:t>(A major sensor of DNA damage)</a:t>
              </a:r>
            </a:p>
          </p:txBody>
        </p:sp>
      </p:grpSp>
    </p:spTree>
    <p:extLst>
      <p:ext uri="{BB962C8B-B14F-4D97-AF65-F5344CB8AC3E}">
        <p14:creationId xmlns:p14="http://schemas.microsoft.com/office/powerpoint/2010/main" val="3406153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descr="Ein Bild, das Person, Menschliches Gesicht, Kleidung, Hals enthält.&#10;&#10;Beschreibung automatisch generiert.">
            <a:extLst>
              <a:ext uri="{FF2B5EF4-FFF2-40B4-BE49-F238E27FC236}">
                <a16:creationId xmlns:a16="http://schemas.microsoft.com/office/drawing/2014/main" id="{0617CF94-BB3C-087E-584B-C8DF087031B5}"/>
              </a:ext>
            </a:extLst>
          </p:cNvPr>
          <p:cNvPicPr>
            <a:picLocks noGrp="1" noChangeAspect="1"/>
          </p:cNvPicPr>
          <p:nvPr>
            <p:ph type="pic" sz="quarter" idx="25"/>
          </p:nvPr>
        </p:nvPicPr>
        <p:blipFill rotWithShape="1">
          <a:blip r:embed="rId2" cstate="print">
            <a:extLst>
              <a:ext uri="{28A0092B-C50C-407E-A947-70E740481C1C}">
                <a14:useLocalDpi xmlns:a14="http://schemas.microsoft.com/office/drawing/2010/main"/>
              </a:ext>
            </a:extLst>
          </a:blip>
          <a:srcRect t="2" r="21901" b="21903"/>
          <a:stretch/>
        </p:blipFill>
        <p:spPr>
          <a:xfrm>
            <a:off x="1" y="0"/>
            <a:ext cx="12191999" cy="6858000"/>
          </a:xfrm>
        </p:spPr>
      </p:pic>
      <p:sp>
        <p:nvSpPr>
          <p:cNvPr id="4" name="Title 3">
            <a:extLst>
              <a:ext uri="{FF2B5EF4-FFF2-40B4-BE49-F238E27FC236}">
                <a16:creationId xmlns:a16="http://schemas.microsoft.com/office/drawing/2014/main" id="{8FEF8813-87D8-C4BE-F067-2C144F8D4EF4}"/>
              </a:ext>
            </a:extLst>
          </p:cNvPr>
          <p:cNvSpPr>
            <a:spLocks noGrp="1"/>
          </p:cNvSpPr>
          <p:nvPr>
            <p:ph type="ctrTitle"/>
          </p:nvPr>
        </p:nvSpPr>
        <p:spPr/>
        <p:txBody>
          <a:bodyPr/>
          <a:lstStyle/>
          <a:p>
            <a:r>
              <a:rPr lang="en-US" sz="4000" dirty="0"/>
              <a:t>The efficacy of SYN-GLOW® has been proven ex vivo and in vivo with amazing results</a:t>
            </a:r>
            <a:endParaRPr lang="en-CH" sz="4000" dirty="0"/>
          </a:p>
        </p:txBody>
      </p:sp>
    </p:spTree>
    <p:extLst>
      <p:ext uri="{BB962C8B-B14F-4D97-AF65-F5344CB8AC3E}">
        <p14:creationId xmlns:p14="http://schemas.microsoft.com/office/powerpoint/2010/main" val="2152482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3">
            <a:extLst>
              <a:ext uri="{FF2B5EF4-FFF2-40B4-BE49-F238E27FC236}">
                <a16:creationId xmlns:a16="http://schemas.microsoft.com/office/drawing/2014/main" id="{8E5110AB-7192-4852-9EF6-6DE93EF50E36}"/>
              </a:ext>
            </a:extLst>
          </p:cNvPr>
          <p:cNvSpPr txBox="1"/>
          <p:nvPr/>
        </p:nvSpPr>
        <p:spPr>
          <a:xfrm>
            <a:off x="3943039" y="2982176"/>
            <a:ext cx="2628984" cy="946477"/>
          </a:xfrm>
          <a:prstGeom prst="rect">
            <a:avLst/>
          </a:prstGeom>
        </p:spPr>
        <p:txBody>
          <a:bodyPr vert="horz" wrap="square" lIns="0" tIns="10223" rIns="0" bIns="0" rtlCol="0">
            <a:spAutoFit/>
          </a:bodyPr>
          <a:lstStyle/>
          <a:p>
            <a:pPr marL="10221" marR="0" lvl="0" indent="0" defTabSz="735940" rtl="0" eaLnBrk="1" fontAlgn="auto" latinLnBrk="0" hangingPunct="1">
              <a:lnSpc>
                <a:spcPct val="100000"/>
              </a:lnSpc>
              <a:spcBef>
                <a:spcPts val="81"/>
              </a:spcBef>
              <a:spcAft>
                <a:spcPts val="0"/>
              </a:spcAft>
              <a:buClrTx/>
              <a:buSzTx/>
              <a:buFontTx/>
              <a:buNone/>
              <a:tabLst/>
              <a:defRPr/>
            </a:pPr>
            <a:r>
              <a:rPr kumimoji="0" lang="en-US" sz="2000" b="1" i="0" u="none" strike="noStrike" kern="1200" cap="none" spc="15" normalizeH="0" baseline="0" noProof="0" dirty="0">
                <a:ln>
                  <a:noFill/>
                </a:ln>
                <a:solidFill>
                  <a:srgbClr val="897974"/>
                </a:solidFill>
                <a:effectLst/>
                <a:uLnTx/>
                <a:uFillTx/>
                <a:latin typeface="DM Sans"/>
                <a:ea typeface="+mn-ea"/>
                <a:cs typeface="+mn-cs"/>
              </a:rPr>
              <a:t>Up to +30%</a:t>
            </a:r>
            <a:br>
              <a:rPr kumimoji="0" lang="en-US" sz="2000" b="1" i="0" u="none" strike="noStrike" kern="1200" cap="none" spc="15" normalizeH="0" baseline="0" noProof="0" dirty="0">
                <a:ln>
                  <a:noFill/>
                </a:ln>
                <a:solidFill>
                  <a:srgbClr val="897974"/>
                </a:solidFill>
                <a:effectLst/>
                <a:uLnTx/>
                <a:uFillTx/>
                <a:latin typeface="DM Sans"/>
                <a:ea typeface="+mn-ea"/>
                <a:cs typeface="+mn-cs"/>
              </a:rPr>
            </a:br>
            <a:r>
              <a:rPr kumimoji="0" lang="en-US" sz="2000" b="1" i="0" u="none" strike="noStrike" kern="1200" cap="none" spc="15" normalizeH="0" baseline="0" noProof="0" dirty="0">
                <a:ln>
                  <a:noFill/>
                </a:ln>
                <a:solidFill>
                  <a:srgbClr val="897974"/>
                </a:solidFill>
                <a:effectLst/>
                <a:uLnTx/>
                <a:uFillTx/>
                <a:latin typeface="DM Sans"/>
                <a:ea typeface="+mn-ea"/>
                <a:cs typeface="+mn-cs"/>
              </a:rPr>
              <a:t>significant </a:t>
            </a:r>
          </a:p>
          <a:p>
            <a:pPr marL="10221" marR="0" lvl="0" indent="0" defTabSz="735940" rtl="0" eaLnBrk="1" fontAlgn="auto" latinLnBrk="0" hangingPunct="1">
              <a:lnSpc>
                <a:spcPct val="100000"/>
              </a:lnSpc>
              <a:spcBef>
                <a:spcPts val="81"/>
              </a:spcBef>
              <a:spcAft>
                <a:spcPts val="0"/>
              </a:spcAft>
              <a:buClrTx/>
              <a:buSzTx/>
              <a:buFontTx/>
              <a:buNone/>
              <a:tabLst/>
              <a:defRPr/>
            </a:pPr>
            <a:r>
              <a:rPr kumimoji="0" lang="en-US" sz="2000" b="1" i="0" u="none" strike="noStrike" kern="1200" cap="none" spc="15" normalizeH="0" baseline="0" noProof="0" dirty="0">
                <a:ln>
                  <a:noFill/>
                </a:ln>
                <a:solidFill>
                  <a:srgbClr val="897974"/>
                </a:solidFill>
                <a:effectLst/>
                <a:uLnTx/>
                <a:uFillTx/>
                <a:latin typeface="DM Sans"/>
                <a:ea typeface="+mn-ea"/>
                <a:cs typeface="+mn-cs"/>
              </a:rPr>
              <a:t>more pigmentation</a:t>
            </a:r>
          </a:p>
        </p:txBody>
      </p:sp>
      <p:pic>
        <p:nvPicPr>
          <p:cNvPr id="36" name="Picture 35">
            <a:extLst>
              <a:ext uri="{FF2B5EF4-FFF2-40B4-BE49-F238E27FC236}">
                <a16:creationId xmlns:a16="http://schemas.microsoft.com/office/drawing/2014/main" id="{05D9A6D6-EF4F-4407-BAA7-1D95C9D1A1C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4142" y="1811879"/>
            <a:ext cx="3239133" cy="3551807"/>
          </a:xfrm>
          <a:prstGeom prst="rect">
            <a:avLst/>
          </a:prstGeom>
        </p:spPr>
      </p:pic>
      <p:sp>
        <p:nvSpPr>
          <p:cNvPr id="15" name="Rectangle 14">
            <a:extLst>
              <a:ext uri="{FF2B5EF4-FFF2-40B4-BE49-F238E27FC236}">
                <a16:creationId xmlns:a16="http://schemas.microsoft.com/office/drawing/2014/main" id="{2F8DFDDB-88D0-4204-A5A4-C8BE8661E43A}"/>
              </a:ext>
            </a:extLst>
          </p:cNvPr>
          <p:cNvSpPr/>
          <p:nvPr/>
        </p:nvSpPr>
        <p:spPr>
          <a:xfrm>
            <a:off x="3895652" y="3928653"/>
            <a:ext cx="2279371" cy="253916"/>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normalizeH="0" baseline="0" noProof="0" dirty="0">
                <a:ln>
                  <a:noFill/>
                </a:ln>
                <a:solidFill>
                  <a:prstClr val="black"/>
                </a:solidFill>
                <a:effectLst/>
                <a:uLnTx/>
                <a:uFillTx/>
                <a:latin typeface="DM Sans"/>
                <a:ea typeface="+mn-ea"/>
                <a:cs typeface="+mn-cs"/>
              </a:rPr>
              <a:t>* p &lt; 0.05 vs Untreated</a:t>
            </a:r>
            <a:endParaRPr kumimoji="0" lang="it-IT" sz="1050" b="0" i="0" u="none" strike="noStrike" kern="1200" cap="none" normalizeH="0" baseline="0" noProof="0" dirty="0">
              <a:ln>
                <a:noFill/>
              </a:ln>
              <a:solidFill>
                <a:prstClr val="black"/>
              </a:solidFill>
              <a:effectLst/>
              <a:uLnTx/>
              <a:uFillTx/>
              <a:latin typeface="DM Sans"/>
              <a:ea typeface="+mn-ea"/>
              <a:cs typeface="+mn-cs"/>
            </a:endParaRPr>
          </a:p>
        </p:txBody>
      </p:sp>
      <p:sp>
        <p:nvSpPr>
          <p:cNvPr id="17" name="Rectangle 16">
            <a:extLst>
              <a:ext uri="{FF2B5EF4-FFF2-40B4-BE49-F238E27FC236}">
                <a16:creationId xmlns:a16="http://schemas.microsoft.com/office/drawing/2014/main" id="{13BE6633-502A-694C-BE78-C4BE84EAD665}"/>
              </a:ext>
            </a:extLst>
          </p:cNvPr>
          <p:cNvSpPr/>
          <p:nvPr/>
        </p:nvSpPr>
        <p:spPr>
          <a:xfrm>
            <a:off x="1211333" y="5427095"/>
            <a:ext cx="1424750" cy="276999"/>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5" normalizeH="0" baseline="0" noProof="0" dirty="0">
                <a:ln>
                  <a:noFill/>
                </a:ln>
                <a:solidFill>
                  <a:srgbClr val="897974"/>
                </a:solidFill>
                <a:effectLst/>
                <a:uLnTx/>
                <a:uFillTx/>
                <a:latin typeface="DM Sans"/>
                <a:ea typeface="+mn-ea"/>
                <a:cs typeface="+mn-cs"/>
              </a:rPr>
              <a:t>SYN-GLOW®</a:t>
            </a:r>
            <a:endParaRPr kumimoji="0" lang="en-US" sz="1800" b="1" i="0" u="none" strike="noStrike" kern="1200" cap="none" spc="0" normalizeH="0" baseline="0" noProof="0" dirty="0">
              <a:ln>
                <a:noFill/>
              </a:ln>
              <a:solidFill>
                <a:srgbClr val="897974"/>
              </a:solidFill>
              <a:effectLst/>
              <a:uLnTx/>
              <a:uFillTx/>
              <a:latin typeface="DM Sans"/>
              <a:ea typeface="+mn-ea"/>
              <a:cs typeface="+mn-cs"/>
            </a:endParaRPr>
          </a:p>
        </p:txBody>
      </p:sp>
      <p:sp>
        <p:nvSpPr>
          <p:cNvPr id="21" name="Rectangle 20">
            <a:extLst>
              <a:ext uri="{FF2B5EF4-FFF2-40B4-BE49-F238E27FC236}">
                <a16:creationId xmlns:a16="http://schemas.microsoft.com/office/drawing/2014/main" id="{F28CF321-629E-A946-B550-138255E9B02C}"/>
              </a:ext>
            </a:extLst>
          </p:cNvPr>
          <p:cNvSpPr/>
          <p:nvPr/>
        </p:nvSpPr>
        <p:spPr>
          <a:xfrm>
            <a:off x="1342780" y="1478985"/>
            <a:ext cx="1161857" cy="276999"/>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5" normalizeH="0" baseline="0" noProof="0" dirty="0">
                <a:ln>
                  <a:noFill/>
                </a:ln>
                <a:solidFill>
                  <a:srgbClr val="897974"/>
                </a:solidFill>
                <a:effectLst/>
                <a:uLnTx/>
                <a:uFillTx/>
                <a:latin typeface="DM Sans"/>
                <a:ea typeface="+mn-ea"/>
                <a:cs typeface="+mn-cs"/>
              </a:rPr>
              <a:t>Untreated</a:t>
            </a:r>
            <a:endParaRPr kumimoji="0" lang="en-US" sz="1800" b="1" i="0" u="none" strike="noStrike" kern="1200" cap="none" spc="0" normalizeH="0" baseline="0" noProof="0" dirty="0">
              <a:ln>
                <a:noFill/>
              </a:ln>
              <a:solidFill>
                <a:srgbClr val="897974"/>
              </a:solidFill>
              <a:effectLst/>
              <a:uLnTx/>
              <a:uFillTx/>
              <a:latin typeface="DM Sans"/>
              <a:ea typeface="+mn-ea"/>
              <a:cs typeface="+mn-cs"/>
            </a:endParaRPr>
          </a:p>
        </p:txBody>
      </p:sp>
      <p:sp>
        <p:nvSpPr>
          <p:cNvPr id="27" name="Rectangle 26">
            <a:extLst>
              <a:ext uri="{FF2B5EF4-FFF2-40B4-BE49-F238E27FC236}">
                <a16:creationId xmlns:a16="http://schemas.microsoft.com/office/drawing/2014/main" id="{95C52004-8970-3648-AED5-3E886C157D47}"/>
              </a:ext>
            </a:extLst>
          </p:cNvPr>
          <p:cNvSpPr/>
          <p:nvPr/>
        </p:nvSpPr>
        <p:spPr>
          <a:xfrm rot="16200000">
            <a:off x="7857465" y="3521487"/>
            <a:ext cx="1172758" cy="153888"/>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Pigmentation score</a:t>
            </a:r>
            <a:endParaRPr kumimoji="0" lang="en-US" sz="1000" b="0" i="1" u="none" strike="noStrike" kern="1200" cap="none" spc="0" normalizeH="0" baseline="0" noProof="0">
              <a:ln>
                <a:noFill/>
              </a:ln>
              <a:solidFill>
                <a:prstClr val="black"/>
              </a:solidFill>
              <a:effectLst/>
              <a:uLnTx/>
              <a:uFillTx/>
              <a:latin typeface="DM Sans"/>
              <a:ea typeface="+mn-ea"/>
              <a:cs typeface="+mn-cs"/>
            </a:endParaRPr>
          </a:p>
        </p:txBody>
      </p:sp>
      <p:sp>
        <p:nvSpPr>
          <p:cNvPr id="16" name="Slide Number Placeholder 4">
            <a:extLst>
              <a:ext uri="{FF2B5EF4-FFF2-40B4-BE49-F238E27FC236}">
                <a16:creationId xmlns:a16="http://schemas.microsoft.com/office/drawing/2014/main" id="{8CF3D985-1D5B-47D8-9F57-C8D2A6CA7C6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3" name="Text Placeholder 32">
            <a:extLst>
              <a:ext uri="{FF2B5EF4-FFF2-40B4-BE49-F238E27FC236}">
                <a16:creationId xmlns:a16="http://schemas.microsoft.com/office/drawing/2014/main" id="{87006A4A-A6AD-DCD5-1FD2-6E8DCC8C8A92}"/>
              </a:ext>
            </a:extLst>
          </p:cNvPr>
          <p:cNvSpPr>
            <a:spLocks noGrp="1"/>
          </p:cNvSpPr>
          <p:nvPr>
            <p:ph type="body" idx="11"/>
          </p:nvPr>
        </p:nvSpPr>
        <p:spPr/>
        <p:txBody>
          <a:bodyPr/>
          <a:lstStyle/>
          <a:p>
            <a:r>
              <a:rPr lang="en-GB" dirty="0"/>
              <a:t>Scientific Validation </a:t>
            </a:r>
            <a:r>
              <a:rPr lang="en-GB" i="1" dirty="0"/>
              <a:t>ex vivo</a:t>
            </a:r>
          </a:p>
        </p:txBody>
      </p:sp>
      <p:sp>
        <p:nvSpPr>
          <p:cNvPr id="18" name="object 2">
            <a:extLst>
              <a:ext uri="{FF2B5EF4-FFF2-40B4-BE49-F238E27FC236}">
                <a16:creationId xmlns:a16="http://schemas.microsoft.com/office/drawing/2014/main" id="{827BE6E9-7B3A-450C-895B-360057AB4CDC}"/>
              </a:ext>
            </a:extLst>
          </p:cNvPr>
          <p:cNvSpPr txBox="1">
            <a:spLocks noGrp="1"/>
          </p:cNvSpPr>
          <p:nvPr>
            <p:ph type="title"/>
          </p:nvPr>
        </p:nvSpPr>
        <p:spPr>
          <a:xfrm>
            <a:off x="302401" y="302400"/>
            <a:ext cx="8064500" cy="361637"/>
          </a:xfrm>
        </p:spPr>
        <p:txBody>
          <a:bodyPr vert="horz" wrap="square" lIns="0" tIns="10223" rIns="0" bIns="0" rtlCol="0" anchor="t" anchorCtr="0">
            <a:spAutoFit/>
          </a:bodyPr>
          <a:lstStyle/>
          <a:p>
            <a:r>
              <a:rPr lang="en-GB" dirty="0">
                <a:solidFill>
                  <a:srgbClr val="897974"/>
                </a:solidFill>
              </a:rPr>
              <a:t>Significant </a:t>
            </a:r>
            <a:r>
              <a:rPr lang="en-GB" i="1" dirty="0">
                <a:solidFill>
                  <a:srgbClr val="897974"/>
                </a:solidFill>
              </a:rPr>
              <a:t>ex vivo </a:t>
            </a:r>
            <a:r>
              <a:rPr lang="en-GB" dirty="0">
                <a:solidFill>
                  <a:srgbClr val="897974"/>
                </a:solidFill>
              </a:rPr>
              <a:t>activity for SYN-GLOW</a:t>
            </a:r>
            <a:r>
              <a:rPr lang="en-GB" b="0" dirty="0">
                <a:solidFill>
                  <a:srgbClr val="897974"/>
                </a:solidFill>
              </a:rPr>
              <a:t>®</a:t>
            </a:r>
          </a:p>
        </p:txBody>
      </p:sp>
      <p:sp>
        <p:nvSpPr>
          <p:cNvPr id="3" name="Text Placeholder 2">
            <a:extLst>
              <a:ext uri="{FF2B5EF4-FFF2-40B4-BE49-F238E27FC236}">
                <a16:creationId xmlns:a16="http://schemas.microsoft.com/office/drawing/2014/main" id="{E776192F-22DD-73F2-FD1E-F4BC18B52128}"/>
              </a:ext>
            </a:extLst>
          </p:cNvPr>
          <p:cNvSpPr>
            <a:spLocks noGrp="1"/>
          </p:cNvSpPr>
          <p:nvPr>
            <p:ph type="body" sz="quarter" idx="23"/>
          </p:nvPr>
        </p:nvSpPr>
        <p:spPr>
          <a:xfrm>
            <a:off x="302399" y="6252389"/>
            <a:ext cx="5149613" cy="198417"/>
          </a:xfrm>
        </p:spPr>
        <p:txBody>
          <a:bodyPr/>
          <a:lstStyle/>
          <a:p>
            <a:r>
              <a:rPr lang="en-US" i="1" dirty="0"/>
              <a:t>ex-vivo</a:t>
            </a:r>
            <a:r>
              <a:rPr lang="en-US" dirty="0"/>
              <a:t> sample shown is from 47y.o female donor abdominal skin (ITA angle 18) with no light exposure</a:t>
            </a:r>
          </a:p>
          <a:p>
            <a:endParaRPr lang="en-US" dirty="0"/>
          </a:p>
        </p:txBody>
      </p:sp>
      <p:pic>
        <p:nvPicPr>
          <p:cNvPr id="8" name="Picture 7">
            <a:extLst>
              <a:ext uri="{FF2B5EF4-FFF2-40B4-BE49-F238E27FC236}">
                <a16:creationId xmlns:a16="http://schemas.microsoft.com/office/drawing/2014/main" id="{7ECB8E48-42FA-2D36-85B3-20607A811EB9}"/>
              </a:ext>
            </a:extLst>
          </p:cNvPr>
          <p:cNvPicPr>
            <a:picLocks noChangeAspect="1"/>
          </p:cNvPicPr>
          <p:nvPr/>
        </p:nvPicPr>
        <p:blipFill>
          <a:blip r:embed="rId4"/>
          <a:srcRect/>
          <a:stretch/>
        </p:blipFill>
        <p:spPr>
          <a:xfrm>
            <a:off x="10918354" y="303896"/>
            <a:ext cx="969526" cy="421383"/>
          </a:xfrm>
          <a:prstGeom prst="rect">
            <a:avLst/>
          </a:prstGeom>
        </p:spPr>
      </p:pic>
      <p:pic>
        <p:nvPicPr>
          <p:cNvPr id="12" name="Picture 11" descr="A graph of a bar graph&#10;&#10;AI-generated content may be incorrect.">
            <a:extLst>
              <a:ext uri="{FF2B5EF4-FFF2-40B4-BE49-F238E27FC236}">
                <a16:creationId xmlns:a16="http://schemas.microsoft.com/office/drawing/2014/main" id="{DBD0E6DB-0D27-6A1D-4B81-5CBB99AC7AC8}"/>
              </a:ext>
            </a:extLst>
          </p:cNvPr>
          <p:cNvPicPr>
            <a:picLocks noChangeAspect="1"/>
          </p:cNvPicPr>
          <p:nvPr/>
        </p:nvPicPr>
        <p:blipFill>
          <a:blip r:embed="rId5">
            <a:grayscl/>
          </a:blip>
          <a:srcRect l="31123" t="13617" r="31218" b="12261"/>
          <a:stretch/>
        </p:blipFill>
        <p:spPr>
          <a:xfrm>
            <a:off x="6922854" y="1197588"/>
            <a:ext cx="4401244" cy="4872705"/>
          </a:xfrm>
          <a:prstGeom prst="rect">
            <a:avLst/>
          </a:prstGeom>
        </p:spPr>
      </p:pic>
      <p:sp>
        <p:nvSpPr>
          <p:cNvPr id="26" name="Rectangle 25">
            <a:extLst>
              <a:ext uri="{FF2B5EF4-FFF2-40B4-BE49-F238E27FC236}">
                <a16:creationId xmlns:a16="http://schemas.microsoft.com/office/drawing/2014/main" id="{7C941264-B525-8048-ADAB-C41732C1F220}"/>
              </a:ext>
            </a:extLst>
          </p:cNvPr>
          <p:cNvSpPr/>
          <p:nvPr/>
        </p:nvSpPr>
        <p:spPr>
          <a:xfrm>
            <a:off x="7911082" y="1308232"/>
            <a:ext cx="2424788" cy="215444"/>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Pigmentation assay </a:t>
            </a:r>
            <a:r>
              <a:rPr kumimoji="0" lang="en-US" sz="1400" b="1" i="1" u="none" strike="noStrike" kern="1200" cap="none" spc="0" normalizeH="0" baseline="0" noProof="0" dirty="0">
                <a:ln>
                  <a:noFill/>
                </a:ln>
                <a:solidFill>
                  <a:prstClr val="black"/>
                </a:solidFill>
                <a:effectLst/>
                <a:uLnTx/>
                <a:uFillTx/>
                <a:latin typeface="DM Sans"/>
                <a:ea typeface="+mn-ea"/>
                <a:cs typeface="+mn-cs"/>
              </a:rPr>
              <a:t>ex vivo</a:t>
            </a:r>
          </a:p>
        </p:txBody>
      </p:sp>
      <p:sp>
        <p:nvSpPr>
          <p:cNvPr id="25" name="Rectangle 24">
            <a:extLst>
              <a:ext uri="{FF2B5EF4-FFF2-40B4-BE49-F238E27FC236}">
                <a16:creationId xmlns:a16="http://schemas.microsoft.com/office/drawing/2014/main" id="{4A885825-E26B-FE4F-8903-6997E6C505BC}"/>
              </a:ext>
            </a:extLst>
          </p:cNvPr>
          <p:cNvSpPr/>
          <p:nvPr/>
        </p:nvSpPr>
        <p:spPr>
          <a:xfrm>
            <a:off x="7761511" y="5418838"/>
            <a:ext cx="1002147" cy="184666"/>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Untreated</a:t>
            </a:r>
          </a:p>
        </p:txBody>
      </p:sp>
      <p:sp>
        <p:nvSpPr>
          <p:cNvPr id="24" name="Rectangle 23">
            <a:extLst>
              <a:ext uri="{FF2B5EF4-FFF2-40B4-BE49-F238E27FC236}">
                <a16:creationId xmlns:a16="http://schemas.microsoft.com/office/drawing/2014/main" id="{63690100-C406-B244-9BB1-5D736E3A062F}"/>
              </a:ext>
            </a:extLst>
          </p:cNvPr>
          <p:cNvSpPr/>
          <p:nvPr/>
        </p:nvSpPr>
        <p:spPr>
          <a:xfrm>
            <a:off x="9123104" y="5417543"/>
            <a:ext cx="1602493" cy="369332"/>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30 µg SYN-GLOW®</a:t>
            </a:r>
            <a:br>
              <a:rPr kumimoji="0" lang="en-US" sz="1200" b="0" i="0" u="none" strike="noStrike" kern="1200" cap="none" spc="0" normalizeH="0" baseline="0" noProof="0" dirty="0">
                <a:ln>
                  <a:noFill/>
                </a:ln>
                <a:solidFill>
                  <a:prstClr val="black"/>
                </a:solidFill>
                <a:effectLst/>
                <a:uLnTx/>
                <a:uFillTx/>
                <a:latin typeface="DM Sans"/>
                <a:ea typeface="+mn-ea"/>
                <a:cs typeface="+mn-cs"/>
              </a:rPr>
            </a:br>
            <a:r>
              <a:rPr kumimoji="0" lang="en-US" sz="1200" b="0" i="0" u="none" strike="noStrike" kern="1200" cap="none" spc="0" normalizeH="0" baseline="0" noProof="0" dirty="0">
                <a:ln>
                  <a:noFill/>
                </a:ln>
                <a:solidFill>
                  <a:prstClr val="black"/>
                </a:solidFill>
                <a:effectLst/>
                <a:uLnTx/>
                <a:uFillTx/>
                <a:latin typeface="DM Sans"/>
                <a:ea typeface="+mn-ea"/>
                <a:cs typeface="+mn-cs"/>
              </a:rPr>
              <a:t>peptide</a:t>
            </a:r>
          </a:p>
        </p:txBody>
      </p:sp>
      <p:sp>
        <p:nvSpPr>
          <p:cNvPr id="14" name="Rectangle 13">
            <a:extLst>
              <a:ext uri="{FF2B5EF4-FFF2-40B4-BE49-F238E27FC236}">
                <a16:creationId xmlns:a16="http://schemas.microsoft.com/office/drawing/2014/main" id="{030F46CE-0F3E-48C3-AC52-850723C6A701}"/>
              </a:ext>
            </a:extLst>
          </p:cNvPr>
          <p:cNvSpPr/>
          <p:nvPr/>
        </p:nvSpPr>
        <p:spPr>
          <a:xfrm>
            <a:off x="9796491" y="2044536"/>
            <a:ext cx="28245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DM Sans"/>
                <a:ea typeface="+mn-ea"/>
                <a:cs typeface="+mn-cs"/>
              </a:rPr>
              <a:t>*</a:t>
            </a:r>
          </a:p>
        </p:txBody>
      </p:sp>
      <p:sp>
        <p:nvSpPr>
          <p:cNvPr id="20" name="Rectangle 19">
            <a:extLst>
              <a:ext uri="{FF2B5EF4-FFF2-40B4-BE49-F238E27FC236}">
                <a16:creationId xmlns:a16="http://schemas.microsoft.com/office/drawing/2014/main" id="{E48C77AE-BEEF-55ED-58F9-B3B5165F8DF4}"/>
              </a:ext>
            </a:extLst>
          </p:cNvPr>
          <p:cNvSpPr/>
          <p:nvPr/>
        </p:nvSpPr>
        <p:spPr>
          <a:xfrm>
            <a:off x="7761511" y="3150823"/>
            <a:ext cx="1031355" cy="211799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261366A-AEFD-E8D6-D834-33EC32257FE7}"/>
              </a:ext>
            </a:extLst>
          </p:cNvPr>
          <p:cNvSpPr/>
          <p:nvPr/>
        </p:nvSpPr>
        <p:spPr>
          <a:xfrm>
            <a:off x="9409273" y="2407896"/>
            <a:ext cx="1084592" cy="2860920"/>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D5A681DA-CD46-5B3C-0AD3-153C89C7B9FF}"/>
              </a:ext>
            </a:extLst>
          </p:cNvPr>
          <p:cNvCxnSpPr>
            <a:cxnSpLocks/>
          </p:cNvCxnSpPr>
          <p:nvPr/>
        </p:nvCxnSpPr>
        <p:spPr>
          <a:xfrm>
            <a:off x="9880283" y="2292663"/>
            <a:ext cx="13220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16702F5-3777-738C-DA73-0EF099EE912D}"/>
              </a:ext>
            </a:extLst>
          </p:cNvPr>
          <p:cNvCxnSpPr>
            <a:cxnSpLocks/>
          </p:cNvCxnSpPr>
          <p:nvPr/>
        </p:nvCxnSpPr>
        <p:spPr>
          <a:xfrm>
            <a:off x="9946384" y="2292663"/>
            <a:ext cx="0" cy="2685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C84709D-DC98-2D01-777C-2BD497CA8315}"/>
              </a:ext>
            </a:extLst>
          </p:cNvPr>
          <p:cNvCxnSpPr>
            <a:cxnSpLocks/>
          </p:cNvCxnSpPr>
          <p:nvPr/>
        </p:nvCxnSpPr>
        <p:spPr>
          <a:xfrm>
            <a:off x="9880283" y="2561187"/>
            <a:ext cx="13220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149A78B-97FB-D097-5CE7-D534717A97C7}"/>
              </a:ext>
            </a:extLst>
          </p:cNvPr>
          <p:cNvCxnSpPr>
            <a:cxnSpLocks/>
          </p:cNvCxnSpPr>
          <p:nvPr/>
        </p:nvCxnSpPr>
        <p:spPr>
          <a:xfrm>
            <a:off x="8225470" y="3103778"/>
            <a:ext cx="13220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3002835-38B1-470F-D5D9-D4C5392EE4A8}"/>
              </a:ext>
            </a:extLst>
          </p:cNvPr>
          <p:cNvCxnSpPr>
            <a:cxnSpLocks/>
          </p:cNvCxnSpPr>
          <p:nvPr/>
        </p:nvCxnSpPr>
        <p:spPr>
          <a:xfrm>
            <a:off x="8291571" y="3103778"/>
            <a:ext cx="0" cy="2685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1A6B705-46D2-57AD-A4ED-E3F816BED452}"/>
              </a:ext>
            </a:extLst>
          </p:cNvPr>
          <p:cNvCxnSpPr>
            <a:cxnSpLocks/>
          </p:cNvCxnSpPr>
          <p:nvPr/>
        </p:nvCxnSpPr>
        <p:spPr>
          <a:xfrm>
            <a:off x="8225470" y="3372302"/>
            <a:ext cx="13220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297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169C9-4DEC-CF7F-2FCC-231847797E5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82EEAFD-159A-8427-9DB5-9F1834EB81A2}"/>
              </a:ext>
            </a:extLst>
          </p:cNvPr>
          <p:cNvSpPr>
            <a:spLocks noGrp="1"/>
          </p:cNvSpPr>
          <p:nvPr>
            <p:ph type="sldNum" sz="quarter" idx="10"/>
          </p:nvPr>
        </p:nvSpPr>
        <p:spPr/>
        <p:txBody>
          <a:bodyPr/>
          <a:lstStyle/>
          <a:p>
            <a:pPr lvl="0"/>
            <a:fld id="{E118D48E-C7CB-6244-969D-7BAEA9B6226C}" type="slidenum">
              <a:rPr lang="en-US" noProof="0" smtClean="0"/>
              <a:pPr lvl="0"/>
              <a:t>21</a:t>
            </a:fld>
            <a:endParaRPr lang="en-US" noProof="0"/>
          </a:p>
        </p:txBody>
      </p:sp>
      <p:sp>
        <p:nvSpPr>
          <p:cNvPr id="4" name="Title 3">
            <a:extLst>
              <a:ext uri="{FF2B5EF4-FFF2-40B4-BE49-F238E27FC236}">
                <a16:creationId xmlns:a16="http://schemas.microsoft.com/office/drawing/2014/main" id="{CC7842A0-54A3-5443-AED4-A3F67D5F9564}"/>
              </a:ext>
            </a:extLst>
          </p:cNvPr>
          <p:cNvSpPr>
            <a:spLocks noGrp="1"/>
          </p:cNvSpPr>
          <p:nvPr>
            <p:ph type="title"/>
          </p:nvPr>
        </p:nvSpPr>
        <p:spPr>
          <a:xfrm>
            <a:off x="302400" y="302400"/>
            <a:ext cx="10617667" cy="421383"/>
          </a:xfrm>
        </p:spPr>
        <p:txBody>
          <a:bodyPr/>
          <a:lstStyle/>
          <a:p>
            <a:r>
              <a:rPr lang="en-US" dirty="0"/>
              <a:t>Significant ex vivo activity for SYN-GLOW®</a:t>
            </a:r>
          </a:p>
        </p:txBody>
      </p:sp>
      <p:sp>
        <p:nvSpPr>
          <p:cNvPr id="10" name="Text Placeholder 9">
            <a:extLst>
              <a:ext uri="{FF2B5EF4-FFF2-40B4-BE49-F238E27FC236}">
                <a16:creationId xmlns:a16="http://schemas.microsoft.com/office/drawing/2014/main" id="{3E8B175E-A610-14DD-24D2-F13322EC8118}"/>
              </a:ext>
            </a:extLst>
          </p:cNvPr>
          <p:cNvSpPr>
            <a:spLocks noGrp="1"/>
          </p:cNvSpPr>
          <p:nvPr>
            <p:ph type="body" sz="quarter" idx="24"/>
          </p:nvPr>
        </p:nvSpPr>
        <p:spPr>
          <a:xfrm>
            <a:off x="302398" y="6105827"/>
            <a:ext cx="6186537" cy="293123"/>
          </a:xfrm>
        </p:spPr>
        <p:txBody>
          <a:bodyPr/>
          <a:lstStyle/>
          <a:p>
            <a:r>
              <a:rPr lang="en-US" dirty="0"/>
              <a:t>Scientific Validation </a:t>
            </a:r>
            <a:r>
              <a:rPr lang="en-US" i="1" dirty="0"/>
              <a:t>ex vivo</a:t>
            </a:r>
            <a:br>
              <a:rPr lang="en-US" i="1" dirty="0"/>
            </a:br>
            <a:r>
              <a:rPr kumimoji="0" lang="en-US" sz="800" b="0" i="0" u="none" strike="noStrike" kern="0" cap="none" spc="0" normalizeH="0" baseline="0" noProof="0" dirty="0">
                <a:ln>
                  <a:noFill/>
                </a:ln>
                <a:solidFill>
                  <a:prstClr val="black"/>
                </a:solidFill>
                <a:effectLst/>
                <a:uLnTx/>
                <a:uFillTx/>
                <a:latin typeface="DM Sans"/>
                <a:ea typeface="+mn-ea"/>
                <a:cs typeface="+mn-cs"/>
              </a:rPr>
              <a:t>Melanin synthesis activation is related to scientific evidences (ex vivo) and is not intended to be final product claim </a:t>
            </a:r>
          </a:p>
          <a:p>
            <a:r>
              <a:rPr kumimoji="0" lang="en-GB" sz="800" b="0" i="0" u="none" strike="noStrike" kern="0" cap="none" spc="0" normalizeH="0" baseline="0" noProof="0" dirty="0">
                <a:ln>
                  <a:noFill/>
                </a:ln>
                <a:solidFill>
                  <a:prstClr val="black"/>
                </a:solidFill>
                <a:effectLst/>
                <a:uLnTx/>
                <a:uFillTx/>
                <a:latin typeface="DM Sans"/>
                <a:ea typeface="+mn-ea"/>
                <a:cs typeface="+mn-cs"/>
              </a:rPr>
              <a:t>.</a:t>
            </a:r>
          </a:p>
          <a:p>
            <a:endParaRPr lang="en-US" i="1" dirty="0"/>
          </a:p>
          <a:p>
            <a:endParaRPr lang="en-US" i="1" dirty="0"/>
          </a:p>
          <a:p>
            <a:endParaRPr lang="en-US" dirty="0"/>
          </a:p>
        </p:txBody>
      </p:sp>
      <p:pic>
        <p:nvPicPr>
          <p:cNvPr id="2" name="Picture 1">
            <a:extLst>
              <a:ext uri="{FF2B5EF4-FFF2-40B4-BE49-F238E27FC236}">
                <a16:creationId xmlns:a16="http://schemas.microsoft.com/office/drawing/2014/main" id="{CB5D5CE1-1474-72E9-7750-502F04154BF6}"/>
              </a:ext>
            </a:extLst>
          </p:cNvPr>
          <p:cNvPicPr>
            <a:picLocks noChangeAspect="1"/>
          </p:cNvPicPr>
          <p:nvPr/>
        </p:nvPicPr>
        <p:blipFill>
          <a:blip r:embed="rId3"/>
          <a:srcRect/>
          <a:stretch/>
        </p:blipFill>
        <p:spPr>
          <a:xfrm>
            <a:off x="10918354" y="303896"/>
            <a:ext cx="969526" cy="421383"/>
          </a:xfrm>
          <a:prstGeom prst="rect">
            <a:avLst/>
          </a:prstGeom>
        </p:spPr>
      </p:pic>
      <p:sp>
        <p:nvSpPr>
          <p:cNvPr id="12" name="TextBox 11">
            <a:extLst>
              <a:ext uri="{FF2B5EF4-FFF2-40B4-BE49-F238E27FC236}">
                <a16:creationId xmlns:a16="http://schemas.microsoft.com/office/drawing/2014/main" id="{13D13A4B-5591-67ED-6731-1A09D61EC1ED}"/>
              </a:ext>
            </a:extLst>
          </p:cNvPr>
          <p:cNvSpPr txBox="1"/>
          <p:nvPr/>
        </p:nvSpPr>
        <p:spPr>
          <a:xfrm>
            <a:off x="9232900" y="2648156"/>
            <a:ext cx="2660650" cy="1561688"/>
          </a:xfrm>
          <a:prstGeom prst="rect">
            <a:avLst/>
          </a:prstGeom>
          <a:solidFill>
            <a:srgbClr val="897974"/>
          </a:solidFill>
          <a:ln>
            <a:noFill/>
          </a:ln>
        </p:spPr>
        <p:txBody>
          <a:bodyPr wrap="square" lIns="90000" tIns="0" rIns="90000" bIns="0"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DM Sans"/>
                <a:ea typeface="+mn-ea"/>
                <a:cs typeface="+mn-cs"/>
              </a:rPr>
              <a:t>Significantly boosting key regulators of Melanin synthesis</a:t>
            </a:r>
            <a:endParaRPr kumimoji="0" lang="en-US" sz="900" b="0" i="0" u="none" strike="noStrike" kern="1200" cap="none" spc="0" normalizeH="0" baseline="0" noProof="0" dirty="0">
              <a:ln>
                <a:noFill/>
              </a:ln>
              <a:solidFill>
                <a:prstClr val="white"/>
              </a:solidFill>
              <a:effectLst/>
              <a:uLnTx/>
              <a:uFillTx/>
              <a:latin typeface="DM Sans"/>
              <a:ea typeface="+mn-ea"/>
              <a:cs typeface="+mn-cs"/>
            </a:endParaRPr>
          </a:p>
        </p:txBody>
      </p:sp>
      <p:pic>
        <p:nvPicPr>
          <p:cNvPr id="16" name="Picture 15" descr="A diagram of different types of cells&#10;&#10;AI-generated content may be incorrect.">
            <a:extLst>
              <a:ext uri="{FF2B5EF4-FFF2-40B4-BE49-F238E27FC236}">
                <a16:creationId xmlns:a16="http://schemas.microsoft.com/office/drawing/2014/main" id="{B9FE06F5-E400-37DD-6380-9F17E038735B}"/>
              </a:ext>
            </a:extLst>
          </p:cNvPr>
          <p:cNvPicPr>
            <a:picLocks noChangeAspect="1"/>
          </p:cNvPicPr>
          <p:nvPr/>
        </p:nvPicPr>
        <p:blipFill>
          <a:blip r:embed="rId4"/>
          <a:srcRect l="2611"/>
          <a:stretch/>
        </p:blipFill>
        <p:spPr>
          <a:xfrm>
            <a:off x="0" y="826265"/>
            <a:ext cx="9012562" cy="5205470"/>
          </a:xfrm>
          <a:prstGeom prst="rect">
            <a:avLst/>
          </a:prstGeom>
        </p:spPr>
      </p:pic>
    </p:spTree>
    <p:extLst>
      <p:ext uri="{BB962C8B-B14F-4D97-AF65-F5344CB8AC3E}">
        <p14:creationId xmlns:p14="http://schemas.microsoft.com/office/powerpoint/2010/main" val="2520383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EBACE-DC7D-C36A-D640-EAFC19E54F0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6C36CCD-13F8-F467-0183-5DDF038C0BB2}"/>
              </a:ext>
            </a:extLst>
          </p:cNvPr>
          <p:cNvSpPr>
            <a:spLocks noGrp="1"/>
          </p:cNvSpPr>
          <p:nvPr>
            <p:ph type="sldNum" sz="quarter" idx="10"/>
          </p:nvPr>
        </p:nvSpPr>
        <p:spPr/>
        <p:txBody>
          <a:bodyPr/>
          <a:lstStyle/>
          <a:p>
            <a:pPr lvl="0"/>
            <a:fld id="{E118D48E-C7CB-6244-969D-7BAEA9B6226C}" type="slidenum">
              <a:rPr lang="en-US" noProof="0" smtClean="0"/>
              <a:pPr lvl="0"/>
              <a:t>22</a:t>
            </a:fld>
            <a:endParaRPr lang="en-US" noProof="0"/>
          </a:p>
        </p:txBody>
      </p:sp>
      <p:sp>
        <p:nvSpPr>
          <p:cNvPr id="3" name="Text Placeholder 2">
            <a:extLst>
              <a:ext uri="{FF2B5EF4-FFF2-40B4-BE49-F238E27FC236}">
                <a16:creationId xmlns:a16="http://schemas.microsoft.com/office/drawing/2014/main" id="{279E2B3D-ADEC-585B-6357-7E3BF5F92596}"/>
              </a:ext>
            </a:extLst>
          </p:cNvPr>
          <p:cNvSpPr>
            <a:spLocks noGrp="1"/>
          </p:cNvSpPr>
          <p:nvPr>
            <p:ph type="body" idx="11"/>
          </p:nvPr>
        </p:nvSpPr>
        <p:spPr>
          <a:xfrm>
            <a:off x="302399" y="605611"/>
            <a:ext cx="10780569" cy="720621"/>
          </a:xfrm>
        </p:spPr>
        <p:txBody>
          <a:bodyPr/>
          <a:lstStyle/>
          <a:p>
            <a:r>
              <a:rPr lang="en-US" dirty="0"/>
              <a:t>SYN-GLOW® stimulates anti-oxidant defense factor (Nrf2) after UVA-irradiation</a:t>
            </a:r>
          </a:p>
        </p:txBody>
      </p:sp>
      <p:sp>
        <p:nvSpPr>
          <p:cNvPr id="4" name="Title 3">
            <a:extLst>
              <a:ext uri="{FF2B5EF4-FFF2-40B4-BE49-F238E27FC236}">
                <a16:creationId xmlns:a16="http://schemas.microsoft.com/office/drawing/2014/main" id="{D7CDAD2F-5FFE-C31C-9A50-331EEEBAB18C}"/>
              </a:ext>
            </a:extLst>
          </p:cNvPr>
          <p:cNvSpPr>
            <a:spLocks noGrp="1"/>
          </p:cNvSpPr>
          <p:nvPr>
            <p:ph type="title"/>
          </p:nvPr>
        </p:nvSpPr>
        <p:spPr>
          <a:xfrm>
            <a:off x="302400" y="302400"/>
            <a:ext cx="10617667" cy="421383"/>
          </a:xfrm>
        </p:spPr>
        <p:txBody>
          <a:bodyPr/>
          <a:lstStyle/>
          <a:p>
            <a:r>
              <a:rPr lang="en-US" dirty="0"/>
              <a:t>Proved to strengthen skin’s defenses from within</a:t>
            </a:r>
          </a:p>
        </p:txBody>
      </p:sp>
      <p:sp>
        <p:nvSpPr>
          <p:cNvPr id="10" name="Text Placeholder 9">
            <a:extLst>
              <a:ext uri="{FF2B5EF4-FFF2-40B4-BE49-F238E27FC236}">
                <a16:creationId xmlns:a16="http://schemas.microsoft.com/office/drawing/2014/main" id="{DBC26D5C-A809-AF65-79C4-DDEA09D4A18E}"/>
              </a:ext>
            </a:extLst>
          </p:cNvPr>
          <p:cNvSpPr>
            <a:spLocks noGrp="1"/>
          </p:cNvSpPr>
          <p:nvPr>
            <p:ph type="body" sz="quarter" idx="24"/>
          </p:nvPr>
        </p:nvSpPr>
        <p:spPr>
          <a:xfrm>
            <a:off x="302398" y="6105827"/>
            <a:ext cx="6186537" cy="293123"/>
          </a:xfrm>
        </p:spPr>
        <p:txBody>
          <a:bodyPr/>
          <a:lstStyle/>
          <a:p>
            <a:r>
              <a:rPr lang="en-US" dirty="0"/>
              <a:t>Scientific Validation </a:t>
            </a:r>
            <a:r>
              <a:rPr lang="en-US" i="1" dirty="0"/>
              <a:t>ex vivo</a:t>
            </a:r>
            <a:br>
              <a:rPr lang="en-US" i="1" dirty="0"/>
            </a:br>
            <a:r>
              <a:rPr kumimoji="0" lang="en-GB" sz="800" b="0" i="0" u="none" strike="noStrike" kern="0" cap="none" spc="0" normalizeH="0" baseline="0" noProof="0" dirty="0">
                <a:ln>
                  <a:noFill/>
                </a:ln>
                <a:solidFill>
                  <a:prstClr val="black"/>
                </a:solidFill>
                <a:effectLst/>
                <a:uLnTx/>
                <a:uFillTx/>
                <a:latin typeface="DM Sans"/>
                <a:ea typeface="+mn-ea"/>
                <a:cs typeface="+mn-cs"/>
              </a:rPr>
              <a:t>* p &lt; 0.05 vs UVA-irradiated vehicle by unpaired Student’s t-test.</a:t>
            </a:r>
          </a:p>
          <a:p>
            <a:endParaRPr lang="en-US" i="1" dirty="0"/>
          </a:p>
          <a:p>
            <a:endParaRPr lang="en-US" i="1" dirty="0"/>
          </a:p>
          <a:p>
            <a:endParaRPr lang="en-US" dirty="0"/>
          </a:p>
        </p:txBody>
      </p:sp>
      <p:pic>
        <p:nvPicPr>
          <p:cNvPr id="2" name="Picture 1">
            <a:extLst>
              <a:ext uri="{FF2B5EF4-FFF2-40B4-BE49-F238E27FC236}">
                <a16:creationId xmlns:a16="http://schemas.microsoft.com/office/drawing/2014/main" id="{5DCD5623-4018-8789-CE41-4AE8E18DEB7C}"/>
              </a:ext>
            </a:extLst>
          </p:cNvPr>
          <p:cNvPicPr>
            <a:picLocks noChangeAspect="1"/>
          </p:cNvPicPr>
          <p:nvPr/>
        </p:nvPicPr>
        <p:blipFill>
          <a:blip r:embed="rId2"/>
          <a:srcRect/>
          <a:stretch/>
        </p:blipFill>
        <p:spPr>
          <a:xfrm>
            <a:off x="10918354" y="303896"/>
            <a:ext cx="969526" cy="421383"/>
          </a:xfrm>
          <a:prstGeom prst="rect">
            <a:avLst/>
          </a:prstGeom>
        </p:spPr>
      </p:pic>
      <p:pic>
        <p:nvPicPr>
          <p:cNvPr id="9" name="Picture 8" descr="A close-up of a graph&#10;&#10;AI-generated content may be incorrect.">
            <a:extLst>
              <a:ext uri="{FF2B5EF4-FFF2-40B4-BE49-F238E27FC236}">
                <a16:creationId xmlns:a16="http://schemas.microsoft.com/office/drawing/2014/main" id="{7BEBE4DE-CB48-A8F1-D576-35244FD3AE90}"/>
              </a:ext>
            </a:extLst>
          </p:cNvPr>
          <p:cNvPicPr>
            <a:picLocks noChangeAspect="1"/>
          </p:cNvPicPr>
          <p:nvPr/>
        </p:nvPicPr>
        <p:blipFill>
          <a:blip r:embed="rId3"/>
          <a:stretch>
            <a:fillRect/>
          </a:stretch>
        </p:blipFill>
        <p:spPr>
          <a:xfrm>
            <a:off x="0" y="0"/>
            <a:ext cx="12192000" cy="6858000"/>
          </a:xfrm>
          <a:prstGeom prst="rect">
            <a:avLst/>
          </a:prstGeom>
        </p:spPr>
      </p:pic>
      <p:cxnSp>
        <p:nvCxnSpPr>
          <p:cNvPr id="8" name="Straight Connector 7">
            <a:extLst>
              <a:ext uri="{FF2B5EF4-FFF2-40B4-BE49-F238E27FC236}">
                <a16:creationId xmlns:a16="http://schemas.microsoft.com/office/drawing/2014/main" id="{0AD2D4B8-0206-75B7-0FE2-DD887B532E00}"/>
              </a:ext>
            </a:extLst>
          </p:cNvPr>
          <p:cNvCxnSpPr>
            <a:cxnSpLocks/>
          </p:cNvCxnSpPr>
          <p:nvPr/>
        </p:nvCxnSpPr>
        <p:spPr>
          <a:xfrm>
            <a:off x="6048233" y="1326232"/>
            <a:ext cx="0" cy="470165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358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9F9DF-6F54-41A2-3227-A3C035CC21E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00B0D8E-4EFB-6A8D-1D5B-350023EF380C}"/>
              </a:ext>
            </a:extLst>
          </p:cNvPr>
          <p:cNvSpPr>
            <a:spLocks noGrp="1"/>
          </p:cNvSpPr>
          <p:nvPr>
            <p:ph type="sldNum" sz="quarter" idx="10"/>
          </p:nvPr>
        </p:nvSpPr>
        <p:spPr/>
        <p:txBody>
          <a:bodyPr/>
          <a:lstStyle/>
          <a:p>
            <a:pPr lvl="0"/>
            <a:fld id="{E118D48E-C7CB-6244-969D-7BAEA9B6226C}" type="slidenum">
              <a:rPr lang="en-US" noProof="0" smtClean="0"/>
              <a:pPr lvl="0"/>
              <a:t>23</a:t>
            </a:fld>
            <a:endParaRPr lang="en-US" noProof="0"/>
          </a:p>
        </p:txBody>
      </p:sp>
      <p:sp>
        <p:nvSpPr>
          <p:cNvPr id="3" name="Text Placeholder 2">
            <a:extLst>
              <a:ext uri="{FF2B5EF4-FFF2-40B4-BE49-F238E27FC236}">
                <a16:creationId xmlns:a16="http://schemas.microsoft.com/office/drawing/2014/main" id="{39D110BE-7648-26BA-FDF9-69263C071F45}"/>
              </a:ext>
            </a:extLst>
          </p:cNvPr>
          <p:cNvSpPr>
            <a:spLocks noGrp="1"/>
          </p:cNvSpPr>
          <p:nvPr>
            <p:ph type="body" idx="11"/>
          </p:nvPr>
        </p:nvSpPr>
        <p:spPr>
          <a:xfrm>
            <a:off x="302399" y="605611"/>
            <a:ext cx="10780569" cy="720621"/>
          </a:xfrm>
        </p:spPr>
        <p:txBody>
          <a:bodyPr/>
          <a:lstStyle/>
          <a:p>
            <a:r>
              <a:rPr lang="en-GB" i="1" dirty="0"/>
              <a:t>in vivo </a:t>
            </a:r>
            <a:r>
              <a:rPr lang="en-GB" dirty="0"/>
              <a:t>study</a:t>
            </a:r>
          </a:p>
        </p:txBody>
      </p:sp>
      <p:sp>
        <p:nvSpPr>
          <p:cNvPr id="4" name="Title 3">
            <a:extLst>
              <a:ext uri="{FF2B5EF4-FFF2-40B4-BE49-F238E27FC236}">
                <a16:creationId xmlns:a16="http://schemas.microsoft.com/office/drawing/2014/main" id="{3AB47105-B395-524D-C94B-01FEBDBE4858}"/>
              </a:ext>
            </a:extLst>
          </p:cNvPr>
          <p:cNvSpPr>
            <a:spLocks noGrp="1"/>
          </p:cNvSpPr>
          <p:nvPr>
            <p:ph type="title"/>
          </p:nvPr>
        </p:nvSpPr>
        <p:spPr>
          <a:xfrm>
            <a:off x="302400" y="302400"/>
            <a:ext cx="10617667" cy="421383"/>
          </a:xfrm>
        </p:spPr>
        <p:txBody>
          <a:bodyPr/>
          <a:lstStyle/>
          <a:p>
            <a:r>
              <a:rPr lang="en-US" dirty="0"/>
              <a:t>29 Volunteers application at inner forearm of 3% SYN-GLOW® </a:t>
            </a:r>
          </a:p>
        </p:txBody>
      </p:sp>
      <p:sp>
        <p:nvSpPr>
          <p:cNvPr id="10" name="Text Placeholder 9">
            <a:extLst>
              <a:ext uri="{FF2B5EF4-FFF2-40B4-BE49-F238E27FC236}">
                <a16:creationId xmlns:a16="http://schemas.microsoft.com/office/drawing/2014/main" id="{23F7AF70-11E8-4CA5-7CB1-77084050D481}"/>
              </a:ext>
            </a:extLst>
          </p:cNvPr>
          <p:cNvSpPr>
            <a:spLocks noGrp="1"/>
          </p:cNvSpPr>
          <p:nvPr>
            <p:ph type="body" sz="quarter" idx="24"/>
          </p:nvPr>
        </p:nvSpPr>
        <p:spPr>
          <a:xfrm>
            <a:off x="302398" y="5959266"/>
            <a:ext cx="6186537" cy="720620"/>
          </a:xfrm>
        </p:spPr>
        <p:txBody>
          <a:bodyPr/>
          <a:lstStyle/>
          <a:p>
            <a:r>
              <a:rPr lang="en-US" dirty="0"/>
              <a:t>Scientific Validation </a:t>
            </a:r>
            <a:r>
              <a:rPr lang="en-US" i="1" dirty="0"/>
              <a:t>in vivo</a:t>
            </a:r>
            <a:br>
              <a:rPr lang="en-US" i="1" dirty="0"/>
            </a:br>
            <a:r>
              <a:rPr lang="en-GB" dirty="0"/>
              <a:t>*We exposed skin to some UV light, in order to  simulate “real life”. UV exposure was done with a sunlight simulator, 40% below the minimal erythemal dose (MED): this roughly corresponds to 15-30min outdoor, during </a:t>
            </a:r>
            <a:r>
              <a:rPr lang="en-GB" dirty="0" err="1"/>
              <a:t>avg</a:t>
            </a:r>
            <a:r>
              <a:rPr lang="en-GB" dirty="0"/>
              <a:t> Spring day in mid-European Country</a:t>
            </a:r>
          </a:p>
          <a:p>
            <a:endParaRPr lang="en-US" i="1" dirty="0"/>
          </a:p>
          <a:p>
            <a:endParaRPr lang="en-US" dirty="0"/>
          </a:p>
        </p:txBody>
      </p:sp>
      <p:pic>
        <p:nvPicPr>
          <p:cNvPr id="35" name="Picture 34">
            <a:extLst>
              <a:ext uri="{FF2B5EF4-FFF2-40B4-BE49-F238E27FC236}">
                <a16:creationId xmlns:a16="http://schemas.microsoft.com/office/drawing/2014/main" id="{A8820595-2279-2ECB-E430-EC3BC1E95A2A}"/>
              </a:ext>
            </a:extLst>
          </p:cNvPr>
          <p:cNvPicPr>
            <a:picLocks noChangeAspect="1"/>
          </p:cNvPicPr>
          <p:nvPr/>
        </p:nvPicPr>
        <p:blipFill>
          <a:blip r:embed="rId2"/>
          <a:srcRect/>
          <a:stretch/>
        </p:blipFill>
        <p:spPr>
          <a:xfrm>
            <a:off x="10920068" y="303896"/>
            <a:ext cx="966098" cy="421383"/>
          </a:xfrm>
          <a:prstGeom prst="rect">
            <a:avLst/>
          </a:prstGeom>
        </p:spPr>
      </p:pic>
      <p:sp>
        <p:nvSpPr>
          <p:cNvPr id="11" name="object 4">
            <a:extLst>
              <a:ext uri="{FF2B5EF4-FFF2-40B4-BE49-F238E27FC236}">
                <a16:creationId xmlns:a16="http://schemas.microsoft.com/office/drawing/2014/main" id="{6B35DA79-F87C-475B-0332-F3BE13BBE644}"/>
              </a:ext>
            </a:extLst>
          </p:cNvPr>
          <p:cNvSpPr txBox="1"/>
          <p:nvPr/>
        </p:nvSpPr>
        <p:spPr>
          <a:xfrm>
            <a:off x="301625" y="4037602"/>
            <a:ext cx="7331280" cy="1458091"/>
          </a:xfrm>
          <a:prstGeom prst="rect">
            <a:avLst/>
          </a:prstGeom>
        </p:spPr>
        <p:txBody>
          <a:bodyPr vert="horz" wrap="square" lIns="0" tIns="22860" rIns="0" bIns="0" rtlCol="0">
            <a:spAutoFit/>
          </a:bodyPr>
          <a:lstStyle/>
          <a:p>
            <a:pPr marL="12700" marR="0" lvl="0" indent="0" algn="l" defTabSz="914400" rtl="0" eaLnBrk="1" fontAlgn="auto" latinLnBrk="0" hangingPunct="1">
              <a:lnSpc>
                <a:spcPct val="100000"/>
              </a:lnSpc>
              <a:spcBef>
                <a:spcPts val="18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DM Sans"/>
                <a:ea typeface="+mn-ea"/>
                <a:cs typeface="Fira Sans"/>
              </a:rPr>
              <a:t>Overall set-up</a:t>
            </a:r>
            <a:endParaRPr kumimoji="0" lang="en-GB" sz="1600" b="0" i="0" u="none" strike="noStrike" kern="1200" cap="none" spc="0" normalizeH="0" baseline="0" noProof="0" dirty="0">
              <a:ln>
                <a:noFill/>
              </a:ln>
              <a:solidFill>
                <a:prstClr val="black"/>
              </a:solidFill>
              <a:effectLst/>
              <a:uLnTx/>
              <a:uFillTx/>
              <a:latin typeface="DM Sans"/>
              <a:ea typeface="+mn-ea"/>
              <a:cs typeface="Fira Sans"/>
            </a:endParaRPr>
          </a:p>
          <a:p>
            <a:pPr marL="363600" marR="0" lvl="0" indent="-363600" algn="l" defTabSz="914400" rtl="0" eaLnBrk="1" fontAlgn="auto" latinLnBrk="0" hangingPunct="1">
              <a:lnSpc>
                <a:spcPct val="90000"/>
              </a:lnSpc>
              <a:spcBef>
                <a:spcPts val="500"/>
              </a:spcBef>
              <a:spcAft>
                <a:spcPts val="400"/>
              </a:spcAft>
              <a:buClr>
                <a:srgbClr val="897974"/>
              </a:buClr>
              <a:buSzPct val="90000"/>
              <a:buFont typeface="Otypical Text Regular" panose="020B0503030300000000" pitchFamily="34" charset="0"/>
              <a:buChar char="●"/>
              <a:tabLst/>
              <a:defRPr/>
            </a:pPr>
            <a:r>
              <a:rPr kumimoji="0" lang="en-GB" sz="1400" b="0" i="0" u="none" strike="noStrike" kern="1200" cap="none" spc="0" normalizeH="0" baseline="0" noProof="0" dirty="0">
                <a:ln>
                  <a:noFill/>
                </a:ln>
                <a:solidFill>
                  <a:prstClr val="black"/>
                </a:solidFill>
                <a:effectLst/>
                <a:uLnTx/>
                <a:uFillTx/>
                <a:latin typeface="DM Sans"/>
                <a:ea typeface="+mn-ea"/>
                <a:cs typeface="Fira Sans"/>
              </a:rPr>
              <a:t>Pre-conditioning phase: </a:t>
            </a:r>
            <a:r>
              <a:rPr kumimoji="0" sz="1400" b="0" i="0" u="none" strike="noStrike" kern="1200" cap="none" spc="0" normalizeH="0" baseline="0" noProof="0" dirty="0">
                <a:ln>
                  <a:noFill/>
                </a:ln>
                <a:solidFill>
                  <a:prstClr val="black"/>
                </a:solidFill>
                <a:effectLst/>
                <a:uLnTx/>
                <a:uFillTx/>
                <a:latin typeface="DM Sans"/>
                <a:ea typeface="+mn-ea"/>
                <a:cs typeface="Fira Sans"/>
              </a:rPr>
              <a:t>product application, no UV exposure</a:t>
            </a:r>
            <a:endParaRPr kumimoji="0" lang="en-GB" sz="1400" b="0" i="0" u="none" strike="noStrike" kern="1200" cap="none" spc="0" normalizeH="0" baseline="0" noProof="0" dirty="0">
              <a:ln>
                <a:noFill/>
              </a:ln>
              <a:solidFill>
                <a:prstClr val="black"/>
              </a:solidFill>
              <a:effectLst/>
              <a:uLnTx/>
              <a:uFillTx/>
              <a:latin typeface="DM Sans"/>
              <a:ea typeface="+mn-ea"/>
              <a:cs typeface="Fira Sans"/>
            </a:endParaRPr>
          </a:p>
          <a:p>
            <a:pPr marL="363600" marR="0" lvl="0" indent="-363600" algn="l" defTabSz="914400" rtl="0" eaLnBrk="1" fontAlgn="auto" latinLnBrk="0" hangingPunct="1">
              <a:lnSpc>
                <a:spcPct val="90000"/>
              </a:lnSpc>
              <a:spcBef>
                <a:spcPts val="500"/>
              </a:spcBef>
              <a:spcAft>
                <a:spcPts val="400"/>
              </a:spcAft>
              <a:buClr>
                <a:srgbClr val="897974"/>
              </a:buClr>
              <a:buSzPct val="90000"/>
              <a:buFont typeface="Otypical Text Regular" panose="020B0503030300000000" pitchFamily="34" charset="0"/>
              <a:buChar char="●"/>
              <a:tabLst/>
              <a:defRPr/>
            </a:pPr>
            <a:r>
              <a:rPr kumimoji="0" sz="1400" b="0" i="0" u="none" strike="noStrike" kern="1200" cap="none" spc="0" normalizeH="0" baseline="0" noProof="0" dirty="0">
                <a:ln>
                  <a:noFill/>
                </a:ln>
                <a:solidFill>
                  <a:prstClr val="black"/>
                </a:solidFill>
                <a:effectLst/>
                <a:uLnTx/>
                <a:uFillTx/>
                <a:latin typeface="DM Sans"/>
                <a:ea typeface="+mn-ea"/>
                <a:cs typeface="Fira Sans"/>
              </a:rPr>
              <a:t>Day 1-4</a:t>
            </a:r>
            <a:r>
              <a:rPr kumimoji="0" lang="en-GB" sz="1400" b="0" i="0" u="none" strike="noStrike" kern="1200" cap="none" spc="0" normalizeH="0" baseline="0" noProof="0" dirty="0">
                <a:ln>
                  <a:noFill/>
                </a:ln>
                <a:solidFill>
                  <a:prstClr val="black"/>
                </a:solidFill>
                <a:effectLst/>
                <a:uLnTx/>
                <a:uFillTx/>
                <a:latin typeface="DM Sans"/>
                <a:ea typeface="+mn-ea"/>
                <a:cs typeface="Fira Sans"/>
              </a:rPr>
              <a:t>: </a:t>
            </a:r>
            <a:r>
              <a:rPr kumimoji="0" sz="1400" b="0" i="0" u="none" strike="noStrike" kern="1200" cap="none" spc="0" normalizeH="0" baseline="0" noProof="0" dirty="0">
                <a:ln>
                  <a:noFill/>
                </a:ln>
                <a:solidFill>
                  <a:prstClr val="black"/>
                </a:solidFill>
                <a:effectLst/>
                <a:uLnTx/>
                <a:uFillTx/>
                <a:latin typeface="DM Sans"/>
                <a:ea typeface="+mn-ea"/>
                <a:cs typeface="Fira Sans"/>
              </a:rPr>
              <a:t>product application, UV exposure</a:t>
            </a:r>
            <a:endParaRPr kumimoji="0" lang="en-GB" sz="1400" b="0" i="0" u="none" strike="noStrike" kern="1200" cap="none" spc="0" normalizeH="0" baseline="0" noProof="0" dirty="0">
              <a:ln>
                <a:noFill/>
              </a:ln>
              <a:solidFill>
                <a:prstClr val="black"/>
              </a:solidFill>
              <a:effectLst/>
              <a:uLnTx/>
              <a:uFillTx/>
              <a:latin typeface="DM Sans"/>
              <a:ea typeface="+mn-ea"/>
              <a:cs typeface="Fira Sans"/>
            </a:endParaRPr>
          </a:p>
          <a:p>
            <a:pPr marL="363600" marR="0" lvl="0" indent="-363600" algn="l" defTabSz="914400" rtl="0" eaLnBrk="1" fontAlgn="auto" latinLnBrk="0" hangingPunct="1">
              <a:lnSpc>
                <a:spcPct val="90000"/>
              </a:lnSpc>
              <a:spcBef>
                <a:spcPts val="500"/>
              </a:spcBef>
              <a:spcAft>
                <a:spcPts val="400"/>
              </a:spcAft>
              <a:buClr>
                <a:srgbClr val="897974"/>
              </a:buClr>
              <a:buSzPct val="90000"/>
              <a:buFont typeface="Otypical Text Regular" panose="020B0503030300000000" pitchFamily="34" charset="0"/>
              <a:buChar char="●"/>
              <a:tabLst/>
              <a:defRPr/>
            </a:pPr>
            <a:r>
              <a:rPr kumimoji="0" sz="1400" b="0" i="0" u="none" strike="noStrike" kern="1200" cap="none" spc="0" normalizeH="0" baseline="0" noProof="0" dirty="0">
                <a:ln>
                  <a:noFill/>
                </a:ln>
                <a:solidFill>
                  <a:prstClr val="black"/>
                </a:solidFill>
                <a:effectLst/>
                <a:uLnTx/>
                <a:uFillTx/>
                <a:latin typeface="DM Sans"/>
                <a:ea typeface="+mn-ea"/>
                <a:cs typeface="Fira Sans"/>
              </a:rPr>
              <a:t>Day 5-15</a:t>
            </a:r>
            <a:r>
              <a:rPr kumimoji="0" lang="en-GB" sz="1400" b="0" i="0" u="none" strike="noStrike" kern="1200" cap="none" spc="0" normalizeH="0" baseline="0" noProof="0" dirty="0">
                <a:ln>
                  <a:noFill/>
                </a:ln>
                <a:solidFill>
                  <a:prstClr val="black"/>
                </a:solidFill>
                <a:effectLst/>
                <a:uLnTx/>
                <a:uFillTx/>
                <a:latin typeface="DM Sans"/>
                <a:ea typeface="+mn-ea"/>
                <a:cs typeface="Fira Sans"/>
              </a:rPr>
              <a:t>: </a:t>
            </a:r>
            <a:r>
              <a:rPr kumimoji="0" sz="1400" b="0" i="0" u="none" strike="noStrike" kern="1200" cap="none" spc="0" normalizeH="0" baseline="0" noProof="0" dirty="0">
                <a:ln>
                  <a:noFill/>
                </a:ln>
                <a:solidFill>
                  <a:prstClr val="black"/>
                </a:solidFill>
                <a:effectLst/>
                <a:uLnTx/>
                <a:uFillTx/>
                <a:latin typeface="DM Sans"/>
                <a:ea typeface="+mn-ea"/>
                <a:cs typeface="Fira Sans"/>
              </a:rPr>
              <a:t>product application, no UV exposure</a:t>
            </a:r>
            <a:endParaRPr kumimoji="0" lang="en-GB" sz="1400" b="0" i="0" u="none" strike="noStrike" kern="1200" cap="none" spc="0" normalizeH="0" baseline="0" noProof="0" dirty="0">
              <a:ln>
                <a:noFill/>
              </a:ln>
              <a:solidFill>
                <a:prstClr val="black"/>
              </a:solidFill>
              <a:effectLst/>
              <a:uLnTx/>
              <a:uFillTx/>
              <a:latin typeface="DM Sans"/>
              <a:ea typeface="+mn-ea"/>
              <a:cs typeface="Fira Sans"/>
            </a:endParaRPr>
          </a:p>
          <a:p>
            <a:pPr marL="363600" marR="0" lvl="0" indent="-363600" algn="l" defTabSz="914400" rtl="0" eaLnBrk="1" fontAlgn="auto" latinLnBrk="0" hangingPunct="1">
              <a:lnSpc>
                <a:spcPct val="90000"/>
              </a:lnSpc>
              <a:spcBef>
                <a:spcPts val="500"/>
              </a:spcBef>
              <a:spcAft>
                <a:spcPts val="400"/>
              </a:spcAft>
              <a:buClr>
                <a:srgbClr val="897974"/>
              </a:buClr>
              <a:buSzPct val="90000"/>
              <a:buFont typeface="Otypical Text Regular" panose="020B0503030300000000" pitchFamily="34" charset="0"/>
              <a:buChar char="●"/>
              <a:tabLst/>
              <a:defRPr/>
            </a:pPr>
            <a:r>
              <a:rPr kumimoji="0" sz="1400" b="0" i="0" u="none" strike="noStrike" kern="1200" cap="none" spc="0" normalizeH="0" baseline="0" noProof="0" dirty="0">
                <a:ln>
                  <a:noFill/>
                </a:ln>
                <a:solidFill>
                  <a:prstClr val="black"/>
                </a:solidFill>
                <a:effectLst/>
                <a:uLnTx/>
                <a:uFillTx/>
                <a:latin typeface="DM Sans"/>
                <a:ea typeface="+mn-ea"/>
                <a:cs typeface="Fira Sans"/>
              </a:rPr>
              <a:t>Day 15-22</a:t>
            </a:r>
            <a:r>
              <a:rPr kumimoji="0" lang="en-GB" sz="1400" b="0" i="0" u="none" strike="noStrike" kern="1200" cap="none" spc="0" normalizeH="0" baseline="0" noProof="0" dirty="0">
                <a:ln>
                  <a:noFill/>
                </a:ln>
                <a:solidFill>
                  <a:prstClr val="black"/>
                </a:solidFill>
                <a:effectLst/>
                <a:uLnTx/>
                <a:uFillTx/>
                <a:latin typeface="DM Sans"/>
                <a:ea typeface="+mn-ea"/>
                <a:cs typeface="Fira Sans"/>
              </a:rPr>
              <a:t>: </a:t>
            </a:r>
            <a:r>
              <a:rPr kumimoji="0" sz="1400" b="0" i="0" u="none" strike="noStrike" kern="1200" cap="none" spc="0" normalizeH="0" baseline="0" noProof="0" dirty="0">
                <a:ln>
                  <a:noFill/>
                </a:ln>
                <a:solidFill>
                  <a:prstClr val="black"/>
                </a:solidFill>
                <a:effectLst/>
                <a:uLnTx/>
                <a:uFillTx/>
                <a:latin typeface="DM Sans"/>
                <a:ea typeface="+mn-ea"/>
                <a:cs typeface="Fira Sans"/>
              </a:rPr>
              <a:t>no application, no UV exposure</a:t>
            </a:r>
          </a:p>
        </p:txBody>
      </p:sp>
      <p:graphicFrame>
        <p:nvGraphicFramePr>
          <p:cNvPr id="13" name="Table 12">
            <a:extLst>
              <a:ext uri="{FF2B5EF4-FFF2-40B4-BE49-F238E27FC236}">
                <a16:creationId xmlns:a16="http://schemas.microsoft.com/office/drawing/2014/main" id="{2D8C170A-83AF-48F2-046A-32EAE1A6B9A3}"/>
              </a:ext>
            </a:extLst>
          </p:cNvPr>
          <p:cNvGraphicFramePr>
            <a:graphicFrameLocks noGrp="1"/>
          </p:cNvGraphicFramePr>
          <p:nvPr>
            <p:extLst>
              <p:ext uri="{D42A27DB-BD31-4B8C-83A1-F6EECF244321}">
                <p14:modId xmlns:p14="http://schemas.microsoft.com/office/powerpoint/2010/main" val="4084001027"/>
              </p:ext>
            </p:extLst>
          </p:nvPr>
        </p:nvGraphicFramePr>
        <p:xfrm>
          <a:off x="301626" y="2296201"/>
          <a:ext cx="11587962" cy="1312005"/>
        </p:xfrm>
        <a:graphic>
          <a:graphicData uri="http://schemas.openxmlformats.org/drawingml/2006/table">
            <a:tbl>
              <a:tblPr firstRow="1" bandRow="1"/>
              <a:tblGrid>
                <a:gridCol w="605069">
                  <a:extLst>
                    <a:ext uri="{9D8B030D-6E8A-4147-A177-3AD203B41FA5}">
                      <a16:colId xmlns:a16="http://schemas.microsoft.com/office/drawing/2014/main" val="2648126713"/>
                    </a:ext>
                  </a:extLst>
                </a:gridCol>
                <a:gridCol w="861766">
                  <a:extLst>
                    <a:ext uri="{9D8B030D-6E8A-4147-A177-3AD203B41FA5}">
                      <a16:colId xmlns:a16="http://schemas.microsoft.com/office/drawing/2014/main" val="3596927151"/>
                    </a:ext>
                  </a:extLst>
                </a:gridCol>
                <a:gridCol w="440049">
                  <a:extLst>
                    <a:ext uri="{9D8B030D-6E8A-4147-A177-3AD203B41FA5}">
                      <a16:colId xmlns:a16="http://schemas.microsoft.com/office/drawing/2014/main" val="2854203938"/>
                    </a:ext>
                  </a:extLst>
                </a:gridCol>
                <a:gridCol w="440049">
                  <a:extLst>
                    <a:ext uri="{9D8B030D-6E8A-4147-A177-3AD203B41FA5}">
                      <a16:colId xmlns:a16="http://schemas.microsoft.com/office/drawing/2014/main" val="262316773"/>
                    </a:ext>
                  </a:extLst>
                </a:gridCol>
                <a:gridCol w="440049">
                  <a:extLst>
                    <a:ext uri="{9D8B030D-6E8A-4147-A177-3AD203B41FA5}">
                      <a16:colId xmlns:a16="http://schemas.microsoft.com/office/drawing/2014/main" val="3585156902"/>
                    </a:ext>
                  </a:extLst>
                </a:gridCol>
                <a:gridCol w="440049">
                  <a:extLst>
                    <a:ext uri="{9D8B030D-6E8A-4147-A177-3AD203B41FA5}">
                      <a16:colId xmlns:a16="http://schemas.microsoft.com/office/drawing/2014/main" val="1961652651"/>
                    </a:ext>
                  </a:extLst>
                </a:gridCol>
                <a:gridCol w="440049">
                  <a:extLst>
                    <a:ext uri="{9D8B030D-6E8A-4147-A177-3AD203B41FA5}">
                      <a16:colId xmlns:a16="http://schemas.microsoft.com/office/drawing/2014/main" val="716432693"/>
                    </a:ext>
                  </a:extLst>
                </a:gridCol>
                <a:gridCol w="440049">
                  <a:extLst>
                    <a:ext uri="{9D8B030D-6E8A-4147-A177-3AD203B41FA5}">
                      <a16:colId xmlns:a16="http://schemas.microsoft.com/office/drawing/2014/main" val="4158728841"/>
                    </a:ext>
                  </a:extLst>
                </a:gridCol>
                <a:gridCol w="440049">
                  <a:extLst>
                    <a:ext uri="{9D8B030D-6E8A-4147-A177-3AD203B41FA5}">
                      <a16:colId xmlns:a16="http://schemas.microsoft.com/office/drawing/2014/main" val="2442824108"/>
                    </a:ext>
                  </a:extLst>
                </a:gridCol>
                <a:gridCol w="440049">
                  <a:extLst>
                    <a:ext uri="{9D8B030D-6E8A-4147-A177-3AD203B41FA5}">
                      <a16:colId xmlns:a16="http://schemas.microsoft.com/office/drawing/2014/main" val="2649082070"/>
                    </a:ext>
                  </a:extLst>
                </a:gridCol>
                <a:gridCol w="440049">
                  <a:extLst>
                    <a:ext uri="{9D8B030D-6E8A-4147-A177-3AD203B41FA5}">
                      <a16:colId xmlns:a16="http://schemas.microsoft.com/office/drawing/2014/main" val="2005093884"/>
                    </a:ext>
                  </a:extLst>
                </a:gridCol>
                <a:gridCol w="440049">
                  <a:extLst>
                    <a:ext uri="{9D8B030D-6E8A-4147-A177-3AD203B41FA5}">
                      <a16:colId xmlns:a16="http://schemas.microsoft.com/office/drawing/2014/main" val="296547778"/>
                    </a:ext>
                  </a:extLst>
                </a:gridCol>
                <a:gridCol w="440049">
                  <a:extLst>
                    <a:ext uri="{9D8B030D-6E8A-4147-A177-3AD203B41FA5}">
                      <a16:colId xmlns:a16="http://schemas.microsoft.com/office/drawing/2014/main" val="2027083666"/>
                    </a:ext>
                  </a:extLst>
                </a:gridCol>
                <a:gridCol w="440049">
                  <a:extLst>
                    <a:ext uri="{9D8B030D-6E8A-4147-A177-3AD203B41FA5}">
                      <a16:colId xmlns:a16="http://schemas.microsoft.com/office/drawing/2014/main" val="3264039310"/>
                    </a:ext>
                  </a:extLst>
                </a:gridCol>
                <a:gridCol w="440049">
                  <a:extLst>
                    <a:ext uri="{9D8B030D-6E8A-4147-A177-3AD203B41FA5}">
                      <a16:colId xmlns:a16="http://schemas.microsoft.com/office/drawing/2014/main" val="3879158576"/>
                    </a:ext>
                  </a:extLst>
                </a:gridCol>
                <a:gridCol w="440049">
                  <a:extLst>
                    <a:ext uri="{9D8B030D-6E8A-4147-A177-3AD203B41FA5}">
                      <a16:colId xmlns:a16="http://schemas.microsoft.com/office/drawing/2014/main" val="2166797900"/>
                    </a:ext>
                  </a:extLst>
                </a:gridCol>
                <a:gridCol w="440049">
                  <a:extLst>
                    <a:ext uri="{9D8B030D-6E8A-4147-A177-3AD203B41FA5}">
                      <a16:colId xmlns:a16="http://schemas.microsoft.com/office/drawing/2014/main" val="67898535"/>
                    </a:ext>
                  </a:extLst>
                </a:gridCol>
                <a:gridCol w="440049">
                  <a:extLst>
                    <a:ext uri="{9D8B030D-6E8A-4147-A177-3AD203B41FA5}">
                      <a16:colId xmlns:a16="http://schemas.microsoft.com/office/drawing/2014/main" val="3111797259"/>
                    </a:ext>
                  </a:extLst>
                </a:gridCol>
                <a:gridCol w="440049">
                  <a:extLst>
                    <a:ext uri="{9D8B030D-6E8A-4147-A177-3AD203B41FA5}">
                      <a16:colId xmlns:a16="http://schemas.microsoft.com/office/drawing/2014/main" val="4138287364"/>
                    </a:ext>
                  </a:extLst>
                </a:gridCol>
                <a:gridCol w="440049">
                  <a:extLst>
                    <a:ext uri="{9D8B030D-6E8A-4147-A177-3AD203B41FA5}">
                      <a16:colId xmlns:a16="http://schemas.microsoft.com/office/drawing/2014/main" val="2519516039"/>
                    </a:ext>
                  </a:extLst>
                </a:gridCol>
                <a:gridCol w="440049">
                  <a:extLst>
                    <a:ext uri="{9D8B030D-6E8A-4147-A177-3AD203B41FA5}">
                      <a16:colId xmlns:a16="http://schemas.microsoft.com/office/drawing/2014/main" val="1548463801"/>
                    </a:ext>
                  </a:extLst>
                </a:gridCol>
                <a:gridCol w="440049">
                  <a:extLst>
                    <a:ext uri="{9D8B030D-6E8A-4147-A177-3AD203B41FA5}">
                      <a16:colId xmlns:a16="http://schemas.microsoft.com/office/drawing/2014/main" val="1605097444"/>
                    </a:ext>
                  </a:extLst>
                </a:gridCol>
                <a:gridCol w="440049">
                  <a:extLst>
                    <a:ext uri="{9D8B030D-6E8A-4147-A177-3AD203B41FA5}">
                      <a16:colId xmlns:a16="http://schemas.microsoft.com/office/drawing/2014/main" val="355889100"/>
                    </a:ext>
                  </a:extLst>
                </a:gridCol>
                <a:gridCol w="440049">
                  <a:extLst>
                    <a:ext uri="{9D8B030D-6E8A-4147-A177-3AD203B41FA5}">
                      <a16:colId xmlns:a16="http://schemas.microsoft.com/office/drawing/2014/main" val="3347296589"/>
                    </a:ext>
                  </a:extLst>
                </a:gridCol>
                <a:gridCol w="440049">
                  <a:extLst>
                    <a:ext uri="{9D8B030D-6E8A-4147-A177-3AD203B41FA5}">
                      <a16:colId xmlns:a16="http://schemas.microsoft.com/office/drawing/2014/main" val="1844406104"/>
                    </a:ext>
                  </a:extLst>
                </a:gridCol>
              </a:tblGrid>
              <a:tr h="331943">
                <a:tc gridSpan="18">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en-US" sz="1800" b="1" i="0" u="none" strike="noStrike" dirty="0">
                          <a:solidFill>
                            <a:srgbClr val="FFFFFF"/>
                          </a:solidFill>
                          <a:effectLst/>
                          <a:latin typeface="+mn-lt"/>
                        </a:rPr>
                        <a:t>Product application phase (2 times per day)</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4D3C35"/>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lnL w="12700" cap="flat" cmpd="sng" algn="ctr">
                      <a:solidFill>
                        <a:srgbClr val="000000"/>
                      </a:solidFill>
                      <a:prstDash val="solid"/>
                      <a:round/>
                      <a:headEnd type="none" w="med" len="med"/>
                      <a:tailEnd type="none" w="med" len="med"/>
                    </a:ln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gridSpan="7">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800" b="1" i="0" u="none" strike="noStrike">
                          <a:solidFill>
                            <a:srgbClr val="000000"/>
                          </a:solidFill>
                          <a:effectLst/>
                          <a:latin typeface="+mn-lt"/>
                        </a:rPr>
                        <a:t>Post application phase</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4086438492"/>
                  </a:ext>
                </a:extLst>
              </a:tr>
              <a:tr h="30131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Day</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endParaRPr lang="it-IT" sz="1100" b="0" i="0" u="none" strike="noStrike" dirty="0">
                        <a:solidFill>
                          <a:srgbClr val="000000"/>
                        </a:solidFill>
                        <a:effectLst/>
                        <a:latin typeface="+mn-lt"/>
                      </a:endParaRP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0</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2</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rgbClr val="000000"/>
                          </a:solidFill>
                          <a:effectLst/>
                          <a:latin typeface="+mn-lt"/>
                        </a:rPr>
                        <a:t>3</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rgbClr val="000000"/>
                          </a:solidFill>
                          <a:effectLst/>
                          <a:latin typeface="+mn-lt"/>
                        </a:rPr>
                        <a:t>4</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5</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rgbClr val="000000"/>
                          </a:solidFill>
                          <a:effectLst/>
                          <a:latin typeface="+mn-lt"/>
                        </a:rPr>
                        <a:t>6</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rgbClr val="000000"/>
                          </a:solidFill>
                          <a:effectLst/>
                          <a:latin typeface="+mn-lt"/>
                        </a:rPr>
                        <a:t>7</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8</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rgbClr val="000000"/>
                          </a:solidFill>
                          <a:effectLst/>
                          <a:latin typeface="+mn-lt"/>
                        </a:rPr>
                        <a:t>9</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dirty="0">
                          <a:solidFill>
                            <a:schemeClr val="tx1"/>
                          </a:solidFill>
                          <a:effectLst/>
                          <a:latin typeface="+mn-lt"/>
                        </a:rPr>
                        <a:t>10</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rgbClr val="000000"/>
                          </a:solidFill>
                          <a:effectLst/>
                          <a:latin typeface="+mn-lt"/>
                        </a:rPr>
                        <a:t>11</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rgbClr val="000000"/>
                          </a:solidFill>
                          <a:effectLst/>
                          <a:latin typeface="+mn-lt"/>
                        </a:rPr>
                        <a:t>12</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13</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14</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15</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16</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17</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18</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19</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20</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21</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22</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147553296"/>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chemeClr val="tx1"/>
                          </a:solidFill>
                          <a:effectLst/>
                          <a:latin typeface="+mn-lt"/>
                        </a:rPr>
                        <a:t>ITA </a:t>
                      </a:r>
                      <a:r>
                        <a:rPr lang="it-IT" sz="1100" b="0" i="0" u="none" strike="noStrike" dirty="0" err="1">
                          <a:solidFill>
                            <a:schemeClr val="tx1"/>
                          </a:solidFill>
                          <a:effectLst/>
                          <a:latin typeface="+mn-lt"/>
                        </a:rPr>
                        <a:t>Measure</a:t>
                      </a:r>
                      <a:r>
                        <a:rPr lang="it-IT" sz="1100" b="0" i="0" u="none" strike="noStrike" dirty="0">
                          <a:solidFill>
                            <a:schemeClr val="tx1"/>
                          </a:solidFill>
                          <a:effectLst/>
                          <a:latin typeface="+mn-lt"/>
                        </a:rPr>
                        <a:t> </a:t>
                      </a:r>
                    </a:p>
                    <a:p>
                      <a:pPr algn="ctr" rtl="0" fontAlgn="ctr"/>
                      <a:r>
                        <a:rPr lang="it-IT" sz="1100" b="0" i="0" u="none" strike="noStrike" dirty="0">
                          <a:solidFill>
                            <a:schemeClr val="tx1"/>
                          </a:solidFill>
                          <a:effectLst/>
                          <a:latin typeface="+mn-lt"/>
                        </a:rPr>
                        <a:t>&amp; Photo </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endParaRPr lang="it-IT" sz="900" b="0" i="0" u="none" strike="noStrike">
                        <a:solidFill>
                          <a:srgbClr val="000000"/>
                        </a:solidFill>
                        <a:effectLst/>
                        <a:latin typeface="+mn-lt"/>
                      </a:endParaRPr>
                    </a:p>
                  </a:txBody>
                  <a:tcPr marL="8189" marR="8189" marT="8189"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chemeClr val="tx1"/>
                          </a:solidFill>
                          <a:effectLst/>
                          <a:latin typeface="+mn-lt"/>
                        </a:rPr>
                        <a:t>ITA</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100" b="0" i="0" u="none" strike="noStrike" dirty="0">
                          <a:solidFill>
                            <a:schemeClr val="bg1"/>
                          </a:solidFill>
                          <a:effectLst/>
                          <a:latin typeface="+mn-lt"/>
                        </a:rPr>
                        <a:t>«</a:t>
                      </a:r>
                      <a:r>
                        <a:rPr lang="it-IT" sz="1100" b="0" i="1" u="none" strike="noStrike" dirty="0">
                          <a:solidFill>
                            <a:schemeClr val="bg1"/>
                          </a:solidFill>
                          <a:effectLst/>
                          <a:latin typeface="+mn-lt"/>
                        </a:rPr>
                        <a:t>Real life</a:t>
                      </a:r>
                      <a:r>
                        <a:rPr lang="it-IT" sz="1100" b="0" i="0" u="none" strike="noStrike" dirty="0">
                          <a:solidFill>
                            <a:schemeClr val="bg1"/>
                          </a:solidFill>
                          <a:effectLst/>
                          <a:latin typeface="+mn-lt"/>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100" b="0" i="0" u="none" strike="noStrike" dirty="0" err="1">
                          <a:solidFill>
                            <a:schemeClr val="bg1"/>
                          </a:solidFill>
                          <a:effectLst/>
                          <a:latin typeface="+mn-lt"/>
                        </a:rPr>
                        <a:t>simulation</a:t>
                      </a:r>
                      <a:r>
                        <a:rPr lang="it-IT" sz="1100" b="0" i="0" u="none" strike="noStrike" dirty="0">
                          <a:solidFill>
                            <a:schemeClr val="bg1"/>
                          </a:solidFill>
                          <a:effectLst/>
                          <a:latin typeface="+mn-lt"/>
                        </a:rPr>
                        <a:t>*</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4D3C35"/>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chemeClr val="tx1"/>
                          </a:solidFill>
                          <a:effectLst/>
                          <a:latin typeface="+mn-lt"/>
                        </a:rPr>
                        <a:t>ITA</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it-IT" sz="1100" b="0" i="0" u="none" strike="noStrike" dirty="0">
                          <a:solidFill>
                            <a:srgbClr val="000000"/>
                          </a:solidFill>
                          <a:effectLst/>
                          <a:latin typeface="+mn-lt"/>
                        </a:rPr>
                        <a:t> </a:t>
                      </a:r>
                    </a:p>
                    <a:p>
                      <a:pPr algn="ctr" fontAlgn="ctr"/>
                      <a:r>
                        <a:rPr lang="it-IT" sz="1100" b="0" i="0" u="none" strike="noStrike" dirty="0">
                          <a:solidFill>
                            <a:srgbClr val="000000"/>
                          </a:solidFill>
                          <a:effectLst/>
                          <a:latin typeface="+mn-lt"/>
                        </a:rPr>
                        <a:t> </a:t>
                      </a:r>
                    </a:p>
                    <a:p>
                      <a:pPr algn="ctr" fontAlgn="ctr"/>
                      <a:r>
                        <a:rPr lang="it-IT" sz="1100" b="0" i="0" u="none" strike="noStrike" dirty="0">
                          <a:solidFill>
                            <a:srgbClr val="000000"/>
                          </a:solidFill>
                          <a:effectLst/>
                          <a:latin typeface="+mn-lt"/>
                        </a:rPr>
                        <a:t> </a:t>
                      </a:r>
                    </a:p>
                    <a:p>
                      <a:pPr algn="ctr" fontAlgn="ctr"/>
                      <a:r>
                        <a:rPr lang="it-IT" sz="1100" b="0" i="0" u="none" strike="noStrike" dirty="0">
                          <a:solidFill>
                            <a:srgbClr val="000000"/>
                          </a:solidFill>
                          <a:effectLst/>
                          <a:latin typeface="+mn-lt"/>
                        </a:rPr>
                        <a:t> </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chemeClr val="tx1"/>
                          </a:solidFill>
                          <a:effectLst/>
                          <a:latin typeface="+mn-lt"/>
                        </a:rPr>
                        <a:t>ITA</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it-IT" sz="1100" b="0" i="0" u="none" strike="noStrike" dirty="0">
                          <a:solidFill>
                            <a:srgbClr val="000000"/>
                          </a:solidFill>
                          <a:effectLst/>
                          <a:latin typeface="+mn-lt"/>
                        </a:rPr>
                        <a:t> </a:t>
                      </a:r>
                    </a:p>
                    <a:p>
                      <a:pPr algn="ctr" fontAlgn="ctr"/>
                      <a:r>
                        <a:rPr lang="it-IT" sz="1100" b="0" i="0" u="none" strike="noStrike" dirty="0">
                          <a:solidFill>
                            <a:srgbClr val="000000"/>
                          </a:solidFill>
                          <a:effectLst/>
                          <a:latin typeface="+mn-lt"/>
                        </a:rPr>
                        <a:t> </a:t>
                      </a:r>
                    </a:p>
                    <a:p>
                      <a:pPr algn="ctr" fontAlgn="ctr"/>
                      <a:r>
                        <a:rPr lang="it-IT" sz="1100" b="0" i="0" u="none" strike="noStrike" dirty="0">
                          <a:solidFill>
                            <a:srgbClr val="000000"/>
                          </a:solidFill>
                          <a:effectLst/>
                          <a:latin typeface="+mn-lt"/>
                        </a:rPr>
                        <a:t> </a:t>
                      </a:r>
                    </a:p>
                    <a:p>
                      <a:pPr algn="ctr" fontAlgn="ctr"/>
                      <a:r>
                        <a:rPr lang="it-IT" sz="1100" b="0" i="0" u="none" strike="noStrike" dirty="0">
                          <a:solidFill>
                            <a:srgbClr val="000000"/>
                          </a:solidFill>
                          <a:effectLst/>
                          <a:latin typeface="+mn-lt"/>
                        </a:rPr>
                        <a:t> </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dirty="0">
                          <a:solidFill>
                            <a:schemeClr val="tx1"/>
                          </a:solidFill>
                          <a:effectLst/>
                          <a:latin typeface="+mn-lt"/>
                        </a:rPr>
                        <a:t>ITA &amp; Photo</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gridSpan="6">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it-IT" sz="1100" b="0" i="0" u="none" strike="noStrike" dirty="0">
                          <a:solidFill>
                            <a:srgbClr val="000000"/>
                          </a:solidFill>
                          <a:effectLst/>
                          <a:latin typeface="+mn-lt"/>
                        </a:rPr>
                        <a:t> </a:t>
                      </a:r>
                    </a:p>
                    <a:p>
                      <a:pPr algn="ctr" fontAlgn="ctr"/>
                      <a:r>
                        <a:rPr lang="it-IT" sz="1100" b="0" i="0" u="none" strike="noStrike" dirty="0">
                          <a:solidFill>
                            <a:srgbClr val="000000"/>
                          </a:solidFill>
                          <a:effectLst/>
                          <a:latin typeface="+mn-lt"/>
                        </a:rPr>
                        <a:t> </a:t>
                      </a:r>
                    </a:p>
                    <a:p>
                      <a:pPr algn="ctr" fontAlgn="ctr"/>
                      <a:r>
                        <a:rPr lang="it-IT" sz="1100" b="0" i="0" u="none" strike="noStrike" dirty="0">
                          <a:solidFill>
                            <a:srgbClr val="000000"/>
                          </a:solidFill>
                          <a:effectLst/>
                          <a:latin typeface="+mn-lt"/>
                        </a:rPr>
                        <a:t> </a:t>
                      </a:r>
                    </a:p>
                    <a:p>
                      <a:pPr algn="ctr" fontAlgn="ctr"/>
                      <a:r>
                        <a:rPr lang="it-IT" sz="1100" b="0" i="0" u="none" strike="noStrike" dirty="0">
                          <a:solidFill>
                            <a:srgbClr val="000000"/>
                          </a:solidFill>
                          <a:effectLst/>
                          <a:latin typeface="+mn-lt"/>
                        </a:rPr>
                        <a:t>  </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dirty="0">
                          <a:solidFill>
                            <a:schemeClr val="tx1"/>
                          </a:solidFill>
                          <a:effectLst/>
                          <a:latin typeface="+mn-lt"/>
                        </a:rPr>
                        <a:t>ITA</a:t>
                      </a:r>
                    </a:p>
                  </a:txBody>
                  <a:tcPr marL="8189" marR="8189" marT="8189" marB="0" anchor="ct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136446582"/>
                  </a:ext>
                </a:extLst>
              </a:tr>
            </a:tbl>
          </a:graphicData>
        </a:graphic>
      </p:graphicFrame>
    </p:spTree>
    <p:extLst>
      <p:ext uri="{BB962C8B-B14F-4D97-AF65-F5344CB8AC3E}">
        <p14:creationId xmlns:p14="http://schemas.microsoft.com/office/powerpoint/2010/main" val="4212554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EA730B-6EB8-B2D8-0B75-BE22952E6E8B}"/>
              </a:ext>
            </a:extLst>
          </p:cNvPr>
          <p:cNvSpPr/>
          <p:nvPr/>
        </p:nvSpPr>
        <p:spPr>
          <a:xfrm>
            <a:off x="1" y="1596788"/>
            <a:ext cx="12192000" cy="438775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1828FD5-63DF-B346-9C9D-B812115A6A04}"/>
              </a:ext>
            </a:extLst>
          </p:cNvPr>
          <p:cNvSpPr>
            <a:spLocks noGrp="1"/>
          </p:cNvSpPr>
          <p:nvPr>
            <p:ph type="sldNum" sz="quarter" idx="10"/>
          </p:nvPr>
        </p:nvSpPr>
        <p:spPr/>
        <p:txBody>
          <a:bodyPr/>
          <a:lstStyle/>
          <a:p>
            <a:pPr lvl="0"/>
            <a:fld id="{E118D48E-C7CB-6244-969D-7BAEA9B6226C}" type="slidenum">
              <a:rPr lang="en-US" noProof="0" smtClean="0"/>
              <a:pPr lvl="0"/>
              <a:t>24</a:t>
            </a:fld>
            <a:endParaRPr lang="en-US" noProof="0"/>
          </a:p>
        </p:txBody>
      </p:sp>
      <p:sp>
        <p:nvSpPr>
          <p:cNvPr id="3" name="Text Placeholder 2">
            <a:extLst>
              <a:ext uri="{FF2B5EF4-FFF2-40B4-BE49-F238E27FC236}">
                <a16:creationId xmlns:a16="http://schemas.microsoft.com/office/drawing/2014/main" id="{442EB848-CF0D-2A40-9C66-D41941A20307}"/>
              </a:ext>
            </a:extLst>
          </p:cNvPr>
          <p:cNvSpPr>
            <a:spLocks noGrp="1"/>
          </p:cNvSpPr>
          <p:nvPr>
            <p:ph type="body" idx="11"/>
          </p:nvPr>
        </p:nvSpPr>
        <p:spPr>
          <a:xfrm>
            <a:off x="302399" y="605611"/>
            <a:ext cx="10780569" cy="720621"/>
          </a:xfrm>
        </p:spPr>
        <p:txBody>
          <a:bodyPr/>
          <a:lstStyle/>
          <a:p>
            <a:r>
              <a:rPr lang="en-GB" dirty="0"/>
              <a:t>SYN-GLOW</a:t>
            </a:r>
            <a:r>
              <a:rPr lang="en-GB" b="0" dirty="0"/>
              <a:t>®</a:t>
            </a:r>
            <a:r>
              <a:rPr lang="en-GB" dirty="0"/>
              <a:t> delivers visible healthy tone</a:t>
            </a:r>
            <a:br>
              <a:rPr lang="en-GB" dirty="0"/>
            </a:br>
            <a:r>
              <a:rPr lang="en-GB" dirty="0"/>
              <a:t>in just 5 days with long-lasting effect</a:t>
            </a:r>
          </a:p>
        </p:txBody>
      </p:sp>
      <p:sp>
        <p:nvSpPr>
          <p:cNvPr id="4" name="Title 3">
            <a:extLst>
              <a:ext uri="{FF2B5EF4-FFF2-40B4-BE49-F238E27FC236}">
                <a16:creationId xmlns:a16="http://schemas.microsoft.com/office/drawing/2014/main" id="{D63643AF-ABFB-EF42-84C2-691A25653293}"/>
              </a:ext>
            </a:extLst>
          </p:cNvPr>
          <p:cNvSpPr>
            <a:spLocks noGrp="1"/>
          </p:cNvSpPr>
          <p:nvPr>
            <p:ph type="title"/>
          </p:nvPr>
        </p:nvSpPr>
        <p:spPr/>
        <p:txBody>
          <a:bodyPr/>
          <a:lstStyle/>
          <a:p>
            <a:r>
              <a:rPr lang="en-GB" dirty="0"/>
              <a:t>Outstanding </a:t>
            </a:r>
            <a:r>
              <a:rPr lang="en-GB" i="1" dirty="0"/>
              <a:t>in-vivo</a:t>
            </a:r>
            <a:r>
              <a:rPr lang="en-GB" dirty="0"/>
              <a:t> results!</a:t>
            </a:r>
            <a:endParaRPr lang="en-US" dirty="0"/>
          </a:p>
        </p:txBody>
      </p:sp>
      <p:sp>
        <p:nvSpPr>
          <p:cNvPr id="34" name="Text Placeholder 33">
            <a:extLst>
              <a:ext uri="{FF2B5EF4-FFF2-40B4-BE49-F238E27FC236}">
                <a16:creationId xmlns:a16="http://schemas.microsoft.com/office/drawing/2014/main" id="{08EC1246-4288-848F-B301-93F3BA97E770}"/>
              </a:ext>
            </a:extLst>
          </p:cNvPr>
          <p:cNvSpPr>
            <a:spLocks noGrp="1"/>
          </p:cNvSpPr>
          <p:nvPr>
            <p:ph type="body" sz="quarter" idx="23"/>
          </p:nvPr>
        </p:nvSpPr>
        <p:spPr>
          <a:xfrm>
            <a:off x="302399" y="6265366"/>
            <a:ext cx="3528001" cy="116604"/>
          </a:xfrm>
        </p:spPr>
        <p:txBody>
          <a:bodyPr/>
          <a:lstStyle/>
          <a:p>
            <a:r>
              <a:rPr lang="en-GB" dirty="0"/>
              <a:t>** p&lt;0.01 against Untreated skin «highly significant»</a:t>
            </a:r>
          </a:p>
        </p:txBody>
      </p:sp>
      <p:sp>
        <p:nvSpPr>
          <p:cNvPr id="10" name="Text Placeholder 9">
            <a:extLst>
              <a:ext uri="{FF2B5EF4-FFF2-40B4-BE49-F238E27FC236}">
                <a16:creationId xmlns:a16="http://schemas.microsoft.com/office/drawing/2014/main" id="{7BC6AFD6-2F0E-09CA-502F-073DB4A13999}"/>
              </a:ext>
            </a:extLst>
          </p:cNvPr>
          <p:cNvSpPr>
            <a:spLocks noGrp="1"/>
          </p:cNvSpPr>
          <p:nvPr>
            <p:ph type="body" sz="quarter" idx="24"/>
          </p:nvPr>
        </p:nvSpPr>
        <p:spPr>
          <a:xfrm>
            <a:off x="302398" y="6125513"/>
            <a:ext cx="3528001" cy="121588"/>
          </a:xfrm>
        </p:spPr>
        <p:txBody>
          <a:bodyPr/>
          <a:lstStyle/>
          <a:p>
            <a:r>
              <a:rPr lang="en-US" dirty="0"/>
              <a:t>* p&lt;0.05 against Untreated skin «significant»</a:t>
            </a:r>
          </a:p>
          <a:p>
            <a:endParaRPr lang="en-US" dirty="0"/>
          </a:p>
        </p:txBody>
      </p:sp>
      <p:sp>
        <p:nvSpPr>
          <p:cNvPr id="14" name="TextBox 13">
            <a:extLst>
              <a:ext uri="{FF2B5EF4-FFF2-40B4-BE49-F238E27FC236}">
                <a16:creationId xmlns:a16="http://schemas.microsoft.com/office/drawing/2014/main" id="{4A1CF33B-351B-4AE8-90DD-C2864DB9BB2C}"/>
              </a:ext>
            </a:extLst>
          </p:cNvPr>
          <p:cNvSpPr txBox="1"/>
          <p:nvPr/>
        </p:nvSpPr>
        <p:spPr>
          <a:xfrm>
            <a:off x="6567192" y="5446825"/>
            <a:ext cx="2691466" cy="307777"/>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Control group= UV only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Competitive peptide = Hexapeptide-1</a:t>
            </a:r>
          </a:p>
        </p:txBody>
      </p:sp>
      <p:sp>
        <p:nvSpPr>
          <p:cNvPr id="16" name="Rectangle 15">
            <a:extLst>
              <a:ext uri="{FF2B5EF4-FFF2-40B4-BE49-F238E27FC236}">
                <a16:creationId xmlns:a16="http://schemas.microsoft.com/office/drawing/2014/main" id="{815E30EC-CCF0-7947-8C8D-F27CE4E6BF1C}"/>
              </a:ext>
            </a:extLst>
          </p:cNvPr>
          <p:cNvSpPr/>
          <p:nvPr/>
        </p:nvSpPr>
        <p:spPr>
          <a:xfrm>
            <a:off x="8653776" y="2381130"/>
            <a:ext cx="978986" cy="156675"/>
          </a:xfrm>
          <a:prstGeom prst="rect">
            <a:avLst/>
          </a:prstGeom>
          <a:solidFill>
            <a:srgbClr val="F0F0F0"/>
          </a:solidFill>
        </p:spPr>
        <p:txBody>
          <a:bodyPr wrap="square" lIns="0" tIns="18000" rIns="0" bIns="0">
            <a:spAutoFit/>
          </a:bodyPr>
          <a:lstStyle/>
          <a:p>
            <a:r>
              <a:rPr lang="en-US" sz="900"/>
              <a:t>3% SYN-GLOW</a:t>
            </a:r>
            <a:r>
              <a:rPr lang="en-US" sz="900" baseline="30000"/>
              <a:t>®</a:t>
            </a:r>
            <a:endParaRPr lang="en-US" sz="900"/>
          </a:p>
        </p:txBody>
      </p:sp>
      <p:sp>
        <p:nvSpPr>
          <p:cNvPr id="17" name="Rectangle 16">
            <a:extLst>
              <a:ext uri="{FF2B5EF4-FFF2-40B4-BE49-F238E27FC236}">
                <a16:creationId xmlns:a16="http://schemas.microsoft.com/office/drawing/2014/main" id="{B78369A5-5E5C-A442-BEC8-1F740B723F59}"/>
              </a:ext>
            </a:extLst>
          </p:cNvPr>
          <p:cNvSpPr/>
          <p:nvPr/>
        </p:nvSpPr>
        <p:spPr>
          <a:xfrm>
            <a:off x="7516254" y="2381131"/>
            <a:ext cx="864000" cy="156675"/>
          </a:xfrm>
          <a:prstGeom prst="rect">
            <a:avLst/>
          </a:prstGeom>
          <a:solidFill>
            <a:srgbClr val="F0F0F0"/>
          </a:solidFill>
        </p:spPr>
        <p:txBody>
          <a:bodyPr wrap="square" lIns="0" tIns="18000" rIns="0" bIns="0">
            <a:spAutoFit/>
          </a:bodyPr>
          <a:lstStyle/>
          <a:p>
            <a:r>
              <a:rPr lang="en-US" sz="900"/>
              <a:t>5% Competition</a:t>
            </a:r>
          </a:p>
        </p:txBody>
      </p:sp>
      <p:sp>
        <p:nvSpPr>
          <p:cNvPr id="18" name="Rectangle 17">
            <a:extLst>
              <a:ext uri="{FF2B5EF4-FFF2-40B4-BE49-F238E27FC236}">
                <a16:creationId xmlns:a16="http://schemas.microsoft.com/office/drawing/2014/main" id="{16FFA41E-C9BB-884C-ABF1-F1AB8D8B8595}"/>
              </a:ext>
            </a:extLst>
          </p:cNvPr>
          <p:cNvSpPr/>
          <p:nvPr/>
        </p:nvSpPr>
        <p:spPr>
          <a:xfrm>
            <a:off x="6455822" y="2381132"/>
            <a:ext cx="786910" cy="156675"/>
          </a:xfrm>
          <a:prstGeom prst="rect">
            <a:avLst/>
          </a:prstGeom>
          <a:solidFill>
            <a:srgbClr val="F0F0F0"/>
          </a:solidFill>
        </p:spPr>
        <p:txBody>
          <a:bodyPr wrap="square" lIns="0" tIns="18000" rIns="0" bIns="0">
            <a:spAutoFit/>
          </a:bodyPr>
          <a:lstStyle/>
          <a:p>
            <a:r>
              <a:rPr lang="en-US" sz="900"/>
              <a:t>Control group</a:t>
            </a:r>
          </a:p>
        </p:txBody>
      </p:sp>
      <p:grpSp>
        <p:nvGrpSpPr>
          <p:cNvPr id="7" name="Group 6">
            <a:extLst>
              <a:ext uri="{FF2B5EF4-FFF2-40B4-BE49-F238E27FC236}">
                <a16:creationId xmlns:a16="http://schemas.microsoft.com/office/drawing/2014/main" id="{5631756A-42FD-83B9-5895-39509FA85CF4}"/>
              </a:ext>
            </a:extLst>
          </p:cNvPr>
          <p:cNvGrpSpPr/>
          <p:nvPr/>
        </p:nvGrpSpPr>
        <p:grpSpPr>
          <a:xfrm>
            <a:off x="2724567" y="2094831"/>
            <a:ext cx="6624289" cy="3065438"/>
            <a:chOff x="412512" y="2124404"/>
            <a:chExt cx="7375852" cy="3413229"/>
          </a:xfrm>
        </p:grpSpPr>
        <p:sp>
          <p:nvSpPr>
            <p:cNvPr id="8" name="TextBox 7">
              <a:extLst>
                <a:ext uri="{FF2B5EF4-FFF2-40B4-BE49-F238E27FC236}">
                  <a16:creationId xmlns:a16="http://schemas.microsoft.com/office/drawing/2014/main" id="{5838AEE2-254C-225D-EF7A-EA26DB79B0B6}"/>
                </a:ext>
              </a:extLst>
            </p:cNvPr>
            <p:cNvSpPr txBox="1"/>
            <p:nvPr/>
          </p:nvSpPr>
          <p:spPr>
            <a:xfrm>
              <a:off x="445644" y="2124404"/>
              <a:ext cx="767140" cy="171347"/>
            </a:xfrm>
            <a:prstGeom prst="rect">
              <a:avLst/>
            </a:prstGeom>
            <a:noFill/>
            <a:ln>
              <a:noFill/>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a:t>
              </a:r>
              <a:r>
                <a:rPr kumimoji="0" lang="en-US" sz="1000" b="0" i="0" u="none" strike="noStrike" kern="1200" cap="none" spc="0" normalizeH="0" baseline="0" noProof="0" err="1">
                  <a:ln>
                    <a:noFill/>
                  </a:ln>
                  <a:effectLst/>
                  <a:uLnTx/>
                  <a:uFillTx/>
                  <a:ea typeface="+mn-ea"/>
                  <a:cs typeface="+mn-cs"/>
                </a:rPr>
                <a:t>deltaITA</a:t>
              </a:r>
              <a:endParaRPr kumimoji="0" lang="en-US" sz="1000" b="0" i="0" u="none" strike="noStrike" kern="1200" cap="none" spc="0" normalizeH="0" baseline="0" noProof="0">
                <a:ln>
                  <a:noFill/>
                </a:ln>
                <a:effectLst/>
                <a:uLnTx/>
                <a:uFillTx/>
                <a:ea typeface="+mn-ea"/>
                <a:cs typeface="+mn-cs"/>
              </a:endParaRPr>
            </a:p>
          </p:txBody>
        </p:sp>
        <p:sp>
          <p:nvSpPr>
            <p:cNvPr id="9" name="TextBox 8">
              <a:extLst>
                <a:ext uri="{FF2B5EF4-FFF2-40B4-BE49-F238E27FC236}">
                  <a16:creationId xmlns:a16="http://schemas.microsoft.com/office/drawing/2014/main" id="{F232C465-0969-80C6-030F-8ED9D00F6857}"/>
                </a:ext>
              </a:extLst>
            </p:cNvPr>
            <p:cNvSpPr txBox="1"/>
            <p:nvPr/>
          </p:nvSpPr>
          <p:spPr>
            <a:xfrm rot="16200000">
              <a:off x="-20137" y="3063911"/>
              <a:ext cx="1036646" cy="171347"/>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Visible effects</a:t>
              </a:r>
            </a:p>
          </p:txBody>
        </p:sp>
        <p:sp>
          <p:nvSpPr>
            <p:cNvPr id="12" name="TextBox 11">
              <a:extLst>
                <a:ext uri="{FF2B5EF4-FFF2-40B4-BE49-F238E27FC236}">
                  <a16:creationId xmlns:a16="http://schemas.microsoft.com/office/drawing/2014/main" id="{A3580DA9-D3D8-7040-6A44-1EBA4CBEF890}"/>
                </a:ext>
              </a:extLst>
            </p:cNvPr>
            <p:cNvSpPr txBox="1"/>
            <p:nvPr/>
          </p:nvSpPr>
          <p:spPr>
            <a:xfrm>
              <a:off x="1608740" y="5276023"/>
              <a:ext cx="717060" cy="2616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effectLst/>
                  <a:uLnTx/>
                  <a:uFillTx/>
                  <a:ea typeface="+mn-ea"/>
                  <a:cs typeface="+mn-cs"/>
                </a:rPr>
                <a:t>Day 5</a:t>
              </a:r>
            </a:p>
          </p:txBody>
        </p:sp>
        <p:sp>
          <p:nvSpPr>
            <p:cNvPr id="15" name="TextBox 14">
              <a:extLst>
                <a:ext uri="{FF2B5EF4-FFF2-40B4-BE49-F238E27FC236}">
                  <a16:creationId xmlns:a16="http://schemas.microsoft.com/office/drawing/2014/main" id="{61BA32FB-CE7F-8A69-597D-7D0BB6A633BB}"/>
                </a:ext>
              </a:extLst>
            </p:cNvPr>
            <p:cNvSpPr txBox="1"/>
            <p:nvPr/>
          </p:nvSpPr>
          <p:spPr>
            <a:xfrm>
              <a:off x="3288471" y="5276023"/>
              <a:ext cx="717060" cy="2616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effectLst/>
                  <a:uLnTx/>
                  <a:uFillTx/>
                  <a:ea typeface="+mn-ea"/>
                  <a:cs typeface="+mn-cs"/>
                </a:rPr>
                <a:t>Day 10</a:t>
              </a:r>
            </a:p>
          </p:txBody>
        </p:sp>
        <p:sp>
          <p:nvSpPr>
            <p:cNvPr id="19" name="TextBox 18">
              <a:extLst>
                <a:ext uri="{FF2B5EF4-FFF2-40B4-BE49-F238E27FC236}">
                  <a16:creationId xmlns:a16="http://schemas.microsoft.com/office/drawing/2014/main" id="{BFD5DD06-3BD7-2715-2574-66E77243AA4D}"/>
                </a:ext>
              </a:extLst>
            </p:cNvPr>
            <p:cNvSpPr txBox="1"/>
            <p:nvPr/>
          </p:nvSpPr>
          <p:spPr>
            <a:xfrm>
              <a:off x="4963244" y="5276023"/>
              <a:ext cx="717060" cy="2616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effectLst/>
                  <a:uLnTx/>
                  <a:uFillTx/>
                  <a:ea typeface="+mn-ea"/>
                  <a:cs typeface="+mn-cs"/>
                </a:rPr>
                <a:t>Day 15</a:t>
              </a:r>
            </a:p>
          </p:txBody>
        </p:sp>
        <p:sp>
          <p:nvSpPr>
            <p:cNvPr id="20" name="TextBox 19">
              <a:extLst>
                <a:ext uri="{FF2B5EF4-FFF2-40B4-BE49-F238E27FC236}">
                  <a16:creationId xmlns:a16="http://schemas.microsoft.com/office/drawing/2014/main" id="{62DC0035-65FD-D41B-A409-9BFD890E83E8}"/>
                </a:ext>
              </a:extLst>
            </p:cNvPr>
            <p:cNvSpPr txBox="1"/>
            <p:nvPr/>
          </p:nvSpPr>
          <p:spPr>
            <a:xfrm>
              <a:off x="6666393" y="5276023"/>
              <a:ext cx="717060" cy="2616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effectLst/>
                  <a:uLnTx/>
                  <a:uFillTx/>
                  <a:ea typeface="+mn-ea"/>
                  <a:cs typeface="+mn-cs"/>
                </a:rPr>
                <a:t>Day 22</a:t>
              </a:r>
            </a:p>
          </p:txBody>
        </p:sp>
        <p:sp>
          <p:nvSpPr>
            <p:cNvPr id="21" name="TextBox 20">
              <a:extLst>
                <a:ext uri="{FF2B5EF4-FFF2-40B4-BE49-F238E27FC236}">
                  <a16:creationId xmlns:a16="http://schemas.microsoft.com/office/drawing/2014/main" id="{7E004700-2982-FFA2-594F-2ECD407F817A}"/>
                </a:ext>
              </a:extLst>
            </p:cNvPr>
            <p:cNvSpPr txBox="1"/>
            <p:nvPr/>
          </p:nvSpPr>
          <p:spPr>
            <a:xfrm>
              <a:off x="728025" y="5127192"/>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0</a:t>
              </a:r>
            </a:p>
          </p:txBody>
        </p:sp>
        <p:sp>
          <p:nvSpPr>
            <p:cNvPr id="22" name="TextBox 21">
              <a:extLst>
                <a:ext uri="{FF2B5EF4-FFF2-40B4-BE49-F238E27FC236}">
                  <a16:creationId xmlns:a16="http://schemas.microsoft.com/office/drawing/2014/main" id="{E0E4C6F3-9935-5D3B-33A7-DBFA097B6C96}"/>
                </a:ext>
              </a:extLst>
            </p:cNvPr>
            <p:cNvSpPr txBox="1"/>
            <p:nvPr/>
          </p:nvSpPr>
          <p:spPr>
            <a:xfrm>
              <a:off x="728025" y="4847630"/>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-0.5</a:t>
              </a:r>
            </a:p>
          </p:txBody>
        </p:sp>
        <p:sp>
          <p:nvSpPr>
            <p:cNvPr id="23" name="TextBox 22">
              <a:extLst>
                <a:ext uri="{FF2B5EF4-FFF2-40B4-BE49-F238E27FC236}">
                  <a16:creationId xmlns:a16="http://schemas.microsoft.com/office/drawing/2014/main" id="{96F82F06-51C3-7555-3E87-BD322CD53E68}"/>
                </a:ext>
              </a:extLst>
            </p:cNvPr>
            <p:cNvSpPr txBox="1"/>
            <p:nvPr/>
          </p:nvSpPr>
          <p:spPr>
            <a:xfrm>
              <a:off x="728025" y="4521475"/>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-1</a:t>
              </a:r>
            </a:p>
          </p:txBody>
        </p:sp>
        <p:sp>
          <p:nvSpPr>
            <p:cNvPr id="24" name="TextBox 23">
              <a:extLst>
                <a:ext uri="{FF2B5EF4-FFF2-40B4-BE49-F238E27FC236}">
                  <a16:creationId xmlns:a16="http://schemas.microsoft.com/office/drawing/2014/main" id="{062A61EE-99AA-B7C8-A008-10C345C2451E}"/>
                </a:ext>
              </a:extLst>
            </p:cNvPr>
            <p:cNvSpPr txBox="1"/>
            <p:nvPr/>
          </p:nvSpPr>
          <p:spPr>
            <a:xfrm>
              <a:off x="728025" y="4199890"/>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-1.5</a:t>
              </a:r>
            </a:p>
          </p:txBody>
        </p:sp>
        <p:sp>
          <p:nvSpPr>
            <p:cNvPr id="25" name="TextBox 24">
              <a:extLst>
                <a:ext uri="{FF2B5EF4-FFF2-40B4-BE49-F238E27FC236}">
                  <a16:creationId xmlns:a16="http://schemas.microsoft.com/office/drawing/2014/main" id="{F74236D2-FD83-5CA5-F88A-70B98AD8FBFE}"/>
                </a:ext>
              </a:extLst>
            </p:cNvPr>
            <p:cNvSpPr txBox="1"/>
            <p:nvPr/>
          </p:nvSpPr>
          <p:spPr>
            <a:xfrm>
              <a:off x="728025" y="3933231"/>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-2</a:t>
              </a:r>
            </a:p>
          </p:txBody>
        </p:sp>
        <p:sp>
          <p:nvSpPr>
            <p:cNvPr id="26" name="TextBox 25">
              <a:extLst>
                <a:ext uri="{FF2B5EF4-FFF2-40B4-BE49-F238E27FC236}">
                  <a16:creationId xmlns:a16="http://schemas.microsoft.com/office/drawing/2014/main" id="{137532A8-5F94-9245-EADA-F9149B824EE1}"/>
                </a:ext>
              </a:extLst>
            </p:cNvPr>
            <p:cNvSpPr txBox="1"/>
            <p:nvPr/>
          </p:nvSpPr>
          <p:spPr>
            <a:xfrm>
              <a:off x="728025" y="3611645"/>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-2.5</a:t>
              </a:r>
            </a:p>
          </p:txBody>
        </p:sp>
        <p:sp>
          <p:nvSpPr>
            <p:cNvPr id="27" name="TextBox 26">
              <a:extLst>
                <a:ext uri="{FF2B5EF4-FFF2-40B4-BE49-F238E27FC236}">
                  <a16:creationId xmlns:a16="http://schemas.microsoft.com/office/drawing/2014/main" id="{823704C6-007F-A4AD-230B-B0A732653DF1}"/>
                </a:ext>
              </a:extLst>
            </p:cNvPr>
            <p:cNvSpPr txBox="1"/>
            <p:nvPr/>
          </p:nvSpPr>
          <p:spPr>
            <a:xfrm>
              <a:off x="728025" y="3275096"/>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-3</a:t>
              </a:r>
            </a:p>
          </p:txBody>
        </p:sp>
        <p:sp>
          <p:nvSpPr>
            <p:cNvPr id="28" name="TextBox 27">
              <a:extLst>
                <a:ext uri="{FF2B5EF4-FFF2-40B4-BE49-F238E27FC236}">
                  <a16:creationId xmlns:a16="http://schemas.microsoft.com/office/drawing/2014/main" id="{8E5337F3-E58F-A8AB-4DDD-2EC3F88FEC5D}"/>
                </a:ext>
              </a:extLst>
            </p:cNvPr>
            <p:cNvSpPr txBox="1"/>
            <p:nvPr/>
          </p:nvSpPr>
          <p:spPr>
            <a:xfrm>
              <a:off x="728025" y="2983710"/>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-3.5</a:t>
              </a:r>
            </a:p>
          </p:txBody>
        </p:sp>
        <p:sp>
          <p:nvSpPr>
            <p:cNvPr id="29" name="TextBox 28">
              <a:extLst>
                <a:ext uri="{FF2B5EF4-FFF2-40B4-BE49-F238E27FC236}">
                  <a16:creationId xmlns:a16="http://schemas.microsoft.com/office/drawing/2014/main" id="{48DC305C-E27B-AE7B-E904-78AA1A7BCB7F}"/>
                </a:ext>
              </a:extLst>
            </p:cNvPr>
            <p:cNvSpPr txBox="1"/>
            <p:nvPr/>
          </p:nvSpPr>
          <p:spPr>
            <a:xfrm>
              <a:off x="728025" y="2663555"/>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-4</a:t>
              </a:r>
            </a:p>
          </p:txBody>
        </p:sp>
        <p:sp>
          <p:nvSpPr>
            <p:cNvPr id="30" name="TextBox 29">
              <a:extLst>
                <a:ext uri="{FF2B5EF4-FFF2-40B4-BE49-F238E27FC236}">
                  <a16:creationId xmlns:a16="http://schemas.microsoft.com/office/drawing/2014/main" id="{3B1A62A3-DFB5-456D-80B8-ECAC259EEA4D}"/>
                </a:ext>
              </a:extLst>
            </p:cNvPr>
            <p:cNvSpPr txBox="1"/>
            <p:nvPr/>
          </p:nvSpPr>
          <p:spPr>
            <a:xfrm>
              <a:off x="728025" y="2360521"/>
              <a:ext cx="460112" cy="17134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-4.5</a:t>
              </a:r>
            </a:p>
          </p:txBody>
        </p:sp>
        <p:sp>
          <p:nvSpPr>
            <p:cNvPr id="31" name="TextBox 30">
              <a:extLst>
                <a:ext uri="{FF2B5EF4-FFF2-40B4-BE49-F238E27FC236}">
                  <a16:creationId xmlns:a16="http://schemas.microsoft.com/office/drawing/2014/main" id="{630FC8DE-C750-19DC-EAB7-D5D81C23FCFB}"/>
                </a:ext>
              </a:extLst>
            </p:cNvPr>
            <p:cNvSpPr txBox="1"/>
            <p:nvPr/>
          </p:nvSpPr>
          <p:spPr>
            <a:xfrm>
              <a:off x="1183656" y="3626688"/>
              <a:ext cx="590423" cy="179915"/>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effectLst/>
                  <a:uLnTx/>
                  <a:uFillTx/>
                  <a:ea typeface="+mn-ea"/>
                  <a:cs typeface="+mn-cs"/>
                </a:rPr>
                <a:t>+90%</a:t>
              </a:r>
            </a:p>
          </p:txBody>
        </p:sp>
        <p:sp>
          <p:nvSpPr>
            <p:cNvPr id="32" name="TextBox 31">
              <a:extLst>
                <a:ext uri="{FF2B5EF4-FFF2-40B4-BE49-F238E27FC236}">
                  <a16:creationId xmlns:a16="http://schemas.microsoft.com/office/drawing/2014/main" id="{3186BD57-29D7-1F44-8DFB-5CD163B2C4A7}"/>
                </a:ext>
              </a:extLst>
            </p:cNvPr>
            <p:cNvSpPr txBox="1"/>
            <p:nvPr/>
          </p:nvSpPr>
          <p:spPr>
            <a:xfrm>
              <a:off x="2821270" y="3638137"/>
              <a:ext cx="705868" cy="179915"/>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effectLst/>
                  <a:uLnTx/>
                  <a:uFillTx/>
                  <a:ea typeface="+mn-ea"/>
                  <a:cs typeface="+mn-cs"/>
                </a:rPr>
                <a:t>+100%</a:t>
              </a:r>
            </a:p>
          </p:txBody>
        </p:sp>
        <p:sp>
          <p:nvSpPr>
            <p:cNvPr id="36" name="TextBox 35">
              <a:extLst>
                <a:ext uri="{FF2B5EF4-FFF2-40B4-BE49-F238E27FC236}">
                  <a16:creationId xmlns:a16="http://schemas.microsoft.com/office/drawing/2014/main" id="{CE75B0C2-0A2C-E921-7751-712B04F198CA}"/>
                </a:ext>
              </a:extLst>
            </p:cNvPr>
            <p:cNvSpPr txBox="1"/>
            <p:nvPr/>
          </p:nvSpPr>
          <p:spPr>
            <a:xfrm>
              <a:off x="4572244" y="3637689"/>
              <a:ext cx="583362" cy="179915"/>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effectLst/>
                  <a:uLnTx/>
                  <a:uFillTx/>
                  <a:ea typeface="+mn-ea"/>
                  <a:cs typeface="+mn-cs"/>
                </a:rPr>
                <a:t>+90%</a:t>
              </a:r>
            </a:p>
          </p:txBody>
        </p:sp>
        <p:sp>
          <p:nvSpPr>
            <p:cNvPr id="37" name="TextBox 36">
              <a:extLst>
                <a:ext uri="{FF2B5EF4-FFF2-40B4-BE49-F238E27FC236}">
                  <a16:creationId xmlns:a16="http://schemas.microsoft.com/office/drawing/2014/main" id="{B07D509C-CAD9-0CFC-57D7-7F827759C4EE}"/>
                </a:ext>
              </a:extLst>
            </p:cNvPr>
            <p:cNvSpPr txBox="1"/>
            <p:nvPr/>
          </p:nvSpPr>
          <p:spPr>
            <a:xfrm>
              <a:off x="6166495" y="3638412"/>
              <a:ext cx="705868" cy="179915"/>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effectLst/>
                  <a:uLnTx/>
                  <a:uFillTx/>
                  <a:ea typeface="+mn-ea"/>
                  <a:cs typeface="+mn-cs"/>
                </a:rPr>
                <a:t>+333%</a:t>
              </a:r>
            </a:p>
          </p:txBody>
        </p:sp>
        <p:sp>
          <p:nvSpPr>
            <p:cNvPr id="38" name="TextBox 37">
              <a:extLst>
                <a:ext uri="{FF2B5EF4-FFF2-40B4-BE49-F238E27FC236}">
                  <a16:creationId xmlns:a16="http://schemas.microsoft.com/office/drawing/2014/main" id="{DF2B6017-4FC2-46C5-637A-6005C1485BAD}"/>
                </a:ext>
              </a:extLst>
            </p:cNvPr>
            <p:cNvSpPr txBox="1"/>
            <p:nvPr/>
          </p:nvSpPr>
          <p:spPr>
            <a:xfrm>
              <a:off x="2176717" y="3256694"/>
              <a:ext cx="583362"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a:t>
              </a:r>
            </a:p>
          </p:txBody>
        </p:sp>
        <p:sp>
          <p:nvSpPr>
            <p:cNvPr id="39" name="TextBox 38">
              <a:extLst>
                <a:ext uri="{FF2B5EF4-FFF2-40B4-BE49-F238E27FC236}">
                  <a16:creationId xmlns:a16="http://schemas.microsoft.com/office/drawing/2014/main" id="{5034B0FB-2EEE-19ED-40D1-F3591B3745EC}"/>
                </a:ext>
              </a:extLst>
            </p:cNvPr>
            <p:cNvSpPr txBox="1"/>
            <p:nvPr/>
          </p:nvSpPr>
          <p:spPr>
            <a:xfrm>
              <a:off x="5512655" y="3336457"/>
              <a:ext cx="583362"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a:t>
              </a:r>
            </a:p>
          </p:txBody>
        </p:sp>
        <p:sp>
          <p:nvSpPr>
            <p:cNvPr id="40" name="TextBox 39">
              <a:extLst>
                <a:ext uri="{FF2B5EF4-FFF2-40B4-BE49-F238E27FC236}">
                  <a16:creationId xmlns:a16="http://schemas.microsoft.com/office/drawing/2014/main" id="{931A61C1-B0A8-354A-B89D-9BB3276E153B}"/>
                </a:ext>
              </a:extLst>
            </p:cNvPr>
            <p:cNvSpPr txBox="1"/>
            <p:nvPr/>
          </p:nvSpPr>
          <p:spPr>
            <a:xfrm>
              <a:off x="7205002" y="3449238"/>
              <a:ext cx="583362"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a:t>
              </a:r>
            </a:p>
          </p:txBody>
        </p:sp>
        <p:sp>
          <p:nvSpPr>
            <p:cNvPr id="47" name="Rectangle 46">
              <a:extLst>
                <a:ext uri="{FF2B5EF4-FFF2-40B4-BE49-F238E27FC236}">
                  <a16:creationId xmlns:a16="http://schemas.microsoft.com/office/drawing/2014/main" id="{797D7094-B960-979B-2A22-726D931A47D9}"/>
                </a:ext>
              </a:extLst>
            </p:cNvPr>
            <p:cNvSpPr/>
            <p:nvPr/>
          </p:nvSpPr>
          <p:spPr>
            <a:xfrm>
              <a:off x="6367254" y="4767696"/>
              <a:ext cx="351190" cy="465713"/>
            </a:xfrm>
            <a:prstGeom prst="rect">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chemeClr val="tx1"/>
                </a:solidFill>
                <a:effectLst/>
                <a:uLnTx/>
                <a:uFillTx/>
                <a:ea typeface="+mn-ea"/>
                <a:cs typeface="+mn-cs"/>
              </a:endParaRPr>
            </a:p>
          </p:txBody>
        </p:sp>
        <p:sp>
          <p:nvSpPr>
            <p:cNvPr id="48" name="Rectangle 47">
              <a:extLst>
                <a:ext uri="{FF2B5EF4-FFF2-40B4-BE49-F238E27FC236}">
                  <a16:creationId xmlns:a16="http://schemas.microsoft.com/office/drawing/2014/main" id="{FEB22952-9628-2E9E-D9CE-3331DFE04EF6}"/>
                </a:ext>
              </a:extLst>
            </p:cNvPr>
            <p:cNvSpPr/>
            <p:nvPr/>
          </p:nvSpPr>
          <p:spPr>
            <a:xfrm>
              <a:off x="4688023" y="4402076"/>
              <a:ext cx="351190" cy="831333"/>
            </a:xfrm>
            <a:prstGeom prst="rect">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chemeClr val="tx1"/>
                </a:solidFill>
                <a:effectLst/>
                <a:uLnTx/>
                <a:uFillTx/>
                <a:ea typeface="+mn-ea"/>
                <a:cs typeface="+mn-cs"/>
              </a:endParaRPr>
            </a:p>
          </p:txBody>
        </p:sp>
        <p:sp>
          <p:nvSpPr>
            <p:cNvPr id="49" name="Rectangle 48">
              <a:extLst>
                <a:ext uri="{FF2B5EF4-FFF2-40B4-BE49-F238E27FC236}">
                  <a16:creationId xmlns:a16="http://schemas.microsoft.com/office/drawing/2014/main" id="{61579DE1-6968-33D7-A20B-D6A90B19A4AA}"/>
                </a:ext>
              </a:extLst>
            </p:cNvPr>
            <p:cNvSpPr/>
            <p:nvPr/>
          </p:nvSpPr>
          <p:spPr>
            <a:xfrm>
              <a:off x="2999768" y="4167318"/>
              <a:ext cx="351190" cy="1066091"/>
            </a:xfrm>
            <a:prstGeom prst="rect">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chemeClr val="tx1"/>
                </a:solidFill>
                <a:effectLst/>
                <a:uLnTx/>
                <a:uFillTx/>
                <a:ea typeface="+mn-ea"/>
                <a:cs typeface="+mn-cs"/>
              </a:endParaRPr>
            </a:p>
          </p:txBody>
        </p:sp>
        <p:sp>
          <p:nvSpPr>
            <p:cNvPr id="50" name="Rectangle 49">
              <a:extLst>
                <a:ext uri="{FF2B5EF4-FFF2-40B4-BE49-F238E27FC236}">
                  <a16:creationId xmlns:a16="http://schemas.microsoft.com/office/drawing/2014/main" id="{E1ED9ADB-4D4F-A7D2-427D-D4BC1B477034}"/>
                </a:ext>
              </a:extLst>
            </p:cNvPr>
            <p:cNvSpPr/>
            <p:nvPr/>
          </p:nvSpPr>
          <p:spPr>
            <a:xfrm>
              <a:off x="1311733" y="4276504"/>
              <a:ext cx="351190" cy="956905"/>
            </a:xfrm>
            <a:prstGeom prst="rect">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chemeClr val="tx1"/>
                </a:solidFill>
                <a:effectLst/>
                <a:uLnTx/>
                <a:uFillTx/>
                <a:ea typeface="+mn-ea"/>
                <a:cs typeface="+mn-cs"/>
              </a:endParaRPr>
            </a:p>
          </p:txBody>
        </p:sp>
        <p:pic>
          <p:nvPicPr>
            <p:cNvPr id="51" name="Picture 50">
              <a:extLst>
                <a:ext uri="{FF2B5EF4-FFF2-40B4-BE49-F238E27FC236}">
                  <a16:creationId xmlns:a16="http://schemas.microsoft.com/office/drawing/2014/main" id="{2AD82CB8-01F9-84A5-4064-B5CC769EE5C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49729" y="2390547"/>
              <a:ext cx="123129" cy="1601283"/>
            </a:xfrm>
            <a:prstGeom prst="rect">
              <a:avLst/>
            </a:prstGeom>
            <a:ln>
              <a:noFill/>
            </a:ln>
          </p:spPr>
        </p:pic>
        <p:sp>
          <p:nvSpPr>
            <p:cNvPr id="52" name="Rectangle 51">
              <a:extLst>
                <a:ext uri="{FF2B5EF4-FFF2-40B4-BE49-F238E27FC236}">
                  <a16:creationId xmlns:a16="http://schemas.microsoft.com/office/drawing/2014/main" id="{948AC45E-7D21-3CDC-D772-81EE3CAA0681}"/>
                </a:ext>
              </a:extLst>
            </p:cNvPr>
            <p:cNvSpPr/>
            <p:nvPr/>
          </p:nvSpPr>
          <p:spPr>
            <a:xfrm>
              <a:off x="2267647" y="3434842"/>
              <a:ext cx="351190" cy="1798567"/>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ea typeface="+mn-ea"/>
                <a:cs typeface="+mn-cs"/>
              </a:endParaRPr>
            </a:p>
          </p:txBody>
        </p:sp>
        <p:sp>
          <p:nvSpPr>
            <p:cNvPr id="53" name="Rectangle 52">
              <a:extLst>
                <a:ext uri="{FF2B5EF4-FFF2-40B4-BE49-F238E27FC236}">
                  <a16:creationId xmlns:a16="http://schemas.microsoft.com/office/drawing/2014/main" id="{C0FFB754-96B3-BA46-0CC0-9F5ED3772B66}"/>
                </a:ext>
              </a:extLst>
            </p:cNvPr>
            <p:cNvSpPr/>
            <p:nvPr/>
          </p:nvSpPr>
          <p:spPr>
            <a:xfrm>
              <a:off x="1792996" y="3816626"/>
              <a:ext cx="351190" cy="1416783"/>
            </a:xfrm>
            <a:prstGeom prst="rect">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ea typeface="+mn-ea"/>
                <a:cs typeface="+mn-cs"/>
              </a:endParaRPr>
            </a:p>
          </p:txBody>
        </p:sp>
        <p:sp>
          <p:nvSpPr>
            <p:cNvPr id="54" name="TextBox 53">
              <a:extLst>
                <a:ext uri="{FF2B5EF4-FFF2-40B4-BE49-F238E27FC236}">
                  <a16:creationId xmlns:a16="http://schemas.microsoft.com/office/drawing/2014/main" id="{5C0C16B2-C936-C424-931F-841A755FD46F}"/>
                </a:ext>
              </a:extLst>
            </p:cNvPr>
            <p:cNvSpPr txBox="1"/>
            <p:nvPr/>
          </p:nvSpPr>
          <p:spPr>
            <a:xfrm>
              <a:off x="1777626" y="3643993"/>
              <a:ext cx="358333"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a:t>
              </a:r>
            </a:p>
          </p:txBody>
        </p:sp>
        <p:sp>
          <p:nvSpPr>
            <p:cNvPr id="55" name="TextBox 54">
              <a:extLst>
                <a:ext uri="{FF2B5EF4-FFF2-40B4-BE49-F238E27FC236}">
                  <a16:creationId xmlns:a16="http://schemas.microsoft.com/office/drawing/2014/main" id="{4799EDBF-B6A8-B486-6A10-3B39888543E2}"/>
                </a:ext>
              </a:extLst>
            </p:cNvPr>
            <p:cNvSpPr txBox="1"/>
            <p:nvPr/>
          </p:nvSpPr>
          <p:spPr>
            <a:xfrm>
              <a:off x="3817278" y="2990186"/>
              <a:ext cx="583362"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a:t>
              </a:r>
            </a:p>
          </p:txBody>
        </p:sp>
        <p:sp>
          <p:nvSpPr>
            <p:cNvPr id="56" name="Rectangle 55">
              <a:extLst>
                <a:ext uri="{FF2B5EF4-FFF2-40B4-BE49-F238E27FC236}">
                  <a16:creationId xmlns:a16="http://schemas.microsoft.com/office/drawing/2014/main" id="{5A6AABF2-730F-1FF8-C39A-62EEAC6EB7A4}"/>
                </a:ext>
              </a:extLst>
            </p:cNvPr>
            <p:cNvSpPr/>
            <p:nvPr/>
          </p:nvSpPr>
          <p:spPr>
            <a:xfrm>
              <a:off x="3946057" y="3151090"/>
              <a:ext cx="351190" cy="2082320"/>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chemeClr val="tx1"/>
                </a:solidFill>
                <a:effectLst/>
                <a:uLnTx/>
                <a:uFillTx/>
                <a:ea typeface="+mn-ea"/>
                <a:cs typeface="+mn-cs"/>
              </a:endParaRPr>
            </a:p>
          </p:txBody>
        </p:sp>
        <p:sp>
          <p:nvSpPr>
            <p:cNvPr id="57" name="Rectangle 56">
              <a:extLst>
                <a:ext uri="{FF2B5EF4-FFF2-40B4-BE49-F238E27FC236}">
                  <a16:creationId xmlns:a16="http://schemas.microsoft.com/office/drawing/2014/main" id="{5D728AC4-FF0A-68A6-ACC4-A0644340CF9B}"/>
                </a:ext>
              </a:extLst>
            </p:cNvPr>
            <p:cNvSpPr/>
            <p:nvPr/>
          </p:nvSpPr>
          <p:spPr>
            <a:xfrm>
              <a:off x="3471406" y="3644994"/>
              <a:ext cx="351190" cy="1588416"/>
            </a:xfrm>
            <a:prstGeom prst="rect">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chemeClr val="tx1"/>
                </a:solidFill>
                <a:effectLst/>
                <a:uLnTx/>
                <a:uFillTx/>
                <a:ea typeface="+mn-ea"/>
                <a:cs typeface="+mn-cs"/>
              </a:endParaRPr>
            </a:p>
          </p:txBody>
        </p:sp>
        <p:sp>
          <p:nvSpPr>
            <p:cNvPr id="58" name="Rectangle 57">
              <a:extLst>
                <a:ext uri="{FF2B5EF4-FFF2-40B4-BE49-F238E27FC236}">
                  <a16:creationId xmlns:a16="http://schemas.microsoft.com/office/drawing/2014/main" id="{511B1EB2-A190-AEF6-3D3E-22AEC85D72DA}"/>
                </a:ext>
              </a:extLst>
            </p:cNvPr>
            <p:cNvSpPr/>
            <p:nvPr/>
          </p:nvSpPr>
          <p:spPr>
            <a:xfrm>
              <a:off x="5634312" y="3489878"/>
              <a:ext cx="351190" cy="1743531"/>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chemeClr val="tx1"/>
                </a:solidFill>
                <a:effectLst/>
                <a:uLnTx/>
                <a:uFillTx/>
                <a:ea typeface="+mn-ea"/>
                <a:cs typeface="+mn-cs"/>
              </a:endParaRPr>
            </a:p>
          </p:txBody>
        </p:sp>
        <p:sp>
          <p:nvSpPr>
            <p:cNvPr id="59" name="Rectangle 58">
              <a:extLst>
                <a:ext uri="{FF2B5EF4-FFF2-40B4-BE49-F238E27FC236}">
                  <a16:creationId xmlns:a16="http://schemas.microsoft.com/office/drawing/2014/main" id="{CDB69F1E-9C78-A9C9-DC80-D6B0E2AC1EBD}"/>
                </a:ext>
              </a:extLst>
            </p:cNvPr>
            <p:cNvSpPr/>
            <p:nvPr/>
          </p:nvSpPr>
          <p:spPr>
            <a:xfrm>
              <a:off x="5159661" y="4207556"/>
              <a:ext cx="351190" cy="1025853"/>
            </a:xfrm>
            <a:prstGeom prst="rect">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chemeClr val="tx1"/>
                </a:solidFill>
                <a:effectLst/>
                <a:uLnTx/>
                <a:uFillTx/>
                <a:ea typeface="+mn-ea"/>
                <a:cs typeface="+mn-cs"/>
              </a:endParaRPr>
            </a:p>
          </p:txBody>
        </p:sp>
        <p:sp>
          <p:nvSpPr>
            <p:cNvPr id="60" name="Rectangle 59">
              <a:extLst>
                <a:ext uri="{FF2B5EF4-FFF2-40B4-BE49-F238E27FC236}">
                  <a16:creationId xmlns:a16="http://schemas.microsoft.com/office/drawing/2014/main" id="{D7FC77BA-7600-FC2C-BB35-C833936D249A}"/>
                </a:ext>
              </a:extLst>
            </p:cNvPr>
            <p:cNvSpPr/>
            <p:nvPr/>
          </p:nvSpPr>
          <p:spPr>
            <a:xfrm>
              <a:off x="7323168" y="3632000"/>
              <a:ext cx="351190" cy="1601409"/>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chemeClr val="tx1"/>
                </a:solidFill>
                <a:effectLst/>
                <a:uLnTx/>
                <a:uFillTx/>
                <a:ea typeface="+mn-ea"/>
                <a:cs typeface="+mn-cs"/>
              </a:endParaRPr>
            </a:p>
          </p:txBody>
        </p:sp>
        <p:sp>
          <p:nvSpPr>
            <p:cNvPr id="61" name="Rectangle 60">
              <a:extLst>
                <a:ext uri="{FF2B5EF4-FFF2-40B4-BE49-F238E27FC236}">
                  <a16:creationId xmlns:a16="http://schemas.microsoft.com/office/drawing/2014/main" id="{95CDC26F-01FB-69C9-22B1-989A51B28975}"/>
                </a:ext>
              </a:extLst>
            </p:cNvPr>
            <p:cNvSpPr/>
            <p:nvPr/>
          </p:nvSpPr>
          <p:spPr>
            <a:xfrm>
              <a:off x="6848517" y="4635072"/>
              <a:ext cx="351190" cy="598338"/>
            </a:xfrm>
            <a:prstGeom prst="rect">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ea typeface="+mn-ea"/>
                <a:cs typeface="+mn-cs"/>
              </a:endParaRPr>
            </a:p>
          </p:txBody>
        </p:sp>
      </p:grpSp>
      <p:sp>
        <p:nvSpPr>
          <p:cNvPr id="64" name="Rectangle 63">
            <a:extLst>
              <a:ext uri="{FF2B5EF4-FFF2-40B4-BE49-F238E27FC236}">
                <a16:creationId xmlns:a16="http://schemas.microsoft.com/office/drawing/2014/main" id="{575B2FE8-3B2F-3F68-DF89-F966C338768A}"/>
              </a:ext>
            </a:extLst>
          </p:cNvPr>
          <p:cNvSpPr/>
          <p:nvPr/>
        </p:nvSpPr>
        <p:spPr>
          <a:xfrm>
            <a:off x="6229553" y="2382118"/>
            <a:ext cx="152166" cy="152166"/>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a:extLst>
              <a:ext uri="{FF2B5EF4-FFF2-40B4-BE49-F238E27FC236}">
                <a16:creationId xmlns:a16="http://schemas.microsoft.com/office/drawing/2014/main" id="{52D07209-002A-8450-5800-6284EE4663AD}"/>
              </a:ext>
            </a:extLst>
          </p:cNvPr>
          <p:cNvSpPr/>
          <p:nvPr/>
        </p:nvSpPr>
        <p:spPr>
          <a:xfrm>
            <a:off x="7315913" y="2382172"/>
            <a:ext cx="152166" cy="152166"/>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a:extLst>
              <a:ext uri="{FF2B5EF4-FFF2-40B4-BE49-F238E27FC236}">
                <a16:creationId xmlns:a16="http://schemas.microsoft.com/office/drawing/2014/main" id="{3FF6C1D1-0E6D-1AFD-19D3-398729E4B5D8}"/>
              </a:ext>
            </a:extLst>
          </p:cNvPr>
          <p:cNvSpPr/>
          <p:nvPr/>
        </p:nvSpPr>
        <p:spPr>
          <a:xfrm>
            <a:off x="8438037" y="2382118"/>
            <a:ext cx="152166" cy="152166"/>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0" name="Graphic 69">
            <a:extLst>
              <a:ext uri="{FF2B5EF4-FFF2-40B4-BE49-F238E27FC236}">
                <a16:creationId xmlns:a16="http://schemas.microsoft.com/office/drawing/2014/main" id="{68D923C6-5242-7DEC-27BC-23ECA15F73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8107821" y="3650880"/>
            <a:ext cx="250001" cy="250001"/>
          </a:xfrm>
          <a:prstGeom prst="rect">
            <a:avLst/>
          </a:prstGeom>
        </p:spPr>
      </p:pic>
      <p:pic>
        <p:nvPicPr>
          <p:cNvPr id="71" name="Graphic 70">
            <a:extLst>
              <a:ext uri="{FF2B5EF4-FFF2-40B4-BE49-F238E27FC236}">
                <a16:creationId xmlns:a16="http://schemas.microsoft.com/office/drawing/2014/main" id="{3B21CC5F-9981-2FFD-9125-6DE3FE6E27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5072573" y="3650880"/>
            <a:ext cx="250001" cy="250001"/>
          </a:xfrm>
          <a:prstGeom prst="rect">
            <a:avLst/>
          </a:prstGeom>
        </p:spPr>
      </p:pic>
      <p:pic>
        <p:nvPicPr>
          <p:cNvPr id="72" name="Graphic 71">
            <a:extLst>
              <a:ext uri="{FF2B5EF4-FFF2-40B4-BE49-F238E27FC236}">
                <a16:creationId xmlns:a16="http://schemas.microsoft.com/office/drawing/2014/main" id="{620C8D64-79EA-1594-BE3C-631941614A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6596299" y="3650880"/>
            <a:ext cx="250001" cy="250001"/>
          </a:xfrm>
          <a:prstGeom prst="rect">
            <a:avLst/>
          </a:prstGeom>
        </p:spPr>
      </p:pic>
      <p:pic>
        <p:nvPicPr>
          <p:cNvPr id="73" name="Graphic 72">
            <a:extLst>
              <a:ext uri="{FF2B5EF4-FFF2-40B4-BE49-F238E27FC236}">
                <a16:creationId xmlns:a16="http://schemas.microsoft.com/office/drawing/2014/main" id="{A1C6BFC0-8561-13CF-0810-1DF0FAEAED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560718" y="3650879"/>
            <a:ext cx="250001" cy="250001"/>
          </a:xfrm>
          <a:prstGeom prst="rect">
            <a:avLst/>
          </a:prstGeom>
        </p:spPr>
      </p:pic>
      <p:pic>
        <p:nvPicPr>
          <p:cNvPr id="35" name="Picture 34">
            <a:extLst>
              <a:ext uri="{FF2B5EF4-FFF2-40B4-BE49-F238E27FC236}">
                <a16:creationId xmlns:a16="http://schemas.microsoft.com/office/drawing/2014/main" id="{4D9322B5-BA83-6DD3-B716-8526615F6ED2}"/>
              </a:ext>
            </a:extLst>
          </p:cNvPr>
          <p:cNvPicPr>
            <a:picLocks noChangeAspect="1"/>
          </p:cNvPicPr>
          <p:nvPr/>
        </p:nvPicPr>
        <p:blipFill>
          <a:blip r:embed="rId5"/>
          <a:srcRect/>
          <a:stretch/>
        </p:blipFill>
        <p:spPr>
          <a:xfrm>
            <a:off x="10920068" y="303896"/>
            <a:ext cx="966098" cy="421383"/>
          </a:xfrm>
          <a:prstGeom prst="rect">
            <a:avLst/>
          </a:prstGeom>
        </p:spPr>
      </p:pic>
    </p:spTree>
    <p:extLst>
      <p:ext uri="{BB962C8B-B14F-4D97-AF65-F5344CB8AC3E}">
        <p14:creationId xmlns:p14="http://schemas.microsoft.com/office/powerpoint/2010/main" val="4287273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606A5-50E4-0715-A78B-9384E345A66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0AC00E1-ADDD-CA8F-E274-98ED733A34B6}"/>
              </a:ext>
            </a:extLst>
          </p:cNvPr>
          <p:cNvSpPr>
            <a:spLocks noGrp="1"/>
          </p:cNvSpPr>
          <p:nvPr>
            <p:ph type="sldNum" sz="quarter" idx="10"/>
          </p:nvPr>
        </p:nvSpPr>
        <p:spPr/>
        <p:txBody>
          <a:bodyPr/>
          <a:lstStyle/>
          <a:p>
            <a:pPr lvl="0"/>
            <a:fld id="{E118D48E-C7CB-6244-969D-7BAEA9B6226C}" type="slidenum">
              <a:rPr lang="en-US" noProof="0" smtClean="0"/>
              <a:pPr lvl="0"/>
              <a:t>25</a:t>
            </a:fld>
            <a:endParaRPr lang="en-US" noProof="0"/>
          </a:p>
        </p:txBody>
      </p:sp>
      <p:sp>
        <p:nvSpPr>
          <p:cNvPr id="3" name="Text Placeholder 2">
            <a:extLst>
              <a:ext uri="{FF2B5EF4-FFF2-40B4-BE49-F238E27FC236}">
                <a16:creationId xmlns:a16="http://schemas.microsoft.com/office/drawing/2014/main" id="{AB01BBAD-79C5-E6E8-4B09-E745372AB26E}"/>
              </a:ext>
            </a:extLst>
          </p:cNvPr>
          <p:cNvSpPr>
            <a:spLocks noGrp="1"/>
          </p:cNvSpPr>
          <p:nvPr>
            <p:ph type="body" idx="11"/>
          </p:nvPr>
        </p:nvSpPr>
        <p:spPr/>
        <p:txBody>
          <a:bodyPr/>
          <a:lstStyle/>
          <a:p>
            <a:r>
              <a:rPr lang="en-GB" dirty="0"/>
              <a:t>Skin images taken from test area, at Day 15</a:t>
            </a:r>
          </a:p>
        </p:txBody>
      </p:sp>
      <p:sp>
        <p:nvSpPr>
          <p:cNvPr id="4" name="Title 3">
            <a:extLst>
              <a:ext uri="{FF2B5EF4-FFF2-40B4-BE49-F238E27FC236}">
                <a16:creationId xmlns:a16="http://schemas.microsoft.com/office/drawing/2014/main" id="{E153783B-E0B1-DFD9-7978-360BF233E462}"/>
              </a:ext>
            </a:extLst>
          </p:cNvPr>
          <p:cNvSpPr>
            <a:spLocks noGrp="1"/>
          </p:cNvSpPr>
          <p:nvPr>
            <p:ph type="title"/>
          </p:nvPr>
        </p:nvSpPr>
        <p:spPr/>
        <p:txBody>
          <a:bodyPr/>
          <a:lstStyle/>
          <a:p>
            <a:r>
              <a:rPr lang="en-US" dirty="0"/>
              <a:t>Personalized glow boost with SYN-GLOW</a:t>
            </a:r>
            <a:r>
              <a:rPr lang="en-US" b="0" dirty="0"/>
              <a:t>®</a:t>
            </a:r>
          </a:p>
        </p:txBody>
      </p:sp>
      <p:sp>
        <p:nvSpPr>
          <p:cNvPr id="34" name="Text Placeholder 33">
            <a:extLst>
              <a:ext uri="{FF2B5EF4-FFF2-40B4-BE49-F238E27FC236}">
                <a16:creationId xmlns:a16="http://schemas.microsoft.com/office/drawing/2014/main" id="{138CF4A8-458E-7D5F-A036-E0BD882C9650}"/>
              </a:ext>
            </a:extLst>
          </p:cNvPr>
          <p:cNvSpPr>
            <a:spLocks noGrp="1"/>
          </p:cNvSpPr>
          <p:nvPr>
            <p:ph type="body" sz="quarter" idx="23"/>
          </p:nvPr>
        </p:nvSpPr>
        <p:spPr/>
        <p:txBody>
          <a:bodyPr/>
          <a:lstStyle/>
          <a:p>
            <a:r>
              <a:rPr lang="en-GB" dirty="0"/>
              <a:t>Competitive peptide = Hexapeptide-1</a:t>
            </a:r>
          </a:p>
        </p:txBody>
      </p:sp>
      <p:sp>
        <p:nvSpPr>
          <p:cNvPr id="7" name="Text Placeholder 6">
            <a:extLst>
              <a:ext uri="{FF2B5EF4-FFF2-40B4-BE49-F238E27FC236}">
                <a16:creationId xmlns:a16="http://schemas.microsoft.com/office/drawing/2014/main" id="{40AD8D25-27CE-A75A-7AAB-EFFA549C78EE}"/>
              </a:ext>
            </a:extLst>
          </p:cNvPr>
          <p:cNvSpPr>
            <a:spLocks noGrp="1"/>
          </p:cNvSpPr>
          <p:nvPr>
            <p:ph type="body" sz="quarter" idx="24"/>
          </p:nvPr>
        </p:nvSpPr>
        <p:spPr/>
        <p:txBody>
          <a:bodyPr/>
          <a:lstStyle/>
          <a:p>
            <a:r>
              <a:rPr lang="en-US" dirty="0"/>
              <a:t>Control group= UV only</a:t>
            </a:r>
          </a:p>
          <a:p>
            <a:endParaRPr lang="en-US" dirty="0"/>
          </a:p>
        </p:txBody>
      </p:sp>
      <p:pic>
        <p:nvPicPr>
          <p:cNvPr id="17" name="Picture 16">
            <a:extLst>
              <a:ext uri="{FF2B5EF4-FFF2-40B4-BE49-F238E27FC236}">
                <a16:creationId xmlns:a16="http://schemas.microsoft.com/office/drawing/2014/main" id="{97B44454-5AA9-DBCD-A116-28BA8E9BF33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77625" y="1800456"/>
            <a:ext cx="9655898" cy="1278000"/>
          </a:xfrm>
          <a:prstGeom prst="rect">
            <a:avLst/>
          </a:prstGeom>
        </p:spPr>
      </p:pic>
      <p:sp>
        <p:nvSpPr>
          <p:cNvPr id="18" name="Rectangle 17">
            <a:extLst>
              <a:ext uri="{FF2B5EF4-FFF2-40B4-BE49-F238E27FC236}">
                <a16:creationId xmlns:a16="http://schemas.microsoft.com/office/drawing/2014/main" id="{253CB4E6-1095-EE4A-91BD-4C677E62F3A8}"/>
              </a:ext>
            </a:extLst>
          </p:cNvPr>
          <p:cNvSpPr/>
          <p:nvPr/>
        </p:nvSpPr>
        <p:spPr>
          <a:xfrm>
            <a:off x="411857" y="1451415"/>
            <a:ext cx="1316992"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effectLst/>
                <a:uLnTx/>
                <a:uFillTx/>
                <a:ea typeface="+mn-ea"/>
                <a:cs typeface="+mn-cs"/>
              </a:rPr>
              <a:t>Subject 1</a:t>
            </a:r>
          </a:p>
        </p:txBody>
      </p:sp>
      <p:sp>
        <p:nvSpPr>
          <p:cNvPr id="21" name="Rectangle 20">
            <a:extLst>
              <a:ext uri="{FF2B5EF4-FFF2-40B4-BE49-F238E27FC236}">
                <a16:creationId xmlns:a16="http://schemas.microsoft.com/office/drawing/2014/main" id="{F62B74BD-0C0C-A8A9-EEB9-CBA544B35FB4}"/>
              </a:ext>
            </a:extLst>
          </p:cNvPr>
          <p:cNvSpPr/>
          <p:nvPr/>
        </p:nvSpPr>
        <p:spPr>
          <a:xfrm>
            <a:off x="2367908" y="1456085"/>
            <a:ext cx="1316992"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effectLst/>
                <a:uLnTx/>
                <a:uFillTx/>
                <a:ea typeface="+mn-ea"/>
                <a:cs typeface="+mn-cs"/>
              </a:rPr>
              <a:t>Subject 2</a:t>
            </a:r>
          </a:p>
        </p:txBody>
      </p:sp>
      <p:sp>
        <p:nvSpPr>
          <p:cNvPr id="22" name="Rectangle 21">
            <a:extLst>
              <a:ext uri="{FF2B5EF4-FFF2-40B4-BE49-F238E27FC236}">
                <a16:creationId xmlns:a16="http://schemas.microsoft.com/office/drawing/2014/main" id="{791C7427-6F37-B965-16A6-E3CD0C99D5CD}"/>
              </a:ext>
            </a:extLst>
          </p:cNvPr>
          <p:cNvSpPr/>
          <p:nvPr/>
        </p:nvSpPr>
        <p:spPr>
          <a:xfrm>
            <a:off x="4322287" y="1456846"/>
            <a:ext cx="1316992"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effectLst/>
                <a:uLnTx/>
                <a:uFillTx/>
                <a:ea typeface="+mn-ea"/>
                <a:cs typeface="+mn-cs"/>
              </a:rPr>
              <a:t>Subject 3</a:t>
            </a:r>
          </a:p>
        </p:txBody>
      </p:sp>
      <p:sp>
        <p:nvSpPr>
          <p:cNvPr id="24" name="Rectangle 23">
            <a:extLst>
              <a:ext uri="{FF2B5EF4-FFF2-40B4-BE49-F238E27FC236}">
                <a16:creationId xmlns:a16="http://schemas.microsoft.com/office/drawing/2014/main" id="{DBD2677E-1AF7-6B51-A658-365EC4FA59AF}"/>
              </a:ext>
            </a:extLst>
          </p:cNvPr>
          <p:cNvSpPr/>
          <p:nvPr/>
        </p:nvSpPr>
        <p:spPr>
          <a:xfrm>
            <a:off x="6241231" y="1476911"/>
            <a:ext cx="1393192"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effectLst/>
                <a:uLnTx/>
                <a:uFillTx/>
                <a:ea typeface="+mn-ea"/>
                <a:cs typeface="+mn-cs"/>
              </a:rPr>
              <a:t>Subject 6</a:t>
            </a:r>
          </a:p>
        </p:txBody>
      </p:sp>
      <p:sp>
        <p:nvSpPr>
          <p:cNvPr id="25" name="Rectangle 24">
            <a:extLst>
              <a:ext uri="{FF2B5EF4-FFF2-40B4-BE49-F238E27FC236}">
                <a16:creationId xmlns:a16="http://schemas.microsoft.com/office/drawing/2014/main" id="{F55312A5-A538-81A0-6D0D-F6D0A389E7BD}"/>
              </a:ext>
            </a:extLst>
          </p:cNvPr>
          <p:cNvSpPr/>
          <p:nvPr/>
        </p:nvSpPr>
        <p:spPr>
          <a:xfrm>
            <a:off x="8262677" y="1449780"/>
            <a:ext cx="1393192"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effectLst/>
                <a:uLnTx/>
                <a:uFillTx/>
                <a:ea typeface="+mn-ea"/>
                <a:cs typeface="+mn-cs"/>
              </a:rPr>
              <a:t>Subject 14</a:t>
            </a:r>
          </a:p>
        </p:txBody>
      </p:sp>
      <p:sp>
        <p:nvSpPr>
          <p:cNvPr id="26" name="Rectangle 25">
            <a:extLst>
              <a:ext uri="{FF2B5EF4-FFF2-40B4-BE49-F238E27FC236}">
                <a16:creationId xmlns:a16="http://schemas.microsoft.com/office/drawing/2014/main" id="{F15F68D2-2D9F-C272-FABF-0CD40633FE1B}"/>
              </a:ext>
            </a:extLst>
          </p:cNvPr>
          <p:cNvSpPr/>
          <p:nvPr/>
        </p:nvSpPr>
        <p:spPr>
          <a:xfrm>
            <a:off x="10203837" y="2285567"/>
            <a:ext cx="168576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effectLst/>
                <a:uLnTx/>
                <a:uFillTx/>
                <a:ea typeface="+mn-ea"/>
                <a:cs typeface="+mn-cs"/>
              </a:rPr>
              <a:t>Control group</a:t>
            </a:r>
          </a:p>
        </p:txBody>
      </p:sp>
      <p:sp>
        <p:nvSpPr>
          <p:cNvPr id="27" name="Rectangle 26">
            <a:extLst>
              <a:ext uri="{FF2B5EF4-FFF2-40B4-BE49-F238E27FC236}">
                <a16:creationId xmlns:a16="http://schemas.microsoft.com/office/drawing/2014/main" id="{46F9EACA-6ECA-1357-0263-1AD488265BBB}"/>
              </a:ext>
            </a:extLst>
          </p:cNvPr>
          <p:cNvSpPr/>
          <p:nvPr/>
        </p:nvSpPr>
        <p:spPr>
          <a:xfrm>
            <a:off x="10203837" y="3615205"/>
            <a:ext cx="168576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897974"/>
                </a:solidFill>
                <a:effectLst/>
                <a:uLnTx/>
                <a:uFillTx/>
                <a:ea typeface="+mn-ea"/>
                <a:cs typeface="+mn-cs"/>
              </a:rPr>
              <a:t>3% SYN-GLOW</a:t>
            </a:r>
            <a:r>
              <a:rPr kumimoji="0" lang="en-GB" sz="1400" i="0" u="none" strike="noStrike" kern="1200" cap="none" spc="10" normalizeH="0" baseline="0" noProof="0" dirty="0">
                <a:ln>
                  <a:noFill/>
                </a:ln>
                <a:solidFill>
                  <a:srgbClr val="897974"/>
                </a:solidFill>
                <a:effectLst/>
                <a:uLnTx/>
                <a:uFillTx/>
                <a:ea typeface="+mn-ea"/>
                <a:cs typeface="+mn-cs"/>
              </a:rPr>
              <a:t>®</a:t>
            </a:r>
            <a:endParaRPr kumimoji="0" lang="en-GB" sz="1400" i="0" u="none" strike="noStrike" kern="1200" cap="none" spc="0" normalizeH="0" baseline="0" noProof="0" dirty="0">
              <a:ln>
                <a:noFill/>
              </a:ln>
              <a:solidFill>
                <a:srgbClr val="897974"/>
              </a:solidFill>
              <a:effectLst/>
              <a:uLnTx/>
              <a:uFillTx/>
              <a:ea typeface="+mn-ea"/>
              <a:cs typeface="+mn-cs"/>
            </a:endParaRPr>
          </a:p>
        </p:txBody>
      </p:sp>
      <p:sp>
        <p:nvSpPr>
          <p:cNvPr id="28" name="Rectangle 27">
            <a:extLst>
              <a:ext uri="{FF2B5EF4-FFF2-40B4-BE49-F238E27FC236}">
                <a16:creationId xmlns:a16="http://schemas.microsoft.com/office/drawing/2014/main" id="{B06380AE-D5E6-B2A8-642F-059C93B4368B}"/>
              </a:ext>
            </a:extLst>
          </p:cNvPr>
          <p:cNvSpPr/>
          <p:nvPr/>
        </p:nvSpPr>
        <p:spPr>
          <a:xfrm>
            <a:off x="10203837" y="4912266"/>
            <a:ext cx="168576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effectLst/>
                <a:uLnTx/>
                <a:uFillTx/>
                <a:ea typeface="+mn-ea"/>
                <a:cs typeface="+mn-cs"/>
              </a:rPr>
              <a:t>5% competition*</a:t>
            </a:r>
          </a:p>
        </p:txBody>
      </p:sp>
      <p:grpSp>
        <p:nvGrpSpPr>
          <p:cNvPr id="6" name="Group 5">
            <a:extLst>
              <a:ext uri="{FF2B5EF4-FFF2-40B4-BE49-F238E27FC236}">
                <a16:creationId xmlns:a16="http://schemas.microsoft.com/office/drawing/2014/main" id="{2278C0AC-0CF3-5B64-E4DF-08611C253EC5}"/>
              </a:ext>
            </a:extLst>
          </p:cNvPr>
          <p:cNvGrpSpPr/>
          <p:nvPr/>
        </p:nvGrpSpPr>
        <p:grpSpPr>
          <a:xfrm>
            <a:off x="223925" y="4434033"/>
            <a:ext cx="9609598" cy="1264245"/>
            <a:chOff x="819278" y="4572000"/>
            <a:chExt cx="7934197" cy="1047750"/>
          </a:xfrm>
        </p:grpSpPr>
        <p:pic>
          <p:nvPicPr>
            <p:cNvPr id="31" name="Picture 30">
              <a:extLst>
                <a:ext uri="{FF2B5EF4-FFF2-40B4-BE49-F238E27FC236}">
                  <a16:creationId xmlns:a16="http://schemas.microsoft.com/office/drawing/2014/main" id="{356A80C7-6D4A-322E-69D0-E7C471AE9D6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19278" y="4606382"/>
              <a:ext cx="2985345" cy="978986"/>
            </a:xfrm>
            <a:prstGeom prst="rect">
              <a:avLst/>
            </a:prstGeom>
          </p:spPr>
        </p:pic>
        <p:pic>
          <p:nvPicPr>
            <p:cNvPr id="32" name="Picture 31">
              <a:extLst>
                <a:ext uri="{FF2B5EF4-FFF2-40B4-BE49-F238E27FC236}">
                  <a16:creationId xmlns:a16="http://schemas.microsoft.com/office/drawing/2014/main" id="{055E5E57-3469-60ED-C92D-8EBB7FB0F73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064633" y="4572000"/>
              <a:ext cx="4688842" cy="1047750"/>
            </a:xfrm>
            <a:prstGeom prst="rect">
              <a:avLst/>
            </a:prstGeom>
          </p:spPr>
        </p:pic>
      </p:grpSp>
      <p:grpSp>
        <p:nvGrpSpPr>
          <p:cNvPr id="2" name="Group 1">
            <a:extLst>
              <a:ext uri="{FF2B5EF4-FFF2-40B4-BE49-F238E27FC236}">
                <a16:creationId xmlns:a16="http://schemas.microsoft.com/office/drawing/2014/main" id="{2A238EC7-A3B5-DDD4-1F30-DF0F814F985C}"/>
              </a:ext>
            </a:extLst>
          </p:cNvPr>
          <p:cNvGrpSpPr/>
          <p:nvPr/>
        </p:nvGrpSpPr>
        <p:grpSpPr>
          <a:xfrm>
            <a:off x="233210" y="3163674"/>
            <a:ext cx="9600313" cy="1224000"/>
            <a:chOff x="827773" y="3454092"/>
            <a:chExt cx="7925702" cy="1024649"/>
          </a:xfrm>
        </p:grpSpPr>
        <p:pic>
          <p:nvPicPr>
            <p:cNvPr id="30" name="Picture 29">
              <a:extLst>
                <a:ext uri="{FF2B5EF4-FFF2-40B4-BE49-F238E27FC236}">
                  <a16:creationId xmlns:a16="http://schemas.microsoft.com/office/drawing/2014/main" id="{275C67CD-42B3-80BB-728A-C7333BB3718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064633" y="3454092"/>
              <a:ext cx="4688842" cy="1013632"/>
            </a:xfrm>
            <a:prstGeom prst="rect">
              <a:avLst/>
            </a:prstGeom>
          </p:spPr>
        </p:pic>
        <p:pic>
          <p:nvPicPr>
            <p:cNvPr id="33" name="Picture 32">
              <a:extLst>
                <a:ext uri="{FF2B5EF4-FFF2-40B4-BE49-F238E27FC236}">
                  <a16:creationId xmlns:a16="http://schemas.microsoft.com/office/drawing/2014/main" id="{EF38BF47-0FAD-A522-3928-D2C02B1E03C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27773" y="3465109"/>
              <a:ext cx="3010802" cy="1013632"/>
            </a:xfrm>
            <a:prstGeom prst="rect">
              <a:avLst/>
            </a:prstGeom>
          </p:spPr>
        </p:pic>
      </p:grpSp>
      <p:sp>
        <p:nvSpPr>
          <p:cNvPr id="29" name="Rectangle 28">
            <a:extLst>
              <a:ext uri="{FF2B5EF4-FFF2-40B4-BE49-F238E27FC236}">
                <a16:creationId xmlns:a16="http://schemas.microsoft.com/office/drawing/2014/main" id="{9E5D8C3C-66B7-A335-2D28-6F1F8E075A42}"/>
              </a:ext>
            </a:extLst>
          </p:cNvPr>
          <p:cNvSpPr/>
          <p:nvPr/>
        </p:nvSpPr>
        <p:spPr>
          <a:xfrm>
            <a:off x="239751" y="3126400"/>
            <a:ext cx="11649848" cy="1283857"/>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Fira Sans"/>
              <a:ea typeface="+mn-ea"/>
              <a:cs typeface="+mn-cs"/>
            </a:endParaRPr>
          </a:p>
        </p:txBody>
      </p:sp>
    </p:spTree>
    <p:extLst>
      <p:ext uri="{BB962C8B-B14F-4D97-AF65-F5344CB8AC3E}">
        <p14:creationId xmlns:p14="http://schemas.microsoft.com/office/powerpoint/2010/main" val="1303534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41EFA-CF54-ED48-6FBA-DA8428D395EF}"/>
            </a:ext>
          </a:extLst>
        </p:cNvPr>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19D12D3-C495-0D69-03EF-3FF49571B348}"/>
              </a:ext>
            </a:extLst>
          </p:cNvPr>
          <p:cNvSpPr>
            <a:spLocks noGrp="1"/>
          </p:cNvSpPr>
          <p:nvPr>
            <p:ph type="pic" sz="quarter" idx="21"/>
          </p:nvPr>
        </p:nvSpPr>
        <p:spPr/>
        <p:txBody>
          <a:bodyPr/>
          <a:lstStyle/>
          <a:p>
            <a:endParaRPr lang="en-US"/>
          </a:p>
        </p:txBody>
      </p:sp>
      <p:sp>
        <p:nvSpPr>
          <p:cNvPr id="6" name="Slide Number Placeholder 5">
            <a:extLst>
              <a:ext uri="{FF2B5EF4-FFF2-40B4-BE49-F238E27FC236}">
                <a16:creationId xmlns:a16="http://schemas.microsoft.com/office/drawing/2014/main" id="{C5633C71-BEC2-C94D-B002-032B5453B90E}"/>
              </a:ext>
            </a:extLst>
          </p:cNvPr>
          <p:cNvSpPr>
            <a:spLocks noGrp="1"/>
          </p:cNvSpPr>
          <p:nvPr>
            <p:ph type="sldNum" sz="quarter" idx="10"/>
          </p:nvPr>
        </p:nvSpPr>
        <p:spPr/>
        <p:txBody>
          <a:bodyPr anchor="ctr">
            <a:normAutofit/>
          </a:bodyPr>
          <a:lstStyle/>
          <a:p>
            <a:pPr>
              <a:lnSpc>
                <a:spcPct val="90000"/>
              </a:lnSpc>
              <a:spcAft>
                <a:spcPts val="600"/>
              </a:spcAft>
            </a:pPr>
            <a:fld id="{E118D48E-C7CB-6244-969D-7BAEA9B6226C}" type="slidenum">
              <a:rPr lang="en-US" sz="700" smtClean="0"/>
              <a:pPr>
                <a:lnSpc>
                  <a:spcPct val="90000"/>
                </a:lnSpc>
                <a:spcAft>
                  <a:spcPts val="600"/>
                </a:spcAft>
              </a:pPr>
              <a:t>26</a:t>
            </a:fld>
            <a:endParaRPr lang="en-US" sz="700"/>
          </a:p>
        </p:txBody>
      </p:sp>
      <p:sp>
        <p:nvSpPr>
          <p:cNvPr id="18" name="Text Placeholder 17">
            <a:extLst>
              <a:ext uri="{FF2B5EF4-FFF2-40B4-BE49-F238E27FC236}">
                <a16:creationId xmlns:a16="http://schemas.microsoft.com/office/drawing/2014/main" id="{D80BB804-5CB6-168B-7A6D-70D24C712E9D}"/>
              </a:ext>
            </a:extLst>
          </p:cNvPr>
          <p:cNvSpPr>
            <a:spLocks noGrp="1"/>
          </p:cNvSpPr>
          <p:nvPr>
            <p:ph type="body" sz="quarter" idx="12"/>
          </p:nvPr>
        </p:nvSpPr>
        <p:spPr>
          <a:xfrm>
            <a:off x="302400" y="1281910"/>
            <a:ext cx="7035027" cy="4301959"/>
          </a:xfrm>
        </p:spPr>
        <p:txBody>
          <a:bodyPr/>
          <a:lstStyle/>
          <a:p>
            <a:r>
              <a:rPr lang="en-US" b="1" dirty="0">
                <a:solidFill>
                  <a:srgbClr val="897974"/>
                </a:solidFill>
              </a:rPr>
              <a:t>100% of consumers</a:t>
            </a:r>
          </a:p>
          <a:p>
            <a:r>
              <a:rPr lang="en-US" dirty="0"/>
              <a:t>noticed their skin looking fresher and more revitalized</a:t>
            </a:r>
          </a:p>
          <a:p>
            <a:r>
              <a:rPr lang="en-US" b="1" dirty="0">
                <a:solidFill>
                  <a:srgbClr val="897974"/>
                </a:solidFill>
              </a:rPr>
              <a:t>Over 90% of consumers</a:t>
            </a:r>
          </a:p>
          <a:p>
            <a:r>
              <a:rPr lang="en-US" dirty="0"/>
              <a:t>noticed their skin looking less dull and tired</a:t>
            </a:r>
          </a:p>
          <a:p>
            <a:r>
              <a:rPr lang="en-US" b="1" dirty="0">
                <a:solidFill>
                  <a:srgbClr val="897974"/>
                </a:solidFill>
              </a:rPr>
              <a:t>Over 80% of consumers , 3X more</a:t>
            </a:r>
          </a:p>
          <a:p>
            <a:r>
              <a:rPr lang="en-US" dirty="0"/>
              <a:t>noticed a facial healthy glow </a:t>
            </a:r>
          </a:p>
          <a:p>
            <a:r>
              <a:rPr lang="en-US" b="1" dirty="0">
                <a:solidFill>
                  <a:srgbClr val="897974"/>
                </a:solidFill>
              </a:rPr>
              <a:t>Close to 70% of consumers</a:t>
            </a:r>
          </a:p>
          <a:p>
            <a:r>
              <a:rPr lang="en-US" dirty="0"/>
              <a:t>noticed their skin tone more even and homogeneous</a:t>
            </a:r>
          </a:p>
          <a:p>
            <a:r>
              <a:rPr lang="en-US" b="1" dirty="0">
                <a:solidFill>
                  <a:srgbClr val="897974"/>
                </a:solidFill>
              </a:rPr>
              <a:t>Over 80% of consumers</a:t>
            </a:r>
          </a:p>
          <a:p>
            <a:r>
              <a:rPr lang="en-US" dirty="0"/>
              <a:t>would use this product again</a:t>
            </a:r>
          </a:p>
          <a:p>
            <a:endParaRPr lang="en-US" dirty="0"/>
          </a:p>
        </p:txBody>
      </p:sp>
      <p:sp>
        <p:nvSpPr>
          <p:cNvPr id="20" name="Text Placeholder 19">
            <a:extLst>
              <a:ext uri="{FF2B5EF4-FFF2-40B4-BE49-F238E27FC236}">
                <a16:creationId xmlns:a16="http://schemas.microsoft.com/office/drawing/2014/main" id="{C1A72748-B24F-6ABB-910D-F6C253A6D339}"/>
              </a:ext>
            </a:extLst>
          </p:cNvPr>
          <p:cNvSpPr>
            <a:spLocks noGrp="1"/>
          </p:cNvSpPr>
          <p:nvPr>
            <p:ph type="body" sz="quarter" idx="24"/>
          </p:nvPr>
        </p:nvSpPr>
        <p:spPr>
          <a:xfrm>
            <a:off x="302399" y="6133893"/>
            <a:ext cx="4963664" cy="462204"/>
          </a:xfrm>
        </p:spPr>
        <p:txBody>
          <a:bodyPr/>
          <a:lstStyle/>
          <a:p>
            <a:r>
              <a:rPr lang="en-US" dirty="0"/>
              <a:t>Qualitative questionnaire: </a:t>
            </a:r>
            <a:r>
              <a:rPr lang="en-GB" dirty="0"/>
              <a:t>Clinical study, 16 female volunteers, 20-55 </a:t>
            </a:r>
            <a:r>
              <a:rPr lang="en-GB" dirty="0" err="1"/>
              <a:t>y.o</a:t>
            </a:r>
            <a:r>
              <a:rPr lang="en-GB" dirty="0"/>
              <a:t>., phototype II – IV, with planned outdoor activities. SYN-</a:t>
            </a:r>
            <a:r>
              <a:rPr lang="en-GB" dirty="0" err="1"/>
              <a:t>GlOW</a:t>
            </a:r>
            <a:r>
              <a:rPr lang="en-GB" dirty="0"/>
              <a:t>® containing formulation was applied on the face twice per day </a:t>
            </a:r>
          </a:p>
          <a:p>
            <a:endParaRPr lang="en-US" dirty="0"/>
          </a:p>
          <a:p>
            <a:endParaRPr lang="en-US" dirty="0"/>
          </a:p>
        </p:txBody>
      </p:sp>
      <p:sp>
        <p:nvSpPr>
          <p:cNvPr id="4" name="Title 3">
            <a:extLst>
              <a:ext uri="{FF2B5EF4-FFF2-40B4-BE49-F238E27FC236}">
                <a16:creationId xmlns:a16="http://schemas.microsoft.com/office/drawing/2014/main" id="{9D9803A6-AC43-01F6-8F3A-6565A9E019F9}"/>
              </a:ext>
            </a:extLst>
          </p:cNvPr>
          <p:cNvSpPr>
            <a:spLocks noGrp="1"/>
          </p:cNvSpPr>
          <p:nvPr>
            <p:ph type="title"/>
          </p:nvPr>
        </p:nvSpPr>
        <p:spPr/>
        <p:txBody>
          <a:bodyPr anchor="t">
            <a:noAutofit/>
          </a:bodyPr>
          <a:lstStyle/>
          <a:p>
            <a:r>
              <a:rPr lang="en-US" dirty="0"/>
              <a:t>Amazing feedback after application</a:t>
            </a:r>
          </a:p>
        </p:txBody>
      </p:sp>
      <p:pic>
        <p:nvPicPr>
          <p:cNvPr id="5" name="Picture Placeholder 4" descr="A person with grey hair smiling&#10;&#10;Description automatically generated">
            <a:extLst>
              <a:ext uri="{FF2B5EF4-FFF2-40B4-BE49-F238E27FC236}">
                <a16:creationId xmlns:a16="http://schemas.microsoft.com/office/drawing/2014/main" id="{56117EBC-7495-1BEA-65DE-21FED1D991D5}"/>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
        <p:nvSpPr>
          <p:cNvPr id="22" name="Text Placeholder 2">
            <a:extLst>
              <a:ext uri="{FF2B5EF4-FFF2-40B4-BE49-F238E27FC236}">
                <a16:creationId xmlns:a16="http://schemas.microsoft.com/office/drawing/2014/main" id="{131F1F9D-D6E8-C670-4EF6-902E47C80054}"/>
              </a:ext>
            </a:extLst>
          </p:cNvPr>
          <p:cNvSpPr txBox="1">
            <a:spLocks/>
          </p:cNvSpPr>
          <p:nvPr/>
        </p:nvSpPr>
        <p:spPr>
          <a:xfrm>
            <a:off x="302400" y="605611"/>
            <a:ext cx="4776376" cy="773454"/>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Consumer’s feedback:</a:t>
            </a:r>
          </a:p>
        </p:txBody>
      </p:sp>
    </p:spTree>
    <p:extLst>
      <p:ext uri="{BB962C8B-B14F-4D97-AF65-F5344CB8AC3E}">
        <p14:creationId xmlns:p14="http://schemas.microsoft.com/office/powerpoint/2010/main" val="2653538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B0307-C134-2F86-77FD-23BB0FB3B3F0}"/>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E851BE8-56D9-A2DE-E395-D6EB20FB18B2}"/>
              </a:ext>
            </a:extLst>
          </p:cNvPr>
          <p:cNvPicPr>
            <a:picLocks noGrp="1" noChangeAspect="1"/>
          </p:cNvPicPr>
          <p:nvPr>
            <p:ph type="pic" sz="quarter" idx="25"/>
          </p:nvPr>
        </p:nvPicPr>
        <p:blipFill>
          <a:blip r:embed="rId2"/>
          <a:srcRect/>
          <a:stretch/>
        </p:blipFill>
        <p:spPr>
          <a:xfrm>
            <a:off x="1" y="0"/>
            <a:ext cx="12191999" cy="6858000"/>
          </a:xfrm>
        </p:spPr>
      </p:pic>
      <p:sp>
        <p:nvSpPr>
          <p:cNvPr id="4" name="Title 3">
            <a:extLst>
              <a:ext uri="{FF2B5EF4-FFF2-40B4-BE49-F238E27FC236}">
                <a16:creationId xmlns:a16="http://schemas.microsoft.com/office/drawing/2014/main" id="{2F306999-E5C2-33B1-C4DE-25B435A4360A}"/>
              </a:ext>
            </a:extLst>
          </p:cNvPr>
          <p:cNvSpPr>
            <a:spLocks noGrp="1"/>
          </p:cNvSpPr>
          <p:nvPr>
            <p:ph type="ctrTitle"/>
          </p:nvPr>
        </p:nvSpPr>
        <p:spPr>
          <a:xfrm>
            <a:off x="408555" y="1749362"/>
            <a:ext cx="5889080" cy="3902291"/>
          </a:xfrm>
        </p:spPr>
        <p:txBody>
          <a:bodyPr/>
          <a:lstStyle/>
          <a:p>
            <a:r>
              <a:rPr lang="en-GB" sz="3600" dirty="0"/>
              <a:t>Finished product concepts featuring </a:t>
            </a:r>
            <a:br>
              <a:rPr lang="en-GB" sz="3600" dirty="0"/>
            </a:br>
            <a:r>
              <a:rPr lang="en-GB" sz="3600" dirty="0"/>
              <a:t>SYN-GLOW</a:t>
            </a:r>
            <a:r>
              <a:rPr lang="en-GB" sz="3600" baseline="30000" dirty="0"/>
              <a:t>®</a:t>
            </a:r>
            <a:r>
              <a:rPr lang="en-GB" sz="3600" dirty="0"/>
              <a:t> showed significantly higher purchase intent versus simple moisturiser benchmark</a:t>
            </a:r>
            <a:br>
              <a:rPr lang="en-GB" sz="3600" dirty="0"/>
            </a:br>
            <a:r>
              <a:rPr lang="en-GB" sz="3600" dirty="0"/>
              <a:t>(w/o SYN-GLOW</a:t>
            </a:r>
            <a:r>
              <a:rPr lang="en-GB" sz="3600" baseline="30000" dirty="0"/>
              <a:t>®</a:t>
            </a:r>
            <a:r>
              <a:rPr lang="en-GB" sz="3600" dirty="0"/>
              <a:t>) </a:t>
            </a:r>
            <a:endParaRPr lang="en-US" dirty="0"/>
          </a:p>
        </p:txBody>
      </p:sp>
      <p:sp>
        <p:nvSpPr>
          <p:cNvPr id="7" name="Text Placeholder 34">
            <a:extLst>
              <a:ext uri="{FF2B5EF4-FFF2-40B4-BE49-F238E27FC236}">
                <a16:creationId xmlns:a16="http://schemas.microsoft.com/office/drawing/2014/main" id="{B53AFD10-9C65-8A8A-4B04-D2F9C8794FB9}"/>
              </a:ext>
            </a:extLst>
          </p:cNvPr>
          <p:cNvSpPr>
            <a:spLocks noGrp="1"/>
          </p:cNvSpPr>
          <p:nvPr>
            <p:ph type="body" sz="quarter" idx="11"/>
          </p:nvPr>
        </p:nvSpPr>
        <p:spPr>
          <a:xfrm>
            <a:off x="408555" y="565890"/>
            <a:ext cx="11589563" cy="374140"/>
          </a:xfrm>
        </p:spPr>
        <p:txBody>
          <a:bodyPr vert="horz" wrap="square" lIns="0" tIns="0" rIns="0" bIns="0" rtlCol="0" anchor="t">
            <a:noAutofit/>
          </a:bodyPr>
          <a:lstStyle/>
          <a:p>
            <a:r>
              <a:rPr lang="en-GB" sz="2200" dirty="0">
                <a:latin typeface="+mn-lt"/>
              </a:rPr>
              <a:t>Speeding up time to market</a:t>
            </a:r>
            <a:endParaRPr lang="en-US" sz="2200" dirty="0">
              <a:latin typeface="+mn-lt"/>
            </a:endParaRPr>
          </a:p>
        </p:txBody>
      </p:sp>
      <p:sp>
        <p:nvSpPr>
          <p:cNvPr id="3" name="TextBox 2">
            <a:extLst>
              <a:ext uri="{FF2B5EF4-FFF2-40B4-BE49-F238E27FC236}">
                <a16:creationId xmlns:a16="http://schemas.microsoft.com/office/drawing/2014/main" id="{C84B1BB3-BB42-FB37-FEFD-739DAFF2CE7A}"/>
              </a:ext>
            </a:extLst>
          </p:cNvPr>
          <p:cNvSpPr txBox="1"/>
          <p:nvPr/>
        </p:nvSpPr>
        <p:spPr>
          <a:xfrm>
            <a:off x="310055" y="191814"/>
            <a:ext cx="2743200"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DM Sans"/>
                <a:ea typeface="+mn-ea"/>
                <a:cs typeface="+mn-cs"/>
              </a:rPr>
              <a:t>SYN-GLOW</a:t>
            </a:r>
            <a:r>
              <a:rPr kumimoji="0" lang="en-US" sz="2500" i="0" u="none" strike="noStrike" kern="1200" cap="none" spc="0" normalizeH="0" baseline="0" noProof="0" dirty="0">
                <a:ln>
                  <a:noFill/>
                </a:ln>
                <a:solidFill>
                  <a:srgbClr val="FFFFFF"/>
                </a:solidFill>
                <a:effectLst/>
                <a:uLnTx/>
                <a:uFillTx/>
                <a:latin typeface="DM Sans"/>
                <a:ea typeface="+mn-ea"/>
                <a:cs typeface="+mn-cs"/>
              </a:rPr>
              <a:t>®</a:t>
            </a:r>
            <a:endParaRPr kumimoji="0" lang="en-US" sz="2500" i="0" u="none" strike="noStrike" kern="1200" cap="none" spc="0" normalizeH="0" baseline="0" noProof="0" dirty="0">
              <a:ln>
                <a:noFill/>
              </a:ln>
              <a:solidFill>
                <a:prstClr val="black"/>
              </a:solidFill>
              <a:effectLst/>
              <a:uLnTx/>
              <a:uFillTx/>
              <a:latin typeface="DM Sans"/>
              <a:ea typeface="+mn-ea"/>
              <a:cs typeface="+mn-cs"/>
            </a:endParaRPr>
          </a:p>
        </p:txBody>
      </p:sp>
      <p:sp>
        <p:nvSpPr>
          <p:cNvPr id="8" name="Title 3">
            <a:extLst>
              <a:ext uri="{FF2B5EF4-FFF2-40B4-BE49-F238E27FC236}">
                <a16:creationId xmlns:a16="http://schemas.microsoft.com/office/drawing/2014/main" id="{CEF5851C-8BB2-A7BE-8B84-4A25BECD8562}"/>
              </a:ext>
            </a:extLst>
          </p:cNvPr>
          <p:cNvSpPr txBox="1">
            <a:spLocks/>
          </p:cNvSpPr>
          <p:nvPr/>
        </p:nvSpPr>
        <p:spPr>
          <a:xfrm>
            <a:off x="408555" y="6411002"/>
            <a:ext cx="5889080" cy="374140"/>
          </a:xfrm>
          <a:prstGeom prst="rect">
            <a:avLst/>
          </a:prstGeom>
        </p:spPr>
        <p:txBody>
          <a:bodyPr lIns="0" rIns="0" bIns="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GB" sz="1000" b="0" dirty="0"/>
              <a:t>(Source: </a:t>
            </a:r>
            <a:r>
              <a:rPr lang="en-GB" sz="1000" b="0" dirty="0" err="1"/>
              <a:t>dsm-firmenich</a:t>
            </a:r>
            <a:r>
              <a:rPr lang="en-GB" sz="1000" b="0" dirty="0"/>
              <a:t> Global Survey via </a:t>
            </a:r>
            <a:r>
              <a:rPr lang="en-GB" sz="1000" b="0" dirty="0" err="1"/>
              <a:t>Tuluna</a:t>
            </a:r>
            <a:r>
              <a:rPr lang="en-GB" sz="1000" b="0" dirty="0"/>
              <a:t> - 6.000 responders)</a:t>
            </a:r>
            <a:br>
              <a:rPr lang="en-GB" sz="1000" b="0" dirty="0"/>
            </a:br>
            <a:endParaRPr lang="en-US" sz="1000" b="0" dirty="0">
              <a:solidFill>
                <a:srgbClr val="000000"/>
              </a:solidFill>
            </a:endParaRPr>
          </a:p>
          <a:p>
            <a:endParaRPr lang="en-US" dirty="0"/>
          </a:p>
        </p:txBody>
      </p:sp>
    </p:spTree>
    <p:extLst>
      <p:ext uri="{BB962C8B-B14F-4D97-AF65-F5344CB8AC3E}">
        <p14:creationId xmlns:p14="http://schemas.microsoft.com/office/powerpoint/2010/main" val="119555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FDE8D-5C16-E751-4D9E-64E7CF64CFFC}"/>
            </a:ext>
          </a:extLst>
        </p:cNvPr>
        <p:cNvGrpSpPr/>
        <p:nvPr/>
      </p:nvGrpSpPr>
      <p:grpSpPr>
        <a:xfrm>
          <a:off x="0" y="0"/>
          <a:ext cx="0" cy="0"/>
          <a:chOff x="0" y="0"/>
          <a:chExt cx="0" cy="0"/>
        </a:xfrm>
      </p:grpSpPr>
      <p:pic>
        <p:nvPicPr>
          <p:cNvPr id="12" name="Picture Placeholder 11" descr="A person applying a dropper on her face&#10;&#10;AI-generated content may be incorrect.">
            <a:extLst>
              <a:ext uri="{FF2B5EF4-FFF2-40B4-BE49-F238E27FC236}">
                <a16:creationId xmlns:a16="http://schemas.microsoft.com/office/drawing/2014/main" id="{3B94FD16-5DDD-14A5-94A0-AF42172E418B}"/>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l="520" r="520"/>
          <a:stretch/>
        </p:blipFill>
        <p:spPr>
          <a:noFill/>
        </p:spPr>
      </p:pic>
      <p:sp>
        <p:nvSpPr>
          <p:cNvPr id="6" name="Slide Number Placeholder 5">
            <a:extLst>
              <a:ext uri="{FF2B5EF4-FFF2-40B4-BE49-F238E27FC236}">
                <a16:creationId xmlns:a16="http://schemas.microsoft.com/office/drawing/2014/main" id="{A17EAD04-61B9-D744-E2C3-F07474FA168E}"/>
              </a:ext>
            </a:extLst>
          </p:cNvPr>
          <p:cNvSpPr>
            <a:spLocks noGrp="1"/>
          </p:cNvSpPr>
          <p:nvPr>
            <p:ph type="sldNum" sz="quarter" idx="10"/>
          </p:nvPr>
        </p:nvSpPr>
        <p:spPr/>
        <p:txBody>
          <a:bodyPr anchor="ctr">
            <a:normAutofit/>
          </a:bodyPr>
          <a:lstStyle/>
          <a:p>
            <a:pPr>
              <a:lnSpc>
                <a:spcPct val="90000"/>
              </a:lnSpc>
              <a:spcAft>
                <a:spcPts val="600"/>
              </a:spcAft>
            </a:pPr>
            <a:fld id="{E118D48E-C7CB-6244-969D-7BAEA9B6226C}" type="slidenum">
              <a:rPr lang="en-US" sz="700" smtClean="0"/>
              <a:pPr>
                <a:lnSpc>
                  <a:spcPct val="90000"/>
                </a:lnSpc>
                <a:spcAft>
                  <a:spcPts val="600"/>
                </a:spcAft>
              </a:pPr>
              <a:t>28</a:t>
            </a:fld>
            <a:endParaRPr lang="en-US" sz="700"/>
          </a:p>
        </p:txBody>
      </p:sp>
      <p:sp>
        <p:nvSpPr>
          <p:cNvPr id="4" name="Title 3">
            <a:extLst>
              <a:ext uri="{FF2B5EF4-FFF2-40B4-BE49-F238E27FC236}">
                <a16:creationId xmlns:a16="http://schemas.microsoft.com/office/drawing/2014/main" id="{24182031-72D6-1F57-24BA-59106C4AAE4B}"/>
              </a:ext>
            </a:extLst>
          </p:cNvPr>
          <p:cNvSpPr>
            <a:spLocks noGrp="1"/>
          </p:cNvSpPr>
          <p:nvPr>
            <p:ph type="title"/>
          </p:nvPr>
        </p:nvSpPr>
        <p:spPr/>
        <p:txBody>
          <a:bodyPr anchor="t">
            <a:noAutofit/>
          </a:bodyPr>
          <a:lstStyle/>
          <a:p>
            <a:r>
              <a:rPr lang="en-US" dirty="0"/>
              <a:t>Supported claims</a:t>
            </a:r>
          </a:p>
        </p:txBody>
      </p:sp>
      <p:sp>
        <p:nvSpPr>
          <p:cNvPr id="13" name="Text Placeholder 1312">
            <a:extLst>
              <a:ext uri="{FF2B5EF4-FFF2-40B4-BE49-F238E27FC236}">
                <a16:creationId xmlns:a16="http://schemas.microsoft.com/office/drawing/2014/main" id="{8FF44436-6A15-6828-A258-50BB767D6F02}"/>
              </a:ext>
            </a:extLst>
          </p:cNvPr>
          <p:cNvSpPr>
            <a:spLocks noGrp="1"/>
          </p:cNvSpPr>
          <p:nvPr>
            <p:ph type="body" sz="quarter" idx="24"/>
          </p:nvPr>
        </p:nvSpPr>
        <p:spPr>
          <a:xfrm>
            <a:off x="302399" y="1008044"/>
            <a:ext cx="4552176" cy="3749408"/>
          </a:xfrm>
        </p:spPr>
        <p:txBody>
          <a:bodyPr wrap="square">
            <a:normAutofit/>
          </a:bodyPr>
          <a:lstStyle/>
          <a:p>
            <a:pPr marL="363600" lvl="0" indent="-363600">
              <a:spcBef>
                <a:spcPts val="500"/>
              </a:spcBef>
              <a:spcAft>
                <a:spcPts val="400"/>
              </a:spcAft>
              <a:buClr>
                <a:srgbClr val="897974"/>
              </a:buClr>
              <a:buSzPct val="90000"/>
              <a:buFont typeface="Otypical Text Regular" panose="020B0503030300000000" pitchFamily="34" charset="0"/>
              <a:buChar char="●"/>
            </a:pPr>
            <a:r>
              <a:rPr lang="en-US" dirty="0"/>
              <a:t>Natural healthy glow in just 5 days</a:t>
            </a:r>
          </a:p>
          <a:p>
            <a:pPr marL="363600" indent="-363600">
              <a:spcBef>
                <a:spcPts val="500"/>
              </a:spcBef>
              <a:spcAft>
                <a:spcPts val="400"/>
              </a:spcAft>
              <a:buClr>
                <a:srgbClr val="897974"/>
              </a:buClr>
              <a:buSzPct val="90000"/>
              <a:buFont typeface="Otypical Text Regular" panose="020B0503030300000000" pitchFamily="34" charset="0"/>
              <a:buChar char="●"/>
            </a:pPr>
            <a:r>
              <a:rPr lang="en-US" dirty="0"/>
              <a:t>Prolonged summer bronze</a:t>
            </a:r>
          </a:p>
          <a:p>
            <a:pPr marL="363600" lvl="0" indent="-363600">
              <a:spcBef>
                <a:spcPts val="500"/>
              </a:spcBef>
              <a:spcAft>
                <a:spcPts val="400"/>
              </a:spcAft>
              <a:buClr>
                <a:srgbClr val="897974"/>
              </a:buClr>
              <a:buSzPct val="90000"/>
              <a:buFont typeface="Otypical Text Regular" panose="020B0503030300000000" pitchFamily="34" charset="0"/>
              <a:buChar char="●"/>
            </a:pPr>
            <a:r>
              <a:rPr lang="en-US" dirty="0"/>
              <a:t>Personalized result, bespoke complexion</a:t>
            </a:r>
          </a:p>
          <a:p>
            <a:pPr marL="363600" lvl="0" indent="-363600">
              <a:spcBef>
                <a:spcPts val="500"/>
              </a:spcBef>
              <a:spcAft>
                <a:spcPts val="400"/>
              </a:spcAft>
              <a:buClr>
                <a:srgbClr val="897974"/>
              </a:buClr>
              <a:buSzPct val="90000"/>
              <a:buFont typeface="Otypical Text Regular" panose="020B0503030300000000" pitchFamily="34" charset="0"/>
              <a:buChar char="●"/>
            </a:pPr>
            <a:r>
              <a:rPr lang="en-US" dirty="0"/>
              <a:t>Strengthened skin natural defenses from within</a:t>
            </a:r>
          </a:p>
          <a:p>
            <a:pPr marL="363600" indent="-363600">
              <a:spcBef>
                <a:spcPts val="500"/>
              </a:spcBef>
              <a:spcAft>
                <a:spcPts val="400"/>
              </a:spcAft>
              <a:buClr>
                <a:schemeClr val="accent3"/>
              </a:buClr>
              <a:buSzPct val="90000"/>
              <a:buFont typeface="Otypical Text Regular" panose="020B0503030300000000" pitchFamily="34" charset="0"/>
              <a:buChar char="●"/>
            </a:pPr>
            <a:endParaRPr lang="en-GB" dirty="0"/>
          </a:p>
        </p:txBody>
      </p:sp>
    </p:spTree>
    <p:extLst>
      <p:ext uri="{BB962C8B-B14F-4D97-AF65-F5344CB8AC3E}">
        <p14:creationId xmlns:p14="http://schemas.microsoft.com/office/powerpoint/2010/main" val="3855735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25DE2ABE-42EF-B4F2-29B9-4DAABAE82195}"/>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D0270CC-A4A5-FC10-4493-3E20862F00A5}"/>
              </a:ext>
            </a:extLst>
          </p:cNvPr>
          <p:cNvPicPr>
            <a:picLocks noChangeAspect="1"/>
          </p:cNvPicPr>
          <p:nvPr/>
        </p:nvPicPr>
        <p:blipFill>
          <a:blip r:embed="rId2"/>
          <a:stretch>
            <a:fillRect/>
          </a:stretch>
        </p:blipFill>
        <p:spPr>
          <a:xfrm>
            <a:off x="5069798" y="-9838"/>
            <a:ext cx="7122202" cy="6867837"/>
          </a:xfrm>
          <a:prstGeom prst="rect">
            <a:avLst/>
          </a:prstGeom>
        </p:spPr>
      </p:pic>
      <p:sp>
        <p:nvSpPr>
          <p:cNvPr id="5" name="Slide Number Placeholder 4">
            <a:extLst>
              <a:ext uri="{FF2B5EF4-FFF2-40B4-BE49-F238E27FC236}">
                <a16:creationId xmlns:a16="http://schemas.microsoft.com/office/drawing/2014/main" id="{14FAD669-2A53-A9CF-7C53-A4050771D99A}"/>
              </a:ext>
            </a:extLst>
          </p:cNvPr>
          <p:cNvSpPr>
            <a:spLocks noGrp="1"/>
          </p:cNvSpPr>
          <p:nvPr>
            <p:ph type="sldNum" sz="quarter" idx="10"/>
          </p:nvPr>
        </p:nvSpPr>
        <p:spPr/>
        <p:txBody>
          <a:bodyPr/>
          <a:lstStyle/>
          <a:p>
            <a:pPr lvl="0"/>
            <a:fld id="{E118D48E-C7CB-6244-969D-7BAEA9B6226C}" type="slidenum">
              <a:rPr lang="en-US" noProof="0" smtClean="0"/>
              <a:pPr lvl="0"/>
              <a:t>29</a:t>
            </a:fld>
            <a:endParaRPr lang="en-US" noProof="0"/>
          </a:p>
        </p:txBody>
      </p:sp>
      <p:pic>
        <p:nvPicPr>
          <p:cNvPr id="2" name="Picture 12">
            <a:extLst>
              <a:ext uri="{FF2B5EF4-FFF2-40B4-BE49-F238E27FC236}">
                <a16:creationId xmlns:a16="http://schemas.microsoft.com/office/drawing/2014/main" id="{F7F38D6E-CCFA-F6FF-64D0-F4C19D231DE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3" name="Title 5">
            <a:extLst>
              <a:ext uri="{FF2B5EF4-FFF2-40B4-BE49-F238E27FC236}">
                <a16:creationId xmlns:a16="http://schemas.microsoft.com/office/drawing/2014/main" id="{D3CE3A1B-4604-A3B2-CD38-E14EBAA633E7}"/>
              </a:ext>
            </a:extLst>
          </p:cNvPr>
          <p:cNvSpPr>
            <a:spLocks noGrp="1"/>
          </p:cNvSpPr>
          <p:nvPr>
            <p:ph type="title"/>
          </p:nvPr>
        </p:nvSpPr>
        <p:spPr>
          <a:xfrm>
            <a:off x="214266" y="277729"/>
            <a:ext cx="3355199" cy="303211"/>
          </a:xfrm>
        </p:spPr>
        <p:txBody>
          <a:bodyPr/>
          <a:lstStyle/>
          <a:p>
            <a:r>
              <a:rPr lang="en-GB" sz="2500" dirty="0">
                <a:solidFill>
                  <a:srgbClr val="4D3C35"/>
                </a:solidFill>
              </a:rPr>
              <a:t>Technical details</a:t>
            </a:r>
            <a:endParaRPr lang="en-US" sz="2500" dirty="0">
              <a:solidFill>
                <a:srgbClr val="4D3C35"/>
              </a:solidFill>
            </a:endParaRPr>
          </a:p>
        </p:txBody>
      </p:sp>
      <p:sp>
        <p:nvSpPr>
          <p:cNvPr id="4" name="Text Placeholder 10">
            <a:extLst>
              <a:ext uri="{FF2B5EF4-FFF2-40B4-BE49-F238E27FC236}">
                <a16:creationId xmlns:a16="http://schemas.microsoft.com/office/drawing/2014/main" id="{618D40D8-A93A-4DC3-6C60-CF4CD3DCC392}"/>
              </a:ext>
            </a:extLst>
          </p:cNvPr>
          <p:cNvSpPr txBox="1">
            <a:spLocks/>
          </p:cNvSpPr>
          <p:nvPr/>
        </p:nvSpPr>
        <p:spPr>
          <a:xfrm>
            <a:off x="302400" y="779357"/>
            <a:ext cx="4475925" cy="5497703"/>
          </a:xfrm>
          <a:prstGeom prst="rect">
            <a:avLst/>
          </a:prstGeom>
        </p:spPr>
        <p:txBody>
          <a:bodyPr lIns="0" tIns="0" rIns="0" bIns="0"/>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GB" sz="1600" b="1" dirty="0"/>
              <a:t>Origin</a:t>
            </a:r>
            <a:br>
              <a:rPr lang="en-GB" sz="1600" dirty="0"/>
            </a:br>
            <a:r>
              <a:rPr lang="en-GB" sz="1600" dirty="0"/>
              <a:t>Synthetic pentapeptide with a unique amino  acid sequence</a:t>
            </a:r>
          </a:p>
          <a:p>
            <a:pPr marL="0" indent="0">
              <a:spcAft>
                <a:spcPts val="600"/>
              </a:spcAft>
              <a:buNone/>
            </a:pPr>
            <a:endParaRPr lang="en-GB" sz="1600" dirty="0"/>
          </a:p>
          <a:p>
            <a:pPr marL="0" indent="0">
              <a:spcAft>
                <a:spcPts val="600"/>
              </a:spcAft>
              <a:buNone/>
            </a:pPr>
            <a:r>
              <a:rPr lang="en-GB" sz="1600" b="1" dirty="0"/>
              <a:t>Composition</a:t>
            </a:r>
          </a:p>
          <a:p>
            <a:pPr marL="363600" lvl="0" indent="-363600">
              <a:lnSpc>
                <a:spcPct val="90000"/>
              </a:lnSpc>
              <a:spcBef>
                <a:spcPts val="500"/>
              </a:spcBef>
              <a:spcAft>
                <a:spcPts val="400"/>
              </a:spcAft>
              <a:buClr>
                <a:srgbClr val="4D3C35"/>
              </a:buClr>
              <a:buSzPct val="90000"/>
              <a:buFont typeface="Otypical Text Regular" panose="020B0503030300000000" pitchFamily="34" charset="0"/>
              <a:buChar char="●"/>
            </a:pPr>
            <a:r>
              <a:rPr lang="en-GB" sz="1600" dirty="0"/>
              <a:t>INCI name (active): Benzoyl Dipeptide-18</a:t>
            </a:r>
            <a:br>
              <a:rPr lang="en-GB" sz="1600" dirty="0"/>
            </a:br>
            <a:r>
              <a:rPr lang="en-GB" sz="1600" dirty="0"/>
              <a:t>D-Phenylalanyl </a:t>
            </a:r>
            <a:r>
              <a:rPr lang="en-GB" sz="1600" dirty="0" err="1"/>
              <a:t>Arginyl</a:t>
            </a:r>
            <a:r>
              <a:rPr lang="en-GB" sz="1600" dirty="0"/>
              <a:t> D-Tryptophan </a:t>
            </a:r>
            <a:r>
              <a:rPr lang="en-GB" sz="1600" dirty="0" err="1"/>
              <a:t>Dipropylamide</a:t>
            </a:r>
            <a:r>
              <a:rPr lang="en-GB" sz="1600" dirty="0"/>
              <a:t> Mesylate</a:t>
            </a:r>
          </a:p>
          <a:p>
            <a:pPr marL="363600" lvl="0" indent="-363600">
              <a:lnSpc>
                <a:spcPct val="90000"/>
              </a:lnSpc>
              <a:spcBef>
                <a:spcPts val="500"/>
              </a:spcBef>
              <a:spcAft>
                <a:spcPts val="400"/>
              </a:spcAft>
              <a:buClr>
                <a:srgbClr val="4D3C35"/>
              </a:buClr>
              <a:buSzPct val="90000"/>
              <a:buFont typeface="Otypical Text Regular" panose="020B0503030300000000" pitchFamily="34" charset="0"/>
              <a:buChar char="●"/>
            </a:pPr>
            <a:r>
              <a:rPr lang="en-GB" sz="1600" dirty="0"/>
              <a:t>Content of active material: approx. 1000 ppm </a:t>
            </a:r>
          </a:p>
          <a:p>
            <a:pPr marL="363600" lvl="0" indent="-363600">
              <a:lnSpc>
                <a:spcPct val="90000"/>
              </a:lnSpc>
              <a:spcBef>
                <a:spcPts val="500"/>
              </a:spcBef>
              <a:spcAft>
                <a:spcPts val="400"/>
              </a:spcAft>
              <a:buClr>
                <a:srgbClr val="4D3C35"/>
              </a:buClr>
              <a:buSzPct val="90000"/>
              <a:buFont typeface="Otypical Text Regular" panose="020B0503030300000000" pitchFamily="34" charset="0"/>
              <a:buChar char="●"/>
            </a:pPr>
            <a:r>
              <a:rPr lang="en-GB" sz="1600" dirty="0"/>
              <a:t>Vegetable </a:t>
            </a:r>
            <a:r>
              <a:rPr lang="en-GB" sz="1600" dirty="0" err="1"/>
              <a:t>glycerin</a:t>
            </a:r>
            <a:r>
              <a:rPr lang="en-GB" sz="1600" dirty="0"/>
              <a:t>-based aqueous solution </a:t>
            </a:r>
          </a:p>
          <a:p>
            <a:pPr marL="363600" lvl="0" indent="-363600">
              <a:lnSpc>
                <a:spcPct val="90000"/>
              </a:lnSpc>
              <a:spcBef>
                <a:spcPts val="500"/>
              </a:spcBef>
              <a:spcAft>
                <a:spcPts val="400"/>
              </a:spcAft>
              <a:buClr>
                <a:srgbClr val="4D3C35"/>
              </a:buClr>
              <a:buSzPct val="90000"/>
              <a:buFont typeface="Otypical Text Regular" panose="020B0503030300000000" pitchFamily="34" charset="0"/>
              <a:buChar char="●"/>
            </a:pPr>
            <a:r>
              <a:rPr lang="en-GB" sz="1600" dirty="0"/>
              <a:t>No preservatives </a:t>
            </a:r>
          </a:p>
          <a:p>
            <a:pPr marL="363600" lvl="0" indent="-363600">
              <a:lnSpc>
                <a:spcPct val="90000"/>
              </a:lnSpc>
              <a:spcBef>
                <a:spcPts val="500"/>
              </a:spcBef>
              <a:spcAft>
                <a:spcPts val="400"/>
              </a:spcAft>
              <a:buClr>
                <a:srgbClr val="4D3C35"/>
              </a:buClr>
              <a:buSzPct val="90000"/>
              <a:buFont typeface="Otypical Text Regular" panose="020B0503030300000000" pitchFamily="34" charset="0"/>
              <a:buChar char="●"/>
            </a:pPr>
            <a:r>
              <a:rPr lang="en-GB" sz="1600" dirty="0"/>
              <a:t>PEG free </a:t>
            </a:r>
          </a:p>
          <a:p>
            <a:pPr marL="363600" lvl="0" indent="-363600">
              <a:lnSpc>
                <a:spcPct val="90000"/>
              </a:lnSpc>
              <a:spcBef>
                <a:spcPts val="500"/>
              </a:spcBef>
              <a:spcAft>
                <a:spcPts val="400"/>
              </a:spcAft>
              <a:buClr>
                <a:srgbClr val="4D3C35"/>
              </a:buClr>
              <a:buSzPct val="90000"/>
              <a:buFont typeface="Otypical Text Regular" panose="020B0503030300000000" pitchFamily="34" charset="0"/>
              <a:buChar char="●"/>
            </a:pPr>
            <a:r>
              <a:rPr lang="en-GB" sz="1600" dirty="0"/>
              <a:t>Vegan friendly </a:t>
            </a:r>
          </a:p>
          <a:p>
            <a:pPr marL="0" indent="0">
              <a:spcAft>
                <a:spcPts val="600"/>
              </a:spcAft>
              <a:buNone/>
            </a:pPr>
            <a:r>
              <a:rPr lang="en-GB" sz="1050" dirty="0"/>
              <a:t> </a:t>
            </a:r>
          </a:p>
          <a:p>
            <a:pPr marL="0" indent="0">
              <a:spcAft>
                <a:spcPts val="600"/>
              </a:spcAft>
              <a:buNone/>
            </a:pPr>
            <a:r>
              <a:rPr lang="en-GB" sz="1400" b="1" dirty="0"/>
              <a:t>Manufacturing process</a:t>
            </a:r>
            <a:br>
              <a:rPr lang="en-GB" sz="1400" dirty="0"/>
            </a:br>
            <a:r>
              <a:rPr lang="en-GB" sz="1400" dirty="0"/>
              <a:t>Made by cutting-edge pentapeptide technology </a:t>
            </a:r>
          </a:p>
          <a:p>
            <a:pPr marL="0" indent="0">
              <a:spcAft>
                <a:spcPts val="600"/>
              </a:spcAft>
              <a:buNone/>
            </a:pPr>
            <a:r>
              <a:rPr lang="en-GB" sz="1400" b="1" dirty="0"/>
              <a:t>Recommended dosage</a:t>
            </a:r>
            <a:br>
              <a:rPr lang="en-GB" sz="1400" dirty="0"/>
            </a:br>
            <a:r>
              <a:rPr lang="en-GB" sz="1400" dirty="0"/>
              <a:t>1 – 3% </a:t>
            </a:r>
          </a:p>
        </p:txBody>
      </p:sp>
    </p:spTree>
    <p:extLst>
      <p:ext uri="{BB962C8B-B14F-4D97-AF65-F5344CB8AC3E}">
        <p14:creationId xmlns:p14="http://schemas.microsoft.com/office/powerpoint/2010/main" val="2345972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y circle with black background&#10;&#10;AI-generated content may be incorrect.">
            <a:extLst>
              <a:ext uri="{FF2B5EF4-FFF2-40B4-BE49-F238E27FC236}">
                <a16:creationId xmlns:a16="http://schemas.microsoft.com/office/drawing/2014/main" id="{3D1DB6B5-CFFB-357D-52C0-084AB237AEA3}"/>
              </a:ext>
            </a:extLst>
          </p:cNvPr>
          <p:cNvPicPr>
            <a:picLocks noChangeAspect="1"/>
          </p:cNvPicPr>
          <p:nvPr/>
        </p:nvPicPr>
        <p:blipFill>
          <a:blip r:embed="rId3"/>
          <a:stretch>
            <a:fillRect/>
          </a:stretch>
        </p:blipFill>
        <p:spPr>
          <a:xfrm>
            <a:off x="0" y="1716859"/>
            <a:ext cx="12192000" cy="4122781"/>
          </a:xfrm>
          <a:prstGeom prst="rect">
            <a:avLst/>
          </a:prstGeom>
        </p:spPr>
      </p:pic>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107165"/>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2025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group.</a:t>
            </a: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2025,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1959786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0E3R.XZGeEeyDIE0.9tqMw"/>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DSM">
    <a:dk1>
      <a:srgbClr val="000000"/>
    </a:dk1>
    <a:lt1>
      <a:srgbClr val="FFFFFF"/>
    </a:lt1>
    <a:dk2>
      <a:srgbClr val="0070BA"/>
    </a:dk2>
    <a:lt2>
      <a:srgbClr val="000000"/>
    </a:lt2>
    <a:accent1>
      <a:srgbClr val="009FE3"/>
    </a:accent1>
    <a:accent2>
      <a:srgbClr val="EE7203"/>
    </a:accent2>
    <a:accent3>
      <a:srgbClr val="BD0A79"/>
    </a:accent3>
    <a:accent4>
      <a:srgbClr val="45AC34"/>
    </a:accent4>
    <a:accent5>
      <a:srgbClr val="521B65"/>
    </a:accent5>
    <a:accent6>
      <a:srgbClr val="00A24B"/>
    </a:accent6>
    <a:hlink>
      <a:srgbClr val="0070BA"/>
    </a:hlink>
    <a:folHlink>
      <a:srgbClr val="BD0A79"/>
    </a:folHlink>
  </a:clrScheme>
  <a:fontScheme name="DSM">
    <a:majorFont>
      <a:latin typeface="Trebuchet MS"/>
      <a:ea typeface="Arial"/>
      <a:cs typeface="Arial"/>
    </a:majorFont>
    <a:minorFont>
      <a:latin typeface="Trebuchet MS"/>
      <a:ea typeface="Arial"/>
      <a:cs typeface="Arial"/>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Marcom_x0020_Status xmlns="4e78ffb6-5573-4dae-972d-0246748d492f">ongoing</Marcom_x0020_Status>
    <Transfer_x0020_B_x0026_C_x0020_Connect xmlns="4e78ffb6-5573-4dae-972d-0246748d492f">no</Transfer_x0020_B_x0026_C_x0020_Connect>
    <Validation_x0020_Mkt xmlns="4e78ffb6-5573-4dae-972d-0246748d492f">no</Validation_x0020_Mkt>
    <Content_x0020_Revision xmlns="4e78ffb6-5573-4dae-972d-0246748d492f" xsi:nil="true"/>
    <Assigned_x0020_to0 xmlns="4e78ffb6-5573-4dae-972d-0246748d492f">Hannah Rogers</Assigned_x0020_to0>
    <Marcom_x0020_Support_x0020_Needed xmlns="4e78ffb6-5573-4dae-972d-0246748d492f">yes</Marcom_x0020_Support_x0020_Needed>
    <Est_x002e_Cost xmlns="4e78ffb6-5573-4dae-972d-0246748d492f" xsi:nil="true"/>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Notes xmlns="4e78ffb6-5573-4dae-972d-0246748d492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41F7E80F-DF3E-475F-82A3-044EE108A844}">
  <ds:schemaRefs>
    <ds:schemaRef ds:uri="http://schemas.microsoft.com/office/infopath/2007/PartnerControls"/>
    <ds:schemaRef ds:uri="4e78ffb6-5573-4dae-972d-0246748d492f"/>
    <ds:schemaRef ds:uri="http://purl.org/dc/terms/"/>
    <ds:schemaRef ds:uri="5a2251cd-bd5e-462d-8f0e-b8d48ef43808"/>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8a4562e5-d5b1-4d26-b0bf-7e79abe2fe6f"/>
    <ds:schemaRef ds:uri="http://www.w3.org/XML/1998/namespace"/>
    <ds:schemaRef ds:uri="http://purl.org/dc/dcmitype/"/>
  </ds:schemaRefs>
</ds:datastoreItem>
</file>

<file path=customXml/itemProps2.xml><?xml version="1.0" encoding="utf-8"?>
<ds:datastoreItem xmlns:ds="http://schemas.openxmlformats.org/officeDocument/2006/customXml" ds:itemID="{5A0D4899-90D1-4671-BC7F-FFC51F7858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7406DF-4399-46FB-8F0D-DD53CEA5B659}">
  <ds:schemaRefs>
    <ds:schemaRef ds:uri="http://schemas.microsoft.com/sharepoint/v3/contenttype/forms"/>
  </ds:schemaRefs>
</ds:datastoreItem>
</file>

<file path=customXml/itemProps4.xml><?xml version="1.0" encoding="utf-8"?>
<ds:datastoreItem xmlns:ds="http://schemas.openxmlformats.org/officeDocument/2006/customXml" ds:itemID="{03B460FC-8D55-4A18-9780-F73B1B074227}">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516</TotalTime>
  <Words>3443</Words>
  <Application>Microsoft Office PowerPoint</Application>
  <PresentationFormat>Widescreen</PresentationFormat>
  <Paragraphs>387</Paragraphs>
  <Slides>31</Slides>
  <Notes>8</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31</vt:i4>
      </vt:variant>
    </vt:vector>
  </HeadingPairs>
  <TitlesOfParts>
    <vt:vector size="43" baseType="lpstr">
      <vt:lpstr>Aptos</vt:lpstr>
      <vt:lpstr>Arial</vt:lpstr>
      <vt:lpstr>Calibri</vt:lpstr>
      <vt:lpstr>DM Sans</vt:lpstr>
      <vt:lpstr>DM Sans Bold</vt:lpstr>
      <vt:lpstr>DM Sans Medium</vt:lpstr>
      <vt:lpstr>Fira Sans</vt:lpstr>
      <vt:lpstr>Lora</vt:lpstr>
      <vt:lpstr>Otypical Text Regular</vt:lpstr>
      <vt:lpstr>Trebuchet MS</vt:lpstr>
      <vt:lpstr>Wingdings</vt:lpstr>
      <vt:lpstr>dsm-firmenich</vt:lpstr>
      <vt:lpstr>PowerPoint Presentation</vt:lpstr>
      <vt:lpstr>We all love that natural sun-kissed glow that we get from a summer holiday</vt:lpstr>
      <vt:lpstr>PowerPoint Presentation</vt:lpstr>
      <vt:lpstr>Consumers value having some tan to look good &amp; healthy</vt:lpstr>
      <vt:lpstr>PowerPoint Presentation</vt:lpstr>
      <vt:lpstr>With a just back from holiday look, people feel…</vt:lpstr>
      <vt:lpstr>...and this is true across age groups</vt:lpstr>
      <vt:lpstr>The desire to get tanned can represent a barrier for using a sun protector</vt:lpstr>
      <vt:lpstr>PowerPoint Presentation</vt:lpstr>
      <vt:lpstr>Many believe protection means “no tan”</vt:lpstr>
      <vt:lpstr>Global interest in sunscreen that tans while protecting</vt:lpstr>
      <vt:lpstr>Many believe protection means “no tan”</vt:lpstr>
      <vt:lpstr>PowerPoint Presentation</vt:lpstr>
      <vt:lpstr>SYN-GLOW®</vt:lpstr>
      <vt:lpstr>SYN-GLOW® is a pentapeptide</vt:lpstr>
      <vt:lpstr>Let’s get to know MC1R better...</vt:lpstr>
      <vt:lpstr>MC1R is the master regulator of skin tanning.</vt:lpstr>
      <vt:lpstr>Strengthening skin’s defences from within  </vt:lpstr>
      <vt:lpstr>The efficacy of SYN-GLOW® has been proven ex vivo and in vivo with amazing results</vt:lpstr>
      <vt:lpstr>Significant ex vivo activity for SYN-GLOW®</vt:lpstr>
      <vt:lpstr>Significant ex vivo activity for SYN-GLOW®</vt:lpstr>
      <vt:lpstr>Proved to strengthen skin’s defenses from within</vt:lpstr>
      <vt:lpstr>29 Volunteers application at inner forearm of 3% SYN-GLOW® </vt:lpstr>
      <vt:lpstr>Outstanding in-vivo results!</vt:lpstr>
      <vt:lpstr>Personalized glow boost with SYN-GLOW®</vt:lpstr>
      <vt:lpstr>Amazing feedback after application</vt:lpstr>
      <vt:lpstr>Finished product concepts featuring  SYN-GLOW® showed significantly higher purchase intent versus simple moisturiser benchmark (w/o SYN-GLOW®) </vt:lpstr>
      <vt:lpstr>Supported claims</vt:lpstr>
      <vt:lpstr>Technical details</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syn-glow_sun_master presentation_2025-06</dc:title>
  <dc:creator>hamish shand</dc:creator>
  <cp:lastModifiedBy>Marie-Sophie Meisinger</cp:lastModifiedBy>
  <cp:revision>55</cp:revision>
  <dcterms:created xsi:type="dcterms:W3CDTF">2022-12-19T17:02:11Z</dcterms:created>
  <dcterms:modified xsi:type="dcterms:W3CDTF">2025-07-29T12:01:27Z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2022-12-20T15:38:14Z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d3d23774-a9ad-43ab-a79d-a6d394f11342</vt:lpwstr>
  </property>
  <property fmtid="{D5CDD505-2E9C-101B-9397-08002B2CF9AE}" pid="8" name="MSIP_Label_2ff753fd-faf2-4608-9b59-553f003adcdf_ContentBits">
    <vt:lpwstr>0</vt:lpwstr>
  </property>
  <property fmtid="{D5CDD505-2E9C-101B-9397-08002B2CF9AE}" pid="9" name="ContentTypeId">
    <vt:lpwstr>0x010100E83D522BEB6C2744AA6709FD0672D96B</vt:lpwstr>
  </property>
  <property fmtid="{D5CDD505-2E9C-101B-9397-08002B2CF9AE}" pid="10" name="MediaServiceImageTags">
    <vt:lpwstr/>
  </property>
</Properties>
</file>