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1.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5.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6" r:id="rId5"/>
    <p:sldMasterId id="2147483762" r:id="rId6"/>
    <p:sldMasterId id="2147483789" r:id="rId7"/>
    <p:sldMasterId id="2147483836" r:id="rId8"/>
    <p:sldMasterId id="2147483894" r:id="rId9"/>
    <p:sldMasterId id="2147484003" r:id="rId10"/>
  </p:sldMasterIdLst>
  <p:notesMasterIdLst>
    <p:notesMasterId r:id="rId49"/>
  </p:notesMasterIdLst>
  <p:sldIdLst>
    <p:sldId id="2147483137" r:id="rId11"/>
    <p:sldId id="339" r:id="rId12"/>
    <p:sldId id="346" r:id="rId13"/>
    <p:sldId id="258" r:id="rId14"/>
    <p:sldId id="2147483136" r:id="rId15"/>
    <p:sldId id="261" r:id="rId16"/>
    <p:sldId id="2571" r:id="rId17"/>
    <p:sldId id="2147483090" r:id="rId18"/>
    <p:sldId id="347" r:id="rId19"/>
    <p:sldId id="2147483098" r:id="rId20"/>
    <p:sldId id="2147482591" r:id="rId21"/>
    <p:sldId id="3670" r:id="rId22"/>
    <p:sldId id="2147483156" r:id="rId23"/>
    <p:sldId id="2147483134" r:id="rId24"/>
    <p:sldId id="2147483091" r:id="rId25"/>
    <p:sldId id="3672" r:id="rId26"/>
    <p:sldId id="2147483159" r:id="rId27"/>
    <p:sldId id="2147483145" r:id="rId28"/>
    <p:sldId id="2147483146" r:id="rId29"/>
    <p:sldId id="2147483138" r:id="rId30"/>
    <p:sldId id="2147482670" r:id="rId31"/>
    <p:sldId id="2147483097" r:id="rId32"/>
    <p:sldId id="2147483157" r:id="rId33"/>
    <p:sldId id="2147483139" r:id="rId34"/>
    <p:sldId id="2147483246" r:id="rId35"/>
    <p:sldId id="2147483140" r:id="rId36"/>
    <p:sldId id="2147482669" r:id="rId37"/>
    <p:sldId id="2147483141" r:id="rId38"/>
    <p:sldId id="2147482674" r:id="rId39"/>
    <p:sldId id="2147483142" r:id="rId40"/>
    <p:sldId id="2147483158" r:id="rId41"/>
    <p:sldId id="2147483143" r:id="rId42"/>
    <p:sldId id="2147482672" r:id="rId43"/>
    <p:sldId id="2147483144" r:id="rId44"/>
    <p:sldId id="2147483153" r:id="rId45"/>
    <p:sldId id="3677" r:id="rId46"/>
    <p:sldId id="2147483244" r:id="rId47"/>
    <p:sldId id="214748324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7F3B04-2D93-A6FA-B646-0C6ED3603BD7}" name="Volker Rosenberger" initials="VR" userId="S::Volker.Rosenberger@dsm-firmenich.com::d473ebcf-8881-4a9c-9e6d-8206b85954aa" providerId="AD"/>
  <p188:author id="{4AE2019A-23E3-0953-E663-52274B5D90F0}" name="Volker Rosenberger" initials="VR" userId="S::volker.rosenberger@dsm-firmenich.com::d473ebcf-8881-4a9c-9e6d-8206b85954aa" providerId="AD"/>
  <p188:author id="{C52F8ED0-AD44-F319-DD9A-5B29DD710783}" name="Francesca Pascucci" initials="FP" userId="S::Francesca.Pascucci@dsm-firmenich.com::811ad1a6-1062-4d6d-a024-d8bcd1d587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C34"/>
    <a:srgbClr val="0B6FB8"/>
    <a:srgbClr val="000000"/>
    <a:srgbClr val="B7C8FF"/>
    <a:srgbClr val="006FAB"/>
    <a:srgbClr val="007E4B"/>
    <a:srgbClr val="023478"/>
    <a:srgbClr val="368C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D6A0E5-100B-4569-BB5C-3E8FB7C05B71}" v="1" dt="2026-08-03T13:55:40.259"/>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60" autoAdjust="0"/>
  </p:normalViewPr>
  <p:slideViewPr>
    <p:cSldViewPr snapToGrid="0">
      <p:cViewPr varScale="1">
        <p:scale>
          <a:sx n="97" d="100"/>
          <a:sy n="97" d="100"/>
        </p:scale>
        <p:origin x="3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microsoft.com/office/2018/10/relationships/authors" Target="authors.xml"/><Relationship Id="rId8" Type="http://schemas.openxmlformats.org/officeDocument/2006/relationships/slideMaster" Target="slideMasters/slideMaster4.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lker Rosenberger" userId="d473ebcf-8881-4a9c-9e6d-8206b85954aa" providerId="ADAL" clId="{DA4379C8-1F53-4315-936B-1953D3807C03}"/>
    <pc:docChg chg="custSel modSld delMainMaster modMainMaster">
      <pc:chgData name="Volker Rosenberger" userId="d473ebcf-8881-4a9c-9e6d-8206b85954aa" providerId="ADAL" clId="{DA4379C8-1F53-4315-936B-1953D3807C03}" dt="2026-08-03T11:19:25.010" v="8" actId="478"/>
      <pc:docMkLst>
        <pc:docMk/>
      </pc:docMkLst>
      <pc:sldChg chg="modSp mod">
        <pc:chgData name="Volker Rosenberger" userId="d473ebcf-8881-4a9c-9e6d-8206b85954aa" providerId="ADAL" clId="{DA4379C8-1F53-4315-936B-1953D3807C03}" dt="2026-08-03T11:18:28.478" v="1" actId="20577"/>
        <pc:sldMkLst>
          <pc:docMk/>
          <pc:sldMk cId="2719620055" sldId="2147483137"/>
        </pc:sldMkLst>
        <pc:spChg chg="mod">
          <ac:chgData name="Volker Rosenberger" userId="d473ebcf-8881-4a9c-9e6d-8206b85954aa" providerId="ADAL" clId="{DA4379C8-1F53-4315-936B-1953D3807C03}" dt="2026-08-03T11:18:28.478" v="1" actId="20577"/>
          <ac:spMkLst>
            <pc:docMk/>
            <pc:sldMk cId="2719620055" sldId="2147483137"/>
            <ac:spMk id="2" creationId="{049CA3A5-0D0A-6D5B-C07C-6AF487895EAD}"/>
          </ac:spMkLst>
        </pc:spChg>
      </pc:sldChg>
      <pc:sldChg chg="delSp mod">
        <pc:chgData name="Volker Rosenberger" userId="d473ebcf-8881-4a9c-9e6d-8206b85954aa" providerId="ADAL" clId="{DA4379C8-1F53-4315-936B-1953D3807C03}" dt="2026-08-03T11:18:58.831" v="7" actId="478"/>
        <pc:sldMkLst>
          <pc:docMk/>
          <pc:sldMk cId="2012574701" sldId="2147483145"/>
        </pc:sldMkLst>
        <pc:picChg chg="del">
          <ac:chgData name="Volker Rosenberger" userId="d473ebcf-8881-4a9c-9e6d-8206b85954aa" providerId="ADAL" clId="{DA4379C8-1F53-4315-936B-1953D3807C03}" dt="2026-08-03T11:18:58.831" v="7" actId="478"/>
          <ac:picMkLst>
            <pc:docMk/>
            <pc:sldMk cId="2012574701" sldId="2147483145"/>
            <ac:picMk id="5" creationId="{F3D9CAF2-B0B6-6299-5C7C-DA272E1A4A5E}"/>
          </ac:picMkLst>
        </pc:picChg>
      </pc:sldChg>
      <pc:sldChg chg="delSp mod">
        <pc:chgData name="Volker Rosenberger" userId="d473ebcf-8881-4a9c-9e6d-8206b85954aa" providerId="ADAL" clId="{DA4379C8-1F53-4315-936B-1953D3807C03}" dt="2026-08-03T11:19:25.010" v="8" actId="478"/>
        <pc:sldMkLst>
          <pc:docMk/>
          <pc:sldMk cId="1425834222" sldId="2147483153"/>
        </pc:sldMkLst>
        <pc:picChg chg="del">
          <ac:chgData name="Volker Rosenberger" userId="d473ebcf-8881-4a9c-9e6d-8206b85954aa" providerId="ADAL" clId="{DA4379C8-1F53-4315-936B-1953D3807C03}" dt="2026-08-03T11:19:25.010" v="8" actId="478"/>
          <ac:picMkLst>
            <pc:docMk/>
            <pc:sldMk cId="1425834222" sldId="2147483153"/>
            <ac:picMk id="9" creationId="{EB356520-0552-9180-2A36-C6817833A13D}"/>
          </ac:picMkLst>
        </pc:picChg>
      </pc:sldChg>
      <pc:sldChg chg="modSp mod modClrScheme chgLayout">
        <pc:chgData name="Volker Rosenberger" userId="d473ebcf-8881-4a9c-9e6d-8206b85954aa" providerId="ADAL" clId="{DA4379C8-1F53-4315-936B-1953D3807C03}" dt="2026-08-03T11:18:32.185" v="5"/>
        <pc:sldMkLst>
          <pc:docMk/>
          <pc:sldMk cId="1093518989" sldId="2147483157"/>
        </pc:sldMkLst>
        <pc:spChg chg="mod ord">
          <ac:chgData name="Volker Rosenberger" userId="d473ebcf-8881-4a9c-9e6d-8206b85954aa" providerId="ADAL" clId="{DA4379C8-1F53-4315-936B-1953D3807C03}" dt="2026-08-03T11:18:32.185" v="5"/>
          <ac:spMkLst>
            <pc:docMk/>
            <pc:sldMk cId="1093518989" sldId="2147483157"/>
            <ac:spMk id="2" creationId="{6212D3EF-DA36-7B20-2C16-A5D4991A12EC}"/>
          </ac:spMkLst>
        </pc:spChg>
        <pc:spChg chg="mod ord">
          <ac:chgData name="Volker Rosenberger" userId="d473ebcf-8881-4a9c-9e6d-8206b85954aa" providerId="ADAL" clId="{DA4379C8-1F53-4315-936B-1953D3807C03}" dt="2026-08-03T11:18:32.185" v="5"/>
          <ac:spMkLst>
            <pc:docMk/>
            <pc:sldMk cId="1093518989" sldId="2147483157"/>
            <ac:spMk id="5" creationId="{129F2E7D-D5B7-AFCF-A930-29AB51FD2C58}"/>
          </ac:spMkLst>
        </pc:spChg>
        <pc:spChg chg="mod ord">
          <ac:chgData name="Volker Rosenberger" userId="d473ebcf-8881-4a9c-9e6d-8206b85954aa" providerId="ADAL" clId="{DA4379C8-1F53-4315-936B-1953D3807C03}" dt="2026-08-03T11:18:32.185" v="5"/>
          <ac:spMkLst>
            <pc:docMk/>
            <pc:sldMk cId="1093518989" sldId="2147483157"/>
            <ac:spMk id="6" creationId="{AC606CC7-C78D-60D9-7132-6844B0286E9B}"/>
          </ac:spMkLst>
        </pc:spChg>
        <pc:spChg chg="mod ord">
          <ac:chgData name="Volker Rosenberger" userId="d473ebcf-8881-4a9c-9e6d-8206b85954aa" providerId="ADAL" clId="{DA4379C8-1F53-4315-936B-1953D3807C03}" dt="2026-08-03T11:18:32.185" v="5"/>
          <ac:spMkLst>
            <pc:docMk/>
            <pc:sldMk cId="1093518989" sldId="2147483157"/>
            <ac:spMk id="8" creationId="{2148D64B-DE9C-733E-7253-63B1C5B9540C}"/>
          </ac:spMkLst>
        </pc:spChg>
        <pc:spChg chg="mod ord">
          <ac:chgData name="Volker Rosenberger" userId="d473ebcf-8881-4a9c-9e6d-8206b85954aa" providerId="ADAL" clId="{DA4379C8-1F53-4315-936B-1953D3807C03}" dt="2026-08-03T11:18:32.185" v="5"/>
          <ac:spMkLst>
            <pc:docMk/>
            <pc:sldMk cId="1093518989" sldId="2147483157"/>
            <ac:spMk id="17" creationId="{8C51FDE2-2509-BC63-504A-7F25436402F1}"/>
          </ac:spMkLst>
        </pc:spChg>
      </pc:sldChg>
      <pc:sldChg chg="modSp mod modClrScheme chgLayout">
        <pc:chgData name="Volker Rosenberger" userId="d473ebcf-8881-4a9c-9e6d-8206b85954aa" providerId="ADAL" clId="{DA4379C8-1F53-4315-936B-1953D3807C03}" dt="2026-08-03T11:18:32.185" v="5"/>
        <pc:sldMkLst>
          <pc:docMk/>
          <pc:sldMk cId="3276617396" sldId="2147483158"/>
        </pc:sldMkLst>
        <pc:spChg chg="mod ord">
          <ac:chgData name="Volker Rosenberger" userId="d473ebcf-8881-4a9c-9e6d-8206b85954aa" providerId="ADAL" clId="{DA4379C8-1F53-4315-936B-1953D3807C03}" dt="2026-08-03T11:18:32.185" v="5"/>
          <ac:spMkLst>
            <pc:docMk/>
            <pc:sldMk cId="3276617396" sldId="2147483158"/>
            <ac:spMk id="2" creationId="{7EEDCB12-0EF6-65BD-E33C-A786281FB4B4}"/>
          </ac:spMkLst>
        </pc:spChg>
        <pc:spChg chg="mod ord">
          <ac:chgData name="Volker Rosenberger" userId="d473ebcf-8881-4a9c-9e6d-8206b85954aa" providerId="ADAL" clId="{DA4379C8-1F53-4315-936B-1953D3807C03}" dt="2026-08-03T11:18:32.185" v="5"/>
          <ac:spMkLst>
            <pc:docMk/>
            <pc:sldMk cId="3276617396" sldId="2147483158"/>
            <ac:spMk id="5" creationId="{885CCD8C-6C82-EAF7-5D22-1589A9FB406F}"/>
          </ac:spMkLst>
        </pc:spChg>
        <pc:spChg chg="mod ord">
          <ac:chgData name="Volker Rosenberger" userId="d473ebcf-8881-4a9c-9e6d-8206b85954aa" providerId="ADAL" clId="{DA4379C8-1F53-4315-936B-1953D3807C03}" dt="2026-08-03T11:18:32.185" v="5"/>
          <ac:spMkLst>
            <pc:docMk/>
            <pc:sldMk cId="3276617396" sldId="2147483158"/>
            <ac:spMk id="6" creationId="{028C8273-DFA3-BAFF-CD93-E72141DF4385}"/>
          </ac:spMkLst>
        </pc:spChg>
        <pc:spChg chg="mod ord">
          <ac:chgData name="Volker Rosenberger" userId="d473ebcf-8881-4a9c-9e6d-8206b85954aa" providerId="ADAL" clId="{DA4379C8-1F53-4315-936B-1953D3807C03}" dt="2026-08-03T11:18:32.185" v="5"/>
          <ac:spMkLst>
            <pc:docMk/>
            <pc:sldMk cId="3276617396" sldId="2147483158"/>
            <ac:spMk id="8" creationId="{51F06F1C-C5E7-79B5-0979-0CA020774209}"/>
          </ac:spMkLst>
        </pc:spChg>
        <pc:spChg chg="mod ord">
          <ac:chgData name="Volker Rosenberger" userId="d473ebcf-8881-4a9c-9e6d-8206b85954aa" providerId="ADAL" clId="{DA4379C8-1F53-4315-936B-1953D3807C03}" dt="2026-08-03T11:18:32.185" v="5"/>
          <ac:spMkLst>
            <pc:docMk/>
            <pc:sldMk cId="3276617396" sldId="2147483158"/>
            <ac:spMk id="17" creationId="{7AA18C48-48DB-A328-2A0B-91CC04A323D0}"/>
          </ac:spMkLst>
        </pc:spChg>
      </pc:sldChg>
      <pc:sldChg chg="delSp mod">
        <pc:chgData name="Volker Rosenberger" userId="d473ebcf-8881-4a9c-9e6d-8206b85954aa" providerId="ADAL" clId="{DA4379C8-1F53-4315-936B-1953D3807C03}" dt="2026-08-03T11:18:50.013" v="6" actId="478"/>
        <pc:sldMkLst>
          <pc:docMk/>
          <pc:sldMk cId="2425507056" sldId="2147483159"/>
        </pc:sldMkLst>
        <pc:picChg chg="del">
          <ac:chgData name="Volker Rosenberger" userId="d473ebcf-8881-4a9c-9e6d-8206b85954aa" providerId="ADAL" clId="{DA4379C8-1F53-4315-936B-1953D3807C03}" dt="2026-08-03T11:18:50.013" v="6" actId="478"/>
          <ac:picMkLst>
            <pc:docMk/>
            <pc:sldMk cId="2425507056" sldId="2147483159"/>
            <ac:picMk id="2" creationId="{643C902A-BEBC-10A7-0147-956FF8080A49}"/>
          </ac:picMkLst>
        </pc:picChg>
      </pc:sldChg>
      <pc:sldMasterChg chg="modSldLayout sldLayoutOrd">
        <pc:chgData name="Volker Rosenberger" userId="d473ebcf-8881-4a9c-9e6d-8206b85954aa" providerId="ADAL" clId="{DA4379C8-1F53-4315-936B-1953D3807C03}" dt="2026-08-03T11:18:31.992" v="3"/>
        <pc:sldMasterMkLst>
          <pc:docMk/>
          <pc:sldMasterMk cId="3300391319" sldId="2147483736"/>
        </pc:sldMasterMkLst>
        <pc:sldLayoutChg chg="modSp mod ord">
          <pc:chgData name="Volker Rosenberger" userId="d473ebcf-8881-4a9c-9e6d-8206b85954aa" providerId="ADAL" clId="{DA4379C8-1F53-4315-936B-1953D3807C03}" dt="2026-08-03T11:18:31.992" v="3"/>
          <pc:sldLayoutMkLst>
            <pc:docMk/>
            <pc:sldMasterMk cId="3300391319" sldId="2147483736"/>
            <pc:sldLayoutMk cId="3787167749" sldId="2147483932"/>
          </pc:sldLayoutMkLst>
          <pc:spChg chg="mod">
            <ac:chgData name="Volker Rosenberger" userId="d473ebcf-8881-4a9c-9e6d-8206b85954aa" providerId="ADAL" clId="{DA4379C8-1F53-4315-936B-1953D3807C03}" dt="2026-08-03T11:18:31.992" v="3"/>
            <ac:spMkLst>
              <pc:docMk/>
              <pc:sldMasterMk cId="3300391319" sldId="2147483736"/>
              <pc:sldLayoutMk cId="3787167749" sldId="2147483932"/>
              <ac:spMk id="2" creationId="{C34BEF8A-34EE-4565-07AA-17198D7411BD}"/>
            </ac:spMkLst>
          </pc:spChg>
          <pc:spChg chg="mod">
            <ac:chgData name="Volker Rosenberger" userId="d473ebcf-8881-4a9c-9e6d-8206b85954aa" providerId="ADAL" clId="{DA4379C8-1F53-4315-936B-1953D3807C03}" dt="2026-08-03T11:18:31.992" v="3"/>
            <ac:spMkLst>
              <pc:docMk/>
              <pc:sldMasterMk cId="3300391319" sldId="2147483736"/>
              <pc:sldLayoutMk cId="3787167749" sldId="2147483932"/>
              <ac:spMk id="4" creationId="{31408263-2595-43EE-0C56-DC6471C67322}"/>
            </ac:spMkLst>
          </pc:spChg>
          <pc:spChg chg="mod">
            <ac:chgData name="Volker Rosenberger" userId="d473ebcf-8881-4a9c-9e6d-8206b85954aa" providerId="ADAL" clId="{DA4379C8-1F53-4315-936B-1953D3807C03}" dt="2026-08-03T11:18:31.992" v="3"/>
            <ac:spMkLst>
              <pc:docMk/>
              <pc:sldMasterMk cId="3300391319" sldId="2147483736"/>
              <pc:sldLayoutMk cId="3787167749" sldId="2147483932"/>
              <ac:spMk id="5" creationId="{75A8265A-6C23-8BAE-76E2-2863282EC13C}"/>
            </ac:spMkLst>
          </pc:spChg>
          <pc:spChg chg="mod">
            <ac:chgData name="Volker Rosenberger" userId="d473ebcf-8881-4a9c-9e6d-8206b85954aa" providerId="ADAL" clId="{DA4379C8-1F53-4315-936B-1953D3807C03}" dt="2026-08-03T11:18:31.992" v="3"/>
            <ac:spMkLst>
              <pc:docMk/>
              <pc:sldMasterMk cId="3300391319" sldId="2147483736"/>
              <pc:sldLayoutMk cId="3787167749" sldId="2147483932"/>
              <ac:spMk id="6" creationId="{1FA3724D-0157-CD66-3F1F-5E78E0B271CB}"/>
            </ac:spMkLst>
          </pc:spChg>
          <pc:spChg chg="mod">
            <ac:chgData name="Volker Rosenberger" userId="d473ebcf-8881-4a9c-9e6d-8206b85954aa" providerId="ADAL" clId="{DA4379C8-1F53-4315-936B-1953D3807C03}" dt="2026-08-03T11:18:31.992" v="3"/>
            <ac:spMkLst>
              <pc:docMk/>
              <pc:sldMasterMk cId="3300391319" sldId="2147483736"/>
              <pc:sldLayoutMk cId="3787167749" sldId="2147483932"/>
              <ac:spMk id="7" creationId="{07B38E9E-A0AF-F9AD-159D-A4B9BEE3C4FB}"/>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3550836273" sldId="2147483933"/>
          </pc:sldLayoutMkLst>
          <pc:spChg chg="mod">
            <ac:chgData name="Volker Rosenberger" userId="d473ebcf-8881-4a9c-9e6d-8206b85954aa" providerId="ADAL" clId="{DA4379C8-1F53-4315-936B-1953D3807C03}" dt="2026-08-03T11:18:31.992" v="3"/>
            <ac:spMkLst>
              <pc:docMk/>
              <pc:sldMasterMk cId="3300391319" sldId="2147483736"/>
              <pc:sldLayoutMk cId="3550836273" sldId="2147483933"/>
              <ac:spMk id="6" creationId="{F9DF000E-CAF4-F90F-DE61-24C6CBEF6524}"/>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12" creationId="{FD43DF07-0907-EAC3-1A2A-0C20CF5C746C}"/>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16" creationId="{5D4F7A53-FC34-8587-175B-50C475F01751}"/>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18" creationId="{571E6037-A84A-BAA4-27C7-AA8782A51A9A}"/>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20" creationId="{9C85A4C6-193F-E239-7ADC-599372AFF58C}"/>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21" creationId="{C9E0C2E7-1085-DE5A-B178-0446E1716511}"/>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22" creationId="{BFA721C2-A4E9-E704-B973-05FE9AF0E98A}"/>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24" creationId="{37C80E99-E5D4-E17D-913F-44DFA3ADBE9B}"/>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25" creationId="{B0BD906F-C6BD-B544-8FD0-10B45A04FEFF}"/>
            </ac:spMkLst>
          </pc:spChg>
          <pc:spChg chg="mod">
            <ac:chgData name="Volker Rosenberger" userId="d473ebcf-8881-4a9c-9e6d-8206b85954aa" providerId="ADAL" clId="{DA4379C8-1F53-4315-936B-1953D3807C03}" dt="2026-08-03T11:18:31.992" v="3"/>
            <ac:spMkLst>
              <pc:docMk/>
              <pc:sldMasterMk cId="3300391319" sldId="2147483736"/>
              <pc:sldLayoutMk cId="3550836273" sldId="2147483933"/>
              <ac:spMk id="26" creationId="{1A967FD1-C685-3178-28C5-64AD6F98A41C}"/>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143024717" sldId="2147483934"/>
          </pc:sldLayoutMkLst>
          <pc:spChg chg="mod">
            <ac:chgData name="Volker Rosenberger" userId="d473ebcf-8881-4a9c-9e6d-8206b85954aa" providerId="ADAL" clId="{DA4379C8-1F53-4315-936B-1953D3807C03}" dt="2026-08-03T11:18:31.992" v="3"/>
            <ac:spMkLst>
              <pc:docMk/>
              <pc:sldMasterMk cId="3300391319" sldId="2147483736"/>
              <pc:sldLayoutMk cId="143024717" sldId="2147483934"/>
              <ac:spMk id="2" creationId="{D1FAFE29-C69A-F223-15DF-422E987F25BB}"/>
            </ac:spMkLst>
          </pc:spChg>
          <pc:spChg chg="mod">
            <ac:chgData name="Volker Rosenberger" userId="d473ebcf-8881-4a9c-9e6d-8206b85954aa" providerId="ADAL" clId="{DA4379C8-1F53-4315-936B-1953D3807C03}" dt="2026-08-03T11:18:31.992" v="3"/>
            <ac:spMkLst>
              <pc:docMk/>
              <pc:sldMasterMk cId="3300391319" sldId="2147483736"/>
              <pc:sldLayoutMk cId="143024717" sldId="2147483934"/>
              <ac:spMk id="6" creationId="{F9DF000E-CAF4-F90F-DE61-24C6CBEF6524}"/>
            </ac:spMkLst>
          </pc:spChg>
          <pc:spChg chg="mod">
            <ac:chgData name="Volker Rosenberger" userId="d473ebcf-8881-4a9c-9e6d-8206b85954aa" providerId="ADAL" clId="{DA4379C8-1F53-4315-936B-1953D3807C03}" dt="2026-08-03T11:18:31.992" v="3"/>
            <ac:spMkLst>
              <pc:docMk/>
              <pc:sldMasterMk cId="3300391319" sldId="2147483736"/>
              <pc:sldLayoutMk cId="143024717" sldId="2147483934"/>
              <ac:spMk id="7" creationId="{05E3CA99-AF7A-1297-2716-F07EC0E19A57}"/>
            </ac:spMkLst>
          </pc:spChg>
          <pc:spChg chg="mod">
            <ac:chgData name="Volker Rosenberger" userId="d473ebcf-8881-4a9c-9e6d-8206b85954aa" providerId="ADAL" clId="{DA4379C8-1F53-4315-936B-1953D3807C03}" dt="2026-08-03T11:18:31.992" v="3"/>
            <ac:spMkLst>
              <pc:docMk/>
              <pc:sldMasterMk cId="3300391319" sldId="2147483736"/>
              <pc:sldLayoutMk cId="143024717" sldId="2147483934"/>
              <ac:spMk id="12" creationId="{0317B1CE-321E-AECB-96FC-13002500D0AB}"/>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2503789292" sldId="2147483935"/>
          </pc:sldLayoutMkLst>
          <pc:spChg chg="mod">
            <ac:chgData name="Volker Rosenberger" userId="d473ebcf-8881-4a9c-9e6d-8206b85954aa" providerId="ADAL" clId="{DA4379C8-1F53-4315-936B-1953D3807C03}" dt="2026-08-03T11:18:31.992" v="3"/>
            <ac:spMkLst>
              <pc:docMk/>
              <pc:sldMasterMk cId="3300391319" sldId="2147483736"/>
              <pc:sldLayoutMk cId="2503789292" sldId="2147483935"/>
              <ac:spMk id="5" creationId="{E1DE4878-5E71-CD9F-D2F7-FFB55D94AB2B}"/>
            </ac:spMkLst>
          </pc:spChg>
          <pc:spChg chg="mod">
            <ac:chgData name="Volker Rosenberger" userId="d473ebcf-8881-4a9c-9e6d-8206b85954aa" providerId="ADAL" clId="{DA4379C8-1F53-4315-936B-1953D3807C03}" dt="2026-08-03T11:18:31.992" v="3"/>
            <ac:spMkLst>
              <pc:docMk/>
              <pc:sldMasterMk cId="3300391319" sldId="2147483736"/>
              <pc:sldLayoutMk cId="2503789292" sldId="2147483935"/>
              <ac:spMk id="7" creationId="{2FC8D168-3960-B64E-9AE3-858A9F6D4A17}"/>
            </ac:spMkLst>
          </pc:spChg>
          <pc:spChg chg="mod">
            <ac:chgData name="Volker Rosenberger" userId="d473ebcf-8881-4a9c-9e6d-8206b85954aa" providerId="ADAL" clId="{DA4379C8-1F53-4315-936B-1953D3807C03}" dt="2026-08-03T11:18:31.992" v="3"/>
            <ac:spMkLst>
              <pc:docMk/>
              <pc:sldMasterMk cId="3300391319" sldId="2147483736"/>
              <pc:sldLayoutMk cId="2503789292" sldId="2147483935"/>
              <ac:spMk id="8" creationId="{7419FC9C-CDBE-1643-807A-4EACAA84AD8B}"/>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931896256" sldId="2147483936"/>
          </pc:sldLayoutMkLst>
          <pc:spChg chg="mod">
            <ac:chgData name="Volker Rosenberger" userId="d473ebcf-8881-4a9c-9e6d-8206b85954aa" providerId="ADAL" clId="{DA4379C8-1F53-4315-936B-1953D3807C03}" dt="2026-08-03T11:18:31.992" v="3"/>
            <ac:spMkLst>
              <pc:docMk/>
              <pc:sldMasterMk cId="3300391319" sldId="2147483736"/>
              <pc:sldLayoutMk cId="931896256" sldId="2147483936"/>
              <ac:spMk id="6" creationId="{F9DF000E-CAF4-F90F-DE61-24C6CBEF6524}"/>
            </ac:spMkLst>
          </pc:spChg>
          <pc:spChg chg="mod">
            <ac:chgData name="Volker Rosenberger" userId="d473ebcf-8881-4a9c-9e6d-8206b85954aa" providerId="ADAL" clId="{DA4379C8-1F53-4315-936B-1953D3807C03}" dt="2026-08-03T11:18:31.992" v="3"/>
            <ac:spMkLst>
              <pc:docMk/>
              <pc:sldMasterMk cId="3300391319" sldId="2147483736"/>
              <pc:sldLayoutMk cId="931896256" sldId="2147483936"/>
              <ac:spMk id="13" creationId="{D50B8EF8-0842-A143-BFCD-461F748F900B}"/>
            </ac:spMkLst>
          </pc:spChg>
          <pc:spChg chg="mod">
            <ac:chgData name="Volker Rosenberger" userId="d473ebcf-8881-4a9c-9e6d-8206b85954aa" providerId="ADAL" clId="{DA4379C8-1F53-4315-936B-1953D3807C03}" dt="2026-08-03T11:18:31.992" v="3"/>
            <ac:spMkLst>
              <pc:docMk/>
              <pc:sldMasterMk cId="3300391319" sldId="2147483736"/>
              <pc:sldLayoutMk cId="931896256" sldId="2147483936"/>
              <ac:spMk id="14" creationId="{C77B3564-F9D9-344B-BD09-6262F9CEBAA1}"/>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2964471846" sldId="2147483937"/>
          </pc:sldLayoutMkLst>
          <pc:spChg chg="mod">
            <ac:chgData name="Volker Rosenberger" userId="d473ebcf-8881-4a9c-9e6d-8206b85954aa" providerId="ADAL" clId="{DA4379C8-1F53-4315-936B-1953D3807C03}" dt="2026-08-03T11:18:31.992" v="3"/>
            <ac:spMkLst>
              <pc:docMk/>
              <pc:sldMasterMk cId="3300391319" sldId="2147483736"/>
              <pc:sldLayoutMk cId="2964471846" sldId="2147483937"/>
              <ac:spMk id="6" creationId="{F9DF000E-CAF4-F90F-DE61-24C6CBEF6524}"/>
            </ac:spMkLst>
          </pc:spChg>
          <pc:spChg chg="mod">
            <ac:chgData name="Volker Rosenberger" userId="d473ebcf-8881-4a9c-9e6d-8206b85954aa" providerId="ADAL" clId="{DA4379C8-1F53-4315-936B-1953D3807C03}" dt="2026-08-03T11:18:31.992" v="3"/>
            <ac:spMkLst>
              <pc:docMk/>
              <pc:sldMasterMk cId="3300391319" sldId="2147483736"/>
              <pc:sldLayoutMk cId="2964471846" sldId="2147483937"/>
              <ac:spMk id="11" creationId="{CCA9ED55-667A-38AA-6A0F-2C5DD07426B5}"/>
            </ac:spMkLst>
          </pc:spChg>
          <pc:spChg chg="mod">
            <ac:chgData name="Volker Rosenberger" userId="d473ebcf-8881-4a9c-9e6d-8206b85954aa" providerId="ADAL" clId="{DA4379C8-1F53-4315-936B-1953D3807C03}" dt="2026-08-03T11:18:31.992" v="3"/>
            <ac:spMkLst>
              <pc:docMk/>
              <pc:sldMasterMk cId="3300391319" sldId="2147483736"/>
              <pc:sldLayoutMk cId="2964471846" sldId="2147483937"/>
              <ac:spMk id="14" creationId="{81FBAB09-0439-8D44-961A-A58BB6D1C141}"/>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3786738562" sldId="2147483938"/>
          </pc:sldLayoutMkLst>
          <pc:spChg chg="mod">
            <ac:chgData name="Volker Rosenberger" userId="d473ebcf-8881-4a9c-9e6d-8206b85954aa" providerId="ADAL" clId="{DA4379C8-1F53-4315-936B-1953D3807C03}" dt="2026-08-03T11:18:31.992" v="3"/>
            <ac:spMkLst>
              <pc:docMk/>
              <pc:sldMasterMk cId="3300391319" sldId="2147483736"/>
              <pc:sldLayoutMk cId="3786738562" sldId="2147483938"/>
              <ac:spMk id="6" creationId="{F9DF000E-CAF4-F90F-DE61-24C6CBEF6524}"/>
            </ac:spMkLst>
          </pc:spChg>
          <pc:spChg chg="mod">
            <ac:chgData name="Volker Rosenberger" userId="d473ebcf-8881-4a9c-9e6d-8206b85954aa" providerId="ADAL" clId="{DA4379C8-1F53-4315-936B-1953D3807C03}" dt="2026-08-03T11:18:31.992" v="3"/>
            <ac:spMkLst>
              <pc:docMk/>
              <pc:sldMasterMk cId="3300391319" sldId="2147483736"/>
              <pc:sldLayoutMk cId="3786738562" sldId="2147483938"/>
              <ac:spMk id="11" creationId="{CCA9ED55-667A-38AA-6A0F-2C5DD07426B5}"/>
            </ac:spMkLst>
          </pc:spChg>
          <pc:spChg chg="mod">
            <ac:chgData name="Volker Rosenberger" userId="d473ebcf-8881-4a9c-9e6d-8206b85954aa" providerId="ADAL" clId="{DA4379C8-1F53-4315-936B-1953D3807C03}" dt="2026-08-03T11:18:31.992" v="3"/>
            <ac:spMkLst>
              <pc:docMk/>
              <pc:sldMasterMk cId="3300391319" sldId="2147483736"/>
              <pc:sldLayoutMk cId="3786738562" sldId="2147483938"/>
              <ac:spMk id="14" creationId="{81FBAB09-0439-8D44-961A-A58BB6D1C141}"/>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598618485" sldId="2147483939"/>
          </pc:sldLayoutMkLst>
          <pc:spChg chg="mod">
            <ac:chgData name="Volker Rosenberger" userId="d473ebcf-8881-4a9c-9e6d-8206b85954aa" providerId="ADAL" clId="{DA4379C8-1F53-4315-936B-1953D3807C03}" dt="2026-08-03T11:18:31.992" v="3"/>
            <ac:spMkLst>
              <pc:docMk/>
              <pc:sldMasterMk cId="3300391319" sldId="2147483736"/>
              <pc:sldLayoutMk cId="598618485" sldId="2147483939"/>
              <ac:spMk id="6" creationId="{F9DF000E-CAF4-F90F-DE61-24C6CBEF6524}"/>
            </ac:spMkLst>
          </pc:spChg>
          <pc:spChg chg="mod">
            <ac:chgData name="Volker Rosenberger" userId="d473ebcf-8881-4a9c-9e6d-8206b85954aa" providerId="ADAL" clId="{DA4379C8-1F53-4315-936B-1953D3807C03}" dt="2026-08-03T11:18:31.992" v="3"/>
            <ac:spMkLst>
              <pc:docMk/>
              <pc:sldMasterMk cId="3300391319" sldId="2147483736"/>
              <pc:sldLayoutMk cId="598618485" sldId="2147483939"/>
              <ac:spMk id="10" creationId="{CEDCAD25-B0EF-B53B-DDE3-0122CE0D8923}"/>
            </ac:spMkLst>
          </pc:spChg>
          <pc:spChg chg="mod">
            <ac:chgData name="Volker Rosenberger" userId="d473ebcf-8881-4a9c-9e6d-8206b85954aa" providerId="ADAL" clId="{DA4379C8-1F53-4315-936B-1953D3807C03}" dt="2026-08-03T11:18:31.992" v="3"/>
            <ac:spMkLst>
              <pc:docMk/>
              <pc:sldMasterMk cId="3300391319" sldId="2147483736"/>
              <pc:sldLayoutMk cId="598618485" sldId="2147483939"/>
              <ac:spMk id="12" creationId="{D6B4FB0F-CA0D-7A4C-AE15-B714A2FC332E}"/>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3758603639" sldId="2147483940"/>
          </pc:sldLayoutMkLst>
          <pc:spChg chg="mod">
            <ac:chgData name="Volker Rosenberger" userId="d473ebcf-8881-4a9c-9e6d-8206b85954aa" providerId="ADAL" clId="{DA4379C8-1F53-4315-936B-1953D3807C03}" dt="2026-08-03T11:18:31.992" v="3"/>
            <ac:spMkLst>
              <pc:docMk/>
              <pc:sldMasterMk cId="3300391319" sldId="2147483736"/>
              <pc:sldLayoutMk cId="3758603639" sldId="2147483940"/>
              <ac:spMk id="6" creationId="{F9DF000E-CAF4-F90F-DE61-24C6CBEF6524}"/>
            </ac:spMkLst>
          </pc:spChg>
          <pc:spChg chg="mod">
            <ac:chgData name="Volker Rosenberger" userId="d473ebcf-8881-4a9c-9e6d-8206b85954aa" providerId="ADAL" clId="{DA4379C8-1F53-4315-936B-1953D3807C03}" dt="2026-08-03T11:18:31.992" v="3"/>
            <ac:spMkLst>
              <pc:docMk/>
              <pc:sldMasterMk cId="3300391319" sldId="2147483736"/>
              <pc:sldLayoutMk cId="3758603639" sldId="2147483940"/>
              <ac:spMk id="10" creationId="{3B4675B2-2199-AFC8-B5E4-04160FFA33F9}"/>
            </ac:spMkLst>
          </pc:spChg>
          <pc:spChg chg="mod">
            <ac:chgData name="Volker Rosenberger" userId="d473ebcf-8881-4a9c-9e6d-8206b85954aa" providerId="ADAL" clId="{DA4379C8-1F53-4315-936B-1953D3807C03}" dt="2026-08-03T11:18:31.992" v="3"/>
            <ac:spMkLst>
              <pc:docMk/>
              <pc:sldMasterMk cId="3300391319" sldId="2147483736"/>
              <pc:sldLayoutMk cId="3758603639" sldId="2147483940"/>
              <ac:spMk id="12" creationId="{0B5C6E69-DAE0-6C4C-91E2-E5775B98C64E}"/>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2525851782" sldId="2147483941"/>
          </pc:sldLayoutMkLst>
          <pc:spChg chg="mod">
            <ac:chgData name="Volker Rosenberger" userId="d473ebcf-8881-4a9c-9e6d-8206b85954aa" providerId="ADAL" clId="{DA4379C8-1F53-4315-936B-1953D3807C03}" dt="2026-08-03T11:18:31.992" v="3"/>
            <ac:spMkLst>
              <pc:docMk/>
              <pc:sldMasterMk cId="3300391319" sldId="2147483736"/>
              <pc:sldLayoutMk cId="2525851782" sldId="2147483941"/>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2525851782" sldId="2147483941"/>
              <ac:spMk id="10" creationId="{CB11DC48-5DF6-C992-4BFB-5731F185D057}"/>
            </ac:spMkLst>
          </pc:spChg>
          <pc:spChg chg="mod">
            <ac:chgData name="Volker Rosenberger" userId="d473ebcf-8881-4a9c-9e6d-8206b85954aa" providerId="ADAL" clId="{DA4379C8-1F53-4315-936B-1953D3807C03}" dt="2026-08-03T11:18:31.992" v="3"/>
            <ac:spMkLst>
              <pc:docMk/>
              <pc:sldMasterMk cId="3300391319" sldId="2147483736"/>
              <pc:sldLayoutMk cId="2525851782" sldId="2147483941"/>
              <ac:spMk id="11" creationId="{160BF016-9EA5-4F8C-683D-527433F00079}"/>
            </ac:spMkLst>
          </pc:spChg>
          <pc:spChg chg="mod">
            <ac:chgData name="Volker Rosenberger" userId="d473ebcf-8881-4a9c-9e6d-8206b85954aa" providerId="ADAL" clId="{DA4379C8-1F53-4315-936B-1953D3807C03}" dt="2026-08-03T11:18:31.992" v="3"/>
            <ac:spMkLst>
              <pc:docMk/>
              <pc:sldMasterMk cId="3300391319" sldId="2147483736"/>
              <pc:sldLayoutMk cId="2525851782" sldId="2147483941"/>
              <ac:spMk id="13" creationId="{73A4F353-43E3-C842-3ABA-06BB5E16737D}"/>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1408497435" sldId="2147483942"/>
          </pc:sldLayoutMkLst>
          <pc:spChg chg="mod">
            <ac:chgData name="Volker Rosenberger" userId="d473ebcf-8881-4a9c-9e6d-8206b85954aa" providerId="ADAL" clId="{DA4379C8-1F53-4315-936B-1953D3807C03}" dt="2026-08-03T11:18:31.992" v="3"/>
            <ac:spMkLst>
              <pc:docMk/>
              <pc:sldMasterMk cId="3300391319" sldId="2147483736"/>
              <pc:sldLayoutMk cId="1408497435" sldId="2147483942"/>
              <ac:spMk id="4" creationId="{FC40846F-86C6-7FAA-A2F0-0FDA72169EF9}"/>
            </ac:spMkLst>
          </pc:spChg>
          <pc:spChg chg="mod">
            <ac:chgData name="Volker Rosenberger" userId="d473ebcf-8881-4a9c-9e6d-8206b85954aa" providerId="ADAL" clId="{DA4379C8-1F53-4315-936B-1953D3807C03}" dt="2026-08-03T11:18:31.992" v="3"/>
            <ac:spMkLst>
              <pc:docMk/>
              <pc:sldMasterMk cId="3300391319" sldId="2147483736"/>
              <pc:sldLayoutMk cId="1408497435" sldId="2147483942"/>
              <ac:spMk id="7" creationId="{301E3054-0A4C-E8DF-685B-A5BF59670012}"/>
            </ac:spMkLst>
          </pc:spChg>
          <pc:spChg chg="mod">
            <ac:chgData name="Volker Rosenberger" userId="d473ebcf-8881-4a9c-9e6d-8206b85954aa" providerId="ADAL" clId="{DA4379C8-1F53-4315-936B-1953D3807C03}" dt="2026-08-03T11:18:31.992" v="3"/>
            <ac:spMkLst>
              <pc:docMk/>
              <pc:sldMasterMk cId="3300391319" sldId="2147483736"/>
              <pc:sldLayoutMk cId="1408497435" sldId="2147483942"/>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1408497435" sldId="2147483942"/>
              <ac:spMk id="9" creationId="{DABBBCD8-0DAF-E550-A88E-ADF4675BFD16}"/>
            </ac:spMkLst>
          </pc:spChg>
          <pc:spChg chg="mod">
            <ac:chgData name="Volker Rosenberger" userId="d473ebcf-8881-4a9c-9e6d-8206b85954aa" providerId="ADAL" clId="{DA4379C8-1F53-4315-936B-1953D3807C03}" dt="2026-08-03T11:18:31.992" v="3"/>
            <ac:spMkLst>
              <pc:docMk/>
              <pc:sldMasterMk cId="3300391319" sldId="2147483736"/>
              <pc:sldLayoutMk cId="1408497435" sldId="2147483942"/>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3110189518" sldId="2147483943"/>
          </pc:sldLayoutMkLst>
          <pc:spChg chg="mod">
            <ac:chgData name="Volker Rosenberger" userId="d473ebcf-8881-4a9c-9e6d-8206b85954aa" providerId="ADAL" clId="{DA4379C8-1F53-4315-936B-1953D3807C03}" dt="2026-08-03T11:18:31.992" v="3"/>
            <ac:spMkLst>
              <pc:docMk/>
              <pc:sldMasterMk cId="3300391319" sldId="2147483736"/>
              <pc:sldLayoutMk cId="3110189518" sldId="2147483943"/>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3110189518" sldId="2147483943"/>
              <ac:spMk id="11" creationId="{8807649E-BD9A-20C0-6EB8-1E24AFC35B31}"/>
            </ac:spMkLst>
          </pc:spChg>
          <pc:spChg chg="mod">
            <ac:chgData name="Volker Rosenberger" userId="d473ebcf-8881-4a9c-9e6d-8206b85954aa" providerId="ADAL" clId="{DA4379C8-1F53-4315-936B-1953D3807C03}" dt="2026-08-03T11:18:31.992" v="3"/>
            <ac:spMkLst>
              <pc:docMk/>
              <pc:sldMasterMk cId="3300391319" sldId="2147483736"/>
              <pc:sldLayoutMk cId="3110189518" sldId="2147483943"/>
              <ac:spMk id="12" creationId="{E167B8D4-57E4-5311-A733-84D0CFBBF1D3}"/>
            </ac:spMkLst>
          </pc:spChg>
          <pc:spChg chg="mod">
            <ac:chgData name="Volker Rosenberger" userId="d473ebcf-8881-4a9c-9e6d-8206b85954aa" providerId="ADAL" clId="{DA4379C8-1F53-4315-936B-1953D3807C03}" dt="2026-08-03T11:18:31.992" v="3"/>
            <ac:spMkLst>
              <pc:docMk/>
              <pc:sldMasterMk cId="3300391319" sldId="2147483736"/>
              <pc:sldLayoutMk cId="3110189518" sldId="2147483943"/>
              <ac:spMk id="13" creationId="{F661751D-59CB-DB82-49F2-F8BC0474D858}"/>
            </ac:spMkLst>
          </pc:spChg>
          <pc:spChg chg="mod">
            <ac:chgData name="Volker Rosenberger" userId="d473ebcf-8881-4a9c-9e6d-8206b85954aa" providerId="ADAL" clId="{DA4379C8-1F53-4315-936B-1953D3807C03}" dt="2026-08-03T11:18:31.992" v="3"/>
            <ac:spMkLst>
              <pc:docMk/>
              <pc:sldMasterMk cId="3300391319" sldId="2147483736"/>
              <pc:sldLayoutMk cId="3110189518" sldId="2147483943"/>
              <ac:spMk id="14" creationId="{86CF8B3F-B583-CDD7-3D44-7679B99135F3}"/>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1881824299" sldId="2147483944"/>
          </pc:sldLayoutMkLst>
          <pc:spChg chg="mod">
            <ac:chgData name="Volker Rosenberger" userId="d473ebcf-8881-4a9c-9e6d-8206b85954aa" providerId="ADAL" clId="{DA4379C8-1F53-4315-936B-1953D3807C03}" dt="2026-08-03T11:18:31.992" v="3"/>
            <ac:spMkLst>
              <pc:docMk/>
              <pc:sldMasterMk cId="3300391319" sldId="2147483736"/>
              <pc:sldLayoutMk cId="1881824299" sldId="2147483944"/>
              <ac:spMk id="2" creationId="{0C03EFD2-E964-1711-A216-DF817606ED2C}"/>
            </ac:spMkLst>
          </pc:spChg>
          <pc:spChg chg="mod">
            <ac:chgData name="Volker Rosenberger" userId="d473ebcf-8881-4a9c-9e6d-8206b85954aa" providerId="ADAL" clId="{DA4379C8-1F53-4315-936B-1953D3807C03}" dt="2026-08-03T11:18:31.992" v="3"/>
            <ac:spMkLst>
              <pc:docMk/>
              <pc:sldMasterMk cId="3300391319" sldId="2147483736"/>
              <pc:sldLayoutMk cId="1881824299" sldId="2147483944"/>
              <ac:spMk id="4" creationId="{FC40846F-86C6-7FAA-A2F0-0FDA72169EF9}"/>
            </ac:spMkLst>
          </pc:spChg>
          <pc:spChg chg="mod">
            <ac:chgData name="Volker Rosenberger" userId="d473ebcf-8881-4a9c-9e6d-8206b85954aa" providerId="ADAL" clId="{DA4379C8-1F53-4315-936B-1953D3807C03}" dt="2026-08-03T11:18:31.992" v="3"/>
            <ac:spMkLst>
              <pc:docMk/>
              <pc:sldMasterMk cId="3300391319" sldId="2147483736"/>
              <pc:sldLayoutMk cId="1881824299" sldId="2147483944"/>
              <ac:spMk id="7" creationId="{301E3054-0A4C-E8DF-685B-A5BF59670012}"/>
            </ac:spMkLst>
          </pc:spChg>
          <pc:spChg chg="mod">
            <ac:chgData name="Volker Rosenberger" userId="d473ebcf-8881-4a9c-9e6d-8206b85954aa" providerId="ADAL" clId="{DA4379C8-1F53-4315-936B-1953D3807C03}" dt="2026-08-03T11:18:31.992" v="3"/>
            <ac:spMkLst>
              <pc:docMk/>
              <pc:sldMasterMk cId="3300391319" sldId="2147483736"/>
              <pc:sldLayoutMk cId="1881824299" sldId="2147483944"/>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1881824299" sldId="2147483944"/>
              <ac:spMk id="9" creationId="{DABBBCD8-0DAF-E550-A88E-ADF4675BFD16}"/>
            </ac:spMkLst>
          </pc:spChg>
          <pc:spChg chg="mod">
            <ac:chgData name="Volker Rosenberger" userId="d473ebcf-8881-4a9c-9e6d-8206b85954aa" providerId="ADAL" clId="{DA4379C8-1F53-4315-936B-1953D3807C03}" dt="2026-08-03T11:18:31.992" v="3"/>
            <ac:spMkLst>
              <pc:docMk/>
              <pc:sldMasterMk cId="3300391319" sldId="2147483736"/>
              <pc:sldLayoutMk cId="1881824299" sldId="2147483944"/>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1470855063" sldId="2147483945"/>
          </pc:sldLayoutMkLst>
          <pc:spChg chg="mod">
            <ac:chgData name="Volker Rosenberger" userId="d473ebcf-8881-4a9c-9e6d-8206b85954aa" providerId="ADAL" clId="{DA4379C8-1F53-4315-936B-1953D3807C03}" dt="2026-08-03T11:18:31.992" v="3"/>
            <ac:spMkLst>
              <pc:docMk/>
              <pc:sldMasterMk cId="3300391319" sldId="2147483736"/>
              <pc:sldLayoutMk cId="1470855063" sldId="2147483945"/>
              <ac:spMk id="7" creationId="{301E3054-0A4C-E8DF-685B-A5BF59670012}"/>
            </ac:spMkLst>
          </pc:spChg>
          <pc:spChg chg="mod">
            <ac:chgData name="Volker Rosenberger" userId="d473ebcf-8881-4a9c-9e6d-8206b85954aa" providerId="ADAL" clId="{DA4379C8-1F53-4315-936B-1953D3807C03}" dt="2026-08-03T11:18:31.992" v="3"/>
            <ac:spMkLst>
              <pc:docMk/>
              <pc:sldMasterMk cId="3300391319" sldId="2147483736"/>
              <pc:sldLayoutMk cId="1470855063" sldId="2147483945"/>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1470855063" sldId="2147483945"/>
              <ac:spMk id="9" creationId="{DABBBCD8-0DAF-E550-A88E-ADF4675BFD16}"/>
            </ac:spMkLst>
          </pc:spChg>
          <pc:spChg chg="mod">
            <ac:chgData name="Volker Rosenberger" userId="d473ebcf-8881-4a9c-9e6d-8206b85954aa" providerId="ADAL" clId="{DA4379C8-1F53-4315-936B-1953D3807C03}" dt="2026-08-03T11:18:31.992" v="3"/>
            <ac:spMkLst>
              <pc:docMk/>
              <pc:sldMasterMk cId="3300391319" sldId="2147483736"/>
              <pc:sldLayoutMk cId="1470855063" sldId="2147483945"/>
              <ac:spMk id="10" creationId="{6277FF2A-DF19-F6C1-36C6-AD5D38910F12}"/>
            </ac:spMkLst>
          </pc:spChg>
          <pc:spChg chg="mod">
            <ac:chgData name="Volker Rosenberger" userId="d473ebcf-8881-4a9c-9e6d-8206b85954aa" providerId="ADAL" clId="{DA4379C8-1F53-4315-936B-1953D3807C03}" dt="2026-08-03T11:18:31.992" v="3"/>
            <ac:spMkLst>
              <pc:docMk/>
              <pc:sldMasterMk cId="3300391319" sldId="2147483736"/>
              <pc:sldLayoutMk cId="1470855063" sldId="2147483945"/>
              <ac:spMk id="11" creationId="{2EA7FF03-899B-615A-1576-D4B4F9E1653F}"/>
            </ac:spMkLst>
          </pc:spChg>
          <pc:spChg chg="mod">
            <ac:chgData name="Volker Rosenberger" userId="d473ebcf-8881-4a9c-9e6d-8206b85954aa" providerId="ADAL" clId="{DA4379C8-1F53-4315-936B-1953D3807C03}" dt="2026-08-03T11:18:31.992" v="3"/>
            <ac:spMkLst>
              <pc:docMk/>
              <pc:sldMasterMk cId="3300391319" sldId="2147483736"/>
              <pc:sldLayoutMk cId="1470855063" sldId="2147483945"/>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1867950438" sldId="2147483946"/>
          </pc:sldLayoutMkLst>
          <pc:spChg chg="mod">
            <ac:chgData name="Volker Rosenberger" userId="d473ebcf-8881-4a9c-9e6d-8206b85954aa" providerId="ADAL" clId="{DA4379C8-1F53-4315-936B-1953D3807C03}" dt="2026-08-03T11:18:31.992" v="3"/>
            <ac:spMkLst>
              <pc:docMk/>
              <pc:sldMasterMk cId="3300391319" sldId="2147483736"/>
              <pc:sldLayoutMk cId="1867950438" sldId="2147483946"/>
              <ac:spMk id="3" creationId="{2A597A8B-F154-6DC9-6E90-9860620987D0}"/>
            </ac:spMkLst>
          </pc:spChg>
          <pc:spChg chg="mod">
            <ac:chgData name="Volker Rosenberger" userId="d473ebcf-8881-4a9c-9e6d-8206b85954aa" providerId="ADAL" clId="{DA4379C8-1F53-4315-936B-1953D3807C03}" dt="2026-08-03T11:18:31.992" v="3"/>
            <ac:spMkLst>
              <pc:docMk/>
              <pc:sldMasterMk cId="3300391319" sldId="2147483736"/>
              <pc:sldLayoutMk cId="1867950438" sldId="2147483946"/>
              <ac:spMk id="7" creationId="{065478AE-DB06-655A-9F68-6B7C99C25627}"/>
            </ac:spMkLst>
          </pc:spChg>
          <pc:spChg chg="mod">
            <ac:chgData name="Volker Rosenberger" userId="d473ebcf-8881-4a9c-9e6d-8206b85954aa" providerId="ADAL" clId="{DA4379C8-1F53-4315-936B-1953D3807C03}" dt="2026-08-03T11:18:31.992" v="3"/>
            <ac:spMkLst>
              <pc:docMk/>
              <pc:sldMasterMk cId="3300391319" sldId="2147483736"/>
              <pc:sldLayoutMk cId="1867950438" sldId="2147483946"/>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1867950438" sldId="2147483946"/>
              <ac:spMk id="9" creationId="{26B061C0-874D-A228-DAC6-B645DC654348}"/>
            </ac:spMkLst>
          </pc:spChg>
          <pc:spChg chg="mod">
            <ac:chgData name="Volker Rosenberger" userId="d473ebcf-8881-4a9c-9e6d-8206b85954aa" providerId="ADAL" clId="{DA4379C8-1F53-4315-936B-1953D3807C03}" dt="2026-08-03T11:18:31.992" v="3"/>
            <ac:spMkLst>
              <pc:docMk/>
              <pc:sldMasterMk cId="3300391319" sldId="2147483736"/>
              <pc:sldLayoutMk cId="1867950438" sldId="2147483946"/>
              <ac:spMk id="11" creationId="{05CACD19-213C-4655-786A-FC3D1075B86C}"/>
            </ac:spMkLst>
          </pc:spChg>
          <pc:spChg chg="mod">
            <ac:chgData name="Volker Rosenberger" userId="d473ebcf-8881-4a9c-9e6d-8206b85954aa" providerId="ADAL" clId="{DA4379C8-1F53-4315-936B-1953D3807C03}" dt="2026-08-03T11:18:31.992" v="3"/>
            <ac:spMkLst>
              <pc:docMk/>
              <pc:sldMasterMk cId="3300391319" sldId="2147483736"/>
              <pc:sldLayoutMk cId="1867950438" sldId="2147483946"/>
              <ac:spMk id="14" creationId="{C1B9461C-744C-BF1E-B430-7A71FFCFEF35}"/>
            </ac:spMkLst>
          </pc:spChg>
          <pc:spChg chg="mod">
            <ac:chgData name="Volker Rosenberger" userId="d473ebcf-8881-4a9c-9e6d-8206b85954aa" providerId="ADAL" clId="{DA4379C8-1F53-4315-936B-1953D3807C03}" dt="2026-08-03T11:18:31.992" v="3"/>
            <ac:spMkLst>
              <pc:docMk/>
              <pc:sldMasterMk cId="3300391319" sldId="2147483736"/>
              <pc:sldLayoutMk cId="1867950438" sldId="2147483946"/>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1110812533" sldId="2147483947"/>
          </pc:sldLayoutMkLst>
          <pc:spChg chg="mod">
            <ac:chgData name="Volker Rosenberger" userId="d473ebcf-8881-4a9c-9e6d-8206b85954aa" providerId="ADAL" clId="{DA4379C8-1F53-4315-936B-1953D3807C03}" dt="2026-08-03T11:18:31.992" v="3"/>
            <ac:spMkLst>
              <pc:docMk/>
              <pc:sldMasterMk cId="3300391319" sldId="2147483736"/>
              <pc:sldLayoutMk cId="1110812533" sldId="2147483947"/>
              <ac:spMk id="2" creationId="{7FF60EBD-5304-3138-7A53-18BCFC968188}"/>
            </ac:spMkLst>
          </pc:spChg>
          <pc:spChg chg="mod">
            <ac:chgData name="Volker Rosenberger" userId="d473ebcf-8881-4a9c-9e6d-8206b85954aa" providerId="ADAL" clId="{DA4379C8-1F53-4315-936B-1953D3807C03}" dt="2026-08-03T11:18:31.992" v="3"/>
            <ac:spMkLst>
              <pc:docMk/>
              <pc:sldMasterMk cId="3300391319" sldId="2147483736"/>
              <pc:sldLayoutMk cId="1110812533" sldId="2147483947"/>
              <ac:spMk id="3" creationId="{F6F1B599-7112-2B69-6576-0E2412825CD9}"/>
            </ac:spMkLst>
          </pc:spChg>
          <pc:spChg chg="mod">
            <ac:chgData name="Volker Rosenberger" userId="d473ebcf-8881-4a9c-9e6d-8206b85954aa" providerId="ADAL" clId="{DA4379C8-1F53-4315-936B-1953D3807C03}" dt="2026-08-03T11:18:31.992" v="3"/>
            <ac:spMkLst>
              <pc:docMk/>
              <pc:sldMasterMk cId="3300391319" sldId="2147483736"/>
              <pc:sldLayoutMk cId="1110812533" sldId="2147483947"/>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1110812533" sldId="2147483947"/>
              <ac:spMk id="11" creationId="{F93AF456-2312-8DEE-2449-40193DA8E499}"/>
            </ac:spMkLst>
          </pc:spChg>
          <pc:spChg chg="mod">
            <ac:chgData name="Volker Rosenberger" userId="d473ebcf-8881-4a9c-9e6d-8206b85954aa" providerId="ADAL" clId="{DA4379C8-1F53-4315-936B-1953D3807C03}" dt="2026-08-03T11:18:31.992" v="3"/>
            <ac:spMkLst>
              <pc:docMk/>
              <pc:sldMasterMk cId="3300391319" sldId="2147483736"/>
              <pc:sldLayoutMk cId="1110812533" sldId="2147483947"/>
              <ac:spMk id="12" creationId="{FCDB1E90-21A6-A4E2-3C6B-BCD58FEF6EFE}"/>
            </ac:spMkLst>
          </pc:spChg>
          <pc:spChg chg="mod">
            <ac:chgData name="Volker Rosenberger" userId="d473ebcf-8881-4a9c-9e6d-8206b85954aa" providerId="ADAL" clId="{DA4379C8-1F53-4315-936B-1953D3807C03}" dt="2026-08-03T11:18:31.992" v="3"/>
            <ac:spMkLst>
              <pc:docMk/>
              <pc:sldMasterMk cId="3300391319" sldId="2147483736"/>
              <pc:sldLayoutMk cId="1110812533" sldId="2147483947"/>
              <ac:spMk id="13" creationId="{C79186F5-ED21-38AB-DD1F-23018DCD5C3C}"/>
            </ac:spMkLst>
          </pc:spChg>
          <pc:spChg chg="mod">
            <ac:chgData name="Volker Rosenberger" userId="d473ebcf-8881-4a9c-9e6d-8206b85954aa" providerId="ADAL" clId="{DA4379C8-1F53-4315-936B-1953D3807C03}" dt="2026-08-03T11:18:31.992" v="3"/>
            <ac:spMkLst>
              <pc:docMk/>
              <pc:sldMasterMk cId="3300391319" sldId="2147483736"/>
              <pc:sldLayoutMk cId="1110812533" sldId="2147483947"/>
              <ac:spMk id="15" creationId="{DBBE13F6-92D2-561F-1CC6-3842346BE7C1}"/>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2597159023" sldId="2147483948"/>
          </pc:sldLayoutMkLst>
          <pc:spChg chg="mod">
            <ac:chgData name="Volker Rosenberger" userId="d473ebcf-8881-4a9c-9e6d-8206b85954aa" providerId="ADAL" clId="{DA4379C8-1F53-4315-936B-1953D3807C03}" dt="2026-08-03T11:18:31.992" v="3"/>
            <ac:spMkLst>
              <pc:docMk/>
              <pc:sldMasterMk cId="3300391319" sldId="2147483736"/>
              <pc:sldLayoutMk cId="2597159023" sldId="2147483948"/>
              <ac:spMk id="2" creationId="{EE5BF8EC-F564-B9DA-22A9-635A0DEA10D6}"/>
            </ac:spMkLst>
          </pc:spChg>
          <pc:spChg chg="mod">
            <ac:chgData name="Volker Rosenberger" userId="d473ebcf-8881-4a9c-9e6d-8206b85954aa" providerId="ADAL" clId="{DA4379C8-1F53-4315-936B-1953D3807C03}" dt="2026-08-03T11:18:31.992" v="3"/>
            <ac:spMkLst>
              <pc:docMk/>
              <pc:sldMasterMk cId="3300391319" sldId="2147483736"/>
              <pc:sldLayoutMk cId="2597159023" sldId="2147483948"/>
              <ac:spMk id="10" creationId="{79DE5C81-4587-05D1-0936-85599A180A63}"/>
            </ac:spMkLst>
          </pc:spChg>
          <pc:spChg chg="mod">
            <ac:chgData name="Volker Rosenberger" userId="d473ebcf-8881-4a9c-9e6d-8206b85954aa" providerId="ADAL" clId="{DA4379C8-1F53-4315-936B-1953D3807C03}" dt="2026-08-03T11:18:31.992" v="3"/>
            <ac:spMkLst>
              <pc:docMk/>
              <pc:sldMasterMk cId="3300391319" sldId="2147483736"/>
              <pc:sldLayoutMk cId="2597159023" sldId="2147483948"/>
              <ac:spMk id="15" creationId="{DBBE13F6-92D2-561F-1CC6-3842346BE7C1}"/>
            </ac:spMkLst>
          </pc:spChg>
          <pc:spChg chg="mod">
            <ac:chgData name="Volker Rosenberger" userId="d473ebcf-8881-4a9c-9e6d-8206b85954aa" providerId="ADAL" clId="{DA4379C8-1F53-4315-936B-1953D3807C03}" dt="2026-08-03T11:18:31.992" v="3"/>
            <ac:spMkLst>
              <pc:docMk/>
              <pc:sldMasterMk cId="3300391319" sldId="2147483736"/>
              <pc:sldLayoutMk cId="2597159023" sldId="2147483948"/>
              <ac:spMk id="17" creationId="{4AB461DB-0590-3472-4CA8-8D25BDB149D7}"/>
            </ac:spMkLst>
          </pc:spChg>
          <pc:spChg chg="mod">
            <ac:chgData name="Volker Rosenberger" userId="d473ebcf-8881-4a9c-9e6d-8206b85954aa" providerId="ADAL" clId="{DA4379C8-1F53-4315-936B-1953D3807C03}" dt="2026-08-03T11:18:31.992" v="3"/>
            <ac:spMkLst>
              <pc:docMk/>
              <pc:sldMasterMk cId="3300391319" sldId="2147483736"/>
              <pc:sldLayoutMk cId="2597159023" sldId="2147483948"/>
              <ac:spMk id="18" creationId="{EB579A2F-325F-344B-6BDF-3CBA495A75A8}"/>
            </ac:spMkLst>
          </pc:spChg>
          <pc:spChg chg="mod">
            <ac:chgData name="Volker Rosenberger" userId="d473ebcf-8881-4a9c-9e6d-8206b85954aa" providerId="ADAL" clId="{DA4379C8-1F53-4315-936B-1953D3807C03}" dt="2026-08-03T11:18:31.992" v="3"/>
            <ac:spMkLst>
              <pc:docMk/>
              <pc:sldMasterMk cId="3300391319" sldId="2147483736"/>
              <pc:sldLayoutMk cId="2597159023" sldId="2147483948"/>
              <ac:spMk id="21" creationId="{9854F0DC-38F7-4D91-571A-EF84F0ADC2ED}"/>
            </ac:spMkLst>
          </pc:spChg>
          <pc:spChg chg="mod">
            <ac:chgData name="Volker Rosenberger" userId="d473ebcf-8881-4a9c-9e6d-8206b85954aa" providerId="ADAL" clId="{DA4379C8-1F53-4315-936B-1953D3807C03}" dt="2026-08-03T11:18:31.992" v="3"/>
            <ac:spMkLst>
              <pc:docMk/>
              <pc:sldMasterMk cId="3300391319" sldId="2147483736"/>
              <pc:sldLayoutMk cId="2597159023" sldId="2147483948"/>
              <ac:spMk id="22" creationId="{A4836888-8D82-B666-6B97-EACD63AFFF2F}"/>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4075284097" sldId="2147483949"/>
          </pc:sldLayoutMkLst>
          <pc:spChg chg="mod">
            <ac:chgData name="Volker Rosenberger" userId="d473ebcf-8881-4a9c-9e6d-8206b85954aa" providerId="ADAL" clId="{DA4379C8-1F53-4315-936B-1953D3807C03}" dt="2026-08-03T11:18:31.992" v="3"/>
            <ac:spMkLst>
              <pc:docMk/>
              <pc:sldMasterMk cId="3300391319" sldId="2147483736"/>
              <pc:sldLayoutMk cId="4075284097" sldId="2147483949"/>
              <ac:spMk id="2" creationId="{8B0E3894-3325-BE0D-ECC2-25E06ADC2506}"/>
            </ac:spMkLst>
          </pc:spChg>
          <pc:spChg chg="mod">
            <ac:chgData name="Volker Rosenberger" userId="d473ebcf-8881-4a9c-9e6d-8206b85954aa" providerId="ADAL" clId="{DA4379C8-1F53-4315-936B-1953D3807C03}" dt="2026-08-03T11:18:31.992" v="3"/>
            <ac:spMkLst>
              <pc:docMk/>
              <pc:sldMasterMk cId="3300391319" sldId="2147483736"/>
              <pc:sldLayoutMk cId="4075284097" sldId="2147483949"/>
              <ac:spMk id="5" creationId="{3EA45E44-64B1-5F22-F9C9-9433004962F0}"/>
            </ac:spMkLst>
          </pc:spChg>
          <pc:spChg chg="mod">
            <ac:chgData name="Volker Rosenberger" userId="d473ebcf-8881-4a9c-9e6d-8206b85954aa" providerId="ADAL" clId="{DA4379C8-1F53-4315-936B-1953D3807C03}" dt="2026-08-03T11:18:31.992" v="3"/>
            <ac:spMkLst>
              <pc:docMk/>
              <pc:sldMasterMk cId="3300391319" sldId="2147483736"/>
              <pc:sldLayoutMk cId="4075284097" sldId="2147483949"/>
              <ac:spMk id="6" creationId="{CF1DB779-682F-2FD6-7AF2-48F7CA106326}"/>
            </ac:spMkLst>
          </pc:spChg>
          <pc:spChg chg="mod">
            <ac:chgData name="Volker Rosenberger" userId="d473ebcf-8881-4a9c-9e6d-8206b85954aa" providerId="ADAL" clId="{DA4379C8-1F53-4315-936B-1953D3807C03}" dt="2026-08-03T11:18:31.992" v="3"/>
            <ac:spMkLst>
              <pc:docMk/>
              <pc:sldMasterMk cId="3300391319" sldId="2147483736"/>
              <pc:sldLayoutMk cId="4075284097" sldId="2147483949"/>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4075284097" sldId="2147483949"/>
              <ac:spMk id="10" creationId="{08C496D1-9E48-1BDD-88FA-B60779E04E13}"/>
            </ac:spMkLst>
          </pc:spChg>
          <pc:spChg chg="mod">
            <ac:chgData name="Volker Rosenberger" userId="d473ebcf-8881-4a9c-9e6d-8206b85954aa" providerId="ADAL" clId="{DA4379C8-1F53-4315-936B-1953D3807C03}" dt="2026-08-03T11:18:31.992" v="3"/>
            <ac:spMkLst>
              <pc:docMk/>
              <pc:sldMasterMk cId="3300391319" sldId="2147483736"/>
              <pc:sldLayoutMk cId="4075284097" sldId="2147483949"/>
              <ac:spMk id="11" creationId="{710DD387-5C28-0876-21A6-9D2FFA07E51D}"/>
            </ac:spMkLst>
          </pc:spChg>
          <pc:spChg chg="mod">
            <ac:chgData name="Volker Rosenberger" userId="d473ebcf-8881-4a9c-9e6d-8206b85954aa" providerId="ADAL" clId="{DA4379C8-1F53-4315-936B-1953D3807C03}" dt="2026-08-03T11:18:31.992" v="3"/>
            <ac:spMkLst>
              <pc:docMk/>
              <pc:sldMasterMk cId="3300391319" sldId="2147483736"/>
              <pc:sldLayoutMk cId="4075284097" sldId="2147483949"/>
              <ac:spMk id="15" creationId="{AA53368B-D5D6-0FE4-BC18-31C572EAE3DA}"/>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3651004918" sldId="2147483950"/>
          </pc:sldLayoutMkLst>
          <pc:spChg chg="mod">
            <ac:chgData name="Volker Rosenberger" userId="d473ebcf-8881-4a9c-9e6d-8206b85954aa" providerId="ADAL" clId="{DA4379C8-1F53-4315-936B-1953D3807C03}" dt="2026-08-03T11:18:31.992" v="3"/>
            <ac:spMkLst>
              <pc:docMk/>
              <pc:sldMasterMk cId="3300391319" sldId="2147483736"/>
              <pc:sldLayoutMk cId="3651004918" sldId="2147483950"/>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3651004918" sldId="2147483950"/>
              <ac:spMk id="9" creationId="{BC0F5492-99EE-7C9A-5553-B22D5DDF8A9C}"/>
            </ac:spMkLst>
          </pc:spChg>
          <pc:spChg chg="mod">
            <ac:chgData name="Volker Rosenberger" userId="d473ebcf-8881-4a9c-9e6d-8206b85954aa" providerId="ADAL" clId="{DA4379C8-1F53-4315-936B-1953D3807C03}" dt="2026-08-03T11:18:31.992" v="3"/>
            <ac:spMkLst>
              <pc:docMk/>
              <pc:sldMasterMk cId="3300391319" sldId="2147483736"/>
              <pc:sldLayoutMk cId="3651004918" sldId="2147483950"/>
              <ac:spMk id="18" creationId="{6E8CC52D-6D67-0413-A69F-399166A73CC9}"/>
            </ac:spMkLst>
          </pc:spChg>
          <pc:spChg chg="mod">
            <ac:chgData name="Volker Rosenberger" userId="d473ebcf-8881-4a9c-9e6d-8206b85954aa" providerId="ADAL" clId="{DA4379C8-1F53-4315-936B-1953D3807C03}" dt="2026-08-03T11:18:31.992" v="3"/>
            <ac:spMkLst>
              <pc:docMk/>
              <pc:sldMasterMk cId="3300391319" sldId="2147483736"/>
              <pc:sldLayoutMk cId="3651004918" sldId="2147483950"/>
              <ac:spMk id="20" creationId="{7B285ACC-DD61-9690-28D9-722B94CAE42B}"/>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3324717011" sldId="2147483951"/>
          </pc:sldLayoutMkLst>
          <pc:spChg chg="mod">
            <ac:chgData name="Volker Rosenberger" userId="d473ebcf-8881-4a9c-9e6d-8206b85954aa" providerId="ADAL" clId="{DA4379C8-1F53-4315-936B-1953D3807C03}" dt="2026-08-03T11:18:31.992" v="3"/>
            <ac:spMkLst>
              <pc:docMk/>
              <pc:sldMasterMk cId="3300391319" sldId="2147483736"/>
              <pc:sldLayoutMk cId="3324717011" sldId="2147483951"/>
              <ac:spMk id="2" creationId="{1F599C7D-E41B-A41C-2B5A-E1BD82607889}"/>
            </ac:spMkLst>
          </pc:spChg>
          <pc:spChg chg="mod">
            <ac:chgData name="Volker Rosenberger" userId="d473ebcf-8881-4a9c-9e6d-8206b85954aa" providerId="ADAL" clId="{DA4379C8-1F53-4315-936B-1953D3807C03}" dt="2026-08-03T11:18:31.992" v="3"/>
            <ac:spMkLst>
              <pc:docMk/>
              <pc:sldMasterMk cId="3300391319" sldId="2147483736"/>
              <pc:sldLayoutMk cId="3324717011" sldId="2147483951"/>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3324717011" sldId="2147483951"/>
              <ac:spMk id="11" creationId="{8AC1D7BA-2901-E7DD-7F8B-6ACD82F693EA}"/>
            </ac:spMkLst>
          </pc:spChg>
          <pc:spChg chg="mod">
            <ac:chgData name="Volker Rosenberger" userId="d473ebcf-8881-4a9c-9e6d-8206b85954aa" providerId="ADAL" clId="{DA4379C8-1F53-4315-936B-1953D3807C03}" dt="2026-08-03T11:18:31.992" v="3"/>
            <ac:spMkLst>
              <pc:docMk/>
              <pc:sldMasterMk cId="3300391319" sldId="2147483736"/>
              <pc:sldLayoutMk cId="3324717011" sldId="2147483951"/>
              <ac:spMk id="12" creationId="{0B16873F-AAEB-6AEF-DB12-A805D256CA30}"/>
            </ac:spMkLst>
          </pc:spChg>
          <pc:spChg chg="mod">
            <ac:chgData name="Volker Rosenberger" userId="d473ebcf-8881-4a9c-9e6d-8206b85954aa" providerId="ADAL" clId="{DA4379C8-1F53-4315-936B-1953D3807C03}" dt="2026-08-03T11:18:31.992" v="3"/>
            <ac:spMkLst>
              <pc:docMk/>
              <pc:sldMasterMk cId="3300391319" sldId="2147483736"/>
              <pc:sldLayoutMk cId="3324717011" sldId="2147483951"/>
              <ac:spMk id="18" creationId="{6E8CC52D-6D67-0413-A69F-399166A73CC9}"/>
            </ac:spMkLst>
          </pc:spChg>
          <pc:spChg chg="mod">
            <ac:chgData name="Volker Rosenberger" userId="d473ebcf-8881-4a9c-9e6d-8206b85954aa" providerId="ADAL" clId="{DA4379C8-1F53-4315-936B-1953D3807C03}" dt="2026-08-03T11:18:31.992" v="3"/>
            <ac:spMkLst>
              <pc:docMk/>
              <pc:sldMasterMk cId="3300391319" sldId="2147483736"/>
              <pc:sldLayoutMk cId="3324717011" sldId="2147483951"/>
              <ac:spMk id="20" creationId="{7B285ACC-DD61-9690-28D9-722B94CAE42B}"/>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213817538" sldId="2147483952"/>
          </pc:sldLayoutMkLst>
          <pc:spChg chg="mod">
            <ac:chgData name="Volker Rosenberger" userId="d473ebcf-8881-4a9c-9e6d-8206b85954aa" providerId="ADAL" clId="{DA4379C8-1F53-4315-936B-1953D3807C03}" dt="2026-08-03T11:18:31.992" v="3"/>
            <ac:spMkLst>
              <pc:docMk/>
              <pc:sldMasterMk cId="3300391319" sldId="2147483736"/>
              <pc:sldLayoutMk cId="213817538" sldId="2147483952"/>
              <ac:spMk id="3" creationId="{A669DD7B-A4EF-AEE1-43BC-BADC0CCCAB02}"/>
            </ac:spMkLst>
          </pc:spChg>
          <pc:spChg chg="mod">
            <ac:chgData name="Volker Rosenberger" userId="d473ebcf-8881-4a9c-9e6d-8206b85954aa" providerId="ADAL" clId="{DA4379C8-1F53-4315-936B-1953D3807C03}" dt="2026-08-03T11:18:31.992" v="3"/>
            <ac:spMkLst>
              <pc:docMk/>
              <pc:sldMasterMk cId="3300391319" sldId="2147483736"/>
              <pc:sldLayoutMk cId="213817538" sldId="2147483952"/>
              <ac:spMk id="5" creationId="{C27B2498-9C63-202D-67B6-A37BEB9A4048}"/>
            </ac:spMkLst>
          </pc:spChg>
          <pc:spChg chg="mod">
            <ac:chgData name="Volker Rosenberger" userId="d473ebcf-8881-4a9c-9e6d-8206b85954aa" providerId="ADAL" clId="{DA4379C8-1F53-4315-936B-1953D3807C03}" dt="2026-08-03T11:18:31.992" v="3"/>
            <ac:spMkLst>
              <pc:docMk/>
              <pc:sldMasterMk cId="3300391319" sldId="2147483736"/>
              <pc:sldLayoutMk cId="213817538" sldId="2147483952"/>
              <ac:spMk id="8" creationId="{88B3F378-B599-0ED4-540B-436FA160BC8D}"/>
            </ac:spMkLst>
          </pc:spChg>
          <pc:spChg chg="mod">
            <ac:chgData name="Volker Rosenberger" userId="d473ebcf-8881-4a9c-9e6d-8206b85954aa" providerId="ADAL" clId="{DA4379C8-1F53-4315-936B-1953D3807C03}" dt="2026-08-03T11:18:31.992" v="3"/>
            <ac:spMkLst>
              <pc:docMk/>
              <pc:sldMasterMk cId="3300391319" sldId="2147483736"/>
              <pc:sldLayoutMk cId="213817538" sldId="2147483952"/>
              <ac:spMk id="18" creationId="{6E8CC52D-6D67-0413-A69F-399166A73CC9}"/>
            </ac:spMkLst>
          </pc:spChg>
          <pc:spChg chg="mod">
            <ac:chgData name="Volker Rosenberger" userId="d473ebcf-8881-4a9c-9e6d-8206b85954aa" providerId="ADAL" clId="{DA4379C8-1F53-4315-936B-1953D3807C03}" dt="2026-08-03T11:18:31.992" v="3"/>
            <ac:spMkLst>
              <pc:docMk/>
              <pc:sldMasterMk cId="3300391319" sldId="2147483736"/>
              <pc:sldLayoutMk cId="213817538" sldId="2147483952"/>
              <ac:spMk id="20" creationId="{7B285ACC-DD61-9690-28D9-722B94CAE42B}"/>
            </ac:spMkLst>
          </pc:spChg>
        </pc:sldLayoutChg>
        <pc:sldLayoutChg chg="modSp mod ord">
          <pc:chgData name="Volker Rosenberger" userId="d473ebcf-8881-4a9c-9e6d-8206b85954aa" providerId="ADAL" clId="{DA4379C8-1F53-4315-936B-1953D3807C03}" dt="2026-08-03T11:18:31.992" v="3"/>
          <pc:sldLayoutMkLst>
            <pc:docMk/>
            <pc:sldMasterMk cId="3300391319" sldId="2147483736"/>
            <pc:sldLayoutMk cId="517785445" sldId="2147483953"/>
          </pc:sldLayoutMkLst>
          <pc:spChg chg="mod">
            <ac:chgData name="Volker Rosenberger" userId="d473ebcf-8881-4a9c-9e6d-8206b85954aa" providerId="ADAL" clId="{DA4379C8-1F53-4315-936B-1953D3807C03}" dt="2026-08-03T11:18:31.992" v="3"/>
            <ac:spMkLst>
              <pc:docMk/>
              <pc:sldMasterMk cId="3300391319" sldId="2147483736"/>
              <pc:sldLayoutMk cId="517785445" sldId="2147483953"/>
              <ac:spMk id="2" creationId="{05C2612F-8259-4A09-8A85-CFB1AB6C1D2C}"/>
            </ac:spMkLst>
          </pc:spChg>
          <pc:spChg chg="mod">
            <ac:chgData name="Volker Rosenberger" userId="d473ebcf-8881-4a9c-9e6d-8206b85954aa" providerId="ADAL" clId="{DA4379C8-1F53-4315-936B-1953D3807C03}" dt="2026-08-03T11:18:31.992" v="3"/>
            <ac:spMkLst>
              <pc:docMk/>
              <pc:sldMasterMk cId="3300391319" sldId="2147483736"/>
              <pc:sldLayoutMk cId="517785445" sldId="2147483953"/>
              <ac:spMk id="3" creationId="{54D23AD6-5D73-CD22-998D-18DA2B415B2D}"/>
            </ac:spMkLst>
          </pc:spChg>
          <pc:spChg chg="mod">
            <ac:chgData name="Volker Rosenberger" userId="d473ebcf-8881-4a9c-9e6d-8206b85954aa" providerId="ADAL" clId="{DA4379C8-1F53-4315-936B-1953D3807C03}" dt="2026-08-03T11:18:31.992" v="3"/>
            <ac:spMkLst>
              <pc:docMk/>
              <pc:sldMasterMk cId="3300391319" sldId="2147483736"/>
              <pc:sldLayoutMk cId="517785445" sldId="2147483953"/>
              <ac:spMk id="5" creationId="{616340E9-FF5E-4E4A-652F-CBE30509BE51}"/>
            </ac:spMkLst>
          </pc:spChg>
          <pc:spChg chg="mod">
            <ac:chgData name="Volker Rosenberger" userId="d473ebcf-8881-4a9c-9e6d-8206b85954aa" providerId="ADAL" clId="{DA4379C8-1F53-4315-936B-1953D3807C03}" dt="2026-08-03T11:18:31.992" v="3"/>
            <ac:spMkLst>
              <pc:docMk/>
              <pc:sldMasterMk cId="3300391319" sldId="2147483736"/>
              <pc:sldLayoutMk cId="517785445" sldId="2147483953"/>
              <ac:spMk id="16" creationId="{1343D0FE-2E68-794F-A6D3-6C978F4BD5B3}"/>
            </ac:spMkLst>
          </pc:spChg>
        </pc:sldLayoutChg>
        <pc:sldLayoutChg chg="mod ord">
          <pc:chgData name="Volker Rosenberger" userId="d473ebcf-8881-4a9c-9e6d-8206b85954aa" providerId="ADAL" clId="{DA4379C8-1F53-4315-936B-1953D3807C03}" dt="2026-08-03T11:18:31.992" v="3"/>
          <pc:sldLayoutMkLst>
            <pc:docMk/>
            <pc:sldMasterMk cId="3300391319" sldId="2147483736"/>
            <pc:sldLayoutMk cId="2020682182" sldId="2147483954"/>
          </pc:sldLayoutMkLst>
        </pc:sldLayoutChg>
      </pc:sldMasterChg>
      <pc:sldMasterChg chg="modSldLayout sldLayoutOrd">
        <pc:chgData name="Volker Rosenberger" userId="d473ebcf-8881-4a9c-9e6d-8206b85954aa" providerId="ADAL" clId="{DA4379C8-1F53-4315-936B-1953D3807C03}" dt="2026-08-03T11:18:31.992" v="3"/>
        <pc:sldMasterMkLst>
          <pc:docMk/>
          <pc:sldMasterMk cId="3999221515" sldId="2147483762"/>
        </pc:sldMasterMkLst>
        <pc:sldLayoutChg chg="modSp mod ord">
          <pc:chgData name="Volker Rosenberger" userId="d473ebcf-8881-4a9c-9e6d-8206b85954aa" providerId="ADAL" clId="{DA4379C8-1F53-4315-936B-1953D3807C03}" dt="2026-08-03T11:18:31.992" v="3"/>
          <pc:sldLayoutMkLst>
            <pc:docMk/>
            <pc:sldMasterMk cId="3999221515" sldId="2147483762"/>
            <pc:sldLayoutMk cId="1472384552" sldId="2147483862"/>
          </pc:sldLayoutMkLst>
          <pc:spChg chg="mod">
            <ac:chgData name="Volker Rosenberger" userId="d473ebcf-8881-4a9c-9e6d-8206b85954aa" providerId="ADAL" clId="{DA4379C8-1F53-4315-936B-1953D3807C03}" dt="2026-08-03T11:18:31.992" v="3"/>
            <ac:spMkLst>
              <pc:docMk/>
              <pc:sldMasterMk cId="3999221515" sldId="2147483762"/>
              <pc:sldLayoutMk cId="1472384552" sldId="2147483862"/>
              <ac:spMk id="2" creationId="{C34BEF8A-34EE-4565-07AA-17198D7411BD}"/>
            </ac:spMkLst>
          </pc:spChg>
          <pc:spChg chg="mod">
            <ac:chgData name="Volker Rosenberger" userId="d473ebcf-8881-4a9c-9e6d-8206b85954aa" providerId="ADAL" clId="{DA4379C8-1F53-4315-936B-1953D3807C03}" dt="2026-08-03T11:18:31.992" v="3"/>
            <ac:spMkLst>
              <pc:docMk/>
              <pc:sldMasterMk cId="3999221515" sldId="2147483762"/>
              <pc:sldLayoutMk cId="1472384552" sldId="2147483862"/>
              <ac:spMk id="4" creationId="{31408263-2595-43EE-0C56-DC6471C67322}"/>
            </ac:spMkLst>
          </pc:spChg>
          <pc:spChg chg="mod">
            <ac:chgData name="Volker Rosenberger" userId="d473ebcf-8881-4a9c-9e6d-8206b85954aa" providerId="ADAL" clId="{DA4379C8-1F53-4315-936B-1953D3807C03}" dt="2026-08-03T11:18:31.992" v="3"/>
            <ac:spMkLst>
              <pc:docMk/>
              <pc:sldMasterMk cId="3999221515" sldId="2147483762"/>
              <pc:sldLayoutMk cId="1472384552" sldId="2147483862"/>
              <ac:spMk id="5" creationId="{75A8265A-6C23-8BAE-76E2-2863282EC13C}"/>
            </ac:spMkLst>
          </pc:spChg>
          <pc:spChg chg="mod">
            <ac:chgData name="Volker Rosenberger" userId="d473ebcf-8881-4a9c-9e6d-8206b85954aa" providerId="ADAL" clId="{DA4379C8-1F53-4315-936B-1953D3807C03}" dt="2026-08-03T11:18:31.992" v="3"/>
            <ac:spMkLst>
              <pc:docMk/>
              <pc:sldMasterMk cId="3999221515" sldId="2147483762"/>
              <pc:sldLayoutMk cId="1472384552" sldId="2147483862"/>
              <ac:spMk id="6" creationId="{1FA3724D-0157-CD66-3F1F-5E78E0B271CB}"/>
            </ac:spMkLst>
          </pc:spChg>
          <pc:spChg chg="mod">
            <ac:chgData name="Volker Rosenberger" userId="d473ebcf-8881-4a9c-9e6d-8206b85954aa" providerId="ADAL" clId="{DA4379C8-1F53-4315-936B-1953D3807C03}" dt="2026-08-03T11:18:31.992" v="3"/>
            <ac:spMkLst>
              <pc:docMk/>
              <pc:sldMasterMk cId="3999221515" sldId="2147483762"/>
              <pc:sldLayoutMk cId="1472384552" sldId="2147483862"/>
              <ac:spMk id="7" creationId="{07B38E9E-A0AF-F9AD-159D-A4B9BEE3C4FB}"/>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998708906" sldId="2147483863"/>
          </pc:sldLayoutMkLst>
          <pc:spChg chg="mod">
            <ac:chgData name="Volker Rosenberger" userId="d473ebcf-8881-4a9c-9e6d-8206b85954aa" providerId="ADAL" clId="{DA4379C8-1F53-4315-936B-1953D3807C03}" dt="2026-08-03T11:18:31.992" v="3"/>
            <ac:spMkLst>
              <pc:docMk/>
              <pc:sldMasterMk cId="3999221515" sldId="2147483762"/>
              <pc:sldLayoutMk cId="1998708906" sldId="2147483863"/>
              <ac:spMk id="3" creationId="{BBEDB946-C565-A011-91D6-A0EE10816006}"/>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6" creationId="{F9DF000E-CAF4-F90F-DE61-24C6CBEF6524}"/>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11" creationId="{8DEC9F47-6FD7-1C6C-485A-D363A078D61C}"/>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17" creationId="{063A1D90-68C9-CAF7-FB6F-B6ACBEFC20B7}"/>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18" creationId="{571E6037-A84A-BAA4-27C7-AA8782A51A9A}"/>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20" creationId="{9C85A4C6-193F-E239-7ADC-599372AFF58C}"/>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21" creationId="{C9E0C2E7-1085-DE5A-B178-0446E1716511}"/>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23" creationId="{55BE0944-9C59-732B-C419-0547A367CBA0}"/>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24" creationId="{37C80E99-E5D4-E17D-913F-44DFA3ADBE9B}"/>
            </ac:spMkLst>
          </pc:spChg>
          <pc:spChg chg="mod">
            <ac:chgData name="Volker Rosenberger" userId="d473ebcf-8881-4a9c-9e6d-8206b85954aa" providerId="ADAL" clId="{DA4379C8-1F53-4315-936B-1953D3807C03}" dt="2026-08-03T11:18:31.992" v="3"/>
            <ac:spMkLst>
              <pc:docMk/>
              <pc:sldMasterMk cId="3999221515" sldId="2147483762"/>
              <pc:sldLayoutMk cId="1998708906" sldId="2147483863"/>
              <ac:spMk id="26" creationId="{1A967FD1-C685-3178-28C5-64AD6F98A41C}"/>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3267034800" sldId="2147483864"/>
          </pc:sldLayoutMkLst>
          <pc:spChg chg="mod">
            <ac:chgData name="Volker Rosenberger" userId="d473ebcf-8881-4a9c-9e6d-8206b85954aa" providerId="ADAL" clId="{DA4379C8-1F53-4315-936B-1953D3807C03}" dt="2026-08-03T11:18:31.992" v="3"/>
            <ac:spMkLst>
              <pc:docMk/>
              <pc:sldMasterMk cId="3999221515" sldId="2147483762"/>
              <pc:sldLayoutMk cId="3267034800" sldId="2147483864"/>
              <ac:spMk id="2" creationId="{D1FAFE29-C69A-F223-15DF-422E987F25BB}"/>
            </ac:spMkLst>
          </pc:spChg>
          <pc:spChg chg="mod">
            <ac:chgData name="Volker Rosenberger" userId="d473ebcf-8881-4a9c-9e6d-8206b85954aa" providerId="ADAL" clId="{DA4379C8-1F53-4315-936B-1953D3807C03}" dt="2026-08-03T11:18:31.992" v="3"/>
            <ac:spMkLst>
              <pc:docMk/>
              <pc:sldMasterMk cId="3999221515" sldId="2147483762"/>
              <pc:sldLayoutMk cId="3267034800" sldId="2147483864"/>
              <ac:spMk id="6" creationId="{F9DF000E-CAF4-F90F-DE61-24C6CBEF6524}"/>
            </ac:spMkLst>
          </pc:spChg>
          <pc:spChg chg="mod">
            <ac:chgData name="Volker Rosenberger" userId="d473ebcf-8881-4a9c-9e6d-8206b85954aa" providerId="ADAL" clId="{DA4379C8-1F53-4315-936B-1953D3807C03}" dt="2026-08-03T11:18:31.992" v="3"/>
            <ac:spMkLst>
              <pc:docMk/>
              <pc:sldMasterMk cId="3999221515" sldId="2147483762"/>
              <pc:sldLayoutMk cId="3267034800" sldId="2147483864"/>
              <ac:spMk id="7" creationId="{05E3CA99-AF7A-1297-2716-F07EC0E19A57}"/>
            </ac:spMkLst>
          </pc:spChg>
          <pc:spChg chg="mod">
            <ac:chgData name="Volker Rosenberger" userId="d473ebcf-8881-4a9c-9e6d-8206b85954aa" providerId="ADAL" clId="{DA4379C8-1F53-4315-936B-1953D3807C03}" dt="2026-08-03T11:18:31.992" v="3"/>
            <ac:spMkLst>
              <pc:docMk/>
              <pc:sldMasterMk cId="3999221515" sldId="2147483762"/>
              <pc:sldLayoutMk cId="3267034800" sldId="2147483864"/>
              <ac:spMk id="12" creationId="{0317B1CE-321E-AECB-96FC-13002500D0AB}"/>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391739851" sldId="2147483865"/>
          </pc:sldLayoutMkLst>
          <pc:spChg chg="mod">
            <ac:chgData name="Volker Rosenberger" userId="d473ebcf-8881-4a9c-9e6d-8206b85954aa" providerId="ADAL" clId="{DA4379C8-1F53-4315-936B-1953D3807C03}" dt="2026-08-03T11:18:31.992" v="3"/>
            <ac:spMkLst>
              <pc:docMk/>
              <pc:sldMasterMk cId="3999221515" sldId="2147483762"/>
              <pc:sldLayoutMk cId="1391739851" sldId="2147483865"/>
              <ac:spMk id="5" creationId="{E1DE4878-5E71-CD9F-D2F7-FFB55D94AB2B}"/>
            </ac:spMkLst>
          </pc:spChg>
          <pc:spChg chg="mod">
            <ac:chgData name="Volker Rosenberger" userId="d473ebcf-8881-4a9c-9e6d-8206b85954aa" providerId="ADAL" clId="{DA4379C8-1F53-4315-936B-1953D3807C03}" dt="2026-08-03T11:18:31.992" v="3"/>
            <ac:spMkLst>
              <pc:docMk/>
              <pc:sldMasterMk cId="3999221515" sldId="2147483762"/>
              <pc:sldLayoutMk cId="1391739851" sldId="2147483865"/>
              <ac:spMk id="7" creationId="{2FC8D168-3960-B64E-9AE3-858A9F6D4A17}"/>
            </ac:spMkLst>
          </pc:spChg>
          <pc:spChg chg="mod">
            <ac:chgData name="Volker Rosenberger" userId="d473ebcf-8881-4a9c-9e6d-8206b85954aa" providerId="ADAL" clId="{DA4379C8-1F53-4315-936B-1953D3807C03}" dt="2026-08-03T11:18:31.992" v="3"/>
            <ac:spMkLst>
              <pc:docMk/>
              <pc:sldMasterMk cId="3999221515" sldId="2147483762"/>
              <pc:sldLayoutMk cId="1391739851" sldId="2147483865"/>
              <ac:spMk id="8" creationId="{7419FC9C-CDBE-1643-807A-4EACAA84AD8B}"/>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3529353500" sldId="2147483866"/>
          </pc:sldLayoutMkLst>
          <pc:spChg chg="mod">
            <ac:chgData name="Volker Rosenberger" userId="d473ebcf-8881-4a9c-9e6d-8206b85954aa" providerId="ADAL" clId="{DA4379C8-1F53-4315-936B-1953D3807C03}" dt="2026-08-03T11:18:31.992" v="3"/>
            <ac:spMkLst>
              <pc:docMk/>
              <pc:sldMasterMk cId="3999221515" sldId="2147483762"/>
              <pc:sldLayoutMk cId="3529353500" sldId="2147483866"/>
              <ac:spMk id="6" creationId="{F9DF000E-CAF4-F90F-DE61-24C6CBEF6524}"/>
            </ac:spMkLst>
          </pc:spChg>
          <pc:spChg chg="mod">
            <ac:chgData name="Volker Rosenberger" userId="d473ebcf-8881-4a9c-9e6d-8206b85954aa" providerId="ADAL" clId="{DA4379C8-1F53-4315-936B-1953D3807C03}" dt="2026-08-03T11:18:31.992" v="3"/>
            <ac:spMkLst>
              <pc:docMk/>
              <pc:sldMasterMk cId="3999221515" sldId="2147483762"/>
              <pc:sldLayoutMk cId="3529353500" sldId="2147483866"/>
              <ac:spMk id="13" creationId="{D50B8EF8-0842-A143-BFCD-461F748F900B}"/>
            </ac:spMkLst>
          </pc:spChg>
          <pc:spChg chg="mod">
            <ac:chgData name="Volker Rosenberger" userId="d473ebcf-8881-4a9c-9e6d-8206b85954aa" providerId="ADAL" clId="{DA4379C8-1F53-4315-936B-1953D3807C03}" dt="2026-08-03T11:18:31.992" v="3"/>
            <ac:spMkLst>
              <pc:docMk/>
              <pc:sldMasterMk cId="3999221515" sldId="2147483762"/>
              <pc:sldLayoutMk cId="3529353500" sldId="2147483866"/>
              <ac:spMk id="14" creationId="{C77B3564-F9D9-344B-BD09-6262F9CEBAA1}"/>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907826773" sldId="2147483867"/>
          </pc:sldLayoutMkLst>
          <pc:spChg chg="mod">
            <ac:chgData name="Volker Rosenberger" userId="d473ebcf-8881-4a9c-9e6d-8206b85954aa" providerId="ADAL" clId="{DA4379C8-1F53-4315-936B-1953D3807C03}" dt="2026-08-03T11:18:31.992" v="3"/>
            <ac:spMkLst>
              <pc:docMk/>
              <pc:sldMasterMk cId="3999221515" sldId="2147483762"/>
              <pc:sldLayoutMk cId="1907826773" sldId="2147483867"/>
              <ac:spMk id="6" creationId="{F9DF000E-CAF4-F90F-DE61-24C6CBEF6524}"/>
            </ac:spMkLst>
          </pc:spChg>
          <pc:spChg chg="mod">
            <ac:chgData name="Volker Rosenberger" userId="d473ebcf-8881-4a9c-9e6d-8206b85954aa" providerId="ADAL" clId="{DA4379C8-1F53-4315-936B-1953D3807C03}" dt="2026-08-03T11:18:31.992" v="3"/>
            <ac:spMkLst>
              <pc:docMk/>
              <pc:sldMasterMk cId="3999221515" sldId="2147483762"/>
              <pc:sldLayoutMk cId="1907826773" sldId="2147483867"/>
              <ac:spMk id="11" creationId="{CCA9ED55-667A-38AA-6A0F-2C5DD07426B5}"/>
            </ac:spMkLst>
          </pc:spChg>
          <pc:spChg chg="mod">
            <ac:chgData name="Volker Rosenberger" userId="d473ebcf-8881-4a9c-9e6d-8206b85954aa" providerId="ADAL" clId="{DA4379C8-1F53-4315-936B-1953D3807C03}" dt="2026-08-03T11:18:31.992" v="3"/>
            <ac:spMkLst>
              <pc:docMk/>
              <pc:sldMasterMk cId="3999221515" sldId="2147483762"/>
              <pc:sldLayoutMk cId="1907826773" sldId="2147483867"/>
              <ac:spMk id="14" creationId="{81FBAB09-0439-8D44-961A-A58BB6D1C141}"/>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124080996" sldId="2147483868"/>
          </pc:sldLayoutMkLst>
          <pc:spChg chg="mod">
            <ac:chgData name="Volker Rosenberger" userId="d473ebcf-8881-4a9c-9e6d-8206b85954aa" providerId="ADAL" clId="{DA4379C8-1F53-4315-936B-1953D3807C03}" dt="2026-08-03T11:18:31.992" v="3"/>
            <ac:spMkLst>
              <pc:docMk/>
              <pc:sldMasterMk cId="3999221515" sldId="2147483762"/>
              <pc:sldLayoutMk cId="1124080996" sldId="2147483868"/>
              <ac:spMk id="6" creationId="{F9DF000E-CAF4-F90F-DE61-24C6CBEF6524}"/>
            </ac:spMkLst>
          </pc:spChg>
          <pc:spChg chg="mod">
            <ac:chgData name="Volker Rosenberger" userId="d473ebcf-8881-4a9c-9e6d-8206b85954aa" providerId="ADAL" clId="{DA4379C8-1F53-4315-936B-1953D3807C03}" dt="2026-08-03T11:18:31.992" v="3"/>
            <ac:spMkLst>
              <pc:docMk/>
              <pc:sldMasterMk cId="3999221515" sldId="2147483762"/>
              <pc:sldLayoutMk cId="1124080996" sldId="2147483868"/>
              <ac:spMk id="11" creationId="{CCA9ED55-667A-38AA-6A0F-2C5DD07426B5}"/>
            </ac:spMkLst>
          </pc:spChg>
          <pc:spChg chg="mod">
            <ac:chgData name="Volker Rosenberger" userId="d473ebcf-8881-4a9c-9e6d-8206b85954aa" providerId="ADAL" clId="{DA4379C8-1F53-4315-936B-1953D3807C03}" dt="2026-08-03T11:18:31.992" v="3"/>
            <ac:spMkLst>
              <pc:docMk/>
              <pc:sldMasterMk cId="3999221515" sldId="2147483762"/>
              <pc:sldLayoutMk cId="1124080996" sldId="2147483868"/>
              <ac:spMk id="14" creationId="{81FBAB09-0439-8D44-961A-A58BB6D1C141}"/>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2406339043" sldId="2147483869"/>
          </pc:sldLayoutMkLst>
          <pc:spChg chg="mod">
            <ac:chgData name="Volker Rosenberger" userId="d473ebcf-8881-4a9c-9e6d-8206b85954aa" providerId="ADAL" clId="{DA4379C8-1F53-4315-936B-1953D3807C03}" dt="2026-08-03T11:18:31.992" v="3"/>
            <ac:spMkLst>
              <pc:docMk/>
              <pc:sldMasterMk cId="3999221515" sldId="2147483762"/>
              <pc:sldLayoutMk cId="2406339043" sldId="2147483869"/>
              <ac:spMk id="6" creationId="{F9DF000E-CAF4-F90F-DE61-24C6CBEF6524}"/>
            </ac:spMkLst>
          </pc:spChg>
          <pc:spChg chg="mod">
            <ac:chgData name="Volker Rosenberger" userId="d473ebcf-8881-4a9c-9e6d-8206b85954aa" providerId="ADAL" clId="{DA4379C8-1F53-4315-936B-1953D3807C03}" dt="2026-08-03T11:18:31.992" v="3"/>
            <ac:spMkLst>
              <pc:docMk/>
              <pc:sldMasterMk cId="3999221515" sldId="2147483762"/>
              <pc:sldLayoutMk cId="2406339043" sldId="2147483869"/>
              <ac:spMk id="10" creationId="{CEDCAD25-B0EF-B53B-DDE3-0122CE0D8923}"/>
            </ac:spMkLst>
          </pc:spChg>
          <pc:spChg chg="mod">
            <ac:chgData name="Volker Rosenberger" userId="d473ebcf-8881-4a9c-9e6d-8206b85954aa" providerId="ADAL" clId="{DA4379C8-1F53-4315-936B-1953D3807C03}" dt="2026-08-03T11:18:31.992" v="3"/>
            <ac:spMkLst>
              <pc:docMk/>
              <pc:sldMasterMk cId="3999221515" sldId="2147483762"/>
              <pc:sldLayoutMk cId="2406339043" sldId="2147483869"/>
              <ac:spMk id="12" creationId="{D6B4FB0F-CA0D-7A4C-AE15-B714A2FC332E}"/>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3662013070" sldId="2147483870"/>
          </pc:sldLayoutMkLst>
          <pc:spChg chg="mod">
            <ac:chgData name="Volker Rosenberger" userId="d473ebcf-8881-4a9c-9e6d-8206b85954aa" providerId="ADAL" clId="{DA4379C8-1F53-4315-936B-1953D3807C03}" dt="2026-08-03T11:18:31.992" v="3"/>
            <ac:spMkLst>
              <pc:docMk/>
              <pc:sldMasterMk cId="3999221515" sldId="2147483762"/>
              <pc:sldLayoutMk cId="3662013070" sldId="2147483870"/>
              <ac:spMk id="6" creationId="{F9DF000E-CAF4-F90F-DE61-24C6CBEF6524}"/>
            </ac:spMkLst>
          </pc:spChg>
          <pc:spChg chg="mod">
            <ac:chgData name="Volker Rosenberger" userId="d473ebcf-8881-4a9c-9e6d-8206b85954aa" providerId="ADAL" clId="{DA4379C8-1F53-4315-936B-1953D3807C03}" dt="2026-08-03T11:18:31.992" v="3"/>
            <ac:spMkLst>
              <pc:docMk/>
              <pc:sldMasterMk cId="3999221515" sldId="2147483762"/>
              <pc:sldLayoutMk cId="3662013070" sldId="2147483870"/>
              <ac:spMk id="10" creationId="{3B4675B2-2199-AFC8-B5E4-04160FFA33F9}"/>
            </ac:spMkLst>
          </pc:spChg>
          <pc:spChg chg="mod">
            <ac:chgData name="Volker Rosenberger" userId="d473ebcf-8881-4a9c-9e6d-8206b85954aa" providerId="ADAL" clId="{DA4379C8-1F53-4315-936B-1953D3807C03}" dt="2026-08-03T11:18:31.992" v="3"/>
            <ac:spMkLst>
              <pc:docMk/>
              <pc:sldMasterMk cId="3999221515" sldId="2147483762"/>
              <pc:sldLayoutMk cId="3662013070" sldId="2147483870"/>
              <ac:spMk id="12" creationId="{0B5C6E69-DAE0-6C4C-91E2-E5775B98C64E}"/>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965275099" sldId="2147483871"/>
          </pc:sldLayoutMkLst>
          <pc:spChg chg="mod">
            <ac:chgData name="Volker Rosenberger" userId="d473ebcf-8881-4a9c-9e6d-8206b85954aa" providerId="ADAL" clId="{DA4379C8-1F53-4315-936B-1953D3807C03}" dt="2026-08-03T11:18:31.992" v="3"/>
            <ac:spMkLst>
              <pc:docMk/>
              <pc:sldMasterMk cId="3999221515" sldId="2147483762"/>
              <pc:sldLayoutMk cId="1965275099" sldId="2147483871"/>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1965275099" sldId="2147483871"/>
              <ac:spMk id="10" creationId="{CB11DC48-5DF6-C992-4BFB-5731F185D057}"/>
            </ac:spMkLst>
          </pc:spChg>
          <pc:spChg chg="mod">
            <ac:chgData name="Volker Rosenberger" userId="d473ebcf-8881-4a9c-9e6d-8206b85954aa" providerId="ADAL" clId="{DA4379C8-1F53-4315-936B-1953D3807C03}" dt="2026-08-03T11:18:31.992" v="3"/>
            <ac:spMkLst>
              <pc:docMk/>
              <pc:sldMasterMk cId="3999221515" sldId="2147483762"/>
              <pc:sldLayoutMk cId="1965275099" sldId="2147483871"/>
              <ac:spMk id="11" creationId="{160BF016-9EA5-4F8C-683D-527433F00079}"/>
            </ac:spMkLst>
          </pc:spChg>
          <pc:spChg chg="mod">
            <ac:chgData name="Volker Rosenberger" userId="d473ebcf-8881-4a9c-9e6d-8206b85954aa" providerId="ADAL" clId="{DA4379C8-1F53-4315-936B-1953D3807C03}" dt="2026-08-03T11:18:31.992" v="3"/>
            <ac:spMkLst>
              <pc:docMk/>
              <pc:sldMasterMk cId="3999221515" sldId="2147483762"/>
              <pc:sldLayoutMk cId="1965275099" sldId="2147483871"/>
              <ac:spMk id="13" creationId="{73A4F353-43E3-C842-3ABA-06BB5E16737D}"/>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3355165251" sldId="2147483872"/>
          </pc:sldLayoutMkLst>
          <pc:spChg chg="mod">
            <ac:chgData name="Volker Rosenberger" userId="d473ebcf-8881-4a9c-9e6d-8206b85954aa" providerId="ADAL" clId="{DA4379C8-1F53-4315-936B-1953D3807C03}" dt="2026-08-03T11:18:31.992" v="3"/>
            <ac:spMkLst>
              <pc:docMk/>
              <pc:sldMasterMk cId="3999221515" sldId="2147483762"/>
              <pc:sldLayoutMk cId="3355165251" sldId="2147483872"/>
              <ac:spMk id="4" creationId="{FC40846F-86C6-7FAA-A2F0-0FDA72169EF9}"/>
            </ac:spMkLst>
          </pc:spChg>
          <pc:spChg chg="mod">
            <ac:chgData name="Volker Rosenberger" userId="d473ebcf-8881-4a9c-9e6d-8206b85954aa" providerId="ADAL" clId="{DA4379C8-1F53-4315-936B-1953D3807C03}" dt="2026-08-03T11:18:31.992" v="3"/>
            <ac:spMkLst>
              <pc:docMk/>
              <pc:sldMasterMk cId="3999221515" sldId="2147483762"/>
              <pc:sldLayoutMk cId="3355165251" sldId="2147483872"/>
              <ac:spMk id="7" creationId="{301E3054-0A4C-E8DF-685B-A5BF59670012}"/>
            </ac:spMkLst>
          </pc:spChg>
          <pc:spChg chg="mod">
            <ac:chgData name="Volker Rosenberger" userId="d473ebcf-8881-4a9c-9e6d-8206b85954aa" providerId="ADAL" clId="{DA4379C8-1F53-4315-936B-1953D3807C03}" dt="2026-08-03T11:18:31.992" v="3"/>
            <ac:spMkLst>
              <pc:docMk/>
              <pc:sldMasterMk cId="3999221515" sldId="2147483762"/>
              <pc:sldLayoutMk cId="3355165251" sldId="2147483872"/>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3355165251" sldId="2147483872"/>
              <ac:spMk id="9" creationId="{DABBBCD8-0DAF-E550-A88E-ADF4675BFD16}"/>
            </ac:spMkLst>
          </pc:spChg>
          <pc:spChg chg="mod">
            <ac:chgData name="Volker Rosenberger" userId="d473ebcf-8881-4a9c-9e6d-8206b85954aa" providerId="ADAL" clId="{DA4379C8-1F53-4315-936B-1953D3807C03}" dt="2026-08-03T11:18:31.992" v="3"/>
            <ac:spMkLst>
              <pc:docMk/>
              <pc:sldMasterMk cId="3999221515" sldId="2147483762"/>
              <pc:sldLayoutMk cId="3355165251" sldId="2147483872"/>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2035078514" sldId="2147483873"/>
          </pc:sldLayoutMkLst>
          <pc:spChg chg="mod">
            <ac:chgData name="Volker Rosenberger" userId="d473ebcf-8881-4a9c-9e6d-8206b85954aa" providerId="ADAL" clId="{DA4379C8-1F53-4315-936B-1953D3807C03}" dt="2026-08-03T11:18:31.992" v="3"/>
            <ac:spMkLst>
              <pc:docMk/>
              <pc:sldMasterMk cId="3999221515" sldId="2147483762"/>
              <pc:sldLayoutMk cId="2035078514" sldId="2147483873"/>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2035078514" sldId="2147483873"/>
              <ac:spMk id="11" creationId="{8807649E-BD9A-20C0-6EB8-1E24AFC35B31}"/>
            </ac:spMkLst>
          </pc:spChg>
          <pc:spChg chg="mod">
            <ac:chgData name="Volker Rosenberger" userId="d473ebcf-8881-4a9c-9e6d-8206b85954aa" providerId="ADAL" clId="{DA4379C8-1F53-4315-936B-1953D3807C03}" dt="2026-08-03T11:18:31.992" v="3"/>
            <ac:spMkLst>
              <pc:docMk/>
              <pc:sldMasterMk cId="3999221515" sldId="2147483762"/>
              <pc:sldLayoutMk cId="2035078514" sldId="2147483873"/>
              <ac:spMk id="12" creationId="{E167B8D4-57E4-5311-A733-84D0CFBBF1D3}"/>
            </ac:spMkLst>
          </pc:spChg>
          <pc:spChg chg="mod">
            <ac:chgData name="Volker Rosenberger" userId="d473ebcf-8881-4a9c-9e6d-8206b85954aa" providerId="ADAL" clId="{DA4379C8-1F53-4315-936B-1953D3807C03}" dt="2026-08-03T11:18:31.992" v="3"/>
            <ac:spMkLst>
              <pc:docMk/>
              <pc:sldMasterMk cId="3999221515" sldId="2147483762"/>
              <pc:sldLayoutMk cId="2035078514" sldId="2147483873"/>
              <ac:spMk id="13" creationId="{F661751D-59CB-DB82-49F2-F8BC0474D858}"/>
            </ac:spMkLst>
          </pc:spChg>
          <pc:spChg chg="mod">
            <ac:chgData name="Volker Rosenberger" userId="d473ebcf-8881-4a9c-9e6d-8206b85954aa" providerId="ADAL" clId="{DA4379C8-1F53-4315-936B-1953D3807C03}" dt="2026-08-03T11:18:31.992" v="3"/>
            <ac:spMkLst>
              <pc:docMk/>
              <pc:sldMasterMk cId="3999221515" sldId="2147483762"/>
              <pc:sldLayoutMk cId="2035078514" sldId="2147483873"/>
              <ac:spMk id="14" creationId="{86CF8B3F-B583-CDD7-3D44-7679B99135F3}"/>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246659397" sldId="2147483874"/>
          </pc:sldLayoutMkLst>
          <pc:spChg chg="mod">
            <ac:chgData name="Volker Rosenberger" userId="d473ebcf-8881-4a9c-9e6d-8206b85954aa" providerId="ADAL" clId="{DA4379C8-1F53-4315-936B-1953D3807C03}" dt="2026-08-03T11:18:31.992" v="3"/>
            <ac:spMkLst>
              <pc:docMk/>
              <pc:sldMasterMk cId="3999221515" sldId="2147483762"/>
              <pc:sldLayoutMk cId="1246659397" sldId="2147483874"/>
              <ac:spMk id="2" creationId="{0C03EFD2-E964-1711-A216-DF817606ED2C}"/>
            </ac:spMkLst>
          </pc:spChg>
          <pc:spChg chg="mod">
            <ac:chgData name="Volker Rosenberger" userId="d473ebcf-8881-4a9c-9e6d-8206b85954aa" providerId="ADAL" clId="{DA4379C8-1F53-4315-936B-1953D3807C03}" dt="2026-08-03T11:18:31.992" v="3"/>
            <ac:spMkLst>
              <pc:docMk/>
              <pc:sldMasterMk cId="3999221515" sldId="2147483762"/>
              <pc:sldLayoutMk cId="1246659397" sldId="2147483874"/>
              <ac:spMk id="4" creationId="{FC40846F-86C6-7FAA-A2F0-0FDA72169EF9}"/>
            </ac:spMkLst>
          </pc:spChg>
          <pc:spChg chg="mod">
            <ac:chgData name="Volker Rosenberger" userId="d473ebcf-8881-4a9c-9e6d-8206b85954aa" providerId="ADAL" clId="{DA4379C8-1F53-4315-936B-1953D3807C03}" dt="2026-08-03T11:18:31.992" v="3"/>
            <ac:spMkLst>
              <pc:docMk/>
              <pc:sldMasterMk cId="3999221515" sldId="2147483762"/>
              <pc:sldLayoutMk cId="1246659397" sldId="2147483874"/>
              <ac:spMk id="7" creationId="{301E3054-0A4C-E8DF-685B-A5BF59670012}"/>
            </ac:spMkLst>
          </pc:spChg>
          <pc:spChg chg="mod">
            <ac:chgData name="Volker Rosenberger" userId="d473ebcf-8881-4a9c-9e6d-8206b85954aa" providerId="ADAL" clId="{DA4379C8-1F53-4315-936B-1953D3807C03}" dt="2026-08-03T11:18:31.992" v="3"/>
            <ac:spMkLst>
              <pc:docMk/>
              <pc:sldMasterMk cId="3999221515" sldId="2147483762"/>
              <pc:sldLayoutMk cId="1246659397" sldId="2147483874"/>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1246659397" sldId="2147483874"/>
              <ac:spMk id="9" creationId="{DABBBCD8-0DAF-E550-A88E-ADF4675BFD16}"/>
            </ac:spMkLst>
          </pc:spChg>
          <pc:spChg chg="mod">
            <ac:chgData name="Volker Rosenberger" userId="d473ebcf-8881-4a9c-9e6d-8206b85954aa" providerId="ADAL" clId="{DA4379C8-1F53-4315-936B-1953D3807C03}" dt="2026-08-03T11:18:31.992" v="3"/>
            <ac:spMkLst>
              <pc:docMk/>
              <pc:sldMasterMk cId="3999221515" sldId="2147483762"/>
              <pc:sldLayoutMk cId="1246659397" sldId="2147483874"/>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4222220908" sldId="2147483875"/>
          </pc:sldLayoutMkLst>
          <pc:spChg chg="mod">
            <ac:chgData name="Volker Rosenberger" userId="d473ebcf-8881-4a9c-9e6d-8206b85954aa" providerId="ADAL" clId="{DA4379C8-1F53-4315-936B-1953D3807C03}" dt="2026-08-03T11:18:31.992" v="3"/>
            <ac:spMkLst>
              <pc:docMk/>
              <pc:sldMasterMk cId="3999221515" sldId="2147483762"/>
              <pc:sldLayoutMk cId="4222220908" sldId="2147483875"/>
              <ac:spMk id="7" creationId="{301E3054-0A4C-E8DF-685B-A5BF59670012}"/>
            </ac:spMkLst>
          </pc:spChg>
          <pc:spChg chg="mod">
            <ac:chgData name="Volker Rosenberger" userId="d473ebcf-8881-4a9c-9e6d-8206b85954aa" providerId="ADAL" clId="{DA4379C8-1F53-4315-936B-1953D3807C03}" dt="2026-08-03T11:18:31.992" v="3"/>
            <ac:spMkLst>
              <pc:docMk/>
              <pc:sldMasterMk cId="3999221515" sldId="2147483762"/>
              <pc:sldLayoutMk cId="4222220908" sldId="2147483875"/>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4222220908" sldId="2147483875"/>
              <ac:spMk id="9" creationId="{DABBBCD8-0DAF-E550-A88E-ADF4675BFD16}"/>
            </ac:spMkLst>
          </pc:spChg>
          <pc:spChg chg="mod">
            <ac:chgData name="Volker Rosenberger" userId="d473ebcf-8881-4a9c-9e6d-8206b85954aa" providerId="ADAL" clId="{DA4379C8-1F53-4315-936B-1953D3807C03}" dt="2026-08-03T11:18:31.992" v="3"/>
            <ac:spMkLst>
              <pc:docMk/>
              <pc:sldMasterMk cId="3999221515" sldId="2147483762"/>
              <pc:sldLayoutMk cId="4222220908" sldId="2147483875"/>
              <ac:spMk id="10" creationId="{6277FF2A-DF19-F6C1-36C6-AD5D38910F12}"/>
            </ac:spMkLst>
          </pc:spChg>
          <pc:spChg chg="mod">
            <ac:chgData name="Volker Rosenberger" userId="d473ebcf-8881-4a9c-9e6d-8206b85954aa" providerId="ADAL" clId="{DA4379C8-1F53-4315-936B-1953D3807C03}" dt="2026-08-03T11:18:31.992" v="3"/>
            <ac:spMkLst>
              <pc:docMk/>
              <pc:sldMasterMk cId="3999221515" sldId="2147483762"/>
              <pc:sldLayoutMk cId="4222220908" sldId="2147483875"/>
              <ac:spMk id="11" creationId="{2EA7FF03-899B-615A-1576-D4B4F9E1653F}"/>
            </ac:spMkLst>
          </pc:spChg>
          <pc:spChg chg="mod">
            <ac:chgData name="Volker Rosenberger" userId="d473ebcf-8881-4a9c-9e6d-8206b85954aa" providerId="ADAL" clId="{DA4379C8-1F53-4315-936B-1953D3807C03}" dt="2026-08-03T11:18:31.992" v="3"/>
            <ac:spMkLst>
              <pc:docMk/>
              <pc:sldMasterMk cId="3999221515" sldId="2147483762"/>
              <pc:sldLayoutMk cId="4222220908" sldId="2147483875"/>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3198577454" sldId="2147483876"/>
          </pc:sldLayoutMkLst>
          <pc:spChg chg="mod">
            <ac:chgData name="Volker Rosenberger" userId="d473ebcf-8881-4a9c-9e6d-8206b85954aa" providerId="ADAL" clId="{DA4379C8-1F53-4315-936B-1953D3807C03}" dt="2026-08-03T11:18:31.992" v="3"/>
            <ac:spMkLst>
              <pc:docMk/>
              <pc:sldMasterMk cId="3999221515" sldId="2147483762"/>
              <pc:sldLayoutMk cId="3198577454" sldId="2147483876"/>
              <ac:spMk id="3" creationId="{2A597A8B-F154-6DC9-6E90-9860620987D0}"/>
            </ac:spMkLst>
          </pc:spChg>
          <pc:spChg chg="mod">
            <ac:chgData name="Volker Rosenberger" userId="d473ebcf-8881-4a9c-9e6d-8206b85954aa" providerId="ADAL" clId="{DA4379C8-1F53-4315-936B-1953D3807C03}" dt="2026-08-03T11:18:31.992" v="3"/>
            <ac:spMkLst>
              <pc:docMk/>
              <pc:sldMasterMk cId="3999221515" sldId="2147483762"/>
              <pc:sldLayoutMk cId="3198577454" sldId="2147483876"/>
              <ac:spMk id="7" creationId="{065478AE-DB06-655A-9F68-6B7C99C25627}"/>
            </ac:spMkLst>
          </pc:spChg>
          <pc:spChg chg="mod">
            <ac:chgData name="Volker Rosenberger" userId="d473ebcf-8881-4a9c-9e6d-8206b85954aa" providerId="ADAL" clId="{DA4379C8-1F53-4315-936B-1953D3807C03}" dt="2026-08-03T11:18:31.992" v="3"/>
            <ac:spMkLst>
              <pc:docMk/>
              <pc:sldMasterMk cId="3999221515" sldId="2147483762"/>
              <pc:sldLayoutMk cId="3198577454" sldId="2147483876"/>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3198577454" sldId="2147483876"/>
              <ac:spMk id="9" creationId="{26B061C0-874D-A228-DAC6-B645DC654348}"/>
            </ac:spMkLst>
          </pc:spChg>
          <pc:spChg chg="mod">
            <ac:chgData name="Volker Rosenberger" userId="d473ebcf-8881-4a9c-9e6d-8206b85954aa" providerId="ADAL" clId="{DA4379C8-1F53-4315-936B-1953D3807C03}" dt="2026-08-03T11:18:31.992" v="3"/>
            <ac:spMkLst>
              <pc:docMk/>
              <pc:sldMasterMk cId="3999221515" sldId="2147483762"/>
              <pc:sldLayoutMk cId="3198577454" sldId="2147483876"/>
              <ac:spMk id="11" creationId="{05CACD19-213C-4655-786A-FC3D1075B86C}"/>
            </ac:spMkLst>
          </pc:spChg>
          <pc:spChg chg="mod">
            <ac:chgData name="Volker Rosenberger" userId="d473ebcf-8881-4a9c-9e6d-8206b85954aa" providerId="ADAL" clId="{DA4379C8-1F53-4315-936B-1953D3807C03}" dt="2026-08-03T11:18:31.992" v="3"/>
            <ac:spMkLst>
              <pc:docMk/>
              <pc:sldMasterMk cId="3999221515" sldId="2147483762"/>
              <pc:sldLayoutMk cId="3198577454" sldId="2147483876"/>
              <ac:spMk id="14" creationId="{C1B9461C-744C-BF1E-B430-7A71FFCFEF35}"/>
            </ac:spMkLst>
          </pc:spChg>
          <pc:spChg chg="mod">
            <ac:chgData name="Volker Rosenberger" userId="d473ebcf-8881-4a9c-9e6d-8206b85954aa" providerId="ADAL" clId="{DA4379C8-1F53-4315-936B-1953D3807C03}" dt="2026-08-03T11:18:31.992" v="3"/>
            <ac:spMkLst>
              <pc:docMk/>
              <pc:sldMasterMk cId="3999221515" sldId="2147483762"/>
              <pc:sldLayoutMk cId="3198577454" sldId="2147483876"/>
              <ac:spMk id="16" creationId="{283FE363-5639-D4A1-AC4D-D672D5324C6F}"/>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3024124534" sldId="2147483877"/>
          </pc:sldLayoutMkLst>
          <pc:spChg chg="mod">
            <ac:chgData name="Volker Rosenberger" userId="d473ebcf-8881-4a9c-9e6d-8206b85954aa" providerId="ADAL" clId="{DA4379C8-1F53-4315-936B-1953D3807C03}" dt="2026-08-03T11:18:31.992" v="3"/>
            <ac:spMkLst>
              <pc:docMk/>
              <pc:sldMasterMk cId="3999221515" sldId="2147483762"/>
              <pc:sldLayoutMk cId="3024124534" sldId="2147483877"/>
              <ac:spMk id="2" creationId="{7FF60EBD-5304-3138-7A53-18BCFC968188}"/>
            </ac:spMkLst>
          </pc:spChg>
          <pc:spChg chg="mod">
            <ac:chgData name="Volker Rosenberger" userId="d473ebcf-8881-4a9c-9e6d-8206b85954aa" providerId="ADAL" clId="{DA4379C8-1F53-4315-936B-1953D3807C03}" dt="2026-08-03T11:18:31.992" v="3"/>
            <ac:spMkLst>
              <pc:docMk/>
              <pc:sldMasterMk cId="3999221515" sldId="2147483762"/>
              <pc:sldLayoutMk cId="3024124534" sldId="2147483877"/>
              <ac:spMk id="3" creationId="{F6F1B599-7112-2B69-6576-0E2412825CD9}"/>
            </ac:spMkLst>
          </pc:spChg>
          <pc:spChg chg="mod">
            <ac:chgData name="Volker Rosenberger" userId="d473ebcf-8881-4a9c-9e6d-8206b85954aa" providerId="ADAL" clId="{DA4379C8-1F53-4315-936B-1953D3807C03}" dt="2026-08-03T11:18:31.992" v="3"/>
            <ac:spMkLst>
              <pc:docMk/>
              <pc:sldMasterMk cId="3999221515" sldId="2147483762"/>
              <pc:sldLayoutMk cId="3024124534" sldId="2147483877"/>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3024124534" sldId="2147483877"/>
              <ac:spMk id="11" creationId="{F93AF456-2312-8DEE-2449-40193DA8E499}"/>
            </ac:spMkLst>
          </pc:spChg>
          <pc:spChg chg="mod">
            <ac:chgData name="Volker Rosenberger" userId="d473ebcf-8881-4a9c-9e6d-8206b85954aa" providerId="ADAL" clId="{DA4379C8-1F53-4315-936B-1953D3807C03}" dt="2026-08-03T11:18:31.992" v="3"/>
            <ac:spMkLst>
              <pc:docMk/>
              <pc:sldMasterMk cId="3999221515" sldId="2147483762"/>
              <pc:sldLayoutMk cId="3024124534" sldId="2147483877"/>
              <ac:spMk id="12" creationId="{FCDB1E90-21A6-A4E2-3C6B-BCD58FEF6EFE}"/>
            </ac:spMkLst>
          </pc:spChg>
          <pc:spChg chg="mod">
            <ac:chgData name="Volker Rosenberger" userId="d473ebcf-8881-4a9c-9e6d-8206b85954aa" providerId="ADAL" clId="{DA4379C8-1F53-4315-936B-1953D3807C03}" dt="2026-08-03T11:18:31.992" v="3"/>
            <ac:spMkLst>
              <pc:docMk/>
              <pc:sldMasterMk cId="3999221515" sldId="2147483762"/>
              <pc:sldLayoutMk cId="3024124534" sldId="2147483877"/>
              <ac:spMk id="13" creationId="{C79186F5-ED21-38AB-DD1F-23018DCD5C3C}"/>
            </ac:spMkLst>
          </pc:spChg>
          <pc:spChg chg="mod">
            <ac:chgData name="Volker Rosenberger" userId="d473ebcf-8881-4a9c-9e6d-8206b85954aa" providerId="ADAL" clId="{DA4379C8-1F53-4315-936B-1953D3807C03}" dt="2026-08-03T11:18:31.992" v="3"/>
            <ac:spMkLst>
              <pc:docMk/>
              <pc:sldMasterMk cId="3999221515" sldId="2147483762"/>
              <pc:sldLayoutMk cId="3024124534" sldId="2147483877"/>
              <ac:spMk id="15" creationId="{DBBE13F6-92D2-561F-1CC6-3842346BE7C1}"/>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832169533" sldId="2147483878"/>
          </pc:sldLayoutMkLst>
          <pc:spChg chg="mod">
            <ac:chgData name="Volker Rosenberger" userId="d473ebcf-8881-4a9c-9e6d-8206b85954aa" providerId="ADAL" clId="{DA4379C8-1F53-4315-936B-1953D3807C03}" dt="2026-08-03T11:18:31.992" v="3"/>
            <ac:spMkLst>
              <pc:docMk/>
              <pc:sldMasterMk cId="3999221515" sldId="2147483762"/>
              <pc:sldLayoutMk cId="832169533" sldId="2147483878"/>
              <ac:spMk id="2" creationId="{EE5BF8EC-F564-B9DA-22A9-635A0DEA10D6}"/>
            </ac:spMkLst>
          </pc:spChg>
          <pc:spChg chg="mod">
            <ac:chgData name="Volker Rosenberger" userId="d473ebcf-8881-4a9c-9e6d-8206b85954aa" providerId="ADAL" clId="{DA4379C8-1F53-4315-936B-1953D3807C03}" dt="2026-08-03T11:18:31.992" v="3"/>
            <ac:spMkLst>
              <pc:docMk/>
              <pc:sldMasterMk cId="3999221515" sldId="2147483762"/>
              <pc:sldLayoutMk cId="832169533" sldId="2147483878"/>
              <ac:spMk id="10" creationId="{79DE5C81-4587-05D1-0936-85599A180A63}"/>
            </ac:spMkLst>
          </pc:spChg>
          <pc:spChg chg="mod">
            <ac:chgData name="Volker Rosenberger" userId="d473ebcf-8881-4a9c-9e6d-8206b85954aa" providerId="ADAL" clId="{DA4379C8-1F53-4315-936B-1953D3807C03}" dt="2026-08-03T11:18:31.992" v="3"/>
            <ac:spMkLst>
              <pc:docMk/>
              <pc:sldMasterMk cId="3999221515" sldId="2147483762"/>
              <pc:sldLayoutMk cId="832169533" sldId="2147483878"/>
              <ac:spMk id="15" creationId="{DBBE13F6-92D2-561F-1CC6-3842346BE7C1}"/>
            </ac:spMkLst>
          </pc:spChg>
          <pc:spChg chg="mod">
            <ac:chgData name="Volker Rosenberger" userId="d473ebcf-8881-4a9c-9e6d-8206b85954aa" providerId="ADAL" clId="{DA4379C8-1F53-4315-936B-1953D3807C03}" dt="2026-08-03T11:18:31.992" v="3"/>
            <ac:spMkLst>
              <pc:docMk/>
              <pc:sldMasterMk cId="3999221515" sldId="2147483762"/>
              <pc:sldLayoutMk cId="832169533" sldId="2147483878"/>
              <ac:spMk id="17" creationId="{4AB461DB-0590-3472-4CA8-8D25BDB149D7}"/>
            </ac:spMkLst>
          </pc:spChg>
          <pc:spChg chg="mod">
            <ac:chgData name="Volker Rosenberger" userId="d473ebcf-8881-4a9c-9e6d-8206b85954aa" providerId="ADAL" clId="{DA4379C8-1F53-4315-936B-1953D3807C03}" dt="2026-08-03T11:18:31.992" v="3"/>
            <ac:spMkLst>
              <pc:docMk/>
              <pc:sldMasterMk cId="3999221515" sldId="2147483762"/>
              <pc:sldLayoutMk cId="832169533" sldId="2147483878"/>
              <ac:spMk id="18" creationId="{EB579A2F-325F-344B-6BDF-3CBA495A75A8}"/>
            </ac:spMkLst>
          </pc:spChg>
          <pc:spChg chg="mod">
            <ac:chgData name="Volker Rosenberger" userId="d473ebcf-8881-4a9c-9e6d-8206b85954aa" providerId="ADAL" clId="{DA4379C8-1F53-4315-936B-1953D3807C03}" dt="2026-08-03T11:18:31.992" v="3"/>
            <ac:spMkLst>
              <pc:docMk/>
              <pc:sldMasterMk cId="3999221515" sldId="2147483762"/>
              <pc:sldLayoutMk cId="832169533" sldId="2147483878"/>
              <ac:spMk id="21" creationId="{9854F0DC-38F7-4D91-571A-EF84F0ADC2ED}"/>
            </ac:spMkLst>
          </pc:spChg>
          <pc:spChg chg="mod">
            <ac:chgData name="Volker Rosenberger" userId="d473ebcf-8881-4a9c-9e6d-8206b85954aa" providerId="ADAL" clId="{DA4379C8-1F53-4315-936B-1953D3807C03}" dt="2026-08-03T11:18:31.992" v="3"/>
            <ac:spMkLst>
              <pc:docMk/>
              <pc:sldMasterMk cId="3999221515" sldId="2147483762"/>
              <pc:sldLayoutMk cId="832169533" sldId="2147483878"/>
              <ac:spMk id="22" creationId="{A4836888-8D82-B666-6B97-EACD63AFFF2F}"/>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2586238133" sldId="2147483879"/>
          </pc:sldLayoutMkLst>
          <pc:spChg chg="mod">
            <ac:chgData name="Volker Rosenberger" userId="d473ebcf-8881-4a9c-9e6d-8206b85954aa" providerId="ADAL" clId="{DA4379C8-1F53-4315-936B-1953D3807C03}" dt="2026-08-03T11:18:31.992" v="3"/>
            <ac:spMkLst>
              <pc:docMk/>
              <pc:sldMasterMk cId="3999221515" sldId="2147483762"/>
              <pc:sldLayoutMk cId="2586238133" sldId="2147483879"/>
              <ac:spMk id="2" creationId="{8B0E3894-3325-BE0D-ECC2-25E06ADC2506}"/>
            </ac:spMkLst>
          </pc:spChg>
          <pc:spChg chg="mod">
            <ac:chgData name="Volker Rosenberger" userId="d473ebcf-8881-4a9c-9e6d-8206b85954aa" providerId="ADAL" clId="{DA4379C8-1F53-4315-936B-1953D3807C03}" dt="2026-08-03T11:18:31.992" v="3"/>
            <ac:spMkLst>
              <pc:docMk/>
              <pc:sldMasterMk cId="3999221515" sldId="2147483762"/>
              <pc:sldLayoutMk cId="2586238133" sldId="2147483879"/>
              <ac:spMk id="5" creationId="{3EA45E44-64B1-5F22-F9C9-9433004962F0}"/>
            </ac:spMkLst>
          </pc:spChg>
          <pc:spChg chg="mod">
            <ac:chgData name="Volker Rosenberger" userId="d473ebcf-8881-4a9c-9e6d-8206b85954aa" providerId="ADAL" clId="{DA4379C8-1F53-4315-936B-1953D3807C03}" dt="2026-08-03T11:18:31.992" v="3"/>
            <ac:spMkLst>
              <pc:docMk/>
              <pc:sldMasterMk cId="3999221515" sldId="2147483762"/>
              <pc:sldLayoutMk cId="2586238133" sldId="2147483879"/>
              <ac:spMk id="6" creationId="{CF1DB779-682F-2FD6-7AF2-48F7CA106326}"/>
            </ac:spMkLst>
          </pc:spChg>
          <pc:spChg chg="mod">
            <ac:chgData name="Volker Rosenberger" userId="d473ebcf-8881-4a9c-9e6d-8206b85954aa" providerId="ADAL" clId="{DA4379C8-1F53-4315-936B-1953D3807C03}" dt="2026-08-03T11:18:31.992" v="3"/>
            <ac:spMkLst>
              <pc:docMk/>
              <pc:sldMasterMk cId="3999221515" sldId="2147483762"/>
              <pc:sldLayoutMk cId="2586238133" sldId="2147483879"/>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2586238133" sldId="2147483879"/>
              <ac:spMk id="10" creationId="{08C496D1-9E48-1BDD-88FA-B60779E04E13}"/>
            </ac:spMkLst>
          </pc:spChg>
          <pc:spChg chg="mod">
            <ac:chgData name="Volker Rosenberger" userId="d473ebcf-8881-4a9c-9e6d-8206b85954aa" providerId="ADAL" clId="{DA4379C8-1F53-4315-936B-1953D3807C03}" dt="2026-08-03T11:18:31.992" v="3"/>
            <ac:spMkLst>
              <pc:docMk/>
              <pc:sldMasterMk cId="3999221515" sldId="2147483762"/>
              <pc:sldLayoutMk cId="2586238133" sldId="2147483879"/>
              <ac:spMk id="11" creationId="{710DD387-5C28-0876-21A6-9D2FFA07E51D}"/>
            </ac:spMkLst>
          </pc:spChg>
          <pc:spChg chg="mod">
            <ac:chgData name="Volker Rosenberger" userId="d473ebcf-8881-4a9c-9e6d-8206b85954aa" providerId="ADAL" clId="{DA4379C8-1F53-4315-936B-1953D3807C03}" dt="2026-08-03T11:18:31.992" v="3"/>
            <ac:spMkLst>
              <pc:docMk/>
              <pc:sldMasterMk cId="3999221515" sldId="2147483762"/>
              <pc:sldLayoutMk cId="2586238133" sldId="2147483879"/>
              <ac:spMk id="15" creationId="{AA53368B-D5D6-0FE4-BC18-31C572EAE3DA}"/>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574450232" sldId="2147483880"/>
          </pc:sldLayoutMkLst>
          <pc:spChg chg="mod">
            <ac:chgData name="Volker Rosenberger" userId="d473ebcf-8881-4a9c-9e6d-8206b85954aa" providerId="ADAL" clId="{DA4379C8-1F53-4315-936B-1953D3807C03}" dt="2026-08-03T11:18:31.992" v="3"/>
            <ac:spMkLst>
              <pc:docMk/>
              <pc:sldMasterMk cId="3999221515" sldId="2147483762"/>
              <pc:sldLayoutMk cId="1574450232" sldId="2147483880"/>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1574450232" sldId="2147483880"/>
              <ac:spMk id="9" creationId="{BC0F5492-99EE-7C9A-5553-B22D5DDF8A9C}"/>
            </ac:spMkLst>
          </pc:spChg>
          <pc:spChg chg="mod">
            <ac:chgData name="Volker Rosenberger" userId="d473ebcf-8881-4a9c-9e6d-8206b85954aa" providerId="ADAL" clId="{DA4379C8-1F53-4315-936B-1953D3807C03}" dt="2026-08-03T11:18:31.992" v="3"/>
            <ac:spMkLst>
              <pc:docMk/>
              <pc:sldMasterMk cId="3999221515" sldId="2147483762"/>
              <pc:sldLayoutMk cId="1574450232" sldId="2147483880"/>
              <ac:spMk id="18" creationId="{6E8CC52D-6D67-0413-A69F-399166A73CC9}"/>
            </ac:spMkLst>
          </pc:spChg>
          <pc:spChg chg="mod">
            <ac:chgData name="Volker Rosenberger" userId="d473ebcf-8881-4a9c-9e6d-8206b85954aa" providerId="ADAL" clId="{DA4379C8-1F53-4315-936B-1953D3807C03}" dt="2026-08-03T11:18:31.992" v="3"/>
            <ac:spMkLst>
              <pc:docMk/>
              <pc:sldMasterMk cId="3999221515" sldId="2147483762"/>
              <pc:sldLayoutMk cId="1574450232" sldId="2147483880"/>
              <ac:spMk id="20" creationId="{7B285ACC-DD61-9690-28D9-722B94CAE42B}"/>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2017844384" sldId="2147483881"/>
          </pc:sldLayoutMkLst>
          <pc:spChg chg="mod">
            <ac:chgData name="Volker Rosenberger" userId="d473ebcf-8881-4a9c-9e6d-8206b85954aa" providerId="ADAL" clId="{DA4379C8-1F53-4315-936B-1953D3807C03}" dt="2026-08-03T11:18:31.992" v="3"/>
            <ac:spMkLst>
              <pc:docMk/>
              <pc:sldMasterMk cId="3999221515" sldId="2147483762"/>
              <pc:sldLayoutMk cId="2017844384" sldId="2147483881"/>
              <ac:spMk id="2" creationId="{1F599C7D-E41B-A41C-2B5A-E1BD82607889}"/>
            </ac:spMkLst>
          </pc:spChg>
          <pc:spChg chg="mod">
            <ac:chgData name="Volker Rosenberger" userId="d473ebcf-8881-4a9c-9e6d-8206b85954aa" providerId="ADAL" clId="{DA4379C8-1F53-4315-936B-1953D3807C03}" dt="2026-08-03T11:18:31.992" v="3"/>
            <ac:spMkLst>
              <pc:docMk/>
              <pc:sldMasterMk cId="3999221515" sldId="2147483762"/>
              <pc:sldLayoutMk cId="2017844384" sldId="2147483881"/>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2017844384" sldId="2147483881"/>
              <ac:spMk id="11" creationId="{8AC1D7BA-2901-E7DD-7F8B-6ACD82F693EA}"/>
            </ac:spMkLst>
          </pc:spChg>
          <pc:spChg chg="mod">
            <ac:chgData name="Volker Rosenberger" userId="d473ebcf-8881-4a9c-9e6d-8206b85954aa" providerId="ADAL" clId="{DA4379C8-1F53-4315-936B-1953D3807C03}" dt="2026-08-03T11:18:31.992" v="3"/>
            <ac:spMkLst>
              <pc:docMk/>
              <pc:sldMasterMk cId="3999221515" sldId="2147483762"/>
              <pc:sldLayoutMk cId="2017844384" sldId="2147483881"/>
              <ac:spMk id="12" creationId="{0B16873F-AAEB-6AEF-DB12-A805D256CA30}"/>
            </ac:spMkLst>
          </pc:spChg>
          <pc:spChg chg="mod">
            <ac:chgData name="Volker Rosenberger" userId="d473ebcf-8881-4a9c-9e6d-8206b85954aa" providerId="ADAL" clId="{DA4379C8-1F53-4315-936B-1953D3807C03}" dt="2026-08-03T11:18:31.992" v="3"/>
            <ac:spMkLst>
              <pc:docMk/>
              <pc:sldMasterMk cId="3999221515" sldId="2147483762"/>
              <pc:sldLayoutMk cId="2017844384" sldId="2147483881"/>
              <ac:spMk id="18" creationId="{6E8CC52D-6D67-0413-A69F-399166A73CC9}"/>
            </ac:spMkLst>
          </pc:spChg>
          <pc:spChg chg="mod">
            <ac:chgData name="Volker Rosenberger" userId="d473ebcf-8881-4a9c-9e6d-8206b85954aa" providerId="ADAL" clId="{DA4379C8-1F53-4315-936B-1953D3807C03}" dt="2026-08-03T11:18:31.992" v="3"/>
            <ac:spMkLst>
              <pc:docMk/>
              <pc:sldMasterMk cId="3999221515" sldId="2147483762"/>
              <pc:sldLayoutMk cId="2017844384" sldId="2147483881"/>
              <ac:spMk id="20" creationId="{7B285ACC-DD61-9690-28D9-722B94CAE42B}"/>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1581882901" sldId="2147483882"/>
          </pc:sldLayoutMkLst>
          <pc:spChg chg="mod">
            <ac:chgData name="Volker Rosenberger" userId="d473ebcf-8881-4a9c-9e6d-8206b85954aa" providerId="ADAL" clId="{DA4379C8-1F53-4315-936B-1953D3807C03}" dt="2026-08-03T11:18:31.992" v="3"/>
            <ac:spMkLst>
              <pc:docMk/>
              <pc:sldMasterMk cId="3999221515" sldId="2147483762"/>
              <pc:sldLayoutMk cId="1581882901" sldId="2147483882"/>
              <ac:spMk id="3" creationId="{A669DD7B-A4EF-AEE1-43BC-BADC0CCCAB02}"/>
            </ac:spMkLst>
          </pc:spChg>
          <pc:spChg chg="mod">
            <ac:chgData name="Volker Rosenberger" userId="d473ebcf-8881-4a9c-9e6d-8206b85954aa" providerId="ADAL" clId="{DA4379C8-1F53-4315-936B-1953D3807C03}" dt="2026-08-03T11:18:31.992" v="3"/>
            <ac:spMkLst>
              <pc:docMk/>
              <pc:sldMasterMk cId="3999221515" sldId="2147483762"/>
              <pc:sldLayoutMk cId="1581882901" sldId="2147483882"/>
              <ac:spMk id="5" creationId="{C27B2498-9C63-202D-67B6-A37BEB9A4048}"/>
            </ac:spMkLst>
          </pc:spChg>
          <pc:spChg chg="mod">
            <ac:chgData name="Volker Rosenberger" userId="d473ebcf-8881-4a9c-9e6d-8206b85954aa" providerId="ADAL" clId="{DA4379C8-1F53-4315-936B-1953D3807C03}" dt="2026-08-03T11:18:31.992" v="3"/>
            <ac:spMkLst>
              <pc:docMk/>
              <pc:sldMasterMk cId="3999221515" sldId="2147483762"/>
              <pc:sldLayoutMk cId="1581882901" sldId="2147483882"/>
              <ac:spMk id="8" creationId="{88B3F378-B599-0ED4-540B-436FA160BC8D}"/>
            </ac:spMkLst>
          </pc:spChg>
          <pc:spChg chg="mod">
            <ac:chgData name="Volker Rosenberger" userId="d473ebcf-8881-4a9c-9e6d-8206b85954aa" providerId="ADAL" clId="{DA4379C8-1F53-4315-936B-1953D3807C03}" dt="2026-08-03T11:18:31.992" v="3"/>
            <ac:spMkLst>
              <pc:docMk/>
              <pc:sldMasterMk cId="3999221515" sldId="2147483762"/>
              <pc:sldLayoutMk cId="1581882901" sldId="2147483882"/>
              <ac:spMk id="18" creationId="{6E8CC52D-6D67-0413-A69F-399166A73CC9}"/>
            </ac:spMkLst>
          </pc:spChg>
          <pc:spChg chg="mod">
            <ac:chgData name="Volker Rosenberger" userId="d473ebcf-8881-4a9c-9e6d-8206b85954aa" providerId="ADAL" clId="{DA4379C8-1F53-4315-936B-1953D3807C03}" dt="2026-08-03T11:18:31.992" v="3"/>
            <ac:spMkLst>
              <pc:docMk/>
              <pc:sldMasterMk cId="3999221515" sldId="2147483762"/>
              <pc:sldLayoutMk cId="1581882901" sldId="2147483882"/>
              <ac:spMk id="20" creationId="{7B285ACC-DD61-9690-28D9-722B94CAE42B}"/>
            </ac:spMkLst>
          </pc:spChg>
        </pc:sldLayoutChg>
        <pc:sldLayoutChg chg="modSp mod ord">
          <pc:chgData name="Volker Rosenberger" userId="d473ebcf-8881-4a9c-9e6d-8206b85954aa" providerId="ADAL" clId="{DA4379C8-1F53-4315-936B-1953D3807C03}" dt="2026-08-03T11:18:31.992" v="3"/>
          <pc:sldLayoutMkLst>
            <pc:docMk/>
            <pc:sldMasterMk cId="3999221515" sldId="2147483762"/>
            <pc:sldLayoutMk cId="3738407177" sldId="2147483883"/>
          </pc:sldLayoutMkLst>
          <pc:spChg chg="mod">
            <ac:chgData name="Volker Rosenberger" userId="d473ebcf-8881-4a9c-9e6d-8206b85954aa" providerId="ADAL" clId="{DA4379C8-1F53-4315-936B-1953D3807C03}" dt="2026-08-03T11:18:31.992" v="3"/>
            <ac:spMkLst>
              <pc:docMk/>
              <pc:sldMasterMk cId="3999221515" sldId="2147483762"/>
              <pc:sldLayoutMk cId="3738407177" sldId="2147483883"/>
              <ac:spMk id="2" creationId="{05C2612F-8259-4A09-8A85-CFB1AB6C1D2C}"/>
            </ac:spMkLst>
          </pc:spChg>
          <pc:spChg chg="mod">
            <ac:chgData name="Volker Rosenberger" userId="d473ebcf-8881-4a9c-9e6d-8206b85954aa" providerId="ADAL" clId="{DA4379C8-1F53-4315-936B-1953D3807C03}" dt="2026-08-03T11:18:31.992" v="3"/>
            <ac:spMkLst>
              <pc:docMk/>
              <pc:sldMasterMk cId="3999221515" sldId="2147483762"/>
              <pc:sldLayoutMk cId="3738407177" sldId="2147483883"/>
              <ac:spMk id="3" creationId="{54D23AD6-5D73-CD22-998D-18DA2B415B2D}"/>
            </ac:spMkLst>
          </pc:spChg>
          <pc:spChg chg="mod">
            <ac:chgData name="Volker Rosenberger" userId="d473ebcf-8881-4a9c-9e6d-8206b85954aa" providerId="ADAL" clId="{DA4379C8-1F53-4315-936B-1953D3807C03}" dt="2026-08-03T11:18:31.992" v="3"/>
            <ac:spMkLst>
              <pc:docMk/>
              <pc:sldMasterMk cId="3999221515" sldId="2147483762"/>
              <pc:sldLayoutMk cId="3738407177" sldId="2147483883"/>
              <ac:spMk id="5" creationId="{616340E9-FF5E-4E4A-652F-CBE30509BE51}"/>
            </ac:spMkLst>
          </pc:spChg>
          <pc:spChg chg="mod">
            <ac:chgData name="Volker Rosenberger" userId="d473ebcf-8881-4a9c-9e6d-8206b85954aa" providerId="ADAL" clId="{DA4379C8-1F53-4315-936B-1953D3807C03}" dt="2026-08-03T11:18:31.992" v="3"/>
            <ac:spMkLst>
              <pc:docMk/>
              <pc:sldMasterMk cId="3999221515" sldId="2147483762"/>
              <pc:sldLayoutMk cId="3738407177" sldId="2147483883"/>
              <ac:spMk id="16" creationId="{1343D0FE-2E68-794F-A6D3-6C978F4BD5B3}"/>
            </ac:spMkLst>
          </pc:spChg>
        </pc:sldLayoutChg>
        <pc:sldLayoutChg chg="mod ord">
          <pc:chgData name="Volker Rosenberger" userId="d473ebcf-8881-4a9c-9e6d-8206b85954aa" providerId="ADAL" clId="{DA4379C8-1F53-4315-936B-1953D3807C03}" dt="2026-08-03T11:18:31.992" v="3"/>
          <pc:sldLayoutMkLst>
            <pc:docMk/>
            <pc:sldMasterMk cId="3999221515" sldId="2147483762"/>
            <pc:sldLayoutMk cId="2970159900" sldId="2147483884"/>
          </pc:sldLayoutMkLst>
        </pc:sldLayoutChg>
      </pc:sldMasterChg>
      <pc:sldMasterChg chg="delSldLayout modSldLayout sldLayoutOrd">
        <pc:chgData name="Volker Rosenberger" userId="d473ebcf-8881-4a9c-9e6d-8206b85954aa" providerId="ADAL" clId="{DA4379C8-1F53-4315-936B-1953D3807C03}" dt="2026-08-03T11:18:32.075" v="4"/>
        <pc:sldMasterMkLst>
          <pc:docMk/>
          <pc:sldMasterMk cId="3930688408" sldId="2147483789"/>
        </pc:sldMasterMkLst>
        <pc:sldLayoutChg chg="del">
          <pc:chgData name="Volker Rosenberger" userId="d473ebcf-8881-4a9c-9e6d-8206b85954aa" providerId="ADAL" clId="{DA4379C8-1F53-4315-936B-1953D3807C03}" dt="2026-08-03T11:18:32.075" v="4"/>
          <pc:sldLayoutMkLst>
            <pc:docMk/>
            <pc:sldMasterMk cId="3930688408" sldId="2147483789"/>
            <pc:sldLayoutMk cId="571053253" sldId="2147483805"/>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58578682" sldId="2147483806"/>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032723351" sldId="2147483807"/>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424241137" sldId="2147483808"/>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388182773" sldId="2147483809"/>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286912406" sldId="2147483810"/>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1705828105" sldId="2147483811"/>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872648428" sldId="2147483812"/>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1296459776" sldId="2147483813"/>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174349953" sldId="2147483814"/>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1739417413" sldId="2147483815"/>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492235347" sldId="2147483816"/>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486796729" sldId="2147483817"/>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271533203" sldId="2147483818"/>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772465082" sldId="2147483819"/>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45659270" sldId="2147483820"/>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1278417953" sldId="2147483821"/>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344997185" sldId="2147483822"/>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413375889" sldId="2147483823"/>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265444036" sldId="2147483824"/>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813468291" sldId="2147483825"/>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110835954" sldId="2147483826"/>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159666897" sldId="2147483827"/>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783491899" sldId="2147483828"/>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1493740525" sldId="2147483829"/>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3411087153" sldId="2147483830"/>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1055964524" sldId="2147483831"/>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1045629948" sldId="2147483832"/>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429000799" sldId="2147483833"/>
          </pc:sldLayoutMkLst>
        </pc:sldLayoutChg>
        <pc:sldLayoutChg chg="del">
          <pc:chgData name="Volker Rosenberger" userId="d473ebcf-8881-4a9c-9e6d-8206b85954aa" providerId="ADAL" clId="{DA4379C8-1F53-4315-936B-1953D3807C03}" dt="2026-08-03T11:18:32.075" v="4"/>
          <pc:sldLayoutMkLst>
            <pc:docMk/>
            <pc:sldMasterMk cId="3930688408" sldId="2147483789"/>
            <pc:sldLayoutMk cId="2988922933" sldId="2147483834"/>
          </pc:sldLayoutMkLst>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220966871" sldId="2147483956"/>
          </pc:sldLayoutMkLst>
          <pc:spChg chg="mod">
            <ac:chgData name="Volker Rosenberger" userId="d473ebcf-8881-4a9c-9e6d-8206b85954aa" providerId="ADAL" clId="{DA4379C8-1F53-4315-936B-1953D3807C03}" dt="2026-08-03T11:18:31.992" v="3"/>
            <ac:spMkLst>
              <pc:docMk/>
              <pc:sldMasterMk cId="3930688408" sldId="2147483789"/>
              <pc:sldLayoutMk cId="1220966871" sldId="2147483956"/>
              <ac:spMk id="2" creationId="{C34BEF8A-34EE-4565-07AA-17198D7411BD}"/>
            </ac:spMkLst>
          </pc:spChg>
          <pc:spChg chg="mod">
            <ac:chgData name="Volker Rosenberger" userId="d473ebcf-8881-4a9c-9e6d-8206b85954aa" providerId="ADAL" clId="{DA4379C8-1F53-4315-936B-1953D3807C03}" dt="2026-08-03T11:18:31.992" v="3"/>
            <ac:spMkLst>
              <pc:docMk/>
              <pc:sldMasterMk cId="3930688408" sldId="2147483789"/>
              <pc:sldLayoutMk cId="1220966871" sldId="2147483956"/>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1220966871" sldId="2147483956"/>
              <ac:spMk id="5" creationId="{75A8265A-6C23-8BAE-76E2-2863282EC13C}"/>
            </ac:spMkLst>
          </pc:spChg>
          <pc:spChg chg="mod">
            <ac:chgData name="Volker Rosenberger" userId="d473ebcf-8881-4a9c-9e6d-8206b85954aa" providerId="ADAL" clId="{DA4379C8-1F53-4315-936B-1953D3807C03}" dt="2026-08-03T11:18:31.992" v="3"/>
            <ac:spMkLst>
              <pc:docMk/>
              <pc:sldMasterMk cId="3930688408" sldId="2147483789"/>
              <pc:sldLayoutMk cId="1220966871" sldId="2147483956"/>
              <ac:spMk id="6" creationId="{1FA3724D-0157-CD66-3F1F-5E78E0B271CB}"/>
            </ac:spMkLst>
          </pc:spChg>
          <pc:spChg chg="mod">
            <ac:chgData name="Volker Rosenberger" userId="d473ebcf-8881-4a9c-9e6d-8206b85954aa" providerId="ADAL" clId="{DA4379C8-1F53-4315-936B-1953D3807C03}" dt="2026-08-03T11:18:31.992" v="3"/>
            <ac:spMkLst>
              <pc:docMk/>
              <pc:sldMasterMk cId="3930688408" sldId="2147483789"/>
              <pc:sldLayoutMk cId="1220966871" sldId="2147483956"/>
              <ac:spMk id="7" creationId="{07B38E9E-A0AF-F9AD-159D-A4B9BEE3C4FB}"/>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626090620" sldId="2147483957"/>
          </pc:sldLayoutMkLst>
          <pc:spChg chg="mod">
            <ac:chgData name="Volker Rosenberger" userId="d473ebcf-8881-4a9c-9e6d-8206b85954aa" providerId="ADAL" clId="{DA4379C8-1F53-4315-936B-1953D3807C03}" dt="2026-08-03T11:18:31.992" v="3"/>
            <ac:spMkLst>
              <pc:docMk/>
              <pc:sldMasterMk cId="3930688408" sldId="2147483789"/>
              <pc:sldLayoutMk cId="626090620" sldId="2147483957"/>
              <ac:spMk id="3" creationId="{B5F25862-AE8C-B710-85AA-79079437061F}"/>
            </ac:spMkLst>
          </pc:spChg>
          <pc:spChg chg="mod">
            <ac:chgData name="Volker Rosenberger" userId="d473ebcf-8881-4a9c-9e6d-8206b85954aa" providerId="ADAL" clId="{DA4379C8-1F53-4315-936B-1953D3807C03}" dt="2026-08-03T11:18:31.992" v="3"/>
            <ac:spMkLst>
              <pc:docMk/>
              <pc:sldMasterMk cId="3930688408" sldId="2147483789"/>
              <pc:sldLayoutMk cId="626090620" sldId="2147483957"/>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626090620" sldId="2147483957"/>
              <ac:spMk id="5" creationId="{75A8265A-6C23-8BAE-76E2-2863282EC13C}"/>
            </ac:spMkLst>
          </pc:spChg>
          <pc:spChg chg="mod">
            <ac:chgData name="Volker Rosenberger" userId="d473ebcf-8881-4a9c-9e6d-8206b85954aa" providerId="ADAL" clId="{DA4379C8-1F53-4315-936B-1953D3807C03}" dt="2026-08-03T11:18:31.992" v="3"/>
            <ac:spMkLst>
              <pc:docMk/>
              <pc:sldMasterMk cId="3930688408" sldId="2147483789"/>
              <pc:sldLayoutMk cId="626090620" sldId="2147483957"/>
              <ac:spMk id="6" creationId="{1FA3724D-0157-CD66-3F1F-5E78E0B271CB}"/>
            </ac:spMkLst>
          </pc:spChg>
          <pc:spChg chg="mod">
            <ac:chgData name="Volker Rosenberger" userId="d473ebcf-8881-4a9c-9e6d-8206b85954aa" providerId="ADAL" clId="{DA4379C8-1F53-4315-936B-1953D3807C03}" dt="2026-08-03T11:18:31.992" v="3"/>
            <ac:spMkLst>
              <pc:docMk/>
              <pc:sldMasterMk cId="3930688408" sldId="2147483789"/>
              <pc:sldLayoutMk cId="626090620" sldId="2147483957"/>
              <ac:spMk id="7" creationId="{07B38E9E-A0AF-F9AD-159D-A4B9BEE3C4FB}"/>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559369836" sldId="2147483958"/>
          </pc:sldLayoutMkLst>
          <pc:spChg chg="mod">
            <ac:chgData name="Volker Rosenberger" userId="d473ebcf-8881-4a9c-9e6d-8206b85954aa" providerId="ADAL" clId="{DA4379C8-1F53-4315-936B-1953D3807C03}" dt="2026-08-03T11:18:31.992" v="3"/>
            <ac:spMkLst>
              <pc:docMk/>
              <pc:sldMasterMk cId="3930688408" sldId="2147483789"/>
              <pc:sldLayoutMk cId="1559369836" sldId="2147483958"/>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1559369836" sldId="2147483958"/>
              <ac:spMk id="10" creationId="{89AB9033-9FFB-77D4-8302-D3EDDB12B3AB}"/>
            </ac:spMkLst>
          </pc:spChg>
          <pc:spChg chg="mod">
            <ac:chgData name="Volker Rosenberger" userId="d473ebcf-8881-4a9c-9e6d-8206b85954aa" providerId="ADAL" clId="{DA4379C8-1F53-4315-936B-1953D3807C03}" dt="2026-08-03T11:18:31.992" v="3"/>
            <ac:spMkLst>
              <pc:docMk/>
              <pc:sldMasterMk cId="3930688408" sldId="2147483789"/>
              <pc:sldLayoutMk cId="1559369836" sldId="2147483958"/>
              <ac:spMk id="11" creationId="{CFDA699E-AF6B-E997-DE48-A037AE606F03}"/>
            </ac:spMkLst>
          </pc:spChg>
          <pc:spChg chg="mod">
            <ac:chgData name="Volker Rosenberger" userId="d473ebcf-8881-4a9c-9e6d-8206b85954aa" providerId="ADAL" clId="{DA4379C8-1F53-4315-936B-1953D3807C03}" dt="2026-08-03T11:18:31.992" v="3"/>
            <ac:spMkLst>
              <pc:docMk/>
              <pc:sldMasterMk cId="3930688408" sldId="2147483789"/>
              <pc:sldLayoutMk cId="1559369836" sldId="2147483958"/>
              <ac:spMk id="12" creationId="{F42EFDF2-6CC4-6FD7-DE09-059AA1998F1E}"/>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405895087" sldId="2147483959"/>
          </pc:sldLayoutMkLst>
          <pc:spChg chg="mod">
            <ac:chgData name="Volker Rosenberger" userId="d473ebcf-8881-4a9c-9e6d-8206b85954aa" providerId="ADAL" clId="{DA4379C8-1F53-4315-936B-1953D3807C03}" dt="2026-08-03T11:18:31.992" v="3"/>
            <ac:spMkLst>
              <pc:docMk/>
              <pc:sldMasterMk cId="3930688408" sldId="2147483789"/>
              <pc:sldLayoutMk cId="1405895087" sldId="2147483959"/>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1405895087" sldId="2147483959"/>
              <ac:spMk id="8" creationId="{DB977486-D57B-C4FA-89D5-2AD207D90EC6}"/>
            </ac:spMkLst>
          </pc:spChg>
          <pc:spChg chg="mod">
            <ac:chgData name="Volker Rosenberger" userId="d473ebcf-8881-4a9c-9e6d-8206b85954aa" providerId="ADAL" clId="{DA4379C8-1F53-4315-936B-1953D3807C03}" dt="2026-08-03T11:18:31.992" v="3"/>
            <ac:spMkLst>
              <pc:docMk/>
              <pc:sldMasterMk cId="3930688408" sldId="2147483789"/>
              <pc:sldLayoutMk cId="1405895087" sldId="2147483959"/>
              <ac:spMk id="11" creationId="{56F1E21A-0465-693F-E2CD-8ABC6272AB06}"/>
            </ac:spMkLst>
          </pc:spChg>
          <pc:spChg chg="mod">
            <ac:chgData name="Volker Rosenberger" userId="d473ebcf-8881-4a9c-9e6d-8206b85954aa" providerId="ADAL" clId="{DA4379C8-1F53-4315-936B-1953D3807C03}" dt="2026-08-03T11:18:31.992" v="3"/>
            <ac:spMkLst>
              <pc:docMk/>
              <pc:sldMasterMk cId="3930688408" sldId="2147483789"/>
              <pc:sldLayoutMk cId="1405895087" sldId="2147483959"/>
              <ac:spMk id="12" creationId="{6BF9AA2C-74FE-02F6-FD70-F1584BCF00E7}"/>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372264318" sldId="2147483960"/>
          </pc:sldLayoutMkLst>
          <pc:spChg chg="mod">
            <ac:chgData name="Volker Rosenberger" userId="d473ebcf-8881-4a9c-9e6d-8206b85954aa" providerId="ADAL" clId="{DA4379C8-1F53-4315-936B-1953D3807C03}" dt="2026-08-03T11:18:31.992" v="3"/>
            <ac:spMkLst>
              <pc:docMk/>
              <pc:sldMasterMk cId="3930688408" sldId="2147483789"/>
              <pc:sldLayoutMk cId="2372264318" sldId="2147483960"/>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2372264318" sldId="2147483960"/>
              <ac:spMk id="6" creationId="{1EB870E1-F678-B3B4-A02A-5A7368EFFA3B}"/>
            </ac:spMkLst>
          </pc:spChg>
          <pc:spChg chg="mod">
            <ac:chgData name="Volker Rosenberger" userId="d473ebcf-8881-4a9c-9e6d-8206b85954aa" providerId="ADAL" clId="{DA4379C8-1F53-4315-936B-1953D3807C03}" dt="2026-08-03T11:18:31.992" v="3"/>
            <ac:spMkLst>
              <pc:docMk/>
              <pc:sldMasterMk cId="3930688408" sldId="2147483789"/>
              <pc:sldLayoutMk cId="2372264318" sldId="2147483960"/>
              <ac:spMk id="8" creationId="{489000AF-2BAF-01C3-99D9-414DCE327EF4}"/>
            </ac:spMkLst>
          </pc:spChg>
          <pc:spChg chg="mod">
            <ac:chgData name="Volker Rosenberger" userId="d473ebcf-8881-4a9c-9e6d-8206b85954aa" providerId="ADAL" clId="{DA4379C8-1F53-4315-936B-1953D3807C03}" dt="2026-08-03T11:18:31.992" v="3"/>
            <ac:spMkLst>
              <pc:docMk/>
              <pc:sldMasterMk cId="3930688408" sldId="2147483789"/>
              <pc:sldLayoutMk cId="2372264318" sldId="2147483960"/>
              <ac:spMk id="9" creationId="{22BDC2C7-9AE3-CFB9-C494-F05CABC26E27}"/>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784058791" sldId="2147483961"/>
          </pc:sldLayoutMkLst>
          <pc:spChg chg="mod">
            <ac:chgData name="Volker Rosenberger" userId="d473ebcf-8881-4a9c-9e6d-8206b85954aa" providerId="ADAL" clId="{DA4379C8-1F53-4315-936B-1953D3807C03}" dt="2026-08-03T11:18:31.992" v="3"/>
            <ac:spMkLst>
              <pc:docMk/>
              <pc:sldMasterMk cId="3930688408" sldId="2147483789"/>
              <pc:sldLayoutMk cId="784058791" sldId="2147483961"/>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784058791" sldId="2147483961"/>
              <ac:spMk id="8" creationId="{397B5EAC-825C-D420-36AD-F248E3E85BCB}"/>
            </ac:spMkLst>
          </pc:spChg>
          <pc:spChg chg="mod">
            <ac:chgData name="Volker Rosenberger" userId="d473ebcf-8881-4a9c-9e6d-8206b85954aa" providerId="ADAL" clId="{DA4379C8-1F53-4315-936B-1953D3807C03}" dt="2026-08-03T11:18:31.992" v="3"/>
            <ac:spMkLst>
              <pc:docMk/>
              <pc:sldMasterMk cId="3930688408" sldId="2147483789"/>
              <pc:sldLayoutMk cId="784058791" sldId="2147483961"/>
              <ac:spMk id="11" creationId="{A4D8D6A1-82F8-61E5-5BFD-3D3394D0BBD2}"/>
            </ac:spMkLst>
          </pc:spChg>
          <pc:spChg chg="mod">
            <ac:chgData name="Volker Rosenberger" userId="d473ebcf-8881-4a9c-9e6d-8206b85954aa" providerId="ADAL" clId="{DA4379C8-1F53-4315-936B-1953D3807C03}" dt="2026-08-03T11:18:31.992" v="3"/>
            <ac:spMkLst>
              <pc:docMk/>
              <pc:sldMasterMk cId="3930688408" sldId="2147483789"/>
              <pc:sldLayoutMk cId="784058791" sldId="2147483961"/>
              <ac:spMk id="12" creationId="{3DC4A99E-337D-221A-95F9-A5A4A5B999A1}"/>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454614042" sldId="2147483962"/>
          </pc:sldLayoutMkLst>
          <pc:spChg chg="mod">
            <ac:chgData name="Volker Rosenberger" userId="d473ebcf-8881-4a9c-9e6d-8206b85954aa" providerId="ADAL" clId="{DA4379C8-1F53-4315-936B-1953D3807C03}" dt="2026-08-03T11:18:31.992" v="3"/>
            <ac:spMkLst>
              <pc:docMk/>
              <pc:sldMasterMk cId="3930688408" sldId="2147483789"/>
              <pc:sldLayoutMk cId="2454614042" sldId="2147483962"/>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2454614042" sldId="2147483962"/>
              <ac:spMk id="7" creationId="{E6996E1C-62E9-5B55-0AE4-399F08991CE8}"/>
            </ac:spMkLst>
          </pc:spChg>
          <pc:spChg chg="mod">
            <ac:chgData name="Volker Rosenberger" userId="d473ebcf-8881-4a9c-9e6d-8206b85954aa" providerId="ADAL" clId="{DA4379C8-1F53-4315-936B-1953D3807C03}" dt="2026-08-03T11:18:31.992" v="3"/>
            <ac:spMkLst>
              <pc:docMk/>
              <pc:sldMasterMk cId="3930688408" sldId="2147483789"/>
              <pc:sldLayoutMk cId="2454614042" sldId="2147483962"/>
              <ac:spMk id="8" creationId="{EBF7E7CD-DA50-C99C-6582-F3320AC48E3E}"/>
            </ac:spMkLst>
          </pc:spChg>
          <pc:spChg chg="mod">
            <ac:chgData name="Volker Rosenberger" userId="d473ebcf-8881-4a9c-9e6d-8206b85954aa" providerId="ADAL" clId="{DA4379C8-1F53-4315-936B-1953D3807C03}" dt="2026-08-03T11:18:31.992" v="3"/>
            <ac:spMkLst>
              <pc:docMk/>
              <pc:sldMasterMk cId="3930688408" sldId="2147483789"/>
              <pc:sldLayoutMk cId="2454614042" sldId="2147483962"/>
              <ac:spMk id="9" creationId="{F549A12F-EE50-72C5-BA4F-3F1CFA49865A}"/>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4132225003" sldId="2147483963"/>
          </pc:sldLayoutMkLst>
          <pc:spChg chg="mod">
            <ac:chgData name="Volker Rosenberger" userId="d473ebcf-8881-4a9c-9e6d-8206b85954aa" providerId="ADAL" clId="{DA4379C8-1F53-4315-936B-1953D3807C03}" dt="2026-08-03T11:18:31.992" v="3"/>
            <ac:spMkLst>
              <pc:docMk/>
              <pc:sldMasterMk cId="3930688408" sldId="2147483789"/>
              <pc:sldLayoutMk cId="4132225003" sldId="2147483963"/>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4132225003" sldId="2147483963"/>
              <ac:spMk id="10" creationId="{F26D2B9A-A2A7-974D-4AF4-298D9C017779}"/>
            </ac:spMkLst>
          </pc:spChg>
          <pc:spChg chg="mod">
            <ac:chgData name="Volker Rosenberger" userId="d473ebcf-8881-4a9c-9e6d-8206b85954aa" providerId="ADAL" clId="{DA4379C8-1F53-4315-936B-1953D3807C03}" dt="2026-08-03T11:18:31.992" v="3"/>
            <ac:spMkLst>
              <pc:docMk/>
              <pc:sldMasterMk cId="3930688408" sldId="2147483789"/>
              <pc:sldLayoutMk cId="4132225003" sldId="2147483963"/>
              <ac:spMk id="11" creationId="{357F913E-CE91-B903-6294-53B6A9D976F3}"/>
            </ac:spMkLst>
          </pc:spChg>
          <pc:spChg chg="mod">
            <ac:chgData name="Volker Rosenberger" userId="d473ebcf-8881-4a9c-9e6d-8206b85954aa" providerId="ADAL" clId="{DA4379C8-1F53-4315-936B-1953D3807C03}" dt="2026-08-03T11:18:31.992" v="3"/>
            <ac:spMkLst>
              <pc:docMk/>
              <pc:sldMasterMk cId="3930688408" sldId="2147483789"/>
              <pc:sldLayoutMk cId="4132225003" sldId="2147483963"/>
              <ac:spMk id="12" creationId="{EFAC2AF5-BADF-1FF3-D809-09D9CC3A60CA}"/>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853110311" sldId="2147483964"/>
          </pc:sldLayoutMkLst>
          <pc:spChg chg="mod">
            <ac:chgData name="Volker Rosenberger" userId="d473ebcf-8881-4a9c-9e6d-8206b85954aa" providerId="ADAL" clId="{DA4379C8-1F53-4315-936B-1953D3807C03}" dt="2026-08-03T11:18:31.992" v="3"/>
            <ac:spMkLst>
              <pc:docMk/>
              <pc:sldMasterMk cId="3930688408" sldId="2147483789"/>
              <pc:sldLayoutMk cId="3853110311" sldId="2147483964"/>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3853110311" sldId="2147483964"/>
              <ac:spMk id="7" creationId="{FCB5C0A9-1808-C851-C891-831035B1A0FB}"/>
            </ac:spMkLst>
          </pc:spChg>
          <pc:spChg chg="mod">
            <ac:chgData name="Volker Rosenberger" userId="d473ebcf-8881-4a9c-9e6d-8206b85954aa" providerId="ADAL" clId="{DA4379C8-1F53-4315-936B-1953D3807C03}" dt="2026-08-03T11:18:31.992" v="3"/>
            <ac:spMkLst>
              <pc:docMk/>
              <pc:sldMasterMk cId="3930688408" sldId="2147483789"/>
              <pc:sldLayoutMk cId="3853110311" sldId="2147483964"/>
              <ac:spMk id="8" creationId="{AD098A4C-FDED-295D-01B7-DF0795614481}"/>
            </ac:spMkLst>
          </pc:spChg>
          <pc:spChg chg="mod">
            <ac:chgData name="Volker Rosenberger" userId="d473ebcf-8881-4a9c-9e6d-8206b85954aa" providerId="ADAL" clId="{DA4379C8-1F53-4315-936B-1953D3807C03}" dt="2026-08-03T11:18:31.992" v="3"/>
            <ac:spMkLst>
              <pc:docMk/>
              <pc:sldMasterMk cId="3930688408" sldId="2147483789"/>
              <pc:sldLayoutMk cId="3853110311" sldId="2147483964"/>
              <ac:spMk id="9" creationId="{4F391AD7-7039-C158-5CDE-40E2CD076076}"/>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538520960" sldId="2147483965"/>
          </pc:sldLayoutMkLst>
          <pc:spChg chg="mod">
            <ac:chgData name="Volker Rosenberger" userId="d473ebcf-8881-4a9c-9e6d-8206b85954aa" providerId="ADAL" clId="{DA4379C8-1F53-4315-936B-1953D3807C03}" dt="2026-08-03T11:18:31.992" v="3"/>
            <ac:spMkLst>
              <pc:docMk/>
              <pc:sldMasterMk cId="3930688408" sldId="2147483789"/>
              <pc:sldLayoutMk cId="3538520960" sldId="2147483965"/>
              <ac:spMk id="2" creationId="{12ECCF1D-1F7A-4BA9-D5BF-16F04AF9205B}"/>
            </ac:spMkLst>
          </pc:spChg>
          <pc:spChg chg="mod">
            <ac:chgData name="Volker Rosenberger" userId="d473ebcf-8881-4a9c-9e6d-8206b85954aa" providerId="ADAL" clId="{DA4379C8-1F53-4315-936B-1953D3807C03}" dt="2026-08-03T11:18:31.992" v="3"/>
            <ac:spMkLst>
              <pc:docMk/>
              <pc:sldMasterMk cId="3930688408" sldId="2147483789"/>
              <pc:sldLayoutMk cId="3538520960" sldId="2147483965"/>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3538520960" sldId="2147483965"/>
              <ac:spMk id="7" creationId="{0990CFDD-5D59-DE8D-B4E1-02A14925AE81}"/>
            </ac:spMkLst>
          </pc:spChg>
          <pc:spChg chg="mod">
            <ac:chgData name="Volker Rosenberger" userId="d473ebcf-8881-4a9c-9e6d-8206b85954aa" providerId="ADAL" clId="{DA4379C8-1F53-4315-936B-1953D3807C03}" dt="2026-08-03T11:18:31.992" v="3"/>
            <ac:spMkLst>
              <pc:docMk/>
              <pc:sldMasterMk cId="3930688408" sldId="2147483789"/>
              <pc:sldLayoutMk cId="3538520960" sldId="2147483965"/>
              <ac:spMk id="8" creationId="{BAA2D97E-0982-1C1A-A506-5E8CB976497D}"/>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637074273" sldId="2147483966"/>
          </pc:sldLayoutMkLst>
          <pc:spChg chg="mod">
            <ac:chgData name="Volker Rosenberger" userId="d473ebcf-8881-4a9c-9e6d-8206b85954aa" providerId="ADAL" clId="{DA4379C8-1F53-4315-936B-1953D3807C03}" dt="2026-08-03T11:18:31.992" v="3"/>
            <ac:spMkLst>
              <pc:docMk/>
              <pc:sldMasterMk cId="3930688408" sldId="2147483789"/>
              <pc:sldLayoutMk cId="2637074273" sldId="2147483966"/>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2637074273" sldId="2147483966"/>
              <ac:spMk id="7" creationId="{15A43F8D-96A4-ED7A-53A4-E20108236E91}"/>
            </ac:spMkLst>
          </pc:spChg>
          <pc:spChg chg="mod">
            <ac:chgData name="Volker Rosenberger" userId="d473ebcf-8881-4a9c-9e6d-8206b85954aa" providerId="ADAL" clId="{DA4379C8-1F53-4315-936B-1953D3807C03}" dt="2026-08-03T11:18:31.992" v="3"/>
            <ac:spMkLst>
              <pc:docMk/>
              <pc:sldMasterMk cId="3930688408" sldId="2147483789"/>
              <pc:sldLayoutMk cId="2637074273" sldId="2147483966"/>
              <ac:spMk id="8" creationId="{CE531E8E-EDC5-C54C-FD26-5FFA0EF1BECE}"/>
            </ac:spMkLst>
          </pc:spChg>
          <pc:spChg chg="mod">
            <ac:chgData name="Volker Rosenberger" userId="d473ebcf-8881-4a9c-9e6d-8206b85954aa" providerId="ADAL" clId="{DA4379C8-1F53-4315-936B-1953D3807C03}" dt="2026-08-03T11:18:31.992" v="3"/>
            <ac:spMkLst>
              <pc:docMk/>
              <pc:sldMasterMk cId="3930688408" sldId="2147483789"/>
              <pc:sldLayoutMk cId="2637074273" sldId="2147483966"/>
              <ac:spMk id="9" creationId="{D352F215-8C22-78A2-4096-12F5AB204904}"/>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94787273" sldId="2147483967"/>
          </pc:sldLayoutMkLst>
          <pc:spChg chg="mod">
            <ac:chgData name="Volker Rosenberger" userId="d473ebcf-8881-4a9c-9e6d-8206b85954aa" providerId="ADAL" clId="{DA4379C8-1F53-4315-936B-1953D3807C03}" dt="2026-08-03T11:18:31.992" v="3"/>
            <ac:spMkLst>
              <pc:docMk/>
              <pc:sldMasterMk cId="3930688408" sldId="2147483789"/>
              <pc:sldLayoutMk cId="294787273" sldId="2147483967"/>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294787273" sldId="2147483967"/>
              <ac:spMk id="10" creationId="{78F24E74-4D85-2675-40DE-54929B6930FD}"/>
            </ac:spMkLst>
          </pc:spChg>
          <pc:spChg chg="mod">
            <ac:chgData name="Volker Rosenberger" userId="d473ebcf-8881-4a9c-9e6d-8206b85954aa" providerId="ADAL" clId="{DA4379C8-1F53-4315-936B-1953D3807C03}" dt="2026-08-03T11:18:31.992" v="3"/>
            <ac:spMkLst>
              <pc:docMk/>
              <pc:sldMasterMk cId="3930688408" sldId="2147483789"/>
              <pc:sldLayoutMk cId="294787273" sldId="2147483967"/>
              <ac:spMk id="11" creationId="{744C98FE-5BCB-9408-92C0-8458046712D2}"/>
            </ac:spMkLst>
          </pc:spChg>
          <pc:spChg chg="mod">
            <ac:chgData name="Volker Rosenberger" userId="d473ebcf-8881-4a9c-9e6d-8206b85954aa" providerId="ADAL" clId="{DA4379C8-1F53-4315-936B-1953D3807C03}" dt="2026-08-03T11:18:31.992" v="3"/>
            <ac:spMkLst>
              <pc:docMk/>
              <pc:sldMasterMk cId="3930688408" sldId="2147483789"/>
              <pc:sldLayoutMk cId="294787273" sldId="2147483967"/>
              <ac:spMk id="12" creationId="{E26CBE09-48B0-18C7-46B7-AA4DF5695AC1}"/>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227959540" sldId="2147483968"/>
          </pc:sldLayoutMkLst>
          <pc:spChg chg="mod">
            <ac:chgData name="Volker Rosenberger" userId="d473ebcf-8881-4a9c-9e6d-8206b85954aa" providerId="ADAL" clId="{DA4379C8-1F53-4315-936B-1953D3807C03}" dt="2026-08-03T11:18:31.992" v="3"/>
            <ac:spMkLst>
              <pc:docMk/>
              <pc:sldMasterMk cId="3930688408" sldId="2147483789"/>
              <pc:sldLayoutMk cId="3227959540" sldId="2147483968"/>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3227959540" sldId="2147483968"/>
              <ac:spMk id="7" creationId="{73F63217-074A-8086-2D03-06469AC861FA}"/>
            </ac:spMkLst>
          </pc:spChg>
          <pc:spChg chg="mod">
            <ac:chgData name="Volker Rosenberger" userId="d473ebcf-8881-4a9c-9e6d-8206b85954aa" providerId="ADAL" clId="{DA4379C8-1F53-4315-936B-1953D3807C03}" dt="2026-08-03T11:18:31.992" v="3"/>
            <ac:spMkLst>
              <pc:docMk/>
              <pc:sldMasterMk cId="3930688408" sldId="2147483789"/>
              <pc:sldLayoutMk cId="3227959540" sldId="2147483968"/>
              <ac:spMk id="8" creationId="{B4E3F537-288F-CC55-7E3A-25EB2E85DF1A}"/>
            </ac:spMkLst>
          </pc:spChg>
          <pc:spChg chg="mod">
            <ac:chgData name="Volker Rosenberger" userId="d473ebcf-8881-4a9c-9e6d-8206b85954aa" providerId="ADAL" clId="{DA4379C8-1F53-4315-936B-1953D3807C03}" dt="2026-08-03T11:18:31.992" v="3"/>
            <ac:spMkLst>
              <pc:docMk/>
              <pc:sldMasterMk cId="3930688408" sldId="2147483789"/>
              <pc:sldLayoutMk cId="3227959540" sldId="2147483968"/>
              <ac:spMk id="9" creationId="{F0007230-E7C8-0C9D-27F9-AF33BE7C5CF8}"/>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940184827" sldId="2147483969"/>
          </pc:sldLayoutMkLst>
          <pc:spChg chg="mod">
            <ac:chgData name="Volker Rosenberger" userId="d473ebcf-8881-4a9c-9e6d-8206b85954aa" providerId="ADAL" clId="{DA4379C8-1F53-4315-936B-1953D3807C03}" dt="2026-08-03T11:18:31.992" v="3"/>
            <ac:spMkLst>
              <pc:docMk/>
              <pc:sldMasterMk cId="3930688408" sldId="2147483789"/>
              <pc:sldLayoutMk cId="940184827" sldId="2147483969"/>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940184827" sldId="2147483969"/>
              <ac:spMk id="13" creationId="{ECEFAAB5-4AFA-C6F5-1804-0C554F774761}"/>
            </ac:spMkLst>
          </pc:spChg>
          <pc:spChg chg="mod">
            <ac:chgData name="Volker Rosenberger" userId="d473ebcf-8881-4a9c-9e6d-8206b85954aa" providerId="ADAL" clId="{DA4379C8-1F53-4315-936B-1953D3807C03}" dt="2026-08-03T11:18:31.992" v="3"/>
            <ac:spMkLst>
              <pc:docMk/>
              <pc:sldMasterMk cId="3930688408" sldId="2147483789"/>
              <pc:sldLayoutMk cId="940184827" sldId="2147483969"/>
              <ac:spMk id="14" creationId="{DDA9572C-967D-7C2F-3134-D016246B940F}"/>
            </ac:spMkLst>
          </pc:spChg>
          <pc:spChg chg="mod">
            <ac:chgData name="Volker Rosenberger" userId="d473ebcf-8881-4a9c-9e6d-8206b85954aa" providerId="ADAL" clId="{DA4379C8-1F53-4315-936B-1953D3807C03}" dt="2026-08-03T11:18:31.992" v="3"/>
            <ac:spMkLst>
              <pc:docMk/>
              <pc:sldMasterMk cId="3930688408" sldId="2147483789"/>
              <pc:sldLayoutMk cId="940184827" sldId="2147483969"/>
              <ac:spMk id="15" creationId="{9DA94975-E32E-3080-4239-350099ED0DEB}"/>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517297522" sldId="2147483970"/>
          </pc:sldLayoutMkLst>
          <pc:spChg chg="mod">
            <ac:chgData name="Volker Rosenberger" userId="d473ebcf-8881-4a9c-9e6d-8206b85954aa" providerId="ADAL" clId="{DA4379C8-1F53-4315-936B-1953D3807C03}" dt="2026-08-03T11:18:31.992" v="3"/>
            <ac:spMkLst>
              <pc:docMk/>
              <pc:sldMasterMk cId="3930688408" sldId="2147483789"/>
              <pc:sldLayoutMk cId="1517297522" sldId="2147483970"/>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1517297522" sldId="2147483970"/>
              <ac:spMk id="7" creationId="{1AFF09F4-53A7-7EBF-DD77-A789BB27C422}"/>
            </ac:spMkLst>
          </pc:spChg>
          <pc:spChg chg="mod">
            <ac:chgData name="Volker Rosenberger" userId="d473ebcf-8881-4a9c-9e6d-8206b85954aa" providerId="ADAL" clId="{DA4379C8-1F53-4315-936B-1953D3807C03}" dt="2026-08-03T11:18:31.992" v="3"/>
            <ac:spMkLst>
              <pc:docMk/>
              <pc:sldMasterMk cId="3930688408" sldId="2147483789"/>
              <pc:sldLayoutMk cId="1517297522" sldId="2147483970"/>
              <ac:spMk id="8" creationId="{7057AC5D-32F4-7124-169F-9238F87E7FE8}"/>
            </ac:spMkLst>
          </pc:spChg>
          <pc:spChg chg="mod">
            <ac:chgData name="Volker Rosenberger" userId="d473ebcf-8881-4a9c-9e6d-8206b85954aa" providerId="ADAL" clId="{DA4379C8-1F53-4315-936B-1953D3807C03}" dt="2026-08-03T11:18:31.992" v="3"/>
            <ac:spMkLst>
              <pc:docMk/>
              <pc:sldMasterMk cId="3930688408" sldId="2147483789"/>
              <pc:sldLayoutMk cId="1517297522" sldId="2147483970"/>
              <ac:spMk id="9" creationId="{08E0E165-E6A3-AC8A-AF37-97CAD5D33510}"/>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884521850" sldId="2147483971"/>
          </pc:sldLayoutMkLst>
          <pc:spChg chg="mod">
            <ac:chgData name="Volker Rosenberger" userId="d473ebcf-8881-4a9c-9e6d-8206b85954aa" providerId="ADAL" clId="{DA4379C8-1F53-4315-936B-1953D3807C03}" dt="2026-08-03T11:18:31.992" v="3"/>
            <ac:spMkLst>
              <pc:docMk/>
              <pc:sldMasterMk cId="3930688408" sldId="2147483789"/>
              <pc:sldLayoutMk cId="3884521850" sldId="2147483971"/>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3884521850" sldId="2147483971"/>
              <ac:spMk id="10" creationId="{61B76735-6121-4B73-0D07-46F6B0D23EFD}"/>
            </ac:spMkLst>
          </pc:spChg>
          <pc:spChg chg="mod">
            <ac:chgData name="Volker Rosenberger" userId="d473ebcf-8881-4a9c-9e6d-8206b85954aa" providerId="ADAL" clId="{DA4379C8-1F53-4315-936B-1953D3807C03}" dt="2026-08-03T11:18:31.992" v="3"/>
            <ac:spMkLst>
              <pc:docMk/>
              <pc:sldMasterMk cId="3930688408" sldId="2147483789"/>
              <pc:sldLayoutMk cId="3884521850" sldId="2147483971"/>
              <ac:spMk id="11" creationId="{98056888-2F1D-DCB5-6AE0-ADB3C126A938}"/>
            </ac:spMkLst>
          </pc:spChg>
          <pc:spChg chg="mod">
            <ac:chgData name="Volker Rosenberger" userId="d473ebcf-8881-4a9c-9e6d-8206b85954aa" providerId="ADAL" clId="{DA4379C8-1F53-4315-936B-1953D3807C03}" dt="2026-08-03T11:18:31.992" v="3"/>
            <ac:spMkLst>
              <pc:docMk/>
              <pc:sldMasterMk cId="3930688408" sldId="2147483789"/>
              <pc:sldLayoutMk cId="3884521850" sldId="2147483971"/>
              <ac:spMk id="12" creationId="{DEABD36F-F36F-A2A3-EF55-15145B50B02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555895011" sldId="2147483972"/>
          </pc:sldLayoutMkLst>
          <pc:spChg chg="mod">
            <ac:chgData name="Volker Rosenberger" userId="d473ebcf-8881-4a9c-9e6d-8206b85954aa" providerId="ADAL" clId="{DA4379C8-1F53-4315-936B-1953D3807C03}" dt="2026-08-03T11:18:31.992" v="3"/>
            <ac:spMkLst>
              <pc:docMk/>
              <pc:sldMasterMk cId="3930688408" sldId="2147483789"/>
              <pc:sldLayoutMk cId="2555895011" sldId="2147483972"/>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2555895011" sldId="2147483972"/>
              <ac:spMk id="7" creationId="{D6B26280-994D-BDF0-8458-FA432450EAB7}"/>
            </ac:spMkLst>
          </pc:spChg>
          <pc:spChg chg="mod">
            <ac:chgData name="Volker Rosenberger" userId="d473ebcf-8881-4a9c-9e6d-8206b85954aa" providerId="ADAL" clId="{DA4379C8-1F53-4315-936B-1953D3807C03}" dt="2026-08-03T11:18:31.992" v="3"/>
            <ac:spMkLst>
              <pc:docMk/>
              <pc:sldMasterMk cId="3930688408" sldId="2147483789"/>
              <pc:sldLayoutMk cId="2555895011" sldId="2147483972"/>
              <ac:spMk id="8" creationId="{19925BF7-67A9-E8A5-B9B5-B94F1035202F}"/>
            </ac:spMkLst>
          </pc:spChg>
          <pc:spChg chg="mod">
            <ac:chgData name="Volker Rosenberger" userId="d473ebcf-8881-4a9c-9e6d-8206b85954aa" providerId="ADAL" clId="{DA4379C8-1F53-4315-936B-1953D3807C03}" dt="2026-08-03T11:18:31.992" v="3"/>
            <ac:spMkLst>
              <pc:docMk/>
              <pc:sldMasterMk cId="3930688408" sldId="2147483789"/>
              <pc:sldLayoutMk cId="2555895011" sldId="2147483972"/>
              <ac:spMk id="9" creationId="{864E4BB0-88F8-EC57-D64F-3D707D803274}"/>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433485490" sldId="2147483973"/>
          </pc:sldLayoutMkLst>
          <pc:spChg chg="mod">
            <ac:chgData name="Volker Rosenberger" userId="d473ebcf-8881-4a9c-9e6d-8206b85954aa" providerId="ADAL" clId="{DA4379C8-1F53-4315-936B-1953D3807C03}" dt="2026-08-03T11:18:31.992" v="3"/>
            <ac:spMkLst>
              <pc:docMk/>
              <pc:sldMasterMk cId="3930688408" sldId="2147483789"/>
              <pc:sldLayoutMk cId="2433485490" sldId="2147483973"/>
              <ac:spMk id="4" creationId="{31408263-2595-43EE-0C56-DC6471C67322}"/>
            </ac:spMkLst>
          </pc:spChg>
          <pc:spChg chg="mod">
            <ac:chgData name="Volker Rosenberger" userId="d473ebcf-8881-4a9c-9e6d-8206b85954aa" providerId="ADAL" clId="{DA4379C8-1F53-4315-936B-1953D3807C03}" dt="2026-08-03T11:18:31.992" v="3"/>
            <ac:spMkLst>
              <pc:docMk/>
              <pc:sldMasterMk cId="3930688408" sldId="2147483789"/>
              <pc:sldLayoutMk cId="2433485490" sldId="2147483973"/>
              <ac:spMk id="10" creationId="{D3EDB6C6-3497-D951-8FC1-17AD59E6FAC3}"/>
            </ac:spMkLst>
          </pc:spChg>
          <pc:spChg chg="mod">
            <ac:chgData name="Volker Rosenberger" userId="d473ebcf-8881-4a9c-9e6d-8206b85954aa" providerId="ADAL" clId="{DA4379C8-1F53-4315-936B-1953D3807C03}" dt="2026-08-03T11:18:31.992" v="3"/>
            <ac:spMkLst>
              <pc:docMk/>
              <pc:sldMasterMk cId="3930688408" sldId="2147483789"/>
              <pc:sldLayoutMk cId="2433485490" sldId="2147483973"/>
              <ac:spMk id="11" creationId="{E27569A2-CCA1-A36C-476C-EA119D19962C}"/>
            </ac:spMkLst>
          </pc:spChg>
          <pc:spChg chg="mod">
            <ac:chgData name="Volker Rosenberger" userId="d473ebcf-8881-4a9c-9e6d-8206b85954aa" providerId="ADAL" clId="{DA4379C8-1F53-4315-936B-1953D3807C03}" dt="2026-08-03T11:18:31.992" v="3"/>
            <ac:spMkLst>
              <pc:docMk/>
              <pc:sldMasterMk cId="3930688408" sldId="2147483789"/>
              <pc:sldLayoutMk cId="2433485490" sldId="2147483973"/>
              <ac:spMk id="12" creationId="{53303CDE-22AA-F86A-F5F0-0BE9C0069E95}"/>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320154747" sldId="2147483974"/>
          </pc:sldLayoutMkLst>
          <pc:spChg chg="mod">
            <ac:chgData name="Volker Rosenberger" userId="d473ebcf-8881-4a9c-9e6d-8206b85954aa" providerId="ADAL" clId="{DA4379C8-1F53-4315-936B-1953D3807C03}" dt="2026-08-03T11:18:31.992" v="3"/>
            <ac:spMkLst>
              <pc:docMk/>
              <pc:sldMasterMk cId="3930688408" sldId="2147483789"/>
              <pc:sldLayoutMk cId="2320154747" sldId="2147483974"/>
              <ac:spMk id="3" creationId="{BBEDB946-C565-A011-91D6-A0EE10816006}"/>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4" creationId="{AB90715B-3B55-3D58-E024-CE84F27E7B61}"/>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5" creationId="{89FC5B0B-6D34-F4EF-94C9-B2C043032AE0}"/>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12" creationId="{FD43DF07-0907-EAC3-1A2A-0C20CF5C746C}"/>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14" creationId="{0CFB40DF-4C03-06B5-D2A4-7D74EB254217}"/>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16" creationId="{5D4F7A53-FC34-8587-175B-50C475F01751}"/>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18" creationId="{571E6037-A84A-BAA4-27C7-AA8782A51A9A}"/>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20" creationId="{9C85A4C6-193F-E239-7ADC-599372AFF58C}"/>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22" creationId="{BFA721C2-A4E9-E704-B973-05FE9AF0E98A}"/>
            </ac:spMkLst>
          </pc:spChg>
          <pc:spChg chg="mod">
            <ac:chgData name="Volker Rosenberger" userId="d473ebcf-8881-4a9c-9e6d-8206b85954aa" providerId="ADAL" clId="{DA4379C8-1F53-4315-936B-1953D3807C03}" dt="2026-08-03T11:18:31.992" v="3"/>
            <ac:spMkLst>
              <pc:docMk/>
              <pc:sldMasterMk cId="3930688408" sldId="2147483789"/>
              <pc:sldLayoutMk cId="2320154747" sldId="2147483974"/>
              <ac:spMk id="26" creationId="{1A967FD1-C685-3178-28C5-64AD6F98A41C}"/>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861056340" sldId="2147483975"/>
          </pc:sldLayoutMkLst>
          <pc:spChg chg="mod">
            <ac:chgData name="Volker Rosenberger" userId="d473ebcf-8881-4a9c-9e6d-8206b85954aa" providerId="ADAL" clId="{DA4379C8-1F53-4315-936B-1953D3807C03}" dt="2026-08-03T11:18:31.992" v="3"/>
            <ac:spMkLst>
              <pc:docMk/>
              <pc:sldMasterMk cId="3930688408" sldId="2147483789"/>
              <pc:sldLayoutMk cId="2861056340" sldId="2147483975"/>
              <ac:spMk id="2" creationId="{358677D5-2145-A728-B444-4F3AF350D977}"/>
            </ac:spMkLst>
          </pc:spChg>
          <pc:spChg chg="mod">
            <ac:chgData name="Volker Rosenberger" userId="d473ebcf-8881-4a9c-9e6d-8206b85954aa" providerId="ADAL" clId="{DA4379C8-1F53-4315-936B-1953D3807C03}" dt="2026-08-03T11:18:31.992" v="3"/>
            <ac:spMkLst>
              <pc:docMk/>
              <pc:sldMasterMk cId="3930688408" sldId="2147483789"/>
              <pc:sldLayoutMk cId="2861056340" sldId="2147483975"/>
              <ac:spMk id="6" creationId="{F9DF000E-CAF4-F90F-DE61-24C6CBEF6524}"/>
            </ac:spMkLst>
          </pc:spChg>
          <pc:spChg chg="mod">
            <ac:chgData name="Volker Rosenberger" userId="d473ebcf-8881-4a9c-9e6d-8206b85954aa" providerId="ADAL" clId="{DA4379C8-1F53-4315-936B-1953D3807C03}" dt="2026-08-03T11:18:31.992" v="3"/>
            <ac:spMkLst>
              <pc:docMk/>
              <pc:sldMasterMk cId="3930688408" sldId="2147483789"/>
              <pc:sldLayoutMk cId="2861056340" sldId="2147483975"/>
              <ac:spMk id="11" creationId="{BB493DDC-9D75-8350-B2D3-A2ABE95961CF}"/>
            </ac:spMkLst>
          </pc:spChg>
          <pc:spChg chg="mod">
            <ac:chgData name="Volker Rosenberger" userId="d473ebcf-8881-4a9c-9e6d-8206b85954aa" providerId="ADAL" clId="{DA4379C8-1F53-4315-936B-1953D3807C03}" dt="2026-08-03T11:18:31.992" v="3"/>
            <ac:spMkLst>
              <pc:docMk/>
              <pc:sldMasterMk cId="3930688408" sldId="2147483789"/>
              <pc:sldLayoutMk cId="2861056340" sldId="2147483975"/>
              <ac:spMk id="12" creationId="{D86226BA-3E99-814A-72A1-BE87D6465609}"/>
            </ac:spMkLst>
          </pc:spChg>
          <pc:spChg chg="mod">
            <ac:chgData name="Volker Rosenberger" userId="d473ebcf-8881-4a9c-9e6d-8206b85954aa" providerId="ADAL" clId="{DA4379C8-1F53-4315-936B-1953D3807C03}" dt="2026-08-03T11:18:31.992" v="3"/>
            <ac:spMkLst>
              <pc:docMk/>
              <pc:sldMasterMk cId="3930688408" sldId="2147483789"/>
              <pc:sldLayoutMk cId="2861056340" sldId="2147483975"/>
              <ac:spMk id="23" creationId="{55BE0944-9C59-732B-C419-0547A367CBA0}"/>
            </ac:spMkLst>
          </pc:spChg>
          <pc:spChg chg="mod">
            <ac:chgData name="Volker Rosenberger" userId="d473ebcf-8881-4a9c-9e6d-8206b85954aa" providerId="ADAL" clId="{DA4379C8-1F53-4315-936B-1953D3807C03}" dt="2026-08-03T11:18:31.992" v="3"/>
            <ac:spMkLst>
              <pc:docMk/>
              <pc:sldMasterMk cId="3930688408" sldId="2147483789"/>
              <pc:sldLayoutMk cId="2861056340" sldId="2147483975"/>
              <ac:spMk id="30" creationId="{BDA6C499-4DBD-E173-C1B4-32BA5AF824C8}"/>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2631395" sldId="2147483976"/>
          </pc:sldLayoutMkLst>
          <pc:spChg chg="mod">
            <ac:chgData name="Volker Rosenberger" userId="d473ebcf-8881-4a9c-9e6d-8206b85954aa" providerId="ADAL" clId="{DA4379C8-1F53-4315-936B-1953D3807C03}" dt="2026-08-03T11:18:31.992" v="3"/>
            <ac:spMkLst>
              <pc:docMk/>
              <pc:sldMasterMk cId="3930688408" sldId="2147483789"/>
              <pc:sldLayoutMk cId="12631395" sldId="2147483976"/>
              <ac:spMk id="2" creationId="{358677D5-2145-A728-B444-4F3AF350D977}"/>
            </ac:spMkLst>
          </pc:spChg>
          <pc:spChg chg="mod">
            <ac:chgData name="Volker Rosenberger" userId="d473ebcf-8881-4a9c-9e6d-8206b85954aa" providerId="ADAL" clId="{DA4379C8-1F53-4315-936B-1953D3807C03}" dt="2026-08-03T11:18:31.992" v="3"/>
            <ac:spMkLst>
              <pc:docMk/>
              <pc:sldMasterMk cId="3930688408" sldId="2147483789"/>
              <pc:sldLayoutMk cId="12631395" sldId="2147483976"/>
              <ac:spMk id="4" creationId="{7109766F-7B97-AB39-5E3C-02C7186312F3}"/>
            </ac:spMkLst>
          </pc:spChg>
          <pc:spChg chg="mod">
            <ac:chgData name="Volker Rosenberger" userId="d473ebcf-8881-4a9c-9e6d-8206b85954aa" providerId="ADAL" clId="{DA4379C8-1F53-4315-936B-1953D3807C03}" dt="2026-08-03T11:18:31.992" v="3"/>
            <ac:spMkLst>
              <pc:docMk/>
              <pc:sldMasterMk cId="3930688408" sldId="2147483789"/>
              <pc:sldLayoutMk cId="12631395" sldId="2147483976"/>
              <ac:spMk id="5" creationId="{F61ABFC9-256C-5717-F39D-79F254EA6E8C}"/>
            </ac:spMkLst>
          </pc:spChg>
          <pc:spChg chg="mod">
            <ac:chgData name="Volker Rosenberger" userId="d473ebcf-8881-4a9c-9e6d-8206b85954aa" providerId="ADAL" clId="{DA4379C8-1F53-4315-936B-1953D3807C03}" dt="2026-08-03T11:18:31.992" v="3"/>
            <ac:spMkLst>
              <pc:docMk/>
              <pc:sldMasterMk cId="3930688408" sldId="2147483789"/>
              <pc:sldLayoutMk cId="12631395" sldId="2147483976"/>
              <ac:spMk id="6" creationId="{F9DF000E-CAF4-F90F-DE61-24C6CBEF6524}"/>
            </ac:spMkLst>
          </pc:spChg>
          <pc:spChg chg="mod">
            <ac:chgData name="Volker Rosenberger" userId="d473ebcf-8881-4a9c-9e6d-8206b85954aa" providerId="ADAL" clId="{DA4379C8-1F53-4315-936B-1953D3807C03}" dt="2026-08-03T11:18:31.992" v="3"/>
            <ac:spMkLst>
              <pc:docMk/>
              <pc:sldMasterMk cId="3930688408" sldId="2147483789"/>
              <pc:sldLayoutMk cId="12631395" sldId="2147483976"/>
              <ac:spMk id="23" creationId="{55BE0944-9C59-732B-C419-0547A367CBA0}"/>
            </ac:spMkLst>
          </pc:spChg>
          <pc:spChg chg="mod">
            <ac:chgData name="Volker Rosenberger" userId="d473ebcf-8881-4a9c-9e6d-8206b85954aa" providerId="ADAL" clId="{DA4379C8-1F53-4315-936B-1953D3807C03}" dt="2026-08-03T11:18:31.992" v="3"/>
            <ac:spMkLst>
              <pc:docMk/>
              <pc:sldMasterMk cId="3930688408" sldId="2147483789"/>
              <pc:sldLayoutMk cId="12631395" sldId="2147483976"/>
              <ac:spMk id="30" creationId="{BDA6C499-4DBD-E173-C1B4-32BA5AF824C8}"/>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870929555" sldId="2147483977"/>
          </pc:sldLayoutMkLst>
          <pc:spChg chg="mod">
            <ac:chgData name="Volker Rosenberger" userId="d473ebcf-8881-4a9c-9e6d-8206b85954aa" providerId="ADAL" clId="{DA4379C8-1F53-4315-936B-1953D3807C03}" dt="2026-08-03T11:18:31.992" v="3"/>
            <ac:spMkLst>
              <pc:docMk/>
              <pc:sldMasterMk cId="3930688408" sldId="2147483789"/>
              <pc:sldLayoutMk cId="2870929555" sldId="2147483977"/>
              <ac:spMk id="2" creationId="{358677D5-2145-A728-B444-4F3AF350D977}"/>
            </ac:spMkLst>
          </pc:spChg>
          <pc:spChg chg="mod">
            <ac:chgData name="Volker Rosenberger" userId="d473ebcf-8881-4a9c-9e6d-8206b85954aa" providerId="ADAL" clId="{DA4379C8-1F53-4315-936B-1953D3807C03}" dt="2026-08-03T11:18:31.992" v="3"/>
            <ac:spMkLst>
              <pc:docMk/>
              <pc:sldMasterMk cId="3930688408" sldId="2147483789"/>
              <pc:sldLayoutMk cId="2870929555" sldId="2147483977"/>
              <ac:spMk id="6" creationId="{F9DF000E-CAF4-F90F-DE61-24C6CBEF6524}"/>
            </ac:spMkLst>
          </pc:spChg>
          <pc:spChg chg="mod">
            <ac:chgData name="Volker Rosenberger" userId="d473ebcf-8881-4a9c-9e6d-8206b85954aa" providerId="ADAL" clId="{DA4379C8-1F53-4315-936B-1953D3807C03}" dt="2026-08-03T11:18:31.992" v="3"/>
            <ac:spMkLst>
              <pc:docMk/>
              <pc:sldMasterMk cId="3930688408" sldId="2147483789"/>
              <pc:sldLayoutMk cId="2870929555" sldId="2147483977"/>
              <ac:spMk id="23" creationId="{55BE0944-9C59-732B-C419-0547A367CBA0}"/>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253440227" sldId="2147483978"/>
          </pc:sldLayoutMkLst>
          <pc:spChg chg="mod">
            <ac:chgData name="Volker Rosenberger" userId="d473ebcf-8881-4a9c-9e6d-8206b85954aa" providerId="ADAL" clId="{DA4379C8-1F53-4315-936B-1953D3807C03}" dt="2026-08-03T11:18:31.992" v="3"/>
            <ac:spMkLst>
              <pc:docMk/>
              <pc:sldMasterMk cId="3930688408" sldId="2147483789"/>
              <pc:sldLayoutMk cId="2253440227" sldId="2147483978"/>
              <ac:spMk id="2" creationId="{358677D5-2145-A728-B444-4F3AF350D977}"/>
            </ac:spMkLst>
          </pc:spChg>
          <pc:spChg chg="mod">
            <ac:chgData name="Volker Rosenberger" userId="d473ebcf-8881-4a9c-9e6d-8206b85954aa" providerId="ADAL" clId="{DA4379C8-1F53-4315-936B-1953D3807C03}" dt="2026-08-03T11:18:31.992" v="3"/>
            <ac:spMkLst>
              <pc:docMk/>
              <pc:sldMasterMk cId="3930688408" sldId="2147483789"/>
              <pc:sldLayoutMk cId="2253440227" sldId="2147483978"/>
              <ac:spMk id="6" creationId="{F9DF000E-CAF4-F90F-DE61-24C6CBEF6524}"/>
            </ac:spMkLst>
          </pc:spChg>
          <pc:spChg chg="mod">
            <ac:chgData name="Volker Rosenberger" userId="d473ebcf-8881-4a9c-9e6d-8206b85954aa" providerId="ADAL" clId="{DA4379C8-1F53-4315-936B-1953D3807C03}" dt="2026-08-03T11:18:31.992" v="3"/>
            <ac:spMkLst>
              <pc:docMk/>
              <pc:sldMasterMk cId="3930688408" sldId="2147483789"/>
              <pc:sldLayoutMk cId="2253440227" sldId="2147483978"/>
              <ac:spMk id="23" creationId="{55BE0944-9C59-732B-C419-0547A367CBA0}"/>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541239201" sldId="2147483979"/>
          </pc:sldLayoutMkLst>
          <pc:spChg chg="mod">
            <ac:chgData name="Volker Rosenberger" userId="d473ebcf-8881-4a9c-9e6d-8206b85954aa" providerId="ADAL" clId="{DA4379C8-1F53-4315-936B-1953D3807C03}" dt="2026-08-03T11:18:31.992" v="3"/>
            <ac:spMkLst>
              <pc:docMk/>
              <pc:sldMasterMk cId="3930688408" sldId="2147483789"/>
              <pc:sldLayoutMk cId="541239201" sldId="2147483979"/>
              <ac:spMk id="2" creationId="{358677D5-2145-A728-B444-4F3AF350D977}"/>
            </ac:spMkLst>
          </pc:spChg>
          <pc:spChg chg="mod">
            <ac:chgData name="Volker Rosenberger" userId="d473ebcf-8881-4a9c-9e6d-8206b85954aa" providerId="ADAL" clId="{DA4379C8-1F53-4315-936B-1953D3807C03}" dt="2026-08-03T11:18:31.992" v="3"/>
            <ac:spMkLst>
              <pc:docMk/>
              <pc:sldMasterMk cId="3930688408" sldId="2147483789"/>
              <pc:sldLayoutMk cId="541239201" sldId="2147483979"/>
              <ac:spMk id="6" creationId="{F9DF000E-CAF4-F90F-DE61-24C6CBEF6524}"/>
            </ac:spMkLst>
          </pc:spChg>
          <pc:spChg chg="mod">
            <ac:chgData name="Volker Rosenberger" userId="d473ebcf-8881-4a9c-9e6d-8206b85954aa" providerId="ADAL" clId="{DA4379C8-1F53-4315-936B-1953D3807C03}" dt="2026-08-03T11:18:31.992" v="3"/>
            <ac:spMkLst>
              <pc:docMk/>
              <pc:sldMasterMk cId="3930688408" sldId="2147483789"/>
              <pc:sldLayoutMk cId="541239201" sldId="2147483979"/>
              <ac:spMk id="23" creationId="{55BE0944-9C59-732B-C419-0547A367CBA0}"/>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64238997" sldId="2147483980"/>
          </pc:sldLayoutMkLst>
          <pc:spChg chg="mod">
            <ac:chgData name="Volker Rosenberger" userId="d473ebcf-8881-4a9c-9e6d-8206b85954aa" providerId="ADAL" clId="{DA4379C8-1F53-4315-936B-1953D3807C03}" dt="2026-08-03T11:18:31.992" v="3"/>
            <ac:spMkLst>
              <pc:docMk/>
              <pc:sldMasterMk cId="3930688408" sldId="2147483789"/>
              <pc:sldLayoutMk cId="164238997" sldId="2147483980"/>
              <ac:spMk id="2" creationId="{358677D5-2145-A728-B444-4F3AF350D977}"/>
            </ac:spMkLst>
          </pc:spChg>
          <pc:spChg chg="mod">
            <ac:chgData name="Volker Rosenberger" userId="d473ebcf-8881-4a9c-9e6d-8206b85954aa" providerId="ADAL" clId="{DA4379C8-1F53-4315-936B-1953D3807C03}" dt="2026-08-03T11:18:31.992" v="3"/>
            <ac:spMkLst>
              <pc:docMk/>
              <pc:sldMasterMk cId="3930688408" sldId="2147483789"/>
              <pc:sldLayoutMk cId="164238997" sldId="2147483980"/>
              <ac:spMk id="6" creationId="{F9DF000E-CAF4-F90F-DE61-24C6CBEF6524}"/>
            </ac:spMkLst>
          </pc:spChg>
          <pc:spChg chg="mod">
            <ac:chgData name="Volker Rosenberger" userId="d473ebcf-8881-4a9c-9e6d-8206b85954aa" providerId="ADAL" clId="{DA4379C8-1F53-4315-936B-1953D3807C03}" dt="2026-08-03T11:18:31.992" v="3"/>
            <ac:spMkLst>
              <pc:docMk/>
              <pc:sldMasterMk cId="3930688408" sldId="2147483789"/>
              <pc:sldLayoutMk cId="164238997" sldId="2147483980"/>
              <ac:spMk id="23" creationId="{55BE0944-9C59-732B-C419-0547A367CBA0}"/>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4144546706" sldId="2147483981"/>
          </pc:sldLayoutMkLst>
          <pc:spChg chg="mod">
            <ac:chgData name="Volker Rosenberger" userId="d473ebcf-8881-4a9c-9e6d-8206b85954aa" providerId="ADAL" clId="{DA4379C8-1F53-4315-936B-1953D3807C03}" dt="2026-08-03T11:18:31.992" v="3"/>
            <ac:spMkLst>
              <pc:docMk/>
              <pc:sldMasterMk cId="3930688408" sldId="2147483789"/>
              <pc:sldLayoutMk cId="4144546706" sldId="2147483981"/>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4144546706" sldId="2147483981"/>
              <ac:spMk id="4" creationId="{28E1CB13-75CE-6709-E416-B5090397D04D}"/>
            </ac:spMkLst>
          </pc:spChg>
          <pc:spChg chg="mod">
            <ac:chgData name="Volker Rosenberger" userId="d473ebcf-8881-4a9c-9e6d-8206b85954aa" providerId="ADAL" clId="{DA4379C8-1F53-4315-936B-1953D3807C03}" dt="2026-08-03T11:18:31.992" v="3"/>
            <ac:spMkLst>
              <pc:docMk/>
              <pc:sldMasterMk cId="3930688408" sldId="2147483789"/>
              <pc:sldLayoutMk cId="4144546706" sldId="2147483981"/>
              <ac:spMk id="5" creationId="{A30A661D-C865-B653-80FD-2E3D099402C2}"/>
            </ac:spMkLst>
          </pc:spChg>
          <pc:spChg chg="mod">
            <ac:chgData name="Volker Rosenberger" userId="d473ebcf-8881-4a9c-9e6d-8206b85954aa" providerId="ADAL" clId="{DA4379C8-1F53-4315-936B-1953D3807C03}" dt="2026-08-03T11:18:31.992" v="3"/>
            <ac:spMkLst>
              <pc:docMk/>
              <pc:sldMasterMk cId="3930688408" sldId="2147483789"/>
              <pc:sldLayoutMk cId="4144546706" sldId="2147483981"/>
              <ac:spMk id="6" creationId="{8EF51F7C-325F-F311-158B-F77F193E8278}"/>
            </ac:spMkLst>
          </pc:spChg>
          <pc:spChg chg="mod">
            <ac:chgData name="Volker Rosenberger" userId="d473ebcf-8881-4a9c-9e6d-8206b85954aa" providerId="ADAL" clId="{DA4379C8-1F53-4315-936B-1953D3807C03}" dt="2026-08-03T11:18:31.992" v="3"/>
            <ac:spMkLst>
              <pc:docMk/>
              <pc:sldMasterMk cId="3930688408" sldId="2147483789"/>
              <pc:sldLayoutMk cId="4144546706" sldId="2147483981"/>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4144546706" sldId="2147483981"/>
              <ac:spMk id="13" creationId="{DBAA8698-8BAC-F2AF-4969-BE67104208A9}"/>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485836305" sldId="2147483982"/>
          </pc:sldLayoutMkLst>
          <pc:spChg chg="mod">
            <ac:chgData name="Volker Rosenberger" userId="d473ebcf-8881-4a9c-9e6d-8206b85954aa" providerId="ADAL" clId="{DA4379C8-1F53-4315-936B-1953D3807C03}" dt="2026-08-03T11:18:31.992" v="3"/>
            <ac:spMkLst>
              <pc:docMk/>
              <pc:sldMasterMk cId="3930688408" sldId="2147483789"/>
              <pc:sldLayoutMk cId="2485836305" sldId="2147483982"/>
              <ac:spMk id="3" creationId="{ED45CA72-78F2-187E-72EC-A4024D81F9E8}"/>
            </ac:spMkLst>
          </pc:spChg>
          <pc:spChg chg="mod">
            <ac:chgData name="Volker Rosenberger" userId="d473ebcf-8881-4a9c-9e6d-8206b85954aa" providerId="ADAL" clId="{DA4379C8-1F53-4315-936B-1953D3807C03}" dt="2026-08-03T11:18:31.992" v="3"/>
            <ac:spMkLst>
              <pc:docMk/>
              <pc:sldMasterMk cId="3930688408" sldId="2147483789"/>
              <pc:sldLayoutMk cId="2485836305" sldId="2147483982"/>
              <ac:spMk id="4" creationId="{FC40846F-86C6-7FAA-A2F0-0FDA72169EF9}"/>
            </ac:spMkLst>
          </pc:spChg>
          <pc:spChg chg="mod">
            <ac:chgData name="Volker Rosenberger" userId="d473ebcf-8881-4a9c-9e6d-8206b85954aa" providerId="ADAL" clId="{DA4379C8-1F53-4315-936B-1953D3807C03}" dt="2026-08-03T11:18:31.992" v="3"/>
            <ac:spMkLst>
              <pc:docMk/>
              <pc:sldMasterMk cId="3930688408" sldId="2147483789"/>
              <pc:sldLayoutMk cId="2485836305" sldId="2147483982"/>
              <ac:spMk id="5" creationId="{E37D1978-7BBC-98D5-2E46-E3EDB864056C}"/>
            </ac:spMkLst>
          </pc:spChg>
          <pc:spChg chg="mod">
            <ac:chgData name="Volker Rosenberger" userId="d473ebcf-8881-4a9c-9e6d-8206b85954aa" providerId="ADAL" clId="{DA4379C8-1F53-4315-936B-1953D3807C03}" dt="2026-08-03T11:18:31.992" v="3"/>
            <ac:spMkLst>
              <pc:docMk/>
              <pc:sldMasterMk cId="3930688408" sldId="2147483789"/>
              <pc:sldLayoutMk cId="2485836305" sldId="2147483982"/>
              <ac:spMk id="7" creationId="{301E3054-0A4C-E8DF-685B-A5BF59670012}"/>
            </ac:spMkLst>
          </pc:spChg>
          <pc:spChg chg="mod">
            <ac:chgData name="Volker Rosenberger" userId="d473ebcf-8881-4a9c-9e6d-8206b85954aa" providerId="ADAL" clId="{DA4379C8-1F53-4315-936B-1953D3807C03}" dt="2026-08-03T11:18:31.992" v="3"/>
            <ac:spMkLst>
              <pc:docMk/>
              <pc:sldMasterMk cId="3930688408" sldId="2147483789"/>
              <pc:sldLayoutMk cId="2485836305" sldId="2147483982"/>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2485836305" sldId="2147483982"/>
              <ac:spMk id="9" creationId="{DABBBCD8-0DAF-E550-A88E-ADF4675BFD16}"/>
            </ac:spMkLst>
          </pc:spChg>
          <pc:spChg chg="mod">
            <ac:chgData name="Volker Rosenberger" userId="d473ebcf-8881-4a9c-9e6d-8206b85954aa" providerId="ADAL" clId="{DA4379C8-1F53-4315-936B-1953D3807C03}" dt="2026-08-03T11:18:31.992" v="3"/>
            <ac:spMkLst>
              <pc:docMk/>
              <pc:sldMasterMk cId="3930688408" sldId="2147483789"/>
              <pc:sldLayoutMk cId="2485836305" sldId="2147483982"/>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629159580" sldId="2147483983"/>
          </pc:sldLayoutMkLst>
          <pc:spChg chg="mod">
            <ac:chgData name="Volker Rosenberger" userId="d473ebcf-8881-4a9c-9e6d-8206b85954aa" providerId="ADAL" clId="{DA4379C8-1F53-4315-936B-1953D3807C03}" dt="2026-08-03T11:18:31.992" v="3"/>
            <ac:spMkLst>
              <pc:docMk/>
              <pc:sldMasterMk cId="3930688408" sldId="2147483789"/>
              <pc:sldLayoutMk cId="2629159580" sldId="2147483983"/>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2629159580" sldId="2147483983"/>
              <ac:spMk id="4" creationId="{28E1CB13-75CE-6709-E416-B5090397D04D}"/>
            </ac:spMkLst>
          </pc:spChg>
          <pc:spChg chg="mod">
            <ac:chgData name="Volker Rosenberger" userId="d473ebcf-8881-4a9c-9e6d-8206b85954aa" providerId="ADAL" clId="{DA4379C8-1F53-4315-936B-1953D3807C03}" dt="2026-08-03T11:18:31.992" v="3"/>
            <ac:spMkLst>
              <pc:docMk/>
              <pc:sldMasterMk cId="3930688408" sldId="2147483789"/>
              <pc:sldLayoutMk cId="2629159580" sldId="2147483983"/>
              <ac:spMk id="6" creationId="{10C69327-E1E2-AAAF-46B5-C6289A4FB485}"/>
            </ac:spMkLst>
          </pc:spChg>
          <pc:spChg chg="mod">
            <ac:chgData name="Volker Rosenberger" userId="d473ebcf-8881-4a9c-9e6d-8206b85954aa" providerId="ADAL" clId="{DA4379C8-1F53-4315-936B-1953D3807C03}" dt="2026-08-03T11:18:31.992" v="3"/>
            <ac:spMkLst>
              <pc:docMk/>
              <pc:sldMasterMk cId="3930688408" sldId="2147483789"/>
              <pc:sldLayoutMk cId="2629159580" sldId="2147483983"/>
              <ac:spMk id="7" creationId="{213D3C72-47B7-961C-FFEC-46BF1AB7C625}"/>
            </ac:spMkLst>
          </pc:spChg>
          <pc:spChg chg="mod">
            <ac:chgData name="Volker Rosenberger" userId="d473ebcf-8881-4a9c-9e6d-8206b85954aa" providerId="ADAL" clId="{DA4379C8-1F53-4315-936B-1953D3807C03}" dt="2026-08-03T11:18:31.992" v="3"/>
            <ac:spMkLst>
              <pc:docMk/>
              <pc:sldMasterMk cId="3930688408" sldId="2147483789"/>
              <pc:sldLayoutMk cId="2629159580" sldId="2147483983"/>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2629159580" sldId="2147483983"/>
              <ac:spMk id="9" creationId="{5D73417C-2C99-1809-8903-2900B5269E99}"/>
            </ac:spMkLst>
          </pc:spChg>
          <pc:spChg chg="mod">
            <ac:chgData name="Volker Rosenberger" userId="d473ebcf-8881-4a9c-9e6d-8206b85954aa" providerId="ADAL" clId="{DA4379C8-1F53-4315-936B-1953D3807C03}" dt="2026-08-03T11:18:31.992" v="3"/>
            <ac:spMkLst>
              <pc:docMk/>
              <pc:sldMasterMk cId="3930688408" sldId="2147483789"/>
              <pc:sldLayoutMk cId="2629159580" sldId="2147483983"/>
              <ac:spMk id="10" creationId="{5C8A9C7E-574E-FB5D-D8BE-B92B9DF67E49}"/>
            </ac:spMkLst>
          </pc:spChg>
          <pc:spChg chg="mod">
            <ac:chgData name="Volker Rosenberger" userId="d473ebcf-8881-4a9c-9e6d-8206b85954aa" providerId="ADAL" clId="{DA4379C8-1F53-4315-936B-1953D3807C03}" dt="2026-08-03T11:18:31.992" v="3"/>
            <ac:spMkLst>
              <pc:docMk/>
              <pc:sldMasterMk cId="3930688408" sldId="2147483789"/>
              <pc:sldLayoutMk cId="2629159580" sldId="2147483983"/>
              <ac:spMk id="11" creationId="{724CDE4D-AF4A-9CE4-CEF3-9BC58F70CBF1}"/>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358009350" sldId="2147483984"/>
          </pc:sldLayoutMkLst>
          <pc:spChg chg="mod">
            <ac:chgData name="Volker Rosenberger" userId="d473ebcf-8881-4a9c-9e6d-8206b85954aa" providerId="ADAL" clId="{DA4379C8-1F53-4315-936B-1953D3807C03}" dt="2026-08-03T11:18:31.992" v="3"/>
            <ac:spMkLst>
              <pc:docMk/>
              <pc:sldMasterMk cId="3930688408" sldId="2147483789"/>
              <pc:sldLayoutMk cId="3358009350" sldId="2147483984"/>
              <ac:spMk id="3" creationId="{ED45CA72-78F2-187E-72EC-A4024D81F9E8}"/>
            </ac:spMkLst>
          </pc:spChg>
          <pc:spChg chg="mod">
            <ac:chgData name="Volker Rosenberger" userId="d473ebcf-8881-4a9c-9e6d-8206b85954aa" providerId="ADAL" clId="{DA4379C8-1F53-4315-936B-1953D3807C03}" dt="2026-08-03T11:18:31.992" v="3"/>
            <ac:spMkLst>
              <pc:docMk/>
              <pc:sldMasterMk cId="3930688408" sldId="2147483789"/>
              <pc:sldLayoutMk cId="3358009350" sldId="2147483984"/>
              <ac:spMk id="4" creationId="{FC40846F-86C6-7FAA-A2F0-0FDA72169EF9}"/>
            </ac:spMkLst>
          </pc:spChg>
          <pc:spChg chg="mod">
            <ac:chgData name="Volker Rosenberger" userId="d473ebcf-8881-4a9c-9e6d-8206b85954aa" providerId="ADAL" clId="{DA4379C8-1F53-4315-936B-1953D3807C03}" dt="2026-08-03T11:18:31.992" v="3"/>
            <ac:spMkLst>
              <pc:docMk/>
              <pc:sldMasterMk cId="3930688408" sldId="2147483789"/>
              <pc:sldLayoutMk cId="3358009350" sldId="2147483984"/>
              <ac:spMk id="5" creationId="{BCE4B53F-9F36-07E8-2571-46B18A688C30}"/>
            </ac:spMkLst>
          </pc:spChg>
          <pc:spChg chg="mod">
            <ac:chgData name="Volker Rosenberger" userId="d473ebcf-8881-4a9c-9e6d-8206b85954aa" providerId="ADAL" clId="{DA4379C8-1F53-4315-936B-1953D3807C03}" dt="2026-08-03T11:18:31.992" v="3"/>
            <ac:spMkLst>
              <pc:docMk/>
              <pc:sldMasterMk cId="3930688408" sldId="2147483789"/>
              <pc:sldLayoutMk cId="3358009350" sldId="2147483984"/>
              <ac:spMk id="7" creationId="{44CB934D-1D50-415B-E49F-5387C5642C33}"/>
            </ac:spMkLst>
          </pc:spChg>
          <pc:spChg chg="mod">
            <ac:chgData name="Volker Rosenberger" userId="d473ebcf-8881-4a9c-9e6d-8206b85954aa" providerId="ADAL" clId="{DA4379C8-1F53-4315-936B-1953D3807C03}" dt="2026-08-03T11:18:31.992" v="3"/>
            <ac:spMkLst>
              <pc:docMk/>
              <pc:sldMasterMk cId="3930688408" sldId="2147483789"/>
              <pc:sldLayoutMk cId="3358009350" sldId="2147483984"/>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3358009350" sldId="2147483984"/>
              <ac:spMk id="9" creationId="{CD4B48F3-8881-B0EB-178C-C63CA828F2ED}"/>
            </ac:spMkLst>
          </pc:spChg>
          <pc:spChg chg="mod">
            <ac:chgData name="Volker Rosenberger" userId="d473ebcf-8881-4a9c-9e6d-8206b85954aa" providerId="ADAL" clId="{DA4379C8-1F53-4315-936B-1953D3807C03}" dt="2026-08-03T11:18:31.992" v="3"/>
            <ac:spMkLst>
              <pc:docMk/>
              <pc:sldMasterMk cId="3930688408" sldId="2147483789"/>
              <pc:sldLayoutMk cId="3358009350" sldId="2147483984"/>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84372402" sldId="2147483985"/>
          </pc:sldLayoutMkLst>
          <pc:spChg chg="mod">
            <ac:chgData name="Volker Rosenberger" userId="d473ebcf-8881-4a9c-9e6d-8206b85954aa" providerId="ADAL" clId="{DA4379C8-1F53-4315-936B-1953D3807C03}" dt="2026-08-03T11:18:31.992" v="3"/>
            <ac:spMkLst>
              <pc:docMk/>
              <pc:sldMasterMk cId="3930688408" sldId="2147483789"/>
              <pc:sldLayoutMk cId="84372402" sldId="2147483985"/>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84372402" sldId="2147483985"/>
              <ac:spMk id="4" creationId="{28E1CB13-75CE-6709-E416-B5090397D04D}"/>
            </ac:spMkLst>
          </pc:spChg>
          <pc:spChg chg="mod">
            <ac:chgData name="Volker Rosenberger" userId="d473ebcf-8881-4a9c-9e6d-8206b85954aa" providerId="ADAL" clId="{DA4379C8-1F53-4315-936B-1953D3807C03}" dt="2026-08-03T11:18:31.992" v="3"/>
            <ac:spMkLst>
              <pc:docMk/>
              <pc:sldMasterMk cId="3930688408" sldId="2147483789"/>
              <pc:sldLayoutMk cId="84372402" sldId="2147483985"/>
              <ac:spMk id="5" creationId="{6800B1D1-CA81-8284-CFD5-6AF521BA88FE}"/>
            </ac:spMkLst>
          </pc:spChg>
          <pc:spChg chg="mod">
            <ac:chgData name="Volker Rosenberger" userId="d473ebcf-8881-4a9c-9e6d-8206b85954aa" providerId="ADAL" clId="{DA4379C8-1F53-4315-936B-1953D3807C03}" dt="2026-08-03T11:18:31.992" v="3"/>
            <ac:spMkLst>
              <pc:docMk/>
              <pc:sldMasterMk cId="3930688408" sldId="2147483789"/>
              <pc:sldLayoutMk cId="84372402" sldId="2147483985"/>
              <ac:spMk id="6" creationId="{10C69327-E1E2-AAAF-46B5-C6289A4FB485}"/>
            </ac:spMkLst>
          </pc:spChg>
          <pc:spChg chg="mod">
            <ac:chgData name="Volker Rosenberger" userId="d473ebcf-8881-4a9c-9e6d-8206b85954aa" providerId="ADAL" clId="{DA4379C8-1F53-4315-936B-1953D3807C03}" dt="2026-08-03T11:18:31.992" v="3"/>
            <ac:spMkLst>
              <pc:docMk/>
              <pc:sldMasterMk cId="3930688408" sldId="2147483789"/>
              <pc:sldLayoutMk cId="84372402" sldId="2147483985"/>
              <ac:spMk id="7" creationId="{213D3C72-47B7-961C-FFEC-46BF1AB7C625}"/>
            </ac:spMkLst>
          </pc:spChg>
          <pc:spChg chg="mod">
            <ac:chgData name="Volker Rosenberger" userId="d473ebcf-8881-4a9c-9e6d-8206b85954aa" providerId="ADAL" clId="{DA4379C8-1F53-4315-936B-1953D3807C03}" dt="2026-08-03T11:18:31.992" v="3"/>
            <ac:spMkLst>
              <pc:docMk/>
              <pc:sldMasterMk cId="3930688408" sldId="2147483789"/>
              <pc:sldLayoutMk cId="84372402" sldId="2147483985"/>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84372402" sldId="2147483985"/>
              <ac:spMk id="10" creationId="{C92155C6-5E73-6F25-3010-FA04530EBCBB}"/>
            </ac:spMkLst>
          </pc:spChg>
          <pc:spChg chg="mod">
            <ac:chgData name="Volker Rosenberger" userId="d473ebcf-8881-4a9c-9e6d-8206b85954aa" providerId="ADAL" clId="{DA4379C8-1F53-4315-936B-1953D3807C03}" dt="2026-08-03T11:18:31.992" v="3"/>
            <ac:spMkLst>
              <pc:docMk/>
              <pc:sldMasterMk cId="3930688408" sldId="2147483789"/>
              <pc:sldLayoutMk cId="84372402" sldId="2147483985"/>
              <ac:spMk id="11" creationId="{012826C1-0F85-6CF6-F654-60B39EC9E0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22143462" sldId="2147483986"/>
          </pc:sldLayoutMkLst>
          <pc:spChg chg="mod">
            <ac:chgData name="Volker Rosenberger" userId="d473ebcf-8881-4a9c-9e6d-8206b85954aa" providerId="ADAL" clId="{DA4379C8-1F53-4315-936B-1953D3807C03}" dt="2026-08-03T11:18:31.992" v="3"/>
            <ac:spMkLst>
              <pc:docMk/>
              <pc:sldMasterMk cId="3930688408" sldId="2147483789"/>
              <pc:sldLayoutMk cId="322143462" sldId="2147483986"/>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3" creationId="{0BBA218F-6929-C807-1CFA-51AF995CF288}"/>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5" creationId="{0255C222-4F2E-FF7D-9F1D-41A8C648F979}"/>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9" creationId="{26B061C0-874D-A228-DAC6-B645DC654348}"/>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11" creationId="{05CACD19-213C-4655-786A-FC3D1075B86C}"/>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13" creationId="{AC3966AF-6A81-DF3D-B2CF-6DB79DA1F40F}"/>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14" creationId="{C1B9461C-744C-BF1E-B430-7A71FFCFEF35}"/>
            </ac:spMkLst>
          </pc:spChg>
          <pc:spChg chg="mod">
            <ac:chgData name="Volker Rosenberger" userId="d473ebcf-8881-4a9c-9e6d-8206b85954aa" providerId="ADAL" clId="{DA4379C8-1F53-4315-936B-1953D3807C03}" dt="2026-08-03T11:18:31.992" v="3"/>
            <ac:spMkLst>
              <pc:docMk/>
              <pc:sldMasterMk cId="3930688408" sldId="2147483789"/>
              <pc:sldLayoutMk cId="322143462" sldId="2147483986"/>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002653521" sldId="2147483987"/>
          </pc:sldLayoutMkLst>
          <pc:spChg chg="mod">
            <ac:chgData name="Volker Rosenberger" userId="d473ebcf-8881-4a9c-9e6d-8206b85954aa" providerId="ADAL" clId="{DA4379C8-1F53-4315-936B-1953D3807C03}" dt="2026-08-03T11:18:31.992" v="3"/>
            <ac:spMkLst>
              <pc:docMk/>
              <pc:sldMasterMk cId="3930688408" sldId="2147483789"/>
              <pc:sldLayoutMk cId="2002653521" sldId="2147483987"/>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3" creationId="{F6F1B599-7112-2B69-6576-0E2412825CD9}"/>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5" creationId="{1001B472-C133-E627-F856-0515F1C1516F}"/>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6" creationId="{62D47DA7-9E2E-00B0-E3C0-8581FC5B155F}"/>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7" creationId="{609DBCEC-D73A-142A-EF78-FDF8AFEF6F5C}"/>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9" creationId="{4811CE04-31F3-BA6B-83C0-7B8CDA017AD1}"/>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11" creationId="{F93AF456-2312-8DEE-2449-40193DA8E499}"/>
            </ac:spMkLst>
          </pc:spChg>
          <pc:spChg chg="mod">
            <ac:chgData name="Volker Rosenberger" userId="d473ebcf-8881-4a9c-9e6d-8206b85954aa" providerId="ADAL" clId="{DA4379C8-1F53-4315-936B-1953D3807C03}" dt="2026-08-03T11:18:31.992" v="3"/>
            <ac:spMkLst>
              <pc:docMk/>
              <pc:sldMasterMk cId="3930688408" sldId="2147483789"/>
              <pc:sldLayoutMk cId="2002653521" sldId="2147483987"/>
              <ac:spMk id="13" creationId="{C79186F5-ED21-38AB-DD1F-23018DCD5C3C}"/>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867830876" sldId="2147483988"/>
          </pc:sldLayoutMkLst>
          <pc:spChg chg="mod">
            <ac:chgData name="Volker Rosenberger" userId="d473ebcf-8881-4a9c-9e6d-8206b85954aa" providerId="ADAL" clId="{DA4379C8-1F53-4315-936B-1953D3807C03}" dt="2026-08-03T11:18:31.992" v="3"/>
            <ac:spMkLst>
              <pc:docMk/>
              <pc:sldMasterMk cId="3930688408" sldId="2147483789"/>
              <pc:sldLayoutMk cId="1867830876" sldId="2147483988"/>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4" creationId="{AA5D06DE-CCF0-4876-2686-89D74E997066}"/>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5" creationId="{3EA45E44-64B1-5F22-F9C9-9433004962F0}"/>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6" creationId="{CF1DB779-682F-2FD6-7AF2-48F7CA106326}"/>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7" creationId="{D4B62432-C040-F60A-C7E8-B0FCD3736CD2}"/>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10" creationId="{08C496D1-9E48-1BDD-88FA-B60779E04E13}"/>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11" creationId="{710DD387-5C28-0876-21A6-9D2FFA07E51D}"/>
            </ac:spMkLst>
          </pc:spChg>
          <pc:spChg chg="mod">
            <ac:chgData name="Volker Rosenberger" userId="d473ebcf-8881-4a9c-9e6d-8206b85954aa" providerId="ADAL" clId="{DA4379C8-1F53-4315-936B-1953D3807C03}" dt="2026-08-03T11:18:31.992" v="3"/>
            <ac:spMkLst>
              <pc:docMk/>
              <pc:sldMasterMk cId="3930688408" sldId="2147483789"/>
              <pc:sldLayoutMk cId="1867830876" sldId="2147483988"/>
              <ac:spMk id="13" creationId="{C980303D-2BCE-0698-575A-56A126A51B86}"/>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241210956" sldId="2147483989"/>
          </pc:sldLayoutMkLst>
          <pc:spChg chg="mod">
            <ac:chgData name="Volker Rosenberger" userId="d473ebcf-8881-4a9c-9e6d-8206b85954aa" providerId="ADAL" clId="{DA4379C8-1F53-4315-936B-1953D3807C03}" dt="2026-08-03T11:18:31.992" v="3"/>
            <ac:spMkLst>
              <pc:docMk/>
              <pc:sldMasterMk cId="3930688408" sldId="2147483789"/>
              <pc:sldLayoutMk cId="3241210956" sldId="2147483989"/>
              <ac:spMk id="3" creationId="{3527F055-FEC2-711C-3F2B-8715CE360B0D}"/>
            </ac:spMkLst>
          </pc:spChg>
          <pc:spChg chg="mod">
            <ac:chgData name="Volker Rosenberger" userId="d473ebcf-8881-4a9c-9e6d-8206b85954aa" providerId="ADAL" clId="{DA4379C8-1F53-4315-936B-1953D3807C03}" dt="2026-08-03T11:18:31.992" v="3"/>
            <ac:spMkLst>
              <pc:docMk/>
              <pc:sldMasterMk cId="3930688408" sldId="2147483789"/>
              <pc:sldLayoutMk cId="3241210956" sldId="2147483989"/>
              <ac:spMk id="5" creationId="{F9FE4035-C622-BE8D-4C42-A6B8728D08E8}"/>
            </ac:spMkLst>
          </pc:spChg>
          <pc:spChg chg="mod">
            <ac:chgData name="Volker Rosenberger" userId="d473ebcf-8881-4a9c-9e6d-8206b85954aa" providerId="ADAL" clId="{DA4379C8-1F53-4315-936B-1953D3807C03}" dt="2026-08-03T11:18:31.992" v="3"/>
            <ac:spMkLst>
              <pc:docMk/>
              <pc:sldMasterMk cId="3930688408" sldId="2147483789"/>
              <pc:sldLayoutMk cId="3241210956" sldId="2147483989"/>
              <ac:spMk id="7" creationId="{B4161896-3A93-7CCC-71AB-D884D67AA873}"/>
            </ac:spMkLst>
          </pc:spChg>
          <pc:spChg chg="mod">
            <ac:chgData name="Volker Rosenberger" userId="d473ebcf-8881-4a9c-9e6d-8206b85954aa" providerId="ADAL" clId="{DA4379C8-1F53-4315-936B-1953D3807C03}" dt="2026-08-03T11:18:31.992" v="3"/>
            <ac:spMkLst>
              <pc:docMk/>
              <pc:sldMasterMk cId="3930688408" sldId="2147483789"/>
              <pc:sldLayoutMk cId="3241210956" sldId="2147483989"/>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3241210956" sldId="2147483989"/>
              <ac:spMk id="9" creationId="{6E4E2C9F-8A3C-C037-7C3B-1456AE33118C}"/>
            </ac:spMkLst>
          </pc:spChg>
          <pc:spChg chg="mod">
            <ac:chgData name="Volker Rosenberger" userId="d473ebcf-8881-4a9c-9e6d-8206b85954aa" providerId="ADAL" clId="{DA4379C8-1F53-4315-936B-1953D3807C03}" dt="2026-08-03T11:18:31.992" v="3"/>
            <ac:spMkLst>
              <pc:docMk/>
              <pc:sldMasterMk cId="3930688408" sldId="2147483789"/>
              <pc:sldLayoutMk cId="3241210956" sldId="2147483989"/>
              <ac:spMk id="11" creationId="{8AC1D7BA-2901-E7DD-7F8B-6ACD82F693EA}"/>
            </ac:spMkLst>
          </pc:spChg>
          <pc:spChg chg="mod">
            <ac:chgData name="Volker Rosenberger" userId="d473ebcf-8881-4a9c-9e6d-8206b85954aa" providerId="ADAL" clId="{DA4379C8-1F53-4315-936B-1953D3807C03}" dt="2026-08-03T11:18:31.992" v="3"/>
            <ac:spMkLst>
              <pc:docMk/>
              <pc:sldMasterMk cId="3930688408" sldId="2147483789"/>
              <pc:sldLayoutMk cId="3241210956" sldId="2147483989"/>
              <ac:spMk id="12" creationId="{0B16873F-AAEB-6AEF-DB12-A805D256CA30}"/>
            </ac:spMkLst>
          </pc:spChg>
          <pc:spChg chg="mod">
            <ac:chgData name="Volker Rosenberger" userId="d473ebcf-8881-4a9c-9e6d-8206b85954aa" providerId="ADAL" clId="{DA4379C8-1F53-4315-936B-1953D3807C03}" dt="2026-08-03T11:18:31.992" v="3"/>
            <ac:spMkLst>
              <pc:docMk/>
              <pc:sldMasterMk cId="3930688408" sldId="2147483789"/>
              <pc:sldLayoutMk cId="3241210956" sldId="2147483989"/>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539376218" sldId="2147483990"/>
          </pc:sldLayoutMkLst>
          <pc:spChg chg="mod">
            <ac:chgData name="Volker Rosenberger" userId="d473ebcf-8881-4a9c-9e6d-8206b85954aa" providerId="ADAL" clId="{DA4379C8-1F53-4315-936B-1953D3807C03}" dt="2026-08-03T11:18:31.992" v="3"/>
            <ac:spMkLst>
              <pc:docMk/>
              <pc:sldMasterMk cId="3930688408" sldId="2147483789"/>
              <pc:sldLayoutMk cId="3539376218" sldId="2147483990"/>
              <ac:spMk id="3" creationId="{3527F055-FEC2-711C-3F2B-8715CE360B0D}"/>
            </ac:spMkLst>
          </pc:spChg>
          <pc:spChg chg="mod">
            <ac:chgData name="Volker Rosenberger" userId="d473ebcf-8881-4a9c-9e6d-8206b85954aa" providerId="ADAL" clId="{DA4379C8-1F53-4315-936B-1953D3807C03}" dt="2026-08-03T11:18:31.992" v="3"/>
            <ac:spMkLst>
              <pc:docMk/>
              <pc:sldMasterMk cId="3930688408" sldId="2147483789"/>
              <pc:sldLayoutMk cId="3539376218" sldId="2147483990"/>
              <ac:spMk id="5" creationId="{F9FE4035-C622-BE8D-4C42-A6B8728D08E8}"/>
            </ac:spMkLst>
          </pc:spChg>
          <pc:spChg chg="mod">
            <ac:chgData name="Volker Rosenberger" userId="d473ebcf-8881-4a9c-9e6d-8206b85954aa" providerId="ADAL" clId="{DA4379C8-1F53-4315-936B-1953D3807C03}" dt="2026-08-03T11:18:31.992" v="3"/>
            <ac:spMkLst>
              <pc:docMk/>
              <pc:sldMasterMk cId="3930688408" sldId="2147483789"/>
              <pc:sldLayoutMk cId="3539376218" sldId="2147483990"/>
              <ac:spMk id="7" creationId="{B4161896-3A93-7CCC-71AB-D884D67AA873}"/>
            </ac:spMkLst>
          </pc:spChg>
          <pc:spChg chg="mod">
            <ac:chgData name="Volker Rosenberger" userId="d473ebcf-8881-4a9c-9e6d-8206b85954aa" providerId="ADAL" clId="{DA4379C8-1F53-4315-936B-1953D3807C03}" dt="2026-08-03T11:18:31.992" v="3"/>
            <ac:spMkLst>
              <pc:docMk/>
              <pc:sldMasterMk cId="3930688408" sldId="2147483789"/>
              <pc:sldLayoutMk cId="3539376218" sldId="2147483990"/>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3539376218" sldId="2147483990"/>
              <ac:spMk id="9" creationId="{6D294686-A553-277F-030D-8830EFA33209}"/>
            </ac:spMkLst>
          </pc:spChg>
          <pc:spChg chg="mod">
            <ac:chgData name="Volker Rosenberger" userId="d473ebcf-8881-4a9c-9e6d-8206b85954aa" providerId="ADAL" clId="{DA4379C8-1F53-4315-936B-1953D3807C03}" dt="2026-08-03T11:18:31.992" v="3"/>
            <ac:spMkLst>
              <pc:docMk/>
              <pc:sldMasterMk cId="3930688408" sldId="2147483789"/>
              <pc:sldLayoutMk cId="3539376218" sldId="2147483990"/>
              <ac:spMk id="12" creationId="{ACFBFFC4-BF3B-CF5E-09B9-1BC19D79470C}"/>
            </ac:spMkLst>
          </pc:spChg>
          <pc:spChg chg="mod">
            <ac:chgData name="Volker Rosenberger" userId="d473ebcf-8881-4a9c-9e6d-8206b85954aa" providerId="ADAL" clId="{DA4379C8-1F53-4315-936B-1953D3807C03}" dt="2026-08-03T11:18:31.992" v="3"/>
            <ac:spMkLst>
              <pc:docMk/>
              <pc:sldMasterMk cId="3930688408" sldId="2147483789"/>
              <pc:sldLayoutMk cId="3539376218" sldId="2147483990"/>
              <ac:spMk id="13" creationId="{2B901704-615C-1984-AEAB-41F91492AB79}"/>
            </ac:spMkLst>
          </pc:spChg>
          <pc:spChg chg="mod">
            <ac:chgData name="Volker Rosenberger" userId="d473ebcf-8881-4a9c-9e6d-8206b85954aa" providerId="ADAL" clId="{DA4379C8-1F53-4315-936B-1953D3807C03}" dt="2026-08-03T11:18:31.992" v="3"/>
            <ac:spMkLst>
              <pc:docMk/>
              <pc:sldMasterMk cId="3930688408" sldId="2147483789"/>
              <pc:sldLayoutMk cId="3539376218" sldId="2147483990"/>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2707227134" sldId="2147483991"/>
          </pc:sldLayoutMkLst>
          <pc:spChg chg="mod">
            <ac:chgData name="Volker Rosenberger" userId="d473ebcf-8881-4a9c-9e6d-8206b85954aa" providerId="ADAL" clId="{DA4379C8-1F53-4315-936B-1953D3807C03}" dt="2026-08-03T11:18:31.992" v="3"/>
            <ac:spMkLst>
              <pc:docMk/>
              <pc:sldMasterMk cId="3930688408" sldId="2147483789"/>
              <pc:sldLayoutMk cId="2707227134" sldId="2147483991"/>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2707227134" sldId="2147483991"/>
              <ac:spMk id="3" creationId="{3527F055-FEC2-711C-3F2B-8715CE360B0D}"/>
            </ac:spMkLst>
          </pc:spChg>
          <pc:spChg chg="mod">
            <ac:chgData name="Volker Rosenberger" userId="d473ebcf-8881-4a9c-9e6d-8206b85954aa" providerId="ADAL" clId="{DA4379C8-1F53-4315-936B-1953D3807C03}" dt="2026-08-03T11:18:31.992" v="3"/>
            <ac:spMkLst>
              <pc:docMk/>
              <pc:sldMasterMk cId="3930688408" sldId="2147483789"/>
              <pc:sldLayoutMk cId="2707227134" sldId="2147483991"/>
              <ac:spMk id="7" creationId="{B4161896-3A93-7CCC-71AB-D884D67AA873}"/>
            </ac:spMkLst>
          </pc:spChg>
          <pc:spChg chg="mod">
            <ac:chgData name="Volker Rosenberger" userId="d473ebcf-8881-4a9c-9e6d-8206b85954aa" providerId="ADAL" clId="{DA4379C8-1F53-4315-936B-1953D3807C03}" dt="2026-08-03T11:18:31.992" v="3"/>
            <ac:spMkLst>
              <pc:docMk/>
              <pc:sldMasterMk cId="3930688408" sldId="2147483789"/>
              <pc:sldLayoutMk cId="2707227134" sldId="2147483991"/>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2707227134" sldId="2147483991"/>
              <ac:spMk id="9" creationId="{26B36AC8-8C08-47DC-4ACB-F3CD7D0089D5}"/>
            </ac:spMkLst>
          </pc:spChg>
          <pc:spChg chg="mod">
            <ac:chgData name="Volker Rosenberger" userId="d473ebcf-8881-4a9c-9e6d-8206b85954aa" providerId="ADAL" clId="{DA4379C8-1F53-4315-936B-1953D3807C03}" dt="2026-08-03T11:18:31.992" v="3"/>
            <ac:spMkLst>
              <pc:docMk/>
              <pc:sldMasterMk cId="3930688408" sldId="2147483789"/>
              <pc:sldLayoutMk cId="2707227134" sldId="2147483991"/>
              <ac:spMk id="11" creationId="{C572EABC-7C13-38DF-B201-923BBC687551}"/>
            </ac:spMkLst>
          </pc:spChg>
          <pc:spChg chg="mod">
            <ac:chgData name="Volker Rosenberger" userId="d473ebcf-8881-4a9c-9e6d-8206b85954aa" providerId="ADAL" clId="{DA4379C8-1F53-4315-936B-1953D3807C03}" dt="2026-08-03T11:18:31.992" v="3"/>
            <ac:spMkLst>
              <pc:docMk/>
              <pc:sldMasterMk cId="3930688408" sldId="2147483789"/>
              <pc:sldLayoutMk cId="2707227134" sldId="2147483991"/>
              <ac:spMk id="12" creationId="{9B3C5BF6-56F3-27FD-C081-53FE15400633}"/>
            </ac:spMkLst>
          </pc:spChg>
          <pc:spChg chg="mod">
            <ac:chgData name="Volker Rosenberger" userId="d473ebcf-8881-4a9c-9e6d-8206b85954aa" providerId="ADAL" clId="{DA4379C8-1F53-4315-936B-1953D3807C03}" dt="2026-08-03T11:18:31.992" v="3"/>
            <ac:spMkLst>
              <pc:docMk/>
              <pc:sldMasterMk cId="3930688408" sldId="2147483789"/>
              <pc:sldLayoutMk cId="2707227134" sldId="2147483991"/>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219110665" sldId="2147483992"/>
          </pc:sldLayoutMkLst>
          <pc:spChg chg="mod">
            <ac:chgData name="Volker Rosenberger" userId="d473ebcf-8881-4a9c-9e6d-8206b85954aa" providerId="ADAL" clId="{DA4379C8-1F53-4315-936B-1953D3807C03}" dt="2026-08-03T11:18:31.992" v="3"/>
            <ac:spMkLst>
              <pc:docMk/>
              <pc:sldMasterMk cId="3930688408" sldId="2147483789"/>
              <pc:sldLayoutMk cId="3219110665" sldId="2147483992"/>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3219110665" sldId="2147483992"/>
              <ac:spMk id="3" creationId="{3527F055-FEC2-711C-3F2B-8715CE360B0D}"/>
            </ac:spMkLst>
          </pc:spChg>
          <pc:spChg chg="mod">
            <ac:chgData name="Volker Rosenberger" userId="d473ebcf-8881-4a9c-9e6d-8206b85954aa" providerId="ADAL" clId="{DA4379C8-1F53-4315-936B-1953D3807C03}" dt="2026-08-03T11:18:31.992" v="3"/>
            <ac:spMkLst>
              <pc:docMk/>
              <pc:sldMasterMk cId="3930688408" sldId="2147483789"/>
              <pc:sldLayoutMk cId="3219110665" sldId="2147483992"/>
              <ac:spMk id="7" creationId="{B4161896-3A93-7CCC-71AB-D884D67AA873}"/>
            </ac:spMkLst>
          </pc:spChg>
          <pc:spChg chg="mod">
            <ac:chgData name="Volker Rosenberger" userId="d473ebcf-8881-4a9c-9e6d-8206b85954aa" providerId="ADAL" clId="{DA4379C8-1F53-4315-936B-1953D3807C03}" dt="2026-08-03T11:18:31.992" v="3"/>
            <ac:spMkLst>
              <pc:docMk/>
              <pc:sldMasterMk cId="3930688408" sldId="2147483789"/>
              <pc:sldLayoutMk cId="3219110665" sldId="2147483992"/>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3219110665" sldId="2147483992"/>
              <ac:spMk id="9" creationId="{2B8FBF2B-6BAD-4D9E-9E4A-7264315D63DA}"/>
            </ac:spMkLst>
          </pc:spChg>
          <pc:spChg chg="mod">
            <ac:chgData name="Volker Rosenberger" userId="d473ebcf-8881-4a9c-9e6d-8206b85954aa" providerId="ADAL" clId="{DA4379C8-1F53-4315-936B-1953D3807C03}" dt="2026-08-03T11:18:31.992" v="3"/>
            <ac:spMkLst>
              <pc:docMk/>
              <pc:sldMasterMk cId="3930688408" sldId="2147483789"/>
              <pc:sldLayoutMk cId="3219110665" sldId="2147483992"/>
              <ac:spMk id="11" creationId="{9EF4CA35-C84E-F801-40D0-0537D6AD66FB}"/>
            </ac:spMkLst>
          </pc:spChg>
          <pc:spChg chg="mod">
            <ac:chgData name="Volker Rosenberger" userId="d473ebcf-8881-4a9c-9e6d-8206b85954aa" providerId="ADAL" clId="{DA4379C8-1F53-4315-936B-1953D3807C03}" dt="2026-08-03T11:18:31.992" v="3"/>
            <ac:spMkLst>
              <pc:docMk/>
              <pc:sldMasterMk cId="3930688408" sldId="2147483789"/>
              <pc:sldLayoutMk cId="3219110665" sldId="2147483992"/>
              <ac:spMk id="12" creationId="{89F2539E-4DBD-A723-2693-1A8D1AD645C7}"/>
            </ac:spMkLst>
          </pc:spChg>
          <pc:spChg chg="mod">
            <ac:chgData name="Volker Rosenberger" userId="d473ebcf-8881-4a9c-9e6d-8206b85954aa" providerId="ADAL" clId="{DA4379C8-1F53-4315-936B-1953D3807C03}" dt="2026-08-03T11:18:31.992" v="3"/>
            <ac:spMkLst>
              <pc:docMk/>
              <pc:sldMasterMk cId="3930688408" sldId="2147483789"/>
              <pc:sldLayoutMk cId="3219110665" sldId="2147483992"/>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365470742" sldId="2147483993"/>
          </pc:sldLayoutMkLst>
          <pc:spChg chg="mod">
            <ac:chgData name="Volker Rosenberger" userId="d473ebcf-8881-4a9c-9e6d-8206b85954aa" providerId="ADAL" clId="{DA4379C8-1F53-4315-936B-1953D3807C03}" dt="2026-08-03T11:18:31.992" v="3"/>
            <ac:spMkLst>
              <pc:docMk/>
              <pc:sldMasterMk cId="3930688408" sldId="2147483789"/>
              <pc:sldLayoutMk cId="1365470742" sldId="2147483993"/>
              <ac:spMk id="2" creationId="{2A251D45-44BC-ED57-8B7E-D8B5C0889CC5}"/>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3" creationId="{3527F055-FEC2-711C-3F2B-8715CE360B0D}"/>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4" creationId="{28E1CB13-75CE-6709-E416-B5090397D04D}"/>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5" creationId="{8CE5AFB1-B535-3245-AE4F-59ED561EAC12}"/>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6" creationId="{171346B7-4A28-C465-8BC6-326D659E1AC2}"/>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9" creationId="{8D18CE5A-1E0C-3400-0A3F-2963BB41C49C}"/>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11" creationId="{2904D131-45C8-2301-2904-ECB44D004432}"/>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13" creationId="{5E105880-9FAC-EAB0-954B-EF141E23842B}"/>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14" creationId="{88A94BF5-7281-1A07-1C7D-79260D1CCCEB}"/>
            </ac:spMkLst>
          </pc:spChg>
          <pc:spChg chg="mod">
            <ac:chgData name="Volker Rosenberger" userId="d473ebcf-8881-4a9c-9e6d-8206b85954aa" providerId="ADAL" clId="{DA4379C8-1F53-4315-936B-1953D3807C03}" dt="2026-08-03T11:18:31.992" v="3"/>
            <ac:spMkLst>
              <pc:docMk/>
              <pc:sldMasterMk cId="3930688408" sldId="2147483789"/>
              <pc:sldLayoutMk cId="1365470742" sldId="2147483993"/>
              <ac:spMk id="16" creationId="{283FE363-5639-D4A1-AC4D-D672D5324C6F}"/>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750063923" sldId="2147483994"/>
          </pc:sldLayoutMkLst>
          <pc:spChg chg="mod">
            <ac:chgData name="Volker Rosenberger" userId="d473ebcf-8881-4a9c-9e6d-8206b85954aa" providerId="ADAL" clId="{DA4379C8-1F53-4315-936B-1953D3807C03}" dt="2026-08-03T11:18:31.992" v="3"/>
            <ac:spMkLst>
              <pc:docMk/>
              <pc:sldMasterMk cId="3930688408" sldId="2147483789"/>
              <pc:sldLayoutMk cId="750063923" sldId="2147483994"/>
              <ac:spMk id="2" creationId="{93519245-9FE3-A2A7-8859-C4D9A6318CDD}"/>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3" creationId="{439401DF-EC96-723F-694A-C1D143B8ADA5}"/>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4" creationId="{28E1CB13-75CE-6709-E416-B5090397D04D}"/>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6" creationId="{171346B7-4A28-C465-8BC6-326D659E1AC2}"/>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7" creationId="{FE7956EF-1B0F-4C2A-C3CC-25419A66F3FD}"/>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9" creationId="{6B910343-6D09-352D-2F10-C6E319DB7026}"/>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11" creationId="{24CDB089-F1FF-F221-21E2-09BF5723D46A}"/>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12" creationId="{67F1F784-CEA6-6DE5-622B-5A960F05727F}"/>
            </ac:spMkLst>
          </pc:spChg>
          <pc:spChg chg="mod">
            <ac:chgData name="Volker Rosenberger" userId="d473ebcf-8881-4a9c-9e6d-8206b85954aa" providerId="ADAL" clId="{DA4379C8-1F53-4315-936B-1953D3807C03}" dt="2026-08-03T11:18:31.992" v="3"/>
            <ac:spMkLst>
              <pc:docMk/>
              <pc:sldMasterMk cId="3930688408" sldId="2147483789"/>
              <pc:sldLayoutMk cId="750063923" sldId="2147483994"/>
              <ac:spMk id="13" creationId="{C7BC0427-054C-98EE-1C43-625332A9DEEE}"/>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3195425545" sldId="2147483995"/>
          </pc:sldLayoutMkLst>
          <pc:spChg chg="mod">
            <ac:chgData name="Volker Rosenberger" userId="d473ebcf-8881-4a9c-9e6d-8206b85954aa" providerId="ADAL" clId="{DA4379C8-1F53-4315-936B-1953D3807C03}" dt="2026-08-03T11:18:31.992" v="3"/>
            <ac:spMkLst>
              <pc:docMk/>
              <pc:sldMasterMk cId="3930688408" sldId="2147483789"/>
              <pc:sldLayoutMk cId="3195425545" sldId="2147483995"/>
              <ac:spMk id="4" creationId="{28E1CB13-75CE-6709-E416-B5090397D04D}"/>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6" creationId="{171346B7-4A28-C465-8BC6-326D659E1AC2}"/>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9" creationId="{A040012A-B083-9501-691B-0E767A9E49BF}"/>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10" creationId="{7CCCFA24-BB89-1657-888D-25C757F6948A}"/>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13" creationId="{65A6AD6D-3049-F34B-1CF9-E7A98019BE1A}"/>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14" creationId="{521FD851-6A2A-FD5D-AFEF-7872E196BD00}"/>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16" creationId="{283FE363-5639-D4A1-AC4D-D672D5324C6F}"/>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17" creationId="{50449423-2DEB-D1B3-10C0-1BE3C716D4DC}"/>
            </ac:spMkLst>
          </pc:spChg>
          <pc:spChg chg="mod">
            <ac:chgData name="Volker Rosenberger" userId="d473ebcf-8881-4a9c-9e6d-8206b85954aa" providerId="ADAL" clId="{DA4379C8-1F53-4315-936B-1953D3807C03}" dt="2026-08-03T11:18:31.992" v="3"/>
            <ac:spMkLst>
              <pc:docMk/>
              <pc:sldMasterMk cId="3930688408" sldId="2147483789"/>
              <pc:sldLayoutMk cId="3195425545" sldId="2147483995"/>
              <ac:spMk id="18" creationId="{4B887FD7-AE96-5317-E89F-E0DE42925DDE}"/>
            </ac:spMkLst>
          </pc:spChg>
        </pc:sldLayoutChg>
        <pc:sldLayoutChg chg="del mod ord">
          <pc:chgData name="Volker Rosenberger" userId="d473ebcf-8881-4a9c-9e6d-8206b85954aa" providerId="ADAL" clId="{DA4379C8-1F53-4315-936B-1953D3807C03}" dt="2026-08-03T11:18:32.075" v="4"/>
          <pc:sldLayoutMkLst>
            <pc:docMk/>
            <pc:sldMasterMk cId="3930688408" sldId="2147483789"/>
            <pc:sldLayoutMk cId="611701798" sldId="2147483996"/>
          </pc:sldLayoutMkLst>
        </pc:sldLayoutChg>
        <pc:sldLayoutChg chg="del mod ord">
          <pc:chgData name="Volker Rosenberger" userId="d473ebcf-8881-4a9c-9e6d-8206b85954aa" providerId="ADAL" clId="{DA4379C8-1F53-4315-936B-1953D3807C03}" dt="2026-08-03T11:18:32.075" v="4"/>
          <pc:sldLayoutMkLst>
            <pc:docMk/>
            <pc:sldMasterMk cId="3930688408" sldId="2147483789"/>
            <pc:sldLayoutMk cId="2076933248" sldId="2147483997"/>
          </pc:sldLayoutMkLst>
        </pc:sldLayoutChg>
        <pc:sldLayoutChg chg="del mod ord">
          <pc:chgData name="Volker Rosenberger" userId="d473ebcf-8881-4a9c-9e6d-8206b85954aa" providerId="ADAL" clId="{DA4379C8-1F53-4315-936B-1953D3807C03}" dt="2026-08-03T11:18:32.075" v="4"/>
          <pc:sldLayoutMkLst>
            <pc:docMk/>
            <pc:sldMasterMk cId="3930688408" sldId="2147483789"/>
            <pc:sldLayoutMk cId="1924793079" sldId="2147483998"/>
          </pc:sldLayoutMkLst>
        </pc:sldLayoutChg>
        <pc:sldLayoutChg chg="del mod ord">
          <pc:chgData name="Volker Rosenberger" userId="d473ebcf-8881-4a9c-9e6d-8206b85954aa" providerId="ADAL" clId="{DA4379C8-1F53-4315-936B-1953D3807C03}" dt="2026-08-03T11:18:32.075" v="4"/>
          <pc:sldLayoutMkLst>
            <pc:docMk/>
            <pc:sldMasterMk cId="3930688408" sldId="2147483789"/>
            <pc:sldLayoutMk cId="987067876" sldId="2147483999"/>
          </pc:sldLayoutMkLst>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1603342003" sldId="2147484000"/>
          </pc:sldLayoutMkLst>
          <pc:spChg chg="mod">
            <ac:chgData name="Volker Rosenberger" userId="d473ebcf-8881-4a9c-9e6d-8206b85954aa" providerId="ADAL" clId="{DA4379C8-1F53-4315-936B-1953D3807C03}" dt="2026-08-03T11:18:31.992" v="3"/>
            <ac:spMkLst>
              <pc:docMk/>
              <pc:sldMasterMk cId="3930688408" sldId="2147483789"/>
              <pc:sldLayoutMk cId="1603342003" sldId="2147484000"/>
              <ac:spMk id="3" creationId="{FDC59C2D-BBE4-E34C-BEA4-106E7ED208CC}"/>
            </ac:spMkLst>
          </pc:spChg>
          <pc:spChg chg="mod">
            <ac:chgData name="Volker Rosenberger" userId="d473ebcf-8881-4a9c-9e6d-8206b85954aa" providerId="ADAL" clId="{DA4379C8-1F53-4315-936B-1953D3807C03}" dt="2026-08-03T11:18:31.992" v="3"/>
            <ac:spMkLst>
              <pc:docMk/>
              <pc:sldMasterMk cId="3930688408" sldId="2147483789"/>
              <pc:sldLayoutMk cId="1603342003" sldId="2147484000"/>
              <ac:spMk id="5" creationId="{000C5585-96A2-304A-902D-0DDEDD290F4F}"/>
            </ac:spMkLst>
          </pc:spChg>
          <pc:spChg chg="mod">
            <ac:chgData name="Volker Rosenberger" userId="d473ebcf-8881-4a9c-9e6d-8206b85954aa" providerId="ADAL" clId="{DA4379C8-1F53-4315-936B-1953D3807C03}" dt="2026-08-03T11:18:31.992" v="3"/>
            <ac:spMkLst>
              <pc:docMk/>
              <pc:sldMasterMk cId="3930688408" sldId="2147483789"/>
              <pc:sldLayoutMk cId="1603342003" sldId="2147484000"/>
              <ac:spMk id="6" creationId="{9810C83D-68D1-864E-BB03-ECE34BDFA310}"/>
            </ac:spMkLst>
          </pc:spChg>
        </pc:sldLayoutChg>
        <pc:sldLayoutChg chg="modSp mod ord">
          <pc:chgData name="Volker Rosenberger" userId="d473ebcf-8881-4a9c-9e6d-8206b85954aa" providerId="ADAL" clId="{DA4379C8-1F53-4315-936B-1953D3807C03}" dt="2026-08-03T11:18:31.992" v="3"/>
          <pc:sldLayoutMkLst>
            <pc:docMk/>
            <pc:sldMasterMk cId="3930688408" sldId="2147483789"/>
            <pc:sldLayoutMk cId="1810534571" sldId="2147484001"/>
          </pc:sldLayoutMkLst>
          <pc:spChg chg="mod">
            <ac:chgData name="Volker Rosenberger" userId="d473ebcf-8881-4a9c-9e6d-8206b85954aa" providerId="ADAL" clId="{DA4379C8-1F53-4315-936B-1953D3807C03}" dt="2026-08-03T11:18:31.992" v="3"/>
            <ac:spMkLst>
              <pc:docMk/>
              <pc:sldMasterMk cId="3930688408" sldId="2147483789"/>
              <pc:sldLayoutMk cId="1810534571" sldId="2147484001"/>
              <ac:spMk id="2" creationId="{1F599C7D-E41B-A41C-2B5A-E1BD82607889}"/>
            </ac:spMkLst>
          </pc:spChg>
          <pc:spChg chg="mod">
            <ac:chgData name="Volker Rosenberger" userId="d473ebcf-8881-4a9c-9e6d-8206b85954aa" providerId="ADAL" clId="{DA4379C8-1F53-4315-936B-1953D3807C03}" dt="2026-08-03T11:18:31.992" v="3"/>
            <ac:spMkLst>
              <pc:docMk/>
              <pc:sldMasterMk cId="3930688408" sldId="2147483789"/>
              <pc:sldLayoutMk cId="1810534571" sldId="2147484001"/>
              <ac:spMk id="8" creationId="{88B3F378-B599-0ED4-540B-436FA160BC8D}"/>
            </ac:spMkLst>
          </pc:spChg>
          <pc:spChg chg="mod">
            <ac:chgData name="Volker Rosenberger" userId="d473ebcf-8881-4a9c-9e6d-8206b85954aa" providerId="ADAL" clId="{DA4379C8-1F53-4315-936B-1953D3807C03}" dt="2026-08-03T11:18:31.992" v="3"/>
            <ac:spMkLst>
              <pc:docMk/>
              <pc:sldMasterMk cId="3930688408" sldId="2147483789"/>
              <pc:sldLayoutMk cId="1810534571" sldId="2147484001"/>
              <ac:spMk id="11" creationId="{8AC1D7BA-2901-E7DD-7F8B-6ACD82F693EA}"/>
            </ac:spMkLst>
          </pc:spChg>
          <pc:spChg chg="mod">
            <ac:chgData name="Volker Rosenberger" userId="d473ebcf-8881-4a9c-9e6d-8206b85954aa" providerId="ADAL" clId="{DA4379C8-1F53-4315-936B-1953D3807C03}" dt="2026-08-03T11:18:31.992" v="3"/>
            <ac:spMkLst>
              <pc:docMk/>
              <pc:sldMasterMk cId="3930688408" sldId="2147483789"/>
              <pc:sldLayoutMk cId="1810534571" sldId="2147484001"/>
              <ac:spMk id="12" creationId="{0B16873F-AAEB-6AEF-DB12-A805D256CA30}"/>
            </ac:spMkLst>
          </pc:spChg>
          <pc:spChg chg="mod">
            <ac:chgData name="Volker Rosenberger" userId="d473ebcf-8881-4a9c-9e6d-8206b85954aa" providerId="ADAL" clId="{DA4379C8-1F53-4315-936B-1953D3807C03}" dt="2026-08-03T11:18:31.992" v="3"/>
            <ac:spMkLst>
              <pc:docMk/>
              <pc:sldMasterMk cId="3930688408" sldId="2147483789"/>
              <pc:sldLayoutMk cId="1810534571" sldId="2147484001"/>
              <ac:spMk id="18" creationId="{6E8CC52D-6D67-0413-A69F-399166A73CC9}"/>
            </ac:spMkLst>
          </pc:spChg>
          <pc:spChg chg="mod">
            <ac:chgData name="Volker Rosenberger" userId="d473ebcf-8881-4a9c-9e6d-8206b85954aa" providerId="ADAL" clId="{DA4379C8-1F53-4315-936B-1953D3807C03}" dt="2026-08-03T11:18:31.992" v="3"/>
            <ac:spMkLst>
              <pc:docMk/>
              <pc:sldMasterMk cId="3930688408" sldId="2147483789"/>
              <pc:sldLayoutMk cId="1810534571" sldId="2147484001"/>
              <ac:spMk id="20" creationId="{7B285ACC-DD61-9690-28D9-722B94CAE42B}"/>
            </ac:spMkLst>
          </pc:spChg>
        </pc:sldLayoutChg>
        <pc:sldLayoutChg chg="modSp del mod ord">
          <pc:chgData name="Volker Rosenberger" userId="d473ebcf-8881-4a9c-9e6d-8206b85954aa" providerId="ADAL" clId="{DA4379C8-1F53-4315-936B-1953D3807C03}" dt="2026-08-03T11:18:32.075" v="4"/>
          <pc:sldLayoutMkLst>
            <pc:docMk/>
            <pc:sldMasterMk cId="3930688408" sldId="2147483789"/>
            <pc:sldLayoutMk cId="4122354846" sldId="2147484002"/>
          </pc:sldLayoutMkLst>
          <pc:spChg chg="mod">
            <ac:chgData name="Volker Rosenberger" userId="d473ebcf-8881-4a9c-9e6d-8206b85954aa" providerId="ADAL" clId="{DA4379C8-1F53-4315-936B-1953D3807C03}" dt="2026-08-03T11:18:31.992" v="3"/>
            <ac:spMkLst>
              <pc:docMk/>
              <pc:sldMasterMk cId="3930688408" sldId="2147483789"/>
              <pc:sldLayoutMk cId="4122354846" sldId="2147484002"/>
              <ac:spMk id="3" creationId="{525A7E43-B61D-043E-C377-36BE45D3A3EA}"/>
            </ac:spMkLst>
          </pc:spChg>
          <pc:spChg chg="mod">
            <ac:chgData name="Volker Rosenberger" userId="d473ebcf-8881-4a9c-9e6d-8206b85954aa" providerId="ADAL" clId="{DA4379C8-1F53-4315-936B-1953D3807C03}" dt="2026-08-03T11:18:31.992" v="3"/>
            <ac:spMkLst>
              <pc:docMk/>
              <pc:sldMasterMk cId="3930688408" sldId="2147483789"/>
              <pc:sldLayoutMk cId="4122354846" sldId="2147484002"/>
              <ac:spMk id="5" creationId="{C25CBAFF-BDA8-6643-9A4B-14DDCBB5F7BD}"/>
            </ac:spMkLst>
          </pc:spChg>
          <pc:spChg chg="mod">
            <ac:chgData name="Volker Rosenberger" userId="d473ebcf-8881-4a9c-9e6d-8206b85954aa" providerId="ADAL" clId="{DA4379C8-1F53-4315-936B-1953D3807C03}" dt="2026-08-03T11:18:31.992" v="3"/>
            <ac:spMkLst>
              <pc:docMk/>
              <pc:sldMasterMk cId="3930688408" sldId="2147483789"/>
              <pc:sldLayoutMk cId="4122354846" sldId="2147484002"/>
              <ac:spMk id="13" creationId="{4A4D64AF-0B49-CF4A-B7C8-FA9AF0057271}"/>
            </ac:spMkLst>
          </pc:spChg>
          <pc:spChg chg="mod">
            <ac:chgData name="Volker Rosenberger" userId="d473ebcf-8881-4a9c-9e6d-8206b85954aa" providerId="ADAL" clId="{DA4379C8-1F53-4315-936B-1953D3807C03}" dt="2026-08-03T11:18:31.992" v="3"/>
            <ac:spMkLst>
              <pc:docMk/>
              <pc:sldMasterMk cId="3930688408" sldId="2147483789"/>
              <pc:sldLayoutMk cId="4122354846" sldId="2147484002"/>
              <ac:spMk id="14" creationId="{FA962083-6AD8-8F46-8F7C-1ABECB61DAC0}"/>
            </ac:spMkLst>
          </pc:spChg>
        </pc:sldLayoutChg>
      </pc:sldMasterChg>
      <pc:sldMasterChg chg="del sldLayoutOrd">
        <pc:chgData name="Volker Rosenberger" userId="d473ebcf-8881-4a9c-9e6d-8206b85954aa" providerId="ADAL" clId="{DA4379C8-1F53-4315-936B-1953D3807C03}" dt="2026-08-03T11:18:32.075" v="4"/>
        <pc:sldMasterMkLst>
          <pc:docMk/>
          <pc:sldMasterMk cId="1545299991" sldId="2147483861"/>
        </pc:sldMasterMkLst>
      </pc:sldMasterChg>
      <pc:sldMasterChg chg="del delSldLayout">
        <pc:chgData name="Volker Rosenberger" userId="d473ebcf-8881-4a9c-9e6d-8206b85954aa" providerId="ADAL" clId="{DA4379C8-1F53-4315-936B-1953D3807C03}" dt="2026-08-03T11:18:31.894" v="2"/>
        <pc:sldMasterMkLst>
          <pc:docMk/>
          <pc:sldMasterMk cId="90431730" sldId="2147483885"/>
        </pc:sldMasterMkLst>
        <pc:sldLayoutChg chg="del">
          <pc:chgData name="Volker Rosenberger" userId="d473ebcf-8881-4a9c-9e6d-8206b85954aa" providerId="ADAL" clId="{DA4379C8-1F53-4315-936B-1953D3807C03}" dt="2026-08-03T11:18:31.894" v="2"/>
          <pc:sldLayoutMkLst>
            <pc:docMk/>
            <pc:sldMasterMk cId="90431730" sldId="2147483885"/>
            <pc:sldLayoutMk cId="1416635476" sldId="2147483886"/>
          </pc:sldLayoutMkLst>
        </pc:sldLayoutChg>
        <pc:sldLayoutChg chg="del">
          <pc:chgData name="Volker Rosenberger" userId="d473ebcf-8881-4a9c-9e6d-8206b85954aa" providerId="ADAL" clId="{DA4379C8-1F53-4315-936B-1953D3807C03}" dt="2026-08-03T11:18:31.894" v="2"/>
          <pc:sldLayoutMkLst>
            <pc:docMk/>
            <pc:sldMasterMk cId="90431730" sldId="2147483885"/>
            <pc:sldLayoutMk cId="1046679318" sldId="2147483888"/>
          </pc:sldLayoutMkLst>
        </pc:sldLayoutChg>
        <pc:sldLayoutChg chg="del">
          <pc:chgData name="Volker Rosenberger" userId="d473ebcf-8881-4a9c-9e6d-8206b85954aa" providerId="ADAL" clId="{DA4379C8-1F53-4315-936B-1953D3807C03}" dt="2026-08-03T11:18:31.894" v="2"/>
          <pc:sldLayoutMkLst>
            <pc:docMk/>
            <pc:sldMasterMk cId="90431730" sldId="2147483885"/>
            <pc:sldLayoutMk cId="1238264870" sldId="2147483889"/>
          </pc:sldLayoutMkLst>
        </pc:sldLayoutChg>
        <pc:sldLayoutChg chg="del">
          <pc:chgData name="Volker Rosenberger" userId="d473ebcf-8881-4a9c-9e6d-8206b85954aa" providerId="ADAL" clId="{DA4379C8-1F53-4315-936B-1953D3807C03}" dt="2026-08-03T11:18:31.894" v="2"/>
          <pc:sldLayoutMkLst>
            <pc:docMk/>
            <pc:sldMasterMk cId="90431730" sldId="2147483885"/>
            <pc:sldLayoutMk cId="2139618587" sldId="2147483890"/>
          </pc:sldLayoutMkLst>
        </pc:sldLayoutChg>
        <pc:sldLayoutChg chg="del">
          <pc:chgData name="Volker Rosenberger" userId="d473ebcf-8881-4a9c-9e6d-8206b85954aa" providerId="ADAL" clId="{DA4379C8-1F53-4315-936B-1953D3807C03}" dt="2026-08-03T11:18:31.894" v="2"/>
          <pc:sldLayoutMkLst>
            <pc:docMk/>
            <pc:sldMasterMk cId="90431730" sldId="2147483885"/>
            <pc:sldLayoutMk cId="2000940221" sldId="2147483891"/>
          </pc:sldLayoutMkLst>
        </pc:sldLayoutChg>
        <pc:sldLayoutChg chg="del">
          <pc:chgData name="Volker Rosenberger" userId="d473ebcf-8881-4a9c-9e6d-8206b85954aa" providerId="ADAL" clId="{DA4379C8-1F53-4315-936B-1953D3807C03}" dt="2026-08-03T11:18:31.894" v="2"/>
          <pc:sldLayoutMkLst>
            <pc:docMk/>
            <pc:sldMasterMk cId="90431730" sldId="2147483885"/>
            <pc:sldLayoutMk cId="4026003977" sldId="2147483892"/>
          </pc:sldLayoutMkLst>
        </pc:sldLayoutChg>
        <pc:sldLayoutChg chg="del">
          <pc:chgData name="Volker Rosenberger" userId="d473ebcf-8881-4a9c-9e6d-8206b85954aa" providerId="ADAL" clId="{DA4379C8-1F53-4315-936B-1953D3807C03}" dt="2026-08-03T11:18:31.894" v="2"/>
          <pc:sldLayoutMkLst>
            <pc:docMk/>
            <pc:sldMasterMk cId="90431730" sldId="2147483885"/>
            <pc:sldLayoutMk cId="698674525" sldId="2147483893"/>
          </pc:sldLayoutMkLst>
        </pc:sldLayoutChg>
      </pc:sldMasterChg>
      <pc:sldMasterChg chg="del delSldLayout">
        <pc:chgData name="Volker Rosenberger" userId="d473ebcf-8881-4a9c-9e6d-8206b85954aa" providerId="ADAL" clId="{DA4379C8-1F53-4315-936B-1953D3807C03}" dt="2026-08-03T11:18:31.894" v="2"/>
        <pc:sldMasterMkLst>
          <pc:docMk/>
          <pc:sldMasterMk cId="2946969434" sldId="2147483907"/>
        </pc:sldMasterMkLst>
        <pc:sldLayoutChg chg="del">
          <pc:chgData name="Volker Rosenberger" userId="d473ebcf-8881-4a9c-9e6d-8206b85954aa" providerId="ADAL" clId="{DA4379C8-1F53-4315-936B-1953D3807C03}" dt="2026-08-03T11:18:31.894" v="2"/>
          <pc:sldLayoutMkLst>
            <pc:docMk/>
            <pc:sldMasterMk cId="2946969434" sldId="2147483907"/>
            <pc:sldLayoutMk cId="952502916" sldId="2147483908"/>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481921981" sldId="2147483909"/>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595022023" sldId="2147483910"/>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3720541258" sldId="2147483911"/>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82689758" sldId="2147483912"/>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1828242259" sldId="2147483913"/>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425012896" sldId="2147483914"/>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1591996236" sldId="2147483915"/>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603719469" sldId="2147483916"/>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1800452974" sldId="2147483917"/>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3950936081" sldId="2147483918"/>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1346398852" sldId="2147483919"/>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21916311" sldId="2147483920"/>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657130820" sldId="2147483921"/>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2550426253" sldId="2147483922"/>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3454261773" sldId="2147483923"/>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1788896538" sldId="2147483924"/>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3052525879" sldId="2147483925"/>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177758151" sldId="2147483926"/>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369887750" sldId="2147483927"/>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2636578936" sldId="2147483928"/>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75916659" sldId="2147483929"/>
          </pc:sldLayoutMkLst>
        </pc:sldLayoutChg>
        <pc:sldLayoutChg chg="del">
          <pc:chgData name="Volker Rosenberger" userId="d473ebcf-8881-4a9c-9e6d-8206b85954aa" providerId="ADAL" clId="{DA4379C8-1F53-4315-936B-1953D3807C03}" dt="2026-08-03T11:18:31.894" v="2"/>
          <pc:sldLayoutMkLst>
            <pc:docMk/>
            <pc:sldMasterMk cId="2946969434" sldId="2147483907"/>
            <pc:sldLayoutMk cId="3592708383" sldId="2147483930"/>
          </pc:sldLayoutMkLst>
        </pc:sldLayoutChg>
      </pc:sldMasterChg>
      <pc:sldMasterChg chg="del sldLayoutOrd">
        <pc:chgData name="Volker Rosenberger" userId="d473ebcf-8881-4a9c-9e6d-8206b85954aa" providerId="ADAL" clId="{DA4379C8-1F53-4315-936B-1953D3807C03}" dt="2026-08-03T11:18:32.075" v="4"/>
        <pc:sldMasterMkLst>
          <pc:docMk/>
          <pc:sldMasterMk cId="2405794834" sldId="2147483931"/>
        </pc:sldMasterMkLst>
      </pc:sldMasterChg>
      <pc:sldMasterChg chg="del sldLayoutOrd">
        <pc:chgData name="Volker Rosenberger" userId="d473ebcf-8881-4a9c-9e6d-8206b85954aa" providerId="ADAL" clId="{DA4379C8-1F53-4315-936B-1953D3807C03}" dt="2026-08-03T11:18:32.075" v="4"/>
        <pc:sldMasterMkLst>
          <pc:docMk/>
          <pc:sldMasterMk cId="1245257206" sldId="2147483955"/>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5A167-1C8D-3141-A819-8AAFEDFABEBB}" type="datetimeFigureOut">
              <a:rPr lang="en-GB" smtClean="0"/>
              <a:t>03/08/2026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3799E-2368-4F44-A54B-955AF8ED71E6}" type="slidenum">
              <a:rPr lang="en-GB" smtClean="0"/>
              <a:t>‹#›</a:t>
            </a:fld>
            <a:endParaRPr lang="en-GB"/>
          </a:p>
        </p:txBody>
      </p:sp>
    </p:spTree>
    <p:extLst>
      <p:ext uri="{BB962C8B-B14F-4D97-AF65-F5344CB8AC3E}">
        <p14:creationId xmlns:p14="http://schemas.microsoft.com/office/powerpoint/2010/main" val="22200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BD4D40-A45D-43EA-B4F6-03840C3385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9246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7653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BD4D40-A45D-43EA-B4F6-03840C3385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847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area of expertise is Peptides synthesis.</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85ECD-2D65-4C3D-951B-73226696AA9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8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2ABB07-B69B-4821-B201-842FB684723B}"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646272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10D9B-39DA-5728-3D99-49BC20EB6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09789-EB64-7EFC-D86C-ADC0A3887F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A1B813-8917-88C5-38AB-7FEB754B752E}"/>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4BC197A8-5823-6F9C-6BBB-784D770051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136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3799E-2368-4F44-A54B-955AF8ED71E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62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A5EFF-6649-2A99-11F4-F49ECFD64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A725B-5F23-3B97-4464-F1223A56A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10118-35FE-5D6B-8550-1BCF8F9B59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90E200-FB69-FE33-807F-06961E3E38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8715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B3ACE-6809-B12E-3480-B99B90639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5341D-5445-7475-FED1-56ACCD7CD9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159D2-CFCA-CDEE-72FE-F5D7987E15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396E85-A669-EF21-75BF-3626550228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962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02ECD-D40B-1D43-28B8-8006F7754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49237-22D9-F2DC-9FD5-9A45D6F20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34E23-0084-A16E-7DCF-84FF4DF5C8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63924C-779E-E313-25DD-78C9612E54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2525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6A337-409A-05C7-B541-EC3CB58F6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5D122-325B-97B4-374F-3B0F9E9E43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2402D-33C6-35E0-54E6-A010E4677B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A842BA-0E6E-1729-FC91-2B9F26247D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872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0D6F-EE6C-00EB-AB95-D604FB072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25838-6F2E-FE4C-C014-F8AD63A2E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0C714-3E8E-82F8-9CF3-6305774618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F8275F-8CE1-AED5-DA60-EF29A544AD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429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C6573-B513-F12D-242E-F4BA7CE0F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18CDD-7693-CCA5-5BA9-9E3B4B9BEA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48835-616B-312F-AA45-EFD4B2A017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C9B078-64DA-4B17-8BF8-7F4F291747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7062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4F804-5A20-EF6D-6BD6-2569F18D3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A3F27-7DAA-7BEF-9924-EB1C21768E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0370E5-ABC5-4342-0275-3D49B5A92A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BACFC4-C4A5-B413-55F6-2BD4A8743D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2290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6.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6.emf"/></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4.xml"/><Relationship Id="rId4" Type="http://schemas.openxmlformats.org/officeDocument/2006/relationships/image" Target="../media/image14.sv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sv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slideMaster" Target="../slideMasters/slideMaster5.xml"/><Relationship Id="rId4" Type="http://schemas.openxmlformats.org/officeDocument/2006/relationships/image" Target="../media/image20.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svg"/><Relationship Id="rId1" Type="http://schemas.openxmlformats.org/officeDocument/2006/relationships/slideMaster" Target="../slideMasters/slideMaster5.xml"/><Relationship Id="rId4" Type="http://schemas.openxmlformats.org/officeDocument/2006/relationships/image" Target="../media/image20.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svg"/><Relationship Id="rId1" Type="http://schemas.openxmlformats.org/officeDocument/2006/relationships/slideMaster" Target="../slideMasters/slideMaster5.xml"/><Relationship Id="rId4" Type="http://schemas.openxmlformats.org/officeDocument/2006/relationships/image" Target="../media/image20.png"/></Relationships>
</file>

<file path=ppt/slideLayouts/_rels/slideLayout14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5.emf"/><Relationship Id="rId5" Type="http://schemas.openxmlformats.org/officeDocument/2006/relationships/oleObject" Target="../embeddings/oleObject2.bin"/><Relationship Id="rId4" Type="http://schemas.openxmlformats.org/officeDocument/2006/relationships/image" Target="../media/image24.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sv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8206966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3304572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512612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9" name="Picture 8" descr="A close-up of a person's face&#10;&#10;AI-generated content may be incorrect.">
            <a:extLst>
              <a:ext uri="{FF2B5EF4-FFF2-40B4-BE49-F238E27FC236}">
                <a16:creationId xmlns:a16="http://schemas.microsoft.com/office/drawing/2014/main" id="{C9EC3C1B-2EB5-5212-F7A5-8D9B07010792}"/>
              </a:ext>
            </a:extLst>
          </p:cNvPr>
          <p:cNvPicPr>
            <a:picLocks noChangeAspect="1"/>
          </p:cNvPicPr>
          <p:nvPr userDrawn="1"/>
        </p:nvPicPr>
        <p:blipFill>
          <a:blip r:embed="rId2"/>
          <a:stretch>
            <a:fillRect/>
          </a:stretch>
        </p:blipFill>
        <p:spPr>
          <a:xfrm>
            <a:off x="2466" y="0"/>
            <a:ext cx="12189533" cy="685938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16071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2458211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509566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2732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003505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603322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707676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831213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156890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798269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948908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242323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092200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000706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059754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696991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130484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20394542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3278376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15EF53EC-B032-AB46-CDF2-825D236B3B18}"/>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3741653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6" name="Text Placeholder 10">
            <a:extLst>
              <a:ext uri="{FF2B5EF4-FFF2-40B4-BE49-F238E27FC236}">
                <a16:creationId xmlns:a16="http://schemas.microsoft.com/office/drawing/2014/main" id="{3559293B-23F0-273A-8224-8C4B08C560F1}"/>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7" name="Text Placeholder 10">
            <a:extLst>
              <a:ext uri="{FF2B5EF4-FFF2-40B4-BE49-F238E27FC236}">
                <a16:creationId xmlns:a16="http://schemas.microsoft.com/office/drawing/2014/main" id="{0FC13A84-C989-2C56-F801-9BF906166603}"/>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838502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ext slide – Green I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347C95-5E35-66DB-BBBA-4F6F00EB10C6}"/>
              </a:ext>
            </a:extLst>
          </p:cNvPr>
          <p:cNvSpPr/>
          <p:nvPr userDrawn="1"/>
        </p:nvSpPr>
        <p:spPr>
          <a:xfrm>
            <a:off x="0" y="0"/>
            <a:ext cx="12192000"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hink-cell data - do not delete" hidden="1">
            <a:extLst>
              <a:ext uri="{FF2B5EF4-FFF2-40B4-BE49-F238E27FC236}">
                <a16:creationId xmlns:a16="http://schemas.microsoft.com/office/drawing/2014/main" id="{1AE86032-92C8-0BD7-EE2C-953BD0101037}"/>
              </a:ext>
            </a:extLst>
          </p:cNvPr>
          <p:cNvGraphicFramePr>
            <a:graphicFrameLocks noChangeAspect="1"/>
          </p:cNvGraphicFramePr>
          <p:nvPr userDrawn="1">
            <p:custDataLst>
              <p:tags r:id="rId1"/>
            </p:custDataLst>
            <p:extLst>
              <p:ext uri="{D42A27DB-BD31-4B8C-83A1-F6EECF244321}">
                <p14:modId xmlns:p14="http://schemas.microsoft.com/office/powerpoint/2010/main" val="22822615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1" imgH="333" progId="TCLayout.ActiveDocument.1">
                  <p:embed/>
                </p:oleObj>
              </mc:Choice>
              <mc:Fallback>
                <p:oleObj name="think-cell Slide" r:id="rId3" imgW="331" imgH="333" progId="TCLayout.ActiveDocument.1">
                  <p:embed/>
                  <p:pic>
                    <p:nvPicPr>
                      <p:cNvPr id="3" name="think-cell data - do not delete" hidden="1">
                        <a:extLst>
                          <a:ext uri="{FF2B5EF4-FFF2-40B4-BE49-F238E27FC236}">
                            <a16:creationId xmlns:a16="http://schemas.microsoft.com/office/drawing/2014/main" id="{1AE86032-92C8-0BD7-EE2C-953BD01010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0" y="6450806"/>
            <a:ext cx="1040625" cy="109061"/>
          </a:xfrm>
          <a:prstGeom prst="rect">
            <a:avLst/>
          </a:prstGeom>
        </p:spPr>
        <p:txBody>
          <a:bodyPr/>
          <a:lstStyle>
            <a:lvl1pPr>
              <a:defRPr>
                <a:solidFill>
                  <a:schemeClr val="bg1"/>
                </a:solidFill>
              </a:defRPr>
            </a:lvl1pPr>
          </a:lstStyle>
          <a:p>
            <a:fld id="{5BA3E189-2F3A-42E5-B572-3520703B6186}" type="slidenum">
              <a:rPr lang="en-GB" smtClean="0"/>
              <a:pPr/>
              <a:t>‹#›</a:t>
            </a:fld>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ext Placeholder 15">
            <a:extLst>
              <a:ext uri="{FF2B5EF4-FFF2-40B4-BE49-F238E27FC236}">
                <a16:creationId xmlns:a16="http://schemas.microsoft.com/office/drawing/2014/main" id="{85EB1096-B465-E8B1-479C-D5A8E5B684F8}"/>
              </a:ext>
            </a:extLst>
          </p:cNvPr>
          <p:cNvSpPr>
            <a:spLocks noGrp="1"/>
          </p:cNvSpPr>
          <p:nvPr>
            <p:ph type="body" sz="quarter" idx="14" hasCustomPrompt="1"/>
          </p:nvPr>
        </p:nvSpPr>
        <p:spPr>
          <a:xfrm>
            <a:off x="302400" y="1343023"/>
            <a:ext cx="8064499" cy="4297137"/>
          </a:xfrm>
        </p:spPr>
        <p:txBody>
          <a:bodyPr tIns="0"/>
          <a:lstStyle>
            <a:lvl1pPr>
              <a:defRPr sz="1800">
                <a:solidFill>
                  <a:schemeClr val="bg1"/>
                </a:solidFill>
              </a:defRPr>
            </a:lvl1pPr>
            <a:lvl2pPr>
              <a:buClr>
                <a:schemeClr val="bg1"/>
              </a:buClr>
              <a:defRPr sz="1800">
                <a:solidFill>
                  <a:schemeClr val="bg1"/>
                </a:solidFill>
              </a:defRPr>
            </a:lvl2pPr>
            <a:lvl3pPr>
              <a:buClr>
                <a:schemeClr val="bg1"/>
              </a:buClr>
              <a:defRPr sz="1800">
                <a:solidFill>
                  <a:schemeClr val="bg1"/>
                </a:solidFill>
              </a:defRPr>
            </a:lvl3pPr>
            <a:lvl4pPr>
              <a:buClr>
                <a:schemeClr val="bg1"/>
              </a:buClr>
              <a:defRPr sz="1800">
                <a:solidFill>
                  <a:schemeClr val="bg1"/>
                </a:solidFill>
              </a:defRPr>
            </a:lvl4pPr>
          </a:lstStyle>
          <a:p>
            <a:pPr lvl="0"/>
            <a:r>
              <a:rPr lang="en-US"/>
              <a:t>Text</a:t>
            </a:r>
          </a:p>
          <a:p>
            <a:pPr lvl="1"/>
            <a:r>
              <a:rPr lang="en-US"/>
              <a:t>Bullet point</a:t>
            </a:r>
          </a:p>
          <a:p>
            <a:pPr lvl="2"/>
            <a:r>
              <a:rPr lang="en-US"/>
              <a:t>Bullet point</a:t>
            </a:r>
          </a:p>
          <a:p>
            <a:pPr lvl="3"/>
            <a:r>
              <a:rPr lang="en-GB"/>
              <a:t>Bullet point</a:t>
            </a:r>
          </a:p>
        </p:txBody>
      </p:sp>
      <p:sp>
        <p:nvSpPr>
          <p:cNvPr id="9" name="Title 8">
            <a:extLst>
              <a:ext uri="{FF2B5EF4-FFF2-40B4-BE49-F238E27FC236}">
                <a16:creationId xmlns:a16="http://schemas.microsoft.com/office/drawing/2014/main" id="{3CBDE9F5-8FF9-184B-9005-C929306F49B9}"/>
              </a:ext>
            </a:extLst>
          </p:cNvPr>
          <p:cNvSpPr>
            <a:spLocks noGrp="1"/>
          </p:cNvSpPr>
          <p:nvPr>
            <p:ph type="title" hasCustomPrompt="1"/>
          </p:nvPr>
        </p:nvSpPr>
        <p:spPr/>
        <p:txBody>
          <a:bodyPr/>
          <a:lstStyle>
            <a:lvl1pPr>
              <a:defRPr>
                <a:solidFill>
                  <a:schemeClr val="bg1"/>
                </a:solidFill>
              </a:defRPr>
            </a:lvl1pPr>
          </a:lstStyle>
          <a:p>
            <a:r>
              <a:rPr lang="en-US"/>
              <a:t>Slide title</a:t>
            </a:r>
            <a:endParaRPr lang="en-GB"/>
          </a:p>
        </p:txBody>
      </p:sp>
      <p:sp>
        <p:nvSpPr>
          <p:cNvPr id="10" name="Text Placeholder 2">
            <a:extLst>
              <a:ext uri="{FF2B5EF4-FFF2-40B4-BE49-F238E27FC236}">
                <a16:creationId xmlns:a16="http://schemas.microsoft.com/office/drawing/2014/main" id="{ACC0B9B3-27D7-890C-EF09-9D0C164574D3}"/>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558223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7871677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3550836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1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430247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5037892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0_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9318962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9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29644718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8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37867385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7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5986184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6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7586036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5258517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08497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1101895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818242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4708550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679504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1108125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5971590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40752840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6510049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5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324717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4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2138175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517785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0206821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2357762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12967168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10959277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9" name="Picture 8" descr="A close-up of a person's face&#10;&#10;AI-generated content may be incorrect.">
            <a:extLst>
              <a:ext uri="{FF2B5EF4-FFF2-40B4-BE49-F238E27FC236}">
                <a16:creationId xmlns:a16="http://schemas.microsoft.com/office/drawing/2014/main" id="{C9EC3C1B-2EB5-5212-F7A5-8D9B07010792}"/>
              </a:ext>
            </a:extLst>
          </p:cNvPr>
          <p:cNvPicPr>
            <a:picLocks noChangeAspect="1"/>
          </p:cNvPicPr>
          <p:nvPr userDrawn="1"/>
        </p:nvPicPr>
        <p:blipFill>
          <a:blip r:embed="rId2"/>
          <a:stretch>
            <a:fillRect/>
          </a:stretch>
        </p:blipFill>
        <p:spPr>
          <a:xfrm>
            <a:off x="2466" y="0"/>
            <a:ext cx="12189533" cy="685938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793538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7918104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35025442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048275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7233586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3629181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4508247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908965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8977525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1344782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8031748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041588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1357486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1255473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9697000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7069607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18223657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32627163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555300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7135075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6" name="Text Placeholder 10">
            <a:extLst>
              <a:ext uri="{FF2B5EF4-FFF2-40B4-BE49-F238E27FC236}">
                <a16:creationId xmlns:a16="http://schemas.microsoft.com/office/drawing/2014/main" id="{3559293B-23F0-273A-8224-8C4B08C560F1}"/>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7" name="Text Placeholder 10">
            <a:extLst>
              <a:ext uri="{FF2B5EF4-FFF2-40B4-BE49-F238E27FC236}">
                <a16:creationId xmlns:a16="http://schemas.microsoft.com/office/drawing/2014/main" id="{0FC13A84-C989-2C56-F801-9BF906166603}"/>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8488319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Text slide – Green II">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347C95-5E35-66DB-BBBA-4F6F00EB10C6}"/>
              </a:ext>
            </a:extLst>
          </p:cNvPr>
          <p:cNvSpPr/>
          <p:nvPr userDrawn="1"/>
        </p:nvSpPr>
        <p:spPr>
          <a:xfrm>
            <a:off x="0" y="0"/>
            <a:ext cx="12192000"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hink-cell data - do not delete" hidden="1">
            <a:extLst>
              <a:ext uri="{FF2B5EF4-FFF2-40B4-BE49-F238E27FC236}">
                <a16:creationId xmlns:a16="http://schemas.microsoft.com/office/drawing/2014/main" id="{1AE86032-92C8-0BD7-EE2C-953BD0101037}"/>
              </a:ext>
            </a:extLst>
          </p:cNvPr>
          <p:cNvGraphicFramePr>
            <a:graphicFrameLocks noChangeAspect="1"/>
          </p:cNvGraphicFramePr>
          <p:nvPr userDrawn="1">
            <p:custDataLst>
              <p:tags r:id="rId1"/>
            </p:custDataLst>
            <p:extLst>
              <p:ext uri="{D42A27DB-BD31-4B8C-83A1-F6EECF244321}">
                <p14:modId xmlns:p14="http://schemas.microsoft.com/office/powerpoint/2010/main" val="22822615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1" imgH="333" progId="TCLayout.ActiveDocument.1">
                  <p:embed/>
                </p:oleObj>
              </mc:Choice>
              <mc:Fallback>
                <p:oleObj name="think-cell Slide" r:id="rId3" imgW="331" imgH="333" progId="TCLayout.ActiveDocument.1">
                  <p:embed/>
                  <p:pic>
                    <p:nvPicPr>
                      <p:cNvPr id="3" name="think-cell data - do not delete" hidden="1">
                        <a:extLst>
                          <a:ext uri="{FF2B5EF4-FFF2-40B4-BE49-F238E27FC236}">
                            <a16:creationId xmlns:a16="http://schemas.microsoft.com/office/drawing/2014/main" id="{1AE86032-92C8-0BD7-EE2C-953BD01010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0" y="6450806"/>
            <a:ext cx="1040625" cy="109061"/>
          </a:xfrm>
          <a:prstGeom prst="rect">
            <a:avLst/>
          </a:prstGeom>
        </p:spPr>
        <p:txBody>
          <a:bodyPr/>
          <a:lstStyle>
            <a:lvl1pPr>
              <a:defRPr>
                <a:solidFill>
                  <a:schemeClr val="bg1"/>
                </a:solidFill>
              </a:defRPr>
            </a:lvl1pPr>
          </a:lstStyle>
          <a:p>
            <a:fld id="{5BA3E189-2F3A-42E5-B572-3520703B6186}" type="slidenum">
              <a:rPr lang="en-GB" smtClean="0"/>
              <a:pPr/>
              <a:t>‹#›</a:t>
            </a:fld>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ext Placeholder 15">
            <a:extLst>
              <a:ext uri="{FF2B5EF4-FFF2-40B4-BE49-F238E27FC236}">
                <a16:creationId xmlns:a16="http://schemas.microsoft.com/office/drawing/2014/main" id="{85EB1096-B465-E8B1-479C-D5A8E5B684F8}"/>
              </a:ext>
            </a:extLst>
          </p:cNvPr>
          <p:cNvSpPr>
            <a:spLocks noGrp="1"/>
          </p:cNvSpPr>
          <p:nvPr>
            <p:ph type="body" sz="quarter" idx="14" hasCustomPrompt="1"/>
          </p:nvPr>
        </p:nvSpPr>
        <p:spPr>
          <a:xfrm>
            <a:off x="302400" y="1343023"/>
            <a:ext cx="8064499" cy="4297137"/>
          </a:xfrm>
        </p:spPr>
        <p:txBody>
          <a:bodyPr tIns="0"/>
          <a:lstStyle>
            <a:lvl1pPr>
              <a:defRPr sz="1800">
                <a:solidFill>
                  <a:schemeClr val="bg1"/>
                </a:solidFill>
              </a:defRPr>
            </a:lvl1pPr>
            <a:lvl2pPr>
              <a:buClr>
                <a:schemeClr val="bg1"/>
              </a:buClr>
              <a:defRPr sz="1800">
                <a:solidFill>
                  <a:schemeClr val="bg1"/>
                </a:solidFill>
              </a:defRPr>
            </a:lvl2pPr>
            <a:lvl3pPr>
              <a:buClr>
                <a:schemeClr val="bg1"/>
              </a:buClr>
              <a:defRPr sz="1800">
                <a:solidFill>
                  <a:schemeClr val="bg1"/>
                </a:solidFill>
              </a:defRPr>
            </a:lvl3pPr>
            <a:lvl4pPr>
              <a:buClr>
                <a:schemeClr val="bg1"/>
              </a:buClr>
              <a:defRPr sz="1800">
                <a:solidFill>
                  <a:schemeClr val="bg1"/>
                </a:solidFill>
              </a:defRPr>
            </a:lvl4pPr>
          </a:lstStyle>
          <a:p>
            <a:pPr lvl="0"/>
            <a:r>
              <a:rPr lang="en-US"/>
              <a:t>Text</a:t>
            </a:r>
          </a:p>
          <a:p>
            <a:pPr lvl="1"/>
            <a:r>
              <a:rPr lang="en-US"/>
              <a:t>Bullet point</a:t>
            </a:r>
          </a:p>
          <a:p>
            <a:pPr lvl="2"/>
            <a:r>
              <a:rPr lang="en-US"/>
              <a:t>Bullet point</a:t>
            </a:r>
          </a:p>
          <a:p>
            <a:pPr lvl="3"/>
            <a:r>
              <a:rPr lang="en-GB"/>
              <a:t>Bullet point</a:t>
            </a:r>
          </a:p>
        </p:txBody>
      </p:sp>
      <p:sp>
        <p:nvSpPr>
          <p:cNvPr id="9" name="Title 8">
            <a:extLst>
              <a:ext uri="{FF2B5EF4-FFF2-40B4-BE49-F238E27FC236}">
                <a16:creationId xmlns:a16="http://schemas.microsoft.com/office/drawing/2014/main" id="{3CBDE9F5-8FF9-184B-9005-C929306F49B9}"/>
              </a:ext>
            </a:extLst>
          </p:cNvPr>
          <p:cNvSpPr>
            <a:spLocks noGrp="1"/>
          </p:cNvSpPr>
          <p:nvPr>
            <p:ph type="title" hasCustomPrompt="1"/>
          </p:nvPr>
        </p:nvSpPr>
        <p:spPr/>
        <p:txBody>
          <a:bodyPr/>
          <a:lstStyle>
            <a:lvl1pPr>
              <a:defRPr>
                <a:solidFill>
                  <a:schemeClr val="bg1"/>
                </a:solidFill>
              </a:defRPr>
            </a:lvl1pPr>
          </a:lstStyle>
          <a:p>
            <a:r>
              <a:rPr lang="en-US"/>
              <a:t>Slide title</a:t>
            </a:r>
            <a:endParaRPr lang="en-GB"/>
          </a:p>
        </p:txBody>
      </p:sp>
      <p:sp>
        <p:nvSpPr>
          <p:cNvPr id="10" name="Text Placeholder 2">
            <a:extLst>
              <a:ext uri="{FF2B5EF4-FFF2-40B4-BE49-F238E27FC236}">
                <a16:creationId xmlns:a16="http://schemas.microsoft.com/office/drawing/2014/main" id="{ACC0B9B3-27D7-890C-EF09-9D0C164574D3}"/>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2183364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CD4A783-7D7D-0387-04E9-519541176FFA}"/>
              </a:ext>
            </a:extLst>
          </p:cNvPr>
          <p:cNvSpPr>
            <a:spLocks noGrp="1"/>
          </p:cNvSpPr>
          <p:nvPr>
            <p:ph type="dt" sz="half" idx="10"/>
          </p:nvPr>
        </p:nvSpPr>
        <p:spPr/>
        <p:txBody>
          <a:bodyPr/>
          <a:lstStyle/>
          <a:p>
            <a:fld id="{DEB1F130-CD5C-A64D-A520-AEC851AC5857}" type="datetime1">
              <a:rPr lang="en-GB" smtClean="0"/>
              <a:t>03/08/2026</a:t>
            </a:fld>
            <a:endParaRPr lang="en-GB"/>
          </a:p>
        </p:txBody>
      </p:sp>
      <p:sp>
        <p:nvSpPr>
          <p:cNvPr id="4" name="Footer Placeholder 3">
            <a:extLst>
              <a:ext uri="{FF2B5EF4-FFF2-40B4-BE49-F238E27FC236}">
                <a16:creationId xmlns:a16="http://schemas.microsoft.com/office/drawing/2014/main" id="{F00755DC-9D5B-B9B6-B4DD-9B8AE3F0B2DB}"/>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234FBF4E-4D95-E6DC-9F09-A54EEE5970C3}"/>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6" name="Title 5">
            <a:extLst>
              <a:ext uri="{FF2B5EF4-FFF2-40B4-BE49-F238E27FC236}">
                <a16:creationId xmlns:a16="http://schemas.microsoft.com/office/drawing/2014/main" id="{747B7989-78A9-5119-0217-415F2D15F09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2222812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4723845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19987089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1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2670348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_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3917398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0_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5293535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9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9078267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8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1240809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7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4063390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6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66201307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9652750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35516525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0350785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2466593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42222209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1985774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0241245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83216953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5862381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5744502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5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0178443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4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15818829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738407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9701599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8779164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5413579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8023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79473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60343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329388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73717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261589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49472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707542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75128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55740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69761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19054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234239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860744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181053457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2"/>
        </a:solidFill>
        <a:effectLst/>
      </p:bgPr>
    </p:bg>
    <p:spTree>
      <p:nvGrpSpPr>
        <p:cNvPr id="1" name=""/>
        <p:cNvGrpSpPr/>
        <p:nvPr/>
      </p:nvGrpSpPr>
      <p:grpSpPr>
        <a:xfrm>
          <a:off x="0" y="0"/>
          <a:ext cx="0" cy="0"/>
          <a:chOff x="0" y="0"/>
          <a:chExt cx="0" cy="0"/>
        </a:xfrm>
      </p:grpSpPr>
      <p:pic>
        <p:nvPicPr>
          <p:cNvPr id="12" name="Picture 11" descr="A person with her eyes closed&#10;&#10;Description automatically generated">
            <a:extLst>
              <a:ext uri="{FF2B5EF4-FFF2-40B4-BE49-F238E27FC236}">
                <a16:creationId xmlns:a16="http://schemas.microsoft.com/office/drawing/2014/main" id="{3ED17F60-2712-EF78-0652-2D49DA03709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1E45543-C494-6DE2-F986-7BCF3FBC34DA}"/>
              </a:ext>
            </a:extLst>
          </p:cNvPr>
          <p:cNvSpPr>
            <a:spLocks noGrp="1"/>
          </p:cNvSpPr>
          <p:nvPr>
            <p:ph type="ctrTitle"/>
          </p:nvPr>
        </p:nvSpPr>
        <p:spPr>
          <a:xfrm>
            <a:off x="296863" y="533400"/>
            <a:ext cx="6513512" cy="1924050"/>
          </a:xfrm>
        </p:spPr>
        <p:txBody>
          <a:bodyPr anchor="t" anchorCtr="0"/>
          <a:lstStyle>
            <a:lvl1pPr algn="l" rtl="0">
              <a:lnSpc>
                <a:spcPct val="80000"/>
              </a:lnSpc>
              <a:defRPr sz="6500" cap="none" spc="-110" baseline="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38EA4AB6-2D72-11BA-21EC-76ABFF5E3B92}"/>
              </a:ext>
            </a:extLst>
          </p:cNvPr>
          <p:cNvSpPr>
            <a:spLocks noGrp="1"/>
          </p:cNvSpPr>
          <p:nvPr>
            <p:ph type="subTitle" idx="1"/>
          </p:nvPr>
        </p:nvSpPr>
        <p:spPr>
          <a:xfrm>
            <a:off x="287338" y="5609557"/>
            <a:ext cx="3751262" cy="999949"/>
          </a:xfrm>
        </p:spPr>
        <p:txBody>
          <a:bodyPr anchor="b" anchorCtr="0"/>
          <a:lstStyle>
            <a:lvl1pPr marL="0" indent="0" algn="l" rtl="0">
              <a:lnSpc>
                <a:spcPct val="80000"/>
              </a:lnSpc>
              <a:buNone/>
              <a:defRPr sz="1800" b="0" cap="none" spc="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9CA0F81B-A370-2912-A2CE-6B580986771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516005" y="6207920"/>
            <a:ext cx="2519825" cy="486937"/>
          </a:xfrm>
          <a:prstGeom prst="rect">
            <a:avLst/>
          </a:prstGeom>
        </p:spPr>
      </p:pic>
      <p:pic>
        <p:nvPicPr>
          <p:cNvPr id="10" name="Graphic 9">
            <a:extLst>
              <a:ext uri="{FF2B5EF4-FFF2-40B4-BE49-F238E27FC236}">
                <a16:creationId xmlns:a16="http://schemas.microsoft.com/office/drawing/2014/main" id="{8A44958D-CEA8-C6D5-AEF7-5D39874118BB}"/>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3994" r="5332"/>
          <a:stretch/>
        </p:blipFill>
        <p:spPr>
          <a:xfrm>
            <a:off x="0" y="2514859"/>
            <a:ext cx="12192000" cy="2656156"/>
          </a:xfrm>
          <a:prstGeom prst="rect">
            <a:avLst/>
          </a:prstGeom>
        </p:spPr>
      </p:pic>
    </p:spTree>
    <p:extLst>
      <p:ext uri="{BB962C8B-B14F-4D97-AF65-F5344CB8AC3E}">
        <p14:creationId xmlns:p14="http://schemas.microsoft.com/office/powerpoint/2010/main" val="1078831863"/>
      </p:ext>
    </p:extLst>
  </p:cSld>
  <p:clrMapOvr>
    <a:overrideClrMapping bg1="dk1" tx1="lt1" bg2="dk2" tx2="lt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Title Slide-placeholder">
    <p:bg>
      <p:bgPr>
        <a:solidFill>
          <a:schemeClr val="accent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A2CDDE-E3D5-2808-F392-9E1A768A27D9}"/>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A1E45543-C494-6DE2-F986-7BCF3FBC34DA}"/>
              </a:ext>
            </a:extLst>
          </p:cNvPr>
          <p:cNvSpPr>
            <a:spLocks noGrp="1"/>
          </p:cNvSpPr>
          <p:nvPr>
            <p:ph type="ctrTitle"/>
          </p:nvPr>
        </p:nvSpPr>
        <p:spPr>
          <a:xfrm>
            <a:off x="296863" y="533400"/>
            <a:ext cx="6513512" cy="1924050"/>
          </a:xfrm>
        </p:spPr>
        <p:txBody>
          <a:bodyPr anchor="t" anchorCtr="0"/>
          <a:lstStyle>
            <a:lvl1pPr algn="l" rtl="0">
              <a:lnSpc>
                <a:spcPct val="80000"/>
              </a:lnSpc>
              <a:defRPr sz="6500" cap="none" spc="-110" baseline="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38EA4AB6-2D72-11BA-21EC-76ABFF5E3B92}"/>
              </a:ext>
            </a:extLst>
          </p:cNvPr>
          <p:cNvSpPr>
            <a:spLocks noGrp="1"/>
          </p:cNvSpPr>
          <p:nvPr>
            <p:ph type="subTitle" idx="1"/>
          </p:nvPr>
        </p:nvSpPr>
        <p:spPr>
          <a:xfrm>
            <a:off x="287338" y="5609557"/>
            <a:ext cx="3751262" cy="999949"/>
          </a:xfrm>
        </p:spPr>
        <p:txBody>
          <a:bodyPr anchor="b" anchorCtr="0"/>
          <a:lstStyle>
            <a:lvl1pPr marL="0" indent="0" algn="l" rtl="0">
              <a:lnSpc>
                <a:spcPct val="80000"/>
              </a:lnSpc>
              <a:buNone/>
              <a:defRPr sz="1800" b="0" cap="none" spc="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9CA0F81B-A370-2912-A2CE-6B580986771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9516005" y="6207920"/>
            <a:ext cx="2519825" cy="486937"/>
          </a:xfrm>
          <a:prstGeom prst="rect">
            <a:avLst/>
          </a:prstGeom>
        </p:spPr>
      </p:pic>
      <p:pic>
        <p:nvPicPr>
          <p:cNvPr id="10" name="Graphic 9">
            <a:extLst>
              <a:ext uri="{FF2B5EF4-FFF2-40B4-BE49-F238E27FC236}">
                <a16:creationId xmlns:a16="http://schemas.microsoft.com/office/drawing/2014/main" id="{8A44958D-CEA8-C6D5-AEF7-5D39874118B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3994" r="5332"/>
          <a:stretch/>
        </p:blipFill>
        <p:spPr>
          <a:xfrm>
            <a:off x="0" y="2514859"/>
            <a:ext cx="12192000" cy="2656156"/>
          </a:xfrm>
          <a:prstGeom prst="rect">
            <a:avLst/>
          </a:prstGeom>
        </p:spPr>
      </p:pic>
    </p:spTree>
    <p:extLst>
      <p:ext uri="{BB962C8B-B14F-4D97-AF65-F5344CB8AC3E}">
        <p14:creationId xmlns:p14="http://schemas.microsoft.com/office/powerpoint/2010/main" val="2618210833"/>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F36CB-AF67-6BBF-0E8B-B6D4C2A242B9}"/>
              </a:ext>
            </a:extLst>
          </p:cNvPr>
          <p:cNvSpPr>
            <a:spLocks noGrp="1"/>
          </p:cNvSpPr>
          <p:nvPr>
            <p:ph type="title"/>
          </p:nvPr>
        </p:nvSpPr>
        <p:spPr/>
        <p:txBody>
          <a:bodyPr/>
          <a:lstStyle/>
          <a:p>
            <a:r>
              <a:rPr lang="en-US"/>
              <a:t>Click to edit Master title style</a:t>
            </a:r>
            <a:endParaRPr lang="en-GB"/>
          </a:p>
        </p:txBody>
      </p:sp>
      <p:sp>
        <p:nvSpPr>
          <p:cNvPr id="6" name="Date Placeholder 5">
            <a:extLst>
              <a:ext uri="{FF2B5EF4-FFF2-40B4-BE49-F238E27FC236}">
                <a16:creationId xmlns:a16="http://schemas.microsoft.com/office/drawing/2014/main" id="{736FD988-59B4-2750-C368-329B4EA2499B}"/>
              </a:ext>
            </a:extLst>
          </p:cNvPr>
          <p:cNvSpPr>
            <a:spLocks noGrp="1"/>
          </p:cNvSpPr>
          <p:nvPr>
            <p:ph type="dt" sz="half" idx="10"/>
          </p:nvPr>
        </p:nvSpPr>
        <p:spPr/>
        <p:txBody>
          <a:bodyPr/>
          <a:lstStyle/>
          <a:p>
            <a:fld id="{E8A55033-0B99-134E-B64A-3807D447A0FF}" type="datetime1">
              <a:rPr lang="en-GB" smtClean="0"/>
              <a:t>03/08/2026</a:t>
            </a:fld>
            <a:endParaRPr lang="en-GB"/>
          </a:p>
        </p:txBody>
      </p:sp>
      <p:sp>
        <p:nvSpPr>
          <p:cNvPr id="7" name="Footer Placeholder 6">
            <a:extLst>
              <a:ext uri="{FF2B5EF4-FFF2-40B4-BE49-F238E27FC236}">
                <a16:creationId xmlns:a16="http://schemas.microsoft.com/office/drawing/2014/main" id="{D5C59346-0ED0-2686-5CB3-0DDAED7E3C84}"/>
              </a:ext>
            </a:extLst>
          </p:cNvPr>
          <p:cNvSpPr>
            <a:spLocks noGrp="1"/>
          </p:cNvSpPr>
          <p:nvPr>
            <p:ph type="ftr" sz="quarter" idx="11"/>
          </p:nvPr>
        </p:nvSpPr>
        <p:spPr/>
        <p:txBody>
          <a:bodyPr/>
          <a:lstStyle/>
          <a:p>
            <a:r>
              <a:rPr lang="en-GB"/>
              <a:t>Presentation title here</a:t>
            </a:r>
          </a:p>
        </p:txBody>
      </p:sp>
      <p:sp>
        <p:nvSpPr>
          <p:cNvPr id="8" name="Slide Number Placeholder 7">
            <a:extLst>
              <a:ext uri="{FF2B5EF4-FFF2-40B4-BE49-F238E27FC236}">
                <a16:creationId xmlns:a16="http://schemas.microsoft.com/office/drawing/2014/main" id="{075BC378-0A77-9A5D-2E2E-C29DF6FFC377}"/>
              </a:ext>
            </a:extLst>
          </p:cNvPr>
          <p:cNvSpPr>
            <a:spLocks noGrp="1"/>
          </p:cNvSpPr>
          <p:nvPr>
            <p:ph type="sldNum" sz="quarter" idx="12"/>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368418020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763F-B419-7839-8CA1-BD3AC89E2D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06ECF4-76FE-C3C8-E84A-2E7E19E3BD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BADBCE-8FB5-DF7A-9C40-09CC4E1A097D}"/>
              </a:ext>
            </a:extLst>
          </p:cNvPr>
          <p:cNvSpPr>
            <a:spLocks noGrp="1"/>
          </p:cNvSpPr>
          <p:nvPr>
            <p:ph type="dt" sz="half" idx="10"/>
          </p:nvPr>
        </p:nvSpPr>
        <p:spPr/>
        <p:txBody>
          <a:bodyPr/>
          <a:lstStyle/>
          <a:p>
            <a:fld id="{7E8F8363-ED0C-DE43-9A50-D8FDA00C9799}" type="datetime1">
              <a:rPr lang="en-GB" smtClean="0"/>
              <a:t>03/08/2026</a:t>
            </a:fld>
            <a:endParaRPr lang="en-GB"/>
          </a:p>
        </p:txBody>
      </p:sp>
      <p:sp>
        <p:nvSpPr>
          <p:cNvPr id="8" name="Footer Placeholder 7">
            <a:extLst>
              <a:ext uri="{FF2B5EF4-FFF2-40B4-BE49-F238E27FC236}">
                <a16:creationId xmlns:a16="http://schemas.microsoft.com/office/drawing/2014/main" id="{27CFE85C-9BBF-C2C1-93B0-14D4A8F3A51E}"/>
              </a:ext>
            </a:extLst>
          </p:cNvPr>
          <p:cNvSpPr>
            <a:spLocks noGrp="1"/>
          </p:cNvSpPr>
          <p:nvPr>
            <p:ph type="ftr" sz="quarter" idx="11"/>
          </p:nvPr>
        </p:nvSpPr>
        <p:spPr/>
        <p:txBody>
          <a:bodyPr/>
          <a:lstStyle/>
          <a:p>
            <a:r>
              <a:rPr lang="en-GB"/>
              <a:t>Presentation title here</a:t>
            </a:r>
          </a:p>
        </p:txBody>
      </p:sp>
      <p:sp>
        <p:nvSpPr>
          <p:cNvPr id="9" name="Slide Number Placeholder 8">
            <a:extLst>
              <a:ext uri="{FF2B5EF4-FFF2-40B4-BE49-F238E27FC236}">
                <a16:creationId xmlns:a16="http://schemas.microsoft.com/office/drawing/2014/main" id="{7203FC4E-40D1-71FF-8047-A328B6996BD4}"/>
              </a:ext>
            </a:extLst>
          </p:cNvPr>
          <p:cNvSpPr>
            <a:spLocks noGrp="1"/>
          </p:cNvSpPr>
          <p:nvPr>
            <p:ph type="sldNum" sz="quarter" idx="12"/>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15858320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763F-B419-7839-8CA1-BD3AC89E2D45}"/>
              </a:ext>
            </a:extLst>
          </p:cNvPr>
          <p:cNvSpPr>
            <a:spLocks noGrp="1"/>
          </p:cNvSpPr>
          <p:nvPr>
            <p:ph type="title"/>
          </p:nvPr>
        </p:nvSpPr>
        <p:spPr>
          <a:xfrm>
            <a:off x="605630" y="649842"/>
            <a:ext cx="6955633" cy="707560"/>
          </a:xfrm>
        </p:spPr>
        <p:txBody>
          <a:bodyPr/>
          <a:lstStyle/>
          <a:p>
            <a:r>
              <a:rPr lang="en-US"/>
              <a:t>Click to edit Master title style</a:t>
            </a:r>
          </a:p>
        </p:txBody>
      </p:sp>
      <p:sp>
        <p:nvSpPr>
          <p:cNvPr id="7" name="Text Placeholder 6">
            <a:extLst>
              <a:ext uri="{FF2B5EF4-FFF2-40B4-BE49-F238E27FC236}">
                <a16:creationId xmlns:a16="http://schemas.microsoft.com/office/drawing/2014/main" id="{4C821FCB-1177-7D98-A912-CD323AD99AA7}"/>
              </a:ext>
            </a:extLst>
          </p:cNvPr>
          <p:cNvSpPr>
            <a:spLocks noGrp="1"/>
          </p:cNvSpPr>
          <p:nvPr>
            <p:ph type="body" sz="quarter" idx="10"/>
          </p:nvPr>
        </p:nvSpPr>
        <p:spPr>
          <a:xfrm>
            <a:off x="604838" y="1984606"/>
            <a:ext cx="6956425" cy="3973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a:extLst>
              <a:ext uri="{FF2B5EF4-FFF2-40B4-BE49-F238E27FC236}">
                <a16:creationId xmlns:a16="http://schemas.microsoft.com/office/drawing/2014/main" id="{6F475861-6973-5419-CA38-722426761D5B}"/>
              </a:ext>
            </a:extLst>
          </p:cNvPr>
          <p:cNvSpPr>
            <a:spLocks noGrp="1"/>
          </p:cNvSpPr>
          <p:nvPr>
            <p:ph type="pic" sz="quarter" idx="11"/>
          </p:nvPr>
        </p:nvSpPr>
        <p:spPr>
          <a:xfrm>
            <a:off x="8150225" y="0"/>
            <a:ext cx="4041775" cy="6858000"/>
          </a:xfrm>
        </p:spPr>
        <p:txBody>
          <a:bodyPr/>
          <a:lstStyle>
            <a:lvl1pPr rtl="0">
              <a:defRPr/>
            </a:lvl1pPr>
          </a:lstStyle>
          <a:p>
            <a:endParaRPr lang="en-GB"/>
          </a:p>
        </p:txBody>
      </p:sp>
      <p:sp>
        <p:nvSpPr>
          <p:cNvPr id="11" name="Text Placeholder 2">
            <a:extLst>
              <a:ext uri="{FF2B5EF4-FFF2-40B4-BE49-F238E27FC236}">
                <a16:creationId xmlns:a16="http://schemas.microsoft.com/office/drawing/2014/main" id="{89BFFBD5-D2BE-3F36-0F5B-C4D0395CEC77}"/>
              </a:ext>
            </a:extLst>
          </p:cNvPr>
          <p:cNvSpPr>
            <a:spLocks noGrp="1"/>
          </p:cNvSpPr>
          <p:nvPr>
            <p:ph type="body" idx="1"/>
          </p:nvPr>
        </p:nvSpPr>
        <p:spPr>
          <a:xfrm>
            <a:off x="603250" y="1428118"/>
            <a:ext cx="6955632" cy="485772"/>
          </a:xfrm>
        </p:spPr>
        <p:txBody>
          <a:bodyPr anchor="t" anchorCtr="0"/>
          <a:lstStyle>
            <a:lvl1pPr marL="0" indent="0">
              <a:lnSpc>
                <a:spcPct val="85000"/>
              </a:lnSpc>
              <a:spcBef>
                <a:spcPts val="0"/>
              </a:spcBef>
              <a:buNone/>
              <a:defRPr sz="2000" b="1" cap="all" baseline="0">
                <a:solidFill>
                  <a:schemeClr val="tx1"/>
                </a:solidFill>
              </a:defRPr>
            </a:lvl1pPr>
            <a:lvl2pPr marL="0" indent="0">
              <a:lnSpc>
                <a:spcPct val="85000"/>
              </a:lnSpc>
              <a:spcBef>
                <a:spcPts val="0"/>
              </a:spcBef>
              <a:buNone/>
              <a:defRPr sz="1500" b="0">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L2</a:t>
            </a:r>
          </a:p>
        </p:txBody>
      </p:sp>
      <p:sp>
        <p:nvSpPr>
          <p:cNvPr id="3" name="Date Placeholder 2">
            <a:extLst>
              <a:ext uri="{FF2B5EF4-FFF2-40B4-BE49-F238E27FC236}">
                <a16:creationId xmlns:a16="http://schemas.microsoft.com/office/drawing/2014/main" id="{0971D1EA-478B-0038-5DB5-88C33AF826CE}"/>
              </a:ext>
            </a:extLst>
          </p:cNvPr>
          <p:cNvSpPr>
            <a:spLocks noGrp="1"/>
          </p:cNvSpPr>
          <p:nvPr>
            <p:ph type="dt" sz="half" idx="12"/>
          </p:nvPr>
        </p:nvSpPr>
        <p:spPr/>
        <p:txBody>
          <a:bodyPr/>
          <a:lstStyle/>
          <a:p>
            <a:fld id="{B9AE48CB-DE2F-9E44-8FA7-C0799012ABB7}" type="datetime1">
              <a:rPr lang="en-GB" smtClean="0"/>
              <a:t>03/08/2026</a:t>
            </a:fld>
            <a:endParaRPr lang="en-GB"/>
          </a:p>
        </p:txBody>
      </p:sp>
      <p:sp>
        <p:nvSpPr>
          <p:cNvPr id="4" name="Footer Placeholder 3">
            <a:extLst>
              <a:ext uri="{FF2B5EF4-FFF2-40B4-BE49-F238E27FC236}">
                <a16:creationId xmlns:a16="http://schemas.microsoft.com/office/drawing/2014/main" id="{3FD5702B-1CD5-15BC-C868-CA4B1C201664}"/>
              </a:ext>
            </a:extLst>
          </p:cNvPr>
          <p:cNvSpPr>
            <a:spLocks noGrp="1"/>
          </p:cNvSpPr>
          <p:nvPr>
            <p:ph type="ftr" sz="quarter" idx="13"/>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654198C0-620C-B542-09CC-3C58C8BD76B3}"/>
              </a:ext>
            </a:extLst>
          </p:cNvPr>
          <p:cNvSpPr>
            <a:spLocks noGrp="1"/>
          </p:cNvSpPr>
          <p:nvPr>
            <p:ph type="sldNum" sz="quarter" idx="14"/>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22276327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2">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B8451-19A4-2B08-D894-7217761AFBD5}"/>
              </a:ext>
            </a:extLst>
          </p:cNvPr>
          <p:cNvSpPr>
            <a:spLocks noGrp="1"/>
          </p:cNvSpPr>
          <p:nvPr>
            <p:ph type="title"/>
          </p:nvPr>
        </p:nvSpPr>
        <p:spPr>
          <a:xfrm>
            <a:off x="603250" y="2095500"/>
            <a:ext cx="4369442" cy="1504728"/>
          </a:xfrm>
        </p:spPr>
        <p:txBody>
          <a:bodyPr anchor="b"/>
          <a:lstStyle>
            <a:lvl1pPr algn="l">
              <a:lnSpc>
                <a:spcPct val="80000"/>
              </a:lnSpc>
              <a:defRPr sz="3250" cap="none" baseline="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DD39998-2147-DA8F-64B6-DBA510BA639F}"/>
              </a:ext>
            </a:extLst>
          </p:cNvPr>
          <p:cNvSpPr>
            <a:spLocks noGrp="1"/>
          </p:cNvSpPr>
          <p:nvPr>
            <p:ph type="body" idx="1"/>
          </p:nvPr>
        </p:nvSpPr>
        <p:spPr>
          <a:xfrm>
            <a:off x="603250" y="3862772"/>
            <a:ext cx="4369442" cy="1500187"/>
          </a:xfrm>
        </p:spPr>
        <p:txBody>
          <a:bodyPr/>
          <a:lstStyle>
            <a:lvl1pPr marL="0" indent="0" algn="l">
              <a:buNone/>
              <a:defRPr sz="16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7F55FF-6E92-D12D-3A34-7FBF2F258930}"/>
              </a:ext>
            </a:extLst>
          </p:cNvPr>
          <p:cNvSpPr>
            <a:spLocks noGrp="1"/>
          </p:cNvSpPr>
          <p:nvPr>
            <p:ph type="dt" sz="half" idx="10"/>
          </p:nvPr>
        </p:nvSpPr>
        <p:spPr/>
        <p:txBody>
          <a:bodyPr/>
          <a:lstStyle/>
          <a:p>
            <a:fld id="{23831368-3B87-774F-97A0-C2B1C25502B1}" type="datetime1">
              <a:rPr lang="en-GB" smtClean="0"/>
              <a:t>03/08/2026</a:t>
            </a:fld>
            <a:endParaRPr lang="en-GB"/>
          </a:p>
        </p:txBody>
      </p:sp>
      <p:sp>
        <p:nvSpPr>
          <p:cNvPr id="5" name="Footer Placeholder 4">
            <a:extLst>
              <a:ext uri="{FF2B5EF4-FFF2-40B4-BE49-F238E27FC236}">
                <a16:creationId xmlns:a16="http://schemas.microsoft.com/office/drawing/2014/main" id="{839ADA52-C2BA-4485-5C1C-C627BD9CDB5D}"/>
              </a:ext>
            </a:extLst>
          </p:cNvPr>
          <p:cNvSpPr>
            <a:spLocks noGrp="1"/>
          </p:cNvSpPr>
          <p:nvPr>
            <p:ph type="ftr" sz="quarter" idx="11"/>
          </p:nvPr>
        </p:nvSpPr>
        <p:spPr/>
        <p:txBody>
          <a:bodyPr/>
          <a:lstStyle/>
          <a:p>
            <a:r>
              <a:rPr lang="en-GB"/>
              <a:t>Presentation title here</a:t>
            </a:r>
          </a:p>
        </p:txBody>
      </p:sp>
      <p:sp>
        <p:nvSpPr>
          <p:cNvPr id="6" name="Slide Number Placeholder 5">
            <a:extLst>
              <a:ext uri="{FF2B5EF4-FFF2-40B4-BE49-F238E27FC236}">
                <a16:creationId xmlns:a16="http://schemas.microsoft.com/office/drawing/2014/main" id="{DB1B48D7-6216-E140-B2CE-9F763763CBA6}"/>
              </a:ext>
            </a:extLst>
          </p:cNvPr>
          <p:cNvSpPr>
            <a:spLocks noGrp="1"/>
          </p:cNvSpPr>
          <p:nvPr>
            <p:ph type="sldNum" sz="quarter" idx="12"/>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2833054297"/>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Large quote divider">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42421FE-8FCE-BCC5-7916-DE4C84F49C74}"/>
              </a:ext>
            </a:extLst>
          </p:cNvPr>
          <p:cNvSpPr>
            <a:spLocks noGrp="1"/>
          </p:cNvSpPr>
          <p:nvPr>
            <p:ph type="pic" sz="quarter" idx="13"/>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02FB8451-19A4-2B08-D894-7217761AFBD5}"/>
              </a:ext>
            </a:extLst>
          </p:cNvPr>
          <p:cNvSpPr>
            <a:spLocks noGrp="1"/>
          </p:cNvSpPr>
          <p:nvPr>
            <p:ph type="title"/>
          </p:nvPr>
        </p:nvSpPr>
        <p:spPr>
          <a:xfrm>
            <a:off x="603250" y="1317600"/>
            <a:ext cx="10964636" cy="2272171"/>
          </a:xfrm>
        </p:spPr>
        <p:txBody>
          <a:bodyPr anchor="b"/>
          <a:lstStyle>
            <a:lvl1pPr algn="ctr">
              <a:lnSpc>
                <a:spcPct val="95000"/>
              </a:lnSpc>
              <a:defRPr sz="4200" b="1" cap="none"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DD39998-2147-DA8F-64B6-DBA510BA639F}"/>
              </a:ext>
            </a:extLst>
          </p:cNvPr>
          <p:cNvSpPr>
            <a:spLocks noGrp="1"/>
          </p:cNvSpPr>
          <p:nvPr>
            <p:ph type="body" idx="1"/>
          </p:nvPr>
        </p:nvSpPr>
        <p:spPr>
          <a:xfrm>
            <a:off x="2252663" y="3935342"/>
            <a:ext cx="7685087" cy="1500187"/>
          </a:xfrm>
        </p:spPr>
        <p:txBody>
          <a:bodyPr/>
          <a:lstStyle>
            <a:lvl1pPr marL="0" indent="0" algn="ctr">
              <a:spcAft>
                <a:spcPts val="1600"/>
              </a:spcAft>
              <a:buNone/>
              <a:defRPr sz="1500" b="0" cap="none" baseline="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EFD6A-D107-2DDE-3810-0B0D1ACE7D3A}"/>
              </a:ext>
            </a:extLst>
          </p:cNvPr>
          <p:cNvSpPr>
            <a:spLocks noGrp="1"/>
          </p:cNvSpPr>
          <p:nvPr>
            <p:ph type="dt" sz="half" idx="14"/>
          </p:nvPr>
        </p:nvSpPr>
        <p:spPr/>
        <p:txBody>
          <a:bodyPr/>
          <a:lstStyle>
            <a:lvl1pPr>
              <a:defRPr>
                <a:solidFill>
                  <a:schemeClr val="bg1"/>
                </a:solidFill>
              </a:defRPr>
            </a:lvl1pPr>
          </a:lstStyle>
          <a:p>
            <a:fld id="{FC1EF30B-01EB-3949-ACB1-D17A4AE57F01}" type="datetime1">
              <a:rPr lang="en-GB" smtClean="0"/>
              <a:t>03/08/2026</a:t>
            </a:fld>
            <a:endParaRPr lang="en-GB"/>
          </a:p>
        </p:txBody>
      </p:sp>
      <p:sp>
        <p:nvSpPr>
          <p:cNvPr id="5" name="Footer Placeholder 4">
            <a:extLst>
              <a:ext uri="{FF2B5EF4-FFF2-40B4-BE49-F238E27FC236}">
                <a16:creationId xmlns:a16="http://schemas.microsoft.com/office/drawing/2014/main" id="{2C7589DC-BF20-098B-20F5-594F9D1B7237}"/>
              </a:ext>
            </a:extLst>
          </p:cNvPr>
          <p:cNvSpPr>
            <a:spLocks noGrp="1"/>
          </p:cNvSpPr>
          <p:nvPr>
            <p:ph type="ftr" sz="quarter" idx="15"/>
          </p:nvPr>
        </p:nvSpPr>
        <p:spPr/>
        <p:txBody>
          <a:bodyPr/>
          <a:lstStyle>
            <a:lvl1pPr>
              <a:defRPr>
                <a:solidFill>
                  <a:schemeClr val="bg1"/>
                </a:solidFill>
              </a:defRPr>
            </a:lvl1pPr>
          </a:lstStyle>
          <a:p>
            <a:r>
              <a:rPr lang="en-GB"/>
              <a:t>Presentation title here</a:t>
            </a:r>
          </a:p>
        </p:txBody>
      </p:sp>
      <p:sp>
        <p:nvSpPr>
          <p:cNvPr id="6" name="Slide Number Placeholder 5">
            <a:extLst>
              <a:ext uri="{FF2B5EF4-FFF2-40B4-BE49-F238E27FC236}">
                <a16:creationId xmlns:a16="http://schemas.microsoft.com/office/drawing/2014/main" id="{13372C4F-D47F-C89D-8DCD-B6EF03BAA278}"/>
              </a:ext>
            </a:extLst>
          </p:cNvPr>
          <p:cNvSpPr>
            <a:spLocks noGrp="1"/>
          </p:cNvSpPr>
          <p:nvPr>
            <p:ph type="sldNum" sz="quarter" idx="16"/>
          </p:nvPr>
        </p:nvSpPr>
        <p:spPr/>
        <p:txBody>
          <a:bodyPr/>
          <a:lstStyle>
            <a:lvl1pPr>
              <a:defRPr>
                <a:solidFill>
                  <a:schemeClr val="bg1"/>
                </a:solidFill>
              </a:defRPr>
            </a:lvl1pPr>
          </a:lstStyle>
          <a:p>
            <a:fld id="{56623215-878B-410F-8416-5E233E3123E8}" type="slidenum">
              <a:rPr lang="en-GB" smtClean="0"/>
              <a:pPr/>
              <a:t>‹#›</a:t>
            </a:fld>
            <a:r>
              <a:rPr lang="en-GB"/>
              <a:t> –</a:t>
            </a:r>
          </a:p>
        </p:txBody>
      </p:sp>
    </p:spTree>
    <p:extLst>
      <p:ext uri="{BB962C8B-B14F-4D97-AF65-F5344CB8AC3E}">
        <p14:creationId xmlns:p14="http://schemas.microsoft.com/office/powerpoint/2010/main" val="174662860"/>
      </p:ext>
    </p:extLst>
  </p:cSld>
  <p:clrMapOvr>
    <a:overrideClrMapping bg1="lt1" tx1="dk1" bg2="lt2" tx2="dk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Large quote divider v2">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42421FE-8FCE-BCC5-7916-DE4C84F49C74}"/>
              </a:ext>
            </a:extLst>
          </p:cNvPr>
          <p:cNvSpPr>
            <a:spLocks noGrp="1"/>
          </p:cNvSpPr>
          <p:nvPr>
            <p:ph type="pic" sz="quarter" idx="13"/>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02FB8451-19A4-2B08-D894-7217761AFBD5}"/>
              </a:ext>
            </a:extLst>
          </p:cNvPr>
          <p:cNvSpPr>
            <a:spLocks noGrp="1"/>
          </p:cNvSpPr>
          <p:nvPr>
            <p:ph type="title"/>
          </p:nvPr>
        </p:nvSpPr>
        <p:spPr>
          <a:xfrm>
            <a:off x="305080" y="1125446"/>
            <a:ext cx="10964636" cy="2969476"/>
          </a:xfrm>
        </p:spPr>
        <p:txBody>
          <a:bodyPr anchor="b"/>
          <a:lstStyle>
            <a:lvl1pPr algn="l">
              <a:lnSpc>
                <a:spcPct val="100000"/>
              </a:lnSpc>
              <a:defRPr sz="4600" b="0" cap="none"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DD39998-2147-DA8F-64B6-DBA510BA639F}"/>
              </a:ext>
            </a:extLst>
          </p:cNvPr>
          <p:cNvSpPr>
            <a:spLocks noGrp="1"/>
          </p:cNvSpPr>
          <p:nvPr>
            <p:ph type="body" idx="1"/>
          </p:nvPr>
        </p:nvSpPr>
        <p:spPr>
          <a:xfrm>
            <a:off x="300591" y="5221356"/>
            <a:ext cx="9650412" cy="543342"/>
          </a:xfrm>
        </p:spPr>
        <p:txBody>
          <a:bodyPr/>
          <a:lstStyle>
            <a:lvl1pPr marL="0" indent="0" algn="l">
              <a:spcAft>
                <a:spcPts val="1600"/>
              </a:spcAft>
              <a:buNone/>
              <a:defRPr sz="3200" b="0" cap="none" baseline="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EFD6A-D107-2DDE-3810-0B0D1ACE7D3A}"/>
              </a:ext>
            </a:extLst>
          </p:cNvPr>
          <p:cNvSpPr>
            <a:spLocks noGrp="1"/>
          </p:cNvSpPr>
          <p:nvPr>
            <p:ph type="dt" sz="half" idx="14"/>
          </p:nvPr>
        </p:nvSpPr>
        <p:spPr/>
        <p:txBody>
          <a:bodyPr/>
          <a:lstStyle>
            <a:lvl1pPr>
              <a:defRPr>
                <a:solidFill>
                  <a:schemeClr val="bg1"/>
                </a:solidFill>
              </a:defRPr>
            </a:lvl1pPr>
          </a:lstStyle>
          <a:p>
            <a:fld id="{4FFB6EB7-8DC5-3746-98D4-A52A2650E23F}" type="datetime1">
              <a:rPr lang="en-GB" smtClean="0"/>
              <a:t>03/08/2026</a:t>
            </a:fld>
            <a:endParaRPr lang="en-GB"/>
          </a:p>
        </p:txBody>
      </p:sp>
      <p:sp>
        <p:nvSpPr>
          <p:cNvPr id="5" name="Footer Placeholder 4">
            <a:extLst>
              <a:ext uri="{FF2B5EF4-FFF2-40B4-BE49-F238E27FC236}">
                <a16:creationId xmlns:a16="http://schemas.microsoft.com/office/drawing/2014/main" id="{2C7589DC-BF20-098B-20F5-594F9D1B7237}"/>
              </a:ext>
            </a:extLst>
          </p:cNvPr>
          <p:cNvSpPr>
            <a:spLocks noGrp="1"/>
          </p:cNvSpPr>
          <p:nvPr>
            <p:ph type="ftr" sz="quarter" idx="15"/>
          </p:nvPr>
        </p:nvSpPr>
        <p:spPr/>
        <p:txBody>
          <a:bodyPr/>
          <a:lstStyle>
            <a:lvl1pPr>
              <a:defRPr>
                <a:solidFill>
                  <a:schemeClr val="bg1"/>
                </a:solidFill>
              </a:defRPr>
            </a:lvl1pPr>
          </a:lstStyle>
          <a:p>
            <a:r>
              <a:rPr lang="en-GB"/>
              <a:t>Presentation title here</a:t>
            </a:r>
          </a:p>
        </p:txBody>
      </p:sp>
      <p:sp>
        <p:nvSpPr>
          <p:cNvPr id="6" name="Slide Number Placeholder 5">
            <a:extLst>
              <a:ext uri="{FF2B5EF4-FFF2-40B4-BE49-F238E27FC236}">
                <a16:creationId xmlns:a16="http://schemas.microsoft.com/office/drawing/2014/main" id="{13372C4F-D47F-C89D-8DCD-B6EF03BAA278}"/>
              </a:ext>
            </a:extLst>
          </p:cNvPr>
          <p:cNvSpPr>
            <a:spLocks noGrp="1"/>
          </p:cNvSpPr>
          <p:nvPr>
            <p:ph type="sldNum" sz="quarter" idx="16"/>
          </p:nvPr>
        </p:nvSpPr>
        <p:spPr/>
        <p:txBody>
          <a:bodyPr/>
          <a:lstStyle>
            <a:lvl1pPr>
              <a:defRPr>
                <a:solidFill>
                  <a:schemeClr val="bg1"/>
                </a:solidFill>
              </a:defRPr>
            </a:lvl1pPr>
          </a:lstStyle>
          <a:p>
            <a:fld id="{56623215-878B-410F-8416-5E233E3123E8}" type="slidenum">
              <a:rPr lang="en-GB" smtClean="0"/>
              <a:pPr/>
              <a:t>‹#›</a:t>
            </a:fld>
            <a:r>
              <a:rPr lang="en-GB"/>
              <a:t> –</a:t>
            </a:r>
          </a:p>
        </p:txBody>
      </p:sp>
    </p:spTree>
    <p:extLst>
      <p:ext uri="{BB962C8B-B14F-4D97-AF65-F5344CB8AC3E}">
        <p14:creationId xmlns:p14="http://schemas.microsoft.com/office/powerpoint/2010/main" val="792127633"/>
      </p:ext>
    </p:extLst>
  </p:cSld>
  <p:clrMapOvr>
    <a:overrideClrMapping bg1="lt1" tx1="dk1" bg2="lt2" tx2="dk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FCB1E-E464-F5BE-9EED-9BD31979C6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2FF429-9C67-C9AD-CBE8-36E278D460EA}"/>
              </a:ext>
            </a:extLst>
          </p:cNvPr>
          <p:cNvSpPr>
            <a:spLocks noGrp="1"/>
          </p:cNvSpPr>
          <p:nvPr>
            <p:ph sz="half" idx="1"/>
          </p:nvPr>
        </p:nvSpPr>
        <p:spPr>
          <a:xfrm>
            <a:off x="287338" y="1328737"/>
            <a:ext cx="5498076" cy="4808537"/>
          </a:xfrm>
        </p:spPr>
        <p:txBody>
          <a:bodyPr/>
          <a:lstStyle>
            <a:lvl1pPr rtl="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5E7B15-1AED-F9E3-2247-982925817822}"/>
              </a:ext>
            </a:extLst>
          </p:cNvPr>
          <p:cNvSpPr>
            <a:spLocks noGrp="1"/>
          </p:cNvSpPr>
          <p:nvPr>
            <p:ph sz="half" idx="2"/>
          </p:nvPr>
        </p:nvSpPr>
        <p:spPr>
          <a:xfrm>
            <a:off x="6389124" y="1328737"/>
            <a:ext cx="5498076" cy="4808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B2F793-DE7C-9B0D-5920-BE9E809BCB20}"/>
              </a:ext>
            </a:extLst>
          </p:cNvPr>
          <p:cNvSpPr>
            <a:spLocks noGrp="1"/>
          </p:cNvSpPr>
          <p:nvPr>
            <p:ph type="dt" sz="half" idx="10"/>
          </p:nvPr>
        </p:nvSpPr>
        <p:spPr/>
        <p:txBody>
          <a:bodyPr/>
          <a:lstStyle/>
          <a:p>
            <a:fld id="{12D488AB-37DA-494B-8BCE-6B6AE0C63A8D}" type="datetime1">
              <a:rPr lang="en-GB" smtClean="0"/>
              <a:t>03/08/2026</a:t>
            </a:fld>
            <a:endParaRPr lang="en-GB"/>
          </a:p>
        </p:txBody>
      </p:sp>
      <p:sp>
        <p:nvSpPr>
          <p:cNvPr id="6" name="Footer Placeholder 5">
            <a:extLst>
              <a:ext uri="{FF2B5EF4-FFF2-40B4-BE49-F238E27FC236}">
                <a16:creationId xmlns:a16="http://schemas.microsoft.com/office/drawing/2014/main" id="{3C4433BD-4E4A-B6A2-4020-0F2140213AB4}"/>
              </a:ext>
            </a:extLst>
          </p:cNvPr>
          <p:cNvSpPr>
            <a:spLocks noGrp="1"/>
          </p:cNvSpPr>
          <p:nvPr>
            <p:ph type="ftr" sz="quarter" idx="11"/>
          </p:nvPr>
        </p:nvSpPr>
        <p:spPr/>
        <p:txBody>
          <a:bodyPr/>
          <a:lstStyle/>
          <a:p>
            <a:r>
              <a:rPr lang="en-GB"/>
              <a:t>Presentation title here</a:t>
            </a:r>
          </a:p>
        </p:txBody>
      </p:sp>
      <p:sp>
        <p:nvSpPr>
          <p:cNvPr id="7" name="Slide Number Placeholder 6">
            <a:extLst>
              <a:ext uri="{FF2B5EF4-FFF2-40B4-BE49-F238E27FC236}">
                <a16:creationId xmlns:a16="http://schemas.microsoft.com/office/drawing/2014/main" id="{364A3053-A781-3FE0-ADA7-5F1FEC856110}"/>
              </a:ext>
            </a:extLst>
          </p:cNvPr>
          <p:cNvSpPr>
            <a:spLocks noGrp="1"/>
          </p:cNvSpPr>
          <p:nvPr>
            <p:ph type="sldNum" sz="quarter" idx="12"/>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20454406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3D3782-749E-3D18-CEA1-C2F6A02EEEC1}"/>
              </a:ext>
            </a:extLst>
          </p:cNvPr>
          <p:cNvSpPr>
            <a:spLocks noGrp="1"/>
          </p:cNvSpPr>
          <p:nvPr>
            <p:ph type="body" idx="1"/>
          </p:nvPr>
        </p:nvSpPr>
        <p:spPr>
          <a:xfrm>
            <a:off x="287338" y="1328738"/>
            <a:ext cx="5497200" cy="485772"/>
          </a:xfrm>
        </p:spPr>
        <p:txBody>
          <a:bodyPr anchor="t" anchorCtr="0"/>
          <a:lstStyle>
            <a:lvl1pPr marL="0" indent="0">
              <a:lnSpc>
                <a:spcPct val="85000"/>
              </a:lnSpc>
              <a:spcBef>
                <a:spcPts val="0"/>
              </a:spcBef>
              <a:buNone/>
              <a:defRPr sz="2000" b="1" cap="all" baseline="0">
                <a:solidFill>
                  <a:schemeClr val="tx1"/>
                </a:solidFill>
              </a:defRPr>
            </a:lvl1pPr>
            <a:lvl2pPr marL="0" indent="0">
              <a:lnSpc>
                <a:spcPct val="85000"/>
              </a:lnSpc>
              <a:spcBef>
                <a:spcPts val="0"/>
              </a:spcBef>
              <a:buNone/>
              <a:defRPr sz="1500" b="0">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L2</a:t>
            </a:r>
          </a:p>
        </p:txBody>
      </p:sp>
      <p:sp>
        <p:nvSpPr>
          <p:cNvPr id="5" name="Text Placeholder 4">
            <a:extLst>
              <a:ext uri="{FF2B5EF4-FFF2-40B4-BE49-F238E27FC236}">
                <a16:creationId xmlns:a16="http://schemas.microsoft.com/office/drawing/2014/main" id="{C5183C6E-3407-0FA3-A16D-23C4DCF3AC63}"/>
              </a:ext>
            </a:extLst>
          </p:cNvPr>
          <p:cNvSpPr>
            <a:spLocks noGrp="1"/>
          </p:cNvSpPr>
          <p:nvPr>
            <p:ph type="body" sz="quarter" idx="3"/>
          </p:nvPr>
        </p:nvSpPr>
        <p:spPr>
          <a:xfrm>
            <a:off x="6390000" y="1328738"/>
            <a:ext cx="5497200" cy="485772"/>
          </a:xfrm>
        </p:spPr>
        <p:txBody>
          <a:bodyPr anchor="t" anchorCtr="0"/>
          <a:lstStyle>
            <a:lvl1pPr marL="0" indent="0">
              <a:lnSpc>
                <a:spcPct val="85000"/>
              </a:lnSpc>
              <a:spcBef>
                <a:spcPts val="0"/>
              </a:spcBef>
              <a:buNone/>
              <a:defRPr sz="2000" b="1" cap="all" baseline="0">
                <a:solidFill>
                  <a:schemeClr val="tx1"/>
                </a:solidFill>
              </a:defRPr>
            </a:lvl1pPr>
            <a:lvl2pPr marL="0" indent="0" rtl="0">
              <a:lnSpc>
                <a:spcPct val="85000"/>
              </a:lnSpc>
              <a:spcBef>
                <a:spcPts val="0"/>
              </a:spcBef>
              <a:buNone/>
              <a:defRPr sz="1500" b="0">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L2</a:t>
            </a:r>
          </a:p>
        </p:txBody>
      </p:sp>
      <p:sp>
        <p:nvSpPr>
          <p:cNvPr id="7" name="Date Placeholder 6">
            <a:extLst>
              <a:ext uri="{FF2B5EF4-FFF2-40B4-BE49-F238E27FC236}">
                <a16:creationId xmlns:a16="http://schemas.microsoft.com/office/drawing/2014/main" id="{FD6A564F-CFB7-C749-4714-3B545AC80EE6}"/>
              </a:ext>
            </a:extLst>
          </p:cNvPr>
          <p:cNvSpPr>
            <a:spLocks noGrp="1"/>
          </p:cNvSpPr>
          <p:nvPr>
            <p:ph type="dt" sz="half" idx="11"/>
          </p:nvPr>
        </p:nvSpPr>
        <p:spPr/>
        <p:txBody>
          <a:bodyPr/>
          <a:lstStyle/>
          <a:p>
            <a:fld id="{A6AA14DC-6D40-0742-A770-E9224EB56AA8}" type="datetime1">
              <a:rPr lang="en-GB" smtClean="0"/>
              <a:t>03/08/2026</a:t>
            </a:fld>
            <a:endParaRPr lang="en-GB"/>
          </a:p>
        </p:txBody>
      </p:sp>
      <p:sp>
        <p:nvSpPr>
          <p:cNvPr id="8" name="Footer Placeholder 7">
            <a:extLst>
              <a:ext uri="{FF2B5EF4-FFF2-40B4-BE49-F238E27FC236}">
                <a16:creationId xmlns:a16="http://schemas.microsoft.com/office/drawing/2014/main" id="{AE489D96-3FD4-2C83-AAA8-52C84E2DBD65}"/>
              </a:ext>
            </a:extLst>
          </p:cNvPr>
          <p:cNvSpPr>
            <a:spLocks noGrp="1"/>
          </p:cNvSpPr>
          <p:nvPr>
            <p:ph type="ftr" sz="quarter" idx="12"/>
          </p:nvPr>
        </p:nvSpPr>
        <p:spPr/>
        <p:txBody>
          <a:bodyPr/>
          <a:lstStyle/>
          <a:p>
            <a:r>
              <a:rPr lang="en-GB"/>
              <a:t>Presentation title here</a:t>
            </a:r>
          </a:p>
        </p:txBody>
      </p:sp>
      <p:sp>
        <p:nvSpPr>
          <p:cNvPr id="9" name="Slide Number Placeholder 8">
            <a:extLst>
              <a:ext uri="{FF2B5EF4-FFF2-40B4-BE49-F238E27FC236}">
                <a16:creationId xmlns:a16="http://schemas.microsoft.com/office/drawing/2014/main" id="{30F0D89D-DB68-4384-2D34-CAC47F54A76D}"/>
              </a:ext>
            </a:extLst>
          </p:cNvPr>
          <p:cNvSpPr>
            <a:spLocks noGrp="1"/>
          </p:cNvSpPr>
          <p:nvPr>
            <p:ph type="sldNum" sz="quarter" idx="13"/>
          </p:nvPr>
        </p:nvSpPr>
        <p:spPr/>
        <p:txBody>
          <a:bodyPr/>
          <a:lstStyle/>
          <a:p>
            <a:fld id="{56623215-878B-410F-8416-5E233E3123E8}" type="slidenum">
              <a:rPr lang="en-GB" smtClean="0"/>
              <a:pPr/>
              <a:t>‹#›</a:t>
            </a:fld>
            <a:r>
              <a:rPr lang="en-GB"/>
              <a:t> –</a:t>
            </a:r>
          </a:p>
        </p:txBody>
      </p:sp>
      <p:sp>
        <p:nvSpPr>
          <p:cNvPr id="10" name="Title 9">
            <a:extLst>
              <a:ext uri="{FF2B5EF4-FFF2-40B4-BE49-F238E27FC236}">
                <a16:creationId xmlns:a16="http://schemas.microsoft.com/office/drawing/2014/main" id="{F6C148E9-F70E-7102-9EAC-67B095646FB8}"/>
              </a:ext>
            </a:extLst>
          </p:cNvPr>
          <p:cNvSpPr>
            <a:spLocks noGrp="1"/>
          </p:cNvSpPr>
          <p:nvPr>
            <p:ph type="title"/>
          </p:nvPr>
        </p:nvSpPr>
        <p:spPr/>
        <p:txBody>
          <a:bodyPr/>
          <a:lstStyle/>
          <a:p>
            <a:r>
              <a:rPr lang="en-US"/>
              <a:t>Click to edit Master title style</a:t>
            </a:r>
            <a:endParaRPr lang="en-GB"/>
          </a:p>
        </p:txBody>
      </p:sp>
      <p:sp>
        <p:nvSpPr>
          <p:cNvPr id="11" name="Content Placeholder 2">
            <a:extLst>
              <a:ext uri="{FF2B5EF4-FFF2-40B4-BE49-F238E27FC236}">
                <a16:creationId xmlns:a16="http://schemas.microsoft.com/office/drawing/2014/main" id="{91B9B1C1-1CCC-A965-9EBE-7609378643C0}"/>
              </a:ext>
            </a:extLst>
          </p:cNvPr>
          <p:cNvSpPr>
            <a:spLocks noGrp="1"/>
          </p:cNvSpPr>
          <p:nvPr>
            <p:ph sz="half" idx="14"/>
          </p:nvPr>
        </p:nvSpPr>
        <p:spPr>
          <a:xfrm>
            <a:off x="287338" y="1894901"/>
            <a:ext cx="5498076" cy="4242373"/>
          </a:xfrm>
        </p:spPr>
        <p:txBody>
          <a:bodyPr/>
          <a:lstStyle>
            <a:lvl1pPr rtl="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80F7E8F4-FD3D-341B-47E4-52363F552E39}"/>
              </a:ext>
            </a:extLst>
          </p:cNvPr>
          <p:cNvSpPr>
            <a:spLocks noGrp="1"/>
          </p:cNvSpPr>
          <p:nvPr>
            <p:ph sz="half" idx="2"/>
          </p:nvPr>
        </p:nvSpPr>
        <p:spPr>
          <a:xfrm>
            <a:off x="6389124" y="1894901"/>
            <a:ext cx="5498076" cy="42423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35869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text 2 pics">
    <p:spTree>
      <p:nvGrpSpPr>
        <p:cNvPr id="1" name=""/>
        <p:cNvGrpSpPr/>
        <p:nvPr/>
      </p:nvGrpSpPr>
      <p:grpSpPr>
        <a:xfrm>
          <a:off x="0" y="0"/>
          <a:ext cx="0" cy="0"/>
          <a:chOff x="0" y="0"/>
          <a:chExt cx="0" cy="0"/>
        </a:xfrm>
      </p:grpSpPr>
      <p:sp>
        <p:nvSpPr>
          <p:cNvPr id="14" name="Picture Placeholder 10">
            <a:extLst>
              <a:ext uri="{FF2B5EF4-FFF2-40B4-BE49-F238E27FC236}">
                <a16:creationId xmlns:a16="http://schemas.microsoft.com/office/drawing/2014/main" id="{2E12249C-8D06-966D-4054-9D75BF374087}"/>
              </a:ext>
            </a:extLst>
          </p:cNvPr>
          <p:cNvSpPr>
            <a:spLocks noGrp="1"/>
          </p:cNvSpPr>
          <p:nvPr>
            <p:ph type="pic" sz="quarter" idx="13"/>
          </p:nvPr>
        </p:nvSpPr>
        <p:spPr>
          <a:xfrm>
            <a:off x="0" y="0"/>
            <a:ext cx="6096000" cy="6858000"/>
          </a:xfrm>
        </p:spPr>
        <p:txBody>
          <a:bodyPr/>
          <a:lstStyle/>
          <a:p>
            <a:endParaRPr lang="en-US"/>
          </a:p>
        </p:txBody>
      </p:sp>
      <p:sp>
        <p:nvSpPr>
          <p:cNvPr id="15" name="Picture Placeholder 10">
            <a:extLst>
              <a:ext uri="{FF2B5EF4-FFF2-40B4-BE49-F238E27FC236}">
                <a16:creationId xmlns:a16="http://schemas.microsoft.com/office/drawing/2014/main" id="{B284B7C7-454F-0C17-A7EC-242CF6EE17BE}"/>
              </a:ext>
            </a:extLst>
          </p:cNvPr>
          <p:cNvSpPr>
            <a:spLocks noGrp="1"/>
          </p:cNvSpPr>
          <p:nvPr>
            <p:ph type="pic" sz="quarter" idx="14"/>
          </p:nvPr>
        </p:nvSpPr>
        <p:spPr>
          <a:xfrm>
            <a:off x="6096000" y="0"/>
            <a:ext cx="6096000" cy="6858000"/>
          </a:xfrm>
        </p:spPr>
        <p:txBody>
          <a:bodyPr/>
          <a:lstStyle/>
          <a:p>
            <a:endParaRPr lang="en-US"/>
          </a:p>
        </p:txBody>
      </p:sp>
      <p:sp>
        <p:nvSpPr>
          <p:cNvPr id="2" name="Title 1">
            <a:extLst>
              <a:ext uri="{FF2B5EF4-FFF2-40B4-BE49-F238E27FC236}">
                <a16:creationId xmlns:a16="http://schemas.microsoft.com/office/drawing/2014/main" id="{A4348877-2720-4F63-8769-91D255BB1937}"/>
              </a:ext>
            </a:extLst>
          </p:cNvPr>
          <p:cNvSpPr>
            <a:spLocks noGrp="1"/>
          </p:cNvSpPr>
          <p:nvPr>
            <p:ph type="title"/>
          </p:nvPr>
        </p:nvSpPr>
        <p:spPr>
          <a:xfrm>
            <a:off x="304800" y="2677886"/>
            <a:ext cx="4718050" cy="2381794"/>
          </a:xfrm>
        </p:spPr>
        <p:txBody>
          <a:bodyPr anchor="b" anchorCtr="0"/>
          <a:lstStyle>
            <a:lvl1pPr algn="l">
              <a:lnSpc>
                <a:spcPct val="90000"/>
              </a:lnSpc>
              <a:defRPr sz="3800"/>
            </a:lvl1pPr>
          </a:lstStyle>
          <a:p>
            <a:r>
              <a:rPr lang="en-US"/>
              <a:t>Click to edit Master title style</a:t>
            </a:r>
          </a:p>
        </p:txBody>
      </p:sp>
      <p:sp>
        <p:nvSpPr>
          <p:cNvPr id="3" name="Date Placeholder 2">
            <a:extLst>
              <a:ext uri="{FF2B5EF4-FFF2-40B4-BE49-F238E27FC236}">
                <a16:creationId xmlns:a16="http://schemas.microsoft.com/office/drawing/2014/main" id="{CCD4A783-7D7D-0387-04E9-519541176FFA}"/>
              </a:ext>
            </a:extLst>
          </p:cNvPr>
          <p:cNvSpPr>
            <a:spLocks noGrp="1"/>
          </p:cNvSpPr>
          <p:nvPr>
            <p:ph type="dt" sz="half" idx="10"/>
          </p:nvPr>
        </p:nvSpPr>
        <p:spPr/>
        <p:txBody>
          <a:bodyPr/>
          <a:lstStyle/>
          <a:p>
            <a:fld id="{25F321F9-6911-E049-891C-0D09CC9E13E8}" type="datetime1">
              <a:rPr lang="en-GB" smtClean="0"/>
              <a:t>03/08/2026</a:t>
            </a:fld>
            <a:endParaRPr lang="en-GB"/>
          </a:p>
        </p:txBody>
      </p:sp>
      <p:sp>
        <p:nvSpPr>
          <p:cNvPr id="4" name="Footer Placeholder 3">
            <a:extLst>
              <a:ext uri="{FF2B5EF4-FFF2-40B4-BE49-F238E27FC236}">
                <a16:creationId xmlns:a16="http://schemas.microsoft.com/office/drawing/2014/main" id="{F00755DC-9D5B-B9B6-B4DD-9B8AE3F0B2DB}"/>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234FBF4E-4D95-E6DC-9F09-A54EEE5970C3}"/>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13" name="Text Placeholder 2">
            <a:extLst>
              <a:ext uri="{FF2B5EF4-FFF2-40B4-BE49-F238E27FC236}">
                <a16:creationId xmlns:a16="http://schemas.microsoft.com/office/drawing/2014/main" id="{0AD6FA83-8328-8900-031C-4B8E3863FD5F}"/>
              </a:ext>
            </a:extLst>
          </p:cNvPr>
          <p:cNvSpPr>
            <a:spLocks noGrp="1"/>
          </p:cNvSpPr>
          <p:nvPr>
            <p:ph type="body" idx="1"/>
          </p:nvPr>
        </p:nvSpPr>
        <p:spPr>
          <a:xfrm>
            <a:off x="276263" y="5183346"/>
            <a:ext cx="4746587" cy="953929"/>
          </a:xfrm>
        </p:spPr>
        <p:txBody>
          <a:bodyPr/>
          <a:lstStyle>
            <a:lvl1pPr marL="0" indent="0" algn="l">
              <a:spcAft>
                <a:spcPts val="1600"/>
              </a:spcAft>
              <a:buNone/>
              <a:defRPr sz="15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7147998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3 content with pic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EC10AD-330B-9FBB-452A-DCC3206965AE}"/>
              </a:ext>
            </a:extLst>
          </p:cNvPr>
          <p:cNvSpPr/>
          <p:nvPr userDrawn="1"/>
        </p:nvSpPr>
        <p:spPr>
          <a:xfrm>
            <a:off x="8153400" y="873125"/>
            <a:ext cx="4038600" cy="5984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CB25B4A-98CC-5B7E-D888-35C51BBC67D2}"/>
              </a:ext>
            </a:extLst>
          </p:cNvPr>
          <p:cNvSpPr/>
          <p:nvPr userDrawn="1"/>
        </p:nvSpPr>
        <p:spPr>
          <a:xfrm>
            <a:off x="0" y="873125"/>
            <a:ext cx="4038600" cy="59848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348877-2720-4F63-8769-91D255BB1937}"/>
              </a:ext>
            </a:extLst>
          </p:cNvPr>
          <p:cNvSpPr>
            <a:spLocks noGrp="1"/>
          </p:cNvSpPr>
          <p:nvPr>
            <p:ph type="title"/>
          </p:nvPr>
        </p:nvSpPr>
        <p:spPr>
          <a:xfrm>
            <a:off x="304800" y="230400"/>
            <a:ext cx="11582400" cy="760412"/>
          </a:xfrm>
        </p:spPr>
        <p:txBody>
          <a:bodyPr/>
          <a:lstStyle/>
          <a:p>
            <a:r>
              <a:rPr lang="en-US"/>
              <a:t>Click to edit Master title style</a:t>
            </a:r>
          </a:p>
        </p:txBody>
      </p:sp>
      <p:sp>
        <p:nvSpPr>
          <p:cNvPr id="3" name="Date Placeholder 2">
            <a:extLst>
              <a:ext uri="{FF2B5EF4-FFF2-40B4-BE49-F238E27FC236}">
                <a16:creationId xmlns:a16="http://schemas.microsoft.com/office/drawing/2014/main" id="{CCD4A783-7D7D-0387-04E9-519541176FFA}"/>
              </a:ext>
            </a:extLst>
          </p:cNvPr>
          <p:cNvSpPr>
            <a:spLocks noGrp="1"/>
          </p:cNvSpPr>
          <p:nvPr>
            <p:ph type="dt" sz="half" idx="10"/>
          </p:nvPr>
        </p:nvSpPr>
        <p:spPr/>
        <p:txBody>
          <a:bodyPr/>
          <a:lstStyle/>
          <a:p>
            <a:fld id="{F4BF96AB-E96D-E041-B23B-972C306DC069}" type="datetime1">
              <a:rPr lang="en-GB" smtClean="0"/>
              <a:t>03/08/2026</a:t>
            </a:fld>
            <a:endParaRPr lang="en-GB"/>
          </a:p>
        </p:txBody>
      </p:sp>
      <p:sp>
        <p:nvSpPr>
          <p:cNvPr id="4" name="Footer Placeholder 3">
            <a:extLst>
              <a:ext uri="{FF2B5EF4-FFF2-40B4-BE49-F238E27FC236}">
                <a16:creationId xmlns:a16="http://schemas.microsoft.com/office/drawing/2014/main" id="{F00755DC-9D5B-B9B6-B4DD-9B8AE3F0B2DB}"/>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234FBF4E-4D95-E6DC-9F09-A54EEE5970C3}"/>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10" name="Text Placeholder 2">
            <a:extLst>
              <a:ext uri="{FF2B5EF4-FFF2-40B4-BE49-F238E27FC236}">
                <a16:creationId xmlns:a16="http://schemas.microsoft.com/office/drawing/2014/main" id="{9A832ED2-F877-F3EC-B266-469AB349F928}"/>
              </a:ext>
            </a:extLst>
          </p:cNvPr>
          <p:cNvSpPr>
            <a:spLocks noGrp="1"/>
          </p:cNvSpPr>
          <p:nvPr>
            <p:ph type="body" idx="1"/>
          </p:nvPr>
        </p:nvSpPr>
        <p:spPr>
          <a:xfrm>
            <a:off x="428626" y="4496189"/>
            <a:ext cx="2871787" cy="914011"/>
          </a:xfrm>
        </p:spPr>
        <p:txBody>
          <a:bodyPr/>
          <a:lstStyle>
            <a:lvl1pPr marL="0" indent="0" algn="l">
              <a:lnSpc>
                <a:spcPct val="90000"/>
              </a:lnSpc>
              <a:spcAft>
                <a:spcPts val="1600"/>
              </a:spcAft>
              <a:buNone/>
              <a:defRPr sz="29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a:t>
            </a:r>
          </a:p>
        </p:txBody>
      </p:sp>
      <p:sp>
        <p:nvSpPr>
          <p:cNvPr id="13" name="Text Placeholder 6">
            <a:extLst>
              <a:ext uri="{FF2B5EF4-FFF2-40B4-BE49-F238E27FC236}">
                <a16:creationId xmlns:a16="http://schemas.microsoft.com/office/drawing/2014/main" id="{00A9241D-7845-1859-9B2B-31534079B0EC}"/>
              </a:ext>
            </a:extLst>
          </p:cNvPr>
          <p:cNvSpPr>
            <a:spLocks noGrp="1"/>
          </p:cNvSpPr>
          <p:nvPr>
            <p:ph type="body" sz="quarter" idx="15"/>
          </p:nvPr>
        </p:nvSpPr>
        <p:spPr>
          <a:xfrm>
            <a:off x="428626" y="5419725"/>
            <a:ext cx="3571691" cy="1001713"/>
          </a:xfrm>
        </p:spPr>
        <p:txBody>
          <a:bodyPr/>
          <a:lstStyle>
            <a:lvl1pPr>
              <a:defRPr sz="1000"/>
            </a:lvl1pPr>
            <a:lvl2pPr>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6">
            <a:extLst>
              <a:ext uri="{FF2B5EF4-FFF2-40B4-BE49-F238E27FC236}">
                <a16:creationId xmlns:a16="http://schemas.microsoft.com/office/drawing/2014/main" id="{8D6C8F4D-7F6F-9619-D393-F45CABC69979}"/>
              </a:ext>
            </a:extLst>
          </p:cNvPr>
          <p:cNvSpPr>
            <a:spLocks noGrp="1"/>
          </p:cNvSpPr>
          <p:nvPr>
            <p:ph type="body" sz="quarter" idx="16"/>
          </p:nvPr>
        </p:nvSpPr>
        <p:spPr>
          <a:xfrm>
            <a:off x="4486276" y="2019300"/>
            <a:ext cx="3571691" cy="1001713"/>
          </a:xfrm>
        </p:spPr>
        <p:txBody>
          <a:bodyPr/>
          <a:lstStyle>
            <a:lvl1pPr>
              <a:defRPr sz="1000"/>
            </a:lvl1pPr>
            <a:lvl2pPr>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6">
            <a:extLst>
              <a:ext uri="{FF2B5EF4-FFF2-40B4-BE49-F238E27FC236}">
                <a16:creationId xmlns:a16="http://schemas.microsoft.com/office/drawing/2014/main" id="{FE70DA25-52A1-F09B-62CD-E22E0167FD64}"/>
              </a:ext>
            </a:extLst>
          </p:cNvPr>
          <p:cNvSpPr>
            <a:spLocks noGrp="1"/>
          </p:cNvSpPr>
          <p:nvPr>
            <p:ph type="body" sz="quarter" idx="17"/>
          </p:nvPr>
        </p:nvSpPr>
        <p:spPr>
          <a:xfrm>
            <a:off x="8486776" y="5419725"/>
            <a:ext cx="3571691" cy="1001713"/>
          </a:xfrm>
        </p:spPr>
        <p:txBody>
          <a:bodyPr/>
          <a:lstStyle>
            <a:lvl1pPr>
              <a:defRPr sz="1000"/>
            </a:lvl1pPr>
            <a:lvl2pPr>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Picture Placeholder 18">
            <a:extLst>
              <a:ext uri="{FF2B5EF4-FFF2-40B4-BE49-F238E27FC236}">
                <a16:creationId xmlns:a16="http://schemas.microsoft.com/office/drawing/2014/main" id="{BE02BC35-9BFC-8020-588E-551C3C5A18EF}"/>
              </a:ext>
            </a:extLst>
          </p:cNvPr>
          <p:cNvSpPr>
            <a:spLocks noGrp="1"/>
          </p:cNvSpPr>
          <p:nvPr>
            <p:ph type="pic" sz="quarter" idx="18"/>
          </p:nvPr>
        </p:nvSpPr>
        <p:spPr>
          <a:xfrm>
            <a:off x="387350" y="1000514"/>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solidFill>
            <a:schemeClr val="bg1"/>
          </a:solidFill>
        </p:spPr>
        <p:txBody>
          <a:bodyPr wrap="square" tIns="108000">
            <a:noAutofit/>
          </a:bodyPr>
          <a:lstStyle>
            <a:lvl1pPr algn="ctr">
              <a:defRPr/>
            </a:lvl1pPr>
          </a:lstStyle>
          <a:p>
            <a:endParaRPr lang="en-US"/>
          </a:p>
        </p:txBody>
      </p:sp>
      <p:sp>
        <p:nvSpPr>
          <p:cNvPr id="20" name="Picture Placeholder 19">
            <a:extLst>
              <a:ext uri="{FF2B5EF4-FFF2-40B4-BE49-F238E27FC236}">
                <a16:creationId xmlns:a16="http://schemas.microsoft.com/office/drawing/2014/main" id="{69627C16-1FF8-FE1D-09CC-627F15D3D2A7}"/>
              </a:ext>
            </a:extLst>
          </p:cNvPr>
          <p:cNvSpPr>
            <a:spLocks noGrp="1"/>
          </p:cNvSpPr>
          <p:nvPr>
            <p:ph type="pic" sz="quarter" idx="19"/>
          </p:nvPr>
        </p:nvSpPr>
        <p:spPr>
          <a:xfrm>
            <a:off x="8445500" y="1000514"/>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solidFill>
            <a:schemeClr val="bg1"/>
          </a:solidFill>
        </p:spPr>
        <p:txBody>
          <a:bodyPr wrap="square" tIns="108000">
            <a:noAutofit/>
          </a:bodyPr>
          <a:lstStyle>
            <a:lvl1pPr algn="ctr">
              <a:defRPr/>
            </a:lvl1pPr>
          </a:lstStyle>
          <a:p>
            <a:endParaRPr lang="en-US"/>
          </a:p>
        </p:txBody>
      </p:sp>
      <p:sp>
        <p:nvSpPr>
          <p:cNvPr id="21" name="Picture Placeholder 20">
            <a:extLst>
              <a:ext uri="{FF2B5EF4-FFF2-40B4-BE49-F238E27FC236}">
                <a16:creationId xmlns:a16="http://schemas.microsoft.com/office/drawing/2014/main" id="{1E6F6639-33C9-E322-5F3F-6C77F4FA3A01}"/>
              </a:ext>
            </a:extLst>
          </p:cNvPr>
          <p:cNvSpPr>
            <a:spLocks noGrp="1"/>
          </p:cNvSpPr>
          <p:nvPr>
            <p:ph type="pic" sz="quarter" idx="20"/>
          </p:nvPr>
        </p:nvSpPr>
        <p:spPr>
          <a:xfrm>
            <a:off x="4397375" y="3105539"/>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solidFill>
            <a:schemeClr val="bg1"/>
          </a:solidFill>
        </p:spPr>
        <p:txBody>
          <a:bodyPr wrap="square" tIns="108000">
            <a:noAutofit/>
          </a:bodyPr>
          <a:lstStyle>
            <a:lvl1pPr algn="ctr">
              <a:defRPr/>
            </a:lvl1pPr>
          </a:lstStyle>
          <a:p>
            <a:endParaRPr lang="en-US"/>
          </a:p>
        </p:txBody>
      </p:sp>
      <p:sp>
        <p:nvSpPr>
          <p:cNvPr id="16" name="Text Placeholder 2">
            <a:extLst>
              <a:ext uri="{FF2B5EF4-FFF2-40B4-BE49-F238E27FC236}">
                <a16:creationId xmlns:a16="http://schemas.microsoft.com/office/drawing/2014/main" id="{83EB6782-08D7-987E-182F-203241A1EAB3}"/>
              </a:ext>
            </a:extLst>
          </p:cNvPr>
          <p:cNvSpPr>
            <a:spLocks noGrp="1"/>
          </p:cNvSpPr>
          <p:nvPr>
            <p:ph type="body" idx="22"/>
          </p:nvPr>
        </p:nvSpPr>
        <p:spPr>
          <a:xfrm>
            <a:off x="8486775" y="4496189"/>
            <a:ext cx="2963396" cy="914011"/>
          </a:xfrm>
        </p:spPr>
        <p:txBody>
          <a:bodyPr/>
          <a:lstStyle>
            <a:lvl1pPr marL="0" indent="0" algn="l">
              <a:lnSpc>
                <a:spcPct val="90000"/>
              </a:lnSpc>
              <a:spcAft>
                <a:spcPts val="1600"/>
              </a:spcAft>
              <a:buNone/>
              <a:defRPr sz="29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a:t>
            </a:r>
          </a:p>
        </p:txBody>
      </p:sp>
      <p:sp>
        <p:nvSpPr>
          <p:cNvPr id="17" name="Text Placeholder 2">
            <a:extLst>
              <a:ext uri="{FF2B5EF4-FFF2-40B4-BE49-F238E27FC236}">
                <a16:creationId xmlns:a16="http://schemas.microsoft.com/office/drawing/2014/main" id="{7345675D-B185-52D2-2699-C7E0C5485111}"/>
              </a:ext>
            </a:extLst>
          </p:cNvPr>
          <p:cNvSpPr>
            <a:spLocks noGrp="1"/>
          </p:cNvSpPr>
          <p:nvPr>
            <p:ph type="body" idx="23"/>
          </p:nvPr>
        </p:nvSpPr>
        <p:spPr>
          <a:xfrm>
            <a:off x="4486276" y="1076400"/>
            <a:ext cx="2741518" cy="914011"/>
          </a:xfrm>
        </p:spPr>
        <p:txBody>
          <a:bodyPr/>
          <a:lstStyle>
            <a:lvl1pPr marL="0" indent="0" algn="l">
              <a:lnSpc>
                <a:spcPct val="90000"/>
              </a:lnSpc>
              <a:spcAft>
                <a:spcPts val="1600"/>
              </a:spcAft>
              <a:buNone/>
              <a:defRPr sz="29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a:t>
            </a:r>
          </a:p>
        </p:txBody>
      </p:sp>
    </p:spTree>
    <p:extLst>
      <p:ext uri="{BB962C8B-B14F-4D97-AF65-F5344CB8AC3E}">
        <p14:creationId xmlns:p14="http://schemas.microsoft.com/office/powerpoint/2010/main" val="2287835832"/>
      </p:ext>
    </p:extLst>
  </p:cSld>
  <p:clrMapOvr>
    <a:masterClrMapping/>
  </p:clrMapOvr>
  <p:extLst>
    <p:ext uri="{DCECCB84-F9BA-43D5-87BE-67443E8EF086}">
      <p15:sldGuideLst xmlns:p15="http://schemas.microsoft.com/office/powerpoint/2012/main">
        <p15:guide id="1" orient="horz" pos="55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9" name="Picture 8" descr="A close up of a white surface&#10;&#10;Description automatically generated">
            <a:extLst>
              <a:ext uri="{FF2B5EF4-FFF2-40B4-BE49-F238E27FC236}">
                <a16:creationId xmlns:a16="http://schemas.microsoft.com/office/drawing/2014/main" id="{45FEE7BF-D5C5-25C8-3303-9D2DB3C252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857500"/>
            <a:ext cx="12192000" cy="4000500"/>
          </a:xfrm>
          <a:prstGeom prst="rect">
            <a:avLst/>
          </a:prstGeom>
        </p:spPr>
      </p:pic>
      <p:sp>
        <p:nvSpPr>
          <p:cNvPr id="2" name="Title 1">
            <a:extLst>
              <a:ext uri="{FF2B5EF4-FFF2-40B4-BE49-F238E27FC236}">
                <a16:creationId xmlns:a16="http://schemas.microsoft.com/office/drawing/2014/main" id="{7ABDE394-6B8F-9967-6E08-389BBD993554}"/>
              </a:ext>
            </a:extLst>
          </p:cNvPr>
          <p:cNvSpPr>
            <a:spLocks noGrp="1"/>
          </p:cNvSpPr>
          <p:nvPr>
            <p:ph type="title"/>
          </p:nvPr>
        </p:nvSpPr>
        <p:spPr>
          <a:xfrm>
            <a:off x="2253343" y="691435"/>
            <a:ext cx="7685314" cy="1689813"/>
          </a:xfrm>
        </p:spPr>
        <p:txBody>
          <a:bodyPr/>
          <a:lstStyle>
            <a:lvl1pPr rtl="0">
              <a:lnSpc>
                <a:spcPct val="100000"/>
              </a:lnSpc>
              <a:defRPr sz="3400" spc="-200" baseline="0">
                <a:solidFill>
                  <a:schemeClr val="tx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64E2987D-7200-A835-6A16-BCC88A685927}"/>
              </a:ext>
            </a:extLst>
          </p:cNvPr>
          <p:cNvSpPr>
            <a:spLocks noGrp="1"/>
          </p:cNvSpPr>
          <p:nvPr>
            <p:ph type="dt" sz="half" idx="10"/>
          </p:nvPr>
        </p:nvSpPr>
        <p:spPr/>
        <p:txBody>
          <a:bodyPr/>
          <a:lstStyle/>
          <a:p>
            <a:fld id="{010ACDF9-14F5-FC45-B23F-FB9DAB1003AD}" type="datetime1">
              <a:rPr lang="en-GB" smtClean="0"/>
              <a:t>03/08/2026</a:t>
            </a:fld>
            <a:endParaRPr lang="en-GB"/>
          </a:p>
        </p:txBody>
      </p:sp>
      <p:sp>
        <p:nvSpPr>
          <p:cNvPr id="4" name="Footer Placeholder 3">
            <a:extLst>
              <a:ext uri="{FF2B5EF4-FFF2-40B4-BE49-F238E27FC236}">
                <a16:creationId xmlns:a16="http://schemas.microsoft.com/office/drawing/2014/main" id="{082910E7-F82A-3F2E-D042-F54D34CB4BA6}"/>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DFBCC619-2827-9EB2-0524-00B239AEAB46}"/>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11" name="Text Placeholder 10">
            <a:extLst>
              <a:ext uri="{FF2B5EF4-FFF2-40B4-BE49-F238E27FC236}">
                <a16:creationId xmlns:a16="http://schemas.microsoft.com/office/drawing/2014/main" id="{6383B275-0A01-DE5B-0747-4792AFB2E1CA}"/>
              </a:ext>
            </a:extLst>
          </p:cNvPr>
          <p:cNvSpPr>
            <a:spLocks noGrp="1"/>
          </p:cNvSpPr>
          <p:nvPr>
            <p:ph type="body" sz="quarter" idx="13"/>
          </p:nvPr>
        </p:nvSpPr>
        <p:spPr>
          <a:xfrm>
            <a:off x="2242456" y="3124201"/>
            <a:ext cx="7707088" cy="3132000"/>
          </a:xfrm>
        </p:spPr>
        <p:txBody>
          <a:bodyPr anchor="ctr" anchorCtr="0"/>
          <a:lstStyle>
            <a:lvl1pPr algn="ctr">
              <a:lnSpc>
                <a:spcPct val="95000"/>
              </a:lnSpc>
              <a:defRPr sz="4200"/>
            </a:lvl1pPr>
            <a:lvl2pPr marL="0" indent="0" algn="ctr">
              <a:lnSpc>
                <a:spcPct val="95000"/>
              </a:lnSpc>
              <a:buFont typeface="Arial" panose="020B0604020202020204" pitchFamily="34" charset="0"/>
              <a:buNone/>
              <a:defRPr sz="4200"/>
            </a:lvl2pPr>
            <a:lvl3pPr marL="0" indent="0" algn="ctr">
              <a:lnSpc>
                <a:spcPct val="95000"/>
              </a:lnSpc>
              <a:buNone/>
              <a:defRPr sz="4000"/>
            </a:lvl3pPr>
            <a:lvl4pPr marL="0" indent="0" algn="ctr">
              <a:lnSpc>
                <a:spcPct val="95000"/>
              </a:lnSpc>
              <a:buNone/>
              <a:defRPr sz="3600"/>
            </a:lvl4pPr>
            <a:lvl5pPr marL="0" indent="0" algn="ctr">
              <a:lnSpc>
                <a:spcPct val="95000"/>
              </a:lnSpc>
              <a:buNone/>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3572428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CD4A783-7D7D-0387-04E9-519541176FFA}"/>
              </a:ext>
            </a:extLst>
          </p:cNvPr>
          <p:cNvSpPr>
            <a:spLocks noGrp="1"/>
          </p:cNvSpPr>
          <p:nvPr>
            <p:ph type="dt" sz="half" idx="10"/>
          </p:nvPr>
        </p:nvSpPr>
        <p:spPr/>
        <p:txBody>
          <a:bodyPr/>
          <a:lstStyle/>
          <a:p>
            <a:fld id="{DEB1F130-CD5C-A64D-A520-AEC851AC5857}" type="datetime1">
              <a:rPr lang="en-GB" smtClean="0"/>
              <a:t>03/08/2026</a:t>
            </a:fld>
            <a:endParaRPr lang="en-GB"/>
          </a:p>
        </p:txBody>
      </p:sp>
      <p:sp>
        <p:nvSpPr>
          <p:cNvPr id="4" name="Footer Placeholder 3">
            <a:extLst>
              <a:ext uri="{FF2B5EF4-FFF2-40B4-BE49-F238E27FC236}">
                <a16:creationId xmlns:a16="http://schemas.microsoft.com/office/drawing/2014/main" id="{F00755DC-9D5B-B9B6-B4DD-9B8AE3F0B2DB}"/>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234FBF4E-4D95-E6DC-9F09-A54EEE5970C3}"/>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6" name="Title 5">
            <a:extLst>
              <a:ext uri="{FF2B5EF4-FFF2-40B4-BE49-F238E27FC236}">
                <a16:creationId xmlns:a16="http://schemas.microsoft.com/office/drawing/2014/main" id="{747B7989-78A9-5119-0217-415F2D15F09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0229245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Four pullout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9D9A2F-7097-45C7-8F45-7C3235088338}"/>
              </a:ext>
            </a:extLst>
          </p:cNvPr>
          <p:cNvSpPr/>
          <p:nvPr userDrawn="1"/>
        </p:nvSpPr>
        <p:spPr>
          <a:xfrm>
            <a:off x="3702050" y="310362"/>
            <a:ext cx="8201025" cy="136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3" name="Date Placeholder 2">
            <a:extLst>
              <a:ext uri="{FF2B5EF4-FFF2-40B4-BE49-F238E27FC236}">
                <a16:creationId xmlns:a16="http://schemas.microsoft.com/office/drawing/2014/main" id="{CCD4A783-7D7D-0387-04E9-519541176FFA}"/>
              </a:ext>
            </a:extLst>
          </p:cNvPr>
          <p:cNvSpPr>
            <a:spLocks noGrp="1"/>
          </p:cNvSpPr>
          <p:nvPr>
            <p:ph type="dt" sz="half" idx="10"/>
          </p:nvPr>
        </p:nvSpPr>
        <p:spPr/>
        <p:txBody>
          <a:bodyPr/>
          <a:lstStyle/>
          <a:p>
            <a:fld id="{CC749615-A724-5642-891B-9E9FC160FF08}" type="datetime1">
              <a:rPr lang="en-GB" smtClean="0"/>
              <a:t>03/08/2026</a:t>
            </a:fld>
            <a:endParaRPr lang="en-GB"/>
          </a:p>
        </p:txBody>
      </p:sp>
      <p:sp>
        <p:nvSpPr>
          <p:cNvPr id="4" name="Footer Placeholder 3">
            <a:extLst>
              <a:ext uri="{FF2B5EF4-FFF2-40B4-BE49-F238E27FC236}">
                <a16:creationId xmlns:a16="http://schemas.microsoft.com/office/drawing/2014/main" id="{F00755DC-9D5B-B9B6-B4DD-9B8AE3F0B2DB}"/>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234FBF4E-4D95-E6DC-9F09-A54EEE5970C3}"/>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6" name="Title 5">
            <a:extLst>
              <a:ext uri="{FF2B5EF4-FFF2-40B4-BE49-F238E27FC236}">
                <a16:creationId xmlns:a16="http://schemas.microsoft.com/office/drawing/2014/main" id="{747B7989-78A9-5119-0217-415F2D15F09B}"/>
              </a:ext>
            </a:extLst>
          </p:cNvPr>
          <p:cNvSpPr>
            <a:spLocks noGrp="1"/>
          </p:cNvSpPr>
          <p:nvPr>
            <p:ph type="title"/>
          </p:nvPr>
        </p:nvSpPr>
        <p:spPr>
          <a:xfrm>
            <a:off x="304800" y="226072"/>
            <a:ext cx="3164114" cy="1515642"/>
          </a:xfrm>
        </p:spPr>
        <p:txBody>
          <a:bodyPr/>
          <a:lstStyle>
            <a:lvl1pPr algn="l" rtl="0">
              <a:defRPr/>
            </a:lvl1pPr>
          </a:lstStyle>
          <a:p>
            <a:r>
              <a:rPr lang="en-US"/>
              <a:t>Click to edit Master title style</a:t>
            </a:r>
            <a:endParaRPr lang="en-GB"/>
          </a:p>
        </p:txBody>
      </p:sp>
      <p:sp>
        <p:nvSpPr>
          <p:cNvPr id="8" name="Text Placeholder 2">
            <a:extLst>
              <a:ext uri="{FF2B5EF4-FFF2-40B4-BE49-F238E27FC236}">
                <a16:creationId xmlns:a16="http://schemas.microsoft.com/office/drawing/2014/main" id="{3E8B1F9A-373F-701E-7854-52B21A529E6C}"/>
              </a:ext>
            </a:extLst>
          </p:cNvPr>
          <p:cNvSpPr>
            <a:spLocks noGrp="1"/>
          </p:cNvSpPr>
          <p:nvPr>
            <p:ph type="body" idx="1"/>
          </p:nvPr>
        </p:nvSpPr>
        <p:spPr>
          <a:xfrm>
            <a:off x="287338" y="1757360"/>
            <a:ext cx="2768600" cy="1710888"/>
          </a:xfrm>
        </p:spPr>
        <p:txBody>
          <a:bodyPr anchor="t" anchorCtr="0"/>
          <a:lstStyle>
            <a:lvl1pPr marL="0" indent="0" rtl="0">
              <a:lnSpc>
                <a:spcPct val="100000"/>
              </a:lnSpc>
              <a:spcBef>
                <a:spcPts val="0"/>
              </a:spcBef>
              <a:buNone/>
              <a:defRPr sz="2000" b="0" cap="none" baseline="0">
                <a:solidFill>
                  <a:schemeClr val="tx1"/>
                </a:solidFill>
              </a:defRPr>
            </a:lvl1pPr>
            <a:lvl2pPr marL="0" indent="0">
              <a:lnSpc>
                <a:spcPct val="100000"/>
              </a:lnSpc>
              <a:spcBef>
                <a:spcPts val="0"/>
              </a:spcBef>
              <a:buNone/>
              <a:defRPr sz="1500" b="0" cap="none">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L2</a:t>
            </a:r>
          </a:p>
        </p:txBody>
      </p:sp>
      <p:sp>
        <p:nvSpPr>
          <p:cNvPr id="11" name="Text Placeholder 10">
            <a:extLst>
              <a:ext uri="{FF2B5EF4-FFF2-40B4-BE49-F238E27FC236}">
                <a16:creationId xmlns:a16="http://schemas.microsoft.com/office/drawing/2014/main" id="{6A02511F-5086-1EBC-0B37-FBDD9B9F04E6}"/>
              </a:ext>
            </a:extLst>
          </p:cNvPr>
          <p:cNvSpPr>
            <a:spLocks noGrp="1"/>
          </p:cNvSpPr>
          <p:nvPr>
            <p:ph type="body" sz="quarter" idx="13"/>
          </p:nvPr>
        </p:nvSpPr>
        <p:spPr>
          <a:xfrm>
            <a:off x="6884988" y="642174"/>
            <a:ext cx="4759325" cy="960437"/>
          </a:xfrm>
        </p:spPr>
        <p:txBody>
          <a:bodyPr/>
          <a:lstStyle>
            <a:lvl1pPr marL="0" indent="0" algn="ctr" rtl="0">
              <a:buFont typeface="Arial" panose="020B0604020202020204" pitchFamily="34" charset="0"/>
              <a:buNone/>
              <a:defRPr/>
            </a:lvl1pPr>
            <a:lvl2pPr marL="0" indent="0" algn="ctr" rtl="0">
              <a:buFont typeface="Arial" panose="020B0604020202020204" pitchFamily="34" charset="0"/>
              <a:buNone/>
              <a:defRPr/>
            </a:lvl2pPr>
            <a:lvl3pPr marL="0" indent="0" algn="ctr" rtl="0">
              <a:buNone/>
              <a:defRPr/>
            </a:lvl3pPr>
            <a:lvl4pPr marL="0" indent="0" algn="ctr" rtl="0">
              <a:buNone/>
              <a:defRPr/>
            </a:lvl4pPr>
            <a:lvl5pPr marL="0" indent="0" algn="ctr" rtl="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Picture Placeholder 18">
            <a:extLst>
              <a:ext uri="{FF2B5EF4-FFF2-40B4-BE49-F238E27FC236}">
                <a16:creationId xmlns:a16="http://schemas.microsoft.com/office/drawing/2014/main" id="{02A07731-70D3-7B42-75CA-C3B582E3EEF0}"/>
              </a:ext>
            </a:extLst>
          </p:cNvPr>
          <p:cNvSpPr>
            <a:spLocks noGrp="1"/>
          </p:cNvSpPr>
          <p:nvPr>
            <p:ph type="pic" sz="quarter" idx="14"/>
          </p:nvPr>
        </p:nvSpPr>
        <p:spPr>
          <a:xfrm>
            <a:off x="3702050" y="310363"/>
            <a:ext cx="2994400" cy="1368253"/>
          </a:xfrm>
          <a:custGeom>
            <a:avLst/>
            <a:gdLst>
              <a:gd name="connsiteX0" fmla="*/ 0 w 2994400"/>
              <a:gd name="connsiteY0" fmla="*/ 0 h 1368253"/>
              <a:gd name="connsiteX1" fmla="*/ 2825364 w 2994400"/>
              <a:gd name="connsiteY1" fmla="*/ 0 h 1368253"/>
              <a:gd name="connsiteX2" fmla="*/ 2994400 w 2994400"/>
              <a:gd name="connsiteY2" fmla="*/ 737833 h 1368253"/>
              <a:gd name="connsiteX3" fmla="*/ 2872927 w 2994400"/>
              <a:gd name="connsiteY3" fmla="*/ 1368253 h 1368253"/>
              <a:gd name="connsiteX4" fmla="*/ 0 w 2994400"/>
              <a:gd name="connsiteY4" fmla="*/ 1368253 h 1368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400" h="1368253">
                <a:moveTo>
                  <a:pt x="0" y="0"/>
                </a:moveTo>
                <a:lnTo>
                  <a:pt x="2825364" y="0"/>
                </a:lnTo>
                <a:cubicBezTo>
                  <a:pt x="2933664" y="222933"/>
                  <a:pt x="2994400" y="473290"/>
                  <a:pt x="2994400" y="737833"/>
                </a:cubicBezTo>
                <a:cubicBezTo>
                  <a:pt x="2994400" y="960640"/>
                  <a:pt x="2951270" y="1173440"/>
                  <a:pt x="2872927" y="1368253"/>
                </a:cubicBezTo>
                <a:lnTo>
                  <a:pt x="0" y="1368253"/>
                </a:lnTo>
                <a:close/>
              </a:path>
            </a:pathLst>
          </a:custGeom>
        </p:spPr>
        <p:txBody>
          <a:bodyPr wrap="square">
            <a:noAutofit/>
          </a:bodyPr>
          <a:lstStyle>
            <a:lvl1pPr rtl="0">
              <a:defRPr/>
            </a:lvl1pPr>
          </a:lstStyle>
          <a:p>
            <a:endParaRPr lang="en-GB"/>
          </a:p>
        </p:txBody>
      </p:sp>
      <p:sp>
        <p:nvSpPr>
          <p:cNvPr id="20" name="Rectangle 19">
            <a:extLst>
              <a:ext uri="{FF2B5EF4-FFF2-40B4-BE49-F238E27FC236}">
                <a16:creationId xmlns:a16="http://schemas.microsoft.com/office/drawing/2014/main" id="{43EF3B63-6CB5-8A4E-0596-B79FE8982979}"/>
              </a:ext>
            </a:extLst>
          </p:cNvPr>
          <p:cNvSpPr/>
          <p:nvPr userDrawn="1"/>
        </p:nvSpPr>
        <p:spPr>
          <a:xfrm>
            <a:off x="3702050" y="1817408"/>
            <a:ext cx="8201025" cy="136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1" name="Text Placeholder 10">
            <a:extLst>
              <a:ext uri="{FF2B5EF4-FFF2-40B4-BE49-F238E27FC236}">
                <a16:creationId xmlns:a16="http://schemas.microsoft.com/office/drawing/2014/main" id="{F31363C2-2A94-ED69-E31F-7AC40AC696DB}"/>
              </a:ext>
            </a:extLst>
          </p:cNvPr>
          <p:cNvSpPr>
            <a:spLocks noGrp="1"/>
          </p:cNvSpPr>
          <p:nvPr>
            <p:ph type="body" sz="quarter" idx="15"/>
          </p:nvPr>
        </p:nvSpPr>
        <p:spPr>
          <a:xfrm>
            <a:off x="6884988" y="2149220"/>
            <a:ext cx="4759325" cy="960437"/>
          </a:xfrm>
        </p:spPr>
        <p:txBody>
          <a:bodyPr/>
          <a:lstStyle>
            <a:lvl1pPr marL="0" indent="0" algn="ctr" rtl="0">
              <a:buFont typeface="Arial" panose="020B0604020202020204" pitchFamily="34" charset="0"/>
              <a:buNone/>
              <a:defRPr/>
            </a:lvl1pPr>
            <a:lvl2pPr marL="0" indent="0" algn="ctr" rtl="0">
              <a:buFont typeface="Arial" panose="020B0604020202020204" pitchFamily="34" charset="0"/>
              <a:buNone/>
              <a:defRPr/>
            </a:lvl2pPr>
            <a:lvl3pPr marL="0" indent="0" algn="ctr" rtl="0">
              <a:buNone/>
              <a:defRPr/>
            </a:lvl3pPr>
            <a:lvl4pPr marL="0" indent="0" algn="ctr" rtl="0">
              <a:buNone/>
              <a:defRPr/>
            </a:lvl4pPr>
            <a:lvl5pPr marL="0" indent="0" algn="ctr" rtl="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Picture Placeholder 21">
            <a:extLst>
              <a:ext uri="{FF2B5EF4-FFF2-40B4-BE49-F238E27FC236}">
                <a16:creationId xmlns:a16="http://schemas.microsoft.com/office/drawing/2014/main" id="{8F312B77-9D02-FB5B-AAD1-065AB166A84B}"/>
              </a:ext>
            </a:extLst>
          </p:cNvPr>
          <p:cNvSpPr>
            <a:spLocks noGrp="1"/>
          </p:cNvSpPr>
          <p:nvPr>
            <p:ph type="pic" sz="quarter" idx="16"/>
          </p:nvPr>
        </p:nvSpPr>
        <p:spPr>
          <a:xfrm>
            <a:off x="3702050" y="1817409"/>
            <a:ext cx="2994400" cy="1368253"/>
          </a:xfrm>
          <a:custGeom>
            <a:avLst/>
            <a:gdLst>
              <a:gd name="connsiteX0" fmla="*/ 0 w 2994400"/>
              <a:gd name="connsiteY0" fmla="*/ 0 h 1368253"/>
              <a:gd name="connsiteX1" fmla="*/ 2825364 w 2994400"/>
              <a:gd name="connsiteY1" fmla="*/ 0 h 1368253"/>
              <a:gd name="connsiteX2" fmla="*/ 2994400 w 2994400"/>
              <a:gd name="connsiteY2" fmla="*/ 737833 h 1368253"/>
              <a:gd name="connsiteX3" fmla="*/ 2872927 w 2994400"/>
              <a:gd name="connsiteY3" fmla="*/ 1368253 h 1368253"/>
              <a:gd name="connsiteX4" fmla="*/ 0 w 2994400"/>
              <a:gd name="connsiteY4" fmla="*/ 1368253 h 1368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400" h="1368253">
                <a:moveTo>
                  <a:pt x="0" y="0"/>
                </a:moveTo>
                <a:lnTo>
                  <a:pt x="2825364" y="0"/>
                </a:lnTo>
                <a:cubicBezTo>
                  <a:pt x="2933664" y="222933"/>
                  <a:pt x="2994400" y="473290"/>
                  <a:pt x="2994400" y="737833"/>
                </a:cubicBezTo>
                <a:cubicBezTo>
                  <a:pt x="2994400" y="960640"/>
                  <a:pt x="2951270" y="1173440"/>
                  <a:pt x="2872927" y="1368253"/>
                </a:cubicBezTo>
                <a:lnTo>
                  <a:pt x="0" y="1368253"/>
                </a:lnTo>
                <a:close/>
              </a:path>
            </a:pathLst>
          </a:custGeom>
        </p:spPr>
        <p:txBody>
          <a:bodyPr wrap="square">
            <a:noAutofit/>
          </a:bodyPr>
          <a:lstStyle>
            <a:lvl1pPr rtl="0">
              <a:defRPr/>
            </a:lvl1pPr>
          </a:lstStyle>
          <a:p>
            <a:endParaRPr lang="en-GB"/>
          </a:p>
        </p:txBody>
      </p:sp>
      <p:sp>
        <p:nvSpPr>
          <p:cNvPr id="23" name="Rectangle 22">
            <a:extLst>
              <a:ext uri="{FF2B5EF4-FFF2-40B4-BE49-F238E27FC236}">
                <a16:creationId xmlns:a16="http://schemas.microsoft.com/office/drawing/2014/main" id="{06E6DA08-CDE5-9F03-21D9-97FB281BD9C9}"/>
              </a:ext>
            </a:extLst>
          </p:cNvPr>
          <p:cNvSpPr/>
          <p:nvPr userDrawn="1"/>
        </p:nvSpPr>
        <p:spPr>
          <a:xfrm>
            <a:off x="3702050" y="3324454"/>
            <a:ext cx="8201025" cy="136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4" name="Text Placeholder 10">
            <a:extLst>
              <a:ext uri="{FF2B5EF4-FFF2-40B4-BE49-F238E27FC236}">
                <a16:creationId xmlns:a16="http://schemas.microsoft.com/office/drawing/2014/main" id="{333D6678-62C3-14D9-E53C-841C1A226F18}"/>
              </a:ext>
            </a:extLst>
          </p:cNvPr>
          <p:cNvSpPr>
            <a:spLocks noGrp="1"/>
          </p:cNvSpPr>
          <p:nvPr>
            <p:ph type="body" sz="quarter" idx="17"/>
          </p:nvPr>
        </p:nvSpPr>
        <p:spPr>
          <a:xfrm>
            <a:off x="6884988" y="3656266"/>
            <a:ext cx="4759325" cy="960437"/>
          </a:xfrm>
        </p:spPr>
        <p:txBody>
          <a:bodyPr/>
          <a:lstStyle>
            <a:lvl1pPr marL="0" indent="0" algn="ctr" rtl="0">
              <a:buFont typeface="Arial" panose="020B0604020202020204" pitchFamily="34" charset="0"/>
              <a:buNone/>
              <a:defRPr/>
            </a:lvl1pPr>
            <a:lvl2pPr marL="0" indent="0" algn="ctr" rtl="0">
              <a:buFont typeface="Arial" panose="020B0604020202020204" pitchFamily="34" charset="0"/>
              <a:buNone/>
              <a:defRPr/>
            </a:lvl2pPr>
            <a:lvl3pPr marL="0" indent="0" algn="ctr" rtl="0">
              <a:buNone/>
              <a:defRPr/>
            </a:lvl3pPr>
            <a:lvl4pPr marL="0" indent="0" algn="ctr" rtl="0">
              <a:buNone/>
              <a:defRPr/>
            </a:lvl4pPr>
            <a:lvl5pPr marL="0" indent="0" algn="ctr" rtl="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Picture Placeholder 24">
            <a:extLst>
              <a:ext uri="{FF2B5EF4-FFF2-40B4-BE49-F238E27FC236}">
                <a16:creationId xmlns:a16="http://schemas.microsoft.com/office/drawing/2014/main" id="{C8E95EC6-E2CC-2DE2-72EA-BDA5C44BD2FB}"/>
              </a:ext>
            </a:extLst>
          </p:cNvPr>
          <p:cNvSpPr>
            <a:spLocks noGrp="1"/>
          </p:cNvSpPr>
          <p:nvPr>
            <p:ph type="pic" sz="quarter" idx="18"/>
          </p:nvPr>
        </p:nvSpPr>
        <p:spPr>
          <a:xfrm>
            <a:off x="3702050" y="3324455"/>
            <a:ext cx="2994400" cy="1368253"/>
          </a:xfrm>
          <a:custGeom>
            <a:avLst/>
            <a:gdLst>
              <a:gd name="connsiteX0" fmla="*/ 0 w 2994400"/>
              <a:gd name="connsiteY0" fmla="*/ 0 h 1368253"/>
              <a:gd name="connsiteX1" fmla="*/ 2825364 w 2994400"/>
              <a:gd name="connsiteY1" fmla="*/ 0 h 1368253"/>
              <a:gd name="connsiteX2" fmla="*/ 2994400 w 2994400"/>
              <a:gd name="connsiteY2" fmla="*/ 737833 h 1368253"/>
              <a:gd name="connsiteX3" fmla="*/ 2872927 w 2994400"/>
              <a:gd name="connsiteY3" fmla="*/ 1368253 h 1368253"/>
              <a:gd name="connsiteX4" fmla="*/ 0 w 2994400"/>
              <a:gd name="connsiteY4" fmla="*/ 1368253 h 1368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400" h="1368253">
                <a:moveTo>
                  <a:pt x="0" y="0"/>
                </a:moveTo>
                <a:lnTo>
                  <a:pt x="2825364" y="0"/>
                </a:lnTo>
                <a:cubicBezTo>
                  <a:pt x="2933664" y="222933"/>
                  <a:pt x="2994400" y="473290"/>
                  <a:pt x="2994400" y="737833"/>
                </a:cubicBezTo>
                <a:cubicBezTo>
                  <a:pt x="2994400" y="960640"/>
                  <a:pt x="2951270" y="1173440"/>
                  <a:pt x="2872927" y="1368253"/>
                </a:cubicBezTo>
                <a:lnTo>
                  <a:pt x="0" y="1368253"/>
                </a:lnTo>
                <a:close/>
              </a:path>
            </a:pathLst>
          </a:custGeom>
        </p:spPr>
        <p:txBody>
          <a:bodyPr wrap="square">
            <a:noAutofit/>
          </a:bodyPr>
          <a:lstStyle>
            <a:lvl1pPr rtl="0">
              <a:defRPr/>
            </a:lvl1pPr>
          </a:lstStyle>
          <a:p>
            <a:endParaRPr lang="en-GB"/>
          </a:p>
        </p:txBody>
      </p:sp>
      <p:sp>
        <p:nvSpPr>
          <p:cNvPr id="26" name="Rectangle 25">
            <a:extLst>
              <a:ext uri="{FF2B5EF4-FFF2-40B4-BE49-F238E27FC236}">
                <a16:creationId xmlns:a16="http://schemas.microsoft.com/office/drawing/2014/main" id="{3C746B13-0401-007A-0684-E1E6B70F8AE7}"/>
              </a:ext>
            </a:extLst>
          </p:cNvPr>
          <p:cNvSpPr/>
          <p:nvPr userDrawn="1"/>
        </p:nvSpPr>
        <p:spPr>
          <a:xfrm>
            <a:off x="3702050" y="4831501"/>
            <a:ext cx="8201025" cy="136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7" name="Text Placeholder 10">
            <a:extLst>
              <a:ext uri="{FF2B5EF4-FFF2-40B4-BE49-F238E27FC236}">
                <a16:creationId xmlns:a16="http://schemas.microsoft.com/office/drawing/2014/main" id="{E1F0D701-0DFF-048D-F6FD-BD0D640C9F49}"/>
              </a:ext>
            </a:extLst>
          </p:cNvPr>
          <p:cNvSpPr>
            <a:spLocks noGrp="1"/>
          </p:cNvSpPr>
          <p:nvPr>
            <p:ph type="body" sz="quarter" idx="19"/>
          </p:nvPr>
        </p:nvSpPr>
        <p:spPr>
          <a:xfrm>
            <a:off x="6884988" y="5163313"/>
            <a:ext cx="4759325" cy="960437"/>
          </a:xfrm>
        </p:spPr>
        <p:txBody>
          <a:bodyPr/>
          <a:lstStyle>
            <a:lvl1pPr marL="0" indent="0" algn="ctr" rtl="0">
              <a:buFont typeface="Arial" panose="020B0604020202020204" pitchFamily="34" charset="0"/>
              <a:buNone/>
              <a:defRPr/>
            </a:lvl1pPr>
            <a:lvl2pPr marL="0" indent="0" algn="ctr" rtl="0">
              <a:buFont typeface="Arial" panose="020B0604020202020204" pitchFamily="34" charset="0"/>
              <a:buNone/>
              <a:defRPr/>
            </a:lvl2pPr>
            <a:lvl3pPr marL="0" indent="0" algn="ctr" rtl="0">
              <a:buNone/>
              <a:defRPr/>
            </a:lvl3pPr>
            <a:lvl4pPr marL="0" indent="0" algn="ctr" rtl="0">
              <a:buNone/>
              <a:defRPr/>
            </a:lvl4pPr>
            <a:lvl5pPr marL="0" indent="0" algn="ctr" rtl="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Picture Placeholder 27">
            <a:extLst>
              <a:ext uri="{FF2B5EF4-FFF2-40B4-BE49-F238E27FC236}">
                <a16:creationId xmlns:a16="http://schemas.microsoft.com/office/drawing/2014/main" id="{311F4FFF-F373-8624-BDB4-84F4243736E4}"/>
              </a:ext>
            </a:extLst>
          </p:cNvPr>
          <p:cNvSpPr>
            <a:spLocks noGrp="1"/>
          </p:cNvSpPr>
          <p:nvPr>
            <p:ph type="pic" sz="quarter" idx="20"/>
          </p:nvPr>
        </p:nvSpPr>
        <p:spPr>
          <a:xfrm>
            <a:off x="3702050" y="4831502"/>
            <a:ext cx="2994400" cy="1368253"/>
          </a:xfrm>
          <a:custGeom>
            <a:avLst/>
            <a:gdLst>
              <a:gd name="connsiteX0" fmla="*/ 0 w 2994400"/>
              <a:gd name="connsiteY0" fmla="*/ 0 h 1368253"/>
              <a:gd name="connsiteX1" fmla="*/ 2825364 w 2994400"/>
              <a:gd name="connsiteY1" fmla="*/ 0 h 1368253"/>
              <a:gd name="connsiteX2" fmla="*/ 2994400 w 2994400"/>
              <a:gd name="connsiteY2" fmla="*/ 737833 h 1368253"/>
              <a:gd name="connsiteX3" fmla="*/ 2872927 w 2994400"/>
              <a:gd name="connsiteY3" fmla="*/ 1368253 h 1368253"/>
              <a:gd name="connsiteX4" fmla="*/ 0 w 2994400"/>
              <a:gd name="connsiteY4" fmla="*/ 1368253 h 1368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4400" h="1368253">
                <a:moveTo>
                  <a:pt x="0" y="0"/>
                </a:moveTo>
                <a:lnTo>
                  <a:pt x="2825364" y="0"/>
                </a:lnTo>
                <a:cubicBezTo>
                  <a:pt x="2933664" y="222933"/>
                  <a:pt x="2994400" y="473290"/>
                  <a:pt x="2994400" y="737833"/>
                </a:cubicBezTo>
                <a:cubicBezTo>
                  <a:pt x="2994400" y="960640"/>
                  <a:pt x="2951270" y="1173440"/>
                  <a:pt x="2872927" y="1368253"/>
                </a:cubicBezTo>
                <a:lnTo>
                  <a:pt x="0" y="1368253"/>
                </a:lnTo>
                <a:close/>
              </a:path>
            </a:pathLst>
          </a:custGeom>
        </p:spPr>
        <p:txBody>
          <a:bodyPr wrap="square">
            <a:noAutofit/>
          </a:bodyPr>
          <a:lstStyle>
            <a:lvl1pPr rtl="0">
              <a:defRPr/>
            </a:lvl1pPr>
          </a:lstStyle>
          <a:p>
            <a:endParaRPr lang="en-GB"/>
          </a:p>
        </p:txBody>
      </p:sp>
      <p:sp>
        <p:nvSpPr>
          <p:cNvPr id="30" name="Text Placeholder 4">
            <a:extLst>
              <a:ext uri="{FF2B5EF4-FFF2-40B4-BE49-F238E27FC236}">
                <a16:creationId xmlns:a16="http://schemas.microsoft.com/office/drawing/2014/main" id="{A7C98651-DEF1-DE99-B072-2CD3C7BDD866}"/>
              </a:ext>
            </a:extLst>
          </p:cNvPr>
          <p:cNvSpPr>
            <a:spLocks noGrp="1"/>
          </p:cNvSpPr>
          <p:nvPr>
            <p:ph type="body" sz="quarter" idx="3" hasCustomPrompt="1"/>
          </p:nvPr>
        </p:nvSpPr>
        <p:spPr>
          <a:xfrm>
            <a:off x="3971745" y="779180"/>
            <a:ext cx="2654481" cy="485772"/>
          </a:xfrm>
        </p:spPr>
        <p:txBody>
          <a:bodyPr anchor="ctr" anchorCtr="0"/>
          <a:lstStyle>
            <a:lvl1pPr marL="0" indent="0" rtl="0">
              <a:lnSpc>
                <a:spcPct val="85000"/>
              </a:lnSpc>
              <a:spcBef>
                <a:spcPts val="0"/>
              </a:spcBef>
              <a:buNone/>
              <a:defRPr sz="2000" b="0" cap="none" spc="-20" baseline="0">
                <a:solidFill>
                  <a:schemeClr val="tx1"/>
                </a:solidFill>
                <a:latin typeface="DM Sans Medium" pitchFamily="2" charset="0"/>
              </a:defRPr>
            </a:lvl1pPr>
            <a:lvl2pPr marL="0" indent="0" rtl="0">
              <a:lnSpc>
                <a:spcPct val="85000"/>
              </a:lnSpc>
              <a:spcBef>
                <a:spcPts val="0"/>
              </a:spcBef>
              <a:buNone/>
              <a:defRPr sz="1500" b="0">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a:t>
            </a:r>
          </a:p>
        </p:txBody>
      </p:sp>
      <p:sp>
        <p:nvSpPr>
          <p:cNvPr id="31" name="Text Placeholder 4">
            <a:extLst>
              <a:ext uri="{FF2B5EF4-FFF2-40B4-BE49-F238E27FC236}">
                <a16:creationId xmlns:a16="http://schemas.microsoft.com/office/drawing/2014/main" id="{BB787948-14BA-052B-8AEE-4F343EC73AC6}"/>
              </a:ext>
            </a:extLst>
          </p:cNvPr>
          <p:cNvSpPr>
            <a:spLocks noGrp="1"/>
          </p:cNvSpPr>
          <p:nvPr>
            <p:ph type="body" sz="quarter" idx="21" hasCustomPrompt="1"/>
          </p:nvPr>
        </p:nvSpPr>
        <p:spPr>
          <a:xfrm>
            <a:off x="3971745" y="2257460"/>
            <a:ext cx="2654481" cy="485772"/>
          </a:xfrm>
        </p:spPr>
        <p:txBody>
          <a:bodyPr anchor="ctr" anchorCtr="0"/>
          <a:lstStyle>
            <a:lvl1pPr marL="0" indent="0" rtl="0">
              <a:lnSpc>
                <a:spcPct val="85000"/>
              </a:lnSpc>
              <a:spcBef>
                <a:spcPts val="0"/>
              </a:spcBef>
              <a:buNone/>
              <a:defRPr sz="2000" b="0" cap="none" spc="-20" baseline="0">
                <a:solidFill>
                  <a:schemeClr val="tx1"/>
                </a:solidFill>
                <a:latin typeface="DM Sans Medium" pitchFamily="2" charset="0"/>
              </a:defRPr>
            </a:lvl1pPr>
            <a:lvl2pPr marL="0" indent="0" rtl="0">
              <a:lnSpc>
                <a:spcPct val="85000"/>
              </a:lnSpc>
              <a:spcBef>
                <a:spcPts val="0"/>
              </a:spcBef>
              <a:buNone/>
              <a:defRPr sz="1500" b="0">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a:t>
            </a:r>
          </a:p>
        </p:txBody>
      </p:sp>
      <p:sp>
        <p:nvSpPr>
          <p:cNvPr id="32" name="Text Placeholder 4">
            <a:extLst>
              <a:ext uri="{FF2B5EF4-FFF2-40B4-BE49-F238E27FC236}">
                <a16:creationId xmlns:a16="http://schemas.microsoft.com/office/drawing/2014/main" id="{125B478A-268D-B800-AAD7-966FD1C854A9}"/>
              </a:ext>
            </a:extLst>
          </p:cNvPr>
          <p:cNvSpPr>
            <a:spLocks noGrp="1"/>
          </p:cNvSpPr>
          <p:nvPr>
            <p:ph type="body" sz="quarter" idx="22" hasCustomPrompt="1"/>
          </p:nvPr>
        </p:nvSpPr>
        <p:spPr>
          <a:xfrm>
            <a:off x="3971745" y="3773840"/>
            <a:ext cx="2654481" cy="485772"/>
          </a:xfrm>
        </p:spPr>
        <p:txBody>
          <a:bodyPr anchor="ctr" anchorCtr="0"/>
          <a:lstStyle>
            <a:lvl1pPr marL="0" indent="0" rtl="0">
              <a:lnSpc>
                <a:spcPct val="85000"/>
              </a:lnSpc>
              <a:spcBef>
                <a:spcPts val="0"/>
              </a:spcBef>
              <a:buNone/>
              <a:defRPr sz="2000" b="0" cap="none" spc="-20" baseline="0">
                <a:solidFill>
                  <a:schemeClr val="tx1"/>
                </a:solidFill>
                <a:latin typeface="DM Sans Medium" pitchFamily="2" charset="0"/>
              </a:defRPr>
            </a:lvl1pPr>
            <a:lvl2pPr marL="0" indent="0" rtl="0">
              <a:lnSpc>
                <a:spcPct val="85000"/>
              </a:lnSpc>
              <a:spcBef>
                <a:spcPts val="0"/>
              </a:spcBef>
              <a:buNone/>
              <a:defRPr sz="1500" b="0">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a:t>
            </a:r>
          </a:p>
        </p:txBody>
      </p:sp>
      <p:sp>
        <p:nvSpPr>
          <p:cNvPr id="33" name="Text Placeholder 4">
            <a:extLst>
              <a:ext uri="{FF2B5EF4-FFF2-40B4-BE49-F238E27FC236}">
                <a16:creationId xmlns:a16="http://schemas.microsoft.com/office/drawing/2014/main" id="{5A60A596-F561-68A2-37F1-EBDBD328D008}"/>
              </a:ext>
            </a:extLst>
          </p:cNvPr>
          <p:cNvSpPr>
            <a:spLocks noGrp="1"/>
          </p:cNvSpPr>
          <p:nvPr>
            <p:ph type="body" sz="quarter" idx="23" hasCustomPrompt="1"/>
          </p:nvPr>
        </p:nvSpPr>
        <p:spPr>
          <a:xfrm>
            <a:off x="3971745" y="5290220"/>
            <a:ext cx="2654481" cy="485772"/>
          </a:xfrm>
        </p:spPr>
        <p:txBody>
          <a:bodyPr anchor="ctr" anchorCtr="0"/>
          <a:lstStyle>
            <a:lvl1pPr marL="0" indent="0" rtl="0">
              <a:lnSpc>
                <a:spcPct val="85000"/>
              </a:lnSpc>
              <a:spcBef>
                <a:spcPts val="0"/>
              </a:spcBef>
              <a:buNone/>
              <a:defRPr sz="2000" b="0" cap="none" spc="-20" baseline="0">
                <a:solidFill>
                  <a:schemeClr val="tx1"/>
                </a:solidFill>
                <a:latin typeface="DM Sans Medium" pitchFamily="2" charset="0"/>
              </a:defRPr>
            </a:lvl1pPr>
            <a:lvl2pPr marL="0" indent="0" rtl="0">
              <a:lnSpc>
                <a:spcPct val="85000"/>
              </a:lnSpc>
              <a:spcBef>
                <a:spcPts val="0"/>
              </a:spcBef>
              <a:buNone/>
              <a:defRPr sz="1500" b="0">
                <a:solidFill>
                  <a:schemeClr val="tx1"/>
                </a:solidFill>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a:t>
            </a:r>
          </a:p>
        </p:txBody>
      </p:sp>
    </p:spTree>
    <p:extLst>
      <p:ext uri="{BB962C8B-B14F-4D97-AF65-F5344CB8AC3E}">
        <p14:creationId xmlns:p14="http://schemas.microsoft.com/office/powerpoint/2010/main" val="21354413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Only grey box">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FE4371-54AA-CFAF-670A-E1530A78ED5A}"/>
              </a:ext>
            </a:extLst>
          </p:cNvPr>
          <p:cNvSpPr/>
          <p:nvPr userDrawn="1"/>
        </p:nvSpPr>
        <p:spPr>
          <a:xfrm>
            <a:off x="0" y="1212427"/>
            <a:ext cx="12192000" cy="56455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CCD4A783-7D7D-0387-04E9-519541176FFA}"/>
              </a:ext>
            </a:extLst>
          </p:cNvPr>
          <p:cNvSpPr>
            <a:spLocks noGrp="1"/>
          </p:cNvSpPr>
          <p:nvPr>
            <p:ph type="dt" sz="half" idx="10"/>
          </p:nvPr>
        </p:nvSpPr>
        <p:spPr/>
        <p:txBody>
          <a:bodyPr/>
          <a:lstStyle/>
          <a:p>
            <a:fld id="{6DCB7B6A-5327-3449-ADCA-CA8A2D2543AC}" type="datetime1">
              <a:rPr lang="en-GB" smtClean="0"/>
              <a:t>03/08/2026</a:t>
            </a:fld>
            <a:endParaRPr lang="en-GB"/>
          </a:p>
        </p:txBody>
      </p:sp>
      <p:sp>
        <p:nvSpPr>
          <p:cNvPr id="4" name="Footer Placeholder 3">
            <a:extLst>
              <a:ext uri="{FF2B5EF4-FFF2-40B4-BE49-F238E27FC236}">
                <a16:creationId xmlns:a16="http://schemas.microsoft.com/office/drawing/2014/main" id="{F00755DC-9D5B-B9B6-B4DD-9B8AE3F0B2DB}"/>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234FBF4E-4D95-E6DC-9F09-A54EEE5970C3}"/>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6" name="Title 5">
            <a:extLst>
              <a:ext uri="{FF2B5EF4-FFF2-40B4-BE49-F238E27FC236}">
                <a16:creationId xmlns:a16="http://schemas.microsoft.com/office/drawing/2014/main" id="{747B7989-78A9-5119-0217-415F2D15F09B}"/>
              </a:ext>
            </a:extLst>
          </p:cNvPr>
          <p:cNvSpPr>
            <a:spLocks noGrp="1"/>
          </p:cNvSpPr>
          <p:nvPr>
            <p:ph type="title"/>
          </p:nvPr>
        </p:nvSpPr>
        <p:spPr/>
        <p:txBody>
          <a:bodyPr/>
          <a:lstStyle/>
          <a:p>
            <a:r>
              <a:rPr lang="en-US"/>
              <a:t>Click to edit Master title style</a:t>
            </a:r>
            <a:endParaRPr lang="en-GB"/>
          </a:p>
        </p:txBody>
      </p:sp>
      <p:pic>
        <p:nvPicPr>
          <p:cNvPr id="2" name="Picture 1" descr="A black background with a black square&#10;&#10;Description automatically generated with medium confidence">
            <a:extLst>
              <a:ext uri="{FF2B5EF4-FFF2-40B4-BE49-F238E27FC236}">
                <a16:creationId xmlns:a16="http://schemas.microsoft.com/office/drawing/2014/main" id="{873498EC-FEB5-A9B8-0181-0A883DD741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16005" y="6207920"/>
            <a:ext cx="2520000" cy="486937"/>
          </a:xfrm>
          <a:prstGeom prst="rect">
            <a:avLst/>
          </a:prstGeom>
        </p:spPr>
      </p:pic>
    </p:spTree>
    <p:extLst>
      <p:ext uri="{BB962C8B-B14F-4D97-AF65-F5344CB8AC3E}">
        <p14:creationId xmlns:p14="http://schemas.microsoft.com/office/powerpoint/2010/main" val="63463620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itle Only grey box">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FE4371-54AA-CFAF-670A-E1530A78ED5A}"/>
              </a:ext>
            </a:extLst>
          </p:cNvPr>
          <p:cNvSpPr/>
          <p:nvPr userDrawn="1"/>
        </p:nvSpPr>
        <p:spPr>
          <a:xfrm>
            <a:off x="0" y="1328738"/>
            <a:ext cx="3055938" cy="55292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7CFA455-C9FC-5A8A-E4C7-CC4A6C99F5A4}"/>
              </a:ext>
            </a:extLst>
          </p:cNvPr>
          <p:cNvSpPr/>
          <p:nvPr userDrawn="1"/>
        </p:nvSpPr>
        <p:spPr>
          <a:xfrm>
            <a:off x="6082212" y="1328738"/>
            <a:ext cx="3055938" cy="55292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 name="Date Placeholder 2">
            <a:extLst>
              <a:ext uri="{FF2B5EF4-FFF2-40B4-BE49-F238E27FC236}">
                <a16:creationId xmlns:a16="http://schemas.microsoft.com/office/drawing/2014/main" id="{CCD4A783-7D7D-0387-04E9-519541176FFA}"/>
              </a:ext>
            </a:extLst>
          </p:cNvPr>
          <p:cNvSpPr>
            <a:spLocks noGrp="1"/>
          </p:cNvSpPr>
          <p:nvPr>
            <p:ph type="dt" sz="half" idx="10"/>
          </p:nvPr>
        </p:nvSpPr>
        <p:spPr/>
        <p:txBody>
          <a:bodyPr/>
          <a:lstStyle/>
          <a:p>
            <a:fld id="{92849C2F-48C1-D34A-86ED-1129F658FA44}" type="datetime1">
              <a:rPr lang="en-GB" smtClean="0"/>
              <a:t>03/08/2026</a:t>
            </a:fld>
            <a:endParaRPr lang="en-GB"/>
          </a:p>
        </p:txBody>
      </p:sp>
      <p:sp>
        <p:nvSpPr>
          <p:cNvPr id="4" name="Footer Placeholder 3">
            <a:extLst>
              <a:ext uri="{FF2B5EF4-FFF2-40B4-BE49-F238E27FC236}">
                <a16:creationId xmlns:a16="http://schemas.microsoft.com/office/drawing/2014/main" id="{F00755DC-9D5B-B9B6-B4DD-9B8AE3F0B2DB}"/>
              </a:ext>
            </a:extLst>
          </p:cNvPr>
          <p:cNvSpPr>
            <a:spLocks noGrp="1"/>
          </p:cNvSpPr>
          <p:nvPr>
            <p:ph type="ftr" sz="quarter" idx="11"/>
          </p:nvPr>
        </p:nvSpPr>
        <p:spPr/>
        <p:txBody>
          <a:bodyPr/>
          <a:lstStyle/>
          <a:p>
            <a:r>
              <a:rPr lang="en-GB"/>
              <a:t>Presentation title here</a:t>
            </a:r>
          </a:p>
        </p:txBody>
      </p:sp>
      <p:sp>
        <p:nvSpPr>
          <p:cNvPr id="5" name="Slide Number Placeholder 4">
            <a:extLst>
              <a:ext uri="{FF2B5EF4-FFF2-40B4-BE49-F238E27FC236}">
                <a16:creationId xmlns:a16="http://schemas.microsoft.com/office/drawing/2014/main" id="{234FBF4E-4D95-E6DC-9F09-A54EEE5970C3}"/>
              </a:ext>
            </a:extLst>
          </p:cNvPr>
          <p:cNvSpPr>
            <a:spLocks noGrp="1"/>
          </p:cNvSpPr>
          <p:nvPr>
            <p:ph type="sldNum" sz="quarter" idx="12"/>
          </p:nvPr>
        </p:nvSpPr>
        <p:spPr/>
        <p:txBody>
          <a:bodyPr/>
          <a:lstStyle/>
          <a:p>
            <a:fld id="{56623215-878B-410F-8416-5E233E3123E8}" type="slidenum">
              <a:rPr lang="en-GB" smtClean="0"/>
              <a:pPr/>
              <a:t>‹#›</a:t>
            </a:fld>
            <a:r>
              <a:rPr lang="en-GB"/>
              <a:t> –</a:t>
            </a:r>
          </a:p>
        </p:txBody>
      </p:sp>
      <p:sp>
        <p:nvSpPr>
          <p:cNvPr id="6" name="Title 5">
            <a:extLst>
              <a:ext uri="{FF2B5EF4-FFF2-40B4-BE49-F238E27FC236}">
                <a16:creationId xmlns:a16="http://schemas.microsoft.com/office/drawing/2014/main" id="{747B7989-78A9-5119-0217-415F2D15F09B}"/>
              </a:ext>
            </a:extLst>
          </p:cNvPr>
          <p:cNvSpPr>
            <a:spLocks noGrp="1"/>
          </p:cNvSpPr>
          <p:nvPr>
            <p:ph type="title"/>
          </p:nvPr>
        </p:nvSpPr>
        <p:spPr/>
        <p:txBody>
          <a:bodyPr/>
          <a:lstStyle/>
          <a:p>
            <a:r>
              <a:rPr lang="en-US"/>
              <a:t>Click to edit Master title style</a:t>
            </a:r>
            <a:endParaRPr lang="en-GB"/>
          </a:p>
        </p:txBody>
      </p:sp>
      <p:pic>
        <p:nvPicPr>
          <p:cNvPr id="2" name="Picture 1" descr="A black background with a black square&#10;&#10;Description automatically generated with medium confidence">
            <a:extLst>
              <a:ext uri="{FF2B5EF4-FFF2-40B4-BE49-F238E27FC236}">
                <a16:creationId xmlns:a16="http://schemas.microsoft.com/office/drawing/2014/main" id="{873498EC-FEB5-A9B8-0181-0A883DD741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16005" y="6207920"/>
            <a:ext cx="2520000" cy="486937"/>
          </a:xfrm>
          <a:prstGeom prst="rect">
            <a:avLst/>
          </a:prstGeom>
        </p:spPr>
      </p:pic>
      <p:sp>
        <p:nvSpPr>
          <p:cNvPr id="11" name="Text Placeholder 2">
            <a:extLst>
              <a:ext uri="{FF2B5EF4-FFF2-40B4-BE49-F238E27FC236}">
                <a16:creationId xmlns:a16="http://schemas.microsoft.com/office/drawing/2014/main" id="{C6561665-6A93-8282-9CB1-0124826A8F54}"/>
              </a:ext>
            </a:extLst>
          </p:cNvPr>
          <p:cNvSpPr>
            <a:spLocks noGrp="1"/>
          </p:cNvSpPr>
          <p:nvPr>
            <p:ph type="body" idx="1"/>
          </p:nvPr>
        </p:nvSpPr>
        <p:spPr>
          <a:xfrm>
            <a:off x="205899" y="4322837"/>
            <a:ext cx="2644140" cy="378703"/>
          </a:xfrm>
        </p:spPr>
        <p:txBody>
          <a:bodyPr/>
          <a:lstStyle>
            <a:lvl1pPr marL="0" indent="0" algn="ctr" rtl="0">
              <a:lnSpc>
                <a:spcPct val="90000"/>
              </a:lnSpc>
              <a:spcAft>
                <a:spcPts val="1600"/>
              </a:spcAft>
              <a:buNone/>
              <a:defRPr sz="18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a:t>
            </a:r>
          </a:p>
        </p:txBody>
      </p:sp>
      <p:sp>
        <p:nvSpPr>
          <p:cNvPr id="12" name="Text Placeholder 6">
            <a:extLst>
              <a:ext uri="{FF2B5EF4-FFF2-40B4-BE49-F238E27FC236}">
                <a16:creationId xmlns:a16="http://schemas.microsoft.com/office/drawing/2014/main" id="{174E534B-D1B3-C062-F823-897B9EF837B2}"/>
              </a:ext>
            </a:extLst>
          </p:cNvPr>
          <p:cNvSpPr>
            <a:spLocks noGrp="1"/>
          </p:cNvSpPr>
          <p:nvPr>
            <p:ph type="body" sz="quarter" idx="15"/>
          </p:nvPr>
        </p:nvSpPr>
        <p:spPr>
          <a:xfrm>
            <a:off x="155989" y="4734950"/>
            <a:ext cx="2743961" cy="1472970"/>
          </a:xfrm>
        </p:spPr>
        <p:txBody>
          <a:bodyPr/>
          <a:lstStyle>
            <a:lvl1pPr marL="0" indent="0" algn="ctr">
              <a:buFont typeface="Arial" panose="020B0604020202020204" pitchFamily="34" charset="0"/>
              <a:buNone/>
              <a:defRPr sz="1000"/>
            </a:lvl1pPr>
            <a:lvl2pPr marL="0" indent="0" algn="ctr">
              <a:buFont typeface="Arial" panose="020B0604020202020204" pitchFamily="34" charset="0"/>
              <a:buNone/>
              <a:defRPr sz="1000"/>
            </a:lvl2pPr>
            <a:lvl3pPr marL="0" indent="0" algn="ctr">
              <a:buNone/>
              <a:defRPr sz="1000"/>
            </a:lvl3pPr>
            <a:lvl4pPr marL="0" indent="0" algn="ctr">
              <a:buNone/>
              <a:defRPr sz="1000"/>
            </a:lvl4pPr>
            <a:lvl5pPr marL="0" indent="0" algn="ctr">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Picture Placeholder 18">
            <a:extLst>
              <a:ext uri="{FF2B5EF4-FFF2-40B4-BE49-F238E27FC236}">
                <a16:creationId xmlns:a16="http://schemas.microsoft.com/office/drawing/2014/main" id="{D6227D8B-DD73-2CBC-59A6-C92460B8BE79}"/>
              </a:ext>
            </a:extLst>
          </p:cNvPr>
          <p:cNvSpPr>
            <a:spLocks noGrp="1"/>
          </p:cNvSpPr>
          <p:nvPr>
            <p:ph type="pic" sz="quarter" idx="18"/>
          </p:nvPr>
        </p:nvSpPr>
        <p:spPr>
          <a:xfrm>
            <a:off x="320199" y="1565043"/>
            <a:ext cx="2415540" cy="241554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noFill/>
        </p:spPr>
        <p:txBody>
          <a:bodyPr wrap="square" tIns="108000">
            <a:noAutofit/>
          </a:bodyPr>
          <a:lstStyle>
            <a:lvl1pPr algn="ctr" rtl="0">
              <a:defRPr/>
            </a:lvl1pPr>
          </a:lstStyle>
          <a:p>
            <a:endParaRPr lang="en-US"/>
          </a:p>
        </p:txBody>
      </p:sp>
      <p:sp>
        <p:nvSpPr>
          <p:cNvPr id="14" name="Rectangle 13">
            <a:extLst>
              <a:ext uri="{FF2B5EF4-FFF2-40B4-BE49-F238E27FC236}">
                <a16:creationId xmlns:a16="http://schemas.microsoft.com/office/drawing/2014/main" id="{2027B514-06EA-B227-70D6-A31C55F6C532}"/>
              </a:ext>
            </a:extLst>
          </p:cNvPr>
          <p:cNvSpPr/>
          <p:nvPr userDrawn="1"/>
        </p:nvSpPr>
        <p:spPr>
          <a:xfrm>
            <a:off x="6086472" y="1328738"/>
            <a:ext cx="3055938" cy="55292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5" name="Text Placeholder 2">
            <a:extLst>
              <a:ext uri="{FF2B5EF4-FFF2-40B4-BE49-F238E27FC236}">
                <a16:creationId xmlns:a16="http://schemas.microsoft.com/office/drawing/2014/main" id="{26BD0030-CE24-794E-FCC8-6073252F634D}"/>
              </a:ext>
            </a:extLst>
          </p:cNvPr>
          <p:cNvSpPr>
            <a:spLocks noGrp="1"/>
          </p:cNvSpPr>
          <p:nvPr>
            <p:ph type="body" idx="19"/>
          </p:nvPr>
        </p:nvSpPr>
        <p:spPr>
          <a:xfrm>
            <a:off x="6292371" y="4322837"/>
            <a:ext cx="2644140" cy="378703"/>
          </a:xfrm>
        </p:spPr>
        <p:txBody>
          <a:bodyPr/>
          <a:lstStyle>
            <a:lvl1pPr marL="0" indent="0" algn="ctr" rtl="0">
              <a:lnSpc>
                <a:spcPct val="90000"/>
              </a:lnSpc>
              <a:spcAft>
                <a:spcPts val="1600"/>
              </a:spcAft>
              <a:buNone/>
              <a:defRPr sz="18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a:t>
            </a:r>
          </a:p>
        </p:txBody>
      </p:sp>
      <p:sp>
        <p:nvSpPr>
          <p:cNvPr id="16" name="Text Placeholder 6">
            <a:extLst>
              <a:ext uri="{FF2B5EF4-FFF2-40B4-BE49-F238E27FC236}">
                <a16:creationId xmlns:a16="http://schemas.microsoft.com/office/drawing/2014/main" id="{71ACB0CE-8A4F-B284-FF65-A9729DCBE580}"/>
              </a:ext>
            </a:extLst>
          </p:cNvPr>
          <p:cNvSpPr>
            <a:spLocks noGrp="1"/>
          </p:cNvSpPr>
          <p:nvPr>
            <p:ph type="body" sz="quarter" idx="20"/>
          </p:nvPr>
        </p:nvSpPr>
        <p:spPr>
          <a:xfrm>
            <a:off x="6242461" y="4734950"/>
            <a:ext cx="2743961" cy="1472970"/>
          </a:xfrm>
        </p:spPr>
        <p:txBody>
          <a:bodyPr/>
          <a:lstStyle>
            <a:lvl1pPr marL="0" indent="0" algn="ctr" rtl="0">
              <a:buFont typeface="Arial" panose="020B0604020202020204" pitchFamily="34" charset="0"/>
              <a:buNone/>
              <a:defRPr sz="1000"/>
            </a:lvl1pPr>
            <a:lvl2pPr marL="0" indent="0" algn="ctr" rtl="0">
              <a:buFont typeface="Arial" panose="020B0604020202020204" pitchFamily="34" charset="0"/>
              <a:buNone/>
              <a:defRPr sz="1000"/>
            </a:lvl2pPr>
            <a:lvl3pPr marL="0" indent="0" algn="ctr" rtl="0">
              <a:buNone/>
              <a:defRPr sz="1000"/>
            </a:lvl3pPr>
            <a:lvl4pPr marL="0" indent="0" algn="ctr" rtl="0">
              <a:buNone/>
              <a:defRPr sz="1000"/>
            </a:lvl4pPr>
            <a:lvl5pPr marL="0" indent="0" algn="ctr" rtl="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Picture Placeholder 18">
            <a:extLst>
              <a:ext uri="{FF2B5EF4-FFF2-40B4-BE49-F238E27FC236}">
                <a16:creationId xmlns:a16="http://schemas.microsoft.com/office/drawing/2014/main" id="{0342922B-477C-C3EC-02AD-7AFB7CFBFDF9}"/>
              </a:ext>
            </a:extLst>
          </p:cNvPr>
          <p:cNvSpPr>
            <a:spLocks noGrp="1"/>
          </p:cNvSpPr>
          <p:nvPr>
            <p:ph type="pic" sz="quarter" idx="21"/>
          </p:nvPr>
        </p:nvSpPr>
        <p:spPr>
          <a:xfrm>
            <a:off x="6406671" y="1565043"/>
            <a:ext cx="2415540" cy="241554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noFill/>
        </p:spPr>
        <p:txBody>
          <a:bodyPr wrap="square" tIns="108000">
            <a:noAutofit/>
          </a:bodyPr>
          <a:lstStyle>
            <a:lvl1pPr algn="ctr" rtl="0">
              <a:defRPr/>
            </a:lvl1pPr>
          </a:lstStyle>
          <a:p>
            <a:endParaRPr lang="en-US"/>
          </a:p>
        </p:txBody>
      </p:sp>
      <p:sp>
        <p:nvSpPr>
          <p:cNvPr id="18" name="Picture Placeholder 18">
            <a:extLst>
              <a:ext uri="{FF2B5EF4-FFF2-40B4-BE49-F238E27FC236}">
                <a16:creationId xmlns:a16="http://schemas.microsoft.com/office/drawing/2014/main" id="{A654B2B7-D351-826C-00E9-2315DD538EB4}"/>
              </a:ext>
            </a:extLst>
          </p:cNvPr>
          <p:cNvSpPr>
            <a:spLocks noGrp="1"/>
          </p:cNvSpPr>
          <p:nvPr>
            <p:ph type="pic" sz="quarter" idx="22"/>
          </p:nvPr>
        </p:nvSpPr>
        <p:spPr>
          <a:xfrm>
            <a:off x="3371871" y="3659476"/>
            <a:ext cx="2415540" cy="241554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noFill/>
        </p:spPr>
        <p:txBody>
          <a:bodyPr wrap="square" tIns="108000">
            <a:noAutofit/>
          </a:bodyPr>
          <a:lstStyle>
            <a:lvl1pPr algn="ctr" rtl="0">
              <a:defRPr/>
            </a:lvl1pPr>
          </a:lstStyle>
          <a:p>
            <a:endParaRPr lang="en-US"/>
          </a:p>
        </p:txBody>
      </p:sp>
      <p:sp>
        <p:nvSpPr>
          <p:cNvPr id="19" name="Picture Placeholder 18">
            <a:extLst>
              <a:ext uri="{FF2B5EF4-FFF2-40B4-BE49-F238E27FC236}">
                <a16:creationId xmlns:a16="http://schemas.microsoft.com/office/drawing/2014/main" id="{BED949FB-0AC7-78D7-3FE1-1118AA0693F3}"/>
              </a:ext>
            </a:extLst>
          </p:cNvPr>
          <p:cNvSpPr>
            <a:spLocks noGrp="1"/>
          </p:cNvSpPr>
          <p:nvPr>
            <p:ph type="pic" sz="quarter" idx="23"/>
          </p:nvPr>
        </p:nvSpPr>
        <p:spPr>
          <a:xfrm>
            <a:off x="9458343" y="3659476"/>
            <a:ext cx="2415540" cy="241554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noFill/>
        </p:spPr>
        <p:txBody>
          <a:bodyPr wrap="square" tIns="108000">
            <a:noAutofit/>
          </a:bodyPr>
          <a:lstStyle>
            <a:lvl1pPr algn="ctr" rtl="0">
              <a:defRPr/>
            </a:lvl1pPr>
          </a:lstStyle>
          <a:p>
            <a:endParaRPr lang="en-US"/>
          </a:p>
        </p:txBody>
      </p:sp>
      <p:sp>
        <p:nvSpPr>
          <p:cNvPr id="20" name="Text Placeholder 2">
            <a:extLst>
              <a:ext uri="{FF2B5EF4-FFF2-40B4-BE49-F238E27FC236}">
                <a16:creationId xmlns:a16="http://schemas.microsoft.com/office/drawing/2014/main" id="{81FA319C-936A-CA40-032D-163046BBB57F}"/>
              </a:ext>
            </a:extLst>
          </p:cNvPr>
          <p:cNvSpPr>
            <a:spLocks noGrp="1"/>
          </p:cNvSpPr>
          <p:nvPr>
            <p:ph type="body" idx="24"/>
          </p:nvPr>
        </p:nvSpPr>
        <p:spPr>
          <a:xfrm>
            <a:off x="3290622" y="1561939"/>
            <a:ext cx="2644140" cy="378703"/>
          </a:xfrm>
        </p:spPr>
        <p:txBody>
          <a:bodyPr/>
          <a:lstStyle>
            <a:lvl1pPr marL="0" indent="0" algn="ctr" rtl="0">
              <a:lnSpc>
                <a:spcPct val="90000"/>
              </a:lnSpc>
              <a:spcAft>
                <a:spcPts val="1600"/>
              </a:spcAft>
              <a:buNone/>
              <a:defRPr sz="18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a:t>
            </a:r>
          </a:p>
        </p:txBody>
      </p:sp>
      <p:sp>
        <p:nvSpPr>
          <p:cNvPr id="21" name="Text Placeholder 6">
            <a:extLst>
              <a:ext uri="{FF2B5EF4-FFF2-40B4-BE49-F238E27FC236}">
                <a16:creationId xmlns:a16="http://schemas.microsoft.com/office/drawing/2014/main" id="{F10F22F4-B97F-E1A4-A402-F8BCD3361C04}"/>
              </a:ext>
            </a:extLst>
          </p:cNvPr>
          <p:cNvSpPr>
            <a:spLocks noGrp="1"/>
          </p:cNvSpPr>
          <p:nvPr>
            <p:ph type="body" sz="quarter" idx="25"/>
          </p:nvPr>
        </p:nvSpPr>
        <p:spPr>
          <a:xfrm>
            <a:off x="3240712" y="1996912"/>
            <a:ext cx="2743961" cy="1472970"/>
          </a:xfrm>
        </p:spPr>
        <p:txBody>
          <a:bodyPr/>
          <a:lstStyle>
            <a:lvl1pPr marL="0" indent="0" algn="ctr" rtl="0">
              <a:buFont typeface="Arial" panose="020B0604020202020204" pitchFamily="34" charset="0"/>
              <a:buNone/>
              <a:defRPr sz="1000"/>
            </a:lvl1pPr>
            <a:lvl2pPr marL="0" indent="0" algn="ctr" rtl="0">
              <a:buFont typeface="Arial" panose="020B0604020202020204" pitchFamily="34" charset="0"/>
              <a:buNone/>
              <a:defRPr sz="1000"/>
            </a:lvl2pPr>
            <a:lvl3pPr marL="0" indent="0" algn="ctr" rtl="0">
              <a:buNone/>
              <a:defRPr sz="1000"/>
            </a:lvl3pPr>
            <a:lvl4pPr marL="0" indent="0" algn="ctr" rtl="0">
              <a:buNone/>
              <a:defRPr sz="1000"/>
            </a:lvl4pPr>
            <a:lvl5pPr marL="0" indent="0" algn="ctr" rtl="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
            <a:extLst>
              <a:ext uri="{FF2B5EF4-FFF2-40B4-BE49-F238E27FC236}">
                <a16:creationId xmlns:a16="http://schemas.microsoft.com/office/drawing/2014/main" id="{FCC43664-2BFD-4FC6-57E7-3470B0914012}"/>
              </a:ext>
            </a:extLst>
          </p:cNvPr>
          <p:cNvSpPr>
            <a:spLocks noGrp="1"/>
          </p:cNvSpPr>
          <p:nvPr>
            <p:ph type="body" idx="26"/>
          </p:nvPr>
        </p:nvSpPr>
        <p:spPr>
          <a:xfrm>
            <a:off x="9377094" y="1561939"/>
            <a:ext cx="2644140" cy="378703"/>
          </a:xfrm>
        </p:spPr>
        <p:txBody>
          <a:bodyPr/>
          <a:lstStyle>
            <a:lvl1pPr marL="0" indent="0" algn="ctr" rtl="0">
              <a:lnSpc>
                <a:spcPct val="90000"/>
              </a:lnSpc>
              <a:spcAft>
                <a:spcPts val="1600"/>
              </a:spcAft>
              <a:buNone/>
              <a:defRPr sz="1800" b="0" cap="none"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a:t>
            </a:r>
          </a:p>
        </p:txBody>
      </p:sp>
      <p:sp>
        <p:nvSpPr>
          <p:cNvPr id="23" name="Text Placeholder 6">
            <a:extLst>
              <a:ext uri="{FF2B5EF4-FFF2-40B4-BE49-F238E27FC236}">
                <a16:creationId xmlns:a16="http://schemas.microsoft.com/office/drawing/2014/main" id="{FC3ED8D6-26D1-0692-1028-C226CD7A7E3D}"/>
              </a:ext>
            </a:extLst>
          </p:cNvPr>
          <p:cNvSpPr>
            <a:spLocks noGrp="1"/>
          </p:cNvSpPr>
          <p:nvPr>
            <p:ph type="body" sz="quarter" idx="27"/>
          </p:nvPr>
        </p:nvSpPr>
        <p:spPr>
          <a:xfrm>
            <a:off x="9327184" y="1996912"/>
            <a:ext cx="2743961" cy="1472970"/>
          </a:xfrm>
        </p:spPr>
        <p:txBody>
          <a:bodyPr/>
          <a:lstStyle>
            <a:lvl1pPr marL="0" indent="0" algn="ctr" rtl="0">
              <a:buFont typeface="Arial" panose="020B0604020202020204" pitchFamily="34" charset="0"/>
              <a:buNone/>
              <a:defRPr sz="1000"/>
            </a:lvl1pPr>
            <a:lvl2pPr marL="0" indent="0" algn="ctr" rtl="0">
              <a:buFont typeface="Arial" panose="020B0604020202020204" pitchFamily="34" charset="0"/>
              <a:buNone/>
              <a:defRPr sz="1000"/>
            </a:lvl2pPr>
            <a:lvl3pPr marL="0" indent="0" algn="ctr" rtl="0">
              <a:buNone/>
              <a:defRPr sz="1000"/>
            </a:lvl3pPr>
            <a:lvl4pPr marL="0" indent="0" algn="ctr" rtl="0">
              <a:buNone/>
              <a:defRPr sz="1000"/>
            </a:lvl4pPr>
            <a:lvl5pPr marL="0" indent="0" algn="ctr" rtl="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1796811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CF6A281-2924-65A2-3ECC-7BEFC8A82004}"/>
              </a:ext>
            </a:extLst>
          </p:cNvPr>
          <p:cNvSpPr/>
          <p:nvPr userDrawn="1"/>
        </p:nvSpPr>
        <p:spPr>
          <a:xfrm>
            <a:off x="4062000" y="937613"/>
            <a:ext cx="4068000" cy="7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0AABF39-B0BF-A01F-3397-5F224E5F4A7C}"/>
              </a:ext>
            </a:extLst>
          </p:cNvPr>
          <p:cNvSpPr/>
          <p:nvPr userDrawn="1"/>
        </p:nvSpPr>
        <p:spPr>
          <a:xfrm>
            <a:off x="8124000" y="937613"/>
            <a:ext cx="4068000" cy="792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126DC0E-194D-8D38-5C53-EA839E0E9D6F}"/>
              </a:ext>
            </a:extLst>
          </p:cNvPr>
          <p:cNvSpPr/>
          <p:nvPr userDrawn="1"/>
        </p:nvSpPr>
        <p:spPr>
          <a:xfrm>
            <a:off x="0" y="937613"/>
            <a:ext cx="4068000" cy="792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35AB7A-6BBA-CFC0-950C-94E81FF8B9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3DD424A-16A4-3F92-6D93-27734FA215FA}"/>
              </a:ext>
            </a:extLst>
          </p:cNvPr>
          <p:cNvSpPr>
            <a:spLocks noGrp="1"/>
          </p:cNvSpPr>
          <p:nvPr>
            <p:ph type="dt" sz="half" idx="10"/>
          </p:nvPr>
        </p:nvSpPr>
        <p:spPr/>
        <p:txBody>
          <a:bodyPr/>
          <a:lstStyle>
            <a:lvl1pPr>
              <a:defRPr>
                <a:solidFill>
                  <a:schemeClr val="bg1"/>
                </a:solidFill>
              </a:defRPr>
            </a:lvl1pPr>
          </a:lstStyle>
          <a:p>
            <a:fld id="{813F19E4-82D4-8947-A67A-A0A4F754D1D4}" type="datetime1">
              <a:rPr lang="en-GB" smtClean="0"/>
              <a:t>03/08/2026</a:t>
            </a:fld>
            <a:endParaRPr lang="en-GB"/>
          </a:p>
        </p:txBody>
      </p:sp>
      <p:sp>
        <p:nvSpPr>
          <p:cNvPr id="4" name="Footer Placeholder 3">
            <a:extLst>
              <a:ext uri="{FF2B5EF4-FFF2-40B4-BE49-F238E27FC236}">
                <a16:creationId xmlns:a16="http://schemas.microsoft.com/office/drawing/2014/main" id="{0973DB3F-A01B-2C79-B83D-9E902189023E}"/>
              </a:ext>
            </a:extLst>
          </p:cNvPr>
          <p:cNvSpPr>
            <a:spLocks noGrp="1"/>
          </p:cNvSpPr>
          <p:nvPr>
            <p:ph type="ftr" sz="quarter" idx="11"/>
          </p:nvPr>
        </p:nvSpPr>
        <p:spPr/>
        <p:txBody>
          <a:bodyPr/>
          <a:lstStyle>
            <a:lvl1pPr>
              <a:defRPr>
                <a:solidFill>
                  <a:schemeClr val="bg1"/>
                </a:solidFill>
              </a:defRPr>
            </a:lvl1pPr>
          </a:lstStyle>
          <a:p>
            <a:r>
              <a:rPr lang="en-GB"/>
              <a:t>Presentation title here</a:t>
            </a:r>
          </a:p>
        </p:txBody>
      </p:sp>
      <p:sp>
        <p:nvSpPr>
          <p:cNvPr id="5" name="Slide Number Placeholder 4">
            <a:extLst>
              <a:ext uri="{FF2B5EF4-FFF2-40B4-BE49-F238E27FC236}">
                <a16:creationId xmlns:a16="http://schemas.microsoft.com/office/drawing/2014/main" id="{527BBAA4-2D91-721C-274F-83324205C2AF}"/>
              </a:ext>
            </a:extLst>
          </p:cNvPr>
          <p:cNvSpPr>
            <a:spLocks noGrp="1"/>
          </p:cNvSpPr>
          <p:nvPr>
            <p:ph type="sldNum" sz="quarter" idx="12"/>
          </p:nvPr>
        </p:nvSpPr>
        <p:spPr/>
        <p:txBody>
          <a:bodyPr/>
          <a:lstStyle>
            <a:lvl1pPr>
              <a:defRPr>
                <a:solidFill>
                  <a:schemeClr val="bg1"/>
                </a:solidFill>
              </a:defRPr>
            </a:lvl1pPr>
          </a:lstStyle>
          <a:p>
            <a:fld id="{56623215-878B-410F-8416-5E233E3123E8}" type="slidenum">
              <a:rPr lang="en-GB" smtClean="0"/>
              <a:pPr/>
              <a:t>‹#›</a:t>
            </a:fld>
            <a:r>
              <a:rPr lang="en-GB"/>
              <a:t> –</a:t>
            </a:r>
          </a:p>
        </p:txBody>
      </p:sp>
      <p:sp>
        <p:nvSpPr>
          <p:cNvPr id="9" name="Picture Placeholder 18">
            <a:extLst>
              <a:ext uri="{FF2B5EF4-FFF2-40B4-BE49-F238E27FC236}">
                <a16:creationId xmlns:a16="http://schemas.microsoft.com/office/drawing/2014/main" id="{44419412-1F5E-BB7E-7BD1-C034F7FC198F}"/>
              </a:ext>
            </a:extLst>
          </p:cNvPr>
          <p:cNvSpPr>
            <a:spLocks noGrp="1"/>
          </p:cNvSpPr>
          <p:nvPr>
            <p:ph type="pic" sz="quarter" idx="18"/>
          </p:nvPr>
        </p:nvSpPr>
        <p:spPr>
          <a:xfrm>
            <a:off x="0" y="1729612"/>
            <a:ext cx="4075200" cy="5128387"/>
          </a:xfrm>
          <a:prstGeom prst="rect">
            <a:avLst/>
          </a:prstGeom>
          <a:noFill/>
        </p:spPr>
        <p:txBody>
          <a:bodyPr wrap="square" tIns="108000">
            <a:noAutofit/>
          </a:bodyPr>
          <a:lstStyle>
            <a:lvl1pPr algn="ctr" rtl="0">
              <a:defRPr/>
            </a:lvl1pPr>
          </a:lstStyle>
          <a:p>
            <a:endParaRPr lang="en-US"/>
          </a:p>
        </p:txBody>
      </p:sp>
      <p:sp>
        <p:nvSpPr>
          <p:cNvPr id="10" name="Picture Placeholder 18">
            <a:extLst>
              <a:ext uri="{FF2B5EF4-FFF2-40B4-BE49-F238E27FC236}">
                <a16:creationId xmlns:a16="http://schemas.microsoft.com/office/drawing/2014/main" id="{EAEFB371-8F0C-AE42-4A0B-C475794B379E}"/>
              </a:ext>
            </a:extLst>
          </p:cNvPr>
          <p:cNvSpPr>
            <a:spLocks noGrp="1"/>
          </p:cNvSpPr>
          <p:nvPr>
            <p:ph type="pic" sz="quarter" idx="19"/>
          </p:nvPr>
        </p:nvSpPr>
        <p:spPr>
          <a:xfrm>
            <a:off x="4058400" y="1729612"/>
            <a:ext cx="4075200" cy="5128387"/>
          </a:xfrm>
          <a:prstGeom prst="rect">
            <a:avLst/>
          </a:prstGeom>
          <a:noFill/>
        </p:spPr>
        <p:txBody>
          <a:bodyPr wrap="square" tIns="108000">
            <a:noAutofit/>
          </a:bodyPr>
          <a:lstStyle>
            <a:lvl1pPr algn="ctr" rtl="0">
              <a:defRPr/>
            </a:lvl1pPr>
          </a:lstStyle>
          <a:p>
            <a:endParaRPr lang="en-US"/>
          </a:p>
        </p:txBody>
      </p:sp>
      <p:sp>
        <p:nvSpPr>
          <p:cNvPr id="11" name="Picture Placeholder 18">
            <a:extLst>
              <a:ext uri="{FF2B5EF4-FFF2-40B4-BE49-F238E27FC236}">
                <a16:creationId xmlns:a16="http://schemas.microsoft.com/office/drawing/2014/main" id="{27C88355-4D50-31A9-DD0F-85BA27AA2274}"/>
              </a:ext>
            </a:extLst>
          </p:cNvPr>
          <p:cNvSpPr>
            <a:spLocks noGrp="1"/>
          </p:cNvSpPr>
          <p:nvPr>
            <p:ph type="pic" sz="quarter" idx="20"/>
          </p:nvPr>
        </p:nvSpPr>
        <p:spPr>
          <a:xfrm>
            <a:off x="8116800" y="1729612"/>
            <a:ext cx="4075200" cy="5128387"/>
          </a:xfrm>
          <a:prstGeom prst="rect">
            <a:avLst/>
          </a:prstGeom>
          <a:noFill/>
        </p:spPr>
        <p:txBody>
          <a:bodyPr wrap="square" tIns="108000">
            <a:noAutofit/>
          </a:bodyPr>
          <a:lstStyle>
            <a:lvl1pPr algn="ctr" rtl="0">
              <a:defRPr/>
            </a:lvl1pPr>
          </a:lstStyle>
          <a:p>
            <a:endParaRPr lang="en-US"/>
          </a:p>
        </p:txBody>
      </p:sp>
    </p:spTree>
    <p:extLst>
      <p:ext uri="{BB962C8B-B14F-4D97-AF65-F5344CB8AC3E}">
        <p14:creationId xmlns:p14="http://schemas.microsoft.com/office/powerpoint/2010/main" val="23245470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7AD080-85D8-8A9D-DAD1-8B180B868947}"/>
              </a:ext>
            </a:extLst>
          </p:cNvPr>
          <p:cNvSpPr>
            <a:spLocks noGrp="1"/>
          </p:cNvSpPr>
          <p:nvPr>
            <p:ph type="dt" sz="half" idx="10"/>
          </p:nvPr>
        </p:nvSpPr>
        <p:spPr/>
        <p:txBody>
          <a:bodyPr/>
          <a:lstStyle/>
          <a:p>
            <a:fld id="{DD022150-9AEC-F142-BD2D-05832B07AF68}" type="datetime1">
              <a:rPr lang="en-GB" smtClean="0"/>
              <a:t>03/08/2026</a:t>
            </a:fld>
            <a:endParaRPr lang="en-GB"/>
          </a:p>
        </p:txBody>
      </p:sp>
      <p:sp>
        <p:nvSpPr>
          <p:cNvPr id="3" name="Footer Placeholder 2">
            <a:extLst>
              <a:ext uri="{FF2B5EF4-FFF2-40B4-BE49-F238E27FC236}">
                <a16:creationId xmlns:a16="http://schemas.microsoft.com/office/drawing/2014/main" id="{DC51BC0C-1780-FE99-55F5-B537DFA9384E}"/>
              </a:ext>
            </a:extLst>
          </p:cNvPr>
          <p:cNvSpPr>
            <a:spLocks noGrp="1"/>
          </p:cNvSpPr>
          <p:nvPr>
            <p:ph type="ftr" sz="quarter" idx="11"/>
          </p:nvPr>
        </p:nvSpPr>
        <p:spPr/>
        <p:txBody>
          <a:bodyPr/>
          <a:lstStyle/>
          <a:p>
            <a:r>
              <a:rPr lang="en-GB"/>
              <a:t>Presentation title here</a:t>
            </a:r>
          </a:p>
        </p:txBody>
      </p:sp>
      <p:sp>
        <p:nvSpPr>
          <p:cNvPr id="4" name="Slide Number Placeholder 3">
            <a:extLst>
              <a:ext uri="{FF2B5EF4-FFF2-40B4-BE49-F238E27FC236}">
                <a16:creationId xmlns:a16="http://schemas.microsoft.com/office/drawing/2014/main" id="{183EDBCF-132C-3301-2215-822B13A8226F}"/>
              </a:ext>
            </a:extLst>
          </p:cNvPr>
          <p:cNvSpPr>
            <a:spLocks noGrp="1"/>
          </p:cNvSpPr>
          <p:nvPr>
            <p:ph type="sldNum" sz="quarter" idx="12"/>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267919860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pic">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E6841F-BEB0-965B-144F-DC2692B15709}"/>
              </a:ext>
            </a:extLst>
          </p:cNvPr>
          <p:cNvSpPr>
            <a:spLocks noGrp="1"/>
          </p:cNvSpPr>
          <p:nvPr>
            <p:ph type="pic" sz="quarter" idx="13"/>
          </p:nvPr>
        </p:nvSpPr>
        <p:spPr>
          <a:xfrm>
            <a:off x="0" y="0"/>
            <a:ext cx="12192000" cy="6858000"/>
          </a:xfrm>
        </p:spPr>
        <p:txBody>
          <a:bodyPr/>
          <a:lstStyle/>
          <a:p>
            <a:endParaRPr lang="en-US"/>
          </a:p>
        </p:txBody>
      </p:sp>
      <p:sp>
        <p:nvSpPr>
          <p:cNvPr id="2" name="Date Placeholder 1">
            <a:extLst>
              <a:ext uri="{FF2B5EF4-FFF2-40B4-BE49-F238E27FC236}">
                <a16:creationId xmlns:a16="http://schemas.microsoft.com/office/drawing/2014/main" id="{5A7AD080-85D8-8A9D-DAD1-8B180B868947}"/>
              </a:ext>
            </a:extLst>
          </p:cNvPr>
          <p:cNvSpPr>
            <a:spLocks noGrp="1"/>
          </p:cNvSpPr>
          <p:nvPr>
            <p:ph type="dt" sz="half" idx="10"/>
          </p:nvPr>
        </p:nvSpPr>
        <p:spPr/>
        <p:txBody>
          <a:bodyPr/>
          <a:lstStyle>
            <a:lvl1pPr>
              <a:defRPr>
                <a:solidFill>
                  <a:schemeClr val="bg1"/>
                </a:solidFill>
              </a:defRPr>
            </a:lvl1pPr>
          </a:lstStyle>
          <a:p>
            <a:fld id="{B4091213-3BA0-3547-9113-D50C515E237E}" type="datetime1">
              <a:rPr lang="en-GB" smtClean="0"/>
              <a:t>03/08/2026</a:t>
            </a:fld>
            <a:endParaRPr lang="en-GB"/>
          </a:p>
        </p:txBody>
      </p:sp>
      <p:sp>
        <p:nvSpPr>
          <p:cNvPr id="3" name="Footer Placeholder 2">
            <a:extLst>
              <a:ext uri="{FF2B5EF4-FFF2-40B4-BE49-F238E27FC236}">
                <a16:creationId xmlns:a16="http://schemas.microsoft.com/office/drawing/2014/main" id="{DC51BC0C-1780-FE99-55F5-B537DFA9384E}"/>
              </a:ext>
            </a:extLst>
          </p:cNvPr>
          <p:cNvSpPr>
            <a:spLocks noGrp="1"/>
          </p:cNvSpPr>
          <p:nvPr>
            <p:ph type="ftr" sz="quarter" idx="11"/>
          </p:nvPr>
        </p:nvSpPr>
        <p:spPr/>
        <p:txBody>
          <a:bodyPr/>
          <a:lstStyle>
            <a:lvl1pPr>
              <a:defRPr>
                <a:solidFill>
                  <a:schemeClr val="bg1"/>
                </a:solidFill>
              </a:defRPr>
            </a:lvl1pPr>
          </a:lstStyle>
          <a:p>
            <a:r>
              <a:rPr lang="en-GB"/>
              <a:t>Presentation title here</a:t>
            </a:r>
          </a:p>
        </p:txBody>
      </p:sp>
      <p:sp>
        <p:nvSpPr>
          <p:cNvPr id="4" name="Slide Number Placeholder 3">
            <a:extLst>
              <a:ext uri="{FF2B5EF4-FFF2-40B4-BE49-F238E27FC236}">
                <a16:creationId xmlns:a16="http://schemas.microsoft.com/office/drawing/2014/main" id="{183EDBCF-132C-3301-2215-822B13A8226F}"/>
              </a:ext>
            </a:extLst>
          </p:cNvPr>
          <p:cNvSpPr>
            <a:spLocks noGrp="1"/>
          </p:cNvSpPr>
          <p:nvPr>
            <p:ph type="sldNum" sz="quarter" idx="12"/>
          </p:nvPr>
        </p:nvSpPr>
        <p:spPr/>
        <p:txBody>
          <a:bodyPr/>
          <a:lstStyle>
            <a:lvl1pPr>
              <a:defRPr>
                <a:solidFill>
                  <a:schemeClr val="bg1"/>
                </a:solidFill>
              </a:defRPr>
            </a:lvl1pPr>
          </a:lstStyle>
          <a:p>
            <a:fld id="{56623215-878B-410F-8416-5E233E3123E8}" type="slidenum">
              <a:rPr lang="en-GB" smtClean="0"/>
              <a:pPr/>
              <a:t>‹#›</a:t>
            </a:fld>
            <a:r>
              <a:rPr lang="en-GB"/>
              <a:t> –</a:t>
            </a:r>
          </a:p>
        </p:txBody>
      </p:sp>
    </p:spTree>
    <p:extLst>
      <p:ext uri="{BB962C8B-B14F-4D97-AF65-F5344CB8AC3E}">
        <p14:creationId xmlns:p14="http://schemas.microsoft.com/office/powerpoint/2010/main" val="306635579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Contacts Slide">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4340035-39BE-335A-81F7-524FF661DEC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562100" y="1609197"/>
            <a:ext cx="15444000" cy="4159958"/>
          </a:xfrm>
          <a:prstGeom prst="rect">
            <a:avLst/>
          </a:prstGeom>
        </p:spPr>
      </p:pic>
      <p:sp>
        <p:nvSpPr>
          <p:cNvPr id="2" name="Title 1">
            <a:extLst>
              <a:ext uri="{FF2B5EF4-FFF2-40B4-BE49-F238E27FC236}">
                <a16:creationId xmlns:a16="http://schemas.microsoft.com/office/drawing/2014/main" id="{A1E45543-C494-6DE2-F986-7BCF3FBC34DA}"/>
              </a:ext>
            </a:extLst>
          </p:cNvPr>
          <p:cNvSpPr>
            <a:spLocks noGrp="1"/>
          </p:cNvSpPr>
          <p:nvPr>
            <p:ph type="ctrTitle"/>
          </p:nvPr>
        </p:nvSpPr>
        <p:spPr>
          <a:xfrm>
            <a:off x="303212" y="571500"/>
            <a:ext cx="8878887" cy="838200"/>
          </a:xfrm>
        </p:spPr>
        <p:txBody>
          <a:bodyPr anchor="t" anchorCtr="0"/>
          <a:lstStyle>
            <a:lvl1pPr algn="l" rtl="0">
              <a:lnSpc>
                <a:spcPct val="80000"/>
              </a:lnSpc>
              <a:defRPr sz="4800" b="1" cap="none" spc="-110" baseline="0">
                <a:solidFill>
                  <a:schemeClr val="tx1"/>
                </a:solidFill>
              </a:defRPr>
            </a:lvl1pPr>
          </a:lstStyle>
          <a:p>
            <a:r>
              <a:rPr lang="en-US"/>
              <a:t>Click to edit Master title</a:t>
            </a:r>
          </a:p>
        </p:txBody>
      </p:sp>
      <p:pic>
        <p:nvPicPr>
          <p:cNvPr id="7" name="Picture 6">
            <a:extLst>
              <a:ext uri="{FF2B5EF4-FFF2-40B4-BE49-F238E27FC236}">
                <a16:creationId xmlns:a16="http://schemas.microsoft.com/office/drawing/2014/main" id="{9CA0F81B-A370-2912-A2CE-6B580986771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516005" y="6207920"/>
            <a:ext cx="2519825" cy="486937"/>
          </a:xfrm>
          <a:prstGeom prst="rect">
            <a:avLst/>
          </a:prstGeom>
        </p:spPr>
      </p:pic>
      <p:sp>
        <p:nvSpPr>
          <p:cNvPr id="15" name="Text Placeholder 14">
            <a:extLst>
              <a:ext uri="{FF2B5EF4-FFF2-40B4-BE49-F238E27FC236}">
                <a16:creationId xmlns:a16="http://schemas.microsoft.com/office/drawing/2014/main" id="{0CF45F40-A3B4-C107-C4BA-1D215A8CF6BC}"/>
              </a:ext>
            </a:extLst>
          </p:cNvPr>
          <p:cNvSpPr>
            <a:spLocks noGrp="1"/>
          </p:cNvSpPr>
          <p:nvPr>
            <p:ph type="body" sz="quarter" idx="10"/>
          </p:nvPr>
        </p:nvSpPr>
        <p:spPr>
          <a:xfrm>
            <a:off x="303212" y="3067050"/>
            <a:ext cx="5087938" cy="1536700"/>
          </a:xfrm>
        </p:spPr>
        <p:txBody>
          <a:bodyPr/>
          <a:lstStyle>
            <a:lvl1pPr>
              <a:defRPr sz="2400" b="0" baseline="0"/>
            </a:lvl1pPr>
            <a:lvl2pPr>
              <a:defRPr sz="2000" baseline="0">
                <a:latin typeface="+mj-lt"/>
              </a:defRPr>
            </a:lvl2pPr>
          </a:lstStyle>
          <a:p>
            <a:pPr lvl="0"/>
            <a:r>
              <a:rPr lang="en-GB"/>
              <a:t>Click to edit Master text styles</a:t>
            </a:r>
          </a:p>
          <a:p>
            <a:pPr lvl="1"/>
            <a:r>
              <a:rPr lang="en-GB"/>
              <a:t>Second level</a:t>
            </a:r>
          </a:p>
        </p:txBody>
      </p:sp>
      <p:sp>
        <p:nvSpPr>
          <p:cNvPr id="18" name="Date Placeholder 17">
            <a:extLst>
              <a:ext uri="{FF2B5EF4-FFF2-40B4-BE49-F238E27FC236}">
                <a16:creationId xmlns:a16="http://schemas.microsoft.com/office/drawing/2014/main" id="{999DE3D1-D6B1-D977-A247-56D1F8D970A3}"/>
              </a:ext>
            </a:extLst>
          </p:cNvPr>
          <p:cNvSpPr>
            <a:spLocks noGrp="1"/>
          </p:cNvSpPr>
          <p:nvPr>
            <p:ph type="dt" sz="half" idx="11"/>
          </p:nvPr>
        </p:nvSpPr>
        <p:spPr/>
        <p:txBody>
          <a:bodyPr/>
          <a:lstStyle/>
          <a:p>
            <a:fld id="{B953F51B-3F55-294F-BC42-80ECAE6A9789}" type="datetime1">
              <a:rPr lang="en-GB" smtClean="0"/>
              <a:t>03/08/2026</a:t>
            </a:fld>
            <a:endParaRPr lang="en-GB"/>
          </a:p>
        </p:txBody>
      </p:sp>
      <p:sp>
        <p:nvSpPr>
          <p:cNvPr id="19" name="Footer Placeholder 18">
            <a:extLst>
              <a:ext uri="{FF2B5EF4-FFF2-40B4-BE49-F238E27FC236}">
                <a16:creationId xmlns:a16="http://schemas.microsoft.com/office/drawing/2014/main" id="{EBFF8D1C-9B70-D8BC-FE0A-E4D3943F9E5B}"/>
              </a:ext>
            </a:extLst>
          </p:cNvPr>
          <p:cNvSpPr>
            <a:spLocks noGrp="1"/>
          </p:cNvSpPr>
          <p:nvPr>
            <p:ph type="ftr" sz="quarter" idx="12"/>
          </p:nvPr>
        </p:nvSpPr>
        <p:spPr/>
        <p:txBody>
          <a:bodyPr/>
          <a:lstStyle/>
          <a:p>
            <a:r>
              <a:rPr lang="en-GB"/>
              <a:t>Presentation title here</a:t>
            </a:r>
          </a:p>
        </p:txBody>
      </p:sp>
      <p:sp>
        <p:nvSpPr>
          <p:cNvPr id="20" name="Slide Number Placeholder 19">
            <a:extLst>
              <a:ext uri="{FF2B5EF4-FFF2-40B4-BE49-F238E27FC236}">
                <a16:creationId xmlns:a16="http://schemas.microsoft.com/office/drawing/2014/main" id="{62002F84-F670-47D5-C76B-CB1FA388206E}"/>
              </a:ext>
            </a:extLst>
          </p:cNvPr>
          <p:cNvSpPr>
            <a:spLocks noGrp="1"/>
          </p:cNvSpPr>
          <p:nvPr>
            <p:ph type="sldNum" sz="quarter" idx="13"/>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2516568018"/>
      </p:ext>
    </p:extLst>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76622691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b="0" i="0">
                <a:solidFill>
                  <a:schemeClr val="bg1"/>
                </a:solidFill>
                <a:latin typeface="DM Sans" pitchFamily="2" charset="77"/>
              </a:defRPr>
            </a:lvl1pPr>
          </a:lstStyle>
          <a:p>
            <a:fld id="{B054BE09-184B-4631-8F5A-A0DEBAD7A75F}" type="datetime1">
              <a:rPr lang="nl-NL" smtClean="0"/>
              <a:pPr/>
              <a:t>3-8-2026</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51893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2_Bioactives Section DividerSYN-UP SYN-UP 2023 Section 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C0F2BA-4EF6-7A48-BAA0-1DC00E6641A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3048"/>
            <a:ext cx="12192000" cy="6851904"/>
          </a:xfrm>
          <a:prstGeom prst="rect">
            <a:avLst/>
          </a:prstGeom>
        </p:spPr>
      </p:pic>
      <p:cxnSp>
        <p:nvCxnSpPr>
          <p:cNvPr id="6" name="Straight Connector 5">
            <a:extLst>
              <a:ext uri="{FF2B5EF4-FFF2-40B4-BE49-F238E27FC236}">
                <a16:creationId xmlns:a16="http://schemas.microsoft.com/office/drawing/2014/main" id="{CA6CFE79-9359-521A-869C-068FA0369B79}"/>
              </a:ext>
            </a:extLst>
          </p:cNvPr>
          <p:cNvCxnSpPr>
            <a:cxnSpLocks/>
          </p:cNvCxnSpPr>
          <p:nvPr userDrawn="1"/>
        </p:nvCxnSpPr>
        <p:spPr>
          <a:xfrm>
            <a:off x="7349265" y="2648462"/>
            <a:ext cx="2700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7">
            <a:extLst>
              <a:ext uri="{FF2B5EF4-FFF2-40B4-BE49-F238E27FC236}">
                <a16:creationId xmlns:a16="http://schemas.microsoft.com/office/drawing/2014/main" id="{0BE6D36F-6603-8454-F299-E5DAA8645AE5}"/>
              </a:ext>
            </a:extLst>
          </p:cNvPr>
          <p:cNvSpPr>
            <a:spLocks noGrp="1"/>
          </p:cNvSpPr>
          <p:nvPr>
            <p:ph type="body" sz="quarter" idx="14" hasCustomPrompt="1"/>
          </p:nvPr>
        </p:nvSpPr>
        <p:spPr>
          <a:xfrm>
            <a:off x="6712673" y="3017523"/>
            <a:ext cx="3960000" cy="787913"/>
          </a:xfrm>
          <a:prstGeom prst="rect">
            <a:avLst/>
          </a:prstGeom>
        </p:spPr>
        <p:txBody>
          <a:bodyPr lIns="0" tIns="0" rIns="0" bIns="0"/>
          <a:lstStyle>
            <a:lvl1pPr marL="0" indent="0" algn="ctr">
              <a:buNone/>
              <a:defRPr sz="1600" b="0" i="0" cap="none" spc="0" baseline="0">
                <a:solidFill>
                  <a:schemeClr val="tx1"/>
                </a:solidFill>
                <a:latin typeface="DM Sans" pitchFamily="2" charset="77"/>
              </a:defRPr>
            </a:lvl1pPr>
            <a:lvl2pPr marL="266700" indent="0" algn="ctr">
              <a:buNone/>
              <a:defRPr cap="all" spc="200" baseline="0">
                <a:solidFill>
                  <a:schemeClr val="accent3"/>
                </a:solidFill>
                <a:latin typeface="+mj-lt"/>
              </a:defRPr>
            </a:lvl2pPr>
            <a:lvl3pPr marL="538163" indent="0" algn="ctr">
              <a:buNone/>
              <a:defRPr cap="all" spc="200" baseline="0">
                <a:solidFill>
                  <a:schemeClr val="accent3"/>
                </a:solidFill>
                <a:latin typeface="+mj-lt"/>
              </a:defRPr>
            </a:lvl3pPr>
            <a:lvl4pPr marL="804862" indent="0" algn="ctr">
              <a:buNone/>
              <a:defRPr cap="all" spc="200" baseline="0">
                <a:solidFill>
                  <a:schemeClr val="accent3"/>
                </a:solidFill>
                <a:latin typeface="+mj-lt"/>
              </a:defRPr>
            </a:lvl4pPr>
            <a:lvl5pPr marL="804862" indent="0" algn="ctr">
              <a:buNone/>
              <a:defRPr cap="all" spc="200" baseline="0">
                <a:solidFill>
                  <a:schemeClr val="accent3"/>
                </a:solidFill>
                <a:latin typeface="+mj-lt"/>
              </a:defRPr>
            </a:lvl5pPr>
          </a:lstStyle>
          <a:p>
            <a:pPr lvl="0"/>
            <a:r>
              <a:rPr lang="en-GB"/>
              <a:t>Sub header</a:t>
            </a:r>
            <a:endParaRPr lang="en-US"/>
          </a:p>
        </p:txBody>
      </p:sp>
      <p:sp>
        <p:nvSpPr>
          <p:cNvPr id="8" name="Text Placeholder 7">
            <a:extLst>
              <a:ext uri="{FF2B5EF4-FFF2-40B4-BE49-F238E27FC236}">
                <a16:creationId xmlns:a16="http://schemas.microsoft.com/office/drawing/2014/main" id="{88007144-813B-954B-8956-BC1E120804CB}"/>
              </a:ext>
            </a:extLst>
          </p:cNvPr>
          <p:cNvSpPr>
            <a:spLocks noGrp="1"/>
          </p:cNvSpPr>
          <p:nvPr>
            <p:ph type="body" sz="quarter" idx="13" hasCustomPrompt="1"/>
          </p:nvPr>
        </p:nvSpPr>
        <p:spPr>
          <a:xfrm>
            <a:off x="6712673" y="1660751"/>
            <a:ext cx="3960000" cy="787913"/>
          </a:xfrm>
          <a:prstGeom prst="rect">
            <a:avLst/>
          </a:prstGeom>
        </p:spPr>
        <p:txBody>
          <a:bodyPr lIns="0" tIns="0" rIns="0" bIns="0"/>
          <a:lstStyle>
            <a:lvl1pPr marL="0" indent="0" algn="ctr">
              <a:buNone/>
              <a:defRPr sz="2400" b="1" i="0" cap="all" spc="200" baseline="0">
                <a:solidFill>
                  <a:schemeClr val="tx1"/>
                </a:solidFill>
                <a:latin typeface="DM Sans" pitchFamily="2" charset="77"/>
              </a:defRPr>
            </a:lvl1pPr>
            <a:lvl2pPr marL="266700" indent="0" algn="ctr">
              <a:buNone/>
              <a:defRPr cap="all" spc="200" baseline="0">
                <a:solidFill>
                  <a:schemeClr val="accent3"/>
                </a:solidFill>
                <a:latin typeface="+mj-lt"/>
              </a:defRPr>
            </a:lvl2pPr>
            <a:lvl3pPr marL="538163" indent="0" algn="ctr">
              <a:buNone/>
              <a:defRPr cap="all" spc="200" baseline="0">
                <a:solidFill>
                  <a:schemeClr val="accent3"/>
                </a:solidFill>
                <a:latin typeface="+mj-lt"/>
              </a:defRPr>
            </a:lvl3pPr>
            <a:lvl4pPr marL="804862" indent="0" algn="ctr">
              <a:buNone/>
              <a:defRPr cap="all" spc="200" baseline="0">
                <a:solidFill>
                  <a:schemeClr val="accent3"/>
                </a:solidFill>
                <a:latin typeface="+mj-lt"/>
              </a:defRPr>
            </a:lvl4pPr>
            <a:lvl5pPr marL="804862" indent="0" algn="ctr">
              <a:buNone/>
              <a:defRPr cap="all" spc="200" baseline="0">
                <a:solidFill>
                  <a:schemeClr val="accent3"/>
                </a:solidFill>
                <a:latin typeface="+mj-lt"/>
              </a:defRPr>
            </a:lvl5pPr>
          </a:lstStyle>
          <a:p>
            <a:pPr lvl="0"/>
            <a:r>
              <a:rPr lang="en-GB"/>
              <a:t>Click to </a:t>
            </a:r>
            <a:br>
              <a:rPr lang="en-GB"/>
            </a:br>
            <a:r>
              <a:rPr lang="en-GB"/>
              <a:t>add text</a:t>
            </a:r>
            <a:endParaRPr lang="en-US"/>
          </a:p>
        </p:txBody>
      </p:sp>
      <p:sp>
        <p:nvSpPr>
          <p:cNvPr id="3" name="Slide Number Placeholder 5">
            <a:extLst>
              <a:ext uri="{FF2B5EF4-FFF2-40B4-BE49-F238E27FC236}">
                <a16:creationId xmlns:a16="http://schemas.microsoft.com/office/drawing/2014/main" id="{8B3CA496-9DEA-05CD-128E-19702ED1E896}"/>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5" name="Picture 4">
            <a:extLst>
              <a:ext uri="{FF2B5EF4-FFF2-40B4-BE49-F238E27FC236}">
                <a16:creationId xmlns:a16="http://schemas.microsoft.com/office/drawing/2014/main" id="{31BFA049-0258-AE66-FC7F-5F05AB4E88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90450143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SYN-UP 2023 1 Colum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302400" y="298133"/>
            <a:ext cx="11052000"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302400" y="910133"/>
            <a:ext cx="11052000"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tx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sp>
        <p:nvSpPr>
          <p:cNvPr id="3" name="Slide Number Placeholder 5">
            <a:extLst>
              <a:ext uri="{FF2B5EF4-FFF2-40B4-BE49-F238E27FC236}">
                <a16:creationId xmlns:a16="http://schemas.microsoft.com/office/drawing/2014/main" id="{525A7E43-B61D-043E-C377-36BE45D3A3EA}"/>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6" name="Picture 5">
            <a:extLst>
              <a:ext uri="{FF2B5EF4-FFF2-40B4-BE49-F238E27FC236}">
                <a16:creationId xmlns:a16="http://schemas.microsoft.com/office/drawing/2014/main" id="{D2846B82-2DA1-3433-E2C0-5BEABC1E31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08809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2_Bioactives 1 Column Clear">
    <p:spTree>
      <p:nvGrpSpPr>
        <p:cNvPr id="1" name=""/>
        <p:cNvGrpSpPr/>
        <p:nvPr/>
      </p:nvGrpSpPr>
      <p:grpSpPr>
        <a:xfrm>
          <a:off x="0" y="0"/>
          <a:ext cx="0" cy="0"/>
          <a:chOff x="0" y="0"/>
          <a:chExt cx="0" cy="0"/>
        </a:xfrm>
      </p:grpSpPr>
      <p:pic>
        <p:nvPicPr>
          <p:cNvPr id="3" name="Picture 19">
            <a:extLst>
              <a:ext uri="{FF2B5EF4-FFF2-40B4-BE49-F238E27FC236}">
                <a16:creationId xmlns:a16="http://schemas.microsoft.com/office/drawing/2014/main" id="{CFAA390E-24E6-7027-36A8-2C5CBCBCFA7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931" y="2224"/>
            <a:ext cx="12194930" cy="6853551"/>
          </a:xfrm>
          <a:prstGeom prst="rect">
            <a:avLst/>
          </a:prstGeom>
        </p:spPr>
      </p:pic>
      <p:sp>
        <p:nvSpPr>
          <p:cNvPr id="15" name="Title 1">
            <a:extLst>
              <a:ext uri="{FF2B5EF4-FFF2-40B4-BE49-F238E27FC236}">
                <a16:creationId xmlns:a16="http://schemas.microsoft.com/office/drawing/2014/main" id="{9A7E9E05-D9A4-294F-89D5-0F8969E66E19}"/>
              </a:ext>
            </a:extLst>
          </p:cNvPr>
          <p:cNvSpPr>
            <a:spLocks noGrp="1"/>
          </p:cNvSpPr>
          <p:nvPr>
            <p:ph type="title" hasCustomPrompt="1"/>
          </p:nvPr>
        </p:nvSpPr>
        <p:spPr>
          <a:xfrm>
            <a:off x="302400" y="305113"/>
            <a:ext cx="11052000" cy="886397"/>
          </a:xfrm>
          <a:prstGeom prst="rect">
            <a:avLst/>
          </a:prstGeom>
        </p:spPr>
        <p:txBody>
          <a:bodyPr lIns="0" tIns="0" rIns="0" bIns="0">
            <a:spAutoFit/>
          </a:bodyPr>
          <a:lstStyle>
            <a:lvl1pPr>
              <a:defRPr sz="3200" b="0" i="0">
                <a:solidFill>
                  <a:schemeClr val="tx1"/>
                </a:solidFill>
                <a:latin typeface="+mj-lt"/>
              </a:defRPr>
            </a:lvl1pPr>
          </a:lstStyle>
          <a:p>
            <a:r>
              <a:rPr lang="en-US" noProof="0"/>
              <a:t>Header </a:t>
            </a:r>
            <a:br>
              <a:rPr lang="en-US" noProof="0"/>
            </a:br>
            <a:r>
              <a:rPr lang="en-US" noProof="0"/>
              <a:t>on two lines</a:t>
            </a:r>
          </a:p>
        </p:txBody>
      </p:sp>
      <p:sp>
        <p:nvSpPr>
          <p:cNvPr id="12" name="Text Placeholder 9">
            <a:extLst>
              <a:ext uri="{FF2B5EF4-FFF2-40B4-BE49-F238E27FC236}">
                <a16:creationId xmlns:a16="http://schemas.microsoft.com/office/drawing/2014/main" id="{D8B1E8A2-DA1A-B247-A0C0-97DA64FC9D70}"/>
              </a:ext>
            </a:extLst>
          </p:cNvPr>
          <p:cNvSpPr>
            <a:spLocks noGrp="1"/>
          </p:cNvSpPr>
          <p:nvPr>
            <p:ph type="body" sz="quarter" idx="14"/>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tx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pic>
        <p:nvPicPr>
          <p:cNvPr id="8" name="Picture 7">
            <a:extLst>
              <a:ext uri="{FF2B5EF4-FFF2-40B4-BE49-F238E27FC236}">
                <a16:creationId xmlns:a16="http://schemas.microsoft.com/office/drawing/2014/main" id="{602DF900-2E45-D146-5C80-D53E8D0B40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200" y="823866"/>
            <a:ext cx="4841832" cy="838200"/>
          </a:xfrm>
          <a:prstGeom prst="rect">
            <a:avLst/>
          </a:prstGeom>
        </p:spPr>
      </p:pic>
      <p:sp>
        <p:nvSpPr>
          <p:cNvPr id="6" name="Slide Number Placeholder 5">
            <a:extLst>
              <a:ext uri="{FF2B5EF4-FFF2-40B4-BE49-F238E27FC236}">
                <a16:creationId xmlns:a16="http://schemas.microsoft.com/office/drawing/2014/main" id="{63E67F8C-9AA7-30BE-23F5-4467E8E05220}"/>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10" name="Picture 9">
            <a:extLst>
              <a:ext uri="{FF2B5EF4-FFF2-40B4-BE49-F238E27FC236}">
                <a16:creationId xmlns:a16="http://schemas.microsoft.com/office/drawing/2014/main" id="{FDA7D1C0-E002-B2B9-B18C-FCC8585C31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3717805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SYN-UP 2023 1 Column">
    <p:spTree>
      <p:nvGrpSpPr>
        <p:cNvPr id="1" name=""/>
        <p:cNvGrpSpPr/>
        <p:nvPr/>
      </p:nvGrpSpPr>
      <p:grpSpPr>
        <a:xfrm>
          <a:off x="0" y="0"/>
          <a:ext cx="0" cy="0"/>
          <a:chOff x="0" y="0"/>
          <a:chExt cx="0" cy="0"/>
        </a:xfrm>
      </p:grpSpPr>
      <p:pic>
        <p:nvPicPr>
          <p:cNvPr id="2" name="Picture 19">
            <a:extLst>
              <a:ext uri="{FF2B5EF4-FFF2-40B4-BE49-F238E27FC236}">
                <a16:creationId xmlns:a16="http://schemas.microsoft.com/office/drawing/2014/main" id="{0686B3E6-937C-1E5D-033C-0D7A166EA62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931" y="2224"/>
            <a:ext cx="12194930" cy="6853550"/>
          </a:xfrm>
          <a:prstGeom prst="rect">
            <a:avLst/>
          </a:prstGeom>
        </p:spPr>
      </p:pic>
      <p:pic>
        <p:nvPicPr>
          <p:cNvPr id="10" name="Picture 9">
            <a:extLst>
              <a:ext uri="{FF2B5EF4-FFF2-40B4-BE49-F238E27FC236}">
                <a16:creationId xmlns:a16="http://schemas.microsoft.com/office/drawing/2014/main" id="{0FFF8144-5EE7-1943-8FBF-9881A4CD34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302400" y="298133"/>
            <a:ext cx="11052000"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302400" y="910133"/>
            <a:ext cx="11052000"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tx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sp>
        <p:nvSpPr>
          <p:cNvPr id="3" name="Slide Number Placeholder 5">
            <a:extLst>
              <a:ext uri="{FF2B5EF4-FFF2-40B4-BE49-F238E27FC236}">
                <a16:creationId xmlns:a16="http://schemas.microsoft.com/office/drawing/2014/main" id="{525A7E43-B61D-043E-C377-36BE45D3A3EA}"/>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6" name="Picture 5">
            <a:extLst>
              <a:ext uri="{FF2B5EF4-FFF2-40B4-BE49-F238E27FC236}">
                <a16:creationId xmlns:a16="http://schemas.microsoft.com/office/drawing/2014/main" id="{D2846B82-2DA1-3433-E2C0-5BEABC1E31E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83598978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Bioactives 1 Column Clear">
    <p:spTree>
      <p:nvGrpSpPr>
        <p:cNvPr id="1" name=""/>
        <p:cNvGrpSpPr/>
        <p:nvPr/>
      </p:nvGrpSpPr>
      <p:grpSpPr>
        <a:xfrm>
          <a:off x="0" y="0"/>
          <a:ext cx="0" cy="0"/>
          <a:chOff x="0" y="0"/>
          <a:chExt cx="0" cy="0"/>
        </a:xfrm>
      </p:grpSpPr>
      <p:pic>
        <p:nvPicPr>
          <p:cNvPr id="2" name="Picture 19">
            <a:extLst>
              <a:ext uri="{FF2B5EF4-FFF2-40B4-BE49-F238E27FC236}">
                <a16:creationId xmlns:a16="http://schemas.microsoft.com/office/drawing/2014/main" id="{8106E211-9444-AEEB-8562-AF11057EA0C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2931" y="2224"/>
            <a:ext cx="12194930" cy="6853550"/>
          </a:xfrm>
          <a:prstGeom prst="rect">
            <a:avLst/>
          </a:prstGeom>
        </p:spPr>
      </p:pic>
      <p:sp>
        <p:nvSpPr>
          <p:cNvPr id="15" name="Title 1">
            <a:extLst>
              <a:ext uri="{FF2B5EF4-FFF2-40B4-BE49-F238E27FC236}">
                <a16:creationId xmlns:a16="http://schemas.microsoft.com/office/drawing/2014/main" id="{9A7E9E05-D9A4-294F-89D5-0F8969E66E19}"/>
              </a:ext>
            </a:extLst>
          </p:cNvPr>
          <p:cNvSpPr>
            <a:spLocks noGrp="1"/>
          </p:cNvSpPr>
          <p:nvPr>
            <p:ph type="title" hasCustomPrompt="1"/>
          </p:nvPr>
        </p:nvSpPr>
        <p:spPr>
          <a:xfrm>
            <a:off x="302400" y="305113"/>
            <a:ext cx="11052000" cy="886397"/>
          </a:xfrm>
          <a:prstGeom prst="rect">
            <a:avLst/>
          </a:prstGeom>
        </p:spPr>
        <p:txBody>
          <a:bodyPr lIns="0" tIns="0" rIns="0" bIns="0">
            <a:spAutoFit/>
          </a:bodyPr>
          <a:lstStyle>
            <a:lvl1pPr>
              <a:defRPr sz="3200" b="0" i="0">
                <a:solidFill>
                  <a:schemeClr val="tx1"/>
                </a:solidFill>
                <a:latin typeface="+mj-lt"/>
              </a:defRPr>
            </a:lvl1pPr>
          </a:lstStyle>
          <a:p>
            <a:r>
              <a:rPr lang="en-US" noProof="0"/>
              <a:t>Header </a:t>
            </a:r>
            <a:br>
              <a:rPr lang="en-US" noProof="0"/>
            </a:br>
            <a:r>
              <a:rPr lang="en-US" noProof="0"/>
              <a:t>on two lines</a:t>
            </a:r>
          </a:p>
        </p:txBody>
      </p:sp>
      <p:sp>
        <p:nvSpPr>
          <p:cNvPr id="12" name="Text Placeholder 9">
            <a:extLst>
              <a:ext uri="{FF2B5EF4-FFF2-40B4-BE49-F238E27FC236}">
                <a16:creationId xmlns:a16="http://schemas.microsoft.com/office/drawing/2014/main" id="{D8B1E8A2-DA1A-B247-A0C0-97DA64FC9D70}"/>
              </a:ext>
            </a:extLst>
          </p:cNvPr>
          <p:cNvSpPr>
            <a:spLocks noGrp="1"/>
          </p:cNvSpPr>
          <p:nvPr>
            <p:ph type="body" sz="quarter" idx="14"/>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tx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pic>
        <p:nvPicPr>
          <p:cNvPr id="8" name="Picture 7">
            <a:extLst>
              <a:ext uri="{FF2B5EF4-FFF2-40B4-BE49-F238E27FC236}">
                <a16:creationId xmlns:a16="http://schemas.microsoft.com/office/drawing/2014/main" id="{602DF900-2E45-D146-5C80-D53E8D0B40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200" y="823866"/>
            <a:ext cx="4841832" cy="838200"/>
          </a:xfrm>
          <a:prstGeom prst="rect">
            <a:avLst/>
          </a:prstGeom>
        </p:spPr>
      </p:pic>
      <p:sp>
        <p:nvSpPr>
          <p:cNvPr id="6" name="Slide Number Placeholder 5">
            <a:extLst>
              <a:ext uri="{FF2B5EF4-FFF2-40B4-BE49-F238E27FC236}">
                <a16:creationId xmlns:a16="http://schemas.microsoft.com/office/drawing/2014/main" id="{63E67F8C-9AA7-30BE-23F5-4467E8E05220}"/>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10" name="Picture 9">
            <a:extLst>
              <a:ext uri="{FF2B5EF4-FFF2-40B4-BE49-F238E27FC236}">
                <a16:creationId xmlns:a16="http://schemas.microsoft.com/office/drawing/2014/main" id="{FDA7D1C0-E002-B2B9-B18C-FCC8585C31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13768523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userDrawn="1">
  <p:cSld name="Bioactives Full-Screen Image">
    <p:spTree>
      <p:nvGrpSpPr>
        <p:cNvPr id="1" name=""/>
        <p:cNvGrpSpPr/>
        <p:nvPr/>
      </p:nvGrpSpPr>
      <p:grpSpPr>
        <a:xfrm>
          <a:off x="0" y="0"/>
          <a:ext cx="0" cy="0"/>
          <a:chOff x="0" y="0"/>
          <a:chExt cx="0" cy="0"/>
        </a:xfrm>
      </p:grpSpPr>
      <p:sp>
        <p:nvSpPr>
          <p:cNvPr id="22" name="Picture Placeholder 29">
            <a:extLst>
              <a:ext uri="{FF2B5EF4-FFF2-40B4-BE49-F238E27FC236}">
                <a16:creationId xmlns:a16="http://schemas.microsoft.com/office/drawing/2014/main" id="{381A1A33-6E2F-66CB-68C3-FC031BF7CB29}"/>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b="0" i="0">
                <a:latin typeface="DM Sans" pitchFamily="2" charset="77"/>
              </a:defRPr>
            </a:lvl1pPr>
          </a:lstStyle>
          <a:p>
            <a:r>
              <a:rPr lang="en-GB"/>
              <a:t> </a:t>
            </a:r>
          </a:p>
        </p:txBody>
      </p:sp>
      <p:pic>
        <p:nvPicPr>
          <p:cNvPr id="14" name="Picture 13">
            <a:extLst>
              <a:ext uri="{FF2B5EF4-FFF2-40B4-BE49-F238E27FC236}">
                <a16:creationId xmlns:a16="http://schemas.microsoft.com/office/drawing/2014/main" id="{0D13E240-3EEE-B348-B7DB-201D2BB89D1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5200" y="472658"/>
            <a:ext cx="4841832" cy="838200"/>
          </a:xfrm>
          <a:prstGeom prst="rect">
            <a:avLst/>
          </a:prstGeom>
        </p:spPr>
      </p:pic>
      <p:sp>
        <p:nvSpPr>
          <p:cNvPr id="16" name="Text Placeholder 7">
            <a:extLst>
              <a:ext uri="{FF2B5EF4-FFF2-40B4-BE49-F238E27FC236}">
                <a16:creationId xmlns:a16="http://schemas.microsoft.com/office/drawing/2014/main" id="{1EF91502-F190-3D93-11ED-40CDC40C0D6E}"/>
              </a:ext>
            </a:extLst>
          </p:cNvPr>
          <p:cNvSpPr>
            <a:spLocks noGrp="1"/>
          </p:cNvSpPr>
          <p:nvPr>
            <p:ph type="body" sz="quarter" idx="14" hasCustomPrompt="1"/>
          </p:nvPr>
        </p:nvSpPr>
        <p:spPr>
          <a:xfrm>
            <a:off x="302400" y="1008000"/>
            <a:ext cx="11052000" cy="369332"/>
          </a:xfrm>
          <a:prstGeom prst="rect">
            <a:avLst/>
          </a:prstGeom>
        </p:spPr>
        <p:txBody>
          <a:bodyPr lIns="0" tIns="0" rIns="0" bIns="0"/>
          <a:lstStyle>
            <a:lvl1pPr marL="0" indent="0">
              <a:lnSpc>
                <a:spcPct val="90000"/>
              </a:lnSpc>
              <a:spcAft>
                <a:spcPts val="0"/>
              </a:spcAft>
              <a:buNone/>
              <a:defRPr sz="2200" b="0" i="0">
                <a:solidFill>
                  <a:schemeClr val="bg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8" name="Text Placeholder 9">
            <a:extLst>
              <a:ext uri="{FF2B5EF4-FFF2-40B4-BE49-F238E27FC236}">
                <a16:creationId xmlns:a16="http://schemas.microsoft.com/office/drawing/2014/main" id="{DAC1B86C-E781-35D8-79F5-F1FFAF8AE2AC}"/>
              </a:ext>
            </a:extLst>
          </p:cNvPr>
          <p:cNvSpPr>
            <a:spLocks noGrp="1"/>
          </p:cNvSpPr>
          <p:nvPr>
            <p:ph type="body" sz="quarter" idx="15"/>
          </p:nvPr>
        </p:nvSpPr>
        <p:spPr>
          <a:xfrm>
            <a:off x="302400" y="1800225"/>
            <a:ext cx="11052000" cy="1569660"/>
          </a:xfrm>
          <a:prstGeom prst="rect">
            <a:avLst/>
          </a:prstGeom>
        </p:spPr>
        <p:txBody>
          <a:bodyPr lIns="0" tIns="0" rIns="0" bIns="0"/>
          <a:lstStyle>
            <a:lvl1pPr marL="0" indent="0">
              <a:spcAft>
                <a:spcPts val="1000"/>
              </a:spcAft>
              <a:buClrTx/>
              <a:buNone/>
              <a:defRPr sz="1600" b="0" i="0">
                <a:solidFill>
                  <a:schemeClr val="bg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DM Sans" pitchFamily="2" charset="77"/>
              <a:ea typeface="+mj-ea"/>
              <a:cs typeface="+mj-cs"/>
              <a:sym typeface="Fira Sans Medium" panose="020B0603050000020004" pitchFamily="34" charset="0"/>
            </a:endParaRPr>
          </a:p>
        </p:txBody>
      </p:sp>
      <p:sp>
        <p:nvSpPr>
          <p:cNvPr id="19" name="Title 1">
            <a:extLst>
              <a:ext uri="{FF2B5EF4-FFF2-40B4-BE49-F238E27FC236}">
                <a16:creationId xmlns:a16="http://schemas.microsoft.com/office/drawing/2014/main" id="{74B085E9-CD4C-A556-2354-0642C7FAB018}"/>
              </a:ext>
            </a:extLst>
          </p:cNvPr>
          <p:cNvSpPr>
            <a:spLocks noGrp="1"/>
          </p:cNvSpPr>
          <p:nvPr>
            <p:ph type="title" hasCustomPrompt="1"/>
          </p:nvPr>
        </p:nvSpPr>
        <p:spPr>
          <a:xfrm>
            <a:off x="302400" y="396000"/>
            <a:ext cx="11052000" cy="443198"/>
          </a:xfrm>
          <a:prstGeom prst="rect">
            <a:avLst/>
          </a:prstGeom>
        </p:spPr>
        <p:txBody>
          <a:bodyPr lIns="0" tIns="0" rIns="0" bIns="0"/>
          <a:lstStyle>
            <a:lvl1pPr>
              <a:defRPr sz="3200" b="0" i="0">
                <a:solidFill>
                  <a:schemeClr val="bg1"/>
                </a:solidFill>
                <a:latin typeface="+mj-lt"/>
              </a:defRPr>
            </a:lvl1pPr>
          </a:lstStyle>
          <a:p>
            <a:r>
              <a:rPr lang="en-US" noProof="0"/>
              <a:t>Header</a:t>
            </a:r>
          </a:p>
        </p:txBody>
      </p:sp>
      <p:sp>
        <p:nvSpPr>
          <p:cNvPr id="20" name="Slide Number Placeholder 5">
            <a:extLst>
              <a:ext uri="{FF2B5EF4-FFF2-40B4-BE49-F238E27FC236}">
                <a16:creationId xmlns:a16="http://schemas.microsoft.com/office/drawing/2014/main" id="{F1556FD1-D99E-5E66-F0D2-74559CE94EE3}"/>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135301930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userDrawn="1">
  <p:cSld name="Bioactives 1/2 Image Cle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33FC156-2279-5A44-BAC6-012FE9B3EB0E}"/>
              </a:ext>
            </a:extLst>
          </p:cNvPr>
          <p:cNvPicPr>
            <a:picLocks noChangeAspect="1"/>
          </p:cNvPicPr>
          <p:nvPr userDrawn="1"/>
        </p:nvPicPr>
        <p:blipFill rotWithShape="1">
          <a:blip cstate="screen">
            <a:alphaModFix amt="15000"/>
            <a:extLst>
              <a:ext uri="{28A0092B-C50C-407E-A947-70E740481C1C}">
                <a14:useLocalDpi xmlns:a14="http://schemas.microsoft.com/office/drawing/2010/main"/>
              </a:ext>
              <a:ext uri="{96DAC541-7B7A-43D3-8B79-37D633B846F1}">
                <asvg:svgBlip xmlns:asvg="http://schemas.microsoft.com/office/drawing/2016/SVG/main" r:embed="rId2"/>
              </a:ext>
            </a:extLst>
          </a:blip>
          <a:srcRect l="20681" t="1" b="13359"/>
          <a:stretch/>
        </p:blipFill>
        <p:spPr>
          <a:xfrm>
            <a:off x="0" y="3732415"/>
            <a:ext cx="2326342" cy="3125585"/>
          </a:xfrm>
          <a:prstGeom prst="rect">
            <a:avLst/>
          </a:prstGeom>
        </p:spPr>
      </p:pic>
      <p:sp>
        <p:nvSpPr>
          <p:cNvPr id="3" name="Slide Number Placeholder 5">
            <a:extLst>
              <a:ext uri="{FF2B5EF4-FFF2-40B4-BE49-F238E27FC236}">
                <a16:creationId xmlns:a16="http://schemas.microsoft.com/office/drawing/2014/main" id="{60CB9D13-162F-3C93-B707-B2D491D7DA22}"/>
              </a:ext>
            </a:extLst>
          </p:cNvPr>
          <p:cNvSpPr>
            <a:spLocks noGrp="1"/>
          </p:cNvSpPr>
          <p:nvPr>
            <p:ph type="sldNum" sz="quarter" idx="4"/>
          </p:nvPr>
        </p:nvSpPr>
        <p:spPr>
          <a:xfrm>
            <a:off x="302400" y="6450806"/>
            <a:ext cx="540000"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sp>
        <p:nvSpPr>
          <p:cNvPr id="2" name="Picture Placeholder 4">
            <a:extLst>
              <a:ext uri="{FF2B5EF4-FFF2-40B4-BE49-F238E27FC236}">
                <a16:creationId xmlns:a16="http://schemas.microsoft.com/office/drawing/2014/main" id="{C132B8BE-5904-4CD9-5F16-5869ED5141BB}"/>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20" name="Picture 19">
            <a:extLst>
              <a:ext uri="{FF2B5EF4-FFF2-40B4-BE49-F238E27FC236}">
                <a16:creationId xmlns:a16="http://schemas.microsoft.com/office/drawing/2014/main" id="{4435719D-BCAD-E847-91D6-7BC57F7E20A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21" name="Text Placeholder 9">
            <a:extLst>
              <a:ext uri="{FF2B5EF4-FFF2-40B4-BE49-F238E27FC236}">
                <a16:creationId xmlns:a16="http://schemas.microsoft.com/office/drawing/2014/main" id="{D5A14626-206D-B44E-ABF1-57F4A0FAF94A}"/>
              </a:ext>
            </a:extLst>
          </p:cNvPr>
          <p:cNvSpPr>
            <a:spLocks noGrp="1"/>
          </p:cNvSpPr>
          <p:nvPr>
            <p:ph type="body" sz="quarter" idx="14"/>
          </p:nvPr>
        </p:nvSpPr>
        <p:spPr>
          <a:xfrm>
            <a:off x="302400" y="1620000"/>
            <a:ext cx="5277561" cy="1569660"/>
          </a:xfrm>
          <a:prstGeom prst="rect">
            <a:avLst/>
          </a:prstGeom>
        </p:spPr>
        <p:txBody>
          <a:bodyPr lIns="0" tIns="0" rIns="0" bIns="0"/>
          <a:lstStyle>
            <a:lvl1pPr>
              <a:spcAft>
                <a:spcPts val="1000"/>
              </a:spcAft>
              <a:buClr>
                <a:schemeClr val="accent3"/>
              </a:buClr>
              <a:defRPr sz="1600" b="0" i="0">
                <a:solidFill>
                  <a:schemeClr val="tx1"/>
                </a:solidFill>
                <a:latin typeface="DM Sans" pitchFamily="2" charset="77"/>
              </a:defRPr>
            </a:lvl1pPr>
            <a:lvl2pPr>
              <a:spcAft>
                <a:spcPts val="1000"/>
              </a:spcAft>
              <a:buClr>
                <a:schemeClr val="accent3"/>
              </a:buClr>
              <a:defRPr sz="1600" b="0" i="0">
                <a:solidFill>
                  <a:schemeClr val="tx1"/>
                </a:solidFill>
                <a:latin typeface="DM Sans" pitchFamily="2" charset="77"/>
              </a:defRPr>
            </a:lvl2pPr>
            <a:lvl3pPr>
              <a:spcAft>
                <a:spcPts val="1000"/>
              </a:spcAft>
              <a:buClr>
                <a:schemeClr val="accent3"/>
              </a:buClr>
              <a:defRPr sz="1600" b="0" i="0">
                <a:solidFill>
                  <a:schemeClr val="tx1"/>
                </a:solidFill>
                <a:latin typeface="DM Sans" pitchFamily="2" charset="77"/>
              </a:defRPr>
            </a:lvl3pPr>
            <a:lvl4pPr>
              <a:spcAft>
                <a:spcPts val="1000"/>
              </a:spcAft>
              <a:buClr>
                <a:schemeClr val="accent3"/>
              </a:buClr>
              <a:defRPr sz="1600" b="0" i="0">
                <a:solidFill>
                  <a:schemeClr val="tx1"/>
                </a:solidFill>
                <a:latin typeface="DM Sans" pitchFamily="2" charset="77"/>
              </a:defRPr>
            </a:lvl4pPr>
            <a:lvl5pPr>
              <a:spcAft>
                <a:spcPts val="1000"/>
              </a:spcAft>
              <a:buClr>
                <a:schemeClr val="accent3"/>
              </a:buClr>
              <a:defRPr sz="1600" b="0" i="0">
                <a:solidFill>
                  <a:schemeClr val="tx1"/>
                </a:solidFill>
                <a:latin typeface="DM Sans" pitchFamily="2" charset="77"/>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Title 1">
            <a:extLst>
              <a:ext uri="{FF2B5EF4-FFF2-40B4-BE49-F238E27FC236}">
                <a16:creationId xmlns:a16="http://schemas.microsoft.com/office/drawing/2014/main" id="{F9E15018-18E6-8C46-B4B5-B42F10C47AB0}"/>
              </a:ext>
            </a:extLst>
          </p:cNvPr>
          <p:cNvSpPr>
            <a:spLocks noGrp="1"/>
          </p:cNvSpPr>
          <p:nvPr>
            <p:ph type="title" hasCustomPrompt="1"/>
          </p:nvPr>
        </p:nvSpPr>
        <p:spPr>
          <a:xfrm>
            <a:off x="302400" y="298133"/>
            <a:ext cx="5277561"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24" name="Text Placeholder 7">
            <a:extLst>
              <a:ext uri="{FF2B5EF4-FFF2-40B4-BE49-F238E27FC236}">
                <a16:creationId xmlns:a16="http://schemas.microsoft.com/office/drawing/2014/main" id="{0B8804AA-176A-3041-B054-BC79B215AA8F}"/>
              </a:ext>
            </a:extLst>
          </p:cNvPr>
          <p:cNvSpPr>
            <a:spLocks noGrp="1"/>
          </p:cNvSpPr>
          <p:nvPr>
            <p:ph type="body" sz="quarter" idx="13" hasCustomPrompt="1"/>
          </p:nvPr>
        </p:nvSpPr>
        <p:spPr>
          <a:xfrm>
            <a:off x="302400" y="910133"/>
            <a:ext cx="5277561"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88307967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userDrawn="1">
  <p:cSld name="1_Bioactives 1/2 Image Clear">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D3E1022-4622-20AD-CE49-4BC7848293BD}"/>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b="0" i="0">
                <a:latin typeface="DM Sans" pitchFamily="2" charset="77"/>
              </a:defRPr>
            </a:lvl1pPr>
          </a:lstStyle>
          <a:p>
            <a:r>
              <a:rPr lang="en-GB"/>
              <a:t> </a:t>
            </a:r>
          </a:p>
        </p:txBody>
      </p:sp>
      <p:pic>
        <p:nvPicPr>
          <p:cNvPr id="20" name="Picture 19">
            <a:extLst>
              <a:ext uri="{FF2B5EF4-FFF2-40B4-BE49-F238E27FC236}">
                <a16:creationId xmlns:a16="http://schemas.microsoft.com/office/drawing/2014/main" id="{4435719D-BCAD-E847-91D6-7BC57F7E20A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5200" y="374791"/>
            <a:ext cx="4841832" cy="838200"/>
          </a:xfrm>
          <a:prstGeom prst="rect">
            <a:avLst/>
          </a:prstGeom>
        </p:spPr>
      </p:pic>
      <p:sp>
        <p:nvSpPr>
          <p:cNvPr id="21" name="Text Placeholder 9">
            <a:extLst>
              <a:ext uri="{FF2B5EF4-FFF2-40B4-BE49-F238E27FC236}">
                <a16:creationId xmlns:a16="http://schemas.microsoft.com/office/drawing/2014/main" id="{D5A14626-206D-B44E-ABF1-57F4A0FAF94A}"/>
              </a:ext>
            </a:extLst>
          </p:cNvPr>
          <p:cNvSpPr>
            <a:spLocks noGrp="1"/>
          </p:cNvSpPr>
          <p:nvPr>
            <p:ph type="body" sz="quarter" idx="14"/>
          </p:nvPr>
        </p:nvSpPr>
        <p:spPr>
          <a:xfrm>
            <a:off x="302400" y="1620000"/>
            <a:ext cx="6722871" cy="1569660"/>
          </a:xfrm>
          <a:prstGeom prst="rect">
            <a:avLst/>
          </a:prstGeom>
        </p:spPr>
        <p:txBody>
          <a:bodyPr lIns="0" tIns="0" rIns="0" bIns="0"/>
          <a:lstStyle>
            <a:lvl1pPr>
              <a:spcAft>
                <a:spcPts val="1000"/>
              </a:spcAft>
              <a:buClr>
                <a:schemeClr val="accent3"/>
              </a:buClr>
              <a:defRPr sz="1600" b="0" i="0">
                <a:solidFill>
                  <a:schemeClr val="tx1"/>
                </a:solidFill>
                <a:latin typeface="DM Sans" pitchFamily="2" charset="77"/>
              </a:defRPr>
            </a:lvl1pPr>
            <a:lvl2pPr>
              <a:spcAft>
                <a:spcPts val="1000"/>
              </a:spcAft>
              <a:buClr>
                <a:schemeClr val="accent3"/>
              </a:buClr>
              <a:defRPr sz="1600" b="0" i="0">
                <a:solidFill>
                  <a:schemeClr val="tx1"/>
                </a:solidFill>
                <a:latin typeface="DM Sans" pitchFamily="2" charset="77"/>
              </a:defRPr>
            </a:lvl2pPr>
            <a:lvl3pPr>
              <a:spcAft>
                <a:spcPts val="1000"/>
              </a:spcAft>
              <a:buClr>
                <a:schemeClr val="accent3"/>
              </a:buClr>
              <a:defRPr sz="1600" b="0" i="0">
                <a:solidFill>
                  <a:schemeClr val="tx1"/>
                </a:solidFill>
                <a:latin typeface="DM Sans" pitchFamily="2" charset="77"/>
              </a:defRPr>
            </a:lvl3pPr>
            <a:lvl4pPr>
              <a:spcAft>
                <a:spcPts val="1000"/>
              </a:spcAft>
              <a:buClr>
                <a:schemeClr val="accent3"/>
              </a:buClr>
              <a:defRPr sz="1600" b="0" i="0">
                <a:solidFill>
                  <a:schemeClr val="tx1"/>
                </a:solidFill>
                <a:latin typeface="DM Sans" pitchFamily="2" charset="77"/>
              </a:defRPr>
            </a:lvl4pPr>
            <a:lvl5pPr>
              <a:spcAft>
                <a:spcPts val="1000"/>
              </a:spcAft>
              <a:buClr>
                <a:schemeClr val="accent3"/>
              </a:buClr>
              <a:defRPr sz="1600" b="0" i="0">
                <a:solidFill>
                  <a:schemeClr val="tx1"/>
                </a:solidFill>
                <a:latin typeface="DM Sans" pitchFamily="2" charset="77"/>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Title 1">
            <a:extLst>
              <a:ext uri="{FF2B5EF4-FFF2-40B4-BE49-F238E27FC236}">
                <a16:creationId xmlns:a16="http://schemas.microsoft.com/office/drawing/2014/main" id="{F9E15018-18E6-8C46-B4B5-B42F10C47AB0}"/>
              </a:ext>
            </a:extLst>
          </p:cNvPr>
          <p:cNvSpPr>
            <a:spLocks noGrp="1"/>
          </p:cNvSpPr>
          <p:nvPr>
            <p:ph type="title" hasCustomPrompt="1"/>
          </p:nvPr>
        </p:nvSpPr>
        <p:spPr>
          <a:xfrm>
            <a:off x="302400" y="298133"/>
            <a:ext cx="6722871"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24" name="Text Placeholder 7">
            <a:extLst>
              <a:ext uri="{FF2B5EF4-FFF2-40B4-BE49-F238E27FC236}">
                <a16:creationId xmlns:a16="http://schemas.microsoft.com/office/drawing/2014/main" id="{0B8804AA-176A-3041-B054-BC79B215AA8F}"/>
              </a:ext>
            </a:extLst>
          </p:cNvPr>
          <p:cNvSpPr>
            <a:spLocks noGrp="1"/>
          </p:cNvSpPr>
          <p:nvPr>
            <p:ph type="body" sz="quarter" idx="13" hasCustomPrompt="1"/>
          </p:nvPr>
        </p:nvSpPr>
        <p:spPr>
          <a:xfrm>
            <a:off x="302400" y="910133"/>
            <a:ext cx="6722871"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3" name="Slide Number Placeholder 5">
            <a:extLst>
              <a:ext uri="{FF2B5EF4-FFF2-40B4-BE49-F238E27FC236}">
                <a16:creationId xmlns:a16="http://schemas.microsoft.com/office/drawing/2014/main" id="{7E636276-DE08-3A78-0069-F0E4449F370E}"/>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2" name="Picture 8">
            <a:extLst>
              <a:ext uri="{FF2B5EF4-FFF2-40B4-BE49-F238E27FC236}">
                <a16:creationId xmlns:a16="http://schemas.microsoft.com/office/drawing/2014/main" id="{AF895C19-D970-57A0-A6E2-B3ED03FD1161}"/>
              </a:ext>
            </a:extLst>
          </p:cNvPr>
          <p:cNvPicPr>
            <a:picLocks noChangeAspect="1"/>
          </p:cNvPicPr>
          <p:nvPr userDrawn="1"/>
        </p:nvPicPr>
        <p:blipFill rotWithShape="1">
          <a:blip cstate="screen">
            <a:alphaModFix amt="15000"/>
            <a:extLst>
              <a:ext uri="{28A0092B-C50C-407E-A947-70E740481C1C}">
                <a14:useLocalDpi xmlns:a14="http://schemas.microsoft.com/office/drawing/2010/main"/>
              </a:ext>
              <a:ext uri="{96DAC541-7B7A-43D3-8B79-37D633B846F1}">
                <asvg:svgBlip xmlns:asvg="http://schemas.microsoft.com/office/drawing/2016/SVG/main" r:embed="rId3"/>
              </a:ext>
            </a:extLst>
          </a:blip>
          <a:srcRect l="20681" t="1" b="13359"/>
          <a:stretch/>
        </p:blipFill>
        <p:spPr>
          <a:xfrm>
            <a:off x="0" y="3732415"/>
            <a:ext cx="2326342" cy="3125585"/>
          </a:xfrm>
          <a:prstGeom prst="rect">
            <a:avLst/>
          </a:prstGeom>
        </p:spPr>
      </p:pic>
    </p:spTree>
    <p:extLst>
      <p:ext uri="{BB962C8B-B14F-4D97-AF65-F5344CB8AC3E}">
        <p14:creationId xmlns:p14="http://schemas.microsoft.com/office/powerpoint/2010/main" val="196064848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994F00"/>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8" name="Picture 7">
            <a:extLst>
              <a:ext uri="{FF2B5EF4-FFF2-40B4-BE49-F238E27FC236}">
                <a16:creationId xmlns:a16="http://schemas.microsoft.com/office/drawing/2014/main" id="{9E878CBA-5AF4-483F-B057-3978DFB0C08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5200" y="497928"/>
            <a:ext cx="4841832" cy="522158"/>
          </a:xfrm>
          <a:prstGeom prst="rect">
            <a:avLst/>
          </a:prstGeom>
        </p:spPr>
      </p:pic>
      <p:sp>
        <p:nvSpPr>
          <p:cNvPr id="9" name="Slide Number Placeholder 2">
            <a:extLst>
              <a:ext uri="{FF2B5EF4-FFF2-40B4-BE49-F238E27FC236}">
                <a16:creationId xmlns:a16="http://schemas.microsoft.com/office/drawing/2014/main" id="{99B208D0-EB00-C212-144C-00B5581B3541}"/>
              </a:ext>
            </a:extLst>
          </p:cNvPr>
          <p:cNvSpPr>
            <a:spLocks noGrp="1"/>
          </p:cNvSpPr>
          <p:nvPr>
            <p:ph type="sldNum" sz="quarter" idx="11"/>
          </p:nvPr>
        </p:nvSpPr>
        <p:spPr>
          <a:xfrm>
            <a:off x="468000" y="6328147"/>
            <a:ext cx="451163" cy="123111"/>
          </a:xfrm>
        </p:spPr>
        <p:txBody>
          <a:bodyPr/>
          <a:lstStyle>
            <a:lvl1pPr>
              <a:defRPr b="0" i="0">
                <a:solidFill>
                  <a:schemeClr val="bg1"/>
                </a:solidFill>
                <a:latin typeface="DM Sans" pitchFamily="2" charset="77"/>
              </a:defRPr>
            </a:lvl1pPr>
          </a:lstStyle>
          <a:p>
            <a:fld id="{EC50C849-B97A-2B45-B78A-6D9C352F693C}" type="slidenum">
              <a:rPr lang="en-US" smtClean="0"/>
              <a:pPr/>
              <a:t>‹#›</a:t>
            </a:fld>
            <a:endParaRPr lang="en-US"/>
          </a:p>
        </p:txBody>
      </p:sp>
      <p:sp>
        <p:nvSpPr>
          <p:cNvPr id="18" name="Text Placeholder 7">
            <a:extLst>
              <a:ext uri="{FF2B5EF4-FFF2-40B4-BE49-F238E27FC236}">
                <a16:creationId xmlns:a16="http://schemas.microsoft.com/office/drawing/2014/main" id="{8ED49EA9-7F83-F765-A06E-1389ACD3EAC9}"/>
              </a:ext>
            </a:extLst>
          </p:cNvPr>
          <p:cNvSpPr>
            <a:spLocks noGrp="1"/>
          </p:cNvSpPr>
          <p:nvPr>
            <p:ph type="body" sz="quarter" idx="14" hasCustomPrompt="1"/>
          </p:nvPr>
        </p:nvSpPr>
        <p:spPr>
          <a:xfrm>
            <a:off x="302400" y="875249"/>
            <a:ext cx="11052000" cy="369332"/>
          </a:xfrm>
          <a:prstGeom prst="rect">
            <a:avLst/>
          </a:prstGeom>
        </p:spPr>
        <p:txBody>
          <a:bodyPr lIns="0" tIns="0" rIns="0" bIns="0"/>
          <a:lstStyle>
            <a:lvl1pPr marL="0" indent="0">
              <a:lnSpc>
                <a:spcPct val="90000"/>
              </a:lnSpc>
              <a:spcAft>
                <a:spcPts val="0"/>
              </a:spcAft>
              <a:buNone/>
              <a:defRPr sz="2200" b="0" i="0">
                <a:solidFill>
                  <a:schemeClr val="bg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Text Placeholder 9">
            <a:extLst>
              <a:ext uri="{FF2B5EF4-FFF2-40B4-BE49-F238E27FC236}">
                <a16:creationId xmlns:a16="http://schemas.microsoft.com/office/drawing/2014/main" id="{C4EB45CD-D45E-CB53-1B8F-5FFEED9B8642}"/>
              </a:ext>
            </a:extLst>
          </p:cNvPr>
          <p:cNvSpPr>
            <a:spLocks noGrp="1"/>
          </p:cNvSpPr>
          <p:nvPr>
            <p:ph type="body" sz="quarter" idx="15"/>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bg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sp>
        <p:nvSpPr>
          <p:cNvPr id="20" name="Title 1">
            <a:extLst>
              <a:ext uri="{FF2B5EF4-FFF2-40B4-BE49-F238E27FC236}">
                <a16:creationId xmlns:a16="http://schemas.microsoft.com/office/drawing/2014/main" id="{7F271753-61C0-71FD-30F3-65C2D3A50223}"/>
              </a:ext>
            </a:extLst>
          </p:cNvPr>
          <p:cNvSpPr>
            <a:spLocks noGrp="1"/>
          </p:cNvSpPr>
          <p:nvPr>
            <p:ph type="title" hasCustomPrompt="1"/>
          </p:nvPr>
        </p:nvSpPr>
        <p:spPr>
          <a:xfrm>
            <a:off x="302400" y="263249"/>
            <a:ext cx="11052000" cy="443198"/>
          </a:xfrm>
          <a:prstGeom prst="rect">
            <a:avLst/>
          </a:prstGeom>
        </p:spPr>
        <p:txBody>
          <a:bodyPr lIns="0" tIns="0" rIns="0" bIns="0"/>
          <a:lstStyle>
            <a:lvl1pPr>
              <a:defRPr sz="3200" b="0" i="0">
                <a:solidFill>
                  <a:schemeClr val="bg1"/>
                </a:solidFill>
                <a:latin typeface="+mj-lt"/>
              </a:defRPr>
            </a:lvl1pPr>
          </a:lstStyle>
          <a:p>
            <a:r>
              <a:rPr lang="en-US" noProof="0"/>
              <a:t>Header</a:t>
            </a:r>
          </a:p>
        </p:txBody>
      </p:sp>
    </p:spTree>
    <p:extLst>
      <p:ext uri="{BB962C8B-B14F-4D97-AF65-F5344CB8AC3E}">
        <p14:creationId xmlns:p14="http://schemas.microsoft.com/office/powerpoint/2010/main" val="4131030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994F00"/>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i="0">
                <a:solidFill>
                  <a:schemeClr val="bg1"/>
                </a:solidFill>
                <a:latin typeface="DM Sans" pitchFamily="2" charset="77"/>
              </a:rPr>
              <a:t>™</a:t>
            </a:r>
            <a:r>
              <a:rPr lang="en-GB" sz="4500">
                <a:solidFill>
                  <a:schemeClr val="bg1"/>
                </a:solidFill>
                <a:latin typeface="+mj-lt"/>
              </a:rPr>
              <a:t> </a:t>
            </a:r>
          </a:p>
        </p:txBody>
      </p:sp>
    </p:spTree>
    <p:extLst>
      <p:ext uri="{BB962C8B-B14F-4D97-AF65-F5344CB8AC3E}">
        <p14:creationId xmlns:p14="http://schemas.microsoft.com/office/powerpoint/2010/main" val="40656017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FA59C-2A0D-4491-A94F-AB3564786BAB}"/>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E2E49288-DBEE-45AB-84EE-2720BF25AB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B86C2FD7-F18D-4928-9FFC-324F389AEDE9}"/>
              </a:ext>
            </a:extLst>
          </p:cNvPr>
          <p:cNvSpPr>
            <a:spLocks noGrp="1"/>
          </p:cNvSpPr>
          <p:nvPr>
            <p:ph type="dt" sz="half" idx="10"/>
          </p:nvPr>
        </p:nvSpPr>
        <p:spPr/>
        <p:txBody>
          <a:bodyPr/>
          <a:lstStyle/>
          <a:p>
            <a:fld id="{A0E0FC5E-A2FA-4C5C-A5C3-C7764555F45C}" type="datetimeFigureOut">
              <a:rPr lang="fr-FR" smtClean="0"/>
              <a:t>03/08/2026</a:t>
            </a:fld>
            <a:endParaRPr lang="fr-FR"/>
          </a:p>
        </p:txBody>
      </p:sp>
      <p:sp>
        <p:nvSpPr>
          <p:cNvPr id="5" name="Footer Placeholder 4">
            <a:extLst>
              <a:ext uri="{FF2B5EF4-FFF2-40B4-BE49-F238E27FC236}">
                <a16:creationId xmlns:a16="http://schemas.microsoft.com/office/drawing/2014/main" id="{BDE51CA2-A79A-45F4-8E1A-17E40E40894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F9B2972C-DF6A-4906-B939-FBD5656D8C8C}"/>
              </a:ext>
            </a:extLst>
          </p:cNvPr>
          <p:cNvSpPr>
            <a:spLocks noGrp="1"/>
          </p:cNvSpPr>
          <p:nvPr>
            <p:ph type="sldNum" sz="quarter" idx="12"/>
          </p:nvPr>
        </p:nvSpPr>
        <p:spPr/>
        <p:txBody>
          <a:bodyPr/>
          <a:lstStyle/>
          <a:p>
            <a:fld id="{51859BB5-4212-4EFE-9BB9-DCC3878E0768}" type="slidenum">
              <a:rPr lang="fr-FR" smtClean="0"/>
              <a:t>‹#›</a:t>
            </a:fld>
            <a:endParaRPr lang="fr-FR"/>
          </a:p>
        </p:txBody>
      </p:sp>
    </p:spTree>
    <p:extLst>
      <p:ext uri="{BB962C8B-B14F-4D97-AF65-F5344CB8AC3E}">
        <p14:creationId xmlns:p14="http://schemas.microsoft.com/office/powerpoint/2010/main" val="245573703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dirty="0"/>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dirty="0"/>
              <a:t>Presentation</a:t>
            </a:r>
            <a:br>
              <a:rPr lang="en-US" noProof="0" dirty="0"/>
            </a:br>
            <a:r>
              <a:rPr lang="en-US" noProof="0" dirty="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a:t>
            </a:r>
            <a:r>
              <a:rPr lang="en-US" noProof="0" dirty="0" err="1"/>
              <a:t>Vitate</a:t>
            </a:r>
            <a:r>
              <a:rPr lang="en-US" noProof="0" dirty="0"/>
              <a:t> </a:t>
            </a:r>
            <a:r>
              <a:rPr lang="en-US" noProof="0" dirty="0" err="1"/>
              <a:t>solorec</a:t>
            </a:r>
            <a:r>
              <a:rPr lang="en-US" noProof="0" dirty="0"/>
              <a:t> </a:t>
            </a:r>
            <a:r>
              <a:rPr lang="en-US" noProof="0" dirty="0" err="1"/>
              <a:t>torisqu</a:t>
            </a:r>
            <a:r>
              <a:rPr lang="en-US" noProof="0" dirty="0"/>
              <a:t> </a:t>
            </a:r>
            <a:r>
              <a:rPr lang="en-US" noProof="0" dirty="0" err="1"/>
              <a:t>asperio</a:t>
            </a:r>
            <a:r>
              <a:rPr lang="en-US" noProof="0" dirty="0"/>
              <a:t> </a:t>
            </a:r>
            <a:r>
              <a:rPr lang="en-US" noProof="0" dirty="0" err="1"/>
              <a:t>berat</a:t>
            </a:r>
            <a:r>
              <a:rPr lang="en-US" noProof="0" dirty="0"/>
              <a:t>. </a:t>
            </a:r>
            <a:r>
              <a:rPr lang="en-US" noProof="0" dirty="0" err="1"/>
              <a:t>Duciate</a:t>
            </a:r>
            <a:r>
              <a:rPr lang="en-US" noProof="0" dirty="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dirty="0"/>
              <a:t>Presenter name</a:t>
            </a:r>
          </a:p>
        </p:txBody>
      </p:sp>
    </p:spTree>
    <p:extLst>
      <p:ext uri="{BB962C8B-B14F-4D97-AF65-F5344CB8AC3E}">
        <p14:creationId xmlns:p14="http://schemas.microsoft.com/office/powerpoint/2010/main" val="1365644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1880968"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dirty="0"/>
              <a:t>01</a:t>
            </a:r>
            <a:endParaRPr lang="en-GB" dirty="0"/>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1880968"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dirty="0"/>
              <a:t>02</a:t>
            </a:r>
            <a:endParaRPr lang="en-GB" dirty="0"/>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1880968"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dirty="0"/>
              <a:t>03</a:t>
            </a:r>
            <a:endParaRPr lang="en-GB" dirty="0"/>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2796954"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dirty="0"/>
              <a:t>Chapter title</a:t>
            </a:r>
            <a:endParaRPr lang="en-GB" dirty="0"/>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2796953"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2796952"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dirty="0"/>
              <a:t>Index</a:t>
            </a:r>
            <a:endParaRPr lang="en-GB" dirty="0"/>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1880967"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dirty="0"/>
              <a:t>04</a:t>
            </a:r>
            <a:endParaRPr lang="en-GB" dirty="0"/>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2796951"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1880967"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2796951"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1880967"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2796951"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1880967"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2796951"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425176887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2857468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dirty="0"/>
          </a:p>
        </p:txBody>
      </p:sp>
    </p:spTree>
    <p:extLst>
      <p:ext uri="{BB962C8B-B14F-4D97-AF65-F5344CB8AC3E}">
        <p14:creationId xmlns:p14="http://schemas.microsoft.com/office/powerpoint/2010/main" val="277526676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41321164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355453983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15781579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dirty="0"/>
              <a:t>00</a:t>
            </a:r>
            <a:endParaRPr lang="en-GB" dirty="0"/>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dirty="0"/>
              <a:t>Chapter title</a:t>
            </a:r>
            <a:endParaRPr lang="en-GB" dirty="0"/>
          </a:p>
        </p:txBody>
      </p:sp>
    </p:spTree>
    <p:extLst>
      <p:ext uri="{BB962C8B-B14F-4D97-AF65-F5344CB8AC3E}">
        <p14:creationId xmlns:p14="http://schemas.microsoft.com/office/powerpoint/2010/main" val="394554498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395242635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122820823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00644158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p>
          <a:p>
            <a:pPr lvl="1"/>
            <a:r>
              <a:rPr lang="en-US" dirty="0"/>
              <a:t>Bullet point</a:t>
            </a:r>
          </a:p>
          <a:p>
            <a:pPr lvl="2"/>
            <a:r>
              <a:rPr lang="en-US" dirty="0"/>
              <a:t>Bullet point</a:t>
            </a:r>
          </a:p>
          <a:p>
            <a:pPr lvl="3"/>
            <a:r>
              <a:rPr lang="en-GB" dirty="0"/>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Tree>
    <p:extLst>
      <p:ext uri="{BB962C8B-B14F-4D97-AF65-F5344CB8AC3E}">
        <p14:creationId xmlns:p14="http://schemas.microsoft.com/office/powerpoint/2010/main" val="379462254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Integer </a:t>
            </a:r>
            <a:r>
              <a:rPr lang="en-US" dirty="0" err="1"/>
              <a:t>tincidunt</a:t>
            </a:r>
            <a:r>
              <a:rPr lang="en-US" dirty="0"/>
              <a:t> a </a:t>
            </a:r>
            <a:r>
              <a:rPr lang="en-US" dirty="0" err="1"/>
              <a:t>elit</a:t>
            </a:r>
            <a:r>
              <a:rPr lang="en-US" dirty="0"/>
              <a:t> </a:t>
            </a:r>
            <a:r>
              <a:rPr lang="en-US" dirty="0" err="1"/>
              <a:t>eu</a:t>
            </a:r>
            <a:r>
              <a:rPr lang="en-US" dirty="0"/>
              <a:t> </a:t>
            </a:r>
            <a:r>
              <a:rPr lang="en-US" dirty="0" err="1"/>
              <a:t>tristique</a:t>
            </a:r>
            <a:r>
              <a:rPr lang="en-US" dirty="0"/>
              <a:t>. </a:t>
            </a:r>
            <a:endParaRPr lang="en-GB" dirty="0"/>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4" name="TextBox 3">
            <a:extLst>
              <a:ext uri="{FF2B5EF4-FFF2-40B4-BE49-F238E27FC236}">
                <a16:creationId xmlns:a16="http://schemas.microsoft.com/office/drawing/2014/main" id="{24CF6561-024A-6667-6CAA-878F604BB20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10048704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dirty="0"/>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70806156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139784817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Tree>
    <p:extLst>
      <p:ext uri="{BB962C8B-B14F-4D97-AF65-F5344CB8AC3E}">
        <p14:creationId xmlns:p14="http://schemas.microsoft.com/office/powerpoint/2010/main" val="363421968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pic>
        <p:nvPicPr>
          <p:cNvPr id="10" name="Picture 9" descr="Close-up of a molecule&#10;&#10;AI-generated content may be incorrect.">
            <a:extLst>
              <a:ext uri="{FF2B5EF4-FFF2-40B4-BE49-F238E27FC236}">
                <a16:creationId xmlns:a16="http://schemas.microsoft.com/office/drawing/2014/main" id="{98D15C98-E463-99AC-BD06-6C447E251C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7363752" y="2468829"/>
            <a:ext cx="4830945" cy="315589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a:t>
            </a:r>
            <a:endParaRPr lang="en-GB" dirty="0"/>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B3978F"/>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Peptides</a:t>
            </a:r>
            <a:r>
              <a:rPr lang="en-US" sz="950" spc="-20" dirty="0">
                <a:solidFill>
                  <a:srgbClr val="CCBCB8"/>
                </a:solidFill>
              </a:rPr>
              <a:t> | </a:t>
            </a:r>
            <a:r>
              <a:rPr lang="en-US" sz="950" spc="10" dirty="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rgbClr val="CCBCB8"/>
                </a:solidFill>
              </a:defRPr>
            </a:lvl1pPr>
          </a:lstStyle>
          <a:p>
            <a:r>
              <a:rPr lang="en-US" dirty="0"/>
              <a:t>Slide title</a:t>
            </a:r>
            <a:endParaRPr lang="en-GB" dirty="0"/>
          </a:p>
        </p:txBody>
      </p:sp>
    </p:spTree>
    <p:extLst>
      <p:ext uri="{BB962C8B-B14F-4D97-AF65-F5344CB8AC3E}">
        <p14:creationId xmlns:p14="http://schemas.microsoft.com/office/powerpoint/2010/main" val="353514522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114948711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extLst>
              <a:ext uri="{28A0092B-C50C-407E-A947-70E740481C1C}">
                <a14:useLocalDpi xmlns:a14="http://schemas.microsoft.com/office/drawing/2010/main" val="0"/>
              </a:ext>
            </a:extLst>
          </a:blip>
          <a:srcRect l="2914" r="3832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tx1"/>
                </a:solidFill>
              </a:rPr>
              <a:t>Peptides </a:t>
            </a:r>
            <a:r>
              <a:rPr lang="en-US" sz="950" b="0" spc="10" dirty="0">
                <a:solidFill>
                  <a:schemeClr val="tx1"/>
                </a:solidFill>
              </a:rPr>
              <a:t>| Pharma-inspired skincare</a:t>
            </a: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Tree>
    <p:extLst>
      <p:ext uri="{BB962C8B-B14F-4D97-AF65-F5344CB8AC3E}">
        <p14:creationId xmlns:p14="http://schemas.microsoft.com/office/powerpoint/2010/main" val="326023823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userDrawn="1">
  <p:cSld name="10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 Placeholder 2">
            <a:extLst>
              <a:ext uri="{FF2B5EF4-FFF2-40B4-BE49-F238E27FC236}">
                <a16:creationId xmlns:a16="http://schemas.microsoft.com/office/drawing/2014/main" id="{FBD446CA-D143-AFB3-D998-30B8886CF0B2}"/>
              </a:ext>
            </a:extLst>
          </p:cNvPr>
          <p:cNvSpPr>
            <a:spLocks noGrp="1"/>
          </p:cNvSpPr>
          <p:nvPr>
            <p:ph type="body" idx="34" hasCustomPrompt="1"/>
          </p:nvPr>
        </p:nvSpPr>
        <p:spPr>
          <a:xfrm>
            <a:off x="302401"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3" name="Text Placeholder 2">
            <a:extLst>
              <a:ext uri="{FF2B5EF4-FFF2-40B4-BE49-F238E27FC236}">
                <a16:creationId xmlns:a16="http://schemas.microsoft.com/office/drawing/2014/main" id="{5A611ADC-4996-050D-2B87-BBCF108256B6}"/>
              </a:ext>
            </a:extLst>
          </p:cNvPr>
          <p:cNvSpPr>
            <a:spLocks noGrp="1"/>
          </p:cNvSpPr>
          <p:nvPr>
            <p:ph type="body" idx="35" hasCustomPrompt="1"/>
          </p:nvPr>
        </p:nvSpPr>
        <p:spPr>
          <a:xfrm>
            <a:off x="3264957"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E87F9AE3-1E8D-5366-1BBB-6A8AE907D4A4}"/>
              </a:ext>
            </a:extLst>
          </p:cNvPr>
          <p:cNvSpPr>
            <a:spLocks noGrp="1"/>
          </p:cNvSpPr>
          <p:nvPr>
            <p:ph type="body" idx="36" hasCustomPrompt="1"/>
          </p:nvPr>
        </p:nvSpPr>
        <p:spPr>
          <a:xfrm>
            <a:off x="6227518"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1" name="Text Placeholder 2">
            <a:extLst>
              <a:ext uri="{FF2B5EF4-FFF2-40B4-BE49-F238E27FC236}">
                <a16:creationId xmlns:a16="http://schemas.microsoft.com/office/drawing/2014/main" id="{90C6E264-1784-4394-F65D-E559DC31CBC7}"/>
              </a:ext>
            </a:extLst>
          </p:cNvPr>
          <p:cNvSpPr>
            <a:spLocks noGrp="1"/>
          </p:cNvSpPr>
          <p:nvPr>
            <p:ph type="body" idx="37" hasCustomPrompt="1"/>
          </p:nvPr>
        </p:nvSpPr>
        <p:spPr>
          <a:xfrm>
            <a:off x="9190074"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2" name="Text Placeholder 2">
            <a:extLst>
              <a:ext uri="{FF2B5EF4-FFF2-40B4-BE49-F238E27FC236}">
                <a16:creationId xmlns:a16="http://schemas.microsoft.com/office/drawing/2014/main" id="{F1467286-5E96-3A61-70EF-C19B2C0D40AC}"/>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23" name="Title 3">
            <a:extLst>
              <a:ext uri="{FF2B5EF4-FFF2-40B4-BE49-F238E27FC236}">
                <a16:creationId xmlns:a16="http://schemas.microsoft.com/office/drawing/2014/main" id="{77A8E64D-8555-B565-BCA5-092A7EA910FC}"/>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24" name="TextBox 23">
            <a:extLst>
              <a:ext uri="{FF2B5EF4-FFF2-40B4-BE49-F238E27FC236}">
                <a16:creationId xmlns:a16="http://schemas.microsoft.com/office/drawing/2014/main" id="{12217152-31D5-BEEE-D108-C2DF3E3D077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17291900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566420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435009094"/>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9" Type="http://schemas.openxmlformats.org/officeDocument/2006/relationships/slideLayout" Target="../slideLayouts/slideLayout87.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34" Type="http://schemas.openxmlformats.org/officeDocument/2006/relationships/slideLayout" Target="../slideLayouts/slideLayout82.xml"/><Relationship Id="rId42" Type="http://schemas.openxmlformats.org/officeDocument/2006/relationships/slideLayout" Target="../slideLayouts/slideLayout90.xml"/><Relationship Id="rId47" Type="http://schemas.openxmlformats.org/officeDocument/2006/relationships/slideLayout" Target="../slideLayouts/slideLayout95.xml"/><Relationship Id="rId50" Type="http://schemas.openxmlformats.org/officeDocument/2006/relationships/theme" Target="../theme/theme2.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38" Type="http://schemas.openxmlformats.org/officeDocument/2006/relationships/slideLayout" Target="../slideLayouts/slideLayout86.xml"/><Relationship Id="rId46" Type="http://schemas.openxmlformats.org/officeDocument/2006/relationships/slideLayout" Target="../slideLayouts/slideLayout9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41" Type="http://schemas.openxmlformats.org/officeDocument/2006/relationships/slideLayout" Target="../slideLayouts/slideLayout89.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37" Type="http://schemas.openxmlformats.org/officeDocument/2006/relationships/slideLayout" Target="../slideLayouts/slideLayout85.xml"/><Relationship Id="rId40" Type="http://schemas.openxmlformats.org/officeDocument/2006/relationships/slideLayout" Target="../slideLayouts/slideLayout88.xml"/><Relationship Id="rId45" Type="http://schemas.openxmlformats.org/officeDocument/2006/relationships/slideLayout" Target="../slideLayouts/slideLayout93.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slideLayout" Target="../slideLayouts/slideLayout84.xml"/><Relationship Id="rId49" Type="http://schemas.openxmlformats.org/officeDocument/2006/relationships/slideLayout" Target="../slideLayouts/slideLayout97.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4" Type="http://schemas.openxmlformats.org/officeDocument/2006/relationships/slideLayout" Target="../slideLayouts/slideLayout92.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slideLayout" Target="../slideLayouts/slideLayout83.xml"/><Relationship Id="rId43" Type="http://schemas.openxmlformats.org/officeDocument/2006/relationships/slideLayout" Target="../slideLayouts/slideLayout91.xml"/><Relationship Id="rId48" Type="http://schemas.openxmlformats.org/officeDocument/2006/relationships/slideLayout" Target="../slideLayouts/slideLayout96.xml"/><Relationship Id="rId8" Type="http://schemas.openxmlformats.org/officeDocument/2006/relationships/slideLayout" Target="../slideLayouts/slideLayout56.xml"/><Relationship Id="rId51" Type="http://schemas.openxmlformats.org/officeDocument/2006/relationships/image" Target="../media/image8.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theme" Target="../theme/theme3.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19" Type="http://schemas.openxmlformats.org/officeDocument/2006/relationships/image" Target="../media/image10.png"/><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image" Target="../media/image11.png"/><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theme" Target="../theme/theme4.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theme" Target="../theme/theme5.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image" Target="../media/image1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3" Type="http://schemas.openxmlformats.org/officeDocument/2006/relationships/slideLayout" Target="../slideLayouts/slideLayout151.xml"/><Relationship Id="rId21" Type="http://schemas.openxmlformats.org/officeDocument/2006/relationships/slideLayout" Target="../slideLayouts/slideLayout169.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image" Target="../media/image1.svg"/><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theme" Target="../theme/theme6.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50"/>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330039131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932" r:id="rId26"/>
    <p:sldLayoutId id="2147483933" r:id="rId27"/>
    <p:sldLayoutId id="2147483934" r:id="rId28"/>
    <p:sldLayoutId id="2147483935" r:id="rId29"/>
    <p:sldLayoutId id="2147483936" r:id="rId30"/>
    <p:sldLayoutId id="2147483937" r:id="rId31"/>
    <p:sldLayoutId id="2147483938" r:id="rId32"/>
    <p:sldLayoutId id="2147483939" r:id="rId33"/>
    <p:sldLayoutId id="2147483940" r:id="rId34"/>
    <p:sldLayoutId id="2147483941" r:id="rId35"/>
    <p:sldLayoutId id="2147483942" r:id="rId36"/>
    <p:sldLayoutId id="2147483943" r:id="rId37"/>
    <p:sldLayoutId id="2147483944" r:id="rId38"/>
    <p:sldLayoutId id="2147483945" r:id="rId39"/>
    <p:sldLayoutId id="2147483946" r:id="rId40"/>
    <p:sldLayoutId id="2147483947" r:id="rId41"/>
    <p:sldLayoutId id="2147483948" r:id="rId42"/>
    <p:sldLayoutId id="2147483949" r:id="rId43"/>
    <p:sldLayoutId id="2147483950" r:id="rId44"/>
    <p:sldLayoutId id="2147483951" r:id="rId45"/>
    <p:sldLayoutId id="2147483952" r:id="rId46"/>
    <p:sldLayoutId id="2147483953" r:id="rId47"/>
    <p:sldLayoutId id="2147483954" r:id="rId48"/>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51"/>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399922151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862" r:id="rId27"/>
    <p:sldLayoutId id="2147483863" r:id="rId28"/>
    <p:sldLayoutId id="2147483864" r:id="rId29"/>
    <p:sldLayoutId id="2147483865" r:id="rId30"/>
    <p:sldLayoutId id="2147483866" r:id="rId31"/>
    <p:sldLayoutId id="2147483867" r:id="rId32"/>
    <p:sldLayoutId id="2147483868" r:id="rId33"/>
    <p:sldLayoutId id="2147483869" r:id="rId34"/>
    <p:sldLayoutId id="2147483870" r:id="rId35"/>
    <p:sldLayoutId id="2147483871" r:id="rId36"/>
    <p:sldLayoutId id="2147483872" r:id="rId37"/>
    <p:sldLayoutId id="2147483873" r:id="rId38"/>
    <p:sldLayoutId id="2147483874" r:id="rId39"/>
    <p:sldLayoutId id="2147483875" r:id="rId40"/>
    <p:sldLayoutId id="2147483876" r:id="rId41"/>
    <p:sldLayoutId id="2147483877" r:id="rId42"/>
    <p:sldLayoutId id="2147483878" r:id="rId43"/>
    <p:sldLayoutId id="2147483879" r:id="rId44"/>
    <p:sldLayoutId id="2147483880" r:id="rId45"/>
    <p:sldLayoutId id="2147483881" r:id="rId46"/>
    <p:sldLayoutId id="2147483882" r:id="rId47"/>
    <p:sldLayoutId id="2147483883" r:id="rId48"/>
    <p:sldLayoutId id="2147483884" r:id="rId4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93068840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59" r:id="rId16"/>
    <p:sldLayoutId id="2147484001" r:id="rId1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43">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458F7F-EA99-BFEA-0CFD-2C65294D18A5}"/>
              </a:ext>
            </a:extLst>
          </p:cNvPr>
          <p:cNvSpPr>
            <a:spLocks noGrp="1"/>
          </p:cNvSpPr>
          <p:nvPr>
            <p:ph type="title"/>
          </p:nvPr>
        </p:nvSpPr>
        <p:spPr>
          <a:xfrm>
            <a:off x="304800" y="226072"/>
            <a:ext cx="11582400" cy="760412"/>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1AF725E6-0AD0-F8C2-0848-43E86E252490}"/>
              </a:ext>
            </a:extLst>
          </p:cNvPr>
          <p:cNvSpPr>
            <a:spLocks noGrp="1"/>
          </p:cNvSpPr>
          <p:nvPr>
            <p:ph type="body" idx="1"/>
          </p:nvPr>
        </p:nvSpPr>
        <p:spPr>
          <a:xfrm>
            <a:off x="287338" y="1333499"/>
            <a:ext cx="11615737" cy="4803775"/>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grpSp>
        <p:nvGrpSpPr>
          <p:cNvPr id="9" name="Grid" hidden="1">
            <a:extLst>
              <a:ext uri="{FF2B5EF4-FFF2-40B4-BE49-F238E27FC236}">
                <a16:creationId xmlns:a16="http://schemas.microsoft.com/office/drawing/2014/main" id="{ED595DBB-89BE-4F00-3C34-F0E054096533}"/>
              </a:ext>
            </a:extLst>
          </p:cNvPr>
          <p:cNvGrpSpPr/>
          <p:nvPr userDrawn="1"/>
        </p:nvGrpSpPr>
        <p:grpSpPr>
          <a:xfrm>
            <a:off x="-1" y="-176609"/>
            <a:ext cx="12192039" cy="113077"/>
            <a:chOff x="-1" y="-176609"/>
            <a:chExt cx="12192039" cy="113077"/>
          </a:xfrm>
        </p:grpSpPr>
        <p:sp>
          <p:nvSpPr>
            <p:cNvPr id="10" name="Rectangle 9">
              <a:extLst>
                <a:ext uri="{FF2B5EF4-FFF2-40B4-BE49-F238E27FC236}">
                  <a16:creationId xmlns:a16="http://schemas.microsoft.com/office/drawing/2014/main" id="{A8774935-F24F-DB41-CB84-B5C4F415196D}"/>
                </a:ext>
              </a:extLst>
            </p:cNvPr>
            <p:cNvSpPr/>
            <p:nvPr userDrawn="1"/>
          </p:nvSpPr>
          <p:spPr>
            <a:xfrm flipV="1">
              <a:off x="4199618"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1" name="Rectangle 10">
              <a:extLst>
                <a:ext uri="{FF2B5EF4-FFF2-40B4-BE49-F238E27FC236}">
                  <a16:creationId xmlns:a16="http://schemas.microsoft.com/office/drawing/2014/main" id="{E22A7A23-9066-9A2F-12BA-64219710B808}"/>
                </a:ext>
              </a:extLst>
            </p:cNvPr>
            <p:cNvSpPr/>
            <p:nvPr userDrawn="1"/>
          </p:nvSpPr>
          <p:spPr>
            <a:xfrm flipV="1">
              <a:off x="7812426"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2" name="Rectangle 11">
              <a:extLst>
                <a:ext uri="{FF2B5EF4-FFF2-40B4-BE49-F238E27FC236}">
                  <a16:creationId xmlns:a16="http://schemas.microsoft.com/office/drawing/2014/main" id="{159EC9EA-CC50-93FD-E35C-9039E6BF63FA}"/>
                </a:ext>
              </a:extLst>
            </p:cNvPr>
            <p:cNvSpPr/>
            <p:nvPr userDrawn="1"/>
          </p:nvSpPr>
          <p:spPr>
            <a:xfrm flipV="1">
              <a:off x="3296416"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3" name="Rectangle 12">
              <a:extLst>
                <a:ext uri="{FF2B5EF4-FFF2-40B4-BE49-F238E27FC236}">
                  <a16:creationId xmlns:a16="http://schemas.microsoft.com/office/drawing/2014/main" id="{1555253B-C8B9-B213-0549-C2CABE83767A}"/>
                </a:ext>
              </a:extLst>
            </p:cNvPr>
            <p:cNvSpPr/>
            <p:nvPr userDrawn="1"/>
          </p:nvSpPr>
          <p:spPr>
            <a:xfrm flipV="1">
              <a:off x="2393214"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4" name="Rectangle 13">
              <a:extLst>
                <a:ext uri="{FF2B5EF4-FFF2-40B4-BE49-F238E27FC236}">
                  <a16:creationId xmlns:a16="http://schemas.microsoft.com/office/drawing/2014/main" id="{E853E685-AFB0-3808-02C0-41443FB78C4F}"/>
                </a:ext>
              </a:extLst>
            </p:cNvPr>
            <p:cNvSpPr/>
            <p:nvPr userDrawn="1"/>
          </p:nvSpPr>
          <p:spPr>
            <a:xfrm flipV="1">
              <a:off x="149001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5" name="Rectangle 14">
              <a:extLst>
                <a:ext uri="{FF2B5EF4-FFF2-40B4-BE49-F238E27FC236}">
                  <a16:creationId xmlns:a16="http://schemas.microsoft.com/office/drawing/2014/main" id="{0839E96B-AA98-8740-AD85-F44E2A1506CA}"/>
                </a:ext>
              </a:extLst>
            </p:cNvPr>
            <p:cNvSpPr/>
            <p:nvPr userDrawn="1"/>
          </p:nvSpPr>
          <p:spPr>
            <a:xfrm flipV="1">
              <a:off x="-1" y="-174106"/>
              <a:ext cx="766764"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6" name="Rectangle 15">
              <a:extLst>
                <a:ext uri="{FF2B5EF4-FFF2-40B4-BE49-F238E27FC236}">
                  <a16:creationId xmlns:a16="http://schemas.microsoft.com/office/drawing/2014/main" id="{0435EF18-40B9-9508-592E-825ACDB0B0E2}"/>
                </a:ext>
              </a:extLst>
            </p:cNvPr>
            <p:cNvSpPr/>
            <p:nvPr userDrawn="1"/>
          </p:nvSpPr>
          <p:spPr>
            <a:xfrm flipV="1">
              <a:off x="5102820"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7" name="Rectangle 16">
              <a:extLst>
                <a:ext uri="{FF2B5EF4-FFF2-40B4-BE49-F238E27FC236}">
                  <a16:creationId xmlns:a16="http://schemas.microsoft.com/office/drawing/2014/main" id="{EBF907C7-C78D-3E5D-9D4C-B25DC042006E}"/>
                </a:ext>
              </a:extLst>
            </p:cNvPr>
            <p:cNvSpPr/>
            <p:nvPr userDrawn="1"/>
          </p:nvSpPr>
          <p:spPr>
            <a:xfrm flipV="1">
              <a:off x="600602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8" name="Rectangle 17">
              <a:extLst>
                <a:ext uri="{FF2B5EF4-FFF2-40B4-BE49-F238E27FC236}">
                  <a16:creationId xmlns:a16="http://schemas.microsoft.com/office/drawing/2014/main" id="{EDF38D4F-DEA9-83FD-CC53-E7CDFD726285}"/>
                </a:ext>
              </a:extLst>
            </p:cNvPr>
            <p:cNvSpPr/>
            <p:nvPr userDrawn="1"/>
          </p:nvSpPr>
          <p:spPr>
            <a:xfrm flipV="1">
              <a:off x="6909224"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9" name="Rectangle 18">
              <a:extLst>
                <a:ext uri="{FF2B5EF4-FFF2-40B4-BE49-F238E27FC236}">
                  <a16:creationId xmlns:a16="http://schemas.microsoft.com/office/drawing/2014/main" id="{5CAFE754-46E1-3D64-8D7D-FDFADE6C600C}"/>
                </a:ext>
              </a:extLst>
            </p:cNvPr>
            <p:cNvSpPr/>
            <p:nvPr userDrawn="1"/>
          </p:nvSpPr>
          <p:spPr>
            <a:xfrm flipV="1">
              <a:off x="8715628"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0" name="Rectangle 19">
              <a:extLst>
                <a:ext uri="{FF2B5EF4-FFF2-40B4-BE49-F238E27FC236}">
                  <a16:creationId xmlns:a16="http://schemas.microsoft.com/office/drawing/2014/main" id="{EF90E372-E36D-0D7B-A3EF-779A78A71F8F}"/>
                </a:ext>
              </a:extLst>
            </p:cNvPr>
            <p:cNvSpPr/>
            <p:nvPr userDrawn="1"/>
          </p:nvSpPr>
          <p:spPr>
            <a:xfrm flipV="1">
              <a:off x="9618830"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1" name="Rectangle 20">
              <a:extLst>
                <a:ext uri="{FF2B5EF4-FFF2-40B4-BE49-F238E27FC236}">
                  <a16:creationId xmlns:a16="http://schemas.microsoft.com/office/drawing/2014/main" id="{D6277D9C-E3A1-CA8B-4D2E-2D9B083A5095}"/>
                </a:ext>
              </a:extLst>
            </p:cNvPr>
            <p:cNvSpPr/>
            <p:nvPr userDrawn="1"/>
          </p:nvSpPr>
          <p:spPr>
            <a:xfrm flipV="1">
              <a:off x="1052203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2" name="Rectangle 21">
              <a:extLst>
                <a:ext uri="{FF2B5EF4-FFF2-40B4-BE49-F238E27FC236}">
                  <a16:creationId xmlns:a16="http://schemas.microsoft.com/office/drawing/2014/main" id="{5BA81F11-1656-D5A3-5479-A9B8032D2617}"/>
                </a:ext>
              </a:extLst>
            </p:cNvPr>
            <p:cNvSpPr/>
            <p:nvPr userDrawn="1"/>
          </p:nvSpPr>
          <p:spPr>
            <a:xfrm flipV="1">
              <a:off x="11425238" y="-176609"/>
              <a:ext cx="766800"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grpSp>
      <p:sp>
        <p:nvSpPr>
          <p:cNvPr id="7" name="Date Placeholder 6">
            <a:extLst>
              <a:ext uri="{FF2B5EF4-FFF2-40B4-BE49-F238E27FC236}">
                <a16:creationId xmlns:a16="http://schemas.microsoft.com/office/drawing/2014/main" id="{5EC04096-5500-549A-C1BA-0D8D27DDCB8D}"/>
              </a:ext>
            </a:extLst>
          </p:cNvPr>
          <p:cNvSpPr>
            <a:spLocks noGrp="1"/>
          </p:cNvSpPr>
          <p:nvPr>
            <p:ph type="dt" sz="half" idx="2"/>
          </p:nvPr>
        </p:nvSpPr>
        <p:spPr>
          <a:xfrm>
            <a:off x="612423" y="6344833"/>
            <a:ext cx="825385" cy="250435"/>
          </a:xfrm>
          <a:prstGeom prst="rect">
            <a:avLst/>
          </a:prstGeom>
        </p:spPr>
        <p:txBody>
          <a:bodyPr vert="horz" lIns="0" tIns="0" rIns="0" bIns="0" rtlCol="0" anchor="b" anchorCtr="0"/>
          <a:lstStyle>
            <a:lvl1pPr algn="l" rtl="0">
              <a:defRPr sz="1100">
                <a:solidFill>
                  <a:schemeClr val="tx1"/>
                </a:solidFill>
                <a:latin typeface="+mn-lt"/>
              </a:defRPr>
            </a:lvl1pPr>
          </a:lstStyle>
          <a:p>
            <a:fld id="{610D81AE-3FFA-454B-AB03-6775C7EE4593}" type="datetime1">
              <a:rPr lang="en-GB" smtClean="0"/>
              <a:t>03/08/2026</a:t>
            </a:fld>
            <a:endParaRPr lang="en-GB"/>
          </a:p>
        </p:txBody>
      </p:sp>
      <p:sp>
        <p:nvSpPr>
          <p:cNvPr id="8" name="Footer Placeholder 7">
            <a:extLst>
              <a:ext uri="{FF2B5EF4-FFF2-40B4-BE49-F238E27FC236}">
                <a16:creationId xmlns:a16="http://schemas.microsoft.com/office/drawing/2014/main" id="{3E95050C-13EE-865B-9A6E-B253F880B9FB}"/>
              </a:ext>
            </a:extLst>
          </p:cNvPr>
          <p:cNvSpPr>
            <a:spLocks noGrp="1"/>
          </p:cNvSpPr>
          <p:nvPr>
            <p:ph type="ftr" sz="quarter" idx="3"/>
          </p:nvPr>
        </p:nvSpPr>
        <p:spPr>
          <a:xfrm>
            <a:off x="1480317" y="6344833"/>
            <a:ext cx="2520000" cy="250435"/>
          </a:xfrm>
          <a:prstGeom prst="rect">
            <a:avLst/>
          </a:prstGeom>
        </p:spPr>
        <p:txBody>
          <a:bodyPr vert="horz" lIns="0" tIns="0" rIns="0" bIns="0" rtlCol="0" anchor="b" anchorCtr="0"/>
          <a:lstStyle>
            <a:lvl1pPr algn="l" rtl="0">
              <a:defRPr sz="1100">
                <a:solidFill>
                  <a:schemeClr val="tx1"/>
                </a:solidFill>
                <a:latin typeface="+mn-lt"/>
              </a:defRPr>
            </a:lvl1pPr>
          </a:lstStyle>
          <a:p>
            <a:r>
              <a:rPr lang="en-GB"/>
              <a:t>Presentation title here</a:t>
            </a:r>
          </a:p>
        </p:txBody>
      </p:sp>
      <p:sp>
        <p:nvSpPr>
          <p:cNvPr id="23" name="Slide Number Placeholder 22">
            <a:extLst>
              <a:ext uri="{FF2B5EF4-FFF2-40B4-BE49-F238E27FC236}">
                <a16:creationId xmlns:a16="http://schemas.microsoft.com/office/drawing/2014/main" id="{3A061A18-B8FD-D518-ECBD-295B25CDA5C5}"/>
              </a:ext>
            </a:extLst>
          </p:cNvPr>
          <p:cNvSpPr>
            <a:spLocks noGrp="1"/>
          </p:cNvSpPr>
          <p:nvPr>
            <p:ph type="sldNum" sz="quarter" idx="4"/>
          </p:nvPr>
        </p:nvSpPr>
        <p:spPr>
          <a:xfrm>
            <a:off x="287338" y="6341658"/>
            <a:ext cx="282577" cy="250435"/>
          </a:xfrm>
          <a:prstGeom prst="rect">
            <a:avLst/>
          </a:prstGeom>
        </p:spPr>
        <p:txBody>
          <a:bodyPr vert="horz" lIns="0" tIns="0" rIns="0" bIns="0" rtlCol="0" anchor="b" anchorCtr="0"/>
          <a:lstStyle>
            <a:lvl1pPr algn="l" rtl="0">
              <a:defRPr sz="1100" b="1">
                <a:solidFill>
                  <a:schemeClr val="tx1"/>
                </a:solidFill>
                <a:latin typeface="+mn-lt"/>
              </a:defRPr>
            </a:lvl1pPr>
          </a:lstStyle>
          <a:p>
            <a:fld id="{56623215-878B-410F-8416-5E233E3123E8}" type="slidenum">
              <a:rPr lang="en-GB" smtClean="0"/>
              <a:pPr/>
              <a:t>‹#›</a:t>
            </a:fld>
            <a:r>
              <a:rPr lang="en-GB"/>
              <a:t> –</a:t>
            </a:r>
          </a:p>
        </p:txBody>
      </p:sp>
      <p:pic>
        <p:nvPicPr>
          <p:cNvPr id="25" name="Picture 24" descr="A black background with a black square&#10;&#10;Description automatically generated with medium confidence">
            <a:extLst>
              <a:ext uri="{FF2B5EF4-FFF2-40B4-BE49-F238E27FC236}">
                <a16:creationId xmlns:a16="http://schemas.microsoft.com/office/drawing/2014/main" id="{14DA9A1A-557E-3EF2-AD54-29C4969578F1}"/>
              </a:ext>
            </a:extLst>
          </p:cNvPr>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9516005" y="6207920"/>
            <a:ext cx="2520000" cy="486937"/>
          </a:xfrm>
          <a:prstGeom prst="rect">
            <a:avLst/>
          </a:prstGeom>
        </p:spPr>
      </p:pic>
      <p:sp>
        <p:nvSpPr>
          <p:cNvPr id="5" name="TextBox 4">
            <a:extLst>
              <a:ext uri="{FF2B5EF4-FFF2-40B4-BE49-F238E27FC236}">
                <a16:creationId xmlns:a16="http://schemas.microsoft.com/office/drawing/2014/main" id="{EBFDD22B-B181-C08A-F724-7710B3334D60}"/>
              </a:ext>
            </a:extLst>
          </p:cNvPr>
          <p:cNvSpPr txBox="1"/>
          <p:nvPr userDrawn="1">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2758137684"/>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 id="2147483853" r:id="rId17"/>
    <p:sldLayoutId id="2147483854" r:id="rId18"/>
    <p:sldLayoutId id="2147483855" r:id="rId19"/>
    <p:sldLayoutId id="2147483856" r:id="rId20"/>
    <p:sldLayoutId id="2147483857" r:id="rId21"/>
    <p:sldLayoutId id="2147483858" r:id="rId22"/>
  </p:sldLayoutIdLst>
  <p:hf hdr="0" ftr="0"/>
  <p:txStyles>
    <p:titleStyle>
      <a:lvl1pPr algn="ctr" defTabSz="914400" rtl="0" eaLnBrk="1" latinLnBrk="0" hangingPunct="1">
        <a:lnSpc>
          <a:spcPct val="90000"/>
        </a:lnSpc>
        <a:spcBef>
          <a:spcPct val="0"/>
        </a:spcBef>
        <a:buNone/>
        <a:defRPr sz="3000" b="0" kern="1200">
          <a:solidFill>
            <a:schemeClr val="tx2"/>
          </a:solidFill>
          <a:latin typeface="+mj-lt"/>
          <a:ea typeface="+mj-ea"/>
          <a:cs typeface="+mj-cs"/>
        </a:defRPr>
      </a:lvl1pPr>
    </p:titleStyle>
    <p:bodyStyle>
      <a:lvl1pPr marL="0" indent="0" algn="l" defTabSz="914400" rtl="0" eaLnBrk="1" latinLnBrk="0" hangingPunct="1">
        <a:lnSpc>
          <a:spcPct val="105000"/>
        </a:lnSpc>
        <a:spcBef>
          <a:spcPts val="0"/>
        </a:spcBef>
        <a:buFont typeface="Arial" panose="020B0604020202020204" pitchFamily="34" charset="0"/>
        <a:buNone/>
        <a:defRPr sz="1100" b="1" kern="1200">
          <a:solidFill>
            <a:schemeClr val="tx1"/>
          </a:solidFill>
          <a:latin typeface="+mj-lt"/>
          <a:ea typeface="+mn-ea"/>
          <a:cs typeface="+mn-cs"/>
        </a:defRPr>
      </a:lvl1pPr>
      <a:lvl2pPr marL="0" indent="0" algn="l" defTabSz="914400" rtl="0" eaLnBrk="1" latinLnBrk="0" hangingPunct="1">
        <a:lnSpc>
          <a:spcPct val="105000"/>
        </a:lnSpc>
        <a:spcBef>
          <a:spcPts val="0"/>
        </a:spcBef>
        <a:buFont typeface="Arial" panose="020B0604020202020204" pitchFamily="34" charset="0"/>
        <a:buNone/>
        <a:defRPr sz="1100" kern="1200">
          <a:solidFill>
            <a:schemeClr val="tx1"/>
          </a:solidFill>
          <a:latin typeface="+mn-lt"/>
          <a:ea typeface="+mn-ea"/>
          <a:cs typeface="+mn-cs"/>
        </a:defRPr>
      </a:lvl2pPr>
      <a:lvl3pPr marL="182563"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3pPr>
      <a:lvl4pPr marL="358775" indent="-17621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4pPr>
      <a:lvl5pPr marL="541338"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000" b="1" kern="1200">
          <a:solidFill>
            <a:schemeClr val="tx1"/>
          </a:solidFill>
          <a:latin typeface="+mj-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000" kern="1200">
          <a:solidFill>
            <a:schemeClr val="tx1"/>
          </a:solidFill>
          <a:latin typeface="+mn-lt"/>
          <a:ea typeface="+mn-ea"/>
          <a:cs typeface="+mn-cs"/>
        </a:defRPr>
      </a:lvl7pPr>
      <a:lvl8pPr marL="138113" indent="-138113"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8pPr>
      <a:lvl9pPr marL="271463" indent="-123825"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181">
          <p15:clr>
            <a:srgbClr val="F26B43"/>
          </p15:clr>
        </p15:guide>
        <p15:guide id="4" pos="687">
          <p15:clr>
            <a:srgbClr val="F26B43"/>
          </p15:clr>
        </p15:guide>
        <p15:guide id="5" pos="800">
          <p15:clr>
            <a:srgbClr val="F26B43"/>
          </p15:clr>
        </p15:guide>
        <p15:guide id="6" pos="1306">
          <p15:clr>
            <a:srgbClr val="F26B43"/>
          </p15:clr>
        </p15:guide>
        <p15:guide id="7" pos="1419">
          <p15:clr>
            <a:srgbClr val="F26B43"/>
          </p15:clr>
        </p15:guide>
        <p15:guide id="8" pos="1925">
          <p15:clr>
            <a:srgbClr val="F26B43"/>
          </p15:clr>
        </p15:guide>
        <p15:guide id="9" pos="2039">
          <p15:clr>
            <a:srgbClr val="F26B43"/>
          </p15:clr>
        </p15:guide>
        <p15:guide id="10" pos="2544">
          <p15:clr>
            <a:srgbClr val="F26B43"/>
          </p15:clr>
        </p15:guide>
        <p15:guide id="11" pos="2658">
          <p15:clr>
            <a:srgbClr val="F26B43"/>
          </p15:clr>
        </p15:guide>
        <p15:guide id="12" pos="3164">
          <p15:clr>
            <a:srgbClr val="F26B43"/>
          </p15:clr>
        </p15:guide>
        <p15:guide id="13" pos="3277">
          <p15:clr>
            <a:srgbClr val="F26B43"/>
          </p15:clr>
        </p15:guide>
        <p15:guide id="14" pos="3783">
          <p15:clr>
            <a:srgbClr val="F26B43"/>
          </p15:clr>
        </p15:guide>
        <p15:guide id="15" pos="3896">
          <p15:clr>
            <a:srgbClr val="F26B43"/>
          </p15:clr>
        </p15:guide>
        <p15:guide id="16" pos="4402">
          <p15:clr>
            <a:srgbClr val="F26B43"/>
          </p15:clr>
        </p15:guide>
        <p15:guide id="17" pos="4515">
          <p15:clr>
            <a:srgbClr val="F26B43"/>
          </p15:clr>
        </p15:guide>
        <p15:guide id="18" pos="5021">
          <p15:clr>
            <a:srgbClr val="F26B43"/>
          </p15:clr>
        </p15:guide>
        <p15:guide id="19" pos="5135">
          <p15:clr>
            <a:srgbClr val="F26B43"/>
          </p15:clr>
        </p15:guide>
        <p15:guide id="20" pos="5640">
          <p15:clr>
            <a:srgbClr val="F26B43"/>
          </p15:clr>
        </p15:guide>
        <p15:guide id="21" pos="5754">
          <p15:clr>
            <a:srgbClr val="F26B43"/>
          </p15:clr>
        </p15:guide>
        <p15:guide id="22" pos="6260">
          <p15:clr>
            <a:srgbClr val="F26B43"/>
          </p15:clr>
        </p15:guide>
        <p15:guide id="23" pos="6373">
          <p15:clr>
            <a:srgbClr val="F26B43"/>
          </p15:clr>
        </p15:guide>
        <p15:guide id="24" pos="6879">
          <p15:clr>
            <a:srgbClr val="F26B43"/>
          </p15:clr>
        </p15:guide>
        <p15:guide id="25" pos="6992">
          <p15:clr>
            <a:srgbClr val="F26B43"/>
          </p15:clr>
        </p15:guide>
        <p15:guide id="26" pos="7498">
          <p15:clr>
            <a:srgbClr val="F26B43"/>
          </p15:clr>
        </p15:guide>
        <p15:guide id="27" orient="horz">
          <p15:clr>
            <a:srgbClr val="F26B43"/>
          </p15:clr>
        </p15:guide>
        <p15:guide id="28" orient="horz" pos="4320">
          <p15:clr>
            <a:srgbClr val="F26B43"/>
          </p15:clr>
        </p15:guide>
        <p15:guide id="29" orient="horz" pos="142">
          <p15:clr>
            <a:srgbClr val="F26B43"/>
          </p15:clr>
        </p15:guide>
        <p15:guide id="30" orient="horz" pos="3866">
          <p15:clr>
            <a:srgbClr val="F26B43"/>
          </p15:clr>
        </p15:guide>
        <p15:guide id="31" orient="horz" pos="4124">
          <p15:clr>
            <a:srgbClr val="F26B43"/>
          </p15:clr>
        </p15:guide>
        <p15:guide id="32" orient="horz" pos="83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sp>
        <p:nvSpPr>
          <p:cNvPr id="4" name="MSIPCMContentMarking" descr="{&quot;HashCode&quot;:1396414009,&quot;Placement&quot;:&quot;Header&quot;,&quot;Top&quot;:0.0,&quot;Left&quot;:850.833862,&quot;SlideWidth&quot;:960,&quot;SlideHeight&quot;:540}">
            <a:extLst>
              <a:ext uri="{FF2B5EF4-FFF2-40B4-BE49-F238E27FC236}">
                <a16:creationId xmlns:a16="http://schemas.microsoft.com/office/drawing/2014/main" id="{692EF11F-DCCD-D485-9EC0-F3EE046A1DE7}"/>
              </a:ext>
            </a:extLst>
          </p:cNvPr>
          <p:cNvSpPr txBox="1"/>
          <p:nvPr/>
        </p:nvSpPr>
        <p:spPr>
          <a:xfrm>
            <a:off x="10805590" y="54228"/>
            <a:ext cx="1386410" cy="153888"/>
          </a:xfrm>
          <a:prstGeom prst="rect">
            <a:avLst/>
          </a:prstGeom>
          <a:noFill/>
        </p:spPr>
        <p:txBody>
          <a:bodyPr vert="horz" wrap="square" lIns="0" tIns="0" rIns="0" bIns="0" rtlCol="0" anchor="ctr" anchorCtr="1">
            <a:spAutoFit/>
          </a:bodyPr>
          <a:lstStyle/>
          <a:p>
            <a:pPr algn="r">
              <a:spcBef>
                <a:spcPts val="0"/>
              </a:spcBef>
              <a:spcAft>
                <a:spcPts val="0"/>
              </a:spcAft>
            </a:pPr>
            <a:r>
              <a:rPr lang="en-GB" sz="1000" b="0" i="0">
                <a:solidFill>
                  <a:srgbClr val="737373"/>
                </a:solidFill>
                <a:latin typeface="DM Sans" pitchFamily="2" charset="77"/>
              </a:rPr>
              <a:t>For Internal Use Only</a:t>
            </a:r>
          </a:p>
        </p:txBody>
      </p:sp>
      <p:sp>
        <p:nvSpPr>
          <p:cNvPr id="5" name="Rectangle 4">
            <a:extLst>
              <a:ext uri="{FF2B5EF4-FFF2-40B4-BE49-F238E27FC236}">
                <a16:creationId xmlns:a16="http://schemas.microsoft.com/office/drawing/2014/main" id="{5D641C85-2DC4-68BA-8002-2D90E30E14F6}"/>
              </a:ext>
            </a:extLst>
          </p:cNvPr>
          <p:cNvSpPr/>
          <p:nvPr userDrawn="1"/>
        </p:nvSpPr>
        <p:spPr>
          <a:xfrm>
            <a:off x="10867930" y="47781"/>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pic>
        <p:nvPicPr>
          <p:cNvPr id="8" name="Picture 7">
            <a:extLst>
              <a:ext uri="{FF2B5EF4-FFF2-40B4-BE49-F238E27FC236}">
                <a16:creationId xmlns:a16="http://schemas.microsoft.com/office/drawing/2014/main" id="{2F050FAB-6354-D047-D8F6-4E3D853A557C}"/>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32507757"/>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318182375"/>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 id="2147484020" r:id="rId17"/>
    <p:sldLayoutId id="2147484021" r:id="rId18"/>
    <p:sldLayoutId id="2147484022" r:id="rId19"/>
    <p:sldLayoutId id="2147484023" r:id="rId20"/>
    <p:sldLayoutId id="2147484024" r:id="rId21"/>
    <p:sldLayoutId id="2147484025" r:id="rId2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36.jpeg"/><Relationship Id="rId4" Type="http://schemas.openxmlformats.org/officeDocument/2006/relationships/image" Target="../media/image35.jpeg"/></Relationships>
</file>

<file path=ppt/slides/_rels/slide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68.xml"/><Relationship Id="rId4" Type="http://schemas.openxmlformats.org/officeDocument/2006/relationships/image" Target="../media/image38.jpeg"/></Relationships>
</file>

<file path=ppt/slides/_rels/slide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125.xml"/><Relationship Id="rId6" Type="http://schemas.openxmlformats.org/officeDocument/2006/relationships/image" Target="../media/image11.png"/><Relationship Id="rId5" Type="http://schemas.openxmlformats.org/officeDocument/2006/relationships/image" Target="../media/image42.jpeg"/><Relationship Id="rId4" Type="http://schemas.openxmlformats.org/officeDocument/2006/relationships/image" Target="../media/image4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svg"/><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s>
</file>

<file path=ppt/slides/_rels/slide11.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0.png"/><Relationship Id="rId7" Type="http://schemas.openxmlformats.org/officeDocument/2006/relationships/image" Target="../media/image53.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2.svg"/><Relationship Id="rId5" Type="http://schemas.openxmlformats.org/officeDocument/2006/relationships/image" Target="../media/image51.svg"/><Relationship Id="rId4" Type="http://schemas.microsoft.com/office/2007/relationships/hdphoto" Target="../media/hdphoto1.wdp"/><Relationship Id="rId9" Type="http://schemas.openxmlformats.org/officeDocument/2006/relationships/image" Target="../media/image55.svg"/></Relationships>
</file>

<file path=ppt/slides/_rels/slide12.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svg"/><Relationship Id="rId1" Type="http://schemas.openxmlformats.org/officeDocument/2006/relationships/slideLayout" Target="../slideLayouts/slideLayout10.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13.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0.xml"/><Relationship Id="rId5" Type="http://schemas.openxmlformats.org/officeDocument/2006/relationships/image" Target="../media/image67.svg"/><Relationship Id="rId4" Type="http://schemas.openxmlformats.org/officeDocument/2006/relationships/image" Target="../media/image6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png"/><Relationship Id="rId7" Type="http://schemas.openxmlformats.org/officeDocument/2006/relationships/image" Target="../media/image72.jpeg"/><Relationship Id="rId12" Type="http://schemas.openxmlformats.org/officeDocument/2006/relationships/image" Target="../media/image77.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70.jpeg"/><Relationship Id="rId10" Type="http://schemas.openxmlformats.org/officeDocument/2006/relationships/image" Target="../media/image75.svg"/><Relationship Id="rId4" Type="http://schemas.openxmlformats.org/officeDocument/2006/relationships/image" Target="../media/image69.jpeg"/><Relationship Id="rId9" Type="http://schemas.openxmlformats.org/officeDocument/2006/relationships/image" Target="../media/image74.jpeg"/></Relationships>
</file>

<file path=ppt/slides/_rels/slide18.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8.jpeg"/><Relationship Id="rId1" Type="http://schemas.openxmlformats.org/officeDocument/2006/relationships/slideLayout" Target="../slideLayouts/slideLayout10.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19.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82.jpeg"/><Relationship Id="rId1" Type="http://schemas.openxmlformats.org/officeDocument/2006/relationships/slideLayout" Target="../slideLayouts/slideLayout10.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2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98.xml"/></Relationships>
</file>

<file path=ppt/slides/_rels/slide2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8.xml"/><Relationship Id="rId1" Type="http://schemas.openxmlformats.org/officeDocument/2006/relationships/slideLayout" Target="../slideLayouts/slideLayout113.xml"/><Relationship Id="rId6" Type="http://schemas.openxmlformats.org/officeDocument/2006/relationships/image" Target="../media/image90.png"/><Relationship Id="rId5" Type="http://schemas.openxmlformats.org/officeDocument/2006/relationships/image" Target="../media/image89.png"/><Relationship Id="rId10" Type="http://schemas.openxmlformats.org/officeDocument/2006/relationships/image" Target="../media/image94.svg"/><Relationship Id="rId4" Type="http://schemas.openxmlformats.org/officeDocument/2006/relationships/image" Target="../media/image88.png"/><Relationship Id="rId9" Type="http://schemas.openxmlformats.org/officeDocument/2006/relationships/image" Target="../media/image93.svg"/></Relationships>
</file>

<file path=ppt/slides/_rels/slide2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98.xml"/></Relationships>
</file>

<file path=ppt/slides/_rels/slide23.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8.sv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0.png"/></Relationships>
</file>

<file path=ppt/slides/_rels/slide2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98.xml"/></Relationships>
</file>

<file path=ppt/slides/_rels/slide25.xml.rels><?xml version="1.0" encoding="UTF-8" standalone="yes"?>
<Relationships xmlns="http://schemas.openxmlformats.org/package/2006/relationships"><Relationship Id="rId3" Type="http://schemas.openxmlformats.org/officeDocument/2006/relationships/image" Target="../media/image100.svg"/><Relationship Id="rId7" Type="http://schemas.openxmlformats.org/officeDocument/2006/relationships/image" Target="../media/image101.svg"/><Relationship Id="rId2" Type="http://schemas.openxmlformats.org/officeDocument/2006/relationships/notesSlide" Target="../notesSlides/notesSlide10.xml"/><Relationship Id="rId1" Type="http://schemas.openxmlformats.org/officeDocument/2006/relationships/slideLayout" Target="../slideLayouts/slideLayout113.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7.png"/></Relationships>
</file>

<file path=ppt/slides/_rels/slide2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98.xml"/></Relationships>
</file>

<file path=ppt/slides/_rels/slide27.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notesSlide" Target="../notesSlides/notesSlide11.xml"/><Relationship Id="rId1" Type="http://schemas.openxmlformats.org/officeDocument/2006/relationships/slideLayout" Target="../slideLayouts/slideLayout113.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98.xml"/></Relationships>
</file>

<file path=ppt/slides/_rels/slide29.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notesSlide" Target="../notesSlides/notesSlide12.xml"/><Relationship Id="rId1" Type="http://schemas.openxmlformats.org/officeDocument/2006/relationships/slideLayout" Target="../slideLayouts/slideLayout9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98.xml"/></Relationships>
</file>

<file path=ppt/slides/_rels/slide31.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notesSlide" Target="../notesSlides/notesSlide13.xml"/><Relationship Id="rId1" Type="http://schemas.openxmlformats.org/officeDocument/2006/relationships/slideLayout" Target="../slideLayouts/slideLayout113.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98.xml"/></Relationships>
</file>

<file path=ppt/slides/_rels/slide33.xml.rels><?xml version="1.0" encoding="UTF-8" standalone="yes"?>
<Relationships xmlns="http://schemas.openxmlformats.org/package/2006/relationships"><Relationship Id="rId3" Type="http://schemas.openxmlformats.org/officeDocument/2006/relationships/image" Target="../media/image109.svg"/><Relationship Id="rId2" Type="http://schemas.openxmlformats.org/officeDocument/2006/relationships/notesSlide" Target="../notesSlides/notesSlide14.xml"/><Relationship Id="rId1" Type="http://schemas.openxmlformats.org/officeDocument/2006/relationships/slideLayout" Target="../slideLayouts/slideLayout113.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7.png"/></Relationships>
</file>

<file path=ppt/slides/_rels/slide3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98.xml"/></Relationships>
</file>

<file path=ppt/slides/_rels/slide35.xml.rels><?xml version="1.0" encoding="UTF-8" standalone="yes"?>
<Relationships xmlns="http://schemas.openxmlformats.org/package/2006/relationships"><Relationship Id="rId3" Type="http://schemas.openxmlformats.org/officeDocument/2006/relationships/image" Target="../media/image111.svg"/><Relationship Id="rId2" Type="http://schemas.openxmlformats.org/officeDocument/2006/relationships/notesSlide" Target="../notesSlides/notesSlide15.xml"/><Relationship Id="rId1" Type="http://schemas.openxmlformats.org/officeDocument/2006/relationships/slideLayout" Target="../slideLayouts/slideLayout113.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F8554D5-585F-5AE1-BD60-96447E615828}"/>
              </a:ext>
            </a:extLst>
          </p:cNvPr>
          <p:cNvPicPr>
            <a:picLocks noGrp="1" noChangeAspect="1"/>
          </p:cNvPicPr>
          <p:nvPr>
            <p:ph type="pic" sz="quarter" idx="25"/>
          </p:nvPr>
        </p:nvPicPr>
        <p:blipFill>
          <a:blip r:embed="rId2" cstate="screen">
            <a:extLst>
              <a:ext uri="{28A0092B-C50C-407E-A947-70E740481C1C}">
                <a14:useLocalDpi xmlns:a14="http://schemas.microsoft.com/office/drawing/2010/main"/>
              </a:ext>
            </a:extLst>
          </a:blip>
          <a:srcRect/>
          <a:stretch/>
        </p:blipFill>
        <p:spPr/>
      </p:pic>
      <p:sp>
        <p:nvSpPr>
          <p:cNvPr id="2" name="TextBox 1">
            <a:extLst>
              <a:ext uri="{FF2B5EF4-FFF2-40B4-BE49-F238E27FC236}">
                <a16:creationId xmlns:a16="http://schemas.microsoft.com/office/drawing/2014/main" id="{049CA3A5-0D0A-6D5B-C07C-6AF487895EAD}"/>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08.2026</a:t>
            </a:r>
            <a:endParaRPr lang="en-CH" sz="1100" dirty="0">
              <a:solidFill>
                <a:schemeClr val="bg1"/>
              </a:solidFill>
            </a:endParaRPr>
          </a:p>
        </p:txBody>
      </p:sp>
    </p:spTree>
    <p:extLst>
      <p:ext uri="{BB962C8B-B14F-4D97-AF65-F5344CB8AC3E}">
        <p14:creationId xmlns:p14="http://schemas.microsoft.com/office/powerpoint/2010/main" val="271962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359478-832B-1242-AE62-C63F849D2ED9}"/>
              </a:ext>
            </a:extLst>
          </p:cNvPr>
          <p:cNvSpPr>
            <a:spLocks noGrp="1"/>
          </p:cNvSpPr>
          <p:nvPr>
            <p:ph type="body" sz="quarter" idx="24"/>
          </p:nvPr>
        </p:nvSpPr>
        <p:spPr>
          <a:xfrm>
            <a:off x="0" y="3020519"/>
            <a:ext cx="737419" cy="478387"/>
          </a:xfrm>
          <a:solidFill>
            <a:srgbClr val="B3978F"/>
          </a:solidFill>
        </p:spPr>
        <p:txBody>
          <a:bodyPr wrap="square" lIns="302400" tIns="72000" rIns="180000" bIns="36000" anchor="ctr" anchorCtr="0">
            <a:spAutoFit/>
          </a:bodyPr>
          <a:lstStyle/>
          <a:p>
            <a:pPr algn="ctr"/>
            <a:r>
              <a:rPr lang="en-US" sz="2400"/>
              <a:t>2</a:t>
            </a:r>
          </a:p>
        </p:txBody>
      </p:sp>
      <p:sp>
        <p:nvSpPr>
          <p:cNvPr id="4" name="Text Placeholder 3">
            <a:extLst>
              <a:ext uri="{FF2B5EF4-FFF2-40B4-BE49-F238E27FC236}">
                <a16:creationId xmlns:a16="http://schemas.microsoft.com/office/drawing/2014/main" id="{4CBE5701-6DF3-6048-B224-B90C59FB055A}"/>
              </a:ext>
            </a:extLst>
          </p:cNvPr>
          <p:cNvSpPr>
            <a:spLocks noGrp="1"/>
          </p:cNvSpPr>
          <p:nvPr>
            <p:ph type="body" idx="11"/>
          </p:nvPr>
        </p:nvSpPr>
        <p:spPr>
          <a:xfrm>
            <a:off x="2" y="2377349"/>
            <a:ext cx="737419" cy="446327"/>
          </a:xfrm>
          <a:solidFill>
            <a:srgbClr val="CCBCB8"/>
          </a:solidFill>
        </p:spPr>
        <p:txBody>
          <a:bodyPr wrap="square" lIns="302400" tIns="72000" rIns="180000" bIns="36000" anchor="ctr" anchorCtr="0">
            <a:spAutoFit/>
          </a:bodyPr>
          <a:lstStyle/>
          <a:p>
            <a:pPr algn="ctr"/>
            <a:r>
              <a:rPr lang="en-US" sz="2400">
                <a:solidFill>
                  <a:schemeClr val="tx1"/>
                </a:solidFill>
              </a:rPr>
              <a:t>1</a:t>
            </a:r>
          </a:p>
        </p:txBody>
      </p:sp>
      <p:sp>
        <p:nvSpPr>
          <p:cNvPr id="20" name="Text Placeholder 3">
            <a:extLst>
              <a:ext uri="{FF2B5EF4-FFF2-40B4-BE49-F238E27FC236}">
                <a16:creationId xmlns:a16="http://schemas.microsoft.com/office/drawing/2014/main" id="{E54386E2-A2EC-31D6-FCC4-487BBDD9F7C0}"/>
              </a:ext>
            </a:extLst>
          </p:cNvPr>
          <p:cNvSpPr txBox="1">
            <a:spLocks/>
          </p:cNvSpPr>
          <p:nvPr/>
        </p:nvSpPr>
        <p:spPr>
          <a:xfrm>
            <a:off x="2" y="3707326"/>
            <a:ext cx="737419" cy="446327"/>
          </a:xfrm>
          <a:prstGeom prst="rect">
            <a:avLst/>
          </a:prstGeom>
          <a:solidFill>
            <a:srgbClr val="897974"/>
          </a:solidFill>
        </p:spPr>
        <p:txBody>
          <a:bodyPr wrap="square" lIns="302400" tIns="72000" rIns="180000" bIns="36000" anchor="ctr" anchorCtr="0">
            <a:sp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a:solidFill>
                  <a:schemeClr val="bg1"/>
                </a:solidFill>
              </a:rPr>
              <a:t>3</a:t>
            </a:r>
          </a:p>
        </p:txBody>
      </p:sp>
      <p:sp>
        <p:nvSpPr>
          <p:cNvPr id="3" name="Title 2">
            <a:extLst>
              <a:ext uri="{FF2B5EF4-FFF2-40B4-BE49-F238E27FC236}">
                <a16:creationId xmlns:a16="http://schemas.microsoft.com/office/drawing/2014/main" id="{242986CD-0448-A526-961E-E60A367895A0}"/>
              </a:ext>
            </a:extLst>
          </p:cNvPr>
          <p:cNvSpPr>
            <a:spLocks noGrp="1"/>
          </p:cNvSpPr>
          <p:nvPr>
            <p:ph type="title"/>
          </p:nvPr>
        </p:nvSpPr>
        <p:spPr/>
        <p:txBody>
          <a:bodyPr/>
          <a:lstStyle/>
          <a:p>
            <a:r>
              <a:rPr lang="en-US"/>
              <a:t>Agenda</a:t>
            </a:r>
          </a:p>
        </p:txBody>
      </p:sp>
      <p:sp>
        <p:nvSpPr>
          <p:cNvPr id="28" name="Slide Number Placeholder 5">
            <a:extLst>
              <a:ext uri="{FF2B5EF4-FFF2-40B4-BE49-F238E27FC236}">
                <a16:creationId xmlns:a16="http://schemas.microsoft.com/office/drawing/2014/main" id="{1D96813A-9667-3990-2E78-4865328D46B5}"/>
              </a:ext>
            </a:extLst>
          </p:cNvPr>
          <p:cNvSpPr>
            <a:spLocks noGrp="1"/>
          </p:cNvSpPr>
          <p:nvPr>
            <p:ph type="sldNum" sz="quarter" idx="10"/>
          </p:nvPr>
        </p:nvSpPr>
        <p:spPr/>
        <p:txBody>
          <a:bodyPr/>
          <a:lstStyle/>
          <a:p>
            <a:fld id="{5BA3E189-2F3A-42E5-B572-3520703B6186}" type="slidenum">
              <a:rPr lang="en-GB" smtClean="0"/>
              <a:t>2</a:t>
            </a:fld>
            <a:endParaRPr lang="en-GB"/>
          </a:p>
        </p:txBody>
      </p:sp>
      <p:sp>
        <p:nvSpPr>
          <p:cNvPr id="8" name="Text Placeholder 7">
            <a:extLst>
              <a:ext uri="{FF2B5EF4-FFF2-40B4-BE49-F238E27FC236}">
                <a16:creationId xmlns:a16="http://schemas.microsoft.com/office/drawing/2014/main" id="{3ABE688C-F800-FE4C-806B-35B295B0137B}"/>
              </a:ext>
            </a:extLst>
          </p:cNvPr>
          <p:cNvSpPr>
            <a:spLocks noGrp="1"/>
          </p:cNvSpPr>
          <p:nvPr>
            <p:ph type="body" sz="quarter" idx="4294967295"/>
          </p:nvPr>
        </p:nvSpPr>
        <p:spPr>
          <a:xfrm>
            <a:off x="846722" y="3020518"/>
            <a:ext cx="6874878" cy="478387"/>
          </a:xfrm>
          <a:prstGeom prst="rect">
            <a:avLst/>
          </a:prstGeom>
        </p:spPr>
        <p:txBody>
          <a:bodyPr wrap="square" tIns="72000" bIns="36000" anchor="ctr" anchorCtr="0">
            <a:spAutoFit/>
          </a:bodyPr>
          <a:lstStyle/>
          <a:p>
            <a:r>
              <a:rPr lang="en-US" sz="2400"/>
              <a:t>SYN®-PEPTIDES by dsm-firmenich</a:t>
            </a:r>
          </a:p>
        </p:txBody>
      </p:sp>
      <p:sp>
        <p:nvSpPr>
          <p:cNvPr id="9" name="Text Placeholder 8">
            <a:extLst>
              <a:ext uri="{FF2B5EF4-FFF2-40B4-BE49-F238E27FC236}">
                <a16:creationId xmlns:a16="http://schemas.microsoft.com/office/drawing/2014/main" id="{F0A94758-4467-5040-9A58-38E8F91B12BF}"/>
              </a:ext>
            </a:extLst>
          </p:cNvPr>
          <p:cNvSpPr>
            <a:spLocks noGrp="1"/>
          </p:cNvSpPr>
          <p:nvPr>
            <p:ph type="body" sz="quarter" idx="4294967295"/>
          </p:nvPr>
        </p:nvSpPr>
        <p:spPr>
          <a:xfrm>
            <a:off x="846722" y="3704327"/>
            <a:ext cx="5032641" cy="478387"/>
          </a:xfrm>
          <a:prstGeom prst="rect">
            <a:avLst/>
          </a:prstGeom>
        </p:spPr>
        <p:txBody>
          <a:bodyPr wrap="square" tIns="72000" bIns="36000" anchor="ctr" anchorCtr="0">
            <a:spAutoFit/>
          </a:bodyPr>
          <a:lstStyle/>
          <a:p>
            <a:r>
              <a:rPr lang="en-US" sz="2400"/>
              <a:t>The products range</a:t>
            </a:r>
          </a:p>
        </p:txBody>
      </p:sp>
      <p:sp>
        <p:nvSpPr>
          <p:cNvPr id="16" name="Text Placeholder 7">
            <a:extLst>
              <a:ext uri="{FF2B5EF4-FFF2-40B4-BE49-F238E27FC236}">
                <a16:creationId xmlns:a16="http://schemas.microsoft.com/office/drawing/2014/main" id="{A244EFDB-A9B1-0B8A-CC38-9F22880B7261}"/>
              </a:ext>
            </a:extLst>
          </p:cNvPr>
          <p:cNvSpPr txBox="1">
            <a:spLocks/>
          </p:cNvSpPr>
          <p:nvPr/>
        </p:nvSpPr>
        <p:spPr>
          <a:xfrm>
            <a:off x="846722" y="2377349"/>
            <a:ext cx="5032641"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t>Market background</a:t>
            </a:r>
          </a:p>
        </p:txBody>
      </p:sp>
      <p:pic>
        <p:nvPicPr>
          <p:cNvPr id="10" name="Picture Placeholder 9" descr="A close-up of a person's face&#10;&#10;AI-generated content may be incorrect.">
            <a:extLst>
              <a:ext uri="{FF2B5EF4-FFF2-40B4-BE49-F238E27FC236}">
                <a16:creationId xmlns:a16="http://schemas.microsoft.com/office/drawing/2014/main" id="{F4F55D72-4295-288C-D6F7-ACD4C7C55277}"/>
              </a:ext>
            </a:extLst>
          </p:cNvPr>
          <p:cNvPicPr>
            <a:picLocks noGrp="1" noChangeAspect="1"/>
          </p:cNvPicPr>
          <p:nvPr>
            <p:ph type="pic" sz="quarter" idx="22"/>
          </p:nvPr>
        </p:nvPicPr>
        <p:blipFill>
          <a:blip r:embed="rId2"/>
          <a:srcRect l="50572"/>
          <a:stretch/>
        </p:blipFill>
        <p:spPr>
          <a:xfrm>
            <a:off x="6165742" y="2"/>
            <a:ext cx="6026259" cy="6857998"/>
          </a:xfrm>
        </p:spPr>
      </p:pic>
    </p:spTree>
    <p:extLst>
      <p:ext uri="{BB962C8B-B14F-4D97-AF65-F5344CB8AC3E}">
        <p14:creationId xmlns:p14="http://schemas.microsoft.com/office/powerpoint/2010/main" val="124471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p:txBody>
          <a:bodyPr wrap="square">
            <a:spAutoFit/>
          </a:bodyPr>
          <a:lstStyle/>
          <a:p>
            <a:r>
              <a:rPr lang="en-GB"/>
              <a:t>01</a:t>
            </a:r>
          </a:p>
        </p:txBody>
      </p:sp>
      <p:sp>
        <p:nvSpPr>
          <p:cNvPr id="3" name="Slide Number Placeholder 5">
            <a:extLst>
              <a:ext uri="{FF2B5EF4-FFF2-40B4-BE49-F238E27FC236}">
                <a16:creationId xmlns:a16="http://schemas.microsoft.com/office/drawing/2014/main" id="{68100910-8EB8-4905-4E02-C947E07A441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3</a:t>
            </a:fld>
            <a:endParaRPr lang="en-GB">
              <a:latin typeface="DM Sans" pitchFamily="2" charset="77"/>
            </a:endParaRPr>
          </a:p>
        </p:txBody>
      </p:sp>
      <p:sp>
        <p:nvSpPr>
          <p:cNvPr id="6" name="Text Placeholder 5">
            <a:extLst>
              <a:ext uri="{FF2B5EF4-FFF2-40B4-BE49-F238E27FC236}">
                <a16:creationId xmlns:a16="http://schemas.microsoft.com/office/drawing/2014/main" id="{D1F6A012-70DB-3940-A127-42B9F4D43F32}"/>
              </a:ext>
            </a:extLst>
          </p:cNvPr>
          <p:cNvSpPr>
            <a:spLocks noGrp="1"/>
          </p:cNvSpPr>
          <p:nvPr>
            <p:ph type="body" sz="quarter" idx="20"/>
          </p:nvPr>
        </p:nvSpPr>
        <p:spPr/>
        <p:txBody>
          <a:bodyPr/>
          <a:lstStyle/>
          <a:p>
            <a:r>
              <a:rPr lang="en-GB" sz="6000"/>
              <a:t>Market background</a:t>
            </a:r>
            <a:endParaRPr lang="en-US"/>
          </a:p>
        </p:txBody>
      </p:sp>
    </p:spTree>
    <p:extLst>
      <p:ext uri="{BB962C8B-B14F-4D97-AF65-F5344CB8AC3E}">
        <p14:creationId xmlns:p14="http://schemas.microsoft.com/office/powerpoint/2010/main" val="402945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8EA2EB8F-4D34-BABB-4147-A94065688BF2}"/>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8366901" y="1137508"/>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ln>
            <a:solidFill>
              <a:srgbClr val="897974"/>
            </a:solidFill>
          </a:ln>
        </p:spPr>
      </p:pic>
      <p:sp>
        <p:nvSpPr>
          <p:cNvPr id="9" name="Title 8">
            <a:extLst>
              <a:ext uri="{FF2B5EF4-FFF2-40B4-BE49-F238E27FC236}">
                <a16:creationId xmlns:a16="http://schemas.microsoft.com/office/drawing/2014/main" id="{CED382D6-DE10-3FDE-9E0C-C4055D9754F9}"/>
              </a:ext>
            </a:extLst>
          </p:cNvPr>
          <p:cNvSpPr>
            <a:spLocks noGrp="1"/>
          </p:cNvSpPr>
          <p:nvPr>
            <p:ph type="title"/>
          </p:nvPr>
        </p:nvSpPr>
        <p:spPr>
          <a:xfrm>
            <a:off x="302400" y="271920"/>
            <a:ext cx="11371439" cy="303211"/>
          </a:xfrm>
        </p:spPr>
        <p:txBody>
          <a:bodyPr/>
          <a:lstStyle/>
          <a:p>
            <a:pPr algn="l"/>
            <a:r>
              <a:rPr lang="en-US"/>
              <a:t>In the “longevity era” approach to Skincare is evolving</a:t>
            </a:r>
          </a:p>
        </p:txBody>
      </p:sp>
      <p:sp>
        <p:nvSpPr>
          <p:cNvPr id="14" name="Text Placeholder 13">
            <a:extLst>
              <a:ext uri="{FF2B5EF4-FFF2-40B4-BE49-F238E27FC236}">
                <a16:creationId xmlns:a16="http://schemas.microsoft.com/office/drawing/2014/main" id="{09E6B615-4540-197B-0D07-55D636E122D2}"/>
              </a:ext>
            </a:extLst>
          </p:cNvPr>
          <p:cNvSpPr>
            <a:spLocks noGrp="1"/>
          </p:cNvSpPr>
          <p:nvPr>
            <p:ph type="body" sz="quarter" idx="4294967295"/>
          </p:nvPr>
        </p:nvSpPr>
        <p:spPr>
          <a:xfrm>
            <a:off x="4428332" y="4653499"/>
            <a:ext cx="3438000" cy="1001713"/>
          </a:xfrm>
        </p:spPr>
        <p:txBody>
          <a:bodyPr lIns="0" tIns="0" rIns="0" bIns="0"/>
          <a:lstStyle/>
          <a:p>
            <a:pPr marL="0" lvl="1" indent="0" algn="ctr">
              <a:lnSpc>
                <a:spcPct val="100000"/>
              </a:lnSpc>
              <a:spcBef>
                <a:spcPts val="0"/>
              </a:spcBef>
              <a:spcAft>
                <a:spcPts val="0"/>
              </a:spcAft>
              <a:buNone/>
            </a:pPr>
            <a:r>
              <a:rPr lang="en-US" sz="1500"/>
              <a:t>Today’s consumers understand that beautiful skin, starts with healthy skin. This is driving proactive engagement in skin care, seeking preventative solutions that </a:t>
            </a:r>
            <a:r>
              <a:rPr lang="en-US" sz="1500" u="sng"/>
              <a:t>empower them to age well</a:t>
            </a:r>
            <a:r>
              <a:rPr lang="en-US" sz="1500"/>
              <a:t> and thrive in their own skin.</a:t>
            </a:r>
          </a:p>
        </p:txBody>
      </p:sp>
      <p:sp>
        <p:nvSpPr>
          <p:cNvPr id="15" name="Text Placeholder 14">
            <a:extLst>
              <a:ext uri="{FF2B5EF4-FFF2-40B4-BE49-F238E27FC236}">
                <a16:creationId xmlns:a16="http://schemas.microsoft.com/office/drawing/2014/main" id="{085358CB-7F4B-FBFC-AC1C-21D0CA7206F4}"/>
              </a:ext>
            </a:extLst>
          </p:cNvPr>
          <p:cNvSpPr>
            <a:spLocks noGrp="1"/>
          </p:cNvSpPr>
          <p:nvPr>
            <p:ph type="body" sz="quarter" idx="4294967295"/>
          </p:nvPr>
        </p:nvSpPr>
        <p:spPr>
          <a:xfrm>
            <a:off x="8360767" y="4653528"/>
            <a:ext cx="3438000" cy="1001713"/>
          </a:xfrm>
        </p:spPr>
        <p:txBody>
          <a:bodyPr lIns="0" tIns="0" rIns="0" bIns="0"/>
          <a:lstStyle/>
          <a:p>
            <a:pPr marL="0" lvl="1" indent="0" algn="ctr">
              <a:lnSpc>
                <a:spcPct val="100000"/>
              </a:lnSpc>
              <a:spcBef>
                <a:spcPts val="0"/>
              </a:spcBef>
              <a:spcAft>
                <a:spcPts val="0"/>
              </a:spcAft>
              <a:buNone/>
            </a:pPr>
            <a:r>
              <a:rPr lang="en-US" sz="1500"/>
              <a:t>People seek solutions that meet the needs of different life stages and lifestyles. In an </a:t>
            </a:r>
            <a:r>
              <a:rPr lang="en-US" sz="1500" u="sng"/>
              <a:t>era of empowered individualism</a:t>
            </a:r>
            <a:r>
              <a:rPr lang="en-US" sz="1500"/>
              <a:t>, skin health is intuitively personal, and ever-changing. It’s where science meets self.</a:t>
            </a:r>
          </a:p>
        </p:txBody>
      </p:sp>
      <p:pic>
        <p:nvPicPr>
          <p:cNvPr id="37" name="Picture Placeholder 36" descr="A person with grey hair&#10;&#10;Description automatically generated">
            <a:extLst>
              <a:ext uri="{FF2B5EF4-FFF2-40B4-BE49-F238E27FC236}">
                <a16:creationId xmlns:a16="http://schemas.microsoft.com/office/drawing/2014/main" id="{297D79D2-6921-E164-4483-919CED058004}"/>
              </a:ext>
            </a:extLst>
          </p:cNvPr>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rcRect/>
          <a:stretch/>
        </p:blipFill>
        <p:spPr>
          <a:xfrm>
            <a:off x="358204" y="1137508"/>
            <a:ext cx="3409200" cy="340920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p:spPr>
      </p:pic>
      <p:pic>
        <p:nvPicPr>
          <p:cNvPr id="39" name="Picture Placeholder 38" descr="A person smiling with her eyes closed&#10;&#10;Description automatically generated">
            <a:extLst>
              <a:ext uri="{FF2B5EF4-FFF2-40B4-BE49-F238E27FC236}">
                <a16:creationId xmlns:a16="http://schemas.microsoft.com/office/drawing/2014/main" id="{183FC898-DE49-3AA1-5ACC-7101630DE155}"/>
              </a:ext>
            </a:extLst>
          </p:cNvPr>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rcRect/>
          <a:stretch/>
        </p:blipFill>
        <p:spPr>
          <a:xfrm>
            <a:off x="4391025" y="1137508"/>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p:spPr>
      </p:pic>
      <p:sp>
        <p:nvSpPr>
          <p:cNvPr id="6" name="TextBox 5">
            <a:extLst>
              <a:ext uri="{FF2B5EF4-FFF2-40B4-BE49-F238E27FC236}">
                <a16:creationId xmlns:a16="http://schemas.microsoft.com/office/drawing/2014/main" id="{95BCAE03-EE8B-B36A-2A62-3707025F2400}"/>
              </a:ext>
            </a:extLst>
          </p:cNvPr>
          <p:cNvSpPr txBox="1"/>
          <p:nvPr/>
        </p:nvSpPr>
        <p:spPr>
          <a:xfrm>
            <a:off x="358202" y="4653499"/>
            <a:ext cx="3438000" cy="1384995"/>
          </a:xfrm>
          <a:prstGeom prst="rect">
            <a:avLst/>
          </a:prstGeom>
          <a:noFill/>
        </p:spPr>
        <p:txBody>
          <a:bodyPr wrap="square" lIns="0" tIns="0" rIns="0" bIns="0">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The idea of perfection is over. We see a move away from ‘augmentation’ towards ‘skin acceptance’. </a:t>
            </a:r>
            <a:r>
              <a:rPr kumimoji="0" lang="en-US" sz="1500" b="0" i="0" u="sng" strike="noStrike" kern="1200" cap="none" spc="0" normalizeH="0" baseline="0" noProof="0">
                <a:ln>
                  <a:noFill/>
                </a:ln>
                <a:solidFill>
                  <a:prstClr val="black"/>
                </a:solidFill>
                <a:effectLst/>
                <a:uLnTx/>
                <a:uFillTx/>
                <a:latin typeface="DM Sans"/>
                <a:ea typeface="+mn-ea"/>
                <a:cs typeface="+mn-cs"/>
              </a:rPr>
              <a:t>Healthy-looking skin is now the ambition </a:t>
            </a:r>
            <a:r>
              <a:rPr kumimoji="0" lang="en-US" sz="1500" b="0" i="0" u="none" strike="noStrike" kern="1200" cap="none" spc="0" normalizeH="0" baseline="0" noProof="0">
                <a:ln>
                  <a:noFill/>
                </a:ln>
                <a:solidFill>
                  <a:prstClr val="black"/>
                </a:solidFill>
                <a:effectLst/>
                <a:uLnTx/>
                <a:uFillTx/>
                <a:latin typeface="DM Sans"/>
                <a:ea typeface="+mn-ea"/>
                <a:cs typeface="+mn-cs"/>
              </a:rPr>
              <a:t>- heralding a diversion from wrinkle reduction and anti-aging.</a:t>
            </a:r>
          </a:p>
        </p:txBody>
      </p:sp>
      <p:sp>
        <p:nvSpPr>
          <p:cNvPr id="17" name="Rectangle 16">
            <a:extLst>
              <a:ext uri="{FF2B5EF4-FFF2-40B4-BE49-F238E27FC236}">
                <a16:creationId xmlns:a16="http://schemas.microsoft.com/office/drawing/2014/main" id="{79936147-C605-D866-3705-AFB935FCA92C}"/>
              </a:ext>
            </a:extLst>
          </p:cNvPr>
          <p:cNvSpPr/>
          <p:nvPr/>
        </p:nvSpPr>
        <p:spPr>
          <a:xfrm rot="1800000">
            <a:off x="4296000" y="1042483"/>
            <a:ext cx="3600000" cy="3600000"/>
          </a:xfrm>
          <a:prstGeom prst="rect">
            <a:avLst/>
          </a:prstGeom>
          <a:noFill/>
        </p:spPr>
        <p:txBody>
          <a:bodyPr wrap="none" lIns="91440" tIns="45720" rIns="91440" bIns="45720">
            <a:prstTxWarp prst="textArchUp">
              <a:avLst>
                <a:gd name="adj" fmla="val 5556844"/>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all" spc="300" normalizeH="0" baseline="0" noProof="0">
                <a:ln w="0"/>
                <a:solidFill>
                  <a:srgbClr val="B3978F"/>
                </a:solidFill>
                <a:effectLst/>
                <a:uLnTx/>
                <a:uFillTx/>
                <a:latin typeface="DM Sans"/>
                <a:ea typeface="+mn-ea"/>
                <a:cs typeface="+mn-cs"/>
              </a:rPr>
              <a:t>More</a:t>
            </a:r>
            <a:r>
              <a:rPr kumimoji="0" lang="en-GB" sz="2200" b="1" i="0" u="none" strike="noStrike" kern="1200" cap="all" spc="300" normalizeH="0" baseline="0" noProof="0">
                <a:ln w="0"/>
                <a:solidFill>
                  <a:srgbClr val="B3978F"/>
                </a:solidFill>
                <a:effectLst/>
                <a:uLnTx/>
                <a:uFillTx/>
                <a:latin typeface="DM Sans"/>
                <a:ea typeface="+mn-ea"/>
                <a:cs typeface="+mn-cs"/>
              </a:rPr>
              <a:t> Proactivity</a:t>
            </a:r>
          </a:p>
        </p:txBody>
      </p:sp>
      <p:sp>
        <p:nvSpPr>
          <p:cNvPr id="19" name="Rectangle 18">
            <a:extLst>
              <a:ext uri="{FF2B5EF4-FFF2-40B4-BE49-F238E27FC236}">
                <a16:creationId xmlns:a16="http://schemas.microsoft.com/office/drawing/2014/main" id="{04826EA6-EA9C-5270-B537-77E4FDA790FD}"/>
              </a:ext>
            </a:extLst>
          </p:cNvPr>
          <p:cNvSpPr/>
          <p:nvPr/>
        </p:nvSpPr>
        <p:spPr>
          <a:xfrm rot="1800000">
            <a:off x="8271876" y="1042483"/>
            <a:ext cx="3600000" cy="3600000"/>
          </a:xfrm>
          <a:prstGeom prst="rect">
            <a:avLst/>
          </a:prstGeom>
          <a:noFill/>
        </p:spPr>
        <p:txBody>
          <a:bodyPr wrap="none" lIns="91440" tIns="45720" rIns="91440" bIns="45720">
            <a:prstTxWarp prst="textArchUp">
              <a:avLst>
                <a:gd name="adj" fmla="val 5469733"/>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all" spc="300" normalizeH="0" baseline="0" noProof="0">
                <a:ln w="0"/>
                <a:solidFill>
                  <a:srgbClr val="B3978F"/>
                </a:solidFill>
                <a:effectLst/>
                <a:uLnTx/>
                <a:uFillTx/>
                <a:latin typeface="DM Sans"/>
                <a:ea typeface="+mn-ea"/>
                <a:cs typeface="+mn-cs"/>
              </a:rPr>
              <a:t>More</a:t>
            </a:r>
            <a:r>
              <a:rPr kumimoji="0" lang="en-GB" sz="2200" b="1" i="0" u="none" strike="noStrike" kern="1200" cap="all" spc="300" normalizeH="0" baseline="0" noProof="0">
                <a:ln w="0"/>
                <a:solidFill>
                  <a:srgbClr val="B3978F"/>
                </a:solidFill>
                <a:effectLst/>
                <a:uLnTx/>
                <a:uFillTx/>
                <a:latin typeface="DM Sans"/>
                <a:ea typeface="+mn-ea"/>
                <a:cs typeface="+mn-cs"/>
              </a:rPr>
              <a:t> Personalization</a:t>
            </a:r>
          </a:p>
        </p:txBody>
      </p:sp>
      <p:sp>
        <p:nvSpPr>
          <p:cNvPr id="20" name="Rectangle 19">
            <a:extLst>
              <a:ext uri="{FF2B5EF4-FFF2-40B4-BE49-F238E27FC236}">
                <a16:creationId xmlns:a16="http://schemas.microsoft.com/office/drawing/2014/main" id="{1C452025-8664-76CA-C972-77F1A096CC6E}"/>
              </a:ext>
            </a:extLst>
          </p:cNvPr>
          <p:cNvSpPr/>
          <p:nvPr/>
        </p:nvSpPr>
        <p:spPr>
          <a:xfrm rot="1800000">
            <a:off x="263179" y="1042483"/>
            <a:ext cx="3600000" cy="3600000"/>
          </a:xfrm>
          <a:prstGeom prst="rect">
            <a:avLst/>
          </a:prstGeom>
          <a:noFill/>
        </p:spPr>
        <p:txBody>
          <a:bodyPr wrap="none" lIns="91440" tIns="45720" rIns="91440" bIns="45720">
            <a:prstTxWarp prst="textArchUp">
              <a:avLst>
                <a:gd name="adj" fmla="val 5429264"/>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all" spc="300" normalizeH="0" baseline="0" noProof="0">
                <a:ln w="0"/>
                <a:solidFill>
                  <a:srgbClr val="B3978F"/>
                </a:solidFill>
                <a:effectLst/>
                <a:uLnTx/>
                <a:uFillTx/>
                <a:latin typeface="DM Sans"/>
                <a:ea typeface="+mn-ea"/>
                <a:cs typeface="+mn-cs"/>
              </a:rPr>
              <a:t>More</a:t>
            </a:r>
            <a:r>
              <a:rPr kumimoji="0" lang="en-GB" sz="2200" b="1" i="0" u="none" strike="noStrike" kern="1200" cap="all" spc="300" normalizeH="0" baseline="0" noProof="0">
                <a:ln w="0"/>
                <a:solidFill>
                  <a:srgbClr val="B3978F"/>
                </a:solidFill>
                <a:effectLst/>
                <a:uLnTx/>
                <a:uFillTx/>
                <a:latin typeface="DM Sans"/>
                <a:ea typeface="+mn-ea"/>
                <a:cs typeface="+mn-cs"/>
              </a:rPr>
              <a:t> Authenticity</a:t>
            </a:r>
          </a:p>
        </p:txBody>
      </p:sp>
      <p:sp>
        <p:nvSpPr>
          <p:cNvPr id="23" name="Slide Number Placeholder 7">
            <a:extLst>
              <a:ext uri="{FF2B5EF4-FFF2-40B4-BE49-F238E27FC236}">
                <a16:creationId xmlns:a16="http://schemas.microsoft.com/office/drawing/2014/main" id="{F1D3EE58-A650-BA6B-A066-444B1DE7C22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17303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978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0C3C46-022D-E31F-549C-2FE8E343FECC}"/>
              </a:ext>
            </a:extLst>
          </p:cNvPr>
          <p:cNvSpPr/>
          <p:nvPr/>
        </p:nvSpPr>
        <p:spPr>
          <a:xfrm>
            <a:off x="302398" y="975520"/>
            <a:ext cx="1926000" cy="215015"/>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28" name="Picture Placeholder 27" descr="A person in a white shirt&#10;&#10;Description automatically generated">
            <a:extLst>
              <a:ext uri="{FF2B5EF4-FFF2-40B4-BE49-F238E27FC236}">
                <a16:creationId xmlns:a16="http://schemas.microsoft.com/office/drawing/2014/main" id="{11F1F1C0-6665-1936-5A6D-3392C31B7FFB}"/>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5316826" y="975745"/>
            <a:ext cx="3373437" cy="4668838"/>
          </a:xfrm>
          <a:prstGeom prst="rect">
            <a:avLst/>
          </a:prstGeom>
        </p:spPr>
      </p:pic>
      <p:pic>
        <p:nvPicPr>
          <p:cNvPr id="9" name="Picture Placeholder 34">
            <a:extLst>
              <a:ext uri="{FF2B5EF4-FFF2-40B4-BE49-F238E27FC236}">
                <a16:creationId xmlns:a16="http://schemas.microsoft.com/office/drawing/2014/main" id="{DF2F4686-C2C1-C48B-4D3E-85D52BB1D9E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818800" y="975520"/>
            <a:ext cx="3373200" cy="4667474"/>
          </a:xfrm>
          <a:prstGeom prst="rect">
            <a:avLst/>
          </a:prstGeom>
        </p:spPr>
      </p:pic>
      <p:sp>
        <p:nvSpPr>
          <p:cNvPr id="3" name="Slide Number Placeholder 2">
            <a:extLst>
              <a:ext uri="{FF2B5EF4-FFF2-40B4-BE49-F238E27FC236}">
                <a16:creationId xmlns:a16="http://schemas.microsoft.com/office/drawing/2014/main" id="{F58CA3B3-7D92-A2AC-9818-C83155CE674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 name="Title 3">
            <a:extLst>
              <a:ext uri="{FF2B5EF4-FFF2-40B4-BE49-F238E27FC236}">
                <a16:creationId xmlns:a16="http://schemas.microsoft.com/office/drawing/2014/main" id="{AE374135-F973-3066-6E9F-30CB4DD47B23}"/>
              </a:ext>
            </a:extLst>
          </p:cNvPr>
          <p:cNvSpPr>
            <a:spLocks noGrp="1"/>
          </p:cNvSpPr>
          <p:nvPr>
            <p:ph type="title"/>
          </p:nvPr>
        </p:nvSpPr>
        <p:spPr/>
        <p:txBody>
          <a:bodyPr/>
          <a:lstStyle/>
          <a:p>
            <a:r>
              <a:rPr lang="en-US">
                <a:solidFill>
                  <a:schemeClr val="tx2"/>
                </a:solidFill>
              </a:rPr>
              <a:t>Science-backed is the </a:t>
            </a:r>
            <a:r>
              <a:rPr lang="en-US" i="1">
                <a:solidFill>
                  <a:schemeClr val="tx2"/>
                </a:solidFill>
              </a:rPr>
              <a:t>expectation</a:t>
            </a:r>
          </a:p>
        </p:txBody>
      </p:sp>
      <p:sp>
        <p:nvSpPr>
          <p:cNvPr id="5" name="Rectangle 4">
            <a:extLst>
              <a:ext uri="{FF2B5EF4-FFF2-40B4-BE49-F238E27FC236}">
                <a16:creationId xmlns:a16="http://schemas.microsoft.com/office/drawing/2014/main" id="{3221F5B5-CA16-5D62-485A-39F25F4DB122}"/>
              </a:ext>
            </a:extLst>
          </p:cNvPr>
          <p:cNvSpPr/>
          <p:nvPr/>
        </p:nvSpPr>
        <p:spPr>
          <a:xfrm>
            <a:off x="302398" y="1796786"/>
            <a:ext cx="2364602" cy="215015"/>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6FE574E0-B606-2EAA-B8C9-74A39545A3EC}"/>
              </a:ext>
            </a:extLst>
          </p:cNvPr>
          <p:cNvSpPr/>
          <p:nvPr/>
        </p:nvSpPr>
        <p:spPr>
          <a:xfrm>
            <a:off x="302398" y="3075253"/>
            <a:ext cx="1958202" cy="215015"/>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 name="Text Placeholder 7">
            <a:extLst>
              <a:ext uri="{FF2B5EF4-FFF2-40B4-BE49-F238E27FC236}">
                <a16:creationId xmlns:a16="http://schemas.microsoft.com/office/drawing/2014/main" id="{97F91EE8-7A11-143A-2B7A-B8206F773CCA}"/>
              </a:ext>
            </a:extLst>
          </p:cNvPr>
          <p:cNvSpPr>
            <a:spLocks noGrp="1"/>
          </p:cNvSpPr>
          <p:nvPr>
            <p:ph type="body" sz="quarter" idx="26"/>
          </p:nvPr>
        </p:nvSpPr>
        <p:spPr>
          <a:xfrm>
            <a:off x="302398" y="975520"/>
            <a:ext cx="4570685" cy="4296001"/>
          </a:xfrm>
        </p:spPr>
        <p:txBody>
          <a:bodyPr/>
          <a:lstStyle/>
          <a:p>
            <a:r>
              <a:rPr lang="en-US" sz="1500" b="1">
                <a:solidFill>
                  <a:schemeClr val="tx1"/>
                </a:solidFill>
              </a:rPr>
              <a:t>Efficacy and Results: </a:t>
            </a:r>
            <a:r>
              <a:rPr lang="en-US" sz="1500">
                <a:solidFill>
                  <a:schemeClr val="tx1"/>
                </a:solidFill>
              </a:rPr>
              <a:t>Consumers</a:t>
            </a:r>
            <a:r>
              <a:rPr lang="en-US" sz="1500" b="1">
                <a:solidFill>
                  <a:schemeClr val="tx1"/>
                </a:solidFill>
              </a:rPr>
              <a:t> </a:t>
            </a:r>
            <a:r>
              <a:rPr lang="en-US" sz="1500" b="0">
                <a:solidFill>
                  <a:schemeClr val="tx1"/>
                </a:solidFill>
              </a:rPr>
              <a:t>expect beauty products that are scientifically proven to be effective. They want to see real and tangible results. </a:t>
            </a:r>
          </a:p>
          <a:p>
            <a:r>
              <a:rPr lang="en-US" sz="1500" b="1">
                <a:solidFill>
                  <a:schemeClr val="tx1"/>
                </a:solidFill>
              </a:rPr>
              <a:t>Safety and Transparency:</a:t>
            </a:r>
            <a:r>
              <a:rPr lang="en-US" sz="1500">
                <a:solidFill>
                  <a:schemeClr val="tx1"/>
                </a:solidFill>
              </a:rPr>
              <a:t> </a:t>
            </a:r>
            <a:r>
              <a:rPr lang="en-US" sz="1500" b="0">
                <a:solidFill>
                  <a:schemeClr val="tx1"/>
                </a:solidFill>
              </a:rPr>
              <a:t>There is a growing demand for transparency in the ingredients and processes used to create beauty products. Consumers want to know that the products are safe and free from harmful chemicals.</a:t>
            </a:r>
          </a:p>
          <a:p>
            <a:r>
              <a:rPr lang="en-US" sz="1500" b="1">
                <a:solidFill>
                  <a:schemeClr val="tx1"/>
                </a:solidFill>
              </a:rPr>
              <a:t>Trust and Credibility:</a:t>
            </a:r>
            <a:r>
              <a:rPr lang="en-US" sz="1500" b="0">
                <a:solidFill>
                  <a:schemeClr val="tx1"/>
                </a:solidFill>
              </a:rPr>
              <a:t> Products backed by scientific research and clinical trials tend to earn more trust from consumers. </a:t>
            </a:r>
          </a:p>
          <a:p>
            <a:r>
              <a:rPr lang="en-US" sz="1500" b="0">
                <a:solidFill>
                  <a:schemeClr val="tx1"/>
                </a:solidFill>
              </a:rPr>
              <a:t>This leads to </a:t>
            </a:r>
            <a:r>
              <a:rPr lang="en-US" sz="1500">
                <a:solidFill>
                  <a:schemeClr val="tx1"/>
                </a:solidFill>
              </a:rPr>
              <a:t>medical beauty, </a:t>
            </a:r>
            <a:r>
              <a:rPr lang="en-US" sz="1500" b="0">
                <a:solidFill>
                  <a:schemeClr val="tx1"/>
                </a:solidFill>
              </a:rPr>
              <a:t>also known as "cosmeceuticals" or "medico-aesthetic beauty," which refers to products and treatments that </a:t>
            </a:r>
            <a:r>
              <a:rPr lang="en-US" sz="1500">
                <a:solidFill>
                  <a:schemeClr val="tx1"/>
                </a:solidFill>
              </a:rPr>
              <a:t>bridge the gap between cosmetics and pharmaceuticals</a:t>
            </a:r>
            <a:r>
              <a:rPr lang="en-US" sz="1500" b="0">
                <a:solidFill>
                  <a:schemeClr val="tx1"/>
                </a:solidFill>
              </a:rPr>
              <a:t>. These products often contain </a:t>
            </a:r>
            <a:r>
              <a:rPr lang="en-US" sz="1500">
                <a:solidFill>
                  <a:schemeClr val="tx1"/>
                </a:solidFill>
              </a:rPr>
              <a:t>active ingredients at higher concentrations </a:t>
            </a:r>
            <a:r>
              <a:rPr lang="en-US" sz="1500" b="0">
                <a:solidFill>
                  <a:schemeClr val="tx1"/>
                </a:solidFill>
              </a:rPr>
              <a:t>and are designed to deliver therapeutic benefits as well as aesthetic improvements. </a:t>
            </a:r>
          </a:p>
        </p:txBody>
      </p:sp>
      <p:sp>
        <p:nvSpPr>
          <p:cNvPr id="7" name="Text Placeholder 6">
            <a:extLst>
              <a:ext uri="{FF2B5EF4-FFF2-40B4-BE49-F238E27FC236}">
                <a16:creationId xmlns:a16="http://schemas.microsoft.com/office/drawing/2014/main" id="{69E6D8F7-4956-A4F3-3AAB-2170BBB08DD5}"/>
              </a:ext>
            </a:extLst>
          </p:cNvPr>
          <p:cNvSpPr txBox="1">
            <a:spLocks/>
          </p:cNvSpPr>
          <p:nvPr/>
        </p:nvSpPr>
        <p:spPr>
          <a:xfrm>
            <a:off x="271918" y="5971199"/>
            <a:ext cx="3528001" cy="12158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000"/>
              <a:t>dsm-firmenich 2024 Beauty &amp; Care Trends Framework</a:t>
            </a:r>
          </a:p>
          <a:p>
            <a:endParaRPr lang="en-US" sz="1000"/>
          </a:p>
        </p:txBody>
      </p:sp>
    </p:spTree>
    <p:extLst>
      <p:ext uri="{BB962C8B-B14F-4D97-AF65-F5344CB8AC3E}">
        <p14:creationId xmlns:p14="http://schemas.microsoft.com/office/powerpoint/2010/main" val="2653461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00F0B6E-31F4-F36F-92A4-0EFC565AD3E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6623215-878B-410F-8416-5E233E3123E8}" type="slidenum">
              <a:rPr kumimoji="0" lang="en-GB" sz="1100" b="1" i="0" u="none" strike="noStrike" kern="1200" cap="none" spc="0" normalizeH="0" baseline="0" noProof="0" smtClean="0">
                <a:ln>
                  <a:noFill/>
                </a:ln>
                <a:solidFill>
                  <a:prstClr val="black"/>
                </a:solidFill>
                <a:effectLst/>
                <a:uLnTx/>
                <a:uFillTx/>
                <a:latin typeface="Noto Seri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100" b="1" i="0" u="none" strike="noStrike" kern="1200" cap="none" spc="0" normalizeH="0" baseline="0" noProof="0">
              <a:ln>
                <a:noFill/>
              </a:ln>
              <a:solidFill>
                <a:prstClr val="black"/>
              </a:solidFill>
              <a:effectLst/>
              <a:uLnTx/>
              <a:uFillTx/>
              <a:latin typeface="Noto Serif"/>
              <a:ea typeface="+mn-ea"/>
              <a:cs typeface="+mn-cs"/>
            </a:endParaRPr>
          </a:p>
        </p:txBody>
      </p:sp>
      <p:sp>
        <p:nvSpPr>
          <p:cNvPr id="2" name="Title 1">
            <a:extLst>
              <a:ext uri="{FF2B5EF4-FFF2-40B4-BE49-F238E27FC236}">
                <a16:creationId xmlns:a16="http://schemas.microsoft.com/office/drawing/2014/main" id="{0FDC7668-A55C-3325-86F0-B5CE3A67CF51}"/>
              </a:ext>
            </a:extLst>
          </p:cNvPr>
          <p:cNvSpPr>
            <a:spLocks noGrp="1"/>
          </p:cNvSpPr>
          <p:nvPr>
            <p:ph type="title"/>
          </p:nvPr>
        </p:nvSpPr>
        <p:spPr/>
        <p:txBody>
          <a:bodyPr/>
          <a:lstStyle/>
          <a:p>
            <a:r>
              <a:rPr lang="en-US"/>
              <a:t>Smart science and technologies center stage</a:t>
            </a:r>
          </a:p>
        </p:txBody>
      </p:sp>
      <p:sp>
        <p:nvSpPr>
          <p:cNvPr id="10" name="TextBox 9">
            <a:extLst>
              <a:ext uri="{FF2B5EF4-FFF2-40B4-BE49-F238E27FC236}">
                <a16:creationId xmlns:a16="http://schemas.microsoft.com/office/drawing/2014/main" id="{ADF38F0F-5105-29EC-8071-AB2BA0B367ED}"/>
              </a:ext>
            </a:extLst>
          </p:cNvPr>
          <p:cNvSpPr txBox="1"/>
          <p:nvPr/>
        </p:nvSpPr>
        <p:spPr>
          <a:xfrm>
            <a:off x="288883" y="5212287"/>
            <a:ext cx="11614234" cy="68136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a:ln>
                  <a:noFill/>
                </a:ln>
                <a:solidFill>
                  <a:srgbClr val="B3978F"/>
                </a:solidFill>
                <a:effectLst/>
                <a:uLnTx/>
                <a:uFillTx/>
                <a:latin typeface="DM Sans"/>
                <a:ea typeface="+mn-ea"/>
                <a:cs typeface="+mn-cs"/>
              </a:rPr>
              <a:t>Increasing the focus on </a:t>
            </a:r>
            <a:r>
              <a:rPr kumimoji="0" lang="en-US" sz="1550" b="1" i="0" u="none" strike="noStrike" kern="1200" cap="none" spc="0" normalizeH="0" baseline="0" noProof="0">
                <a:ln>
                  <a:noFill/>
                </a:ln>
                <a:solidFill>
                  <a:srgbClr val="4D3C35"/>
                </a:solidFill>
                <a:effectLst/>
                <a:uLnTx/>
                <a:uFillTx/>
                <a:latin typeface="DM Sans"/>
                <a:ea typeface="+mn-ea"/>
                <a:cs typeface="+mn-cs"/>
              </a:rPr>
              <a:t>distinctive active ingredients </a:t>
            </a:r>
            <a:r>
              <a:rPr kumimoji="0" lang="en-US" sz="1550" b="1" i="0" u="none" strike="noStrike" kern="1200" cap="none" spc="0" normalizeH="0" baseline="0" noProof="0">
                <a:ln>
                  <a:noFill/>
                </a:ln>
                <a:solidFill>
                  <a:srgbClr val="B3978F"/>
                </a:solidFill>
                <a:effectLst/>
                <a:uLnTx/>
                <a:uFillTx/>
                <a:latin typeface="DM Sans"/>
                <a:ea typeface="+mn-ea"/>
                <a:cs typeface="+mn-cs"/>
              </a:rPr>
              <a:t>and </a:t>
            </a:r>
            <a:br>
              <a:rPr kumimoji="0" lang="en-US" sz="1550" b="1" i="0" u="none" strike="noStrike" kern="1200" cap="none" spc="0" normalizeH="0" baseline="0" noProof="0">
                <a:ln>
                  <a:noFill/>
                </a:ln>
                <a:solidFill>
                  <a:srgbClr val="B3978F"/>
                </a:solidFill>
                <a:effectLst/>
                <a:uLnTx/>
                <a:uFillTx/>
                <a:latin typeface="DM Sans"/>
                <a:ea typeface="+mn-ea"/>
                <a:cs typeface="+mn-cs"/>
              </a:rPr>
            </a:br>
            <a:r>
              <a:rPr kumimoji="0" lang="en-US" sz="1550" b="1" i="0" u="none" strike="noStrike" kern="1200" cap="none" spc="0" normalizeH="0" baseline="0" noProof="0">
                <a:ln>
                  <a:noFill/>
                </a:ln>
                <a:solidFill>
                  <a:srgbClr val="4D3C35"/>
                </a:solidFill>
                <a:effectLst/>
                <a:uLnTx/>
                <a:uFillTx/>
                <a:latin typeface="DM Sans"/>
                <a:ea typeface="+mn-ea"/>
                <a:cs typeface="+mn-cs"/>
              </a:rPr>
              <a:t>new solutions </a:t>
            </a:r>
            <a:r>
              <a:rPr kumimoji="0" lang="en-US" sz="1550" b="1" i="0" u="none" strike="noStrike" kern="1200" cap="none" spc="0" normalizeH="0" baseline="0" noProof="0">
                <a:ln>
                  <a:noFill/>
                </a:ln>
                <a:solidFill>
                  <a:srgbClr val="B3978F"/>
                </a:solidFill>
                <a:effectLst/>
                <a:uLnTx/>
                <a:uFillTx/>
                <a:latin typeface="DM Sans"/>
                <a:ea typeface="+mn-ea"/>
                <a:cs typeface="+mn-cs"/>
              </a:rPr>
              <a:t>that add value and can </a:t>
            </a:r>
            <a:r>
              <a:rPr kumimoji="0" lang="en-US" sz="1550" b="1" i="0" u="none" strike="noStrike" kern="1200" cap="none" spc="0" normalizeH="0" baseline="0" noProof="0">
                <a:ln>
                  <a:noFill/>
                </a:ln>
                <a:solidFill>
                  <a:srgbClr val="4D3C35"/>
                </a:solidFill>
                <a:effectLst/>
                <a:uLnTx/>
                <a:uFillTx/>
                <a:latin typeface="DM Sans"/>
                <a:ea typeface="+mn-ea"/>
                <a:cs typeface="+mn-cs"/>
              </a:rPr>
              <a:t>adapt to different needs</a:t>
            </a:r>
            <a:r>
              <a:rPr kumimoji="0" lang="en-US" sz="1550" b="1" i="0" u="none" strike="noStrike" kern="1200" cap="none" spc="0" normalizeH="0" baseline="0" noProof="0">
                <a:ln>
                  <a:noFill/>
                </a:ln>
                <a:solidFill>
                  <a:srgbClr val="B3978F"/>
                </a:solidFill>
                <a:effectLst/>
                <a:uLnTx/>
                <a:uFillTx/>
                <a:latin typeface="DM Sans"/>
                <a:ea typeface="+mn-ea"/>
                <a:cs typeface="+mn-cs"/>
              </a:rPr>
              <a:t>.</a:t>
            </a:r>
            <a:endParaRPr kumimoji="0" lang="en-GB" sz="1550" b="1" i="0" u="none" strike="noStrike" kern="1200" cap="none" spc="0" normalizeH="0" baseline="0" noProof="0" err="1">
              <a:ln>
                <a:noFill/>
              </a:ln>
              <a:solidFill>
                <a:srgbClr val="B3978F"/>
              </a:solidFill>
              <a:effectLst/>
              <a:uLnTx/>
              <a:uFillTx/>
              <a:latin typeface="DM Sans"/>
              <a:ea typeface="+mn-ea"/>
              <a:cs typeface="+mn-cs"/>
            </a:endParaRPr>
          </a:p>
        </p:txBody>
      </p:sp>
      <p:grpSp>
        <p:nvGrpSpPr>
          <p:cNvPr id="6" name="Group 5">
            <a:extLst>
              <a:ext uri="{FF2B5EF4-FFF2-40B4-BE49-F238E27FC236}">
                <a16:creationId xmlns:a16="http://schemas.microsoft.com/office/drawing/2014/main" id="{59BFDDB7-1B44-E57C-ABA8-9AB51C2116ED}"/>
              </a:ext>
            </a:extLst>
          </p:cNvPr>
          <p:cNvGrpSpPr/>
          <p:nvPr/>
        </p:nvGrpSpPr>
        <p:grpSpPr>
          <a:xfrm>
            <a:off x="288883" y="1260000"/>
            <a:ext cx="11614234" cy="3470032"/>
            <a:chOff x="288883" y="1728104"/>
            <a:chExt cx="11614234" cy="3470032"/>
          </a:xfrm>
        </p:grpSpPr>
        <p:sp>
          <p:nvSpPr>
            <p:cNvPr id="15" name="Freeform: Shape 14">
              <a:extLst>
                <a:ext uri="{FF2B5EF4-FFF2-40B4-BE49-F238E27FC236}">
                  <a16:creationId xmlns:a16="http://schemas.microsoft.com/office/drawing/2014/main" id="{EE37FD55-ADEA-9521-C0A6-1432522B1FDE}"/>
                </a:ext>
              </a:extLst>
            </p:cNvPr>
            <p:cNvSpPr/>
            <p:nvPr/>
          </p:nvSpPr>
          <p:spPr>
            <a:xfrm>
              <a:off x="6128722" y="1728104"/>
              <a:ext cx="5774395" cy="1721804"/>
            </a:xfrm>
            <a:custGeom>
              <a:avLst/>
              <a:gdLst>
                <a:gd name="connsiteX0" fmla="*/ 0 w 5774395"/>
                <a:gd name="connsiteY0" fmla="*/ 0 h 1721804"/>
                <a:gd name="connsiteX1" fmla="*/ 0 w 5774395"/>
                <a:gd name="connsiteY1" fmla="*/ 1721805 h 1721804"/>
                <a:gd name="connsiteX2" fmla="*/ 5774396 w 5774395"/>
                <a:gd name="connsiteY2" fmla="*/ 546403 h 1721804"/>
                <a:gd name="connsiteX3" fmla="*/ 5774396 w 5774395"/>
                <a:gd name="connsiteY3" fmla="*/ 0 h 1721804"/>
                <a:gd name="connsiteX4" fmla="*/ 0 w 5774395"/>
                <a:gd name="connsiteY4" fmla="*/ 0 h 1721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4395" h="1721804">
                  <a:moveTo>
                    <a:pt x="0" y="0"/>
                  </a:moveTo>
                  <a:lnTo>
                    <a:pt x="0" y="1721805"/>
                  </a:lnTo>
                  <a:lnTo>
                    <a:pt x="5774396" y="546403"/>
                  </a:lnTo>
                  <a:lnTo>
                    <a:pt x="5774396" y="0"/>
                  </a:lnTo>
                  <a:lnTo>
                    <a:pt x="0" y="0"/>
                  </a:lnTo>
                  <a:close/>
                </a:path>
              </a:pathLst>
            </a:custGeom>
            <a:solidFill>
              <a:srgbClr val="CCBCB8"/>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Noto Serif"/>
                <a:ea typeface="+mn-ea"/>
                <a:cs typeface="+mn-cs"/>
              </a:endParaRPr>
            </a:p>
          </p:txBody>
        </p:sp>
        <p:sp>
          <p:nvSpPr>
            <p:cNvPr id="16" name="Freeform: Shape 15">
              <a:extLst>
                <a:ext uri="{FF2B5EF4-FFF2-40B4-BE49-F238E27FC236}">
                  <a16:creationId xmlns:a16="http://schemas.microsoft.com/office/drawing/2014/main" id="{BA666E79-5FB7-4110-AB00-96997DB00AFA}"/>
                </a:ext>
              </a:extLst>
            </p:cNvPr>
            <p:cNvSpPr/>
            <p:nvPr/>
          </p:nvSpPr>
          <p:spPr>
            <a:xfrm>
              <a:off x="288883" y="3467253"/>
              <a:ext cx="5794409" cy="1730190"/>
            </a:xfrm>
            <a:custGeom>
              <a:avLst/>
              <a:gdLst>
                <a:gd name="connsiteX0" fmla="*/ 0 w 5794409"/>
                <a:gd name="connsiteY0" fmla="*/ 1196305 h 1730190"/>
                <a:gd name="connsiteX1" fmla="*/ 0 w 5794409"/>
                <a:gd name="connsiteY1" fmla="*/ 1730191 h 1730190"/>
                <a:gd name="connsiteX2" fmla="*/ 5794409 w 5794409"/>
                <a:gd name="connsiteY2" fmla="*/ 1730191 h 1730190"/>
                <a:gd name="connsiteX3" fmla="*/ 5794409 w 5794409"/>
                <a:gd name="connsiteY3" fmla="*/ 0 h 1730190"/>
                <a:gd name="connsiteX4" fmla="*/ 0 w 5794409"/>
                <a:gd name="connsiteY4" fmla="*/ 1196305 h 1730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409" h="1730190">
                  <a:moveTo>
                    <a:pt x="0" y="1196305"/>
                  </a:moveTo>
                  <a:lnTo>
                    <a:pt x="0" y="1730191"/>
                  </a:lnTo>
                  <a:lnTo>
                    <a:pt x="5794409" y="1730191"/>
                  </a:lnTo>
                  <a:lnTo>
                    <a:pt x="5794409" y="0"/>
                  </a:lnTo>
                  <a:lnTo>
                    <a:pt x="0" y="1196305"/>
                  </a:lnTo>
                  <a:close/>
                </a:path>
              </a:pathLst>
            </a:custGeom>
            <a:solidFill>
              <a:srgbClr val="CCBCB8"/>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Noto Serif"/>
                <a:ea typeface="+mn-ea"/>
                <a:cs typeface="+mn-cs"/>
              </a:endParaRPr>
            </a:p>
          </p:txBody>
        </p:sp>
        <p:sp>
          <p:nvSpPr>
            <p:cNvPr id="28" name="Isosceles Triangle 27">
              <a:extLst>
                <a:ext uri="{FF2B5EF4-FFF2-40B4-BE49-F238E27FC236}">
                  <a16:creationId xmlns:a16="http://schemas.microsoft.com/office/drawing/2014/main" id="{D7CA6E0B-21A4-9099-25EC-2D34D1E640C3}"/>
                </a:ext>
              </a:extLst>
            </p:cNvPr>
            <p:cNvSpPr/>
            <p:nvPr/>
          </p:nvSpPr>
          <p:spPr>
            <a:xfrm rot="5400000">
              <a:off x="1977424" y="632811"/>
              <a:ext cx="2349501" cy="5706677"/>
            </a:xfrm>
            <a:prstGeom prst="triangle">
              <a:avLst/>
            </a:prstGeom>
            <a:noFill/>
            <a:ln w="34925" cap="rnd">
              <a:solidFill>
                <a:schemeClr val="tx2"/>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Noto Serif"/>
                <a:ea typeface="+mn-ea"/>
                <a:cs typeface="+mn-cs"/>
              </a:endParaRPr>
            </a:p>
          </p:txBody>
        </p:sp>
        <p:sp>
          <p:nvSpPr>
            <p:cNvPr id="29" name="Isosceles Triangle 28">
              <a:extLst>
                <a:ext uri="{FF2B5EF4-FFF2-40B4-BE49-F238E27FC236}">
                  <a16:creationId xmlns:a16="http://schemas.microsoft.com/office/drawing/2014/main" id="{64E45719-465D-4493-B87A-9E971394F897}"/>
                </a:ext>
              </a:extLst>
            </p:cNvPr>
            <p:cNvSpPr/>
            <p:nvPr/>
          </p:nvSpPr>
          <p:spPr>
            <a:xfrm rot="16200000" flipH="1">
              <a:off x="7841168" y="560854"/>
              <a:ext cx="2349503" cy="5774395"/>
            </a:xfrm>
            <a:prstGeom prst="triangle">
              <a:avLst/>
            </a:prstGeom>
            <a:noFill/>
            <a:ln w="34925" cap="rnd">
              <a:solidFill>
                <a:schemeClr val="tx2"/>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Noto Serif"/>
                <a:ea typeface="+mn-ea"/>
                <a:cs typeface="+mn-cs"/>
              </a:endParaRPr>
            </a:p>
          </p:txBody>
        </p:sp>
        <p:pic>
          <p:nvPicPr>
            <p:cNvPr id="36" name="Picture 35" descr="A person looking through a microscope&#10;&#10;Description automatically generated">
              <a:extLst>
                <a:ext uri="{FF2B5EF4-FFF2-40B4-BE49-F238E27FC236}">
                  <a16:creationId xmlns:a16="http://schemas.microsoft.com/office/drawing/2014/main" id="{0CE46601-9620-AF9E-E8CA-340F64A3D4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61756" y="1729648"/>
              <a:ext cx="3468488" cy="3468488"/>
            </a:xfrm>
            <a:prstGeom prst="ellipse">
              <a:avLst/>
            </a:prstGeom>
          </p:spPr>
        </p:pic>
        <p:sp>
          <p:nvSpPr>
            <p:cNvPr id="34" name="Oval 33">
              <a:extLst>
                <a:ext uri="{FF2B5EF4-FFF2-40B4-BE49-F238E27FC236}">
                  <a16:creationId xmlns:a16="http://schemas.microsoft.com/office/drawing/2014/main" id="{9320799C-FDD4-401C-E254-1E8EE01B3843}"/>
                </a:ext>
              </a:extLst>
            </p:cNvPr>
            <p:cNvSpPr/>
            <p:nvPr/>
          </p:nvSpPr>
          <p:spPr>
            <a:xfrm>
              <a:off x="5390404" y="2751830"/>
              <a:ext cx="1391396" cy="1391396"/>
            </a:xfrm>
            <a:prstGeom prst="ellipse">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Noto Serif"/>
                <a:ea typeface="+mn-ea"/>
                <a:cs typeface="+mn-cs"/>
              </a:endParaRPr>
            </a:p>
          </p:txBody>
        </p:sp>
        <p:sp>
          <p:nvSpPr>
            <p:cNvPr id="11" name="TextBox 10">
              <a:extLst>
                <a:ext uri="{FF2B5EF4-FFF2-40B4-BE49-F238E27FC236}">
                  <a16:creationId xmlns:a16="http://schemas.microsoft.com/office/drawing/2014/main" id="{6CD4D6E6-6CDF-9052-FBA5-032762AE2C7B}"/>
                </a:ext>
              </a:extLst>
            </p:cNvPr>
            <p:cNvSpPr txBox="1"/>
            <p:nvPr/>
          </p:nvSpPr>
          <p:spPr>
            <a:xfrm>
              <a:off x="5391148" y="3244419"/>
              <a:ext cx="1390652" cy="57023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4D3C35"/>
                  </a:solidFill>
                  <a:effectLst/>
                  <a:uLnTx/>
                  <a:uFillTx/>
                  <a:latin typeface="DM Sans"/>
                  <a:ea typeface="+mn-ea"/>
                  <a:cs typeface="+mn-cs"/>
                </a:rPr>
                <a:t>Innovative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4D3C35"/>
                  </a:solidFill>
                  <a:effectLst/>
                  <a:uLnTx/>
                  <a:uFillTx/>
                  <a:latin typeface="DM Sans"/>
                  <a:ea typeface="+mn-ea"/>
                  <a:cs typeface="+mn-cs"/>
                </a:rPr>
                <a:t>Ingredients</a:t>
              </a:r>
              <a:endParaRPr kumimoji="0" lang="en-GB" sz="1500" b="1" i="0" u="none" strike="noStrike" kern="1200" cap="none" spc="0" normalizeH="0" baseline="0" noProof="0" err="1">
                <a:ln>
                  <a:noFill/>
                </a:ln>
                <a:solidFill>
                  <a:srgbClr val="4D3C35"/>
                </a:solidFill>
                <a:effectLst/>
                <a:uLnTx/>
                <a:uFillTx/>
                <a:latin typeface="DM Sans"/>
                <a:ea typeface="+mn-ea"/>
                <a:cs typeface="+mn-cs"/>
              </a:endParaRPr>
            </a:p>
          </p:txBody>
        </p:sp>
        <p:sp>
          <p:nvSpPr>
            <p:cNvPr id="30" name="TextBox 29">
              <a:extLst>
                <a:ext uri="{FF2B5EF4-FFF2-40B4-BE49-F238E27FC236}">
                  <a16:creationId xmlns:a16="http://schemas.microsoft.com/office/drawing/2014/main" id="{6A9607FA-FA2A-0150-B72B-000A7CF4A5CC}"/>
                </a:ext>
              </a:extLst>
            </p:cNvPr>
            <p:cNvSpPr txBox="1"/>
            <p:nvPr/>
          </p:nvSpPr>
          <p:spPr>
            <a:xfrm rot="20865724">
              <a:off x="986375" y="4294968"/>
              <a:ext cx="2955927" cy="48384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4D3C35"/>
                  </a:solidFill>
                  <a:effectLst/>
                  <a:uLnTx/>
                  <a:uFillTx/>
                  <a:latin typeface="DM Sans 14pt SemiBold" pitchFamily="2" charset="0"/>
                  <a:ea typeface="+mn-ea"/>
                  <a:cs typeface="+mn-cs"/>
                </a:rPr>
                <a:t>Medicalization of skincare</a:t>
              </a:r>
              <a:endParaRPr kumimoji="0" lang="en-GB" sz="1500" b="0" i="0" u="none" strike="noStrike" kern="1200" cap="none" spc="0" normalizeH="0" baseline="0" noProof="0" err="1">
                <a:ln>
                  <a:noFill/>
                </a:ln>
                <a:solidFill>
                  <a:srgbClr val="4D3C35"/>
                </a:solidFill>
                <a:effectLst/>
                <a:uLnTx/>
                <a:uFillTx/>
                <a:latin typeface="DM Sans 14pt SemiBold" pitchFamily="2" charset="0"/>
                <a:ea typeface="+mn-ea"/>
                <a:cs typeface="+mn-cs"/>
              </a:endParaRPr>
            </a:p>
          </p:txBody>
        </p:sp>
        <p:sp>
          <p:nvSpPr>
            <p:cNvPr id="31" name="TextBox 30">
              <a:extLst>
                <a:ext uri="{FF2B5EF4-FFF2-40B4-BE49-F238E27FC236}">
                  <a16:creationId xmlns:a16="http://schemas.microsoft.com/office/drawing/2014/main" id="{63B554A4-C296-132B-ACFA-B22AFA8A0B7D}"/>
                </a:ext>
              </a:extLst>
            </p:cNvPr>
            <p:cNvSpPr txBox="1"/>
            <p:nvPr/>
          </p:nvSpPr>
          <p:spPr>
            <a:xfrm rot="20940000">
              <a:off x="8259650" y="2368116"/>
              <a:ext cx="2955927" cy="48384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4D3C35"/>
                  </a:solidFill>
                  <a:effectLst/>
                  <a:uLnTx/>
                  <a:uFillTx/>
                  <a:latin typeface="DM Sans 14pt SemiBold" pitchFamily="2" charset="0"/>
                  <a:ea typeface="+mn-ea"/>
                  <a:cs typeface="+mn-cs"/>
                </a:rPr>
                <a:t>Beautification of science</a:t>
              </a:r>
              <a:endParaRPr kumimoji="0" lang="en-GB" sz="1500" b="0" i="0" u="none" strike="noStrike" kern="1200" cap="none" spc="0" normalizeH="0" baseline="0" noProof="0" err="1">
                <a:ln>
                  <a:noFill/>
                </a:ln>
                <a:solidFill>
                  <a:srgbClr val="4D3C35"/>
                </a:solidFill>
                <a:effectLst/>
                <a:uLnTx/>
                <a:uFillTx/>
                <a:latin typeface="DM Sans 14pt SemiBold" pitchFamily="2" charset="0"/>
                <a:ea typeface="+mn-ea"/>
                <a:cs typeface="+mn-cs"/>
              </a:endParaRPr>
            </a:p>
          </p:txBody>
        </p:sp>
        <p:sp>
          <p:nvSpPr>
            <p:cNvPr id="32" name="TextBox 31">
              <a:extLst>
                <a:ext uri="{FF2B5EF4-FFF2-40B4-BE49-F238E27FC236}">
                  <a16:creationId xmlns:a16="http://schemas.microsoft.com/office/drawing/2014/main" id="{A88E1E5C-0E01-5CA8-0FC5-F6F80783D4F7}"/>
                </a:ext>
              </a:extLst>
            </p:cNvPr>
            <p:cNvSpPr txBox="1"/>
            <p:nvPr/>
          </p:nvSpPr>
          <p:spPr>
            <a:xfrm>
              <a:off x="756147" y="3240148"/>
              <a:ext cx="3167062" cy="57023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Skincare has renewed respect and rigor,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beyond the surface level</a:t>
              </a:r>
              <a:endParaRPr kumimoji="0" lang="en-GB" sz="1100" b="0" i="0" u="none" strike="noStrike" kern="1200" cap="none" spc="0" normalizeH="0" baseline="0" noProof="0" err="1">
                <a:ln>
                  <a:noFill/>
                </a:ln>
                <a:solidFill>
                  <a:prstClr val="black"/>
                </a:solidFill>
                <a:effectLst/>
                <a:uLnTx/>
                <a:uFillTx/>
                <a:latin typeface="DM Sans"/>
                <a:ea typeface="+mn-ea"/>
                <a:cs typeface="+mn-cs"/>
              </a:endParaRPr>
            </a:p>
          </p:txBody>
        </p:sp>
        <p:sp>
          <p:nvSpPr>
            <p:cNvPr id="33" name="TextBox 32">
              <a:extLst>
                <a:ext uri="{FF2B5EF4-FFF2-40B4-BE49-F238E27FC236}">
                  <a16:creationId xmlns:a16="http://schemas.microsoft.com/office/drawing/2014/main" id="{0BB6FE30-87FA-C378-4B92-1E8B364E57C0}"/>
                </a:ext>
              </a:extLst>
            </p:cNvPr>
            <p:cNvSpPr txBox="1"/>
            <p:nvPr/>
          </p:nvSpPr>
          <p:spPr>
            <a:xfrm>
              <a:off x="8254502" y="3289338"/>
              <a:ext cx="3167062" cy="57023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Science is more accessible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and engaging than ever</a:t>
              </a:r>
              <a:endParaRPr kumimoji="0" lang="en-GB" sz="1100" b="0" i="0" u="none" strike="noStrike" kern="1200" cap="none" spc="0" normalizeH="0" baseline="0" noProof="0" err="1">
                <a:ln>
                  <a:noFill/>
                </a:ln>
                <a:solidFill>
                  <a:prstClr val="black"/>
                </a:solidFill>
                <a:effectLst/>
                <a:uLnTx/>
                <a:uFillTx/>
                <a:latin typeface="DM Sans"/>
                <a:ea typeface="+mn-ea"/>
                <a:cs typeface="+mn-cs"/>
              </a:endParaRPr>
            </a:p>
          </p:txBody>
        </p:sp>
      </p:grpSp>
    </p:spTree>
    <p:extLst>
      <p:ext uri="{BB962C8B-B14F-4D97-AF65-F5344CB8AC3E}">
        <p14:creationId xmlns:p14="http://schemas.microsoft.com/office/powerpoint/2010/main" val="4183649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erson's face and a poster&#10;&#10;Description automatically generated" hidden="1">
            <a:extLst>
              <a:ext uri="{FF2B5EF4-FFF2-40B4-BE49-F238E27FC236}">
                <a16:creationId xmlns:a16="http://schemas.microsoft.com/office/drawing/2014/main" id="{E1D04E66-4450-0D8D-F392-9A5CA21E626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4" name="Picture Placeholder 13" descr="A person with short hair&#10;&#10;Description automatically generated">
            <a:extLst>
              <a:ext uri="{FF2B5EF4-FFF2-40B4-BE49-F238E27FC236}">
                <a16:creationId xmlns:a16="http://schemas.microsoft.com/office/drawing/2014/main" id="{EED3EBBC-6034-9113-1D6A-812DAE7EAE07}"/>
              </a:ext>
            </a:extLst>
          </p:cNvPr>
          <p:cNvPicPr>
            <a:picLocks noGrp="1" noChangeAspect="1"/>
          </p:cNvPicPr>
          <p:nvPr>
            <p:ph type="pic" sz="quarter" idx="13"/>
          </p:nvPr>
        </p:nvPicPr>
        <p:blipFill>
          <a:blip r:embed="rId4" cstate="print">
            <a:alphaModFix amt="42000"/>
            <a:extLst>
              <a:ext uri="{28A0092B-C50C-407E-A947-70E740481C1C}">
                <a14:useLocalDpi xmlns:a14="http://schemas.microsoft.com/office/drawing/2010/main"/>
              </a:ext>
            </a:extLst>
          </a:blip>
          <a:srcRect/>
          <a:stretch/>
        </p:blipFill>
        <p:spPr>
          <a:xfrm>
            <a:off x="0" y="0"/>
            <a:ext cx="6096000" cy="6858000"/>
          </a:xfrm>
        </p:spPr>
      </p:pic>
      <p:pic>
        <p:nvPicPr>
          <p:cNvPr id="22" name="Picture Placeholder 21" descr="A foggy forest with trees&#10;&#10;Description automatically generated">
            <a:extLst>
              <a:ext uri="{FF2B5EF4-FFF2-40B4-BE49-F238E27FC236}">
                <a16:creationId xmlns:a16="http://schemas.microsoft.com/office/drawing/2014/main" id="{BD6A81EB-09CF-1FC9-E33C-68735B0FF116}"/>
              </a:ext>
            </a:extLst>
          </p:cNvPr>
          <p:cNvPicPr>
            <a:picLocks noGrp="1" noChangeAspect="1"/>
          </p:cNvPicPr>
          <p:nvPr>
            <p:ph type="pic" sz="quarter" idx="14"/>
          </p:nvPr>
        </p:nvPicPr>
        <p:blipFill>
          <a:blip r:embed="rId5" cstate="print">
            <a:alphaModFix amt="60000"/>
            <a:extLst>
              <a:ext uri="{28A0092B-C50C-407E-A947-70E740481C1C}">
                <a14:useLocalDpi xmlns:a14="http://schemas.microsoft.com/office/drawing/2010/main"/>
              </a:ext>
            </a:extLst>
          </a:blip>
          <a:srcRect/>
          <a:stretch/>
        </p:blipFill>
        <p:spPr>
          <a:xfrm>
            <a:off x="6096000" y="0"/>
            <a:ext cx="6096000" cy="6858000"/>
          </a:xfrm>
        </p:spPr>
      </p:pic>
      <p:sp>
        <p:nvSpPr>
          <p:cNvPr id="9" name="Title 8">
            <a:extLst>
              <a:ext uri="{FF2B5EF4-FFF2-40B4-BE49-F238E27FC236}">
                <a16:creationId xmlns:a16="http://schemas.microsoft.com/office/drawing/2014/main" id="{85045D03-2807-71F1-3558-171502AB698D}"/>
              </a:ext>
            </a:extLst>
          </p:cNvPr>
          <p:cNvSpPr>
            <a:spLocks noGrp="1"/>
          </p:cNvSpPr>
          <p:nvPr>
            <p:ph type="title"/>
          </p:nvPr>
        </p:nvSpPr>
        <p:spPr>
          <a:xfrm>
            <a:off x="304800" y="2677886"/>
            <a:ext cx="4718050" cy="2381794"/>
          </a:xfrm>
        </p:spPr>
        <p:txBody>
          <a:bodyPr/>
          <a:lstStyle/>
          <a:p>
            <a:r>
              <a:rPr lang="en-US" sz="3600" b="1"/>
              <a:t>Balancing the needs </a:t>
            </a:r>
            <a:br>
              <a:rPr lang="en-US" sz="3600" b="1"/>
            </a:br>
            <a:r>
              <a:rPr lang="en-US" sz="3600" b="1"/>
              <a:t>of the individual. </a:t>
            </a:r>
            <a:br>
              <a:rPr lang="en-US" sz="3600" b="1"/>
            </a:br>
            <a:r>
              <a:rPr lang="en-US" sz="3600" b="1"/>
              <a:t>And the planet.</a:t>
            </a:r>
          </a:p>
        </p:txBody>
      </p:sp>
      <p:sp>
        <p:nvSpPr>
          <p:cNvPr id="19" name="Text Placeholder 18">
            <a:extLst>
              <a:ext uri="{FF2B5EF4-FFF2-40B4-BE49-F238E27FC236}">
                <a16:creationId xmlns:a16="http://schemas.microsoft.com/office/drawing/2014/main" id="{D356C462-ACE9-5B97-A2B5-BFBA5F73153F}"/>
              </a:ext>
            </a:extLst>
          </p:cNvPr>
          <p:cNvSpPr>
            <a:spLocks noGrp="1"/>
          </p:cNvSpPr>
          <p:nvPr>
            <p:ph type="body" idx="1"/>
          </p:nvPr>
        </p:nvSpPr>
        <p:spPr>
          <a:xfrm>
            <a:off x="276263" y="5183346"/>
            <a:ext cx="4746587" cy="953929"/>
          </a:xfrm>
        </p:spPr>
        <p:txBody>
          <a:bodyPr/>
          <a:lstStyle/>
          <a:p>
            <a:r>
              <a:rPr lang="en-US"/>
              <a:t>If nature thrives, we all do. Advances in science are </a:t>
            </a:r>
            <a:br>
              <a:rPr lang="en-US"/>
            </a:br>
            <a:r>
              <a:rPr lang="en-US"/>
              <a:t>unlocking ever more sustainable processes that </a:t>
            </a:r>
            <a:br>
              <a:rPr lang="en-US"/>
            </a:br>
            <a:r>
              <a:rPr lang="en-US"/>
              <a:t>deliver high performance ingredients that meet </a:t>
            </a:r>
            <a:br>
              <a:rPr lang="en-US"/>
            </a:br>
            <a:r>
              <a:rPr lang="en-US"/>
              <a:t>consumer demands and values.</a:t>
            </a:r>
          </a:p>
        </p:txBody>
      </p:sp>
      <p:sp>
        <p:nvSpPr>
          <p:cNvPr id="31" name="Text Placeholder 9">
            <a:extLst>
              <a:ext uri="{FF2B5EF4-FFF2-40B4-BE49-F238E27FC236}">
                <a16:creationId xmlns:a16="http://schemas.microsoft.com/office/drawing/2014/main" id="{DC476297-ABD2-F6BB-8526-A919C98CAEC5}"/>
              </a:ext>
            </a:extLst>
          </p:cNvPr>
          <p:cNvSpPr txBox="1">
            <a:spLocks/>
          </p:cNvSpPr>
          <p:nvPr/>
        </p:nvSpPr>
        <p:spPr>
          <a:xfrm>
            <a:off x="7783830" y="276225"/>
            <a:ext cx="1911223" cy="914400"/>
          </a:xfrm>
          <a:prstGeom prst="rect">
            <a:avLst/>
          </a:prstGeom>
        </p:spPr>
        <p:txBody>
          <a:bodyPr lIns="0" tIns="0" rIns="0" bIns="0"/>
          <a:lstStyle>
            <a:lvl1pPr marL="0" indent="0" algn="l" defTabSz="914400" rtl="0" eaLnBrk="1" latinLnBrk="0" hangingPunct="1">
              <a:lnSpc>
                <a:spcPct val="105000"/>
              </a:lnSpc>
              <a:spcBef>
                <a:spcPts val="0"/>
              </a:spcBef>
              <a:buFont typeface="Arial" panose="020B0604020202020204" pitchFamily="34" charset="0"/>
              <a:buNone/>
              <a:defRPr sz="1100" b="1" kern="1200">
                <a:solidFill>
                  <a:schemeClr val="tx1"/>
                </a:solidFill>
                <a:latin typeface="+mj-lt"/>
                <a:ea typeface="+mn-ea"/>
                <a:cs typeface="+mn-cs"/>
              </a:defRPr>
            </a:lvl1pPr>
            <a:lvl2pPr marL="0" indent="0" algn="l" defTabSz="914400" rtl="0" eaLnBrk="1" latinLnBrk="0" hangingPunct="1">
              <a:lnSpc>
                <a:spcPct val="105000"/>
              </a:lnSpc>
              <a:spcBef>
                <a:spcPts val="0"/>
              </a:spcBef>
              <a:buFont typeface="Arial" panose="020B0604020202020204" pitchFamily="34" charset="0"/>
              <a:buNone/>
              <a:defRPr sz="1100" kern="1200">
                <a:solidFill>
                  <a:schemeClr val="tx1"/>
                </a:solidFill>
                <a:latin typeface="+mn-lt"/>
                <a:ea typeface="+mn-ea"/>
                <a:cs typeface="+mn-cs"/>
              </a:defRPr>
            </a:lvl2pPr>
            <a:lvl3pPr marL="182563"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3pPr>
            <a:lvl4pPr marL="358775" indent="-17621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4pPr>
            <a:lvl5pPr marL="541338"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000" b="1" kern="1200">
                <a:solidFill>
                  <a:schemeClr val="tx1"/>
                </a:solidFill>
                <a:latin typeface="+mj-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000" kern="1200">
                <a:solidFill>
                  <a:schemeClr val="tx1"/>
                </a:solidFill>
                <a:latin typeface="+mn-lt"/>
                <a:ea typeface="+mn-ea"/>
                <a:cs typeface="+mn-cs"/>
              </a:defRPr>
            </a:lvl7pPr>
            <a:lvl8pPr marL="138113" indent="-138113"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8pPr>
            <a:lvl9pPr marL="271463" indent="-123825"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6000" b="0" i="0" u="none" strike="noStrike" kern="1200" cap="none" spc="0" normalizeH="0" baseline="0" noProof="0">
                <a:ln>
                  <a:noFill/>
                </a:ln>
                <a:solidFill>
                  <a:prstClr val="black"/>
                </a:solidFill>
                <a:effectLst/>
                <a:uLnTx/>
                <a:uFillTx/>
                <a:latin typeface="DM Sans"/>
                <a:ea typeface="+mn-ea"/>
                <a:cs typeface="+mn-cs"/>
              </a:rPr>
              <a:t>50%</a:t>
            </a:r>
          </a:p>
        </p:txBody>
      </p:sp>
      <p:sp>
        <p:nvSpPr>
          <p:cNvPr id="32" name="Text Placeholder 9">
            <a:extLst>
              <a:ext uri="{FF2B5EF4-FFF2-40B4-BE49-F238E27FC236}">
                <a16:creationId xmlns:a16="http://schemas.microsoft.com/office/drawing/2014/main" id="{9FDB7FCC-727B-C377-599C-FC019B6E068E}"/>
              </a:ext>
            </a:extLst>
          </p:cNvPr>
          <p:cNvSpPr txBox="1">
            <a:spLocks/>
          </p:cNvSpPr>
          <p:nvPr/>
        </p:nvSpPr>
        <p:spPr>
          <a:xfrm>
            <a:off x="7722870" y="1485265"/>
            <a:ext cx="1911223" cy="914400"/>
          </a:xfrm>
          <a:prstGeom prst="rect">
            <a:avLst/>
          </a:prstGeom>
        </p:spPr>
        <p:txBody>
          <a:bodyPr lIns="0" tIns="0" rIns="0" bIns="0"/>
          <a:lstStyle>
            <a:lvl1pPr marL="0" indent="0" algn="l" defTabSz="914400" rtl="0" eaLnBrk="1" latinLnBrk="0" hangingPunct="1">
              <a:lnSpc>
                <a:spcPct val="105000"/>
              </a:lnSpc>
              <a:spcBef>
                <a:spcPts val="0"/>
              </a:spcBef>
              <a:buFont typeface="Arial" panose="020B0604020202020204" pitchFamily="34" charset="0"/>
              <a:buNone/>
              <a:defRPr sz="1100" b="1" kern="1200">
                <a:solidFill>
                  <a:schemeClr val="tx1"/>
                </a:solidFill>
                <a:latin typeface="+mj-lt"/>
                <a:ea typeface="+mn-ea"/>
                <a:cs typeface="+mn-cs"/>
              </a:defRPr>
            </a:lvl1pPr>
            <a:lvl2pPr marL="0" indent="0" algn="l" defTabSz="914400" rtl="0" eaLnBrk="1" latinLnBrk="0" hangingPunct="1">
              <a:lnSpc>
                <a:spcPct val="105000"/>
              </a:lnSpc>
              <a:spcBef>
                <a:spcPts val="0"/>
              </a:spcBef>
              <a:buFont typeface="Arial" panose="020B0604020202020204" pitchFamily="34" charset="0"/>
              <a:buNone/>
              <a:defRPr sz="1100" kern="1200">
                <a:solidFill>
                  <a:schemeClr val="tx1"/>
                </a:solidFill>
                <a:latin typeface="+mn-lt"/>
                <a:ea typeface="+mn-ea"/>
                <a:cs typeface="+mn-cs"/>
              </a:defRPr>
            </a:lvl2pPr>
            <a:lvl3pPr marL="182563"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3pPr>
            <a:lvl4pPr marL="358775" indent="-17621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4pPr>
            <a:lvl5pPr marL="541338"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000" b="1" kern="1200">
                <a:solidFill>
                  <a:schemeClr val="tx1"/>
                </a:solidFill>
                <a:latin typeface="+mj-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000" kern="1200">
                <a:solidFill>
                  <a:schemeClr val="tx1"/>
                </a:solidFill>
                <a:latin typeface="+mn-lt"/>
                <a:ea typeface="+mn-ea"/>
                <a:cs typeface="+mn-cs"/>
              </a:defRPr>
            </a:lvl7pPr>
            <a:lvl8pPr marL="138113" indent="-138113"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8pPr>
            <a:lvl9pPr marL="271463" indent="-123825"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6000" b="0" i="0" u="none" strike="noStrike" kern="1200" cap="none" spc="0" normalizeH="0" baseline="0" noProof="0">
                <a:ln>
                  <a:noFill/>
                </a:ln>
                <a:solidFill>
                  <a:prstClr val="black"/>
                </a:solidFill>
                <a:effectLst/>
                <a:uLnTx/>
                <a:uFillTx/>
                <a:latin typeface="DM Sans"/>
                <a:ea typeface="+mn-ea"/>
                <a:cs typeface="+mn-cs"/>
              </a:rPr>
              <a:t>1  2</a:t>
            </a:r>
          </a:p>
        </p:txBody>
      </p:sp>
      <p:sp>
        <p:nvSpPr>
          <p:cNvPr id="33" name="TextBox 32">
            <a:extLst>
              <a:ext uri="{FF2B5EF4-FFF2-40B4-BE49-F238E27FC236}">
                <a16:creationId xmlns:a16="http://schemas.microsoft.com/office/drawing/2014/main" id="{86E31C25-752E-9F85-9404-BD04887BA656}"/>
              </a:ext>
            </a:extLst>
          </p:cNvPr>
          <p:cNvSpPr txBox="1"/>
          <p:nvPr/>
        </p:nvSpPr>
        <p:spPr>
          <a:xfrm>
            <a:off x="8674105" y="1625600"/>
            <a:ext cx="707643" cy="48768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DM Sans"/>
                <a:ea typeface="+mn-ea"/>
                <a:cs typeface="+mn-cs"/>
              </a:rPr>
              <a:t>in</a:t>
            </a:r>
          </a:p>
        </p:txBody>
      </p:sp>
      <p:sp>
        <p:nvSpPr>
          <p:cNvPr id="34" name="Text Placeholder 18">
            <a:extLst>
              <a:ext uri="{FF2B5EF4-FFF2-40B4-BE49-F238E27FC236}">
                <a16:creationId xmlns:a16="http://schemas.microsoft.com/office/drawing/2014/main" id="{8EA743C1-23BC-9451-908A-D25191A5C227}"/>
              </a:ext>
            </a:extLst>
          </p:cNvPr>
          <p:cNvSpPr txBox="1">
            <a:spLocks/>
          </p:cNvSpPr>
          <p:nvPr/>
        </p:nvSpPr>
        <p:spPr>
          <a:xfrm>
            <a:off x="9833290" y="265432"/>
            <a:ext cx="2294255" cy="1219200"/>
          </a:xfrm>
          <a:prstGeom prst="rect">
            <a:avLst/>
          </a:prstGeom>
        </p:spPr>
        <p:txBody>
          <a:bodyPr vert="horz" lIns="0" tIns="0" rIns="0" bIns="0" rtlCol="0" anchor="t" anchorCtr="0">
            <a:noAutofit/>
          </a:bodyPr>
          <a:lstStyle>
            <a:lvl1pPr marL="0" indent="0" algn="l" defTabSz="914400" rtl="0" eaLnBrk="1" latinLnBrk="0" hangingPunct="1">
              <a:lnSpc>
                <a:spcPct val="105000"/>
              </a:lnSpc>
              <a:spcBef>
                <a:spcPts val="0"/>
              </a:spcBef>
              <a:spcAft>
                <a:spcPts val="1600"/>
              </a:spcAft>
              <a:buFont typeface="Arial" panose="020B0604020202020204" pitchFamily="34" charset="0"/>
              <a:buNone/>
              <a:defRPr sz="1500" b="0" kern="1200" cap="none" baseline="0">
                <a:solidFill>
                  <a:schemeClr val="tx1"/>
                </a:solidFill>
                <a:latin typeface="+mj-lt"/>
                <a:ea typeface="+mn-ea"/>
                <a:cs typeface="+mn-cs"/>
              </a:defRPr>
            </a:lvl1pPr>
            <a:lvl2pPr marL="457200" indent="0" algn="l" defTabSz="914400" rtl="0" eaLnBrk="1" latinLnBrk="0" hangingPunct="1">
              <a:lnSpc>
                <a:spcPct val="105000"/>
              </a:lnSpc>
              <a:spcBef>
                <a:spcPts val="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05000"/>
              </a:lnSpc>
              <a:spcBef>
                <a:spcPts val="0"/>
              </a:spcBef>
              <a:buClr>
                <a:schemeClr val="tx2"/>
              </a:buClr>
              <a:buFont typeface="Aptos" panose="020B00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05000"/>
              </a:lnSpc>
              <a:spcBef>
                <a:spcPts val="0"/>
              </a:spcBef>
              <a:buClr>
                <a:schemeClr val="tx2"/>
              </a:buClr>
              <a:buFont typeface="Aptos" panose="020B00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05000"/>
              </a:lnSpc>
              <a:spcBef>
                <a:spcPts val="0"/>
              </a:spcBef>
              <a:buClr>
                <a:schemeClr val="tx2"/>
              </a:buClr>
              <a:buFont typeface="Aptos" panose="020B00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00000"/>
              </a:lnSpc>
              <a:spcBef>
                <a:spcPts val="500"/>
              </a:spcBef>
              <a:buFont typeface="Arial" panose="020B0604020202020204" pitchFamily="34" charset="0"/>
              <a:buNone/>
              <a:defRPr sz="1600" b="1" kern="1200">
                <a:solidFill>
                  <a:schemeClr val="tx1">
                    <a:tint val="75000"/>
                  </a:schemeClr>
                </a:solidFill>
                <a:latin typeface="+mj-lt"/>
                <a:ea typeface="+mn-ea"/>
                <a:cs typeface="+mn-cs"/>
              </a:defRPr>
            </a:lvl6pPr>
            <a:lvl7pPr marL="2743200" indent="0" algn="l" defTabSz="914400" rtl="0" eaLnBrk="1" latinLnBrk="0" hangingPunct="1">
              <a:lnSpc>
                <a:spcPct val="10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00000"/>
              </a:lnSpc>
              <a:spcBef>
                <a:spcPts val="500"/>
              </a:spcBef>
              <a:buClrTx/>
              <a:buFont typeface="Aptos" panose="020B00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100000"/>
              </a:lnSpc>
              <a:spcBef>
                <a:spcPts val="500"/>
              </a:spcBef>
              <a:buClrTx/>
              <a:buFont typeface="Aptos" panose="020B00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5000"/>
              </a:lnSpc>
              <a:spcBef>
                <a:spcPts val="0"/>
              </a:spcBef>
              <a:spcAft>
                <a:spcPts val="800"/>
              </a:spcAft>
              <a:buClrTx/>
              <a:buSzTx/>
              <a:buFont typeface="Arial" panose="020B0604020202020204" pitchFamily="34" charset="0"/>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of consumers feel that beauty brands need to use sustainably sourced ingredients to be considered sustainable</a:t>
            </a:r>
          </a:p>
          <a:p>
            <a:pPr marL="0" marR="0" lvl="0" indent="0" algn="l" defTabSz="914400" rtl="0" eaLnBrk="1" fontAlgn="auto" latinLnBrk="0" hangingPunct="1">
              <a:lnSpc>
                <a:spcPct val="105000"/>
              </a:lnSpc>
              <a:spcBef>
                <a:spcPts val="0"/>
              </a:spcBef>
              <a:spcAft>
                <a:spcPts val="1600"/>
              </a:spcAft>
              <a:buClrTx/>
              <a:buSzTx/>
              <a:buFont typeface="Arial" panose="020B0604020202020204" pitchFamily="34" charset="0"/>
              <a:buNone/>
              <a:tabLst/>
              <a:defRPr/>
            </a:pPr>
            <a:r>
              <a:rPr kumimoji="0" lang="en-US" sz="1100" b="0" i="1" u="none" strike="noStrike" kern="1200" cap="none" spc="0" normalizeH="0" baseline="0" noProof="0">
                <a:ln>
                  <a:noFill/>
                </a:ln>
                <a:solidFill>
                  <a:prstClr val="black"/>
                </a:solidFill>
                <a:effectLst/>
                <a:uLnTx/>
                <a:uFillTx/>
                <a:latin typeface="DM Sans"/>
                <a:ea typeface="+mn-ea"/>
                <a:cs typeface="+mn-cs"/>
              </a:rPr>
              <a:t>Kantar Profiles</a:t>
            </a:r>
            <a:endParaRPr kumimoji="0" lang="en-US" sz="1100" b="0" i="0" u="none" strike="noStrike" kern="1200" cap="none" spc="0" normalizeH="0" baseline="0" noProof="0">
              <a:ln>
                <a:noFill/>
              </a:ln>
              <a:solidFill>
                <a:prstClr val="black"/>
              </a:solidFill>
              <a:effectLst/>
              <a:uLnTx/>
              <a:uFillTx/>
              <a:latin typeface="DM Sans"/>
              <a:ea typeface="+mn-ea"/>
              <a:cs typeface="+mn-cs"/>
            </a:endParaRPr>
          </a:p>
        </p:txBody>
      </p:sp>
      <p:sp>
        <p:nvSpPr>
          <p:cNvPr id="2" name="Text Placeholder 18">
            <a:extLst>
              <a:ext uri="{FF2B5EF4-FFF2-40B4-BE49-F238E27FC236}">
                <a16:creationId xmlns:a16="http://schemas.microsoft.com/office/drawing/2014/main" id="{71ED96EA-FC2C-E7B8-38F0-A34EDB2C70CA}"/>
              </a:ext>
            </a:extLst>
          </p:cNvPr>
          <p:cNvSpPr txBox="1">
            <a:spLocks/>
          </p:cNvSpPr>
          <p:nvPr/>
        </p:nvSpPr>
        <p:spPr>
          <a:xfrm>
            <a:off x="9833291" y="1484632"/>
            <a:ext cx="1736410" cy="3798570"/>
          </a:xfrm>
          <a:prstGeom prst="rect">
            <a:avLst/>
          </a:prstGeom>
        </p:spPr>
        <p:txBody>
          <a:bodyPr vert="horz" lIns="0" tIns="0" rIns="0" bIns="0" rtlCol="0" anchor="t" anchorCtr="0">
            <a:noAutofit/>
          </a:bodyPr>
          <a:lstStyle>
            <a:lvl1pPr marL="0" indent="0" algn="l" defTabSz="914400" rtl="0" eaLnBrk="1" latinLnBrk="0" hangingPunct="1">
              <a:lnSpc>
                <a:spcPct val="105000"/>
              </a:lnSpc>
              <a:spcBef>
                <a:spcPts val="0"/>
              </a:spcBef>
              <a:spcAft>
                <a:spcPts val="1600"/>
              </a:spcAft>
              <a:buFont typeface="Arial" panose="020B0604020202020204" pitchFamily="34" charset="0"/>
              <a:buNone/>
              <a:defRPr sz="1500" b="0" kern="1200" cap="none" baseline="0">
                <a:solidFill>
                  <a:schemeClr val="tx1"/>
                </a:solidFill>
                <a:latin typeface="+mj-lt"/>
                <a:ea typeface="+mn-ea"/>
                <a:cs typeface="+mn-cs"/>
              </a:defRPr>
            </a:lvl1pPr>
            <a:lvl2pPr marL="457200" indent="0" algn="l" defTabSz="914400" rtl="0" eaLnBrk="1" latinLnBrk="0" hangingPunct="1">
              <a:lnSpc>
                <a:spcPct val="105000"/>
              </a:lnSpc>
              <a:spcBef>
                <a:spcPts val="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05000"/>
              </a:lnSpc>
              <a:spcBef>
                <a:spcPts val="0"/>
              </a:spcBef>
              <a:buClr>
                <a:schemeClr val="tx2"/>
              </a:buClr>
              <a:buFont typeface="Aptos" panose="020B00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05000"/>
              </a:lnSpc>
              <a:spcBef>
                <a:spcPts val="0"/>
              </a:spcBef>
              <a:buClr>
                <a:schemeClr val="tx2"/>
              </a:buClr>
              <a:buFont typeface="Aptos" panose="020B00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05000"/>
              </a:lnSpc>
              <a:spcBef>
                <a:spcPts val="0"/>
              </a:spcBef>
              <a:buClr>
                <a:schemeClr val="tx2"/>
              </a:buClr>
              <a:buFont typeface="Aptos" panose="020B00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00000"/>
              </a:lnSpc>
              <a:spcBef>
                <a:spcPts val="500"/>
              </a:spcBef>
              <a:buFont typeface="Arial" panose="020B0604020202020204" pitchFamily="34" charset="0"/>
              <a:buNone/>
              <a:defRPr sz="1600" b="1" kern="1200">
                <a:solidFill>
                  <a:schemeClr val="tx1">
                    <a:tint val="75000"/>
                  </a:schemeClr>
                </a:solidFill>
                <a:latin typeface="+mj-lt"/>
                <a:ea typeface="+mn-ea"/>
                <a:cs typeface="+mn-cs"/>
              </a:defRPr>
            </a:lvl6pPr>
            <a:lvl7pPr marL="2743200" indent="0" algn="l" defTabSz="914400" rtl="0" eaLnBrk="1" latinLnBrk="0" hangingPunct="1">
              <a:lnSpc>
                <a:spcPct val="10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00000"/>
              </a:lnSpc>
              <a:spcBef>
                <a:spcPts val="500"/>
              </a:spcBef>
              <a:buClrTx/>
              <a:buFont typeface="Aptos" panose="020B00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100000"/>
              </a:lnSpc>
              <a:spcBef>
                <a:spcPts val="500"/>
              </a:spcBef>
              <a:buClrTx/>
              <a:buFont typeface="Aptos" panose="020B00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5000"/>
              </a:lnSpc>
              <a:spcBef>
                <a:spcPts val="0"/>
              </a:spcBef>
              <a:spcAft>
                <a:spcPts val="800"/>
              </a:spcAft>
              <a:buClrTx/>
              <a:buSzTx/>
              <a:buFont typeface="Arial" panose="020B0604020202020204" pitchFamily="34" charset="0"/>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consumers think beauty ingredients that are bad for the planet are socially unacceptable. </a:t>
            </a:r>
          </a:p>
          <a:p>
            <a:pPr marL="0" marR="0" lvl="0" indent="0" algn="l" defTabSz="914400" rtl="0" eaLnBrk="1" fontAlgn="auto" latinLnBrk="0" hangingPunct="1">
              <a:lnSpc>
                <a:spcPct val="105000"/>
              </a:lnSpc>
              <a:spcBef>
                <a:spcPts val="0"/>
              </a:spcBef>
              <a:spcAft>
                <a:spcPts val="1600"/>
              </a:spcAft>
              <a:buClrTx/>
              <a:buSzTx/>
              <a:buFont typeface="Arial" panose="020B0604020202020204" pitchFamily="34" charset="0"/>
              <a:buNone/>
              <a:tabLst/>
              <a:defRPr/>
            </a:pPr>
            <a:r>
              <a:rPr kumimoji="0" lang="en-US" sz="1100" b="0" i="1" u="none" strike="noStrike" kern="1200" cap="none" spc="0" normalizeH="0" baseline="0" noProof="0">
                <a:ln>
                  <a:noFill/>
                </a:ln>
                <a:solidFill>
                  <a:prstClr val="black"/>
                </a:solidFill>
                <a:effectLst/>
                <a:uLnTx/>
                <a:uFillTx/>
                <a:latin typeface="DM Sans"/>
                <a:ea typeface="+mn-ea"/>
                <a:cs typeface="+mn-cs"/>
              </a:rPr>
              <a:t>Mintel: 2023</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8039C100-8F99-20E5-5CFE-493A7A1627D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16005" y="6207920"/>
            <a:ext cx="2520000" cy="486937"/>
          </a:xfrm>
          <a:prstGeom prst="rect">
            <a:avLst/>
          </a:prstGeom>
        </p:spPr>
      </p:pic>
    </p:spTree>
    <p:extLst>
      <p:ext uri="{BB962C8B-B14F-4D97-AF65-F5344CB8AC3E}">
        <p14:creationId xmlns:p14="http://schemas.microsoft.com/office/powerpoint/2010/main" val="3708746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30B45E60-E518-8741-2286-7F40A6B735FA}"/>
              </a:ext>
            </a:extLst>
          </p:cNvPr>
          <p:cNvSpPr>
            <a:spLocks noGrp="1"/>
          </p:cNvSpPr>
          <p:nvPr>
            <p:ph type="title"/>
          </p:nvPr>
        </p:nvSpPr>
        <p:spPr/>
        <p:txBody>
          <a:bodyPr tIns="0"/>
          <a:lstStyle/>
          <a:p>
            <a:r>
              <a:rPr lang="en-US" b="1"/>
              <a:t>02</a:t>
            </a:r>
          </a:p>
        </p:txBody>
      </p:sp>
      <p:sp>
        <p:nvSpPr>
          <p:cNvPr id="2" name="Text Placeholder 1">
            <a:extLst>
              <a:ext uri="{FF2B5EF4-FFF2-40B4-BE49-F238E27FC236}">
                <a16:creationId xmlns:a16="http://schemas.microsoft.com/office/drawing/2014/main" id="{B6D4B69B-124E-7E06-D17F-6BCFE568548C}"/>
              </a:ext>
            </a:extLst>
          </p:cNvPr>
          <p:cNvSpPr>
            <a:spLocks noGrp="1"/>
          </p:cNvSpPr>
          <p:nvPr>
            <p:ph type="body" sz="quarter" idx="21"/>
          </p:nvPr>
        </p:nvSpPr>
        <p:spPr/>
        <p:txBody>
          <a:bodyPr/>
          <a:lstStyle/>
          <a:p>
            <a:r>
              <a:rPr lang="en-US"/>
              <a:t>SYN</a:t>
            </a:r>
            <a:r>
              <a:rPr lang="en-US">
                <a:latin typeface="DM Sans" pitchFamily="2" charset="0"/>
              </a:rPr>
              <a:t>®</a:t>
            </a:r>
            <a:r>
              <a:rPr lang="en-US"/>
              <a:t>-PEPTIDES                                  by dsm-firmenich</a:t>
            </a:r>
          </a:p>
        </p:txBody>
      </p:sp>
      <p:sp>
        <p:nvSpPr>
          <p:cNvPr id="19" name="Slide Number Placeholder 5">
            <a:extLst>
              <a:ext uri="{FF2B5EF4-FFF2-40B4-BE49-F238E27FC236}">
                <a16:creationId xmlns:a16="http://schemas.microsoft.com/office/drawing/2014/main" id="{2595D179-BAAB-DF0E-50C4-2A1D9E5E141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spTree>
    <p:extLst>
      <p:ext uri="{BB962C8B-B14F-4D97-AF65-F5344CB8AC3E}">
        <p14:creationId xmlns:p14="http://schemas.microsoft.com/office/powerpoint/2010/main" val="296719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DC53A7D-5761-40C3-868C-AF1C1EDEC41C}"/>
              </a:ext>
            </a:extLst>
          </p:cNvPr>
          <p:cNvSpPr/>
          <p:nvPr/>
        </p:nvSpPr>
        <p:spPr>
          <a:xfrm>
            <a:off x="302399" y="1685670"/>
            <a:ext cx="3039891" cy="24560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336EEE-0FD3-AA43-AAA6-75B025A58237}"/>
              </a:ext>
            </a:extLst>
          </p:cNvPr>
          <p:cNvSpPr>
            <a:spLocks noGrp="1"/>
          </p:cNvSpPr>
          <p:nvPr>
            <p:ph type="title"/>
          </p:nvPr>
        </p:nvSpPr>
        <p:spPr/>
        <p:txBody>
          <a:bodyPr/>
          <a:lstStyle/>
          <a:p>
            <a:r>
              <a:rPr lang="en-GB"/>
              <a:t>SYN®-PEPTIDES</a:t>
            </a:r>
          </a:p>
        </p:txBody>
      </p:sp>
      <p:sp>
        <p:nvSpPr>
          <p:cNvPr id="3" name="Text Placeholder 2">
            <a:extLst>
              <a:ext uri="{FF2B5EF4-FFF2-40B4-BE49-F238E27FC236}">
                <a16:creationId xmlns:a16="http://schemas.microsoft.com/office/drawing/2014/main" id="{6EDE5501-48E9-EF47-BC43-FAAC4B6ED66E}"/>
              </a:ext>
            </a:extLst>
          </p:cNvPr>
          <p:cNvSpPr>
            <a:spLocks noGrp="1"/>
          </p:cNvSpPr>
          <p:nvPr>
            <p:ph type="body" idx="11"/>
          </p:nvPr>
        </p:nvSpPr>
        <p:spPr/>
        <p:txBody>
          <a:bodyPr/>
          <a:lstStyle/>
          <a:p>
            <a:r>
              <a:rPr lang="en-GB"/>
              <a:t>Winning proposition for the market framework</a:t>
            </a:r>
          </a:p>
        </p:txBody>
      </p:sp>
      <p:pic>
        <p:nvPicPr>
          <p:cNvPr id="13" name="Picture Placeholder 12" descr="A person in a bathrobe pouring a dropper into her hand&#10;&#10;AI-generated content may be incorrect.">
            <a:extLst>
              <a:ext uri="{FF2B5EF4-FFF2-40B4-BE49-F238E27FC236}">
                <a16:creationId xmlns:a16="http://schemas.microsoft.com/office/drawing/2014/main" id="{5C223A16-8E6F-E04C-3582-27B835D402F1}"/>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2" y="2"/>
            <a:ext cx="6026259" cy="6857998"/>
          </a:xfrm>
        </p:spPr>
      </p:pic>
      <p:sp>
        <p:nvSpPr>
          <p:cNvPr id="14" name="Slide Number Placeholder 7">
            <a:extLst>
              <a:ext uri="{FF2B5EF4-FFF2-40B4-BE49-F238E27FC236}">
                <a16:creationId xmlns:a16="http://schemas.microsoft.com/office/drawing/2014/main" id="{989FD41A-2A0F-5740-2A01-8C482A28F49F}"/>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9</a:t>
            </a:fld>
            <a:endParaRPr lang="en-GB"/>
          </a:p>
        </p:txBody>
      </p:sp>
      <p:sp>
        <p:nvSpPr>
          <p:cNvPr id="16" name="Rectangle 15">
            <a:extLst>
              <a:ext uri="{FF2B5EF4-FFF2-40B4-BE49-F238E27FC236}">
                <a16:creationId xmlns:a16="http://schemas.microsoft.com/office/drawing/2014/main" id="{2310573B-7461-EA8E-7603-1A68F3CA65C1}"/>
              </a:ext>
            </a:extLst>
          </p:cNvPr>
          <p:cNvSpPr/>
          <p:nvPr/>
        </p:nvSpPr>
        <p:spPr>
          <a:xfrm>
            <a:off x="302399" y="2663132"/>
            <a:ext cx="3772987" cy="24560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13AD604-598E-3061-0A19-3EA7342D0775}"/>
              </a:ext>
            </a:extLst>
          </p:cNvPr>
          <p:cNvSpPr/>
          <p:nvPr/>
        </p:nvSpPr>
        <p:spPr>
          <a:xfrm>
            <a:off x="302399" y="3356815"/>
            <a:ext cx="3662629" cy="24560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6AD64E5B-6B25-F0D7-63FA-9D519A5E3E41}"/>
              </a:ext>
            </a:extLst>
          </p:cNvPr>
          <p:cNvSpPr>
            <a:spLocks noGrp="1"/>
          </p:cNvSpPr>
          <p:nvPr>
            <p:ph type="body" sz="quarter" idx="24"/>
          </p:nvPr>
        </p:nvSpPr>
        <p:spPr>
          <a:xfrm>
            <a:off x="302399" y="1662021"/>
            <a:ext cx="5500870" cy="4296001"/>
          </a:xfrm>
        </p:spPr>
        <p:txBody>
          <a:bodyPr/>
          <a:lstStyle/>
          <a:p>
            <a:pPr marR="0" lvl="0" algn="l" defTabSz="914400" rtl="0" eaLnBrk="1" fontAlgn="auto" latinLnBrk="0" hangingPunct="1">
              <a:spcBef>
                <a:spcPts val="0"/>
              </a:spcBef>
              <a:spcAft>
                <a:spcPts val="1200"/>
              </a:spcAft>
              <a:buClr>
                <a:schemeClr val="tx1"/>
              </a:buClr>
              <a:buSzTx/>
              <a:tabLst/>
              <a:defRPr/>
            </a:pPr>
            <a:r>
              <a:rPr kumimoji="0" lang="en-GB" sz="1800" b="1" i="0" u="none" strike="noStrike" kern="1200" cap="none" spc="0" normalizeH="0" baseline="0" noProof="0">
                <a:ln>
                  <a:noFill/>
                </a:ln>
                <a:effectLst/>
                <a:uLnTx/>
                <a:uFillTx/>
                <a:ea typeface="+mn-ea"/>
                <a:cs typeface="+mn-cs"/>
              </a:rPr>
              <a:t>Defined active compounds: </a:t>
            </a:r>
            <a:r>
              <a:rPr kumimoji="0" lang="en-GB" sz="1800" b="0" i="0" u="none" strike="noStrike" kern="1200" cap="none" spc="0" normalizeH="0" baseline="0" noProof="0">
                <a:ln>
                  <a:noFill/>
                </a:ln>
                <a:effectLst/>
                <a:uLnTx/>
                <a:uFillTx/>
                <a:ea typeface="+mn-ea"/>
                <a:cs typeface="+mn-cs"/>
              </a:rPr>
              <a:t>small chemical structured with known mode of action for measurable benefits &amp; maximum efficacy</a:t>
            </a:r>
          </a:p>
          <a:p>
            <a:pPr marR="0" lvl="0" algn="l" defTabSz="914400" rtl="0" eaLnBrk="1" fontAlgn="auto" latinLnBrk="0" hangingPunct="1">
              <a:spcBef>
                <a:spcPts val="0"/>
              </a:spcBef>
              <a:spcAft>
                <a:spcPts val="1200"/>
              </a:spcAft>
              <a:buClr>
                <a:schemeClr val="tx1"/>
              </a:buClr>
              <a:buSzTx/>
              <a:tabLst/>
              <a:defRPr/>
            </a:pPr>
            <a:r>
              <a:rPr kumimoji="0" lang="en-GB" sz="1800" b="1" i="0" u="none" strike="noStrike" kern="1200" cap="none" spc="0" normalizeH="0" baseline="0" noProof="0">
                <a:ln>
                  <a:noFill/>
                </a:ln>
                <a:effectLst/>
                <a:uLnTx/>
                <a:uFillTx/>
                <a:ea typeface="+mn-ea"/>
                <a:cs typeface="+mn-cs"/>
              </a:rPr>
              <a:t>Mimicking specific skin pathways: </a:t>
            </a:r>
            <a:r>
              <a:rPr kumimoji="0" lang="en-GB" sz="1800" b="0" i="0" u="none" strike="noStrike" kern="1200" cap="none" spc="0" normalizeH="0" baseline="0" noProof="0">
                <a:ln>
                  <a:noFill/>
                </a:ln>
                <a:effectLst/>
                <a:uLnTx/>
                <a:uFillTx/>
                <a:ea typeface="+mn-ea"/>
                <a:cs typeface="+mn-cs"/>
              </a:rPr>
              <a:t>to enhance appearance from within</a:t>
            </a:r>
          </a:p>
          <a:p>
            <a:pPr marR="0" lvl="0" algn="l" defTabSz="914400" rtl="0" eaLnBrk="1" fontAlgn="auto" latinLnBrk="0" hangingPunct="1">
              <a:spcBef>
                <a:spcPts val="0"/>
              </a:spcBef>
              <a:spcAft>
                <a:spcPts val="1200"/>
              </a:spcAft>
              <a:buClr>
                <a:schemeClr val="tx1"/>
              </a:buClr>
              <a:buSzTx/>
              <a:tabLst/>
              <a:defRPr/>
            </a:pPr>
            <a:r>
              <a:rPr kumimoji="0" lang="en-GB" sz="1800" b="1" i="0" u="none" strike="noStrike" kern="1200" cap="none" spc="0" normalizeH="0" baseline="0" noProof="0">
                <a:ln>
                  <a:noFill/>
                </a:ln>
                <a:effectLst/>
                <a:uLnTx/>
                <a:uFillTx/>
                <a:ea typeface="+mn-ea"/>
                <a:cs typeface="+mn-cs"/>
              </a:rPr>
              <a:t>Fragmented portions of proteins: </a:t>
            </a:r>
            <a:r>
              <a:rPr kumimoji="0" lang="en-GB" sz="1800" b="0" i="0" u="none" strike="noStrike" kern="1200" cap="none" spc="0" normalizeH="0" baseline="0" noProof="0">
                <a:ln>
                  <a:noFill/>
                </a:ln>
                <a:effectLst/>
                <a:uLnTx/>
                <a:uFillTx/>
                <a:ea typeface="+mn-ea"/>
                <a:cs typeface="+mn-cs"/>
              </a:rPr>
              <a:t>fundamental building blocks of skin, recognized safe and accepted by consumers</a:t>
            </a:r>
          </a:p>
          <a:p>
            <a:pPr>
              <a:spcAft>
                <a:spcPts val="1200"/>
              </a:spcAft>
            </a:pPr>
            <a:r>
              <a:rPr lang="en-GB" b="1" kern="1200"/>
              <a:t>Next generation of eco-conscious</a:t>
            </a:r>
            <a:r>
              <a:rPr lang="en-GB" kern="1200"/>
              <a:t>, high-performance skincare peptides powered by </a:t>
            </a:r>
            <a:r>
              <a:rPr lang="en-GB" kern="1200" err="1"/>
              <a:t>dsm-firmenich</a:t>
            </a:r>
            <a:r>
              <a:rPr lang="en-GB" kern="1200"/>
              <a:t> Green Chemistry Science</a:t>
            </a:r>
          </a:p>
          <a:p>
            <a:pPr>
              <a:buClr>
                <a:schemeClr val="tx1"/>
              </a:buClr>
            </a:pPr>
            <a:endParaRPr lang="en-US"/>
          </a:p>
        </p:txBody>
      </p:sp>
    </p:spTree>
    <p:extLst>
      <p:ext uri="{BB962C8B-B14F-4D97-AF65-F5344CB8AC3E}">
        <p14:creationId xmlns:p14="http://schemas.microsoft.com/office/powerpoint/2010/main" val="1940774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F452871B-B632-43CA-2528-A9062B6E43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04895" y="2874255"/>
            <a:ext cx="571762" cy="571762"/>
          </a:xfrm>
          <a:prstGeom prst="rect">
            <a:avLst/>
          </a:prstGeom>
        </p:spPr>
      </p:pic>
      <p:pic>
        <p:nvPicPr>
          <p:cNvPr id="2" name="Graphic 1">
            <a:extLst>
              <a:ext uri="{FF2B5EF4-FFF2-40B4-BE49-F238E27FC236}">
                <a16:creationId xmlns:a16="http://schemas.microsoft.com/office/drawing/2014/main" id="{F455DCD1-8FCB-737B-EB3C-F0EEF932D11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104895" y="1984083"/>
            <a:ext cx="571762" cy="571762"/>
          </a:xfrm>
          <a:prstGeom prst="rect">
            <a:avLst/>
          </a:prstGeom>
        </p:spPr>
      </p:pic>
      <p:pic>
        <p:nvPicPr>
          <p:cNvPr id="5" name="Picture 4">
            <a:extLst>
              <a:ext uri="{FF2B5EF4-FFF2-40B4-BE49-F238E27FC236}">
                <a16:creationId xmlns:a16="http://schemas.microsoft.com/office/drawing/2014/main" id="{192D9BBE-DDBE-F894-1F2F-E725FD8361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104895" y="4578361"/>
            <a:ext cx="571762" cy="571762"/>
          </a:xfrm>
          <a:prstGeom prst="rect">
            <a:avLst/>
          </a:prstGeom>
        </p:spPr>
      </p:pic>
      <p:pic>
        <p:nvPicPr>
          <p:cNvPr id="6" name="Picture 9">
            <a:extLst>
              <a:ext uri="{FF2B5EF4-FFF2-40B4-BE49-F238E27FC236}">
                <a16:creationId xmlns:a16="http://schemas.microsoft.com/office/drawing/2014/main" id="{D892D658-188C-3845-A43B-8E98F13FC0C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104895" y="5437002"/>
            <a:ext cx="571762" cy="571762"/>
          </a:xfrm>
          <a:prstGeom prst="rect">
            <a:avLst/>
          </a:prstGeom>
        </p:spPr>
      </p:pic>
      <p:sp>
        <p:nvSpPr>
          <p:cNvPr id="7" name="Text Placeholder 10">
            <a:extLst>
              <a:ext uri="{FF2B5EF4-FFF2-40B4-BE49-F238E27FC236}">
                <a16:creationId xmlns:a16="http://schemas.microsoft.com/office/drawing/2014/main" id="{F3A731C2-D63E-8468-147D-DBE2B54AC120}"/>
              </a:ext>
            </a:extLst>
          </p:cNvPr>
          <p:cNvSpPr txBox="1">
            <a:spLocks/>
          </p:cNvSpPr>
          <p:nvPr/>
        </p:nvSpPr>
        <p:spPr>
          <a:xfrm>
            <a:off x="4978720" y="1314358"/>
            <a:ext cx="824113" cy="351315"/>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1600"/>
              </a:spcAft>
              <a:buNone/>
            </a:pPr>
            <a:r>
              <a:rPr lang="en-GB" sz="2500">
                <a:ln w="19050">
                  <a:noFill/>
                </a:ln>
                <a:solidFill>
                  <a:srgbClr val="897974"/>
                </a:solidFill>
                <a:latin typeface="+mn-lt"/>
              </a:rPr>
              <a:t>60+</a:t>
            </a:r>
          </a:p>
        </p:txBody>
      </p:sp>
      <p:pic>
        <p:nvPicPr>
          <p:cNvPr id="9" name="Picture 8" descr="A close up of a molecule&#10;&#10;AI-generated content may be incorrect.">
            <a:extLst>
              <a:ext uri="{FF2B5EF4-FFF2-40B4-BE49-F238E27FC236}">
                <a16:creationId xmlns:a16="http://schemas.microsoft.com/office/drawing/2014/main" id="{9A2339CE-4E3F-2F4A-9968-EA139DA63A70}"/>
              </a:ext>
            </a:extLst>
          </p:cNvPr>
          <p:cNvPicPr>
            <a:picLocks noChangeAspect="1"/>
          </p:cNvPicPr>
          <p:nvPr/>
        </p:nvPicPr>
        <p:blipFill>
          <a:blip r:embed="rId7" cstate="screen">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3" name="Text Placeholder 13">
            <a:extLst>
              <a:ext uri="{FF2B5EF4-FFF2-40B4-BE49-F238E27FC236}">
                <a16:creationId xmlns:a16="http://schemas.microsoft.com/office/drawing/2014/main" id="{D86DD499-94AE-A0ED-81BB-7C18F3BFB7DD}"/>
              </a:ext>
            </a:extLst>
          </p:cNvPr>
          <p:cNvSpPr txBox="1">
            <a:spLocks/>
          </p:cNvSpPr>
          <p:nvPr/>
        </p:nvSpPr>
        <p:spPr>
          <a:xfrm>
            <a:off x="292317" y="1453063"/>
            <a:ext cx="4217646" cy="3184700"/>
          </a:xfrm>
          <a:prstGeom prst="rect">
            <a:avLst/>
          </a:prstGeom>
          <a:solidFill>
            <a:srgbClr val="CCBCB8"/>
          </a:solidFill>
          <a:ln>
            <a:noFill/>
          </a:ln>
        </p:spPr>
        <p:txBody>
          <a:bodyPr lIns="125999" tIns="72000" rIns="125999" bIns="72000" anchor="ctr">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500"/>
              </a:spcBef>
              <a:spcAft>
                <a:spcPts val="400"/>
              </a:spcAft>
              <a:buClr>
                <a:srgbClr val="307297"/>
              </a:buClr>
              <a:buSzPct val="90000"/>
              <a:buFont typeface="Wingdings" panose="05000000000000000000" pitchFamily="2" charset="2"/>
              <a:buNone/>
              <a:tabLst/>
              <a:defRPr/>
            </a:pPr>
            <a:r>
              <a:rPr kumimoji="0" lang="en-US" sz="1900" b="0" i="0" u="none" strike="noStrike" kern="1200" cap="none" spc="0" normalizeH="0" baseline="0" noProof="0">
                <a:ln>
                  <a:noFill/>
                </a:ln>
                <a:solidFill>
                  <a:srgbClr val="4D3C35"/>
                </a:solidFill>
                <a:effectLst/>
                <a:uLnTx/>
                <a:uFillTx/>
                <a:latin typeface="Lora" pitchFamily="2" charset="77"/>
                <a:ea typeface="+mn-ea"/>
                <a:cs typeface="+mn-cs"/>
              </a:rPr>
              <a:t>Pharma-inspired skincare solutions, taking skin health ambition to the next level. </a:t>
            </a:r>
          </a:p>
          <a:p>
            <a:pPr marL="0" marR="0" lvl="1" indent="0" algn="l" defTabSz="914400" rtl="0" eaLnBrk="1" fontAlgn="auto" latinLnBrk="0" hangingPunct="1">
              <a:lnSpc>
                <a:spcPct val="100000"/>
              </a:lnSpc>
              <a:spcBef>
                <a:spcPts val="500"/>
              </a:spcBef>
              <a:spcAft>
                <a:spcPts val="400"/>
              </a:spcAft>
              <a:buClr>
                <a:srgbClr val="307297"/>
              </a:buClr>
              <a:buSzPct val="90000"/>
              <a:buFont typeface="Wingdings" panose="05000000000000000000" pitchFamily="2" charset="2"/>
              <a:buNone/>
              <a:tabLst/>
              <a:defRPr/>
            </a:pPr>
            <a:r>
              <a:rPr kumimoji="0" lang="en-US" sz="1900" b="0" i="0" u="none" strike="noStrike" kern="1200" cap="none" spc="0" normalizeH="0" baseline="0" noProof="0">
                <a:ln>
                  <a:noFill/>
                </a:ln>
                <a:solidFill>
                  <a:srgbClr val="4D3C35"/>
                </a:solidFill>
                <a:effectLst/>
                <a:uLnTx/>
                <a:uFillTx/>
                <a:latin typeface="Lora" pitchFamily="2" charset="77"/>
                <a:ea typeface="+mn-ea"/>
                <a:cs typeface="+mn-cs"/>
              </a:rPr>
              <a:t>Our targeted approach, enhanced by AI and molecular modeling, is supported by green chemistry to generate groundbreaking, sustainable solutions proven to deliver the highest levels of efficacy towards well-aging</a:t>
            </a:r>
          </a:p>
        </p:txBody>
      </p:sp>
      <p:sp>
        <p:nvSpPr>
          <p:cNvPr id="8" name="Text Placeholder 7">
            <a:extLst>
              <a:ext uri="{FF2B5EF4-FFF2-40B4-BE49-F238E27FC236}">
                <a16:creationId xmlns:a16="http://schemas.microsoft.com/office/drawing/2014/main" id="{E8B3143F-99C2-D6FD-EE0A-D6AD9ABB58C1}"/>
              </a:ext>
            </a:extLst>
          </p:cNvPr>
          <p:cNvSpPr>
            <a:spLocks noGrp="1"/>
          </p:cNvSpPr>
          <p:nvPr>
            <p:ph type="body" sz="quarter" idx="12"/>
          </p:nvPr>
        </p:nvSpPr>
        <p:spPr>
          <a:xfrm>
            <a:off x="292318" y="496290"/>
            <a:ext cx="4217645" cy="956773"/>
          </a:xfrm>
          <a:solidFill>
            <a:srgbClr val="4D3C35"/>
          </a:solidFill>
        </p:spPr>
        <p:txBody>
          <a:bodyPr wrap="square" lIns="125999" tIns="90000" rIns="125999" bIns="90000" anchor="ctr" anchorCtr="0">
            <a:spAutoFit/>
          </a:bodyPr>
          <a:lstStyle/>
          <a:p>
            <a:r>
              <a:rPr lang="en-US" sz="2400" b="1" err="1">
                <a:solidFill>
                  <a:schemeClr val="bg1"/>
                </a:solidFill>
              </a:rPr>
              <a:t>dsm-firmenich’s</a:t>
            </a:r>
            <a:r>
              <a:rPr lang="en-US" sz="2400" b="1">
                <a:solidFill>
                  <a:schemeClr val="bg1"/>
                </a:solidFill>
              </a:rPr>
              <a:t> </a:t>
            </a:r>
            <a:br>
              <a:rPr lang="en-US" sz="2400" b="1">
                <a:solidFill>
                  <a:schemeClr val="bg1"/>
                </a:solidFill>
              </a:rPr>
            </a:br>
            <a:r>
              <a:rPr lang="en-US" sz="2400" b="1">
                <a:solidFill>
                  <a:schemeClr val="bg1"/>
                </a:solidFill>
              </a:rPr>
              <a:t>SYN</a:t>
            </a:r>
            <a:r>
              <a:rPr lang="en-US" sz="2400" b="1">
                <a:solidFill>
                  <a:schemeClr val="bg1"/>
                </a:solidFill>
                <a:latin typeface="DM Sans" pitchFamily="2" charset="0"/>
              </a:rPr>
              <a:t>®</a:t>
            </a:r>
            <a:r>
              <a:rPr lang="en-US" sz="2400" b="1">
                <a:solidFill>
                  <a:schemeClr val="bg1"/>
                </a:solidFill>
              </a:rPr>
              <a:t>-PEPTIDES</a:t>
            </a:r>
          </a:p>
        </p:txBody>
      </p:sp>
      <p:sp>
        <p:nvSpPr>
          <p:cNvPr id="10" name="Slide Number Placeholder 1">
            <a:extLst>
              <a:ext uri="{FF2B5EF4-FFF2-40B4-BE49-F238E27FC236}">
                <a16:creationId xmlns:a16="http://schemas.microsoft.com/office/drawing/2014/main" id="{30A4F7B6-3E4A-25AC-2A75-D9794A937877}"/>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Title 3">
            <a:extLst>
              <a:ext uri="{FF2B5EF4-FFF2-40B4-BE49-F238E27FC236}">
                <a16:creationId xmlns:a16="http://schemas.microsoft.com/office/drawing/2014/main" id="{8B5EA6DA-22C9-3CEA-1E9F-42962B4BEE50}"/>
              </a:ext>
            </a:extLst>
          </p:cNvPr>
          <p:cNvSpPr txBox="1">
            <a:spLocks/>
          </p:cNvSpPr>
          <p:nvPr/>
        </p:nvSpPr>
        <p:spPr>
          <a:xfrm>
            <a:off x="5161919" y="496290"/>
            <a:ext cx="5455281" cy="443198"/>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r>
              <a:rPr lang="en-GB">
                <a:solidFill>
                  <a:schemeClr val="tx1"/>
                </a:solidFill>
              </a:rPr>
              <a:t>A unique proposal</a:t>
            </a:r>
          </a:p>
        </p:txBody>
      </p:sp>
      <p:sp>
        <p:nvSpPr>
          <p:cNvPr id="14" name="Text Placeholder 10">
            <a:extLst>
              <a:ext uri="{FF2B5EF4-FFF2-40B4-BE49-F238E27FC236}">
                <a16:creationId xmlns:a16="http://schemas.microsoft.com/office/drawing/2014/main" id="{DA7CFF58-3BAB-9B73-5E0B-FBBBC6876EEC}"/>
              </a:ext>
            </a:extLst>
          </p:cNvPr>
          <p:cNvSpPr txBox="1">
            <a:spLocks/>
          </p:cNvSpPr>
          <p:nvPr/>
        </p:nvSpPr>
        <p:spPr>
          <a:xfrm>
            <a:off x="5953668" y="1210170"/>
            <a:ext cx="4765131" cy="554400"/>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None/>
            </a:pPr>
            <a:r>
              <a:rPr lang="en-GB">
                <a:solidFill>
                  <a:schemeClr val="tx1"/>
                </a:solidFill>
                <a:latin typeface="+mn-lt"/>
              </a:rPr>
              <a:t>Over 60 years of experience in the field</a:t>
            </a:r>
          </a:p>
        </p:txBody>
      </p:sp>
      <p:sp>
        <p:nvSpPr>
          <p:cNvPr id="21" name="Text Placeholder 10">
            <a:extLst>
              <a:ext uri="{FF2B5EF4-FFF2-40B4-BE49-F238E27FC236}">
                <a16:creationId xmlns:a16="http://schemas.microsoft.com/office/drawing/2014/main" id="{ACF2964D-2F04-92B0-5B21-E860349609A8}"/>
              </a:ext>
            </a:extLst>
          </p:cNvPr>
          <p:cNvSpPr txBox="1">
            <a:spLocks/>
          </p:cNvSpPr>
          <p:nvPr/>
        </p:nvSpPr>
        <p:spPr>
          <a:xfrm>
            <a:off x="5953669" y="2058365"/>
            <a:ext cx="4530400" cy="554400"/>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None/>
            </a:pPr>
            <a:r>
              <a:rPr lang="en-GB">
                <a:solidFill>
                  <a:schemeClr val="tx1"/>
                </a:solidFill>
                <a:latin typeface="+mn-lt"/>
              </a:rPr>
              <a:t>Best efficacy. Small peptides, chemically well-defined structures</a:t>
            </a:r>
          </a:p>
        </p:txBody>
      </p:sp>
      <p:sp>
        <p:nvSpPr>
          <p:cNvPr id="22" name="Text Placeholder 10">
            <a:extLst>
              <a:ext uri="{FF2B5EF4-FFF2-40B4-BE49-F238E27FC236}">
                <a16:creationId xmlns:a16="http://schemas.microsoft.com/office/drawing/2014/main" id="{B51265E4-FCFD-2ACC-4D6D-0943041A4740}"/>
              </a:ext>
            </a:extLst>
          </p:cNvPr>
          <p:cNvSpPr txBox="1">
            <a:spLocks/>
          </p:cNvSpPr>
          <p:nvPr/>
        </p:nvSpPr>
        <p:spPr>
          <a:xfrm>
            <a:off x="5953669" y="2906560"/>
            <a:ext cx="4530400" cy="553998"/>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None/>
            </a:pPr>
            <a:r>
              <a:rPr lang="en-GB">
                <a:solidFill>
                  <a:schemeClr val="tx1"/>
                </a:solidFill>
                <a:latin typeface="+mn-lt"/>
              </a:rPr>
              <a:t>Fully substantiated, </a:t>
            </a:r>
            <a:br>
              <a:rPr lang="en-GB">
                <a:solidFill>
                  <a:schemeClr val="tx1"/>
                </a:solidFill>
                <a:latin typeface="+mn-lt"/>
              </a:rPr>
            </a:br>
            <a:r>
              <a:rPr lang="en-GB">
                <a:solidFill>
                  <a:schemeClr val="tx1"/>
                </a:solidFill>
                <a:latin typeface="+mn-lt"/>
              </a:rPr>
              <a:t>visible results on skin</a:t>
            </a:r>
          </a:p>
        </p:txBody>
      </p:sp>
      <p:sp>
        <p:nvSpPr>
          <p:cNvPr id="23" name="Text Placeholder 10">
            <a:extLst>
              <a:ext uri="{FF2B5EF4-FFF2-40B4-BE49-F238E27FC236}">
                <a16:creationId xmlns:a16="http://schemas.microsoft.com/office/drawing/2014/main" id="{0923E08D-CD25-139D-A0A3-0BA927A80BF3}"/>
              </a:ext>
            </a:extLst>
          </p:cNvPr>
          <p:cNvSpPr txBox="1">
            <a:spLocks/>
          </p:cNvSpPr>
          <p:nvPr/>
        </p:nvSpPr>
        <p:spPr>
          <a:xfrm>
            <a:off x="5953669" y="3754353"/>
            <a:ext cx="4528800" cy="554400"/>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None/>
            </a:pPr>
            <a:r>
              <a:rPr lang="en-GB">
                <a:solidFill>
                  <a:schemeClr val="tx1"/>
                </a:solidFill>
                <a:latin typeface="+mn-lt"/>
              </a:rPr>
              <a:t>High purity and stability</a:t>
            </a:r>
          </a:p>
        </p:txBody>
      </p:sp>
      <p:sp>
        <p:nvSpPr>
          <p:cNvPr id="24" name="Text Placeholder 10">
            <a:extLst>
              <a:ext uri="{FF2B5EF4-FFF2-40B4-BE49-F238E27FC236}">
                <a16:creationId xmlns:a16="http://schemas.microsoft.com/office/drawing/2014/main" id="{7F430D3C-D641-77AA-3B7C-B78A41136AA6}"/>
              </a:ext>
            </a:extLst>
          </p:cNvPr>
          <p:cNvSpPr txBox="1">
            <a:spLocks/>
          </p:cNvSpPr>
          <p:nvPr/>
        </p:nvSpPr>
        <p:spPr>
          <a:xfrm>
            <a:off x="5953669" y="4602548"/>
            <a:ext cx="4528800" cy="554400"/>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None/>
            </a:pPr>
            <a:r>
              <a:rPr lang="en-GB">
                <a:solidFill>
                  <a:schemeClr val="tx1"/>
                </a:solidFill>
                <a:latin typeface="+mn-lt"/>
              </a:rPr>
              <a:t>Extended safety dossier</a:t>
            </a:r>
          </a:p>
        </p:txBody>
      </p:sp>
      <p:sp>
        <p:nvSpPr>
          <p:cNvPr id="25" name="Text Placeholder 10">
            <a:extLst>
              <a:ext uri="{FF2B5EF4-FFF2-40B4-BE49-F238E27FC236}">
                <a16:creationId xmlns:a16="http://schemas.microsoft.com/office/drawing/2014/main" id="{C8F7850A-71B7-F9D2-13F6-13DA8EFE9D82}"/>
              </a:ext>
            </a:extLst>
          </p:cNvPr>
          <p:cNvSpPr txBox="1">
            <a:spLocks/>
          </p:cNvSpPr>
          <p:nvPr/>
        </p:nvSpPr>
        <p:spPr>
          <a:xfrm>
            <a:off x="5953669" y="5477416"/>
            <a:ext cx="4530400" cy="553998"/>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600"/>
              </a:spcAft>
              <a:buNone/>
            </a:pPr>
            <a:r>
              <a:rPr lang="en-GB">
                <a:solidFill>
                  <a:schemeClr val="tx1"/>
                </a:solidFill>
                <a:latin typeface="+mn-lt"/>
              </a:rPr>
              <a:t>No preservatives, vegan-friendly, suitable for clean beauty</a:t>
            </a:r>
          </a:p>
        </p:txBody>
      </p:sp>
      <p:pic>
        <p:nvPicPr>
          <p:cNvPr id="26" name="Graphic 25">
            <a:extLst>
              <a:ext uri="{FF2B5EF4-FFF2-40B4-BE49-F238E27FC236}">
                <a16:creationId xmlns:a16="http://schemas.microsoft.com/office/drawing/2014/main" id="{F33A0E3E-0146-F0FA-70BF-EB0A3BD93F4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143014" y="3764427"/>
            <a:ext cx="495524" cy="495524"/>
          </a:xfrm>
          <a:prstGeom prst="rect">
            <a:avLst/>
          </a:prstGeom>
        </p:spPr>
      </p:pic>
    </p:spTree>
    <p:extLst>
      <p:ext uri="{BB962C8B-B14F-4D97-AF65-F5344CB8AC3E}">
        <p14:creationId xmlns:p14="http://schemas.microsoft.com/office/powerpoint/2010/main" val="636306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BC3705B-0262-BC87-4D1B-CD0281394BCB}"/>
              </a:ext>
            </a:extLst>
          </p:cNvPr>
          <p:cNvSpPr/>
          <p:nvPr/>
        </p:nvSpPr>
        <p:spPr>
          <a:xfrm>
            <a:off x="0" y="0"/>
            <a:ext cx="6096000"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4" name="Picture 3" descr="Close-up of a molecule&#10;&#10;AI-generated content may be incorrect.">
            <a:extLst>
              <a:ext uri="{FF2B5EF4-FFF2-40B4-BE49-F238E27FC236}">
                <a16:creationId xmlns:a16="http://schemas.microsoft.com/office/drawing/2014/main" id="{598F6D5D-3E58-8CAA-852B-5B40DD6345E2}"/>
              </a:ext>
            </a:extLst>
          </p:cNvPr>
          <p:cNvPicPr>
            <a:picLocks noChangeAspect="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2459716"/>
            <a:ext cx="4830945" cy="3155894"/>
          </a:xfrm>
          <a:prstGeom prst="rect">
            <a:avLst/>
          </a:prstGeom>
        </p:spPr>
      </p:pic>
      <p:sp>
        <p:nvSpPr>
          <p:cNvPr id="12" name="Slide Number Placeholder 7">
            <a:extLst>
              <a:ext uri="{FF2B5EF4-FFF2-40B4-BE49-F238E27FC236}">
                <a16:creationId xmlns:a16="http://schemas.microsoft.com/office/drawing/2014/main" id="{F27927F9-4E30-1C27-0838-512FC12ADAE5}"/>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6" name="Text Placeholder 7">
            <a:extLst>
              <a:ext uri="{FF2B5EF4-FFF2-40B4-BE49-F238E27FC236}">
                <a16:creationId xmlns:a16="http://schemas.microsoft.com/office/drawing/2014/main" id="{2E76777F-811F-435D-987C-A354C6863D28}"/>
              </a:ext>
            </a:extLst>
          </p:cNvPr>
          <p:cNvSpPr>
            <a:spLocks noGrp="1"/>
          </p:cNvSpPr>
          <p:nvPr>
            <p:ph type="body" idx="11"/>
          </p:nvPr>
        </p:nvSpPr>
        <p:spPr>
          <a:xfrm>
            <a:off x="302400" y="648000"/>
            <a:ext cx="5140808" cy="288767"/>
          </a:xfrm>
        </p:spPr>
        <p:txBody>
          <a:bodyPr/>
          <a:lstStyle/>
          <a:p>
            <a:r>
              <a:rPr lang="en-US" sz="2400">
                <a:solidFill>
                  <a:srgbClr val="C3E6E1"/>
                </a:solidFill>
              </a:rPr>
              <a:t>Next generation,</a:t>
            </a:r>
          </a:p>
          <a:p>
            <a:pPr>
              <a:lnSpc>
                <a:spcPct val="90000"/>
              </a:lnSpc>
            </a:pPr>
            <a:r>
              <a:rPr lang="en-US" sz="2400">
                <a:solidFill>
                  <a:srgbClr val="C3E6E1"/>
                </a:solidFill>
              </a:rPr>
              <a:t>eco-conscious &amp; high performing</a:t>
            </a:r>
          </a:p>
        </p:txBody>
      </p:sp>
      <p:sp>
        <p:nvSpPr>
          <p:cNvPr id="2" name="Title 1">
            <a:extLst>
              <a:ext uri="{FF2B5EF4-FFF2-40B4-BE49-F238E27FC236}">
                <a16:creationId xmlns:a16="http://schemas.microsoft.com/office/drawing/2014/main" id="{46F32050-9555-BD5F-57F0-87EBB57AA105}"/>
              </a:ext>
            </a:extLst>
          </p:cNvPr>
          <p:cNvSpPr>
            <a:spLocks noGrp="1"/>
          </p:cNvSpPr>
          <p:nvPr>
            <p:ph type="title"/>
          </p:nvPr>
        </p:nvSpPr>
        <p:spPr/>
        <p:txBody>
          <a:bodyPr/>
          <a:lstStyle/>
          <a:p>
            <a:r>
              <a:rPr lang="en-US">
                <a:solidFill>
                  <a:schemeClr val="bg1"/>
                </a:solidFill>
              </a:rPr>
              <a:t>Futureproof peptides</a:t>
            </a:r>
          </a:p>
        </p:txBody>
      </p:sp>
      <p:sp>
        <p:nvSpPr>
          <p:cNvPr id="52" name="Oval 51">
            <a:extLst>
              <a:ext uri="{FF2B5EF4-FFF2-40B4-BE49-F238E27FC236}">
                <a16:creationId xmlns:a16="http://schemas.microsoft.com/office/drawing/2014/main" id="{0C1915DF-6071-A7EB-667C-C2B67362951B}"/>
              </a:ext>
            </a:extLst>
          </p:cNvPr>
          <p:cNvSpPr/>
          <p:nvPr/>
        </p:nvSpPr>
        <p:spPr>
          <a:xfrm flipH="1">
            <a:off x="-106440" y="3798126"/>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Oval 52">
            <a:extLst>
              <a:ext uri="{FF2B5EF4-FFF2-40B4-BE49-F238E27FC236}">
                <a16:creationId xmlns:a16="http://schemas.microsoft.com/office/drawing/2014/main" id="{D45989D9-37FF-5B3C-12E3-F3BE4D02601D}"/>
              </a:ext>
            </a:extLst>
          </p:cNvPr>
          <p:cNvSpPr/>
          <p:nvPr/>
        </p:nvSpPr>
        <p:spPr>
          <a:xfrm flipH="1">
            <a:off x="4652068" y="4032932"/>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4" name="Oval 53">
            <a:extLst>
              <a:ext uri="{FF2B5EF4-FFF2-40B4-BE49-F238E27FC236}">
                <a16:creationId xmlns:a16="http://schemas.microsoft.com/office/drawing/2014/main" id="{49DBB7CE-D76E-FE2A-A95C-DDC446441838}"/>
              </a:ext>
            </a:extLst>
          </p:cNvPr>
          <p:cNvSpPr>
            <a:spLocks noChangeAspect="1"/>
          </p:cNvSpPr>
          <p:nvPr/>
        </p:nvSpPr>
        <p:spPr>
          <a:xfrm flipH="1">
            <a:off x="4111208" y="5261990"/>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Rounded Rectangle 23">
            <a:extLst>
              <a:ext uri="{FF2B5EF4-FFF2-40B4-BE49-F238E27FC236}">
                <a16:creationId xmlns:a16="http://schemas.microsoft.com/office/drawing/2014/main" id="{FF647F63-3E98-4738-4B7F-345C86D6E359}"/>
              </a:ext>
            </a:extLst>
          </p:cNvPr>
          <p:cNvSpPr/>
          <p:nvPr/>
        </p:nvSpPr>
        <p:spPr>
          <a:xfrm>
            <a:off x="6745529" y="3971344"/>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solidFill>
                <a:srgbClr val="084337"/>
              </a:solidFill>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rgbClr val="084337"/>
                </a:solidFill>
                <a:latin typeface="DM Sans" pitchFamily="2" charset="0"/>
              </a:rPr>
              <a:t>High efficiency allowing a low carbon footprint contribution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1" name="Rounded Rectangle 9">
            <a:extLst>
              <a:ext uri="{FF2B5EF4-FFF2-40B4-BE49-F238E27FC236}">
                <a16:creationId xmlns:a16="http://schemas.microsoft.com/office/drawing/2014/main" id="{E313C4B6-ACC1-A103-C56D-9528192438C4}"/>
              </a:ext>
            </a:extLst>
          </p:cNvPr>
          <p:cNvSpPr/>
          <p:nvPr/>
        </p:nvSpPr>
        <p:spPr>
          <a:xfrm>
            <a:off x="6745529" y="4854877"/>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rgbClr val="084337"/>
                </a:solidFill>
                <a:latin typeface="DM Sans" pitchFamily="2" charset="0"/>
              </a:rPr>
              <a:t>Produced in Europe with 100% purchased renewable electricity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2" name="Rounded Rectangle 9">
            <a:extLst>
              <a:ext uri="{FF2B5EF4-FFF2-40B4-BE49-F238E27FC236}">
                <a16:creationId xmlns:a16="http://schemas.microsoft.com/office/drawing/2014/main" id="{089F53CD-8696-7C02-7CEE-54128F17E618}"/>
              </a:ext>
            </a:extLst>
          </p:cNvPr>
          <p:cNvSpPr/>
          <p:nvPr/>
        </p:nvSpPr>
        <p:spPr>
          <a:xfrm>
            <a:off x="6745529" y="3085526"/>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Free from trifluoroacetic acid (TFA)* </a:t>
            </a:r>
          </a:p>
        </p:txBody>
      </p:sp>
      <p:sp>
        <p:nvSpPr>
          <p:cNvPr id="43" name="Rounded Rectangle 6">
            <a:extLst>
              <a:ext uri="{FF2B5EF4-FFF2-40B4-BE49-F238E27FC236}">
                <a16:creationId xmlns:a16="http://schemas.microsoft.com/office/drawing/2014/main" id="{EC9672D0-56FC-D246-37A0-EE44C005DA44}"/>
              </a:ext>
            </a:extLst>
          </p:cNvPr>
          <p:cNvSpPr/>
          <p:nvPr/>
        </p:nvSpPr>
        <p:spPr>
          <a:xfrm>
            <a:off x="6749457" y="2130594"/>
            <a:ext cx="5144072"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endParaRPr lang="en-US" sz="1400">
              <a:solidFill>
                <a:srgbClr val="084337"/>
              </a:solidFill>
              <a:latin typeface="DM Sans" pitchFamily="2" charset="77"/>
              <a:cs typeface="Arial"/>
            </a:endParaRPr>
          </a:p>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77"/>
                <a:ea typeface="+mn-ea"/>
                <a:cs typeface="Arial"/>
              </a:rPr>
              <a:t>Natural-origin peptides making it suitable for clean beauty formulations </a:t>
            </a:r>
          </a:p>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endParaRPr kumimoji="0" lang="en-US" sz="1400" b="0" i="0" u="none" strike="noStrike" kern="1200" cap="none" spc="0" normalizeH="0" baseline="0" noProof="0">
              <a:ln>
                <a:noFill/>
              </a:ln>
              <a:solidFill>
                <a:srgbClr val="084337"/>
              </a:solidFill>
              <a:effectLst/>
              <a:uLnTx/>
              <a:uFillTx/>
              <a:latin typeface="DM Sans" pitchFamily="2" charset="77"/>
              <a:ea typeface="+mn-ea"/>
              <a:cs typeface="Arial"/>
            </a:endParaRPr>
          </a:p>
        </p:txBody>
      </p:sp>
      <p:sp>
        <p:nvSpPr>
          <p:cNvPr id="44" name="Rounded Rectangle 8">
            <a:extLst>
              <a:ext uri="{FF2B5EF4-FFF2-40B4-BE49-F238E27FC236}">
                <a16:creationId xmlns:a16="http://schemas.microsoft.com/office/drawing/2014/main" id="{A490F94B-5214-E5F7-CA7F-9D3D4D4D5D40}"/>
              </a:ext>
            </a:extLst>
          </p:cNvPr>
          <p:cNvSpPr/>
          <p:nvPr/>
        </p:nvSpPr>
        <p:spPr>
          <a:xfrm>
            <a:off x="6745529" y="1198616"/>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endParaRPr lang="en-US" sz="1400">
              <a:solidFill>
                <a:srgbClr val="084337"/>
              </a:solidFill>
              <a:latin typeface="DM Sans"/>
              <a:cs typeface="Arial"/>
            </a:endParaRPr>
          </a:p>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a:ea typeface="+mn-ea"/>
                <a:cs typeface="Arial"/>
              </a:rPr>
              <a:t>Powered by </a:t>
            </a:r>
            <a:r>
              <a:rPr kumimoji="0" lang="en-US" sz="1400" b="0" i="0" u="none" strike="noStrike" kern="1200" cap="none" spc="0" normalizeH="0" baseline="0" noProof="0" err="1">
                <a:ln>
                  <a:noFill/>
                </a:ln>
                <a:solidFill>
                  <a:srgbClr val="084337"/>
                </a:solidFill>
                <a:effectLst/>
                <a:uLnTx/>
                <a:uFillTx/>
                <a:latin typeface="DM Sans"/>
                <a:ea typeface="+mn-ea"/>
                <a:cs typeface="Arial"/>
              </a:rPr>
              <a:t>dsm-firmenich</a:t>
            </a:r>
            <a:r>
              <a:rPr kumimoji="0" lang="en-US" sz="1400" b="0" i="0" u="none" strike="noStrike" kern="1200" cap="none" spc="0" normalizeH="0" baseline="0" noProof="0">
                <a:ln>
                  <a:noFill/>
                </a:ln>
                <a:solidFill>
                  <a:srgbClr val="084337"/>
                </a:solidFill>
                <a:effectLst/>
                <a:uLnTx/>
                <a:uFillTx/>
                <a:latin typeface="DM Sans"/>
                <a:ea typeface="+mn-ea"/>
                <a:cs typeface="Arial"/>
              </a:rPr>
              <a:t> Green Chemistry Science and designed for sustainable formulations  </a:t>
            </a:r>
          </a:p>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endParaRPr kumimoji="0" lang="en-US" sz="1400" b="0" i="0" u="none" strike="noStrike" kern="1200" cap="none" spc="0" normalizeH="0" baseline="0" noProof="0">
              <a:ln>
                <a:noFill/>
              </a:ln>
              <a:solidFill>
                <a:srgbClr val="084337"/>
              </a:solidFill>
              <a:effectLst/>
              <a:uLnTx/>
              <a:uFillTx/>
              <a:latin typeface="DM Sans"/>
              <a:ea typeface="+mn-ea"/>
              <a:cs typeface="Arial"/>
            </a:endParaRPr>
          </a:p>
        </p:txBody>
      </p:sp>
      <p:sp>
        <p:nvSpPr>
          <p:cNvPr id="25" name="Oval 24">
            <a:extLst>
              <a:ext uri="{FF2B5EF4-FFF2-40B4-BE49-F238E27FC236}">
                <a16:creationId xmlns:a16="http://schemas.microsoft.com/office/drawing/2014/main" id="{0E6E67A9-19F1-F947-0C0D-FEA2F8D9BE28}"/>
              </a:ext>
            </a:extLst>
          </p:cNvPr>
          <p:cNvSpPr/>
          <p:nvPr/>
        </p:nvSpPr>
        <p:spPr>
          <a:xfrm>
            <a:off x="6279575" y="3964062"/>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Oval 27">
            <a:extLst>
              <a:ext uri="{FF2B5EF4-FFF2-40B4-BE49-F238E27FC236}">
                <a16:creationId xmlns:a16="http://schemas.microsoft.com/office/drawing/2014/main" id="{4B811840-715A-0E89-9383-FBE4B4BE8964}"/>
              </a:ext>
            </a:extLst>
          </p:cNvPr>
          <p:cNvSpPr/>
          <p:nvPr/>
        </p:nvSpPr>
        <p:spPr>
          <a:xfrm>
            <a:off x="6279575" y="483594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6" name="Oval 25">
            <a:extLst>
              <a:ext uri="{FF2B5EF4-FFF2-40B4-BE49-F238E27FC236}">
                <a16:creationId xmlns:a16="http://schemas.microsoft.com/office/drawing/2014/main" id="{5EF26298-7F7A-A73B-3B61-447796AF9DE5}"/>
              </a:ext>
            </a:extLst>
          </p:cNvPr>
          <p:cNvSpPr/>
          <p:nvPr/>
        </p:nvSpPr>
        <p:spPr>
          <a:xfrm>
            <a:off x="6283503" y="2119428"/>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9" name="Oval 28">
            <a:extLst>
              <a:ext uri="{FF2B5EF4-FFF2-40B4-BE49-F238E27FC236}">
                <a16:creationId xmlns:a16="http://schemas.microsoft.com/office/drawing/2014/main" id="{BA1BAF25-76DD-8F26-B85E-64AD35BD984E}"/>
              </a:ext>
            </a:extLst>
          </p:cNvPr>
          <p:cNvSpPr/>
          <p:nvPr/>
        </p:nvSpPr>
        <p:spPr>
          <a:xfrm>
            <a:off x="6279575" y="3062704"/>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7" name="Oval 26">
            <a:extLst>
              <a:ext uri="{FF2B5EF4-FFF2-40B4-BE49-F238E27FC236}">
                <a16:creationId xmlns:a16="http://schemas.microsoft.com/office/drawing/2014/main" id="{5A0D8B9D-E359-3814-7D10-BC661A6BA730}"/>
              </a:ext>
            </a:extLst>
          </p:cNvPr>
          <p:cNvSpPr/>
          <p:nvPr/>
        </p:nvSpPr>
        <p:spPr>
          <a:xfrm>
            <a:off x="6279575" y="1183565"/>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Graphic 17" descr="Upload with solid fill">
            <a:extLst>
              <a:ext uri="{FF2B5EF4-FFF2-40B4-BE49-F238E27FC236}">
                <a16:creationId xmlns:a16="http://schemas.microsoft.com/office/drawing/2014/main" id="{A0F5094B-C02A-5C65-C3E8-8B7C3B210C5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86016" y="4061292"/>
            <a:ext cx="543088" cy="543088"/>
          </a:xfrm>
          <a:prstGeom prst="rect">
            <a:avLst/>
          </a:prstGeom>
        </p:spPr>
      </p:pic>
      <p:pic>
        <p:nvPicPr>
          <p:cNvPr id="17" name="Graphic 16" descr="Renewable Energy with solid fill">
            <a:extLst>
              <a:ext uri="{FF2B5EF4-FFF2-40B4-BE49-F238E27FC236}">
                <a16:creationId xmlns:a16="http://schemas.microsoft.com/office/drawing/2014/main" id="{C23331A9-C467-F4A6-A47A-5D25260A458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86016" y="4926505"/>
            <a:ext cx="543088" cy="543088"/>
          </a:xfrm>
          <a:prstGeom prst="rect">
            <a:avLst/>
          </a:prstGeom>
        </p:spPr>
      </p:pic>
      <p:pic>
        <p:nvPicPr>
          <p:cNvPr id="20" name="Graphic 19" descr="Leaf with solid fill">
            <a:extLst>
              <a:ext uri="{FF2B5EF4-FFF2-40B4-BE49-F238E27FC236}">
                <a16:creationId xmlns:a16="http://schemas.microsoft.com/office/drawing/2014/main" id="{A3383672-DEC3-3C38-BB6B-A10B8D24C68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394658" y="2229246"/>
            <a:ext cx="533661" cy="533661"/>
          </a:xfrm>
          <a:prstGeom prst="rect">
            <a:avLst/>
          </a:prstGeom>
        </p:spPr>
      </p:pic>
      <p:pic>
        <p:nvPicPr>
          <p:cNvPr id="37" name="Graphic 36" descr="Construction worker male with solid fill">
            <a:extLst>
              <a:ext uri="{FF2B5EF4-FFF2-40B4-BE49-F238E27FC236}">
                <a16:creationId xmlns:a16="http://schemas.microsoft.com/office/drawing/2014/main" id="{A5028755-8A1A-8939-38DF-977BB2F2A3D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354130" y="3138534"/>
            <a:ext cx="606860" cy="606860"/>
          </a:xfrm>
          <a:prstGeom prst="rect">
            <a:avLst/>
          </a:prstGeom>
        </p:spPr>
      </p:pic>
      <p:pic>
        <p:nvPicPr>
          <p:cNvPr id="39" name="Graphic 38" descr="Beaker with solid fill">
            <a:extLst>
              <a:ext uri="{FF2B5EF4-FFF2-40B4-BE49-F238E27FC236}">
                <a16:creationId xmlns:a16="http://schemas.microsoft.com/office/drawing/2014/main" id="{77B93926-1B5C-C8F0-D84F-6FC2B28C337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375542" y="1279531"/>
            <a:ext cx="564037" cy="564037"/>
          </a:xfrm>
          <a:prstGeom prst="rect">
            <a:avLst/>
          </a:prstGeom>
        </p:spPr>
      </p:pic>
      <p:sp>
        <p:nvSpPr>
          <p:cNvPr id="3" name="Text Placeholder 5">
            <a:extLst>
              <a:ext uri="{FF2B5EF4-FFF2-40B4-BE49-F238E27FC236}">
                <a16:creationId xmlns:a16="http://schemas.microsoft.com/office/drawing/2014/main" id="{D62965FB-B219-FA5A-03CC-B551B395781D}"/>
              </a:ext>
            </a:extLst>
          </p:cNvPr>
          <p:cNvSpPr txBox="1">
            <a:spLocks/>
          </p:cNvSpPr>
          <p:nvPr/>
        </p:nvSpPr>
        <p:spPr>
          <a:xfrm>
            <a:off x="6489838" y="573702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*non-intentionally added TFA</a:t>
            </a:r>
            <a:r>
              <a:rPr kumimoji="0" lang="en-US" sz="1100" b="0" i="0" u="none" strike="noStrike" kern="1200" cap="none" spc="0" normalizeH="0" baseline="0" noProof="0">
                <a:ln>
                  <a:noFill/>
                </a:ln>
                <a:solidFill>
                  <a:prstClr val="black"/>
                </a:solidFill>
                <a:effectLst/>
                <a:uLnTx/>
                <a:uFillTx/>
                <a:latin typeface="DM Sans" pitchFamily="2" charset="0"/>
                <a:ea typeface="+mn-ea"/>
                <a:cs typeface="+mn-cs"/>
              </a:rPr>
              <a:t> </a:t>
            </a:r>
          </a:p>
        </p:txBody>
      </p:sp>
    </p:spTree>
    <p:extLst>
      <p:ext uri="{BB962C8B-B14F-4D97-AF65-F5344CB8AC3E}">
        <p14:creationId xmlns:p14="http://schemas.microsoft.com/office/powerpoint/2010/main" val="3011008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80040B6E-3356-8129-FA29-27FCE74820B9}"/>
              </a:ext>
            </a:extLst>
          </p:cNvPr>
          <p:cNvSpPr txBox="1"/>
          <p:nvPr/>
        </p:nvSpPr>
        <p:spPr>
          <a:xfrm>
            <a:off x="8757643" y="4356028"/>
            <a:ext cx="1177134" cy="447609"/>
          </a:xfrm>
          <a:prstGeom prst="rect">
            <a:avLst/>
          </a:prstGeom>
          <a:noFill/>
        </p:spPr>
        <p:txBody>
          <a:bodyPr wrap="square" lIns="0" tIns="0" rIns="0" bIns="108000" anchor="b" anchorCtr="0">
            <a:spAutoFit/>
          </a:bodyPr>
          <a:lstStyle/>
          <a:p>
            <a:pPr lvl="0"/>
            <a:r>
              <a:rPr lang="en-US" sz="2200" b="1"/>
              <a:t>Test</a:t>
            </a:r>
            <a:endParaRPr lang="en-GB" sz="2200"/>
          </a:p>
        </p:txBody>
      </p:sp>
      <p:sp>
        <p:nvSpPr>
          <p:cNvPr id="79" name="Text Placeholder 10">
            <a:extLst>
              <a:ext uri="{FF2B5EF4-FFF2-40B4-BE49-F238E27FC236}">
                <a16:creationId xmlns:a16="http://schemas.microsoft.com/office/drawing/2014/main" id="{0A50D249-7FD9-3946-032A-714D45B7F2A4}"/>
              </a:ext>
            </a:extLst>
          </p:cNvPr>
          <p:cNvSpPr txBox="1">
            <a:spLocks/>
          </p:cNvSpPr>
          <p:nvPr/>
        </p:nvSpPr>
        <p:spPr>
          <a:xfrm>
            <a:off x="8757643" y="1813224"/>
            <a:ext cx="3131957" cy="22480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1600" noProof="0">
                <a:solidFill>
                  <a:schemeClr val="tx1"/>
                </a:solidFill>
                <a:latin typeface="+mn-lt"/>
              </a:rPr>
              <a:t>Synthesize focused libraries</a:t>
            </a:r>
          </a:p>
        </p:txBody>
      </p:sp>
      <p:sp>
        <p:nvSpPr>
          <p:cNvPr id="80" name="TextBox 79">
            <a:extLst>
              <a:ext uri="{FF2B5EF4-FFF2-40B4-BE49-F238E27FC236}">
                <a16:creationId xmlns:a16="http://schemas.microsoft.com/office/drawing/2014/main" id="{46C1BEB5-AEA0-9888-4369-EA0FA133443A}"/>
              </a:ext>
            </a:extLst>
          </p:cNvPr>
          <p:cNvSpPr txBox="1"/>
          <p:nvPr/>
        </p:nvSpPr>
        <p:spPr>
          <a:xfrm>
            <a:off x="8757643" y="1365615"/>
            <a:ext cx="1177134" cy="447609"/>
          </a:xfrm>
          <a:prstGeom prst="rect">
            <a:avLst/>
          </a:prstGeom>
          <a:noFill/>
        </p:spPr>
        <p:txBody>
          <a:bodyPr wrap="square" lIns="0" tIns="0" rIns="0" bIns="108000" anchor="b" anchorCtr="0">
            <a:spAutoFit/>
          </a:bodyPr>
          <a:lstStyle/>
          <a:p>
            <a:pPr lvl="0"/>
            <a:r>
              <a:rPr lang="en-US" sz="2200" b="1"/>
              <a:t>Make</a:t>
            </a:r>
            <a:endParaRPr lang="en-GB" sz="2200"/>
          </a:p>
        </p:txBody>
      </p:sp>
      <p:pic>
        <p:nvPicPr>
          <p:cNvPr id="75" name="Graphic 74">
            <a:extLst>
              <a:ext uri="{FF2B5EF4-FFF2-40B4-BE49-F238E27FC236}">
                <a16:creationId xmlns:a16="http://schemas.microsoft.com/office/drawing/2014/main" id="{C66D82CC-F821-C9F5-C0ED-DB8F701DE0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6200000">
            <a:off x="3775476" y="1108476"/>
            <a:ext cx="4641048" cy="4641048"/>
          </a:xfrm>
          <a:prstGeom prst="rect">
            <a:avLst/>
          </a:prstGeom>
        </p:spPr>
      </p:pic>
      <p:sp>
        <p:nvSpPr>
          <p:cNvPr id="17" name="Text Placeholder 10">
            <a:extLst>
              <a:ext uri="{FF2B5EF4-FFF2-40B4-BE49-F238E27FC236}">
                <a16:creationId xmlns:a16="http://schemas.microsoft.com/office/drawing/2014/main" id="{F13D7D17-CE2C-8944-B9A9-1371E2F0414F}"/>
              </a:ext>
            </a:extLst>
          </p:cNvPr>
          <p:cNvSpPr txBox="1">
            <a:spLocks/>
          </p:cNvSpPr>
          <p:nvPr/>
        </p:nvSpPr>
        <p:spPr>
          <a:xfrm>
            <a:off x="302400" y="1702424"/>
            <a:ext cx="3131957" cy="44640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600"/>
              </a:spcAft>
              <a:buNone/>
            </a:pPr>
            <a:r>
              <a:rPr lang="en-US" sz="1600" noProof="0">
                <a:solidFill>
                  <a:schemeClr val="tx1"/>
                </a:solidFill>
                <a:latin typeface="+mn-lt"/>
              </a:rPr>
              <a:t>Design compounds to fit active site of relevant biological target</a:t>
            </a:r>
          </a:p>
        </p:txBody>
      </p:sp>
      <p:sp>
        <p:nvSpPr>
          <p:cNvPr id="2" name="Slide Number Placeholder 1">
            <a:extLst>
              <a:ext uri="{FF2B5EF4-FFF2-40B4-BE49-F238E27FC236}">
                <a16:creationId xmlns:a16="http://schemas.microsoft.com/office/drawing/2014/main" id="{852C9459-68E3-8148-A91E-DE4DCFCF8C23}"/>
              </a:ext>
            </a:extLst>
          </p:cNvPr>
          <p:cNvSpPr>
            <a:spLocks noGrp="1"/>
          </p:cNvSpPr>
          <p:nvPr>
            <p:ph type="sldNum" sz="quarter" idx="10"/>
          </p:nvPr>
        </p:nvSpPr>
        <p:spPr/>
        <p:txBody>
          <a:bodyPr/>
          <a:lstStyle/>
          <a:p>
            <a:fld id="{EC50C849-B97A-2B45-B78A-6D9C352F693C}" type="slidenum">
              <a:rPr lang="en-US" noProof="0" smtClean="0"/>
              <a:pPr/>
              <a:t>12</a:t>
            </a:fld>
            <a:endParaRPr lang="en-US" noProof="0"/>
          </a:p>
        </p:txBody>
      </p:sp>
      <p:sp>
        <p:nvSpPr>
          <p:cNvPr id="3" name="Title 2">
            <a:extLst>
              <a:ext uri="{FF2B5EF4-FFF2-40B4-BE49-F238E27FC236}">
                <a16:creationId xmlns:a16="http://schemas.microsoft.com/office/drawing/2014/main" id="{3E3A6F13-D1DF-0F4B-A4CE-70F4D63F1ED1}"/>
              </a:ext>
            </a:extLst>
          </p:cNvPr>
          <p:cNvSpPr>
            <a:spLocks noGrp="1"/>
          </p:cNvSpPr>
          <p:nvPr>
            <p:ph type="title"/>
          </p:nvPr>
        </p:nvSpPr>
        <p:spPr/>
        <p:txBody>
          <a:bodyPr/>
          <a:lstStyle/>
          <a:p>
            <a:r>
              <a:rPr lang="en-US" noProof="0"/>
              <a:t>The Rational Design Process</a:t>
            </a:r>
          </a:p>
        </p:txBody>
      </p:sp>
      <p:pic>
        <p:nvPicPr>
          <p:cNvPr id="14" name="Picture 13">
            <a:extLst>
              <a:ext uri="{FF2B5EF4-FFF2-40B4-BE49-F238E27FC236}">
                <a16:creationId xmlns:a16="http://schemas.microsoft.com/office/drawing/2014/main" id="{167C6927-6036-8F07-2AAD-A2CA4E6933E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71975" y="1526025"/>
            <a:ext cx="813607" cy="813607"/>
          </a:xfrm>
          <a:prstGeom prst="rect">
            <a:avLst/>
          </a:prstGeom>
        </p:spPr>
      </p:pic>
      <p:sp>
        <p:nvSpPr>
          <p:cNvPr id="22" name="Text Placeholder 10">
            <a:extLst>
              <a:ext uri="{FF2B5EF4-FFF2-40B4-BE49-F238E27FC236}">
                <a16:creationId xmlns:a16="http://schemas.microsoft.com/office/drawing/2014/main" id="{541CC369-6E6F-E44E-2BB7-BCEBA6FC378A}"/>
              </a:ext>
            </a:extLst>
          </p:cNvPr>
          <p:cNvSpPr txBox="1">
            <a:spLocks/>
          </p:cNvSpPr>
          <p:nvPr/>
        </p:nvSpPr>
        <p:spPr>
          <a:xfrm>
            <a:off x="3595823" y="1709626"/>
            <a:ext cx="432000" cy="432000"/>
          </a:xfrm>
          <a:prstGeom prst="ellipse">
            <a:avLst/>
          </a:prstGeom>
          <a:solidFill>
            <a:srgbClr val="CCBCB8"/>
          </a:solidFill>
        </p:spPr>
        <p:txBody>
          <a:bodyPr wrap="square" lIns="0" tIns="5400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600"/>
              </a:spcAft>
              <a:buNone/>
            </a:pPr>
            <a:r>
              <a:rPr lang="en-US" sz="1600" b="1" noProof="0">
                <a:solidFill>
                  <a:schemeClr val="tx1"/>
                </a:solidFill>
                <a:latin typeface="+mn-lt"/>
              </a:rPr>
              <a:t>1</a:t>
            </a:r>
          </a:p>
        </p:txBody>
      </p:sp>
      <p:pic>
        <p:nvPicPr>
          <p:cNvPr id="6" name="Picture 18">
            <a:extLst>
              <a:ext uri="{FF2B5EF4-FFF2-40B4-BE49-F238E27FC236}">
                <a16:creationId xmlns:a16="http://schemas.microsoft.com/office/drawing/2014/main" id="{60819C80-6A39-6192-77F3-2B0A3BC7648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228395" y="1526034"/>
            <a:ext cx="813588" cy="813588"/>
          </a:xfrm>
          <a:prstGeom prst="rect">
            <a:avLst/>
          </a:prstGeom>
        </p:spPr>
      </p:pic>
      <p:sp>
        <p:nvSpPr>
          <p:cNvPr id="49" name="Text Placeholder 10">
            <a:extLst>
              <a:ext uri="{FF2B5EF4-FFF2-40B4-BE49-F238E27FC236}">
                <a16:creationId xmlns:a16="http://schemas.microsoft.com/office/drawing/2014/main" id="{BC6A7C34-3AAB-5F98-A950-5F85EE407CDC}"/>
              </a:ext>
            </a:extLst>
          </p:cNvPr>
          <p:cNvSpPr txBox="1">
            <a:spLocks/>
          </p:cNvSpPr>
          <p:nvPr/>
        </p:nvSpPr>
        <p:spPr>
          <a:xfrm>
            <a:off x="8150901" y="1709626"/>
            <a:ext cx="432000" cy="432000"/>
          </a:xfrm>
          <a:prstGeom prst="ellipse">
            <a:avLst/>
          </a:prstGeom>
          <a:solidFill>
            <a:srgbClr val="B3978F"/>
          </a:solidFill>
        </p:spPr>
        <p:txBody>
          <a:bodyPr wrap="square" lIns="0" tIns="5400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600"/>
              </a:spcAft>
              <a:buNone/>
            </a:pPr>
            <a:r>
              <a:rPr lang="en-US" sz="1600" b="1" noProof="0">
                <a:latin typeface="+mn-lt"/>
              </a:rPr>
              <a:t>2</a:t>
            </a:r>
          </a:p>
        </p:txBody>
      </p:sp>
      <p:pic>
        <p:nvPicPr>
          <p:cNvPr id="8" name="Picture 24">
            <a:extLst>
              <a:ext uri="{FF2B5EF4-FFF2-40B4-BE49-F238E27FC236}">
                <a16:creationId xmlns:a16="http://schemas.microsoft.com/office/drawing/2014/main" id="{B7552898-DEDC-DD4E-8F65-B74B8990E70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4106123" y="4460768"/>
            <a:ext cx="813587" cy="813587"/>
          </a:xfrm>
          <a:prstGeom prst="rect">
            <a:avLst/>
          </a:prstGeom>
        </p:spPr>
      </p:pic>
      <p:sp>
        <p:nvSpPr>
          <p:cNvPr id="21" name="Text Placeholder 10">
            <a:extLst>
              <a:ext uri="{FF2B5EF4-FFF2-40B4-BE49-F238E27FC236}">
                <a16:creationId xmlns:a16="http://schemas.microsoft.com/office/drawing/2014/main" id="{DE50741A-62BD-FC4C-B904-A9B8E51FAFDA}"/>
              </a:ext>
            </a:extLst>
          </p:cNvPr>
          <p:cNvSpPr txBox="1">
            <a:spLocks/>
          </p:cNvSpPr>
          <p:nvPr/>
        </p:nvSpPr>
        <p:spPr>
          <a:xfrm>
            <a:off x="257898" y="4633435"/>
            <a:ext cx="3176459" cy="224805"/>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600"/>
              </a:spcAft>
              <a:buNone/>
            </a:pPr>
            <a:r>
              <a:rPr lang="en-US" sz="1600" noProof="0">
                <a:solidFill>
                  <a:schemeClr val="tx1"/>
                </a:solidFill>
                <a:latin typeface="+mn-lt"/>
              </a:rPr>
              <a:t>Lead candidate(s)</a:t>
            </a:r>
          </a:p>
        </p:txBody>
      </p:sp>
      <p:sp>
        <p:nvSpPr>
          <p:cNvPr id="51" name="Text Placeholder 10">
            <a:extLst>
              <a:ext uri="{FF2B5EF4-FFF2-40B4-BE49-F238E27FC236}">
                <a16:creationId xmlns:a16="http://schemas.microsoft.com/office/drawing/2014/main" id="{A28B892D-BB31-32D3-0F8C-E0B4B563CAF4}"/>
              </a:ext>
            </a:extLst>
          </p:cNvPr>
          <p:cNvSpPr txBox="1">
            <a:spLocks/>
          </p:cNvSpPr>
          <p:nvPr/>
        </p:nvSpPr>
        <p:spPr>
          <a:xfrm>
            <a:off x="3595823" y="4546949"/>
            <a:ext cx="432000" cy="432000"/>
          </a:xfrm>
          <a:prstGeom prst="ellipse">
            <a:avLst/>
          </a:prstGeom>
          <a:solidFill>
            <a:srgbClr val="4D3C35"/>
          </a:solidFill>
        </p:spPr>
        <p:txBody>
          <a:bodyPr wrap="square" lIns="0" tIns="5400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600"/>
              </a:spcAft>
              <a:buNone/>
            </a:pPr>
            <a:r>
              <a:rPr lang="en-US" sz="1600" b="1" noProof="0">
                <a:latin typeface="+mn-lt"/>
              </a:rPr>
              <a:t>4a</a:t>
            </a:r>
          </a:p>
        </p:txBody>
      </p:sp>
      <p:sp>
        <p:nvSpPr>
          <p:cNvPr id="19" name="Text Placeholder 10">
            <a:extLst>
              <a:ext uri="{FF2B5EF4-FFF2-40B4-BE49-F238E27FC236}">
                <a16:creationId xmlns:a16="http://schemas.microsoft.com/office/drawing/2014/main" id="{53E5F46A-B0D4-2546-82B3-50AB9732F61F}"/>
              </a:ext>
            </a:extLst>
          </p:cNvPr>
          <p:cNvSpPr txBox="1">
            <a:spLocks/>
          </p:cNvSpPr>
          <p:nvPr/>
        </p:nvSpPr>
        <p:spPr>
          <a:xfrm>
            <a:off x="257898" y="5026839"/>
            <a:ext cx="3176459" cy="443198"/>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600"/>
              </a:spcAft>
              <a:buNone/>
            </a:pPr>
            <a:r>
              <a:rPr lang="en-US" sz="1600" noProof="0">
                <a:solidFill>
                  <a:schemeClr val="tx1"/>
                </a:solidFill>
                <a:latin typeface="+mn-lt"/>
              </a:rPr>
              <a:t>Analyze structure-activity data and refine model</a:t>
            </a:r>
          </a:p>
        </p:txBody>
      </p:sp>
      <p:sp>
        <p:nvSpPr>
          <p:cNvPr id="52" name="Text Placeholder 10">
            <a:extLst>
              <a:ext uri="{FF2B5EF4-FFF2-40B4-BE49-F238E27FC236}">
                <a16:creationId xmlns:a16="http://schemas.microsoft.com/office/drawing/2014/main" id="{5AF35EBD-47CC-22EF-4B27-8A3C1BDC09E1}"/>
              </a:ext>
            </a:extLst>
          </p:cNvPr>
          <p:cNvSpPr txBox="1">
            <a:spLocks/>
          </p:cNvSpPr>
          <p:nvPr/>
        </p:nvSpPr>
        <p:spPr>
          <a:xfrm>
            <a:off x="3595823" y="5049550"/>
            <a:ext cx="432000" cy="432000"/>
          </a:xfrm>
          <a:prstGeom prst="ellipse">
            <a:avLst/>
          </a:prstGeom>
          <a:solidFill>
            <a:srgbClr val="4D3C35"/>
          </a:solidFill>
        </p:spPr>
        <p:txBody>
          <a:bodyPr wrap="square" lIns="0" tIns="5400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600"/>
              </a:spcAft>
              <a:buNone/>
            </a:pPr>
            <a:r>
              <a:rPr lang="en-US" sz="1600" b="1" noProof="0">
                <a:latin typeface="+mn-lt"/>
              </a:rPr>
              <a:t>4b</a:t>
            </a:r>
          </a:p>
        </p:txBody>
      </p:sp>
      <p:pic>
        <p:nvPicPr>
          <p:cNvPr id="10" name="Picture 19">
            <a:extLst>
              <a:ext uri="{FF2B5EF4-FFF2-40B4-BE49-F238E27FC236}">
                <a16:creationId xmlns:a16="http://schemas.microsoft.com/office/drawing/2014/main" id="{718FDE0C-B188-6397-9B1C-0C36776789C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7080243" y="4500223"/>
            <a:ext cx="813586" cy="813586"/>
          </a:xfrm>
          <a:prstGeom prst="rect">
            <a:avLst/>
          </a:prstGeom>
        </p:spPr>
      </p:pic>
      <p:sp>
        <p:nvSpPr>
          <p:cNvPr id="77" name="TextBox 76">
            <a:extLst>
              <a:ext uri="{FF2B5EF4-FFF2-40B4-BE49-F238E27FC236}">
                <a16:creationId xmlns:a16="http://schemas.microsoft.com/office/drawing/2014/main" id="{90AA949F-032F-39D4-D30E-3EFE560AD1BB}"/>
              </a:ext>
            </a:extLst>
          </p:cNvPr>
          <p:cNvSpPr txBox="1"/>
          <p:nvPr/>
        </p:nvSpPr>
        <p:spPr>
          <a:xfrm>
            <a:off x="2257223" y="1254815"/>
            <a:ext cx="1177134" cy="447609"/>
          </a:xfrm>
          <a:prstGeom prst="rect">
            <a:avLst/>
          </a:prstGeom>
          <a:noFill/>
        </p:spPr>
        <p:txBody>
          <a:bodyPr wrap="square" lIns="0" tIns="0" rIns="0" bIns="108000" anchor="b" anchorCtr="0">
            <a:spAutoFit/>
          </a:bodyPr>
          <a:lstStyle/>
          <a:p>
            <a:pPr lvl="0" algn="r"/>
            <a:r>
              <a:rPr lang="en-US" sz="2200" b="1" noProof="0"/>
              <a:t>Design</a:t>
            </a:r>
            <a:endParaRPr lang="en-GB" sz="2200"/>
          </a:p>
        </p:txBody>
      </p:sp>
      <p:grpSp>
        <p:nvGrpSpPr>
          <p:cNvPr id="88" name="Group 87">
            <a:extLst>
              <a:ext uri="{FF2B5EF4-FFF2-40B4-BE49-F238E27FC236}">
                <a16:creationId xmlns:a16="http://schemas.microsoft.com/office/drawing/2014/main" id="{B2BC8EE7-AC9B-1AF3-BF19-4A77B61E0B47}"/>
              </a:ext>
            </a:extLst>
          </p:cNvPr>
          <p:cNvGrpSpPr/>
          <p:nvPr/>
        </p:nvGrpSpPr>
        <p:grpSpPr>
          <a:xfrm>
            <a:off x="8150901" y="4788415"/>
            <a:ext cx="3738699" cy="446404"/>
            <a:chOff x="8150901" y="4788415"/>
            <a:chExt cx="3738699" cy="446404"/>
          </a:xfrm>
        </p:grpSpPr>
        <p:sp>
          <p:nvSpPr>
            <p:cNvPr id="81" name="Text Placeholder 10">
              <a:extLst>
                <a:ext uri="{FF2B5EF4-FFF2-40B4-BE49-F238E27FC236}">
                  <a16:creationId xmlns:a16="http://schemas.microsoft.com/office/drawing/2014/main" id="{920FBE93-03E3-134E-B815-D06EFFE2D0F4}"/>
                </a:ext>
              </a:extLst>
            </p:cNvPr>
            <p:cNvSpPr txBox="1">
              <a:spLocks/>
            </p:cNvSpPr>
            <p:nvPr/>
          </p:nvSpPr>
          <p:spPr>
            <a:xfrm>
              <a:off x="8757643" y="4788415"/>
              <a:ext cx="3131957" cy="44640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1600" noProof="0">
                  <a:solidFill>
                    <a:schemeClr val="tx1"/>
                  </a:solidFill>
                  <a:latin typeface="+mn-lt"/>
                </a:rPr>
                <a:t>Design compounds to fit active site of relevant biological target</a:t>
              </a:r>
            </a:p>
          </p:txBody>
        </p:sp>
        <p:sp>
          <p:nvSpPr>
            <p:cNvPr id="83" name="Text Placeholder 10">
              <a:extLst>
                <a:ext uri="{FF2B5EF4-FFF2-40B4-BE49-F238E27FC236}">
                  <a16:creationId xmlns:a16="http://schemas.microsoft.com/office/drawing/2014/main" id="{E47D153E-64DA-EB91-3D11-5DB922B19061}"/>
                </a:ext>
              </a:extLst>
            </p:cNvPr>
            <p:cNvSpPr txBox="1">
              <a:spLocks/>
            </p:cNvSpPr>
            <p:nvPr/>
          </p:nvSpPr>
          <p:spPr>
            <a:xfrm>
              <a:off x="8150901" y="4795617"/>
              <a:ext cx="432000" cy="432000"/>
            </a:xfrm>
            <a:prstGeom prst="ellipse">
              <a:avLst/>
            </a:prstGeom>
            <a:solidFill>
              <a:srgbClr val="897974"/>
            </a:solidFill>
          </p:spPr>
          <p:txBody>
            <a:bodyPr wrap="square" lIns="0" tIns="5400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600"/>
                </a:spcAft>
                <a:buNone/>
              </a:pPr>
              <a:r>
                <a:rPr lang="en-US" sz="1600" b="1" noProof="0">
                  <a:latin typeface="+mn-lt"/>
                </a:rPr>
                <a:t>3</a:t>
              </a:r>
            </a:p>
          </p:txBody>
        </p:sp>
      </p:grpSp>
      <p:sp>
        <p:nvSpPr>
          <p:cNvPr id="86" name="TextBox 85">
            <a:extLst>
              <a:ext uri="{FF2B5EF4-FFF2-40B4-BE49-F238E27FC236}">
                <a16:creationId xmlns:a16="http://schemas.microsoft.com/office/drawing/2014/main" id="{53EE218D-DCA1-6731-AF8E-B4A128DB20DC}"/>
              </a:ext>
            </a:extLst>
          </p:cNvPr>
          <p:cNvSpPr txBox="1"/>
          <p:nvPr/>
        </p:nvSpPr>
        <p:spPr>
          <a:xfrm>
            <a:off x="2257223" y="4150679"/>
            <a:ext cx="1177134" cy="447609"/>
          </a:xfrm>
          <a:prstGeom prst="rect">
            <a:avLst/>
          </a:prstGeom>
          <a:noFill/>
        </p:spPr>
        <p:txBody>
          <a:bodyPr wrap="square" lIns="0" tIns="0" rIns="0" bIns="108000" anchor="b" anchorCtr="0">
            <a:spAutoFit/>
          </a:bodyPr>
          <a:lstStyle/>
          <a:p>
            <a:pPr lvl="0" algn="r"/>
            <a:r>
              <a:rPr lang="en-US" sz="2200" b="1" noProof="0"/>
              <a:t>Analyze</a:t>
            </a:r>
            <a:endParaRPr lang="en-GB" sz="2200"/>
          </a:p>
        </p:txBody>
      </p:sp>
    </p:spTree>
    <p:extLst>
      <p:ext uri="{BB962C8B-B14F-4D97-AF65-F5344CB8AC3E}">
        <p14:creationId xmlns:p14="http://schemas.microsoft.com/office/powerpoint/2010/main" val="965012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D0D09-C479-EC89-F165-0DC180E7DA3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B161134-FD38-1845-19EA-E83098E3EB7F}"/>
              </a:ext>
            </a:extLst>
          </p:cNvPr>
          <p:cNvSpPr/>
          <p:nvPr/>
        </p:nvSpPr>
        <p:spPr>
          <a:xfrm>
            <a:off x="2809043" y="5587457"/>
            <a:ext cx="6520014" cy="612000"/>
          </a:xfrm>
          <a:prstGeom prst="rect">
            <a:avLst/>
          </a:prstGeom>
          <a:gradFill>
            <a:gsLst>
              <a:gs pos="24000">
                <a:srgbClr val="B3978F"/>
              </a:gs>
              <a:gs pos="8000">
                <a:srgbClr val="4D3C3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188000" rIns="72000" rtlCol="0" anchor="ctr"/>
          <a:lstStyle/>
          <a:p>
            <a:pPr marL="0" marR="0" lvl="0" indent="0" algn="l" defTabSz="914400" rtl="0" eaLnBrk="1" fontAlgn="auto" latinLnBrk="0" hangingPunct="1">
              <a:lnSpc>
                <a:spcPct val="100000"/>
              </a:lnSpc>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DM Sans" pitchFamily="2" charset="0"/>
                <a:ea typeface="+mn-ea"/>
                <a:cs typeface="+mn-cs"/>
              </a:rPr>
              <a:t>dsm-firmenich scientists prioritize the molecules </a:t>
            </a:r>
          </a:p>
          <a:p>
            <a:pPr marL="0" marR="0" lvl="0" indent="0" algn="l" defTabSz="914400" rtl="0" eaLnBrk="1" fontAlgn="auto" latinLnBrk="0" hangingPunct="1">
              <a:lnSpc>
                <a:spcPct val="100000"/>
              </a:lnSpc>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pitchFamily="2" charset="0"/>
                <a:ea typeface="+mn-ea"/>
                <a:cs typeface="+mn-cs"/>
              </a:rPr>
              <a:t>Experts in computational chemistry, synthesis and biological testing select the final molecules for chemical synthesis</a:t>
            </a:r>
          </a:p>
        </p:txBody>
      </p:sp>
      <p:sp>
        <p:nvSpPr>
          <p:cNvPr id="10" name="Rectangle 9">
            <a:extLst>
              <a:ext uri="{FF2B5EF4-FFF2-40B4-BE49-F238E27FC236}">
                <a16:creationId xmlns:a16="http://schemas.microsoft.com/office/drawing/2014/main" id="{7A6753AB-F6A4-5075-50B4-95A35B684BCE}"/>
              </a:ext>
            </a:extLst>
          </p:cNvPr>
          <p:cNvSpPr/>
          <p:nvPr/>
        </p:nvSpPr>
        <p:spPr>
          <a:xfrm>
            <a:off x="2471585" y="2955160"/>
            <a:ext cx="6857472" cy="701829"/>
          </a:xfrm>
          <a:prstGeom prst="rect">
            <a:avLst/>
          </a:prstGeom>
          <a:gradFill>
            <a:gsLst>
              <a:gs pos="43000">
                <a:srgbClr val="B3978F"/>
              </a:gs>
              <a:gs pos="23000">
                <a:srgbClr val="4D3C3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2160000" rIns="72000" rtlCol="0" anchor="ctr"/>
          <a:lstStyle/>
          <a:p>
            <a:pPr marR="0" lvl="0" algn="l" defTabSz="914400" rtl="0" eaLnBrk="1" fontAlgn="auto" latinLnBrk="0" hangingPunct="1">
              <a:lnSpc>
                <a:spcPct val="100000"/>
              </a:lnSpc>
              <a:spcAft>
                <a:spcPts val="0"/>
              </a:spcAft>
              <a:buClrTx/>
              <a:buSzTx/>
              <a:tabLst/>
              <a:defRPr/>
            </a:pPr>
            <a:r>
              <a:rPr kumimoji="0" lang="en-US" sz="1200" i="0" u="none" strike="noStrike" kern="1200" cap="none" spc="0" normalizeH="0" baseline="0" noProof="0">
                <a:ln>
                  <a:noFill/>
                </a:ln>
                <a:solidFill>
                  <a:prstClr val="white"/>
                </a:solidFill>
                <a:effectLst/>
                <a:uLnTx/>
                <a:uFillTx/>
                <a:latin typeface="DM Sans" pitchFamily="2" charset="0"/>
                <a:ea typeface="+mn-ea"/>
                <a:cs typeface="+mn-cs"/>
              </a:rPr>
              <a:t>As a </a:t>
            </a:r>
            <a:r>
              <a:rPr kumimoji="0" lang="en-US" sz="1200" b="1" i="0" u="none" strike="noStrike" kern="1200" cap="none" spc="0" normalizeH="0" baseline="0" noProof="0">
                <a:ln>
                  <a:noFill/>
                </a:ln>
                <a:solidFill>
                  <a:prstClr val="white"/>
                </a:solidFill>
                <a:effectLst/>
                <a:uLnTx/>
                <a:uFillTx/>
                <a:latin typeface="DM Sans" pitchFamily="2" charset="0"/>
                <a:ea typeface="+mn-ea"/>
                <a:cs typeface="+mn-cs"/>
              </a:rPr>
              <a:t>guidance for biological activity</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200" i="0" u="none" strike="noStrike" kern="1200" cap="none" spc="0" normalizeH="0" baseline="0" noProof="0">
                <a:ln>
                  <a:noFill/>
                </a:ln>
                <a:solidFill>
                  <a:prstClr val="white"/>
                </a:solidFill>
                <a:effectLst/>
                <a:uLnTx/>
                <a:uFillTx/>
                <a:latin typeface="DM Sans" pitchFamily="2" charset="0"/>
                <a:ea typeface="+mn-ea"/>
                <a:cs typeface="+mn-cs"/>
              </a:rPr>
              <a:t>Trained models with experimental data</a:t>
            </a:r>
          </a:p>
        </p:txBody>
      </p:sp>
      <p:sp>
        <p:nvSpPr>
          <p:cNvPr id="11" name="Rectangle 10">
            <a:extLst>
              <a:ext uri="{FF2B5EF4-FFF2-40B4-BE49-F238E27FC236}">
                <a16:creationId xmlns:a16="http://schemas.microsoft.com/office/drawing/2014/main" id="{76F193DD-FB48-D564-A542-0479B44B1EF0}"/>
              </a:ext>
            </a:extLst>
          </p:cNvPr>
          <p:cNvSpPr/>
          <p:nvPr/>
        </p:nvSpPr>
        <p:spPr>
          <a:xfrm>
            <a:off x="2427515" y="1124091"/>
            <a:ext cx="6920688" cy="697299"/>
          </a:xfrm>
          <a:prstGeom prst="rect">
            <a:avLst/>
          </a:prstGeom>
          <a:gradFill>
            <a:gsLst>
              <a:gs pos="57000">
                <a:srgbClr val="897974"/>
              </a:gs>
              <a:gs pos="38000">
                <a:srgbClr val="4D3C3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2880000" rIns="7200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a:ln>
                  <a:noFill/>
                </a:ln>
                <a:solidFill>
                  <a:prstClr val="white"/>
                </a:solidFill>
                <a:effectLst/>
                <a:uLnTx/>
                <a:uFillTx/>
                <a:latin typeface="DM Sans" pitchFamily="2" charset="0"/>
                <a:ea typeface="+mn-ea"/>
                <a:cs typeface="+mn-cs"/>
              </a:rPr>
              <a:t>Natural compounds library (30k entries)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a:ln>
                  <a:noFill/>
                </a:ln>
                <a:solidFill>
                  <a:prstClr val="white"/>
                </a:solidFill>
                <a:effectLst/>
                <a:uLnTx/>
                <a:uFillTx/>
                <a:latin typeface="DM Sans" pitchFamily="2" charset="0"/>
                <a:ea typeface="+mn-ea"/>
                <a:cs typeface="+mn-cs"/>
              </a:rPr>
              <a:t>Peptide library (millions entries) </a:t>
            </a:r>
          </a:p>
        </p:txBody>
      </p:sp>
      <p:sp>
        <p:nvSpPr>
          <p:cNvPr id="14" name="Rectangle 13">
            <a:extLst>
              <a:ext uri="{FF2B5EF4-FFF2-40B4-BE49-F238E27FC236}">
                <a16:creationId xmlns:a16="http://schemas.microsoft.com/office/drawing/2014/main" id="{16F5F7B7-846A-FA4A-8DA3-0489BEF24080}"/>
              </a:ext>
            </a:extLst>
          </p:cNvPr>
          <p:cNvSpPr/>
          <p:nvPr/>
        </p:nvSpPr>
        <p:spPr>
          <a:xfrm>
            <a:off x="2427515" y="4716432"/>
            <a:ext cx="6901542" cy="612000"/>
          </a:xfrm>
          <a:prstGeom prst="rect">
            <a:avLst/>
          </a:prstGeom>
          <a:gradFill>
            <a:gsLst>
              <a:gs pos="13000">
                <a:srgbClr val="897974"/>
              </a:gs>
              <a:gs pos="29000">
                <a:srgbClr val="CCBCB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440000" r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DM Sans"/>
              </a:rPr>
              <a:t>Life to a static 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latin typeface="DM Sans"/>
              </a:rPr>
              <a:t>Time-evolved picture of molecular interactions allows to                                                       better estimate  binding energies as biology is dynamic</a:t>
            </a:r>
          </a:p>
        </p:txBody>
      </p:sp>
      <p:sp>
        <p:nvSpPr>
          <p:cNvPr id="8" name="Rectangle 7">
            <a:extLst>
              <a:ext uri="{FF2B5EF4-FFF2-40B4-BE49-F238E27FC236}">
                <a16:creationId xmlns:a16="http://schemas.microsoft.com/office/drawing/2014/main" id="{831A5FE3-280B-5C47-A527-723795277F19}"/>
              </a:ext>
            </a:extLst>
          </p:cNvPr>
          <p:cNvSpPr/>
          <p:nvPr/>
        </p:nvSpPr>
        <p:spPr>
          <a:xfrm>
            <a:off x="2471585" y="3843478"/>
            <a:ext cx="6857471" cy="612000"/>
          </a:xfrm>
          <a:prstGeom prst="rect">
            <a:avLst/>
          </a:prstGeom>
          <a:gradFill>
            <a:gsLst>
              <a:gs pos="20000">
                <a:schemeClr val="tx1"/>
              </a:gs>
              <a:gs pos="33000">
                <a:srgbClr val="4D3C3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800000" rIns="72000" rtlCol="0" anchor="ctr"/>
          <a:lstStyle/>
          <a:p>
            <a:pPr marL="0" marR="0" lvl="0" indent="0" algn="l" defTabSz="914400" rtl="0" eaLnBrk="1" fontAlgn="auto" latinLnBrk="0" hangingPunct="1">
              <a:lnSpc>
                <a:spcPct val="100000"/>
              </a:lnSpc>
              <a:spcAft>
                <a:spcPts val="0"/>
              </a:spcAft>
              <a:buClrTx/>
              <a:buSzTx/>
              <a:buFontTx/>
              <a:buNone/>
              <a:tabLst/>
              <a:defRPr/>
            </a:pPr>
            <a:r>
              <a:rPr lang="en-GB" sz="1200" b="1" dirty="0">
                <a:solidFill>
                  <a:prstClr val="white"/>
                </a:solidFill>
                <a:latin typeface="DM Sans" pitchFamily="2" charset="0"/>
              </a:rPr>
              <a:t>Predicting</a:t>
            </a:r>
            <a:r>
              <a:rPr kumimoji="0" lang="en-GB" sz="1200" b="1" i="0" u="none" strike="noStrike" kern="1200" cap="none" spc="0" normalizeH="0" baseline="0" noProof="0" dirty="0">
                <a:ln>
                  <a:noFill/>
                </a:ln>
                <a:solidFill>
                  <a:prstClr val="white"/>
                </a:solidFill>
                <a:effectLst/>
                <a:uLnTx/>
                <a:uFillTx/>
                <a:latin typeface="DM Sans" pitchFamily="2" charset="0"/>
                <a:ea typeface="+mn-ea"/>
                <a:cs typeface="+mn-cs"/>
              </a:rPr>
              <a:t> orientation of molecule within the binding site </a:t>
            </a:r>
            <a:r>
              <a:rPr kumimoji="0" lang="en-GB" sz="1200" i="0" u="none" strike="noStrike" kern="1200" cap="none" spc="0" normalizeH="0" baseline="0" noProof="0" dirty="0">
                <a:ln>
                  <a:noFill/>
                </a:ln>
                <a:solidFill>
                  <a:prstClr val="white"/>
                </a:solidFill>
                <a:effectLst/>
                <a:uLnTx/>
                <a:uFillTx/>
                <a:latin typeface="DM Sans" pitchFamily="2" charset="0"/>
                <a:ea typeface="+mn-ea"/>
                <a:cs typeface="+mn-cs"/>
              </a:rPr>
              <a:t>of the skin biological target and estimating the binding energy </a:t>
            </a:r>
          </a:p>
          <a:p>
            <a:pPr marL="0" marR="0" lvl="0" indent="0" algn="l" defTabSz="914400" rtl="0" eaLnBrk="1" fontAlgn="auto" latinLnBrk="0" hangingPunct="1">
              <a:lnSpc>
                <a:spcPct val="100000"/>
              </a:lnSpc>
              <a:spcAft>
                <a:spcPts val="0"/>
              </a:spcAft>
              <a:buClrTx/>
              <a:buSzTx/>
              <a:buFontTx/>
              <a:buNone/>
              <a:tabLst/>
              <a:defRPr/>
            </a:pPr>
            <a:r>
              <a:rPr kumimoji="0" lang="en-US" sz="1200" i="0" u="none" strike="noStrike" kern="1200" cap="none" spc="0" normalizeH="0" baseline="0" noProof="0" dirty="0">
                <a:ln>
                  <a:noFill/>
                </a:ln>
                <a:solidFill>
                  <a:prstClr val="white"/>
                </a:solidFill>
                <a:effectLst/>
                <a:uLnTx/>
                <a:uFillTx/>
                <a:latin typeface="DM Sans" pitchFamily="2" charset="0"/>
                <a:ea typeface="+mn-ea"/>
                <a:cs typeface="+mn-cs"/>
              </a:rPr>
              <a:t>(based on 3D structure)</a:t>
            </a:r>
          </a:p>
        </p:txBody>
      </p:sp>
      <p:sp>
        <p:nvSpPr>
          <p:cNvPr id="7" name="Rectangle 6">
            <a:extLst>
              <a:ext uri="{FF2B5EF4-FFF2-40B4-BE49-F238E27FC236}">
                <a16:creationId xmlns:a16="http://schemas.microsoft.com/office/drawing/2014/main" id="{BE7DD740-AD47-9724-ED46-E4CF62595ED5}"/>
              </a:ext>
            </a:extLst>
          </p:cNvPr>
          <p:cNvSpPr/>
          <p:nvPr/>
        </p:nvSpPr>
        <p:spPr>
          <a:xfrm>
            <a:off x="2318658" y="1999853"/>
            <a:ext cx="7035009" cy="793660"/>
          </a:xfrm>
          <a:prstGeom prst="rect">
            <a:avLst/>
          </a:prstGeom>
          <a:gradFill>
            <a:gsLst>
              <a:gs pos="32000">
                <a:schemeClr val="tx2"/>
              </a:gs>
              <a:gs pos="48000">
                <a:srgbClr val="CCBCB8"/>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2520000" rIns="7200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a:ln>
                  <a:noFill/>
                </a:ln>
                <a:solidFill>
                  <a:schemeClr val="tx1"/>
                </a:solidFill>
                <a:effectLst/>
                <a:uLnTx/>
                <a:uFillTx/>
                <a:latin typeface="DM Sans"/>
                <a:ea typeface="+mn-ea"/>
                <a:cs typeface="+mn-cs"/>
              </a:rPr>
              <a:t>Physicochemical descriptors (e.g. molecular weight)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a:ln>
                  <a:noFill/>
                </a:ln>
                <a:solidFill>
                  <a:schemeClr val="tx1"/>
                </a:solidFill>
                <a:effectLst/>
                <a:uLnTx/>
                <a:uFillTx/>
                <a:latin typeface="DM Sans"/>
                <a:ea typeface="+mn-ea"/>
                <a:cs typeface="+mn-cs"/>
              </a:rPr>
              <a:t>3D Shape of molecule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a:ln>
                  <a:noFill/>
                </a:ln>
                <a:solidFill>
                  <a:schemeClr val="tx1"/>
                </a:solidFill>
                <a:effectLst/>
                <a:uLnTx/>
                <a:uFillTx/>
                <a:latin typeface="DM Sans"/>
                <a:ea typeface="+mn-ea"/>
                <a:cs typeface="+mn-cs"/>
              </a:rPr>
              <a:t>Chemical substructures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1200" cap="none" spc="0" normalizeH="0" baseline="0" noProof="0">
                <a:ln>
                  <a:noFill/>
                </a:ln>
                <a:solidFill>
                  <a:schemeClr val="tx1"/>
                </a:solidFill>
                <a:effectLst/>
                <a:uLnTx/>
                <a:uFillTx/>
                <a:latin typeface="DM Sans"/>
                <a:ea typeface="+mn-ea"/>
                <a:cs typeface="+mn-cs"/>
              </a:rPr>
              <a:t>Undesired motifs (e.g. toxicity concerns or solubility)</a:t>
            </a:r>
          </a:p>
        </p:txBody>
      </p:sp>
      <p:sp>
        <p:nvSpPr>
          <p:cNvPr id="2" name="Slide Number Placeholder 1">
            <a:extLst>
              <a:ext uri="{FF2B5EF4-FFF2-40B4-BE49-F238E27FC236}">
                <a16:creationId xmlns:a16="http://schemas.microsoft.com/office/drawing/2014/main" id="{5FFD2B56-E4E3-1D79-9664-C879DB8706F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itle 2">
            <a:extLst>
              <a:ext uri="{FF2B5EF4-FFF2-40B4-BE49-F238E27FC236}">
                <a16:creationId xmlns:a16="http://schemas.microsoft.com/office/drawing/2014/main" id="{B98B655C-C517-EF2E-86E9-33BC7C514192}"/>
              </a:ext>
            </a:extLst>
          </p:cNvPr>
          <p:cNvSpPr>
            <a:spLocks noGrp="1"/>
          </p:cNvSpPr>
          <p:nvPr>
            <p:ph type="title"/>
          </p:nvPr>
        </p:nvSpPr>
        <p:spPr>
          <a:xfrm>
            <a:off x="302401" y="171768"/>
            <a:ext cx="8064500" cy="303211"/>
          </a:xfrm>
        </p:spPr>
        <p:txBody>
          <a:bodyPr/>
          <a:lstStyle/>
          <a:p>
            <a:pPr lvl="0"/>
            <a:r>
              <a:rPr lang="en-US"/>
              <a:t>Designing highly potent peptides </a:t>
            </a:r>
          </a:p>
        </p:txBody>
      </p:sp>
      <p:grpSp>
        <p:nvGrpSpPr>
          <p:cNvPr id="13" name="Group 12">
            <a:extLst>
              <a:ext uri="{FF2B5EF4-FFF2-40B4-BE49-F238E27FC236}">
                <a16:creationId xmlns:a16="http://schemas.microsoft.com/office/drawing/2014/main" id="{B69BECD8-661A-5EE5-7B00-8FE4FC353948}"/>
              </a:ext>
            </a:extLst>
          </p:cNvPr>
          <p:cNvGrpSpPr/>
          <p:nvPr/>
        </p:nvGrpSpPr>
        <p:grpSpPr>
          <a:xfrm>
            <a:off x="-9186" y="870858"/>
            <a:ext cx="4943229" cy="5486400"/>
            <a:chOff x="217497" y="1019069"/>
            <a:chExt cx="2741734" cy="5312949"/>
          </a:xfrm>
        </p:grpSpPr>
        <p:grpSp>
          <p:nvGrpSpPr>
            <p:cNvPr id="81" name="Group 80">
              <a:extLst>
                <a:ext uri="{FF2B5EF4-FFF2-40B4-BE49-F238E27FC236}">
                  <a16:creationId xmlns:a16="http://schemas.microsoft.com/office/drawing/2014/main" id="{E48608ED-CFE9-F76E-C76C-F3C208587D3C}"/>
                </a:ext>
              </a:extLst>
            </p:cNvPr>
            <p:cNvGrpSpPr/>
            <p:nvPr/>
          </p:nvGrpSpPr>
          <p:grpSpPr>
            <a:xfrm>
              <a:off x="1218224" y="5528386"/>
              <a:ext cx="724414" cy="803632"/>
              <a:chOff x="1218224" y="5528386"/>
              <a:chExt cx="724414" cy="803632"/>
            </a:xfrm>
            <a:solidFill>
              <a:srgbClr val="B3978F"/>
            </a:solidFill>
          </p:grpSpPr>
          <p:sp>
            <p:nvSpPr>
              <p:cNvPr id="82" name="Trapezoid 34">
                <a:extLst>
                  <a:ext uri="{FF2B5EF4-FFF2-40B4-BE49-F238E27FC236}">
                    <a16:creationId xmlns:a16="http://schemas.microsoft.com/office/drawing/2014/main" id="{2BD8AF6B-DDE4-07F9-71FD-31A2BAE0395D}"/>
                  </a:ext>
                </a:extLst>
              </p:cNvPr>
              <p:cNvSpPr/>
              <p:nvPr/>
            </p:nvSpPr>
            <p:spPr>
              <a:xfrm rot="10800000">
                <a:off x="1218224" y="5528386"/>
                <a:ext cx="724414" cy="638975"/>
              </a:xfrm>
              <a:custGeom>
                <a:avLst/>
                <a:gdLst>
                  <a:gd name="connsiteX0" fmla="*/ 0 w 8002803"/>
                  <a:gd name="connsiteY0" fmla="*/ 883927 h 883927"/>
                  <a:gd name="connsiteX1" fmla="*/ 220982 w 8002803"/>
                  <a:gd name="connsiteY1" fmla="*/ 0 h 883927"/>
                  <a:gd name="connsiteX2" fmla="*/ 7781821 w 8002803"/>
                  <a:gd name="connsiteY2" fmla="*/ 0 h 883927"/>
                  <a:gd name="connsiteX3" fmla="*/ 8002803 w 8002803"/>
                  <a:gd name="connsiteY3" fmla="*/ 883927 h 883927"/>
                  <a:gd name="connsiteX4" fmla="*/ 0 w 8002803"/>
                  <a:gd name="connsiteY4" fmla="*/ 883927 h 883927"/>
                  <a:gd name="connsiteX0" fmla="*/ 0 w 8326894"/>
                  <a:gd name="connsiteY0" fmla="*/ 802904 h 883927"/>
                  <a:gd name="connsiteX1" fmla="*/ 545073 w 8326894"/>
                  <a:gd name="connsiteY1" fmla="*/ 0 h 883927"/>
                  <a:gd name="connsiteX2" fmla="*/ 8105912 w 8326894"/>
                  <a:gd name="connsiteY2" fmla="*/ 0 h 883927"/>
                  <a:gd name="connsiteX3" fmla="*/ 8326894 w 8326894"/>
                  <a:gd name="connsiteY3" fmla="*/ 883927 h 883927"/>
                  <a:gd name="connsiteX4" fmla="*/ 0 w 8326894"/>
                  <a:gd name="connsiteY4" fmla="*/ 802904 h 883927"/>
                  <a:gd name="connsiteX0" fmla="*/ 0 w 8674134"/>
                  <a:gd name="connsiteY0" fmla="*/ 802904 h 814479"/>
                  <a:gd name="connsiteX1" fmla="*/ 545073 w 8674134"/>
                  <a:gd name="connsiteY1" fmla="*/ 0 h 814479"/>
                  <a:gd name="connsiteX2" fmla="*/ 8105912 w 8674134"/>
                  <a:gd name="connsiteY2" fmla="*/ 0 h 814479"/>
                  <a:gd name="connsiteX3" fmla="*/ 8674134 w 8674134"/>
                  <a:gd name="connsiteY3" fmla="*/ 814479 h 814479"/>
                  <a:gd name="connsiteX4" fmla="*/ 0 w 8674134"/>
                  <a:gd name="connsiteY4" fmla="*/ 802904 h 814479"/>
                  <a:gd name="connsiteX0" fmla="*/ 0 w 8704953"/>
                  <a:gd name="connsiteY0" fmla="*/ 802904 h 814479"/>
                  <a:gd name="connsiteX1" fmla="*/ 575892 w 8704953"/>
                  <a:gd name="connsiteY1" fmla="*/ 0 h 814479"/>
                  <a:gd name="connsiteX2" fmla="*/ 8136731 w 8704953"/>
                  <a:gd name="connsiteY2" fmla="*/ 0 h 814479"/>
                  <a:gd name="connsiteX3" fmla="*/ 8704953 w 8704953"/>
                  <a:gd name="connsiteY3" fmla="*/ 814479 h 814479"/>
                  <a:gd name="connsiteX4" fmla="*/ 0 w 8704953"/>
                  <a:gd name="connsiteY4" fmla="*/ 802904 h 814479"/>
                  <a:gd name="connsiteX0" fmla="*/ 0 w 8761408"/>
                  <a:gd name="connsiteY0" fmla="*/ 802904 h 809399"/>
                  <a:gd name="connsiteX1" fmla="*/ 575892 w 8761408"/>
                  <a:gd name="connsiteY1" fmla="*/ 0 h 809399"/>
                  <a:gd name="connsiteX2" fmla="*/ 8136731 w 8761408"/>
                  <a:gd name="connsiteY2" fmla="*/ 0 h 809399"/>
                  <a:gd name="connsiteX3" fmla="*/ 8761408 w 8761408"/>
                  <a:gd name="connsiteY3" fmla="*/ 809399 h 809399"/>
                  <a:gd name="connsiteX4" fmla="*/ 0 w 8761408"/>
                  <a:gd name="connsiteY4" fmla="*/ 802904 h 809399"/>
                  <a:gd name="connsiteX0" fmla="*/ 0 w 8836681"/>
                  <a:gd name="connsiteY0" fmla="*/ 777504 h 809399"/>
                  <a:gd name="connsiteX1" fmla="*/ 651165 w 8836681"/>
                  <a:gd name="connsiteY1" fmla="*/ 0 h 809399"/>
                  <a:gd name="connsiteX2" fmla="*/ 8212004 w 8836681"/>
                  <a:gd name="connsiteY2" fmla="*/ 0 h 809399"/>
                  <a:gd name="connsiteX3" fmla="*/ 8836681 w 8836681"/>
                  <a:gd name="connsiteY3" fmla="*/ 809399 h 809399"/>
                  <a:gd name="connsiteX4" fmla="*/ 0 w 8836681"/>
                  <a:gd name="connsiteY4" fmla="*/ 777504 h 809399"/>
                  <a:gd name="connsiteX0" fmla="*/ 0 w 8892456"/>
                  <a:gd name="connsiteY0" fmla="*/ 777504 h 783999"/>
                  <a:gd name="connsiteX1" fmla="*/ 651165 w 8892456"/>
                  <a:gd name="connsiteY1" fmla="*/ 0 h 783999"/>
                  <a:gd name="connsiteX2" fmla="*/ 8212004 w 8892456"/>
                  <a:gd name="connsiteY2" fmla="*/ 0 h 783999"/>
                  <a:gd name="connsiteX3" fmla="*/ 8892456 w 8892456"/>
                  <a:gd name="connsiteY3" fmla="*/ 783999 h 783999"/>
                  <a:gd name="connsiteX4" fmla="*/ 0 w 8892456"/>
                  <a:gd name="connsiteY4" fmla="*/ 777504 h 783999"/>
                  <a:gd name="connsiteX0" fmla="*/ 0 w 9019943"/>
                  <a:gd name="connsiteY0" fmla="*/ 772424 h 783999"/>
                  <a:gd name="connsiteX1" fmla="*/ 778652 w 9019943"/>
                  <a:gd name="connsiteY1" fmla="*/ 0 h 783999"/>
                  <a:gd name="connsiteX2" fmla="*/ 8339491 w 9019943"/>
                  <a:gd name="connsiteY2" fmla="*/ 0 h 783999"/>
                  <a:gd name="connsiteX3" fmla="*/ 9019943 w 9019943"/>
                  <a:gd name="connsiteY3" fmla="*/ 783999 h 783999"/>
                  <a:gd name="connsiteX4" fmla="*/ 0 w 9019943"/>
                  <a:gd name="connsiteY4" fmla="*/ 772424 h 783999"/>
                  <a:gd name="connsiteX0" fmla="*/ 0 w 9100710"/>
                  <a:gd name="connsiteY0" fmla="*/ 772424 h 772424"/>
                  <a:gd name="connsiteX1" fmla="*/ 778652 w 9100710"/>
                  <a:gd name="connsiteY1" fmla="*/ 0 h 772424"/>
                  <a:gd name="connsiteX2" fmla="*/ 8339491 w 9100710"/>
                  <a:gd name="connsiteY2" fmla="*/ 0 h 772424"/>
                  <a:gd name="connsiteX3" fmla="*/ 9100710 w 9100710"/>
                  <a:gd name="connsiteY3" fmla="*/ 758599 h 772424"/>
                  <a:gd name="connsiteX4" fmla="*/ 0 w 9100710"/>
                  <a:gd name="connsiteY4" fmla="*/ 772424 h 772424"/>
                  <a:gd name="connsiteX0" fmla="*/ 0 w 9345472"/>
                  <a:gd name="connsiteY0" fmla="*/ 772424 h 772424"/>
                  <a:gd name="connsiteX1" fmla="*/ 778652 w 9345472"/>
                  <a:gd name="connsiteY1" fmla="*/ 0 h 772424"/>
                  <a:gd name="connsiteX2" fmla="*/ 8339491 w 9345472"/>
                  <a:gd name="connsiteY2" fmla="*/ 0 h 772424"/>
                  <a:gd name="connsiteX3" fmla="*/ 9345472 w 9345472"/>
                  <a:gd name="connsiteY3" fmla="*/ 712879 h 772424"/>
                  <a:gd name="connsiteX4" fmla="*/ 0 w 9345472"/>
                  <a:gd name="connsiteY4" fmla="*/ 772424 h 772424"/>
                  <a:gd name="connsiteX0" fmla="*/ 0 w 9612485"/>
                  <a:gd name="connsiteY0" fmla="*/ 741944 h 741944"/>
                  <a:gd name="connsiteX1" fmla="*/ 1045665 w 9612485"/>
                  <a:gd name="connsiteY1" fmla="*/ 0 h 741944"/>
                  <a:gd name="connsiteX2" fmla="*/ 8606504 w 9612485"/>
                  <a:gd name="connsiteY2" fmla="*/ 0 h 741944"/>
                  <a:gd name="connsiteX3" fmla="*/ 9612485 w 9612485"/>
                  <a:gd name="connsiteY3" fmla="*/ 712879 h 741944"/>
                  <a:gd name="connsiteX4" fmla="*/ 0 w 9612485"/>
                  <a:gd name="connsiteY4" fmla="*/ 741944 h 741944"/>
                  <a:gd name="connsiteX0" fmla="*/ 0 w 9381431"/>
                  <a:gd name="connsiteY0" fmla="*/ 741944 h 741944"/>
                  <a:gd name="connsiteX1" fmla="*/ 1045665 w 9381431"/>
                  <a:gd name="connsiteY1" fmla="*/ 0 h 741944"/>
                  <a:gd name="connsiteX2" fmla="*/ 8606504 w 9381431"/>
                  <a:gd name="connsiteY2" fmla="*/ 0 h 741944"/>
                  <a:gd name="connsiteX3" fmla="*/ 9381431 w 9381431"/>
                  <a:gd name="connsiteY3" fmla="*/ 712879 h 741944"/>
                  <a:gd name="connsiteX4" fmla="*/ 0 w 9381431"/>
                  <a:gd name="connsiteY4" fmla="*/ 741944 h 741944"/>
                  <a:gd name="connsiteX0" fmla="*/ 0 w 9273606"/>
                  <a:gd name="connsiteY0" fmla="*/ 752104 h 752104"/>
                  <a:gd name="connsiteX1" fmla="*/ 937840 w 9273606"/>
                  <a:gd name="connsiteY1" fmla="*/ 0 h 752104"/>
                  <a:gd name="connsiteX2" fmla="*/ 8498679 w 9273606"/>
                  <a:gd name="connsiteY2" fmla="*/ 0 h 752104"/>
                  <a:gd name="connsiteX3" fmla="*/ 9273606 w 9273606"/>
                  <a:gd name="connsiteY3" fmla="*/ 712879 h 752104"/>
                  <a:gd name="connsiteX4" fmla="*/ 0 w 9273606"/>
                  <a:gd name="connsiteY4" fmla="*/ 752104 h 752104"/>
                  <a:gd name="connsiteX0" fmla="*/ 0 w 9410126"/>
                  <a:gd name="connsiteY0" fmla="*/ 752104 h 752104"/>
                  <a:gd name="connsiteX1" fmla="*/ 937840 w 9410126"/>
                  <a:gd name="connsiteY1" fmla="*/ 0 h 752104"/>
                  <a:gd name="connsiteX2" fmla="*/ 8498679 w 9410126"/>
                  <a:gd name="connsiteY2" fmla="*/ 0 h 752104"/>
                  <a:gd name="connsiteX3" fmla="*/ 9410126 w 9410126"/>
                  <a:gd name="connsiteY3" fmla="*/ 695099 h 752104"/>
                  <a:gd name="connsiteX4" fmla="*/ 0 w 9410126"/>
                  <a:gd name="connsiteY4" fmla="*/ 752104 h 752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0126" h="752104">
                    <a:moveTo>
                      <a:pt x="0" y="752104"/>
                    </a:moveTo>
                    <a:lnTo>
                      <a:pt x="937840" y="0"/>
                    </a:lnTo>
                    <a:lnTo>
                      <a:pt x="8498679" y="0"/>
                    </a:lnTo>
                    <a:lnTo>
                      <a:pt x="9410126" y="695099"/>
                    </a:lnTo>
                    <a:lnTo>
                      <a:pt x="0" y="75210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83" name="Oval 82">
                <a:extLst>
                  <a:ext uri="{FF2B5EF4-FFF2-40B4-BE49-F238E27FC236}">
                    <a16:creationId xmlns:a16="http://schemas.microsoft.com/office/drawing/2014/main" id="{F44E3E37-D67B-961E-879D-D71D6892C607}"/>
                  </a:ext>
                </a:extLst>
              </p:cNvPr>
              <p:cNvSpPr/>
              <p:nvPr/>
            </p:nvSpPr>
            <p:spPr>
              <a:xfrm>
                <a:off x="1287524" y="5976253"/>
                <a:ext cx="583446" cy="35576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sp>
          <p:nvSpPr>
            <p:cNvPr id="84" name="Oval 83">
              <a:extLst>
                <a:ext uri="{FF2B5EF4-FFF2-40B4-BE49-F238E27FC236}">
                  <a16:creationId xmlns:a16="http://schemas.microsoft.com/office/drawing/2014/main" id="{89E545F4-9A15-B800-0662-A6A347DB131F}"/>
                </a:ext>
              </a:extLst>
            </p:cNvPr>
            <p:cNvSpPr/>
            <p:nvPr/>
          </p:nvSpPr>
          <p:spPr>
            <a:xfrm>
              <a:off x="1204213" y="5331390"/>
              <a:ext cx="734220" cy="355765"/>
            </a:xfrm>
            <a:prstGeom prst="ellipse">
              <a:avLst/>
            </a:prstGeom>
            <a:solidFill>
              <a:schemeClr val="bg1">
                <a:lumMod val="85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nvGrpSpPr>
            <p:cNvPr id="85" name="Group 84">
              <a:extLst>
                <a:ext uri="{FF2B5EF4-FFF2-40B4-BE49-F238E27FC236}">
                  <a16:creationId xmlns:a16="http://schemas.microsoft.com/office/drawing/2014/main" id="{1C32D240-3851-DDCC-0C1E-23551112D7FC}"/>
                </a:ext>
              </a:extLst>
            </p:cNvPr>
            <p:cNvGrpSpPr/>
            <p:nvPr/>
          </p:nvGrpSpPr>
          <p:grpSpPr>
            <a:xfrm>
              <a:off x="1097187" y="4692626"/>
              <a:ext cx="973423" cy="790376"/>
              <a:chOff x="1097187" y="4692626"/>
              <a:chExt cx="973423" cy="790376"/>
            </a:xfrm>
            <a:solidFill>
              <a:srgbClr val="CCBCB8"/>
            </a:solidFill>
          </p:grpSpPr>
          <p:sp>
            <p:nvSpPr>
              <p:cNvPr id="86" name="Trapezoid 34">
                <a:extLst>
                  <a:ext uri="{FF2B5EF4-FFF2-40B4-BE49-F238E27FC236}">
                    <a16:creationId xmlns:a16="http://schemas.microsoft.com/office/drawing/2014/main" id="{55F72D48-E7F7-9592-9285-C7E9256CBAF7}"/>
                  </a:ext>
                </a:extLst>
              </p:cNvPr>
              <p:cNvSpPr/>
              <p:nvPr/>
            </p:nvSpPr>
            <p:spPr>
              <a:xfrm rot="10800000">
                <a:off x="1097187" y="4692626"/>
                <a:ext cx="973423" cy="638975"/>
              </a:xfrm>
              <a:custGeom>
                <a:avLst/>
                <a:gdLst>
                  <a:gd name="connsiteX0" fmla="*/ 0 w 8002803"/>
                  <a:gd name="connsiteY0" fmla="*/ 883927 h 883927"/>
                  <a:gd name="connsiteX1" fmla="*/ 220982 w 8002803"/>
                  <a:gd name="connsiteY1" fmla="*/ 0 h 883927"/>
                  <a:gd name="connsiteX2" fmla="*/ 7781821 w 8002803"/>
                  <a:gd name="connsiteY2" fmla="*/ 0 h 883927"/>
                  <a:gd name="connsiteX3" fmla="*/ 8002803 w 8002803"/>
                  <a:gd name="connsiteY3" fmla="*/ 883927 h 883927"/>
                  <a:gd name="connsiteX4" fmla="*/ 0 w 8002803"/>
                  <a:gd name="connsiteY4" fmla="*/ 883927 h 883927"/>
                  <a:gd name="connsiteX0" fmla="*/ 0 w 8326894"/>
                  <a:gd name="connsiteY0" fmla="*/ 802904 h 883927"/>
                  <a:gd name="connsiteX1" fmla="*/ 545073 w 8326894"/>
                  <a:gd name="connsiteY1" fmla="*/ 0 h 883927"/>
                  <a:gd name="connsiteX2" fmla="*/ 8105912 w 8326894"/>
                  <a:gd name="connsiteY2" fmla="*/ 0 h 883927"/>
                  <a:gd name="connsiteX3" fmla="*/ 8326894 w 8326894"/>
                  <a:gd name="connsiteY3" fmla="*/ 883927 h 883927"/>
                  <a:gd name="connsiteX4" fmla="*/ 0 w 8326894"/>
                  <a:gd name="connsiteY4" fmla="*/ 802904 h 883927"/>
                  <a:gd name="connsiteX0" fmla="*/ 0 w 8674134"/>
                  <a:gd name="connsiteY0" fmla="*/ 802904 h 814479"/>
                  <a:gd name="connsiteX1" fmla="*/ 545073 w 8674134"/>
                  <a:gd name="connsiteY1" fmla="*/ 0 h 814479"/>
                  <a:gd name="connsiteX2" fmla="*/ 8105912 w 8674134"/>
                  <a:gd name="connsiteY2" fmla="*/ 0 h 814479"/>
                  <a:gd name="connsiteX3" fmla="*/ 8674134 w 8674134"/>
                  <a:gd name="connsiteY3" fmla="*/ 814479 h 814479"/>
                  <a:gd name="connsiteX4" fmla="*/ 0 w 8674134"/>
                  <a:gd name="connsiteY4" fmla="*/ 802904 h 814479"/>
                  <a:gd name="connsiteX0" fmla="*/ 0 w 8704953"/>
                  <a:gd name="connsiteY0" fmla="*/ 802904 h 814479"/>
                  <a:gd name="connsiteX1" fmla="*/ 575892 w 8704953"/>
                  <a:gd name="connsiteY1" fmla="*/ 0 h 814479"/>
                  <a:gd name="connsiteX2" fmla="*/ 8136731 w 8704953"/>
                  <a:gd name="connsiteY2" fmla="*/ 0 h 814479"/>
                  <a:gd name="connsiteX3" fmla="*/ 8704953 w 8704953"/>
                  <a:gd name="connsiteY3" fmla="*/ 814479 h 814479"/>
                  <a:gd name="connsiteX4" fmla="*/ 0 w 8704953"/>
                  <a:gd name="connsiteY4" fmla="*/ 802904 h 814479"/>
                  <a:gd name="connsiteX0" fmla="*/ 0 w 8761408"/>
                  <a:gd name="connsiteY0" fmla="*/ 802904 h 809399"/>
                  <a:gd name="connsiteX1" fmla="*/ 575892 w 8761408"/>
                  <a:gd name="connsiteY1" fmla="*/ 0 h 809399"/>
                  <a:gd name="connsiteX2" fmla="*/ 8136731 w 8761408"/>
                  <a:gd name="connsiteY2" fmla="*/ 0 h 809399"/>
                  <a:gd name="connsiteX3" fmla="*/ 8761408 w 8761408"/>
                  <a:gd name="connsiteY3" fmla="*/ 809399 h 809399"/>
                  <a:gd name="connsiteX4" fmla="*/ 0 w 8761408"/>
                  <a:gd name="connsiteY4" fmla="*/ 802904 h 809399"/>
                  <a:gd name="connsiteX0" fmla="*/ 0 w 8836681"/>
                  <a:gd name="connsiteY0" fmla="*/ 777504 h 809399"/>
                  <a:gd name="connsiteX1" fmla="*/ 651165 w 8836681"/>
                  <a:gd name="connsiteY1" fmla="*/ 0 h 809399"/>
                  <a:gd name="connsiteX2" fmla="*/ 8212004 w 8836681"/>
                  <a:gd name="connsiteY2" fmla="*/ 0 h 809399"/>
                  <a:gd name="connsiteX3" fmla="*/ 8836681 w 8836681"/>
                  <a:gd name="connsiteY3" fmla="*/ 809399 h 809399"/>
                  <a:gd name="connsiteX4" fmla="*/ 0 w 8836681"/>
                  <a:gd name="connsiteY4" fmla="*/ 777504 h 809399"/>
                  <a:gd name="connsiteX0" fmla="*/ 0 w 8892456"/>
                  <a:gd name="connsiteY0" fmla="*/ 777504 h 783999"/>
                  <a:gd name="connsiteX1" fmla="*/ 651165 w 8892456"/>
                  <a:gd name="connsiteY1" fmla="*/ 0 h 783999"/>
                  <a:gd name="connsiteX2" fmla="*/ 8212004 w 8892456"/>
                  <a:gd name="connsiteY2" fmla="*/ 0 h 783999"/>
                  <a:gd name="connsiteX3" fmla="*/ 8892456 w 8892456"/>
                  <a:gd name="connsiteY3" fmla="*/ 783999 h 783999"/>
                  <a:gd name="connsiteX4" fmla="*/ 0 w 8892456"/>
                  <a:gd name="connsiteY4" fmla="*/ 777504 h 783999"/>
                  <a:gd name="connsiteX0" fmla="*/ 0 w 9019943"/>
                  <a:gd name="connsiteY0" fmla="*/ 772424 h 783999"/>
                  <a:gd name="connsiteX1" fmla="*/ 778652 w 9019943"/>
                  <a:gd name="connsiteY1" fmla="*/ 0 h 783999"/>
                  <a:gd name="connsiteX2" fmla="*/ 8339491 w 9019943"/>
                  <a:gd name="connsiteY2" fmla="*/ 0 h 783999"/>
                  <a:gd name="connsiteX3" fmla="*/ 9019943 w 9019943"/>
                  <a:gd name="connsiteY3" fmla="*/ 783999 h 783999"/>
                  <a:gd name="connsiteX4" fmla="*/ 0 w 9019943"/>
                  <a:gd name="connsiteY4" fmla="*/ 772424 h 783999"/>
                  <a:gd name="connsiteX0" fmla="*/ 0 w 9100710"/>
                  <a:gd name="connsiteY0" fmla="*/ 772424 h 772424"/>
                  <a:gd name="connsiteX1" fmla="*/ 778652 w 9100710"/>
                  <a:gd name="connsiteY1" fmla="*/ 0 h 772424"/>
                  <a:gd name="connsiteX2" fmla="*/ 8339491 w 9100710"/>
                  <a:gd name="connsiteY2" fmla="*/ 0 h 772424"/>
                  <a:gd name="connsiteX3" fmla="*/ 9100710 w 9100710"/>
                  <a:gd name="connsiteY3" fmla="*/ 758599 h 772424"/>
                  <a:gd name="connsiteX4" fmla="*/ 0 w 9100710"/>
                  <a:gd name="connsiteY4" fmla="*/ 772424 h 772424"/>
                  <a:gd name="connsiteX0" fmla="*/ 0 w 9345472"/>
                  <a:gd name="connsiteY0" fmla="*/ 772424 h 772424"/>
                  <a:gd name="connsiteX1" fmla="*/ 778652 w 9345472"/>
                  <a:gd name="connsiteY1" fmla="*/ 0 h 772424"/>
                  <a:gd name="connsiteX2" fmla="*/ 8339491 w 9345472"/>
                  <a:gd name="connsiteY2" fmla="*/ 0 h 772424"/>
                  <a:gd name="connsiteX3" fmla="*/ 9345472 w 9345472"/>
                  <a:gd name="connsiteY3" fmla="*/ 712879 h 772424"/>
                  <a:gd name="connsiteX4" fmla="*/ 0 w 9345472"/>
                  <a:gd name="connsiteY4" fmla="*/ 772424 h 772424"/>
                  <a:gd name="connsiteX0" fmla="*/ 0 w 9612485"/>
                  <a:gd name="connsiteY0" fmla="*/ 741944 h 741944"/>
                  <a:gd name="connsiteX1" fmla="*/ 1045665 w 9612485"/>
                  <a:gd name="connsiteY1" fmla="*/ 0 h 741944"/>
                  <a:gd name="connsiteX2" fmla="*/ 8606504 w 9612485"/>
                  <a:gd name="connsiteY2" fmla="*/ 0 h 741944"/>
                  <a:gd name="connsiteX3" fmla="*/ 9612485 w 9612485"/>
                  <a:gd name="connsiteY3" fmla="*/ 712879 h 741944"/>
                  <a:gd name="connsiteX4" fmla="*/ 0 w 9612485"/>
                  <a:gd name="connsiteY4" fmla="*/ 741944 h 741944"/>
                  <a:gd name="connsiteX0" fmla="*/ 0 w 9381431"/>
                  <a:gd name="connsiteY0" fmla="*/ 741944 h 741944"/>
                  <a:gd name="connsiteX1" fmla="*/ 1045665 w 9381431"/>
                  <a:gd name="connsiteY1" fmla="*/ 0 h 741944"/>
                  <a:gd name="connsiteX2" fmla="*/ 8606504 w 9381431"/>
                  <a:gd name="connsiteY2" fmla="*/ 0 h 741944"/>
                  <a:gd name="connsiteX3" fmla="*/ 9381431 w 9381431"/>
                  <a:gd name="connsiteY3" fmla="*/ 712879 h 741944"/>
                  <a:gd name="connsiteX4" fmla="*/ 0 w 9381431"/>
                  <a:gd name="connsiteY4" fmla="*/ 741944 h 741944"/>
                  <a:gd name="connsiteX0" fmla="*/ 0 w 9273606"/>
                  <a:gd name="connsiteY0" fmla="*/ 752104 h 752104"/>
                  <a:gd name="connsiteX1" fmla="*/ 937840 w 9273606"/>
                  <a:gd name="connsiteY1" fmla="*/ 0 h 752104"/>
                  <a:gd name="connsiteX2" fmla="*/ 8498679 w 9273606"/>
                  <a:gd name="connsiteY2" fmla="*/ 0 h 752104"/>
                  <a:gd name="connsiteX3" fmla="*/ 9273606 w 9273606"/>
                  <a:gd name="connsiteY3" fmla="*/ 712879 h 752104"/>
                  <a:gd name="connsiteX4" fmla="*/ 0 w 9273606"/>
                  <a:gd name="connsiteY4" fmla="*/ 752104 h 752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3606" h="752104">
                    <a:moveTo>
                      <a:pt x="0" y="752104"/>
                    </a:moveTo>
                    <a:lnTo>
                      <a:pt x="937840" y="0"/>
                    </a:lnTo>
                    <a:lnTo>
                      <a:pt x="8498679" y="0"/>
                    </a:lnTo>
                    <a:lnTo>
                      <a:pt x="9273606" y="712879"/>
                    </a:lnTo>
                    <a:lnTo>
                      <a:pt x="0" y="75210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87" name="Oval 86">
                <a:extLst>
                  <a:ext uri="{FF2B5EF4-FFF2-40B4-BE49-F238E27FC236}">
                    <a16:creationId xmlns:a16="http://schemas.microsoft.com/office/drawing/2014/main" id="{9788CA7C-1276-B8A2-A22A-7B80354C0392}"/>
                  </a:ext>
                </a:extLst>
              </p:cNvPr>
              <p:cNvSpPr/>
              <p:nvPr/>
            </p:nvSpPr>
            <p:spPr>
              <a:xfrm>
                <a:off x="1175688" y="5127237"/>
                <a:ext cx="798685" cy="35576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sp>
          <p:nvSpPr>
            <p:cNvPr id="88" name="Oval 87">
              <a:extLst>
                <a:ext uri="{FF2B5EF4-FFF2-40B4-BE49-F238E27FC236}">
                  <a16:creationId xmlns:a16="http://schemas.microsoft.com/office/drawing/2014/main" id="{99CC838D-65E6-B6FA-BD97-DDE4391528D7}"/>
                </a:ext>
              </a:extLst>
            </p:cNvPr>
            <p:cNvSpPr/>
            <p:nvPr/>
          </p:nvSpPr>
          <p:spPr>
            <a:xfrm>
              <a:off x="1086901" y="4483510"/>
              <a:ext cx="978858" cy="355765"/>
            </a:xfrm>
            <a:prstGeom prst="ellipse">
              <a:avLst/>
            </a:prstGeom>
            <a:solidFill>
              <a:schemeClr val="bg1">
                <a:lumMod val="85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nvGrpSpPr>
            <p:cNvPr id="89" name="Group 88">
              <a:extLst>
                <a:ext uri="{FF2B5EF4-FFF2-40B4-BE49-F238E27FC236}">
                  <a16:creationId xmlns:a16="http://schemas.microsoft.com/office/drawing/2014/main" id="{52A4A039-4FE4-8DDC-F097-BA3073291789}"/>
                </a:ext>
              </a:extLst>
            </p:cNvPr>
            <p:cNvGrpSpPr/>
            <p:nvPr/>
          </p:nvGrpSpPr>
          <p:grpSpPr>
            <a:xfrm>
              <a:off x="886369" y="3860649"/>
              <a:ext cx="1396976" cy="789066"/>
              <a:chOff x="886369" y="3860649"/>
              <a:chExt cx="1396976" cy="789066"/>
            </a:xfrm>
            <a:solidFill>
              <a:srgbClr val="4D3C35"/>
            </a:solidFill>
          </p:grpSpPr>
          <p:sp>
            <p:nvSpPr>
              <p:cNvPr id="90" name="Trapezoid 34">
                <a:extLst>
                  <a:ext uri="{FF2B5EF4-FFF2-40B4-BE49-F238E27FC236}">
                    <a16:creationId xmlns:a16="http://schemas.microsoft.com/office/drawing/2014/main" id="{320969D0-D6B2-C8EE-FCA2-9715F1A7048A}"/>
                  </a:ext>
                </a:extLst>
              </p:cNvPr>
              <p:cNvSpPr/>
              <p:nvPr/>
            </p:nvSpPr>
            <p:spPr>
              <a:xfrm rot="10800000">
                <a:off x="886369" y="3860649"/>
                <a:ext cx="1396976" cy="630343"/>
              </a:xfrm>
              <a:custGeom>
                <a:avLst/>
                <a:gdLst>
                  <a:gd name="connsiteX0" fmla="*/ 0 w 8002803"/>
                  <a:gd name="connsiteY0" fmla="*/ 883927 h 883927"/>
                  <a:gd name="connsiteX1" fmla="*/ 220982 w 8002803"/>
                  <a:gd name="connsiteY1" fmla="*/ 0 h 883927"/>
                  <a:gd name="connsiteX2" fmla="*/ 7781821 w 8002803"/>
                  <a:gd name="connsiteY2" fmla="*/ 0 h 883927"/>
                  <a:gd name="connsiteX3" fmla="*/ 8002803 w 8002803"/>
                  <a:gd name="connsiteY3" fmla="*/ 883927 h 883927"/>
                  <a:gd name="connsiteX4" fmla="*/ 0 w 8002803"/>
                  <a:gd name="connsiteY4" fmla="*/ 883927 h 883927"/>
                  <a:gd name="connsiteX0" fmla="*/ 0 w 8326894"/>
                  <a:gd name="connsiteY0" fmla="*/ 802904 h 883927"/>
                  <a:gd name="connsiteX1" fmla="*/ 545073 w 8326894"/>
                  <a:gd name="connsiteY1" fmla="*/ 0 h 883927"/>
                  <a:gd name="connsiteX2" fmla="*/ 8105912 w 8326894"/>
                  <a:gd name="connsiteY2" fmla="*/ 0 h 883927"/>
                  <a:gd name="connsiteX3" fmla="*/ 8326894 w 8326894"/>
                  <a:gd name="connsiteY3" fmla="*/ 883927 h 883927"/>
                  <a:gd name="connsiteX4" fmla="*/ 0 w 8326894"/>
                  <a:gd name="connsiteY4" fmla="*/ 802904 h 883927"/>
                  <a:gd name="connsiteX0" fmla="*/ 0 w 8674134"/>
                  <a:gd name="connsiteY0" fmla="*/ 802904 h 814479"/>
                  <a:gd name="connsiteX1" fmla="*/ 545073 w 8674134"/>
                  <a:gd name="connsiteY1" fmla="*/ 0 h 814479"/>
                  <a:gd name="connsiteX2" fmla="*/ 8105912 w 8674134"/>
                  <a:gd name="connsiteY2" fmla="*/ 0 h 814479"/>
                  <a:gd name="connsiteX3" fmla="*/ 8674134 w 8674134"/>
                  <a:gd name="connsiteY3" fmla="*/ 814479 h 814479"/>
                  <a:gd name="connsiteX4" fmla="*/ 0 w 8674134"/>
                  <a:gd name="connsiteY4" fmla="*/ 802904 h 814479"/>
                  <a:gd name="connsiteX0" fmla="*/ 0 w 8704953"/>
                  <a:gd name="connsiteY0" fmla="*/ 802904 h 814479"/>
                  <a:gd name="connsiteX1" fmla="*/ 575892 w 8704953"/>
                  <a:gd name="connsiteY1" fmla="*/ 0 h 814479"/>
                  <a:gd name="connsiteX2" fmla="*/ 8136731 w 8704953"/>
                  <a:gd name="connsiteY2" fmla="*/ 0 h 814479"/>
                  <a:gd name="connsiteX3" fmla="*/ 8704953 w 8704953"/>
                  <a:gd name="connsiteY3" fmla="*/ 814479 h 814479"/>
                  <a:gd name="connsiteX4" fmla="*/ 0 w 8704953"/>
                  <a:gd name="connsiteY4" fmla="*/ 802904 h 814479"/>
                  <a:gd name="connsiteX0" fmla="*/ 0 w 8761408"/>
                  <a:gd name="connsiteY0" fmla="*/ 802904 h 809399"/>
                  <a:gd name="connsiteX1" fmla="*/ 575892 w 8761408"/>
                  <a:gd name="connsiteY1" fmla="*/ 0 h 809399"/>
                  <a:gd name="connsiteX2" fmla="*/ 8136731 w 8761408"/>
                  <a:gd name="connsiteY2" fmla="*/ 0 h 809399"/>
                  <a:gd name="connsiteX3" fmla="*/ 8761408 w 8761408"/>
                  <a:gd name="connsiteY3" fmla="*/ 809399 h 809399"/>
                  <a:gd name="connsiteX4" fmla="*/ 0 w 8761408"/>
                  <a:gd name="connsiteY4" fmla="*/ 802904 h 809399"/>
                  <a:gd name="connsiteX0" fmla="*/ 0 w 8836681"/>
                  <a:gd name="connsiteY0" fmla="*/ 777504 h 809399"/>
                  <a:gd name="connsiteX1" fmla="*/ 651165 w 8836681"/>
                  <a:gd name="connsiteY1" fmla="*/ 0 h 809399"/>
                  <a:gd name="connsiteX2" fmla="*/ 8212004 w 8836681"/>
                  <a:gd name="connsiteY2" fmla="*/ 0 h 809399"/>
                  <a:gd name="connsiteX3" fmla="*/ 8836681 w 8836681"/>
                  <a:gd name="connsiteY3" fmla="*/ 809399 h 809399"/>
                  <a:gd name="connsiteX4" fmla="*/ 0 w 8836681"/>
                  <a:gd name="connsiteY4" fmla="*/ 777504 h 809399"/>
                  <a:gd name="connsiteX0" fmla="*/ 0 w 8892456"/>
                  <a:gd name="connsiteY0" fmla="*/ 777504 h 783999"/>
                  <a:gd name="connsiteX1" fmla="*/ 651165 w 8892456"/>
                  <a:gd name="connsiteY1" fmla="*/ 0 h 783999"/>
                  <a:gd name="connsiteX2" fmla="*/ 8212004 w 8892456"/>
                  <a:gd name="connsiteY2" fmla="*/ 0 h 783999"/>
                  <a:gd name="connsiteX3" fmla="*/ 8892456 w 8892456"/>
                  <a:gd name="connsiteY3" fmla="*/ 783999 h 783999"/>
                  <a:gd name="connsiteX4" fmla="*/ 0 w 8892456"/>
                  <a:gd name="connsiteY4" fmla="*/ 777504 h 783999"/>
                  <a:gd name="connsiteX0" fmla="*/ 0 w 9019943"/>
                  <a:gd name="connsiteY0" fmla="*/ 772424 h 783999"/>
                  <a:gd name="connsiteX1" fmla="*/ 778652 w 9019943"/>
                  <a:gd name="connsiteY1" fmla="*/ 0 h 783999"/>
                  <a:gd name="connsiteX2" fmla="*/ 8339491 w 9019943"/>
                  <a:gd name="connsiteY2" fmla="*/ 0 h 783999"/>
                  <a:gd name="connsiteX3" fmla="*/ 9019943 w 9019943"/>
                  <a:gd name="connsiteY3" fmla="*/ 783999 h 783999"/>
                  <a:gd name="connsiteX4" fmla="*/ 0 w 9019943"/>
                  <a:gd name="connsiteY4" fmla="*/ 772424 h 783999"/>
                  <a:gd name="connsiteX0" fmla="*/ 0 w 9100710"/>
                  <a:gd name="connsiteY0" fmla="*/ 772424 h 772424"/>
                  <a:gd name="connsiteX1" fmla="*/ 778652 w 9100710"/>
                  <a:gd name="connsiteY1" fmla="*/ 0 h 772424"/>
                  <a:gd name="connsiteX2" fmla="*/ 8339491 w 9100710"/>
                  <a:gd name="connsiteY2" fmla="*/ 0 h 772424"/>
                  <a:gd name="connsiteX3" fmla="*/ 9100710 w 9100710"/>
                  <a:gd name="connsiteY3" fmla="*/ 758599 h 772424"/>
                  <a:gd name="connsiteX4" fmla="*/ 0 w 9100710"/>
                  <a:gd name="connsiteY4" fmla="*/ 772424 h 772424"/>
                  <a:gd name="connsiteX0" fmla="*/ 0 w 9345472"/>
                  <a:gd name="connsiteY0" fmla="*/ 772424 h 772424"/>
                  <a:gd name="connsiteX1" fmla="*/ 778652 w 9345472"/>
                  <a:gd name="connsiteY1" fmla="*/ 0 h 772424"/>
                  <a:gd name="connsiteX2" fmla="*/ 8339491 w 9345472"/>
                  <a:gd name="connsiteY2" fmla="*/ 0 h 772424"/>
                  <a:gd name="connsiteX3" fmla="*/ 9345472 w 9345472"/>
                  <a:gd name="connsiteY3" fmla="*/ 712879 h 772424"/>
                  <a:gd name="connsiteX4" fmla="*/ 0 w 9345472"/>
                  <a:gd name="connsiteY4" fmla="*/ 772424 h 772424"/>
                  <a:gd name="connsiteX0" fmla="*/ 0 w 9612485"/>
                  <a:gd name="connsiteY0" fmla="*/ 741944 h 741944"/>
                  <a:gd name="connsiteX1" fmla="*/ 1045665 w 9612485"/>
                  <a:gd name="connsiteY1" fmla="*/ 0 h 741944"/>
                  <a:gd name="connsiteX2" fmla="*/ 8606504 w 9612485"/>
                  <a:gd name="connsiteY2" fmla="*/ 0 h 741944"/>
                  <a:gd name="connsiteX3" fmla="*/ 9612485 w 9612485"/>
                  <a:gd name="connsiteY3" fmla="*/ 712879 h 741944"/>
                  <a:gd name="connsiteX4" fmla="*/ 0 w 9612485"/>
                  <a:gd name="connsiteY4" fmla="*/ 741944 h 741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2485" h="741944">
                    <a:moveTo>
                      <a:pt x="0" y="741944"/>
                    </a:moveTo>
                    <a:lnTo>
                      <a:pt x="1045665" y="0"/>
                    </a:lnTo>
                    <a:lnTo>
                      <a:pt x="8606504" y="0"/>
                    </a:lnTo>
                    <a:lnTo>
                      <a:pt x="9612485" y="712879"/>
                    </a:lnTo>
                    <a:lnTo>
                      <a:pt x="0" y="74194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91" name="Oval 90">
                <a:extLst>
                  <a:ext uri="{FF2B5EF4-FFF2-40B4-BE49-F238E27FC236}">
                    <a16:creationId xmlns:a16="http://schemas.microsoft.com/office/drawing/2014/main" id="{78AAAA6B-0E34-D7B4-3F91-067A169CE333}"/>
                  </a:ext>
                </a:extLst>
              </p:cNvPr>
              <p:cNvSpPr/>
              <p:nvPr/>
            </p:nvSpPr>
            <p:spPr>
              <a:xfrm>
                <a:off x="1030818" y="4293950"/>
                <a:ext cx="1101955" cy="35576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sp>
          <p:nvSpPr>
            <p:cNvPr id="92" name="Oval 91">
              <a:extLst>
                <a:ext uri="{FF2B5EF4-FFF2-40B4-BE49-F238E27FC236}">
                  <a16:creationId xmlns:a16="http://schemas.microsoft.com/office/drawing/2014/main" id="{31B9C0BA-6F29-95E5-E7FA-2B6A26384C17}"/>
                </a:ext>
              </a:extLst>
            </p:cNvPr>
            <p:cNvSpPr/>
            <p:nvPr/>
          </p:nvSpPr>
          <p:spPr>
            <a:xfrm>
              <a:off x="860499" y="3642902"/>
              <a:ext cx="1435780" cy="355765"/>
            </a:xfrm>
            <a:prstGeom prst="ellipse">
              <a:avLst/>
            </a:prstGeom>
            <a:solidFill>
              <a:schemeClr val="bg1">
                <a:lumMod val="85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nvGrpSpPr>
            <p:cNvPr id="93" name="Group 92">
              <a:extLst>
                <a:ext uri="{FF2B5EF4-FFF2-40B4-BE49-F238E27FC236}">
                  <a16:creationId xmlns:a16="http://schemas.microsoft.com/office/drawing/2014/main" id="{8F0B73A5-B955-FD77-D482-1A833395F16C}"/>
                </a:ext>
              </a:extLst>
            </p:cNvPr>
            <p:cNvGrpSpPr/>
            <p:nvPr/>
          </p:nvGrpSpPr>
          <p:grpSpPr>
            <a:xfrm>
              <a:off x="674091" y="3000041"/>
              <a:ext cx="1821871" cy="817350"/>
              <a:chOff x="674091" y="3000041"/>
              <a:chExt cx="1821871" cy="817350"/>
            </a:xfrm>
            <a:solidFill>
              <a:srgbClr val="B3978F"/>
            </a:solidFill>
          </p:grpSpPr>
          <p:sp>
            <p:nvSpPr>
              <p:cNvPr id="94" name="Trapezoid 34">
                <a:extLst>
                  <a:ext uri="{FF2B5EF4-FFF2-40B4-BE49-F238E27FC236}">
                    <a16:creationId xmlns:a16="http://schemas.microsoft.com/office/drawing/2014/main" id="{87D5CF99-C7F8-E246-AF9E-E7CAC0E8AFB1}"/>
                  </a:ext>
                </a:extLst>
              </p:cNvPr>
              <p:cNvSpPr/>
              <p:nvPr/>
            </p:nvSpPr>
            <p:spPr>
              <a:xfrm rot="10800000">
                <a:off x="674091" y="3000041"/>
                <a:ext cx="1821871" cy="656239"/>
              </a:xfrm>
              <a:custGeom>
                <a:avLst/>
                <a:gdLst>
                  <a:gd name="connsiteX0" fmla="*/ 0 w 8002803"/>
                  <a:gd name="connsiteY0" fmla="*/ 883927 h 883927"/>
                  <a:gd name="connsiteX1" fmla="*/ 220982 w 8002803"/>
                  <a:gd name="connsiteY1" fmla="*/ 0 h 883927"/>
                  <a:gd name="connsiteX2" fmla="*/ 7781821 w 8002803"/>
                  <a:gd name="connsiteY2" fmla="*/ 0 h 883927"/>
                  <a:gd name="connsiteX3" fmla="*/ 8002803 w 8002803"/>
                  <a:gd name="connsiteY3" fmla="*/ 883927 h 883927"/>
                  <a:gd name="connsiteX4" fmla="*/ 0 w 8002803"/>
                  <a:gd name="connsiteY4" fmla="*/ 883927 h 883927"/>
                  <a:gd name="connsiteX0" fmla="*/ 0 w 8326894"/>
                  <a:gd name="connsiteY0" fmla="*/ 802904 h 883927"/>
                  <a:gd name="connsiteX1" fmla="*/ 545073 w 8326894"/>
                  <a:gd name="connsiteY1" fmla="*/ 0 h 883927"/>
                  <a:gd name="connsiteX2" fmla="*/ 8105912 w 8326894"/>
                  <a:gd name="connsiteY2" fmla="*/ 0 h 883927"/>
                  <a:gd name="connsiteX3" fmla="*/ 8326894 w 8326894"/>
                  <a:gd name="connsiteY3" fmla="*/ 883927 h 883927"/>
                  <a:gd name="connsiteX4" fmla="*/ 0 w 8326894"/>
                  <a:gd name="connsiteY4" fmla="*/ 802904 h 883927"/>
                  <a:gd name="connsiteX0" fmla="*/ 0 w 8674134"/>
                  <a:gd name="connsiteY0" fmla="*/ 802904 h 814479"/>
                  <a:gd name="connsiteX1" fmla="*/ 545073 w 8674134"/>
                  <a:gd name="connsiteY1" fmla="*/ 0 h 814479"/>
                  <a:gd name="connsiteX2" fmla="*/ 8105912 w 8674134"/>
                  <a:gd name="connsiteY2" fmla="*/ 0 h 814479"/>
                  <a:gd name="connsiteX3" fmla="*/ 8674134 w 8674134"/>
                  <a:gd name="connsiteY3" fmla="*/ 814479 h 814479"/>
                  <a:gd name="connsiteX4" fmla="*/ 0 w 8674134"/>
                  <a:gd name="connsiteY4" fmla="*/ 802904 h 814479"/>
                  <a:gd name="connsiteX0" fmla="*/ 0 w 8704953"/>
                  <a:gd name="connsiteY0" fmla="*/ 802904 h 814479"/>
                  <a:gd name="connsiteX1" fmla="*/ 575892 w 8704953"/>
                  <a:gd name="connsiteY1" fmla="*/ 0 h 814479"/>
                  <a:gd name="connsiteX2" fmla="*/ 8136731 w 8704953"/>
                  <a:gd name="connsiteY2" fmla="*/ 0 h 814479"/>
                  <a:gd name="connsiteX3" fmla="*/ 8704953 w 8704953"/>
                  <a:gd name="connsiteY3" fmla="*/ 814479 h 814479"/>
                  <a:gd name="connsiteX4" fmla="*/ 0 w 8704953"/>
                  <a:gd name="connsiteY4" fmla="*/ 802904 h 814479"/>
                  <a:gd name="connsiteX0" fmla="*/ 0 w 8761408"/>
                  <a:gd name="connsiteY0" fmla="*/ 802904 h 809399"/>
                  <a:gd name="connsiteX1" fmla="*/ 575892 w 8761408"/>
                  <a:gd name="connsiteY1" fmla="*/ 0 h 809399"/>
                  <a:gd name="connsiteX2" fmla="*/ 8136731 w 8761408"/>
                  <a:gd name="connsiteY2" fmla="*/ 0 h 809399"/>
                  <a:gd name="connsiteX3" fmla="*/ 8761408 w 8761408"/>
                  <a:gd name="connsiteY3" fmla="*/ 809399 h 809399"/>
                  <a:gd name="connsiteX4" fmla="*/ 0 w 8761408"/>
                  <a:gd name="connsiteY4" fmla="*/ 802904 h 809399"/>
                  <a:gd name="connsiteX0" fmla="*/ 0 w 8836681"/>
                  <a:gd name="connsiteY0" fmla="*/ 777504 h 809399"/>
                  <a:gd name="connsiteX1" fmla="*/ 651165 w 8836681"/>
                  <a:gd name="connsiteY1" fmla="*/ 0 h 809399"/>
                  <a:gd name="connsiteX2" fmla="*/ 8212004 w 8836681"/>
                  <a:gd name="connsiteY2" fmla="*/ 0 h 809399"/>
                  <a:gd name="connsiteX3" fmla="*/ 8836681 w 8836681"/>
                  <a:gd name="connsiteY3" fmla="*/ 809399 h 809399"/>
                  <a:gd name="connsiteX4" fmla="*/ 0 w 8836681"/>
                  <a:gd name="connsiteY4" fmla="*/ 777504 h 809399"/>
                  <a:gd name="connsiteX0" fmla="*/ 0 w 8892456"/>
                  <a:gd name="connsiteY0" fmla="*/ 777504 h 783999"/>
                  <a:gd name="connsiteX1" fmla="*/ 651165 w 8892456"/>
                  <a:gd name="connsiteY1" fmla="*/ 0 h 783999"/>
                  <a:gd name="connsiteX2" fmla="*/ 8212004 w 8892456"/>
                  <a:gd name="connsiteY2" fmla="*/ 0 h 783999"/>
                  <a:gd name="connsiteX3" fmla="*/ 8892456 w 8892456"/>
                  <a:gd name="connsiteY3" fmla="*/ 783999 h 783999"/>
                  <a:gd name="connsiteX4" fmla="*/ 0 w 8892456"/>
                  <a:gd name="connsiteY4" fmla="*/ 777504 h 783999"/>
                  <a:gd name="connsiteX0" fmla="*/ 0 w 9019943"/>
                  <a:gd name="connsiteY0" fmla="*/ 772424 h 783999"/>
                  <a:gd name="connsiteX1" fmla="*/ 778652 w 9019943"/>
                  <a:gd name="connsiteY1" fmla="*/ 0 h 783999"/>
                  <a:gd name="connsiteX2" fmla="*/ 8339491 w 9019943"/>
                  <a:gd name="connsiteY2" fmla="*/ 0 h 783999"/>
                  <a:gd name="connsiteX3" fmla="*/ 9019943 w 9019943"/>
                  <a:gd name="connsiteY3" fmla="*/ 783999 h 783999"/>
                  <a:gd name="connsiteX4" fmla="*/ 0 w 9019943"/>
                  <a:gd name="connsiteY4" fmla="*/ 772424 h 783999"/>
                  <a:gd name="connsiteX0" fmla="*/ 0 w 9100710"/>
                  <a:gd name="connsiteY0" fmla="*/ 772424 h 772424"/>
                  <a:gd name="connsiteX1" fmla="*/ 778652 w 9100710"/>
                  <a:gd name="connsiteY1" fmla="*/ 0 h 772424"/>
                  <a:gd name="connsiteX2" fmla="*/ 8339491 w 9100710"/>
                  <a:gd name="connsiteY2" fmla="*/ 0 h 772424"/>
                  <a:gd name="connsiteX3" fmla="*/ 9100710 w 9100710"/>
                  <a:gd name="connsiteY3" fmla="*/ 758599 h 772424"/>
                  <a:gd name="connsiteX4" fmla="*/ 0 w 9100710"/>
                  <a:gd name="connsiteY4" fmla="*/ 772424 h 772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00710" h="772424">
                    <a:moveTo>
                      <a:pt x="0" y="772424"/>
                    </a:moveTo>
                    <a:lnTo>
                      <a:pt x="778652" y="0"/>
                    </a:lnTo>
                    <a:lnTo>
                      <a:pt x="8339491" y="0"/>
                    </a:lnTo>
                    <a:lnTo>
                      <a:pt x="9100710" y="758599"/>
                    </a:lnTo>
                    <a:lnTo>
                      <a:pt x="0" y="77242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95" name="Oval 94">
                <a:extLst>
                  <a:ext uri="{FF2B5EF4-FFF2-40B4-BE49-F238E27FC236}">
                    <a16:creationId xmlns:a16="http://schemas.microsoft.com/office/drawing/2014/main" id="{FA6BC91E-E9CE-10D8-4C51-3A378F36EFF1}"/>
                  </a:ext>
                </a:extLst>
              </p:cNvPr>
              <p:cNvSpPr/>
              <p:nvPr/>
            </p:nvSpPr>
            <p:spPr>
              <a:xfrm>
                <a:off x="824927" y="3461626"/>
                <a:ext cx="1517432" cy="35576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sp>
          <p:nvSpPr>
            <p:cNvPr id="96" name="Oval 95">
              <a:extLst>
                <a:ext uri="{FF2B5EF4-FFF2-40B4-BE49-F238E27FC236}">
                  <a16:creationId xmlns:a16="http://schemas.microsoft.com/office/drawing/2014/main" id="{DB8DA2BE-11FA-D4B4-E9C7-E28D05BB7C3B}"/>
                </a:ext>
              </a:extLst>
            </p:cNvPr>
            <p:cNvSpPr/>
            <p:nvPr/>
          </p:nvSpPr>
          <p:spPr>
            <a:xfrm>
              <a:off x="658216" y="2799557"/>
              <a:ext cx="1834556" cy="355765"/>
            </a:xfrm>
            <a:prstGeom prst="ellipse">
              <a:avLst/>
            </a:prstGeom>
            <a:solidFill>
              <a:schemeClr val="bg1">
                <a:lumMod val="85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nvGrpSpPr>
            <p:cNvPr id="97" name="Group 96">
              <a:extLst>
                <a:ext uri="{FF2B5EF4-FFF2-40B4-BE49-F238E27FC236}">
                  <a16:creationId xmlns:a16="http://schemas.microsoft.com/office/drawing/2014/main" id="{22984F53-6887-A05F-B21D-95B0B82E3E25}"/>
                </a:ext>
              </a:extLst>
            </p:cNvPr>
            <p:cNvGrpSpPr/>
            <p:nvPr/>
          </p:nvGrpSpPr>
          <p:grpSpPr>
            <a:xfrm>
              <a:off x="440815" y="2112687"/>
              <a:ext cx="2277741" cy="860325"/>
              <a:chOff x="440815" y="2112687"/>
              <a:chExt cx="2277741" cy="860325"/>
            </a:xfrm>
            <a:solidFill>
              <a:srgbClr val="CCBCB8"/>
            </a:solidFill>
          </p:grpSpPr>
          <p:sp>
            <p:nvSpPr>
              <p:cNvPr id="98" name="Trapezoid 34">
                <a:extLst>
                  <a:ext uri="{FF2B5EF4-FFF2-40B4-BE49-F238E27FC236}">
                    <a16:creationId xmlns:a16="http://schemas.microsoft.com/office/drawing/2014/main" id="{488773FA-F80B-B5EB-F199-296B904EEEA2}"/>
                  </a:ext>
                </a:extLst>
              </p:cNvPr>
              <p:cNvSpPr/>
              <p:nvPr/>
            </p:nvSpPr>
            <p:spPr>
              <a:xfrm rot="10800000">
                <a:off x="440815" y="2112687"/>
                <a:ext cx="2277741" cy="687652"/>
              </a:xfrm>
              <a:custGeom>
                <a:avLst/>
                <a:gdLst>
                  <a:gd name="connsiteX0" fmla="*/ 0 w 8002803"/>
                  <a:gd name="connsiteY0" fmla="*/ 883927 h 883927"/>
                  <a:gd name="connsiteX1" fmla="*/ 220982 w 8002803"/>
                  <a:gd name="connsiteY1" fmla="*/ 0 h 883927"/>
                  <a:gd name="connsiteX2" fmla="*/ 7781821 w 8002803"/>
                  <a:gd name="connsiteY2" fmla="*/ 0 h 883927"/>
                  <a:gd name="connsiteX3" fmla="*/ 8002803 w 8002803"/>
                  <a:gd name="connsiteY3" fmla="*/ 883927 h 883927"/>
                  <a:gd name="connsiteX4" fmla="*/ 0 w 8002803"/>
                  <a:gd name="connsiteY4" fmla="*/ 883927 h 883927"/>
                  <a:gd name="connsiteX0" fmla="*/ 0 w 8326894"/>
                  <a:gd name="connsiteY0" fmla="*/ 802904 h 883927"/>
                  <a:gd name="connsiteX1" fmla="*/ 545073 w 8326894"/>
                  <a:gd name="connsiteY1" fmla="*/ 0 h 883927"/>
                  <a:gd name="connsiteX2" fmla="*/ 8105912 w 8326894"/>
                  <a:gd name="connsiteY2" fmla="*/ 0 h 883927"/>
                  <a:gd name="connsiteX3" fmla="*/ 8326894 w 8326894"/>
                  <a:gd name="connsiteY3" fmla="*/ 883927 h 883927"/>
                  <a:gd name="connsiteX4" fmla="*/ 0 w 8326894"/>
                  <a:gd name="connsiteY4" fmla="*/ 802904 h 883927"/>
                  <a:gd name="connsiteX0" fmla="*/ 0 w 8674134"/>
                  <a:gd name="connsiteY0" fmla="*/ 802904 h 814479"/>
                  <a:gd name="connsiteX1" fmla="*/ 545073 w 8674134"/>
                  <a:gd name="connsiteY1" fmla="*/ 0 h 814479"/>
                  <a:gd name="connsiteX2" fmla="*/ 8105912 w 8674134"/>
                  <a:gd name="connsiteY2" fmla="*/ 0 h 814479"/>
                  <a:gd name="connsiteX3" fmla="*/ 8674134 w 8674134"/>
                  <a:gd name="connsiteY3" fmla="*/ 814479 h 814479"/>
                  <a:gd name="connsiteX4" fmla="*/ 0 w 8674134"/>
                  <a:gd name="connsiteY4" fmla="*/ 802904 h 814479"/>
                  <a:gd name="connsiteX0" fmla="*/ 0 w 8704953"/>
                  <a:gd name="connsiteY0" fmla="*/ 802904 h 814479"/>
                  <a:gd name="connsiteX1" fmla="*/ 575892 w 8704953"/>
                  <a:gd name="connsiteY1" fmla="*/ 0 h 814479"/>
                  <a:gd name="connsiteX2" fmla="*/ 8136731 w 8704953"/>
                  <a:gd name="connsiteY2" fmla="*/ 0 h 814479"/>
                  <a:gd name="connsiteX3" fmla="*/ 8704953 w 8704953"/>
                  <a:gd name="connsiteY3" fmla="*/ 814479 h 814479"/>
                  <a:gd name="connsiteX4" fmla="*/ 0 w 8704953"/>
                  <a:gd name="connsiteY4" fmla="*/ 802904 h 814479"/>
                  <a:gd name="connsiteX0" fmla="*/ 0 w 8761408"/>
                  <a:gd name="connsiteY0" fmla="*/ 802904 h 809399"/>
                  <a:gd name="connsiteX1" fmla="*/ 575892 w 8761408"/>
                  <a:gd name="connsiteY1" fmla="*/ 0 h 809399"/>
                  <a:gd name="connsiteX2" fmla="*/ 8136731 w 8761408"/>
                  <a:gd name="connsiteY2" fmla="*/ 0 h 809399"/>
                  <a:gd name="connsiteX3" fmla="*/ 8761408 w 8761408"/>
                  <a:gd name="connsiteY3" fmla="*/ 809399 h 809399"/>
                  <a:gd name="connsiteX4" fmla="*/ 0 w 8761408"/>
                  <a:gd name="connsiteY4" fmla="*/ 802904 h 809399"/>
                  <a:gd name="connsiteX0" fmla="*/ 0 w 8836681"/>
                  <a:gd name="connsiteY0" fmla="*/ 777504 h 809399"/>
                  <a:gd name="connsiteX1" fmla="*/ 651165 w 8836681"/>
                  <a:gd name="connsiteY1" fmla="*/ 0 h 809399"/>
                  <a:gd name="connsiteX2" fmla="*/ 8212004 w 8836681"/>
                  <a:gd name="connsiteY2" fmla="*/ 0 h 809399"/>
                  <a:gd name="connsiteX3" fmla="*/ 8836681 w 8836681"/>
                  <a:gd name="connsiteY3" fmla="*/ 809399 h 809399"/>
                  <a:gd name="connsiteX4" fmla="*/ 0 w 8836681"/>
                  <a:gd name="connsiteY4" fmla="*/ 777504 h 809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6681" h="809399">
                    <a:moveTo>
                      <a:pt x="0" y="777504"/>
                    </a:moveTo>
                    <a:lnTo>
                      <a:pt x="651165" y="0"/>
                    </a:lnTo>
                    <a:lnTo>
                      <a:pt x="8212004" y="0"/>
                    </a:lnTo>
                    <a:lnTo>
                      <a:pt x="8836681" y="809399"/>
                    </a:lnTo>
                    <a:lnTo>
                      <a:pt x="0" y="77750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99" name="Oval 98">
                <a:extLst>
                  <a:ext uri="{FF2B5EF4-FFF2-40B4-BE49-F238E27FC236}">
                    <a16:creationId xmlns:a16="http://schemas.microsoft.com/office/drawing/2014/main" id="{0190DFAF-1DA5-3F8B-B2A0-B2B7A6340222}"/>
                  </a:ext>
                </a:extLst>
              </p:cNvPr>
              <p:cNvSpPr/>
              <p:nvPr/>
            </p:nvSpPr>
            <p:spPr>
              <a:xfrm>
                <a:off x="603041" y="2617247"/>
                <a:ext cx="1947338" cy="35576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sp>
          <p:nvSpPr>
            <p:cNvPr id="100" name="Oval 99">
              <a:extLst>
                <a:ext uri="{FF2B5EF4-FFF2-40B4-BE49-F238E27FC236}">
                  <a16:creationId xmlns:a16="http://schemas.microsoft.com/office/drawing/2014/main" id="{EC51FBEE-8BD5-3C3D-7E98-EC1D806AD63B}"/>
                </a:ext>
              </a:extLst>
            </p:cNvPr>
            <p:cNvSpPr/>
            <p:nvPr/>
          </p:nvSpPr>
          <p:spPr>
            <a:xfrm>
              <a:off x="438541" y="1926354"/>
              <a:ext cx="2293616" cy="355765"/>
            </a:xfrm>
            <a:prstGeom prst="ellipse">
              <a:avLst/>
            </a:prstGeom>
            <a:solidFill>
              <a:schemeClr val="bg1">
                <a:lumMod val="85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nvGrpSpPr>
            <p:cNvPr id="101" name="Group 100">
              <a:extLst>
                <a:ext uri="{FF2B5EF4-FFF2-40B4-BE49-F238E27FC236}">
                  <a16:creationId xmlns:a16="http://schemas.microsoft.com/office/drawing/2014/main" id="{979F9678-216D-6C58-4A84-5A761F7EA42B}"/>
                </a:ext>
              </a:extLst>
            </p:cNvPr>
            <p:cNvGrpSpPr/>
            <p:nvPr/>
          </p:nvGrpSpPr>
          <p:grpSpPr>
            <a:xfrm>
              <a:off x="217497" y="1214034"/>
              <a:ext cx="2740118" cy="868957"/>
              <a:chOff x="217497" y="1214034"/>
              <a:chExt cx="2740118" cy="868957"/>
            </a:xfrm>
            <a:solidFill>
              <a:srgbClr val="897974"/>
            </a:solidFill>
          </p:grpSpPr>
          <p:sp>
            <p:nvSpPr>
              <p:cNvPr id="102" name="Trapezoid 34">
                <a:extLst>
                  <a:ext uri="{FF2B5EF4-FFF2-40B4-BE49-F238E27FC236}">
                    <a16:creationId xmlns:a16="http://schemas.microsoft.com/office/drawing/2014/main" id="{2531E801-7560-558E-1F14-6460AE48CF99}"/>
                  </a:ext>
                </a:extLst>
              </p:cNvPr>
              <p:cNvSpPr/>
              <p:nvPr/>
            </p:nvSpPr>
            <p:spPr>
              <a:xfrm rot="10800000">
                <a:off x="217497" y="1214034"/>
                <a:ext cx="2740118" cy="691968"/>
              </a:xfrm>
              <a:custGeom>
                <a:avLst/>
                <a:gdLst>
                  <a:gd name="connsiteX0" fmla="*/ 0 w 8002803"/>
                  <a:gd name="connsiteY0" fmla="*/ 883927 h 883927"/>
                  <a:gd name="connsiteX1" fmla="*/ 220982 w 8002803"/>
                  <a:gd name="connsiteY1" fmla="*/ 0 h 883927"/>
                  <a:gd name="connsiteX2" fmla="*/ 7781821 w 8002803"/>
                  <a:gd name="connsiteY2" fmla="*/ 0 h 883927"/>
                  <a:gd name="connsiteX3" fmla="*/ 8002803 w 8002803"/>
                  <a:gd name="connsiteY3" fmla="*/ 883927 h 883927"/>
                  <a:gd name="connsiteX4" fmla="*/ 0 w 8002803"/>
                  <a:gd name="connsiteY4" fmla="*/ 883927 h 883927"/>
                  <a:gd name="connsiteX0" fmla="*/ 0 w 8326894"/>
                  <a:gd name="connsiteY0" fmla="*/ 802904 h 883927"/>
                  <a:gd name="connsiteX1" fmla="*/ 545073 w 8326894"/>
                  <a:gd name="connsiteY1" fmla="*/ 0 h 883927"/>
                  <a:gd name="connsiteX2" fmla="*/ 8105912 w 8326894"/>
                  <a:gd name="connsiteY2" fmla="*/ 0 h 883927"/>
                  <a:gd name="connsiteX3" fmla="*/ 8326894 w 8326894"/>
                  <a:gd name="connsiteY3" fmla="*/ 883927 h 883927"/>
                  <a:gd name="connsiteX4" fmla="*/ 0 w 8326894"/>
                  <a:gd name="connsiteY4" fmla="*/ 802904 h 883927"/>
                  <a:gd name="connsiteX0" fmla="*/ 0 w 8674134"/>
                  <a:gd name="connsiteY0" fmla="*/ 802904 h 814479"/>
                  <a:gd name="connsiteX1" fmla="*/ 545073 w 8674134"/>
                  <a:gd name="connsiteY1" fmla="*/ 0 h 814479"/>
                  <a:gd name="connsiteX2" fmla="*/ 8105912 w 8674134"/>
                  <a:gd name="connsiteY2" fmla="*/ 0 h 814479"/>
                  <a:gd name="connsiteX3" fmla="*/ 8674134 w 8674134"/>
                  <a:gd name="connsiteY3" fmla="*/ 814479 h 814479"/>
                  <a:gd name="connsiteX4" fmla="*/ 0 w 8674134"/>
                  <a:gd name="connsiteY4" fmla="*/ 802904 h 814479"/>
                  <a:gd name="connsiteX0" fmla="*/ 0 w 8704953"/>
                  <a:gd name="connsiteY0" fmla="*/ 802904 h 814479"/>
                  <a:gd name="connsiteX1" fmla="*/ 575892 w 8704953"/>
                  <a:gd name="connsiteY1" fmla="*/ 0 h 814479"/>
                  <a:gd name="connsiteX2" fmla="*/ 8136731 w 8704953"/>
                  <a:gd name="connsiteY2" fmla="*/ 0 h 814479"/>
                  <a:gd name="connsiteX3" fmla="*/ 8704953 w 8704953"/>
                  <a:gd name="connsiteY3" fmla="*/ 814479 h 814479"/>
                  <a:gd name="connsiteX4" fmla="*/ 0 w 8704953"/>
                  <a:gd name="connsiteY4" fmla="*/ 802904 h 814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4953" h="814479">
                    <a:moveTo>
                      <a:pt x="0" y="802904"/>
                    </a:moveTo>
                    <a:lnTo>
                      <a:pt x="575892" y="0"/>
                    </a:lnTo>
                    <a:lnTo>
                      <a:pt x="8136731" y="0"/>
                    </a:lnTo>
                    <a:lnTo>
                      <a:pt x="8704953" y="814479"/>
                    </a:lnTo>
                    <a:lnTo>
                      <a:pt x="0" y="80290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103" name="Oval 102">
                <a:extLst>
                  <a:ext uri="{FF2B5EF4-FFF2-40B4-BE49-F238E27FC236}">
                    <a16:creationId xmlns:a16="http://schemas.microsoft.com/office/drawing/2014/main" id="{3A03C069-BF81-53EA-8C06-CD34147CCDF7}"/>
                  </a:ext>
                </a:extLst>
              </p:cNvPr>
              <p:cNvSpPr/>
              <p:nvPr/>
            </p:nvSpPr>
            <p:spPr>
              <a:xfrm>
                <a:off x="397838" y="1727226"/>
                <a:ext cx="2378094" cy="35576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sp>
          <p:nvSpPr>
            <p:cNvPr id="104" name="Oval 103">
              <a:extLst>
                <a:ext uri="{FF2B5EF4-FFF2-40B4-BE49-F238E27FC236}">
                  <a16:creationId xmlns:a16="http://schemas.microsoft.com/office/drawing/2014/main" id="{C395D2AC-687D-9E93-AAE0-1B3C9F21ADC5}"/>
                </a:ext>
              </a:extLst>
            </p:cNvPr>
            <p:cNvSpPr/>
            <p:nvPr/>
          </p:nvSpPr>
          <p:spPr>
            <a:xfrm>
              <a:off x="219114" y="1019069"/>
              <a:ext cx="2740117" cy="355765"/>
            </a:xfrm>
            <a:prstGeom prst="ellipse">
              <a:avLst/>
            </a:prstGeom>
            <a:solidFill>
              <a:schemeClr val="bg1">
                <a:lumMod val="85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grpSp>
      <p:sp>
        <p:nvSpPr>
          <p:cNvPr id="105" name="TextBox 104">
            <a:extLst>
              <a:ext uri="{FF2B5EF4-FFF2-40B4-BE49-F238E27FC236}">
                <a16:creationId xmlns:a16="http://schemas.microsoft.com/office/drawing/2014/main" id="{63FBA538-55A7-CC96-019E-1BCABC0EDC61}"/>
              </a:ext>
            </a:extLst>
          </p:cNvPr>
          <p:cNvSpPr txBox="1"/>
          <p:nvPr/>
        </p:nvSpPr>
        <p:spPr>
          <a:xfrm>
            <a:off x="-49815" y="1359665"/>
            <a:ext cx="4943229" cy="538737"/>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pitchFamily="2" charset="0"/>
                <a:ea typeface="+mn-ea"/>
                <a:cs typeface="+mn-cs"/>
              </a:rPr>
              <a:t>Virtual library</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000">
                <a:solidFill>
                  <a:prstClr val="white"/>
                </a:solidFill>
                <a:latin typeface="DM Sans" pitchFamily="2" charset="0"/>
              </a:rPr>
              <a:t>Based on project goal</a:t>
            </a:r>
            <a:r>
              <a:rPr kumimoji="0" lang="en-US" sz="1600" b="1" i="0" u="none" strike="noStrike" kern="1200" cap="none" spc="0" normalizeH="0" baseline="0" noProof="0">
                <a:ln>
                  <a:noFill/>
                </a:ln>
                <a:solidFill>
                  <a:prstClr val="white"/>
                </a:solidFill>
                <a:effectLst/>
                <a:uLnTx/>
                <a:uFillTx/>
                <a:latin typeface="DM Sans" pitchFamily="2" charset="0"/>
                <a:ea typeface="+mn-ea"/>
                <a:cs typeface="+mn-cs"/>
              </a:rPr>
              <a:t> </a:t>
            </a: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106" name="TextBox 105">
            <a:extLst>
              <a:ext uri="{FF2B5EF4-FFF2-40B4-BE49-F238E27FC236}">
                <a16:creationId xmlns:a16="http://schemas.microsoft.com/office/drawing/2014/main" id="{6E33C0C8-F02B-D20A-66AF-BF4B3E70FFD0}"/>
              </a:ext>
            </a:extLst>
          </p:cNvPr>
          <p:cNvSpPr txBox="1"/>
          <p:nvPr/>
        </p:nvSpPr>
        <p:spPr>
          <a:xfrm>
            <a:off x="-12099" y="2307725"/>
            <a:ext cx="4943229" cy="468526"/>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pitchFamily="2" charset="0"/>
                <a:ea typeface="+mn-ea"/>
                <a:cs typeface="+mn-cs"/>
              </a:rPr>
              <a:t>Chemical properties</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100">
                <a:solidFill>
                  <a:prstClr val="black"/>
                </a:solidFill>
                <a:latin typeface="DM Sans" pitchFamily="2" charset="0"/>
              </a:rPr>
              <a:t>Based on prior knowledge</a:t>
            </a:r>
            <a:endParaRPr kumimoji="0" lang="en-US" sz="1100" i="0" u="none" strike="noStrike" kern="1200" cap="none" spc="0" normalizeH="0" baseline="0" noProof="0">
              <a:ln>
                <a:noFill/>
              </a:ln>
              <a:solidFill>
                <a:prstClr val="black"/>
              </a:solidFill>
              <a:effectLst/>
              <a:uLnTx/>
              <a:uFillTx/>
              <a:latin typeface="DM Sans"/>
              <a:ea typeface="+mn-ea"/>
              <a:cs typeface="+mn-cs"/>
            </a:endParaRPr>
          </a:p>
        </p:txBody>
      </p:sp>
      <p:sp>
        <p:nvSpPr>
          <p:cNvPr id="107" name="TextBox 106">
            <a:extLst>
              <a:ext uri="{FF2B5EF4-FFF2-40B4-BE49-F238E27FC236}">
                <a16:creationId xmlns:a16="http://schemas.microsoft.com/office/drawing/2014/main" id="{14C26514-EB14-294E-0643-850E77C4E5C8}"/>
              </a:ext>
            </a:extLst>
          </p:cNvPr>
          <p:cNvSpPr txBox="1"/>
          <p:nvPr/>
        </p:nvSpPr>
        <p:spPr>
          <a:xfrm>
            <a:off x="-12099" y="3268760"/>
            <a:ext cx="4943229" cy="317138"/>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pitchFamily="2" charset="0"/>
                <a:ea typeface="+mn-ea"/>
                <a:cs typeface="+mn-cs"/>
              </a:rPr>
              <a:t>Artificial intelligence</a:t>
            </a: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108" name="TextBox 107">
            <a:extLst>
              <a:ext uri="{FF2B5EF4-FFF2-40B4-BE49-F238E27FC236}">
                <a16:creationId xmlns:a16="http://schemas.microsoft.com/office/drawing/2014/main" id="{22E6547A-B993-835E-1417-9A0FDB056583}"/>
              </a:ext>
            </a:extLst>
          </p:cNvPr>
          <p:cNvSpPr txBox="1"/>
          <p:nvPr/>
        </p:nvSpPr>
        <p:spPr>
          <a:xfrm>
            <a:off x="-12099" y="4113285"/>
            <a:ext cx="4943229" cy="317138"/>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pitchFamily="2" charset="0"/>
                <a:ea typeface="+mn-ea"/>
                <a:cs typeface="+mn-cs"/>
              </a:rPr>
              <a:t>Molecular docking</a:t>
            </a: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109" name="TextBox 108">
            <a:extLst>
              <a:ext uri="{FF2B5EF4-FFF2-40B4-BE49-F238E27FC236}">
                <a16:creationId xmlns:a16="http://schemas.microsoft.com/office/drawing/2014/main" id="{27FE994C-0002-8348-38AD-664163BCB8CB}"/>
              </a:ext>
            </a:extLst>
          </p:cNvPr>
          <p:cNvSpPr txBox="1"/>
          <p:nvPr/>
        </p:nvSpPr>
        <p:spPr>
          <a:xfrm>
            <a:off x="-12099" y="4814324"/>
            <a:ext cx="494322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a:solidFill>
                  <a:prstClr val="black"/>
                </a:solidFill>
                <a:latin typeface="DM Sans" pitchFamily="2" charset="0"/>
              </a:rPr>
              <a:t>Molecular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a:solidFill>
                  <a:prstClr val="black"/>
                </a:solidFill>
                <a:latin typeface="DM Sans" pitchFamily="2" charset="0"/>
              </a:rPr>
              <a:t>dynamic</a:t>
            </a:r>
            <a:br>
              <a:rPr lang="en-US" sz="1400" b="1">
                <a:solidFill>
                  <a:prstClr val="black"/>
                </a:solidFill>
                <a:latin typeface="DM Sans" pitchFamily="2" charset="0"/>
              </a:rPr>
            </a:br>
            <a:r>
              <a:rPr lang="en-US" sz="1400" b="1">
                <a:solidFill>
                  <a:prstClr val="black"/>
                </a:solidFill>
                <a:latin typeface="DM Sans" pitchFamily="2" charset="0"/>
              </a:rPr>
              <a:t>simulation</a:t>
            </a:r>
          </a:p>
        </p:txBody>
      </p:sp>
      <p:sp>
        <p:nvSpPr>
          <p:cNvPr id="110" name="TextBox 109">
            <a:extLst>
              <a:ext uri="{FF2B5EF4-FFF2-40B4-BE49-F238E27FC236}">
                <a16:creationId xmlns:a16="http://schemas.microsoft.com/office/drawing/2014/main" id="{50D1F511-1FA4-3DFB-FD7B-0A01C491264C}"/>
              </a:ext>
            </a:extLst>
          </p:cNvPr>
          <p:cNvSpPr txBox="1"/>
          <p:nvPr/>
        </p:nvSpPr>
        <p:spPr>
          <a:xfrm>
            <a:off x="-12099" y="5870131"/>
            <a:ext cx="4943229" cy="317138"/>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pitchFamily="2" charset="0"/>
                <a:ea typeface="+mn-ea"/>
                <a:cs typeface="+mn-cs"/>
              </a:rPr>
              <a:t>Experts</a:t>
            </a:r>
            <a:endParaRPr kumimoji="0" lang="en-US" sz="1600" b="0" i="0" u="none" strike="noStrike" kern="1200" cap="none" spc="0" normalizeH="0" baseline="0" noProof="0">
              <a:ln>
                <a:noFill/>
              </a:ln>
              <a:solidFill>
                <a:prstClr val="white"/>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E062A6EA-256C-C314-FAB5-C7C0124566D7}"/>
              </a:ext>
            </a:extLst>
          </p:cNvPr>
          <p:cNvSpPr txBox="1"/>
          <p:nvPr/>
        </p:nvSpPr>
        <p:spPr>
          <a:xfrm>
            <a:off x="9541387" y="1325829"/>
            <a:ext cx="2453072" cy="138499"/>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pitchFamily="2" charset="0"/>
                <a:ea typeface="+mn-ea"/>
                <a:cs typeface="+mn-cs"/>
              </a:rPr>
              <a:t>Example of molecular docking </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02AEEDD5-9769-E15F-9F43-62E9C39612B5}"/>
              </a:ext>
            </a:extLst>
          </p:cNvPr>
          <p:cNvSpPr txBox="1"/>
          <p:nvPr/>
        </p:nvSpPr>
        <p:spPr>
          <a:xfrm>
            <a:off x="9541387" y="5631188"/>
            <a:ext cx="2117213" cy="276999"/>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pitchFamily="2" charset="0"/>
                <a:ea typeface="+mn-ea"/>
                <a:cs typeface="+mn-cs"/>
              </a:rPr>
              <a:t>Example of </a:t>
            </a:r>
            <a:r>
              <a:rPr lang="en-US" sz="900" b="1">
                <a:solidFill>
                  <a:srgbClr val="000000"/>
                </a:solidFill>
                <a:latin typeface="DM Sans" pitchFamily="2" charset="0"/>
              </a:rPr>
              <a:t>m</a:t>
            </a:r>
            <a:r>
              <a:rPr kumimoji="0" lang="en-US" sz="900" b="1" i="0" u="none" strike="noStrike" kern="1200" cap="none" spc="0" normalizeH="0" baseline="0" noProof="0" err="1">
                <a:ln>
                  <a:noFill/>
                </a:ln>
                <a:solidFill>
                  <a:srgbClr val="000000"/>
                </a:solidFill>
                <a:effectLst/>
                <a:uLnTx/>
                <a:uFillTx/>
                <a:latin typeface="DM Sans" pitchFamily="2" charset="0"/>
                <a:ea typeface="+mn-ea"/>
                <a:cs typeface="+mn-cs"/>
              </a:rPr>
              <a:t>olecular</a:t>
            </a:r>
            <a:r>
              <a:rPr kumimoji="0" lang="en-US" sz="900" b="1" i="0" u="none" strike="noStrike" kern="1200" cap="none" spc="0" normalizeH="0" baseline="0" noProof="0">
                <a:ln>
                  <a:noFill/>
                </a:ln>
                <a:solidFill>
                  <a:srgbClr val="000000"/>
                </a:solidFill>
                <a:effectLst/>
                <a:uLnTx/>
                <a:uFillTx/>
                <a:latin typeface="DM Sans" pitchFamily="2" charset="0"/>
                <a:ea typeface="+mn-ea"/>
                <a:cs typeface="+mn-cs"/>
              </a:rPr>
              <a:t> dynamic simulation (MD)</a:t>
            </a:r>
            <a:endParaRPr kumimoji="0" lang="en-US" sz="900" b="1" i="0" u="none" strike="noStrike" kern="1200" cap="none" spc="0" normalizeH="0" baseline="0" noProof="0">
              <a:ln>
                <a:noFill/>
              </a:ln>
              <a:solidFill>
                <a:prstClr val="black"/>
              </a:solidFill>
              <a:effectLst/>
              <a:uLnTx/>
              <a:uFillTx/>
              <a:latin typeface="DM Sans"/>
              <a:ea typeface="+mn-ea"/>
              <a:cs typeface="+mn-cs"/>
            </a:endParaRPr>
          </a:p>
        </p:txBody>
      </p:sp>
      <p:pic>
        <p:nvPicPr>
          <p:cNvPr id="5" name="Picture 4">
            <a:extLst>
              <a:ext uri="{FF2B5EF4-FFF2-40B4-BE49-F238E27FC236}">
                <a16:creationId xmlns:a16="http://schemas.microsoft.com/office/drawing/2014/main" id="{90A64CEF-12BD-C016-588C-E5E51D9142A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5887" t="24429" r="18021" b="20028"/>
          <a:stretch/>
        </p:blipFill>
        <p:spPr>
          <a:xfrm>
            <a:off x="9541387" y="3937716"/>
            <a:ext cx="2453072" cy="1610600"/>
          </a:xfrm>
          <a:prstGeom prst="rect">
            <a:avLst/>
          </a:prstGeom>
          <a:ln>
            <a:solidFill>
              <a:schemeClr val="tx1"/>
            </a:solidFill>
          </a:ln>
        </p:spPr>
      </p:pic>
      <p:pic>
        <p:nvPicPr>
          <p:cNvPr id="21" name="Picture 20">
            <a:extLst>
              <a:ext uri="{FF2B5EF4-FFF2-40B4-BE49-F238E27FC236}">
                <a16:creationId xmlns:a16="http://schemas.microsoft.com/office/drawing/2014/main" id="{C9624D85-E150-3E15-AA9D-450D967E977C}"/>
              </a:ext>
            </a:extLst>
          </p:cNvPr>
          <p:cNvPicPr>
            <a:picLocks noChangeAspect="1"/>
          </p:cNvPicPr>
          <p:nvPr/>
        </p:nvPicPr>
        <p:blipFill>
          <a:blip r:embed="rId4" cstate="print">
            <a:grayscl/>
            <a:extLst>
              <a:ext uri="{28A0092B-C50C-407E-A947-70E740481C1C}">
                <a14:useLocalDpi xmlns:a14="http://schemas.microsoft.com/office/drawing/2010/main"/>
              </a:ext>
            </a:extLst>
          </a:blip>
          <a:srcRect/>
          <a:stretch/>
        </p:blipFill>
        <p:spPr>
          <a:xfrm>
            <a:off x="947057" y="-115156"/>
            <a:ext cx="3145980" cy="1337121"/>
          </a:xfrm>
          <a:prstGeom prst="rect">
            <a:avLst/>
          </a:prstGeom>
        </p:spPr>
      </p:pic>
      <p:pic>
        <p:nvPicPr>
          <p:cNvPr id="12" name="Picture 11">
            <a:extLst>
              <a:ext uri="{FF2B5EF4-FFF2-40B4-BE49-F238E27FC236}">
                <a16:creationId xmlns:a16="http://schemas.microsoft.com/office/drawing/2014/main" id="{E4CAE9BD-76DA-CE0D-50C2-3D5E32A70C88}"/>
              </a:ext>
            </a:extLst>
          </p:cNvPr>
          <p:cNvPicPr>
            <a:picLocks noChangeAspect="1"/>
          </p:cNvPicPr>
          <p:nvPr/>
        </p:nvPicPr>
        <p:blipFill>
          <a:blip r:embed="rId5"/>
          <a:stretch>
            <a:fillRect/>
          </a:stretch>
        </p:blipFill>
        <p:spPr>
          <a:xfrm>
            <a:off x="9512012" y="1551451"/>
            <a:ext cx="2482447" cy="1833509"/>
          </a:xfrm>
          <a:prstGeom prst="rect">
            <a:avLst/>
          </a:prstGeom>
        </p:spPr>
      </p:pic>
    </p:spTree>
    <p:extLst>
      <p:ext uri="{BB962C8B-B14F-4D97-AF65-F5344CB8AC3E}">
        <p14:creationId xmlns:p14="http://schemas.microsoft.com/office/powerpoint/2010/main" val="1583127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B7F9D12-EAAB-F246-81BF-30725AB7A566}"/>
              </a:ext>
            </a:extLst>
          </p:cNvPr>
          <p:cNvGrpSpPr/>
          <p:nvPr/>
        </p:nvGrpSpPr>
        <p:grpSpPr>
          <a:xfrm>
            <a:off x="3423359" y="828444"/>
            <a:ext cx="4166839" cy="5727903"/>
            <a:chOff x="3143959" y="828444"/>
            <a:chExt cx="4166839" cy="5727903"/>
          </a:xfrm>
        </p:grpSpPr>
        <p:grpSp>
          <p:nvGrpSpPr>
            <p:cNvPr id="15" name="Group 14">
              <a:extLst>
                <a:ext uri="{FF2B5EF4-FFF2-40B4-BE49-F238E27FC236}">
                  <a16:creationId xmlns:a16="http://schemas.microsoft.com/office/drawing/2014/main" id="{50D5BED2-2AFA-FE44-8369-153FE68AEE06}"/>
                </a:ext>
              </a:extLst>
            </p:cNvPr>
            <p:cNvGrpSpPr/>
            <p:nvPr/>
          </p:nvGrpSpPr>
          <p:grpSpPr>
            <a:xfrm>
              <a:off x="3897000" y="1490133"/>
              <a:ext cx="2750310" cy="4417734"/>
              <a:chOff x="3897000" y="1490133"/>
              <a:chExt cx="2750310" cy="4417734"/>
            </a:xfrm>
          </p:grpSpPr>
          <p:pic>
            <p:nvPicPr>
              <p:cNvPr id="32" name="Picture 31">
                <a:extLst>
                  <a:ext uri="{FF2B5EF4-FFF2-40B4-BE49-F238E27FC236}">
                    <a16:creationId xmlns:a16="http://schemas.microsoft.com/office/drawing/2014/main" id="{085B4744-DB73-5C42-89E7-8C4800F8609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97000" y="3152395"/>
                <a:ext cx="1080000" cy="1080000"/>
              </a:xfrm>
              <a:prstGeom prst="ellipse">
                <a:avLst/>
              </a:prstGeom>
            </p:spPr>
          </p:pic>
          <p:pic>
            <p:nvPicPr>
              <p:cNvPr id="36" name="Picture 35">
                <a:extLst>
                  <a:ext uri="{FF2B5EF4-FFF2-40B4-BE49-F238E27FC236}">
                    <a16:creationId xmlns:a16="http://schemas.microsoft.com/office/drawing/2014/main" id="{C3900A51-FD09-7145-9A7F-7C404CDB57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56000" y="4827867"/>
                <a:ext cx="1080000" cy="1080000"/>
              </a:xfrm>
              <a:prstGeom prst="ellipse">
                <a:avLst/>
              </a:prstGeom>
            </p:spPr>
          </p:pic>
          <p:pic>
            <p:nvPicPr>
              <p:cNvPr id="26" name="Picture 25">
                <a:extLst>
                  <a:ext uri="{FF2B5EF4-FFF2-40B4-BE49-F238E27FC236}">
                    <a16:creationId xmlns:a16="http://schemas.microsoft.com/office/drawing/2014/main" id="{90A650D6-673E-E043-8BEC-2DDF68D1CFA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1928"/>
              <a:stretch/>
            </p:blipFill>
            <p:spPr>
              <a:xfrm>
                <a:off x="5565529" y="1490133"/>
                <a:ext cx="1081781" cy="1081781"/>
              </a:xfrm>
              <a:prstGeom prst="ellipse">
                <a:avLst/>
              </a:prstGeom>
            </p:spPr>
          </p:pic>
        </p:grpSp>
        <p:pic>
          <p:nvPicPr>
            <p:cNvPr id="25" name="Picture 24">
              <a:extLst>
                <a:ext uri="{FF2B5EF4-FFF2-40B4-BE49-F238E27FC236}">
                  <a16:creationId xmlns:a16="http://schemas.microsoft.com/office/drawing/2014/main" id="{AF019D7C-A581-D54D-8505-B7D082DC6B9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143959" y="828444"/>
              <a:ext cx="4166839" cy="5727903"/>
            </a:xfrm>
            <a:prstGeom prst="rect">
              <a:avLst/>
            </a:prstGeom>
          </p:spPr>
        </p:pic>
      </p:grpSp>
      <p:sp>
        <p:nvSpPr>
          <p:cNvPr id="2" name="Slide Number Placeholder 1">
            <a:extLst>
              <a:ext uri="{FF2B5EF4-FFF2-40B4-BE49-F238E27FC236}">
                <a16:creationId xmlns:a16="http://schemas.microsoft.com/office/drawing/2014/main" id="{86AA5E35-F956-0E23-B0BF-6A984079A8A3}"/>
              </a:ext>
            </a:extLst>
          </p:cNvPr>
          <p:cNvSpPr>
            <a:spLocks noGrp="1"/>
          </p:cNvSpPr>
          <p:nvPr>
            <p:ph type="sldNum" sz="quarter" idx="10"/>
          </p:nvPr>
        </p:nvSpPr>
        <p:spPr/>
        <p:txBody>
          <a:bodyPr/>
          <a:lstStyle/>
          <a:p>
            <a:fld id="{5BA3E189-2F3A-42E5-B572-3520703B6186}" type="slidenum">
              <a:rPr lang="en-GB" smtClean="0"/>
              <a:pPr/>
              <a:t>14</a:t>
            </a:fld>
            <a:endParaRPr lang="en-GB"/>
          </a:p>
        </p:txBody>
      </p:sp>
      <p:sp>
        <p:nvSpPr>
          <p:cNvPr id="4" name="Title 3">
            <a:extLst>
              <a:ext uri="{FF2B5EF4-FFF2-40B4-BE49-F238E27FC236}">
                <a16:creationId xmlns:a16="http://schemas.microsoft.com/office/drawing/2014/main" id="{4436F6F3-1A88-3D19-3D1F-2D336B553188}"/>
              </a:ext>
            </a:extLst>
          </p:cNvPr>
          <p:cNvSpPr>
            <a:spLocks noGrp="1"/>
          </p:cNvSpPr>
          <p:nvPr>
            <p:ph type="title"/>
          </p:nvPr>
        </p:nvSpPr>
        <p:spPr>
          <a:xfrm>
            <a:off x="302400" y="302400"/>
            <a:ext cx="9897889" cy="303211"/>
          </a:xfrm>
        </p:spPr>
        <p:txBody>
          <a:bodyPr/>
          <a:lstStyle/>
          <a:p>
            <a:r>
              <a:rPr lang="en-GB"/>
              <a:t>In-house peptide synthesis and process development</a:t>
            </a:r>
          </a:p>
        </p:txBody>
      </p:sp>
      <p:sp>
        <p:nvSpPr>
          <p:cNvPr id="37" name="Text Placeholder 10">
            <a:extLst>
              <a:ext uri="{FF2B5EF4-FFF2-40B4-BE49-F238E27FC236}">
                <a16:creationId xmlns:a16="http://schemas.microsoft.com/office/drawing/2014/main" id="{D868872B-239F-A84C-B993-5AFE2390C044}"/>
              </a:ext>
            </a:extLst>
          </p:cNvPr>
          <p:cNvSpPr txBox="1">
            <a:spLocks/>
          </p:cNvSpPr>
          <p:nvPr/>
        </p:nvSpPr>
        <p:spPr>
          <a:xfrm>
            <a:off x="302398" y="3135462"/>
            <a:ext cx="3253601" cy="943848"/>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800"/>
              </a:spcAft>
              <a:buClrTx/>
            </a:pPr>
            <a:r>
              <a:rPr lang="en-GB" sz="1200">
                <a:solidFill>
                  <a:schemeClr val="tx1"/>
                </a:solidFill>
                <a:latin typeface="+mn-lt"/>
              </a:rPr>
              <a:t>Dedicated equipment</a:t>
            </a:r>
          </a:p>
          <a:p>
            <a:pPr>
              <a:lnSpc>
                <a:spcPct val="100000"/>
              </a:lnSpc>
              <a:spcBef>
                <a:spcPts val="0"/>
              </a:spcBef>
              <a:spcAft>
                <a:spcPts val="800"/>
              </a:spcAft>
              <a:buClrTx/>
            </a:pPr>
            <a:r>
              <a:rPr lang="en-GB" sz="1200">
                <a:solidFill>
                  <a:schemeClr val="tx1"/>
                </a:solidFill>
                <a:latin typeface="+mn-lt"/>
              </a:rPr>
              <a:t>High-capacity reactors for process optimization </a:t>
            </a:r>
          </a:p>
          <a:p>
            <a:pPr>
              <a:lnSpc>
                <a:spcPct val="100000"/>
              </a:lnSpc>
              <a:spcBef>
                <a:spcPts val="0"/>
              </a:spcBef>
              <a:spcAft>
                <a:spcPts val="800"/>
              </a:spcAft>
              <a:buClrTx/>
            </a:pPr>
            <a:r>
              <a:rPr lang="en-GB" sz="1200">
                <a:solidFill>
                  <a:schemeClr val="tx1"/>
                </a:solidFill>
                <a:latin typeface="+mn-lt"/>
              </a:rPr>
              <a:t>High tech analytics instrumentation</a:t>
            </a:r>
          </a:p>
        </p:txBody>
      </p:sp>
      <p:sp>
        <p:nvSpPr>
          <p:cNvPr id="38" name="Text Placeholder 10">
            <a:extLst>
              <a:ext uri="{FF2B5EF4-FFF2-40B4-BE49-F238E27FC236}">
                <a16:creationId xmlns:a16="http://schemas.microsoft.com/office/drawing/2014/main" id="{2EC81799-300A-1243-88EE-AC39AEB2F028}"/>
              </a:ext>
            </a:extLst>
          </p:cNvPr>
          <p:cNvSpPr txBox="1">
            <a:spLocks/>
          </p:cNvSpPr>
          <p:nvPr/>
        </p:nvSpPr>
        <p:spPr>
          <a:xfrm>
            <a:off x="7869598" y="5251277"/>
            <a:ext cx="3240000" cy="656590"/>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800"/>
              </a:spcAft>
              <a:buClrTx/>
            </a:pPr>
            <a:r>
              <a:rPr lang="en-GB" sz="1200">
                <a:solidFill>
                  <a:schemeClr val="tx1"/>
                </a:solidFill>
                <a:latin typeface="+mn-lt"/>
              </a:rPr>
              <a:t>Long-term experience in cosmetic peptides development</a:t>
            </a:r>
          </a:p>
          <a:p>
            <a:pPr>
              <a:lnSpc>
                <a:spcPct val="100000"/>
              </a:lnSpc>
              <a:spcBef>
                <a:spcPts val="0"/>
              </a:spcBef>
              <a:spcAft>
                <a:spcPts val="800"/>
              </a:spcAft>
              <a:buClrTx/>
            </a:pPr>
            <a:r>
              <a:rPr lang="en-GB" sz="1200">
                <a:solidFill>
                  <a:schemeClr val="tx1"/>
                </a:solidFill>
                <a:latin typeface="+mn-lt"/>
              </a:rPr>
              <a:t>Leading SYN</a:t>
            </a:r>
            <a:r>
              <a:rPr lang="en-GB" sz="1200" baseline="30000">
                <a:solidFill>
                  <a:schemeClr val="tx1"/>
                </a:solidFill>
                <a:latin typeface="+mn-lt"/>
              </a:rPr>
              <a:t>®</a:t>
            </a:r>
            <a:r>
              <a:rPr lang="en-GB" sz="1200">
                <a:solidFill>
                  <a:schemeClr val="tx1"/>
                </a:solidFill>
                <a:latin typeface="+mn-lt"/>
              </a:rPr>
              <a:t>-Peptides brand </a:t>
            </a:r>
          </a:p>
        </p:txBody>
      </p:sp>
      <p:sp>
        <p:nvSpPr>
          <p:cNvPr id="39" name="Text Placeholder 10">
            <a:extLst>
              <a:ext uri="{FF2B5EF4-FFF2-40B4-BE49-F238E27FC236}">
                <a16:creationId xmlns:a16="http://schemas.microsoft.com/office/drawing/2014/main" id="{37C061EF-251F-5F4E-986D-D9FA1BB8A669}"/>
              </a:ext>
            </a:extLst>
          </p:cNvPr>
          <p:cNvSpPr txBox="1">
            <a:spLocks/>
          </p:cNvSpPr>
          <p:nvPr/>
        </p:nvSpPr>
        <p:spPr>
          <a:xfrm>
            <a:off x="7869598" y="1880588"/>
            <a:ext cx="3240000" cy="1333698"/>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800"/>
              </a:spcAft>
              <a:buClrTx/>
            </a:pPr>
            <a:r>
              <a:rPr lang="en-GB" sz="1200">
                <a:solidFill>
                  <a:schemeClr val="tx1"/>
                </a:solidFill>
                <a:latin typeface="+mn-lt"/>
              </a:rPr>
              <a:t>Special laboratories (pressure, safety) </a:t>
            </a:r>
          </a:p>
          <a:p>
            <a:pPr>
              <a:lnSpc>
                <a:spcPct val="100000"/>
              </a:lnSpc>
              <a:spcBef>
                <a:spcPts val="0"/>
              </a:spcBef>
              <a:spcAft>
                <a:spcPts val="800"/>
              </a:spcAft>
              <a:buClrTx/>
            </a:pPr>
            <a:r>
              <a:rPr lang="en-GB" sz="1200">
                <a:solidFill>
                  <a:schemeClr val="tx1"/>
                </a:solidFill>
                <a:latin typeface="+mn-lt"/>
              </a:rPr>
              <a:t>Analytical services and quality control</a:t>
            </a:r>
          </a:p>
          <a:p>
            <a:pPr>
              <a:lnSpc>
                <a:spcPct val="100000"/>
              </a:lnSpc>
              <a:spcBef>
                <a:spcPts val="0"/>
              </a:spcBef>
              <a:spcAft>
                <a:spcPts val="800"/>
              </a:spcAft>
              <a:buClrTx/>
            </a:pPr>
            <a:r>
              <a:rPr lang="en-GB" sz="1200">
                <a:solidFill>
                  <a:schemeClr val="tx1"/>
                </a:solidFill>
                <a:latin typeface="+mn-lt"/>
              </a:rPr>
              <a:t>Process implementation</a:t>
            </a:r>
          </a:p>
          <a:p>
            <a:pPr>
              <a:lnSpc>
                <a:spcPct val="100000"/>
              </a:lnSpc>
              <a:spcBef>
                <a:spcPts val="0"/>
              </a:spcBef>
              <a:spcAft>
                <a:spcPts val="800"/>
              </a:spcAft>
              <a:buClrTx/>
            </a:pPr>
            <a:r>
              <a:rPr lang="en-GB" sz="1200">
                <a:solidFill>
                  <a:schemeClr val="tx1"/>
                </a:solidFill>
                <a:latin typeface="+mn-lt"/>
              </a:rPr>
              <a:t>Scale-up and manufacturing </a:t>
            </a:r>
          </a:p>
          <a:p>
            <a:pPr>
              <a:lnSpc>
                <a:spcPct val="100000"/>
              </a:lnSpc>
              <a:spcBef>
                <a:spcPts val="0"/>
              </a:spcBef>
              <a:spcAft>
                <a:spcPts val="800"/>
              </a:spcAft>
              <a:buClrTx/>
            </a:pPr>
            <a:r>
              <a:rPr lang="en-GB" sz="1200">
                <a:solidFill>
                  <a:schemeClr val="tx1"/>
                </a:solidFill>
                <a:latin typeface="+mn-lt"/>
              </a:rPr>
              <a:t>Tox and regulatory expertise</a:t>
            </a:r>
          </a:p>
        </p:txBody>
      </p:sp>
      <p:sp>
        <p:nvSpPr>
          <p:cNvPr id="48" name="Text Placeholder 10">
            <a:extLst>
              <a:ext uri="{FF2B5EF4-FFF2-40B4-BE49-F238E27FC236}">
                <a16:creationId xmlns:a16="http://schemas.microsoft.com/office/drawing/2014/main" id="{899FC112-B8E6-5949-871A-7D22CD9A400A}"/>
              </a:ext>
            </a:extLst>
          </p:cNvPr>
          <p:cNvSpPr txBox="1">
            <a:spLocks/>
          </p:cNvSpPr>
          <p:nvPr/>
        </p:nvSpPr>
        <p:spPr>
          <a:xfrm>
            <a:off x="7869598" y="4655098"/>
            <a:ext cx="3240000" cy="4924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GB" sz="1600" b="1">
                <a:solidFill>
                  <a:srgbClr val="4D3C35"/>
                </a:solidFill>
                <a:latin typeface="+mn-lt"/>
              </a:rPr>
              <a:t>Highly experienced </a:t>
            </a:r>
            <a:br>
              <a:rPr lang="en-GB" sz="1600" b="1">
                <a:solidFill>
                  <a:srgbClr val="4D3C35"/>
                </a:solidFill>
                <a:latin typeface="+mn-lt"/>
              </a:rPr>
            </a:br>
            <a:r>
              <a:rPr lang="en-GB" sz="1600" b="1">
                <a:solidFill>
                  <a:srgbClr val="4D3C35"/>
                </a:solidFill>
                <a:latin typeface="+mn-lt"/>
              </a:rPr>
              <a:t>team of peptide chemists</a:t>
            </a:r>
          </a:p>
        </p:txBody>
      </p:sp>
      <p:sp>
        <p:nvSpPr>
          <p:cNvPr id="49" name="Text Placeholder 10">
            <a:extLst>
              <a:ext uri="{FF2B5EF4-FFF2-40B4-BE49-F238E27FC236}">
                <a16:creationId xmlns:a16="http://schemas.microsoft.com/office/drawing/2014/main" id="{914BB2CE-CF9F-5B47-9186-69F09FC29624}"/>
              </a:ext>
            </a:extLst>
          </p:cNvPr>
          <p:cNvSpPr txBox="1">
            <a:spLocks/>
          </p:cNvSpPr>
          <p:nvPr/>
        </p:nvSpPr>
        <p:spPr>
          <a:xfrm>
            <a:off x="302398" y="2798022"/>
            <a:ext cx="3253601" cy="246221"/>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GB" sz="1600" b="1">
                <a:solidFill>
                  <a:srgbClr val="897974"/>
                </a:solidFill>
                <a:latin typeface="+mn-lt"/>
              </a:rPr>
              <a:t>State-of-the-art technologies</a:t>
            </a:r>
          </a:p>
        </p:txBody>
      </p:sp>
      <p:sp>
        <p:nvSpPr>
          <p:cNvPr id="50" name="Text Placeholder 10">
            <a:extLst>
              <a:ext uri="{FF2B5EF4-FFF2-40B4-BE49-F238E27FC236}">
                <a16:creationId xmlns:a16="http://schemas.microsoft.com/office/drawing/2014/main" id="{7CD70B7A-5667-EC45-8A48-BC4B83C6A41A}"/>
              </a:ext>
            </a:extLst>
          </p:cNvPr>
          <p:cNvSpPr txBox="1">
            <a:spLocks/>
          </p:cNvSpPr>
          <p:nvPr/>
        </p:nvSpPr>
        <p:spPr>
          <a:xfrm>
            <a:off x="7869598" y="1284409"/>
            <a:ext cx="3240000" cy="4924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GB" sz="1600" b="1" dirty="0">
                <a:solidFill>
                  <a:srgbClr val="B3978F"/>
                </a:solidFill>
                <a:latin typeface="+mn-lt"/>
              </a:rPr>
              <a:t>Part of dsm-firmenich’s </a:t>
            </a:r>
            <a:br>
              <a:rPr lang="en-GB" sz="1600" b="1" dirty="0">
                <a:solidFill>
                  <a:srgbClr val="B3978F"/>
                </a:solidFill>
                <a:latin typeface="+mn-lt"/>
              </a:rPr>
            </a:br>
            <a:r>
              <a:rPr lang="en-GB" sz="1600" b="1" dirty="0">
                <a:solidFill>
                  <a:srgbClr val="B3978F"/>
                </a:solidFill>
                <a:latin typeface="+mn-lt"/>
              </a:rPr>
              <a:t>R&amp;D manufacturing network</a:t>
            </a:r>
          </a:p>
        </p:txBody>
      </p:sp>
    </p:spTree>
    <p:extLst>
      <p:ext uri="{BB962C8B-B14F-4D97-AF65-F5344CB8AC3E}">
        <p14:creationId xmlns:p14="http://schemas.microsoft.com/office/powerpoint/2010/main" val="325357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a:extLst>
              <a:ext uri="{FF2B5EF4-FFF2-40B4-BE49-F238E27FC236}">
                <a16:creationId xmlns:a16="http://schemas.microsoft.com/office/drawing/2014/main" id="{2595D179-BAAB-DF0E-50C4-2A1D9E5E141E}"/>
              </a:ext>
            </a:extLst>
          </p:cNvPr>
          <p:cNvSpPr>
            <a:spLocks noGrp="1"/>
          </p:cNvSpPr>
          <p:nvPr>
            <p:ph type="sldNum" sz="quarter" idx="12"/>
          </p:nvPr>
        </p:nvSpPr>
        <p:spPr/>
        <p:txBody>
          <a:bodyPr/>
          <a:lstStyle/>
          <a:p>
            <a:fld id="{5BA3E189-2F3A-42E5-B572-3520703B6186}" type="slidenum">
              <a:rPr lang="en-GB" smtClean="0"/>
              <a:t>15</a:t>
            </a:fld>
            <a:endParaRPr lang="en-GB"/>
          </a:p>
        </p:txBody>
      </p:sp>
      <p:sp>
        <p:nvSpPr>
          <p:cNvPr id="13" name="Title 12">
            <a:extLst>
              <a:ext uri="{FF2B5EF4-FFF2-40B4-BE49-F238E27FC236}">
                <a16:creationId xmlns:a16="http://schemas.microsoft.com/office/drawing/2014/main" id="{30B45E60-E518-8741-2286-7F40A6B735FA}"/>
              </a:ext>
            </a:extLst>
          </p:cNvPr>
          <p:cNvSpPr>
            <a:spLocks noGrp="1"/>
          </p:cNvSpPr>
          <p:nvPr>
            <p:ph type="title"/>
          </p:nvPr>
        </p:nvSpPr>
        <p:spPr/>
        <p:txBody>
          <a:bodyPr/>
          <a:lstStyle/>
          <a:p>
            <a:r>
              <a:rPr lang="en-US"/>
              <a:t>03</a:t>
            </a:r>
          </a:p>
        </p:txBody>
      </p:sp>
      <p:sp>
        <p:nvSpPr>
          <p:cNvPr id="4" name="Text Placeholder 3">
            <a:extLst>
              <a:ext uri="{FF2B5EF4-FFF2-40B4-BE49-F238E27FC236}">
                <a16:creationId xmlns:a16="http://schemas.microsoft.com/office/drawing/2014/main" id="{46F84A99-455F-D12D-3FBA-BCE935D0E085}"/>
              </a:ext>
            </a:extLst>
          </p:cNvPr>
          <p:cNvSpPr>
            <a:spLocks noGrp="1"/>
          </p:cNvSpPr>
          <p:nvPr>
            <p:ph type="body" sz="quarter" idx="21"/>
          </p:nvPr>
        </p:nvSpPr>
        <p:spPr/>
        <p:txBody>
          <a:bodyPr/>
          <a:lstStyle/>
          <a:p>
            <a:r>
              <a:rPr lang="en-GB"/>
              <a:t>The products range</a:t>
            </a:r>
            <a:endParaRPr lang="en-US"/>
          </a:p>
        </p:txBody>
      </p:sp>
    </p:spTree>
    <p:extLst>
      <p:ext uri="{BB962C8B-B14F-4D97-AF65-F5344CB8AC3E}">
        <p14:creationId xmlns:p14="http://schemas.microsoft.com/office/powerpoint/2010/main" val="3797629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2F05FDA-E242-226A-E042-43F5D45FE80B}"/>
              </a:ext>
            </a:extLst>
          </p:cNvPr>
          <p:cNvSpPr/>
          <p:nvPr/>
        </p:nvSpPr>
        <p:spPr>
          <a:xfrm>
            <a:off x="704216" y="2407737"/>
            <a:ext cx="2520057" cy="682394"/>
          </a:xfrm>
          <a:prstGeom prst="rect">
            <a:avLst/>
          </a:prstGeom>
        </p:spPr>
        <p:txBody>
          <a:bodyPr vert="horz" lIns="0" tIns="0" rIns="0" bIns="0" rtlCol="0">
            <a:noAutofit/>
          </a:bodyPr>
          <a:lstStyle/>
          <a:p>
            <a:pPr algn="ctr">
              <a:lnSpc>
                <a:spcPct val="120000"/>
              </a:lnSpc>
              <a:spcAft>
                <a:spcPts val="400"/>
              </a:spcAft>
            </a:pPr>
            <a:r>
              <a:rPr lang="en-GB" sz="1500"/>
              <a:t>The all-in-one                     medical beauty solution</a:t>
            </a:r>
          </a:p>
        </p:txBody>
      </p:sp>
      <p:sp>
        <p:nvSpPr>
          <p:cNvPr id="19" name="Rectangle 18">
            <a:extLst>
              <a:ext uri="{FF2B5EF4-FFF2-40B4-BE49-F238E27FC236}">
                <a16:creationId xmlns:a16="http://schemas.microsoft.com/office/drawing/2014/main" id="{9D504A4E-EAEF-BD43-9344-D4191091C5FB}"/>
              </a:ext>
            </a:extLst>
          </p:cNvPr>
          <p:cNvSpPr/>
          <p:nvPr/>
        </p:nvSpPr>
        <p:spPr>
          <a:xfrm>
            <a:off x="3463293" y="2407737"/>
            <a:ext cx="2520057" cy="682394"/>
          </a:xfrm>
          <a:prstGeom prst="rect">
            <a:avLst/>
          </a:prstGeom>
        </p:spPr>
        <p:txBody>
          <a:bodyPr vert="horz" lIns="0" tIns="0" rIns="0" bIns="0" rtlCol="0">
            <a:noAutofit/>
          </a:bodyPr>
          <a:lstStyle/>
          <a:p>
            <a:pPr algn="ctr">
              <a:lnSpc>
                <a:spcPct val="120000"/>
              </a:lnSpc>
              <a:spcAft>
                <a:spcPts val="400"/>
              </a:spcAft>
            </a:pPr>
            <a:r>
              <a:rPr lang="en-GB" sz="1500"/>
              <a:t>Activate your Collagen              for lifelong slow-aging </a:t>
            </a:r>
          </a:p>
        </p:txBody>
      </p:sp>
      <p:sp>
        <p:nvSpPr>
          <p:cNvPr id="16" name="Title 1">
            <a:extLst>
              <a:ext uri="{FF2B5EF4-FFF2-40B4-BE49-F238E27FC236}">
                <a16:creationId xmlns:a16="http://schemas.microsoft.com/office/drawing/2014/main" id="{3108619D-7155-C82F-F321-27A0953E4B9C}"/>
              </a:ext>
            </a:extLst>
          </p:cNvPr>
          <p:cNvSpPr txBox="1">
            <a:spLocks/>
          </p:cNvSpPr>
          <p:nvPr/>
        </p:nvSpPr>
        <p:spPr>
          <a:xfrm>
            <a:off x="6250686" y="991419"/>
            <a:ext cx="2501009" cy="813600"/>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SYN®-TACKS CB</a:t>
            </a:r>
          </a:p>
        </p:txBody>
      </p:sp>
      <p:sp>
        <p:nvSpPr>
          <p:cNvPr id="21" name="Rectangle 20">
            <a:extLst>
              <a:ext uri="{FF2B5EF4-FFF2-40B4-BE49-F238E27FC236}">
                <a16:creationId xmlns:a16="http://schemas.microsoft.com/office/drawing/2014/main" id="{E8D3F968-AF8F-8A64-C071-03A6FB3334B8}"/>
              </a:ext>
            </a:extLst>
          </p:cNvPr>
          <p:cNvSpPr/>
          <p:nvPr/>
        </p:nvSpPr>
        <p:spPr>
          <a:xfrm>
            <a:off x="6232599" y="2407737"/>
            <a:ext cx="2520057" cy="682394"/>
          </a:xfrm>
          <a:prstGeom prst="rect">
            <a:avLst/>
          </a:prstGeom>
        </p:spPr>
        <p:txBody>
          <a:bodyPr vert="horz" lIns="0" tIns="0" rIns="0" bIns="0" rtlCol="0">
            <a:noAutofit/>
          </a:bodyPr>
          <a:lstStyle/>
          <a:p>
            <a:pPr algn="ctr">
              <a:lnSpc>
                <a:spcPct val="120000"/>
              </a:lnSpc>
              <a:spcAft>
                <a:spcPts val="400"/>
              </a:spcAft>
            </a:pPr>
            <a:r>
              <a:rPr lang="en-GB" sz="1500"/>
              <a:t>Boosting beauty through the dermal-epidermal junction</a:t>
            </a:r>
          </a:p>
        </p:txBody>
      </p:sp>
      <p:sp>
        <p:nvSpPr>
          <p:cNvPr id="23" name="Freeform: Shape 4">
            <a:extLst>
              <a:ext uri="{FF2B5EF4-FFF2-40B4-BE49-F238E27FC236}">
                <a16:creationId xmlns:a16="http://schemas.microsoft.com/office/drawing/2014/main" id="{A3FD48E0-BF23-56F3-FBEB-287F0E21DD5B}"/>
              </a:ext>
            </a:extLst>
          </p:cNvPr>
          <p:cNvSpPr/>
          <p:nvPr/>
        </p:nvSpPr>
        <p:spPr>
          <a:xfrm>
            <a:off x="704217" y="4334837"/>
            <a:ext cx="2520058"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4D3C35"/>
          </a:solidFill>
          <a:ln w="12700" cap="flat">
            <a:noFill/>
            <a:prstDash val="solid"/>
            <a:miter/>
          </a:ln>
        </p:spPr>
        <p:txBody>
          <a:bodyPr rtlCol="0" anchor="ctr"/>
          <a:lstStyle/>
          <a:p>
            <a:endParaRPr lang="en-US"/>
          </a:p>
        </p:txBody>
      </p:sp>
      <p:sp>
        <p:nvSpPr>
          <p:cNvPr id="24" name="Freeform: Shape 5">
            <a:extLst>
              <a:ext uri="{FF2B5EF4-FFF2-40B4-BE49-F238E27FC236}">
                <a16:creationId xmlns:a16="http://schemas.microsoft.com/office/drawing/2014/main" id="{D439A2A9-BAE6-C763-DF69-CBE35618B4CF}"/>
              </a:ext>
            </a:extLst>
          </p:cNvPr>
          <p:cNvSpPr/>
          <p:nvPr/>
        </p:nvSpPr>
        <p:spPr>
          <a:xfrm>
            <a:off x="0" y="4334837"/>
            <a:ext cx="465328" cy="360044"/>
          </a:xfrm>
          <a:custGeom>
            <a:avLst/>
            <a:gdLst>
              <a:gd name="connsiteX0" fmla="*/ 0 w 465328"/>
              <a:gd name="connsiteY0" fmla="*/ 0 h 360045"/>
              <a:gd name="connsiteX1" fmla="*/ 465328 w 465328"/>
              <a:gd name="connsiteY1" fmla="*/ 0 h 360045"/>
              <a:gd name="connsiteX2" fmla="*/ 465328 w 465328"/>
              <a:gd name="connsiteY2" fmla="*/ 360045 h 360045"/>
              <a:gd name="connsiteX3" fmla="*/ 0 w 465328"/>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465328" h="360045">
                <a:moveTo>
                  <a:pt x="0" y="0"/>
                </a:moveTo>
                <a:lnTo>
                  <a:pt x="465328" y="0"/>
                </a:lnTo>
                <a:lnTo>
                  <a:pt x="465328" y="360045"/>
                </a:lnTo>
                <a:lnTo>
                  <a:pt x="0" y="360045"/>
                </a:lnTo>
                <a:close/>
              </a:path>
            </a:pathLst>
          </a:custGeom>
          <a:solidFill>
            <a:srgbClr val="000000"/>
          </a:solidFill>
          <a:ln w="12700" cap="flat">
            <a:noFill/>
            <a:prstDash val="solid"/>
            <a:miter/>
          </a:ln>
        </p:spPr>
        <p:txBody>
          <a:bodyPr rtlCol="0" anchor="ctr"/>
          <a:lstStyle/>
          <a:p>
            <a:endParaRPr lang="en-US"/>
          </a:p>
        </p:txBody>
      </p:sp>
      <p:sp>
        <p:nvSpPr>
          <p:cNvPr id="25" name="Freeform: Shape 6">
            <a:extLst>
              <a:ext uri="{FF2B5EF4-FFF2-40B4-BE49-F238E27FC236}">
                <a16:creationId xmlns:a16="http://schemas.microsoft.com/office/drawing/2014/main" id="{E268CD3B-00C4-F330-09A8-43D3530E076B}"/>
              </a:ext>
            </a:extLst>
          </p:cNvPr>
          <p:cNvSpPr/>
          <p:nvPr/>
        </p:nvSpPr>
        <p:spPr>
          <a:xfrm>
            <a:off x="3463292" y="4334837"/>
            <a:ext cx="2520058"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897974"/>
          </a:solidFill>
          <a:ln w="12700" cap="flat">
            <a:noFill/>
            <a:prstDash val="solid"/>
            <a:miter/>
          </a:ln>
        </p:spPr>
        <p:txBody>
          <a:bodyPr rtlCol="0" anchor="ctr"/>
          <a:lstStyle/>
          <a:p>
            <a:endParaRPr lang="en-US"/>
          </a:p>
        </p:txBody>
      </p:sp>
      <p:sp>
        <p:nvSpPr>
          <p:cNvPr id="26" name="Freeform: Shape 7">
            <a:extLst>
              <a:ext uri="{FF2B5EF4-FFF2-40B4-BE49-F238E27FC236}">
                <a16:creationId xmlns:a16="http://schemas.microsoft.com/office/drawing/2014/main" id="{B1EF9F85-0C18-CF6F-80CF-73048EC0976D}"/>
              </a:ext>
            </a:extLst>
          </p:cNvPr>
          <p:cNvSpPr/>
          <p:nvPr/>
        </p:nvSpPr>
        <p:spPr>
          <a:xfrm>
            <a:off x="6231638" y="4334837"/>
            <a:ext cx="2520058"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B3978F"/>
          </a:solidFill>
          <a:ln w="12700" cap="flat">
            <a:noFill/>
            <a:prstDash val="solid"/>
            <a:miter/>
          </a:ln>
        </p:spPr>
        <p:txBody>
          <a:bodyPr rtlCol="0" anchor="ctr"/>
          <a:lstStyle/>
          <a:p>
            <a:endParaRPr lang="en-US"/>
          </a:p>
        </p:txBody>
      </p:sp>
      <p:sp>
        <p:nvSpPr>
          <p:cNvPr id="27" name="Freeform: Shape 8">
            <a:extLst>
              <a:ext uri="{FF2B5EF4-FFF2-40B4-BE49-F238E27FC236}">
                <a16:creationId xmlns:a16="http://schemas.microsoft.com/office/drawing/2014/main" id="{914D2FF5-985E-6AB5-D6C5-19CA231CB0A9}"/>
              </a:ext>
            </a:extLst>
          </p:cNvPr>
          <p:cNvSpPr/>
          <p:nvPr/>
        </p:nvSpPr>
        <p:spPr>
          <a:xfrm>
            <a:off x="9009762" y="4334837"/>
            <a:ext cx="2520058" cy="360044"/>
          </a:xfrm>
          <a:custGeom>
            <a:avLst/>
            <a:gdLst>
              <a:gd name="connsiteX0" fmla="*/ 0 w 2520060"/>
              <a:gd name="connsiteY0" fmla="*/ 0 h 360045"/>
              <a:gd name="connsiteX1" fmla="*/ 2520061 w 2520060"/>
              <a:gd name="connsiteY1" fmla="*/ 0 h 360045"/>
              <a:gd name="connsiteX2" fmla="*/ 2520061 w 2520060"/>
              <a:gd name="connsiteY2" fmla="*/ 360045 h 360045"/>
              <a:gd name="connsiteX3" fmla="*/ 0 w 2520060"/>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0" h="360045">
                <a:moveTo>
                  <a:pt x="0" y="0"/>
                </a:moveTo>
                <a:lnTo>
                  <a:pt x="2520061" y="0"/>
                </a:lnTo>
                <a:lnTo>
                  <a:pt x="2520061" y="360045"/>
                </a:lnTo>
                <a:lnTo>
                  <a:pt x="0" y="360045"/>
                </a:lnTo>
                <a:close/>
              </a:path>
            </a:pathLst>
          </a:custGeom>
          <a:solidFill>
            <a:srgbClr val="CCBCB8"/>
          </a:solidFill>
          <a:ln w="12700" cap="flat">
            <a:noFill/>
            <a:prstDash val="solid"/>
            <a:miter/>
          </a:ln>
        </p:spPr>
        <p:txBody>
          <a:bodyPr rtlCol="0" anchor="ctr"/>
          <a:lstStyle/>
          <a:p>
            <a:endParaRPr lang="en-US"/>
          </a:p>
        </p:txBody>
      </p:sp>
      <p:sp>
        <p:nvSpPr>
          <p:cNvPr id="28" name="Freeform: Shape 9">
            <a:extLst>
              <a:ext uri="{FF2B5EF4-FFF2-40B4-BE49-F238E27FC236}">
                <a16:creationId xmlns:a16="http://schemas.microsoft.com/office/drawing/2014/main" id="{F1E7BBE8-B258-863E-B4DD-7852CFC7F1EA}"/>
              </a:ext>
            </a:extLst>
          </p:cNvPr>
          <p:cNvSpPr/>
          <p:nvPr/>
        </p:nvSpPr>
        <p:spPr>
          <a:xfrm>
            <a:off x="11732008" y="4334837"/>
            <a:ext cx="465324" cy="360044"/>
          </a:xfrm>
          <a:custGeom>
            <a:avLst/>
            <a:gdLst>
              <a:gd name="connsiteX0" fmla="*/ 0 w 465327"/>
              <a:gd name="connsiteY0" fmla="*/ 0 h 360045"/>
              <a:gd name="connsiteX1" fmla="*/ 465329 w 465327"/>
              <a:gd name="connsiteY1" fmla="*/ 0 h 360045"/>
              <a:gd name="connsiteX2" fmla="*/ 465329 w 465327"/>
              <a:gd name="connsiteY2" fmla="*/ 360045 h 360045"/>
              <a:gd name="connsiteX3" fmla="*/ 0 w 465327"/>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465327" h="360045">
                <a:moveTo>
                  <a:pt x="0" y="0"/>
                </a:moveTo>
                <a:lnTo>
                  <a:pt x="465329" y="0"/>
                </a:lnTo>
                <a:lnTo>
                  <a:pt x="465329" y="360045"/>
                </a:lnTo>
                <a:lnTo>
                  <a:pt x="0" y="360045"/>
                </a:lnTo>
                <a:close/>
              </a:path>
            </a:pathLst>
          </a:custGeom>
          <a:solidFill>
            <a:schemeClr val="bg2"/>
          </a:solidFill>
          <a:ln w="12700" cap="flat">
            <a:noFill/>
            <a:prstDash val="solid"/>
            <a:miter/>
          </a:ln>
        </p:spPr>
        <p:txBody>
          <a:bodyPr rtlCol="0" anchor="ctr"/>
          <a:lstStyle/>
          <a:p>
            <a:endParaRPr lang="en-US"/>
          </a:p>
        </p:txBody>
      </p:sp>
      <p:sp>
        <p:nvSpPr>
          <p:cNvPr id="32" name="Title 1">
            <a:extLst>
              <a:ext uri="{FF2B5EF4-FFF2-40B4-BE49-F238E27FC236}">
                <a16:creationId xmlns:a16="http://schemas.microsoft.com/office/drawing/2014/main" id="{9BAE018E-3B61-8D21-A6DF-A2EB95BFE2E6}"/>
              </a:ext>
            </a:extLst>
          </p:cNvPr>
          <p:cNvSpPr txBox="1">
            <a:spLocks/>
          </p:cNvSpPr>
          <p:nvPr/>
        </p:nvSpPr>
        <p:spPr>
          <a:xfrm>
            <a:off x="704216" y="3523428"/>
            <a:ext cx="2510659" cy="813600"/>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 HYCAN CB</a:t>
            </a:r>
          </a:p>
        </p:txBody>
      </p:sp>
      <p:sp>
        <p:nvSpPr>
          <p:cNvPr id="33" name="Title 1">
            <a:extLst>
              <a:ext uri="{FF2B5EF4-FFF2-40B4-BE49-F238E27FC236}">
                <a16:creationId xmlns:a16="http://schemas.microsoft.com/office/drawing/2014/main" id="{82CE3CE1-DDFA-2B70-2763-1B6792CCF664}"/>
              </a:ext>
            </a:extLst>
          </p:cNvPr>
          <p:cNvSpPr txBox="1">
            <a:spLocks/>
          </p:cNvSpPr>
          <p:nvPr/>
        </p:nvSpPr>
        <p:spPr>
          <a:xfrm>
            <a:off x="3463164" y="3523428"/>
            <a:ext cx="2520186" cy="813600"/>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SYN-TC® CB</a:t>
            </a:r>
          </a:p>
        </p:txBody>
      </p:sp>
      <p:sp>
        <p:nvSpPr>
          <p:cNvPr id="37" name="Title 1">
            <a:extLst>
              <a:ext uri="{FF2B5EF4-FFF2-40B4-BE49-F238E27FC236}">
                <a16:creationId xmlns:a16="http://schemas.microsoft.com/office/drawing/2014/main" id="{48575B4A-89CE-6895-CBE2-612B7D609EA1}"/>
              </a:ext>
            </a:extLst>
          </p:cNvPr>
          <p:cNvSpPr txBox="1">
            <a:spLocks/>
          </p:cNvSpPr>
          <p:nvPr/>
        </p:nvSpPr>
        <p:spPr>
          <a:xfrm>
            <a:off x="6250686" y="3523428"/>
            <a:ext cx="2501009" cy="813600"/>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SYN-UP®</a:t>
            </a:r>
          </a:p>
        </p:txBody>
      </p:sp>
      <p:sp>
        <p:nvSpPr>
          <p:cNvPr id="44" name="Title 1">
            <a:extLst>
              <a:ext uri="{FF2B5EF4-FFF2-40B4-BE49-F238E27FC236}">
                <a16:creationId xmlns:a16="http://schemas.microsoft.com/office/drawing/2014/main" id="{7505F66B-F0B3-7750-6F94-9B96019B0A1C}"/>
              </a:ext>
            </a:extLst>
          </p:cNvPr>
          <p:cNvSpPr txBox="1">
            <a:spLocks/>
          </p:cNvSpPr>
          <p:nvPr/>
        </p:nvSpPr>
        <p:spPr>
          <a:xfrm>
            <a:off x="9009761" y="3523428"/>
            <a:ext cx="2520058" cy="813600"/>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SYN-GLOW®</a:t>
            </a:r>
          </a:p>
        </p:txBody>
      </p:sp>
      <p:sp>
        <p:nvSpPr>
          <p:cNvPr id="45" name="Rectangle 44">
            <a:extLst>
              <a:ext uri="{FF2B5EF4-FFF2-40B4-BE49-F238E27FC236}">
                <a16:creationId xmlns:a16="http://schemas.microsoft.com/office/drawing/2014/main" id="{2D05523E-12AC-E6E9-4C0B-10D7BB9EC4F2}"/>
              </a:ext>
            </a:extLst>
          </p:cNvPr>
          <p:cNvSpPr/>
          <p:nvPr/>
        </p:nvSpPr>
        <p:spPr>
          <a:xfrm>
            <a:off x="704216" y="4939497"/>
            <a:ext cx="2520057" cy="866353"/>
          </a:xfrm>
          <a:prstGeom prst="rect">
            <a:avLst/>
          </a:prstGeom>
        </p:spPr>
        <p:txBody>
          <a:bodyPr vert="horz" lIns="0" tIns="0" rIns="0" bIns="0" rtlCol="0">
            <a:noAutofit/>
          </a:bodyPr>
          <a:lstStyle/>
          <a:p>
            <a:pPr algn="ctr">
              <a:lnSpc>
                <a:spcPct val="120000"/>
              </a:lnSpc>
              <a:spcAft>
                <a:spcPts val="400"/>
              </a:spcAft>
            </a:pPr>
            <a:r>
              <a:rPr lang="en-GB" sz="1500"/>
              <a:t>Hyaluronic acid booster: firming and remodelling from within</a:t>
            </a:r>
          </a:p>
        </p:txBody>
      </p:sp>
      <p:sp>
        <p:nvSpPr>
          <p:cNvPr id="46" name="Rectangle 45">
            <a:extLst>
              <a:ext uri="{FF2B5EF4-FFF2-40B4-BE49-F238E27FC236}">
                <a16:creationId xmlns:a16="http://schemas.microsoft.com/office/drawing/2014/main" id="{CEC6F7C2-D3BF-1E65-16A3-5AAE1054ADC7}"/>
              </a:ext>
            </a:extLst>
          </p:cNvPr>
          <p:cNvSpPr/>
          <p:nvPr/>
        </p:nvSpPr>
        <p:spPr>
          <a:xfrm>
            <a:off x="3463293" y="4939497"/>
            <a:ext cx="2520057" cy="866353"/>
          </a:xfrm>
          <a:prstGeom prst="rect">
            <a:avLst/>
          </a:prstGeom>
        </p:spPr>
        <p:txBody>
          <a:bodyPr vert="horz" lIns="0" tIns="0" rIns="0" bIns="0" rtlCol="0">
            <a:noAutofit/>
          </a:bodyPr>
          <a:lstStyle/>
          <a:p>
            <a:pPr algn="ctr">
              <a:lnSpc>
                <a:spcPct val="120000"/>
              </a:lnSpc>
              <a:spcAft>
                <a:spcPts val="400"/>
              </a:spcAft>
            </a:pPr>
            <a:r>
              <a:rPr lang="en-GB" sz="1500"/>
              <a:t>A new dimension in skin smoothing in just 28 days</a:t>
            </a:r>
          </a:p>
        </p:txBody>
      </p:sp>
      <p:sp>
        <p:nvSpPr>
          <p:cNvPr id="47" name="Rectangle 46">
            <a:extLst>
              <a:ext uri="{FF2B5EF4-FFF2-40B4-BE49-F238E27FC236}">
                <a16:creationId xmlns:a16="http://schemas.microsoft.com/office/drawing/2014/main" id="{C46698BC-CC46-AE38-3427-712687232B1B}"/>
              </a:ext>
            </a:extLst>
          </p:cNvPr>
          <p:cNvSpPr/>
          <p:nvPr/>
        </p:nvSpPr>
        <p:spPr>
          <a:xfrm>
            <a:off x="6232599" y="4939497"/>
            <a:ext cx="2520057" cy="866353"/>
          </a:xfrm>
          <a:prstGeom prst="rect">
            <a:avLst/>
          </a:prstGeom>
        </p:spPr>
        <p:txBody>
          <a:bodyPr vert="horz" lIns="0" tIns="0" rIns="0" bIns="0" rtlCol="0">
            <a:noAutofit/>
          </a:bodyPr>
          <a:lstStyle/>
          <a:p>
            <a:pPr algn="ctr">
              <a:lnSpc>
                <a:spcPct val="120000"/>
              </a:lnSpc>
              <a:spcAft>
                <a:spcPts val="400"/>
              </a:spcAft>
            </a:pPr>
            <a:r>
              <a:rPr lang="en-GB" sz="1500"/>
              <a:t>Unlock your skin’s longevity</a:t>
            </a:r>
          </a:p>
        </p:txBody>
      </p:sp>
      <p:sp>
        <p:nvSpPr>
          <p:cNvPr id="48" name="Rectangle 47">
            <a:extLst>
              <a:ext uri="{FF2B5EF4-FFF2-40B4-BE49-F238E27FC236}">
                <a16:creationId xmlns:a16="http://schemas.microsoft.com/office/drawing/2014/main" id="{89393667-61D3-D062-7DD5-6E78ED88AAB1}"/>
              </a:ext>
            </a:extLst>
          </p:cNvPr>
          <p:cNvSpPr/>
          <p:nvPr/>
        </p:nvSpPr>
        <p:spPr>
          <a:xfrm>
            <a:off x="9009763" y="4939497"/>
            <a:ext cx="2520057" cy="866353"/>
          </a:xfrm>
          <a:prstGeom prst="rect">
            <a:avLst/>
          </a:prstGeom>
        </p:spPr>
        <p:txBody>
          <a:bodyPr vert="horz" lIns="0" tIns="0" rIns="0" bIns="0" rtlCol="0">
            <a:noAutofit/>
          </a:bodyPr>
          <a:lstStyle/>
          <a:p>
            <a:pPr algn="ctr">
              <a:lnSpc>
                <a:spcPct val="120000"/>
              </a:lnSpc>
              <a:spcAft>
                <a:spcPts val="400"/>
              </a:spcAft>
            </a:pPr>
            <a:r>
              <a:rPr lang="en-US" sz="1500"/>
              <a:t>Healthy, youthful, </a:t>
            </a:r>
            <a:br>
              <a:rPr lang="en-US" sz="1500"/>
            </a:br>
            <a:r>
              <a:rPr lang="en-US" sz="1500"/>
              <a:t>fresh-from-holiday look... </a:t>
            </a:r>
            <a:br>
              <a:rPr lang="en-US" sz="1500"/>
            </a:br>
            <a:r>
              <a:rPr lang="en-US" sz="1500"/>
              <a:t>all year round</a:t>
            </a:r>
            <a:endParaRPr lang="en-GB" sz="1500"/>
          </a:p>
        </p:txBody>
      </p:sp>
      <p:sp>
        <p:nvSpPr>
          <p:cNvPr id="8" name="Freeform: Shape 4">
            <a:extLst>
              <a:ext uri="{FF2B5EF4-FFF2-40B4-BE49-F238E27FC236}">
                <a16:creationId xmlns:a16="http://schemas.microsoft.com/office/drawing/2014/main" id="{F02126C4-28DE-57CF-217E-0B886AD15E67}"/>
              </a:ext>
            </a:extLst>
          </p:cNvPr>
          <p:cNvSpPr/>
          <p:nvPr/>
        </p:nvSpPr>
        <p:spPr>
          <a:xfrm>
            <a:off x="704217" y="1803076"/>
            <a:ext cx="2520058"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CCBCB8"/>
          </a:solidFill>
          <a:ln w="12700" cap="flat">
            <a:noFill/>
            <a:prstDash val="solid"/>
            <a:miter/>
          </a:ln>
        </p:spPr>
        <p:txBody>
          <a:bodyPr rtlCol="0" anchor="ctr"/>
          <a:lstStyle/>
          <a:p>
            <a:endParaRPr lang="en-US"/>
          </a:p>
        </p:txBody>
      </p:sp>
      <p:sp>
        <p:nvSpPr>
          <p:cNvPr id="9" name="Freeform: Shape 5">
            <a:extLst>
              <a:ext uri="{FF2B5EF4-FFF2-40B4-BE49-F238E27FC236}">
                <a16:creationId xmlns:a16="http://schemas.microsoft.com/office/drawing/2014/main" id="{C0656391-2C44-CAB7-98D6-1647564002AD}"/>
              </a:ext>
            </a:extLst>
          </p:cNvPr>
          <p:cNvSpPr/>
          <p:nvPr/>
        </p:nvSpPr>
        <p:spPr>
          <a:xfrm>
            <a:off x="0" y="1803076"/>
            <a:ext cx="465328" cy="360044"/>
          </a:xfrm>
          <a:custGeom>
            <a:avLst/>
            <a:gdLst>
              <a:gd name="connsiteX0" fmla="*/ 0 w 465328"/>
              <a:gd name="connsiteY0" fmla="*/ 0 h 360045"/>
              <a:gd name="connsiteX1" fmla="*/ 465328 w 465328"/>
              <a:gd name="connsiteY1" fmla="*/ 0 h 360045"/>
              <a:gd name="connsiteX2" fmla="*/ 465328 w 465328"/>
              <a:gd name="connsiteY2" fmla="*/ 360045 h 360045"/>
              <a:gd name="connsiteX3" fmla="*/ 0 w 465328"/>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465328" h="360045">
                <a:moveTo>
                  <a:pt x="0" y="0"/>
                </a:moveTo>
                <a:lnTo>
                  <a:pt x="465328" y="0"/>
                </a:lnTo>
                <a:lnTo>
                  <a:pt x="465328" y="360045"/>
                </a:lnTo>
                <a:lnTo>
                  <a:pt x="0" y="360045"/>
                </a:lnTo>
                <a:close/>
              </a:path>
            </a:pathLst>
          </a:custGeom>
          <a:solidFill>
            <a:srgbClr val="F0F0F0"/>
          </a:solidFill>
          <a:ln w="12700" cap="flat">
            <a:noFill/>
            <a:prstDash val="solid"/>
            <a:miter/>
          </a:ln>
        </p:spPr>
        <p:txBody>
          <a:bodyPr rtlCol="0" anchor="ctr"/>
          <a:lstStyle/>
          <a:p>
            <a:endParaRPr lang="en-US"/>
          </a:p>
        </p:txBody>
      </p:sp>
      <p:sp>
        <p:nvSpPr>
          <p:cNvPr id="10" name="Freeform: Shape 6">
            <a:extLst>
              <a:ext uri="{FF2B5EF4-FFF2-40B4-BE49-F238E27FC236}">
                <a16:creationId xmlns:a16="http://schemas.microsoft.com/office/drawing/2014/main" id="{9EE475F2-8E71-3314-23FA-A79BEC89ABDB}"/>
              </a:ext>
            </a:extLst>
          </p:cNvPr>
          <p:cNvSpPr/>
          <p:nvPr/>
        </p:nvSpPr>
        <p:spPr>
          <a:xfrm>
            <a:off x="3463292" y="1803076"/>
            <a:ext cx="2520058"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B3978F"/>
          </a:solidFill>
          <a:ln w="12700" cap="flat">
            <a:noFill/>
            <a:prstDash val="solid"/>
            <a:miter/>
          </a:ln>
        </p:spPr>
        <p:txBody>
          <a:bodyPr rtlCol="0" anchor="ctr"/>
          <a:lstStyle/>
          <a:p>
            <a:endParaRPr lang="en-US"/>
          </a:p>
        </p:txBody>
      </p:sp>
      <p:sp>
        <p:nvSpPr>
          <p:cNvPr id="11" name="Freeform: Shape 7">
            <a:extLst>
              <a:ext uri="{FF2B5EF4-FFF2-40B4-BE49-F238E27FC236}">
                <a16:creationId xmlns:a16="http://schemas.microsoft.com/office/drawing/2014/main" id="{8DBE534B-4313-2512-2E89-D5D312930038}"/>
              </a:ext>
            </a:extLst>
          </p:cNvPr>
          <p:cNvSpPr/>
          <p:nvPr/>
        </p:nvSpPr>
        <p:spPr>
          <a:xfrm>
            <a:off x="6231638" y="1803076"/>
            <a:ext cx="2520058" cy="360044"/>
          </a:xfrm>
          <a:custGeom>
            <a:avLst/>
            <a:gdLst>
              <a:gd name="connsiteX0" fmla="*/ 0 w 2520061"/>
              <a:gd name="connsiteY0" fmla="*/ 0 h 360045"/>
              <a:gd name="connsiteX1" fmla="*/ 2520061 w 2520061"/>
              <a:gd name="connsiteY1" fmla="*/ 0 h 360045"/>
              <a:gd name="connsiteX2" fmla="*/ 2520061 w 2520061"/>
              <a:gd name="connsiteY2" fmla="*/ 360045 h 360045"/>
              <a:gd name="connsiteX3" fmla="*/ 0 w 2520061"/>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1" h="360045">
                <a:moveTo>
                  <a:pt x="0" y="0"/>
                </a:moveTo>
                <a:lnTo>
                  <a:pt x="2520061" y="0"/>
                </a:lnTo>
                <a:lnTo>
                  <a:pt x="2520061" y="360045"/>
                </a:lnTo>
                <a:lnTo>
                  <a:pt x="0" y="360045"/>
                </a:lnTo>
                <a:close/>
              </a:path>
            </a:pathLst>
          </a:custGeom>
          <a:solidFill>
            <a:srgbClr val="897974"/>
          </a:solidFill>
          <a:ln w="12700" cap="flat">
            <a:noFill/>
            <a:prstDash val="solid"/>
            <a:miter/>
          </a:ln>
        </p:spPr>
        <p:txBody>
          <a:bodyPr rtlCol="0" anchor="ctr"/>
          <a:lstStyle/>
          <a:p>
            <a:endParaRPr lang="en-US"/>
          </a:p>
        </p:txBody>
      </p:sp>
      <p:sp>
        <p:nvSpPr>
          <p:cNvPr id="12" name="Freeform: Shape 8">
            <a:extLst>
              <a:ext uri="{FF2B5EF4-FFF2-40B4-BE49-F238E27FC236}">
                <a16:creationId xmlns:a16="http://schemas.microsoft.com/office/drawing/2014/main" id="{30D8174E-1735-4B3D-9EB9-D408CF8744FE}"/>
              </a:ext>
            </a:extLst>
          </p:cNvPr>
          <p:cNvSpPr/>
          <p:nvPr/>
        </p:nvSpPr>
        <p:spPr>
          <a:xfrm>
            <a:off x="9009762" y="1803076"/>
            <a:ext cx="2520058" cy="360044"/>
          </a:xfrm>
          <a:custGeom>
            <a:avLst/>
            <a:gdLst>
              <a:gd name="connsiteX0" fmla="*/ 0 w 2520060"/>
              <a:gd name="connsiteY0" fmla="*/ 0 h 360045"/>
              <a:gd name="connsiteX1" fmla="*/ 2520061 w 2520060"/>
              <a:gd name="connsiteY1" fmla="*/ 0 h 360045"/>
              <a:gd name="connsiteX2" fmla="*/ 2520061 w 2520060"/>
              <a:gd name="connsiteY2" fmla="*/ 360045 h 360045"/>
              <a:gd name="connsiteX3" fmla="*/ 0 w 2520060"/>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2520060" h="360045">
                <a:moveTo>
                  <a:pt x="0" y="0"/>
                </a:moveTo>
                <a:lnTo>
                  <a:pt x="2520061" y="0"/>
                </a:lnTo>
                <a:lnTo>
                  <a:pt x="2520061" y="360045"/>
                </a:lnTo>
                <a:lnTo>
                  <a:pt x="0" y="360045"/>
                </a:lnTo>
                <a:close/>
              </a:path>
            </a:pathLst>
          </a:custGeom>
          <a:solidFill>
            <a:srgbClr val="4D3C35"/>
          </a:solidFill>
          <a:ln w="12700" cap="flat">
            <a:noFill/>
            <a:prstDash val="solid"/>
            <a:miter/>
          </a:ln>
        </p:spPr>
        <p:txBody>
          <a:bodyPr rtlCol="0" anchor="ctr"/>
          <a:lstStyle/>
          <a:p>
            <a:endParaRPr lang="en-US"/>
          </a:p>
        </p:txBody>
      </p:sp>
      <p:sp>
        <p:nvSpPr>
          <p:cNvPr id="13" name="Freeform: Shape 9">
            <a:extLst>
              <a:ext uri="{FF2B5EF4-FFF2-40B4-BE49-F238E27FC236}">
                <a16:creationId xmlns:a16="http://schemas.microsoft.com/office/drawing/2014/main" id="{32A68C8A-157A-DEB3-E99A-4F207DF8DB2C}"/>
              </a:ext>
            </a:extLst>
          </p:cNvPr>
          <p:cNvSpPr/>
          <p:nvPr/>
        </p:nvSpPr>
        <p:spPr>
          <a:xfrm>
            <a:off x="11732008" y="1803076"/>
            <a:ext cx="465324" cy="360044"/>
          </a:xfrm>
          <a:custGeom>
            <a:avLst/>
            <a:gdLst>
              <a:gd name="connsiteX0" fmla="*/ 0 w 465327"/>
              <a:gd name="connsiteY0" fmla="*/ 0 h 360045"/>
              <a:gd name="connsiteX1" fmla="*/ 465329 w 465327"/>
              <a:gd name="connsiteY1" fmla="*/ 0 h 360045"/>
              <a:gd name="connsiteX2" fmla="*/ 465329 w 465327"/>
              <a:gd name="connsiteY2" fmla="*/ 360045 h 360045"/>
              <a:gd name="connsiteX3" fmla="*/ 0 w 465327"/>
              <a:gd name="connsiteY3" fmla="*/ 360045 h 360045"/>
            </a:gdLst>
            <a:ahLst/>
            <a:cxnLst>
              <a:cxn ang="0">
                <a:pos x="connsiteX0" y="connsiteY0"/>
              </a:cxn>
              <a:cxn ang="0">
                <a:pos x="connsiteX1" y="connsiteY1"/>
              </a:cxn>
              <a:cxn ang="0">
                <a:pos x="connsiteX2" y="connsiteY2"/>
              </a:cxn>
              <a:cxn ang="0">
                <a:pos x="connsiteX3" y="connsiteY3"/>
              </a:cxn>
            </a:cxnLst>
            <a:rect l="l" t="t" r="r" b="b"/>
            <a:pathLst>
              <a:path w="465327" h="360045">
                <a:moveTo>
                  <a:pt x="0" y="0"/>
                </a:moveTo>
                <a:lnTo>
                  <a:pt x="465329" y="0"/>
                </a:lnTo>
                <a:lnTo>
                  <a:pt x="465329" y="360045"/>
                </a:lnTo>
                <a:lnTo>
                  <a:pt x="0" y="360045"/>
                </a:lnTo>
                <a:close/>
              </a:path>
            </a:pathLst>
          </a:custGeom>
          <a:solidFill>
            <a:srgbClr val="000000"/>
          </a:solidFill>
          <a:ln w="12700" cap="flat">
            <a:noFill/>
            <a:prstDash val="solid"/>
            <a:miter/>
          </a:ln>
        </p:spPr>
        <p:txBody>
          <a:bodyPr rtlCol="0" anchor="ctr"/>
          <a:lstStyle/>
          <a:p>
            <a:endParaRPr lang="en-US"/>
          </a:p>
        </p:txBody>
      </p:sp>
      <p:sp>
        <p:nvSpPr>
          <p:cNvPr id="14" name="Title 1">
            <a:extLst>
              <a:ext uri="{FF2B5EF4-FFF2-40B4-BE49-F238E27FC236}">
                <a16:creationId xmlns:a16="http://schemas.microsoft.com/office/drawing/2014/main" id="{545D55B8-8072-0476-456F-734B70AF290F}"/>
              </a:ext>
            </a:extLst>
          </p:cNvPr>
          <p:cNvSpPr txBox="1">
            <a:spLocks/>
          </p:cNvSpPr>
          <p:nvPr/>
        </p:nvSpPr>
        <p:spPr>
          <a:xfrm>
            <a:off x="704216" y="991420"/>
            <a:ext cx="2510659" cy="811655"/>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SYN®-AKE</a:t>
            </a:r>
          </a:p>
        </p:txBody>
      </p:sp>
      <p:sp>
        <p:nvSpPr>
          <p:cNvPr id="15" name="Title 1">
            <a:extLst>
              <a:ext uri="{FF2B5EF4-FFF2-40B4-BE49-F238E27FC236}">
                <a16:creationId xmlns:a16="http://schemas.microsoft.com/office/drawing/2014/main" id="{10B3A386-793C-9DCD-BA09-AF64C6E31F8A}"/>
              </a:ext>
            </a:extLst>
          </p:cNvPr>
          <p:cNvSpPr txBox="1">
            <a:spLocks/>
          </p:cNvSpPr>
          <p:nvPr/>
        </p:nvSpPr>
        <p:spPr>
          <a:xfrm>
            <a:off x="3463164" y="991420"/>
            <a:ext cx="2520186" cy="811655"/>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a:t>
            </a:r>
            <a:r>
              <a:rPr lang="en-US" sz="2500" b="1">
                <a:solidFill>
                  <a:srgbClr val="897974"/>
                </a:solidFill>
                <a:latin typeface="DM Sans" pitchFamily="2" charset="0"/>
              </a:rPr>
              <a:t>®</a:t>
            </a:r>
            <a:r>
              <a:rPr lang="en-US" sz="2500" b="1">
                <a:solidFill>
                  <a:srgbClr val="897974"/>
                </a:solidFill>
                <a:latin typeface="+mn-lt"/>
              </a:rPr>
              <a:t>-COLL CB</a:t>
            </a:r>
          </a:p>
        </p:txBody>
      </p:sp>
      <p:sp>
        <p:nvSpPr>
          <p:cNvPr id="17" name="Title 1">
            <a:extLst>
              <a:ext uri="{FF2B5EF4-FFF2-40B4-BE49-F238E27FC236}">
                <a16:creationId xmlns:a16="http://schemas.microsoft.com/office/drawing/2014/main" id="{4EB2FBE2-76BC-7889-CFAE-800166DF2CB3}"/>
              </a:ext>
            </a:extLst>
          </p:cNvPr>
          <p:cNvSpPr txBox="1">
            <a:spLocks/>
          </p:cNvSpPr>
          <p:nvPr/>
        </p:nvSpPr>
        <p:spPr>
          <a:xfrm>
            <a:off x="9009761" y="991420"/>
            <a:ext cx="2520058" cy="811655"/>
          </a:xfrm>
          <a:prstGeom prst="rect">
            <a:avLst/>
          </a:prstGeom>
        </p:spPr>
        <p:txBody>
          <a:bodyPr vert="horz" lIns="0" tIns="0" rIns="0" bIns="0" rtlCol="0" anchor="ctr">
            <a:noAutofit/>
          </a:bodyPr>
          <a:lst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a:lstStyle>
          <a:p>
            <a:pPr algn="ctr"/>
            <a:r>
              <a:rPr lang="en-US" sz="2500" b="1">
                <a:solidFill>
                  <a:srgbClr val="897974"/>
                </a:solidFill>
                <a:latin typeface="+mn-lt"/>
              </a:rPr>
              <a:t>SYN-EYE® CB</a:t>
            </a:r>
          </a:p>
        </p:txBody>
      </p:sp>
      <p:sp>
        <p:nvSpPr>
          <p:cNvPr id="22" name="Rectangle 21">
            <a:extLst>
              <a:ext uri="{FF2B5EF4-FFF2-40B4-BE49-F238E27FC236}">
                <a16:creationId xmlns:a16="http://schemas.microsoft.com/office/drawing/2014/main" id="{BB9E010A-D0EB-4501-E86E-32ED61C9C757}"/>
              </a:ext>
            </a:extLst>
          </p:cNvPr>
          <p:cNvSpPr/>
          <p:nvPr/>
        </p:nvSpPr>
        <p:spPr>
          <a:xfrm>
            <a:off x="9009763" y="2407737"/>
            <a:ext cx="2520057" cy="682394"/>
          </a:xfrm>
          <a:prstGeom prst="rect">
            <a:avLst/>
          </a:prstGeom>
        </p:spPr>
        <p:txBody>
          <a:bodyPr vert="horz" lIns="0" tIns="0" rIns="0" bIns="0" rtlCol="0">
            <a:noAutofit/>
          </a:bodyPr>
          <a:lstStyle/>
          <a:p>
            <a:pPr algn="ctr">
              <a:lnSpc>
                <a:spcPct val="120000"/>
              </a:lnSpc>
              <a:spcAft>
                <a:spcPts val="400"/>
              </a:spcAft>
            </a:pPr>
            <a:r>
              <a:rPr lang="en-GB" sz="1500"/>
              <a:t>Lineless eyes </a:t>
            </a:r>
            <a:br>
              <a:rPr lang="en-GB" sz="1500"/>
            </a:br>
            <a:r>
              <a:rPr lang="en-GB" sz="1500"/>
              <a:t>within 7 days</a:t>
            </a:r>
          </a:p>
        </p:txBody>
      </p:sp>
      <p:sp>
        <p:nvSpPr>
          <p:cNvPr id="5" name="Title 4">
            <a:extLst>
              <a:ext uri="{FF2B5EF4-FFF2-40B4-BE49-F238E27FC236}">
                <a16:creationId xmlns:a16="http://schemas.microsoft.com/office/drawing/2014/main" id="{57BC36DF-B063-3146-793C-FFA6494CAECD}"/>
              </a:ext>
            </a:extLst>
          </p:cNvPr>
          <p:cNvSpPr>
            <a:spLocks noGrp="1"/>
          </p:cNvSpPr>
          <p:nvPr>
            <p:ph type="title"/>
          </p:nvPr>
        </p:nvSpPr>
        <p:spPr/>
        <p:txBody>
          <a:bodyPr/>
          <a:lstStyle/>
          <a:p>
            <a:r>
              <a:rPr lang="en-US"/>
              <a:t>SYN</a:t>
            </a:r>
            <a:r>
              <a:rPr lang="en-US">
                <a:latin typeface="DM Sans" pitchFamily="2" charset="0"/>
              </a:rPr>
              <a:t>®</a:t>
            </a:r>
            <a:r>
              <a:rPr lang="en-US"/>
              <a:t>-PEPTIDES Range / Pharma-inspired skincare</a:t>
            </a:r>
          </a:p>
        </p:txBody>
      </p:sp>
      <p:sp>
        <p:nvSpPr>
          <p:cNvPr id="50" name="Slide Number Placeholder 7">
            <a:extLst>
              <a:ext uri="{FF2B5EF4-FFF2-40B4-BE49-F238E27FC236}">
                <a16:creationId xmlns:a16="http://schemas.microsoft.com/office/drawing/2014/main" id="{1575022F-5A94-DF40-5202-5108CBF4842B}"/>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16</a:t>
            </a:fld>
            <a:endParaRPr lang="en-GB"/>
          </a:p>
        </p:txBody>
      </p:sp>
    </p:spTree>
    <p:extLst>
      <p:ext uri="{BB962C8B-B14F-4D97-AF65-F5344CB8AC3E}">
        <p14:creationId xmlns:p14="http://schemas.microsoft.com/office/powerpoint/2010/main" val="284866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54" descr="A picture containing text&#10;&#10;Description automatically generated">
            <a:extLst>
              <a:ext uri="{FF2B5EF4-FFF2-40B4-BE49-F238E27FC236}">
                <a16:creationId xmlns:a16="http://schemas.microsoft.com/office/drawing/2014/main" id="{68C342AC-F127-864A-82F0-7BD2BE738C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33362" y="998900"/>
            <a:ext cx="2969674" cy="3275992"/>
          </a:xfrm>
          <a:prstGeom prst="rect">
            <a:avLst/>
          </a:prstGeom>
        </p:spPr>
      </p:pic>
      <p:sp>
        <p:nvSpPr>
          <p:cNvPr id="17" name="Oval 16">
            <a:extLst>
              <a:ext uri="{FF2B5EF4-FFF2-40B4-BE49-F238E27FC236}">
                <a16:creationId xmlns:a16="http://schemas.microsoft.com/office/drawing/2014/main" id="{F4387BFC-099B-4BEA-84EE-D187B4B3FEE6}"/>
              </a:ext>
            </a:extLst>
          </p:cNvPr>
          <p:cNvSpPr/>
          <p:nvPr/>
        </p:nvSpPr>
        <p:spPr>
          <a:xfrm>
            <a:off x="4738497" y="1466695"/>
            <a:ext cx="828000" cy="828000"/>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75" name="Picture 74">
            <a:extLst>
              <a:ext uri="{FF2B5EF4-FFF2-40B4-BE49-F238E27FC236}">
                <a16:creationId xmlns:a16="http://schemas.microsoft.com/office/drawing/2014/main" id="{ABF72BC6-7E19-849C-84CC-3FA798CFB29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14590" y="4207310"/>
            <a:ext cx="1080000" cy="1080000"/>
          </a:xfrm>
          <a:prstGeom prst="ellipse">
            <a:avLst/>
          </a:prstGeom>
          <a:ln w="19050">
            <a:solidFill>
              <a:srgbClr val="897974"/>
            </a:solidFill>
          </a:ln>
          <a:effectLst/>
        </p:spPr>
      </p:pic>
      <p:pic>
        <p:nvPicPr>
          <p:cNvPr id="116" name="Picture 115">
            <a:extLst>
              <a:ext uri="{FF2B5EF4-FFF2-40B4-BE49-F238E27FC236}">
                <a16:creationId xmlns:a16="http://schemas.microsoft.com/office/drawing/2014/main" id="{7EEEA1CF-800A-3400-7E20-2EF348A9E63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269838" y="2311719"/>
            <a:ext cx="1080000" cy="1080000"/>
          </a:xfrm>
          <a:prstGeom prst="ellipse">
            <a:avLst/>
          </a:prstGeom>
          <a:ln w="19050">
            <a:solidFill>
              <a:srgbClr val="994F00"/>
            </a:solidFill>
          </a:ln>
          <a:effectLst/>
        </p:spPr>
      </p:pic>
      <p:cxnSp>
        <p:nvCxnSpPr>
          <p:cNvPr id="22" name="Elbow Connector 21">
            <a:extLst>
              <a:ext uri="{FF2B5EF4-FFF2-40B4-BE49-F238E27FC236}">
                <a16:creationId xmlns:a16="http://schemas.microsoft.com/office/drawing/2014/main" id="{657F9078-E35B-56CB-F58D-A2F99A663C59}"/>
              </a:ext>
            </a:extLst>
          </p:cNvPr>
          <p:cNvCxnSpPr>
            <a:cxnSpLocks/>
            <a:stCxn id="13" idx="2"/>
            <a:endCxn id="17" idx="0"/>
          </p:cNvCxnSpPr>
          <p:nvPr/>
        </p:nvCxnSpPr>
        <p:spPr>
          <a:xfrm rot="10800000" flipV="1">
            <a:off x="5152497" y="1192451"/>
            <a:ext cx="5391734" cy="274244"/>
          </a:xfrm>
          <a:prstGeom prst="bentConnector2">
            <a:avLst/>
          </a:prstGeom>
          <a:ln w="19050">
            <a:solidFill>
              <a:srgbClr val="FFC000"/>
            </a:solidFill>
            <a:tailEnd type="ova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27B888C-CAD9-CF90-97A7-F2B403085A7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544231" y="651258"/>
            <a:ext cx="1082385" cy="1082385"/>
          </a:xfrm>
          <a:prstGeom prst="ellipse">
            <a:avLst/>
          </a:prstGeom>
          <a:ln w="19050">
            <a:solidFill>
              <a:srgbClr val="FFC000"/>
            </a:solidFill>
          </a:ln>
          <a:effectLst/>
        </p:spPr>
      </p:pic>
      <p:sp>
        <p:nvSpPr>
          <p:cNvPr id="6" name="Slide Number Placeholder 1">
            <a:extLst>
              <a:ext uri="{FF2B5EF4-FFF2-40B4-BE49-F238E27FC236}">
                <a16:creationId xmlns:a16="http://schemas.microsoft.com/office/drawing/2014/main" id="{CD41BA86-3123-5617-6B90-5D31B21D787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9" name="Title 58">
            <a:extLst>
              <a:ext uri="{FF2B5EF4-FFF2-40B4-BE49-F238E27FC236}">
                <a16:creationId xmlns:a16="http://schemas.microsoft.com/office/drawing/2014/main" id="{E5A2CDAE-9572-548C-1FB7-83C591245A15}"/>
              </a:ext>
            </a:extLst>
          </p:cNvPr>
          <p:cNvSpPr>
            <a:spLocks noGrp="1"/>
          </p:cNvSpPr>
          <p:nvPr>
            <p:ph type="title"/>
          </p:nvPr>
        </p:nvSpPr>
        <p:spPr/>
        <p:txBody>
          <a:bodyPr/>
          <a:lstStyle/>
          <a:p>
            <a:r>
              <a:rPr lang="en-US"/>
              <a:t>Revealing the power of targeted mode-of-action</a:t>
            </a:r>
          </a:p>
        </p:txBody>
      </p:sp>
      <p:sp>
        <p:nvSpPr>
          <p:cNvPr id="33" name="Text Placeholder 10">
            <a:extLst>
              <a:ext uri="{FF2B5EF4-FFF2-40B4-BE49-F238E27FC236}">
                <a16:creationId xmlns:a16="http://schemas.microsoft.com/office/drawing/2014/main" id="{CD8F793C-62A3-B54A-A091-409F27B0235C}"/>
              </a:ext>
            </a:extLst>
          </p:cNvPr>
          <p:cNvSpPr txBox="1">
            <a:spLocks/>
          </p:cNvSpPr>
          <p:nvPr/>
        </p:nvSpPr>
        <p:spPr>
          <a:xfrm>
            <a:off x="4841214" y="1819391"/>
            <a:ext cx="632059" cy="166930"/>
          </a:xfrm>
          <a:prstGeom prst="rect">
            <a:avLst/>
          </a:prstGeom>
          <a:solidFill>
            <a:schemeClr val="tx2"/>
          </a:solidFill>
        </p:spPr>
        <p:txBody>
          <a:bodyPr wrap="square" lIns="36000" tIns="36000" rIns="36000" bIns="1800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
                <a:srgbClr val="FFFFFF"/>
              </a:buClr>
              <a:buSzTx/>
              <a:buFont typeface="Arial" panose="020B0604020202020204" pitchFamily="34" charset="0"/>
              <a:buNone/>
              <a:tabLst/>
              <a:defRPr/>
            </a:pPr>
            <a:r>
              <a:rPr kumimoji="0" lang="en-GB" sz="800" b="1" i="0" u="none" strike="noStrike" kern="1200" cap="none" spc="0" normalizeH="0" baseline="0" noProof="0">
                <a:ln>
                  <a:noFill/>
                </a:ln>
                <a:solidFill>
                  <a:srgbClr val="FFFFFF"/>
                </a:solidFill>
                <a:effectLst/>
                <a:uLnTx/>
                <a:uFillTx/>
                <a:latin typeface="DM Sans"/>
                <a:ea typeface="+mn-ea"/>
                <a:cs typeface="+mn-cs"/>
              </a:rPr>
              <a:t>EPIDERMIS</a:t>
            </a:r>
          </a:p>
        </p:txBody>
      </p:sp>
      <p:sp>
        <p:nvSpPr>
          <p:cNvPr id="34" name="Text Placeholder 10">
            <a:extLst>
              <a:ext uri="{FF2B5EF4-FFF2-40B4-BE49-F238E27FC236}">
                <a16:creationId xmlns:a16="http://schemas.microsoft.com/office/drawing/2014/main" id="{28F41630-AC6A-D34D-BA41-26E388EF46CD}"/>
              </a:ext>
            </a:extLst>
          </p:cNvPr>
          <p:cNvSpPr txBox="1">
            <a:spLocks/>
          </p:cNvSpPr>
          <p:nvPr/>
        </p:nvSpPr>
        <p:spPr>
          <a:xfrm>
            <a:off x="3462992" y="2255813"/>
            <a:ext cx="643068" cy="388530"/>
          </a:xfrm>
          <a:prstGeom prst="rect">
            <a:avLst/>
          </a:prstGeom>
          <a:solidFill>
            <a:schemeClr val="tx2"/>
          </a:solidFill>
        </p:spPr>
        <p:txBody>
          <a:bodyPr wrap="square" lIns="36000" tIns="36000" rIns="36000" bIns="18000" anchor="ctr"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
                <a:srgbClr val="FFFFFF"/>
              </a:buClr>
              <a:buSzTx/>
              <a:buFont typeface="Arial" panose="020B0604020202020204" pitchFamily="34" charset="0"/>
              <a:buNone/>
              <a:tabLst/>
              <a:defRPr/>
            </a:pPr>
            <a:r>
              <a:rPr kumimoji="0" lang="en-GB" sz="800" b="1" i="0" u="none" strike="noStrike" kern="1200" cap="none" spc="0" normalizeH="0" baseline="0" noProof="0">
                <a:ln>
                  <a:noFill/>
                </a:ln>
                <a:solidFill>
                  <a:srgbClr val="FFFFFF"/>
                </a:solidFill>
                <a:effectLst/>
                <a:uLnTx/>
                <a:uFillTx/>
                <a:latin typeface="DM Sans"/>
                <a:ea typeface="+mn-ea"/>
                <a:cs typeface="+mn-cs"/>
              </a:rPr>
              <a:t>DERMAL EPIDERMAL JUNCTION</a:t>
            </a:r>
          </a:p>
        </p:txBody>
      </p:sp>
      <p:sp>
        <p:nvSpPr>
          <p:cNvPr id="35" name="Text Placeholder 10">
            <a:extLst>
              <a:ext uri="{FF2B5EF4-FFF2-40B4-BE49-F238E27FC236}">
                <a16:creationId xmlns:a16="http://schemas.microsoft.com/office/drawing/2014/main" id="{A76B9FC8-B2B5-8A48-8878-26E243713136}"/>
              </a:ext>
            </a:extLst>
          </p:cNvPr>
          <p:cNvSpPr txBox="1">
            <a:spLocks/>
          </p:cNvSpPr>
          <p:nvPr/>
        </p:nvSpPr>
        <p:spPr>
          <a:xfrm>
            <a:off x="5523999" y="2783146"/>
            <a:ext cx="685477" cy="166930"/>
          </a:xfrm>
          <a:prstGeom prst="rect">
            <a:avLst/>
          </a:prstGeom>
          <a:solidFill>
            <a:schemeClr val="tx2"/>
          </a:solidFill>
        </p:spPr>
        <p:txBody>
          <a:bodyPr wrap="square" lIns="36000" tIns="36000" rIns="36000" bIns="18000" anchor="ctr"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
                <a:srgbClr val="FFFFFF"/>
              </a:buClr>
              <a:buSzTx/>
              <a:buFont typeface="Arial" panose="020B0604020202020204" pitchFamily="34" charset="0"/>
              <a:buNone/>
              <a:tabLst/>
              <a:defRPr/>
            </a:pPr>
            <a:r>
              <a:rPr kumimoji="0" lang="en-GB" sz="800" b="1" i="0" u="none" strike="noStrike" kern="1200" cap="none" spc="0" normalizeH="0" baseline="0" noProof="0">
                <a:ln>
                  <a:noFill/>
                </a:ln>
                <a:solidFill>
                  <a:srgbClr val="FFFFFF"/>
                </a:solidFill>
                <a:effectLst/>
                <a:uLnTx/>
                <a:uFillTx/>
                <a:latin typeface="DM Sans"/>
                <a:ea typeface="+mn-ea"/>
                <a:cs typeface="+mn-cs"/>
              </a:rPr>
              <a:t>DERMIS</a:t>
            </a:r>
          </a:p>
        </p:txBody>
      </p:sp>
      <p:sp>
        <p:nvSpPr>
          <p:cNvPr id="36" name="Text Placeholder 10">
            <a:extLst>
              <a:ext uri="{FF2B5EF4-FFF2-40B4-BE49-F238E27FC236}">
                <a16:creationId xmlns:a16="http://schemas.microsoft.com/office/drawing/2014/main" id="{8192B3DC-7655-764D-BE1D-1DF64CE5AC33}"/>
              </a:ext>
            </a:extLst>
          </p:cNvPr>
          <p:cNvSpPr txBox="1">
            <a:spLocks/>
          </p:cNvSpPr>
          <p:nvPr/>
        </p:nvSpPr>
        <p:spPr>
          <a:xfrm>
            <a:off x="4654971" y="3775985"/>
            <a:ext cx="529771" cy="166930"/>
          </a:xfrm>
          <a:prstGeom prst="rect">
            <a:avLst/>
          </a:prstGeom>
          <a:solidFill>
            <a:schemeClr val="tx2"/>
          </a:solidFill>
        </p:spPr>
        <p:txBody>
          <a:bodyPr wrap="square" lIns="36000" tIns="36000" rIns="36000" bIns="1800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
                <a:srgbClr val="FFFFFF"/>
              </a:buClr>
              <a:buSzTx/>
              <a:buFont typeface="Arial" panose="020B0604020202020204" pitchFamily="34" charset="0"/>
              <a:buNone/>
              <a:tabLst/>
              <a:defRPr/>
            </a:pPr>
            <a:r>
              <a:rPr kumimoji="0" lang="en-GB" sz="800" b="1" i="0" u="none" strike="noStrike" kern="1200" cap="none" spc="0" normalizeH="0" baseline="0" noProof="0">
                <a:ln>
                  <a:noFill/>
                </a:ln>
                <a:solidFill>
                  <a:srgbClr val="FFFFFF"/>
                </a:solidFill>
                <a:effectLst/>
                <a:uLnTx/>
                <a:uFillTx/>
                <a:latin typeface="DM Sans"/>
                <a:ea typeface="+mn-ea"/>
                <a:cs typeface="+mn-cs"/>
              </a:rPr>
              <a:t>MUSCLE</a:t>
            </a:r>
          </a:p>
        </p:txBody>
      </p:sp>
      <p:sp>
        <p:nvSpPr>
          <p:cNvPr id="53" name="TextBox 52">
            <a:extLst>
              <a:ext uri="{FF2B5EF4-FFF2-40B4-BE49-F238E27FC236}">
                <a16:creationId xmlns:a16="http://schemas.microsoft.com/office/drawing/2014/main" id="{A82B1F3A-EFD3-7942-93E3-4C2E25E56815}"/>
              </a:ext>
            </a:extLst>
          </p:cNvPr>
          <p:cNvSpPr txBox="1"/>
          <p:nvPr/>
        </p:nvSpPr>
        <p:spPr>
          <a:xfrm>
            <a:off x="10196652" y="4869704"/>
            <a:ext cx="972000"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45AC34"/>
                </a:solidFill>
                <a:effectLst/>
                <a:uLnTx/>
                <a:uFillTx/>
                <a:latin typeface="DM Sans"/>
                <a:ea typeface="+mn-ea"/>
                <a:cs typeface="+mn-cs"/>
              </a:rPr>
              <a:t>SYN-TC® CB</a:t>
            </a:r>
          </a:p>
        </p:txBody>
      </p:sp>
      <p:sp>
        <p:nvSpPr>
          <p:cNvPr id="45" name="TextBox 44">
            <a:extLst>
              <a:ext uri="{FF2B5EF4-FFF2-40B4-BE49-F238E27FC236}">
                <a16:creationId xmlns:a16="http://schemas.microsoft.com/office/drawing/2014/main" id="{2B106F97-F213-414A-AF40-5C915BE29B68}"/>
              </a:ext>
            </a:extLst>
          </p:cNvPr>
          <p:cNvSpPr txBox="1"/>
          <p:nvPr/>
        </p:nvSpPr>
        <p:spPr>
          <a:xfrm>
            <a:off x="7568414" y="4679943"/>
            <a:ext cx="1080000"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48A2CF">
                    <a:lumMod val="75000"/>
                  </a:srgbClr>
                </a:solidFill>
                <a:effectLst/>
                <a:uLnTx/>
                <a:uFillTx/>
                <a:latin typeface="DM Sans"/>
                <a:ea typeface="+mn-ea"/>
                <a:cs typeface="+mn-cs"/>
              </a:rPr>
              <a:t>SYN®-HYCAN CB</a:t>
            </a:r>
          </a:p>
        </p:txBody>
      </p:sp>
      <p:sp>
        <p:nvSpPr>
          <p:cNvPr id="49" name="TextBox 48">
            <a:extLst>
              <a:ext uri="{FF2B5EF4-FFF2-40B4-BE49-F238E27FC236}">
                <a16:creationId xmlns:a16="http://schemas.microsoft.com/office/drawing/2014/main" id="{39E6C76C-78C4-ED4A-9306-6F97B5A001C4}"/>
              </a:ext>
            </a:extLst>
          </p:cNvPr>
          <p:cNvSpPr txBox="1"/>
          <p:nvPr/>
        </p:nvSpPr>
        <p:spPr>
          <a:xfrm>
            <a:off x="1929535" y="5379954"/>
            <a:ext cx="1080000" cy="15388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897974"/>
                </a:solidFill>
                <a:effectLst/>
                <a:uLnTx/>
                <a:uFillTx/>
                <a:latin typeface="DM Sans"/>
                <a:ea typeface="+mn-ea"/>
                <a:cs typeface="+mn-cs"/>
              </a:rPr>
              <a:t>SYN®-TACKS CB</a:t>
            </a:r>
          </a:p>
        </p:txBody>
      </p:sp>
      <p:sp>
        <p:nvSpPr>
          <p:cNvPr id="56" name="TextBox 55">
            <a:extLst>
              <a:ext uri="{FF2B5EF4-FFF2-40B4-BE49-F238E27FC236}">
                <a16:creationId xmlns:a16="http://schemas.microsoft.com/office/drawing/2014/main" id="{1089D6BD-4483-B048-ABBA-4E0EA4408B30}"/>
              </a:ext>
            </a:extLst>
          </p:cNvPr>
          <p:cNvSpPr txBox="1"/>
          <p:nvPr/>
        </p:nvSpPr>
        <p:spPr>
          <a:xfrm>
            <a:off x="3953709" y="5550303"/>
            <a:ext cx="972000" cy="15388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mn-ea"/>
                <a:cs typeface="+mn-cs"/>
              </a:rPr>
              <a:t>SYN®-AKE</a:t>
            </a:r>
          </a:p>
        </p:txBody>
      </p:sp>
      <p:pic>
        <p:nvPicPr>
          <p:cNvPr id="25" name="Picture 24">
            <a:extLst>
              <a:ext uri="{FF2B5EF4-FFF2-40B4-BE49-F238E27FC236}">
                <a16:creationId xmlns:a16="http://schemas.microsoft.com/office/drawing/2014/main" id="{E1562CF0-1FBD-709F-A952-282682A12A5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005993" y="1336458"/>
            <a:ext cx="1080000" cy="1080000"/>
          </a:xfrm>
          <a:prstGeom prst="ellipse">
            <a:avLst/>
          </a:prstGeom>
          <a:ln w="19050">
            <a:solidFill>
              <a:srgbClr val="0B6FB8"/>
            </a:solidFill>
          </a:ln>
          <a:effectLst/>
        </p:spPr>
      </p:pic>
      <p:sp>
        <p:nvSpPr>
          <p:cNvPr id="42" name="Oval 41">
            <a:extLst>
              <a:ext uri="{FF2B5EF4-FFF2-40B4-BE49-F238E27FC236}">
                <a16:creationId xmlns:a16="http://schemas.microsoft.com/office/drawing/2014/main" id="{D164677D-95D3-0858-75EC-DC843341B986}"/>
              </a:ext>
            </a:extLst>
          </p:cNvPr>
          <p:cNvSpPr>
            <a:spLocks noChangeAspect="1"/>
          </p:cNvSpPr>
          <p:nvPr/>
        </p:nvSpPr>
        <p:spPr>
          <a:xfrm>
            <a:off x="5439628" y="2438983"/>
            <a:ext cx="828000" cy="828000"/>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cxnSp>
        <p:nvCxnSpPr>
          <p:cNvPr id="48" name="Elbow Connector 47">
            <a:extLst>
              <a:ext uri="{FF2B5EF4-FFF2-40B4-BE49-F238E27FC236}">
                <a16:creationId xmlns:a16="http://schemas.microsoft.com/office/drawing/2014/main" id="{B6995D1A-D162-7904-21AD-D0A2A6FB240F}"/>
              </a:ext>
            </a:extLst>
          </p:cNvPr>
          <p:cNvCxnSpPr>
            <a:cxnSpLocks/>
          </p:cNvCxnSpPr>
          <p:nvPr/>
        </p:nvCxnSpPr>
        <p:spPr>
          <a:xfrm rot="10800000">
            <a:off x="5544227" y="2011946"/>
            <a:ext cx="1836000" cy="504000"/>
          </a:xfrm>
          <a:prstGeom prst="bentConnector3">
            <a:avLst>
              <a:gd name="adj1" fmla="val 50000"/>
            </a:avLst>
          </a:prstGeom>
          <a:ln w="19050">
            <a:solidFill>
              <a:srgbClr val="994F00"/>
            </a:solidFill>
            <a:tailEnd type="oval"/>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E59B1B62-97F2-B069-62FD-FAEAB7662C49}"/>
              </a:ext>
            </a:extLst>
          </p:cNvPr>
          <p:cNvCxnSpPr>
            <a:cxnSpLocks/>
          </p:cNvCxnSpPr>
          <p:nvPr/>
        </p:nvCxnSpPr>
        <p:spPr>
          <a:xfrm flipH="1">
            <a:off x="5555611" y="1756712"/>
            <a:ext cx="3439496" cy="4237"/>
          </a:xfrm>
          <a:prstGeom prst="straightConnector1">
            <a:avLst/>
          </a:prstGeom>
          <a:ln w="19050">
            <a:solidFill>
              <a:srgbClr val="0B6FB8"/>
            </a:solidFill>
            <a:tailEnd type="oval"/>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A4B64342-534C-2BB0-FD46-A53B16B7CC3A}"/>
              </a:ext>
            </a:extLst>
          </p:cNvPr>
          <p:cNvPicPr>
            <a:picLocks noChangeAspect="1"/>
          </p:cNvPicPr>
          <p:nvPr/>
        </p:nvPicPr>
        <p:blipFill>
          <a:blip r:embed="rId8" cstate="print">
            <a:extLst>
              <a:ext uri="{28A0092B-C50C-407E-A947-70E740481C1C}">
                <a14:useLocalDpi xmlns:a14="http://schemas.microsoft.com/office/drawing/2010/main"/>
              </a:ext>
            </a:extLst>
          </a:blip>
          <a:srcRect t="-1"/>
          <a:stretch/>
        </p:blipFill>
        <p:spPr>
          <a:xfrm>
            <a:off x="10142652" y="3712852"/>
            <a:ext cx="1080000" cy="1080000"/>
          </a:xfrm>
          <a:prstGeom prst="ellipse">
            <a:avLst/>
          </a:prstGeom>
          <a:ln w="19050">
            <a:solidFill>
              <a:srgbClr val="45AC34"/>
            </a:solidFill>
          </a:ln>
          <a:effectLst/>
        </p:spPr>
      </p:pic>
      <p:cxnSp>
        <p:nvCxnSpPr>
          <p:cNvPr id="74" name="Elbow Connector 73">
            <a:extLst>
              <a:ext uri="{FF2B5EF4-FFF2-40B4-BE49-F238E27FC236}">
                <a16:creationId xmlns:a16="http://schemas.microsoft.com/office/drawing/2014/main" id="{3CF51916-CE12-DEC1-F5DE-81B7148F0747}"/>
              </a:ext>
            </a:extLst>
          </p:cNvPr>
          <p:cNvCxnSpPr>
            <a:cxnSpLocks/>
          </p:cNvCxnSpPr>
          <p:nvPr/>
        </p:nvCxnSpPr>
        <p:spPr>
          <a:xfrm rot="10800000">
            <a:off x="6065544" y="3221820"/>
            <a:ext cx="4104000" cy="1008000"/>
          </a:xfrm>
          <a:prstGeom prst="bentConnector2">
            <a:avLst/>
          </a:prstGeom>
          <a:ln w="19050">
            <a:solidFill>
              <a:srgbClr val="45AC34"/>
            </a:solidFill>
            <a:tailEnd type="oval"/>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1713F393-4934-7A9D-8D23-A10406F1D240}"/>
              </a:ext>
            </a:extLst>
          </p:cNvPr>
          <p:cNvSpPr/>
          <p:nvPr/>
        </p:nvSpPr>
        <p:spPr>
          <a:xfrm>
            <a:off x="4505856" y="3430086"/>
            <a:ext cx="828000" cy="828000"/>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86" name="Picture 85">
            <a:extLst>
              <a:ext uri="{FF2B5EF4-FFF2-40B4-BE49-F238E27FC236}">
                <a16:creationId xmlns:a16="http://schemas.microsoft.com/office/drawing/2014/main" id="{789739C8-AC2B-A4D5-8988-4FCF00B567A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38343" y="2593083"/>
            <a:ext cx="1080000" cy="1080000"/>
          </a:xfrm>
          <a:prstGeom prst="ellipse">
            <a:avLst/>
          </a:prstGeom>
          <a:ln w="19050">
            <a:solidFill>
              <a:srgbClr val="FF0000"/>
            </a:solidFill>
          </a:ln>
          <a:effectLst/>
        </p:spPr>
      </p:pic>
      <p:cxnSp>
        <p:nvCxnSpPr>
          <p:cNvPr id="93" name="Elbow Connector 92">
            <a:extLst>
              <a:ext uri="{FF2B5EF4-FFF2-40B4-BE49-F238E27FC236}">
                <a16:creationId xmlns:a16="http://schemas.microsoft.com/office/drawing/2014/main" id="{D37CA276-2BD9-AFE7-13A6-0ECC037BDDCE}"/>
              </a:ext>
            </a:extLst>
          </p:cNvPr>
          <p:cNvCxnSpPr>
            <a:cxnSpLocks/>
            <a:stCxn id="86" idx="0"/>
            <a:endCxn id="17" idx="2"/>
          </p:cNvCxnSpPr>
          <p:nvPr/>
        </p:nvCxnSpPr>
        <p:spPr>
          <a:xfrm rot="5400000" flipH="1" flipV="1">
            <a:off x="2502226" y="356812"/>
            <a:ext cx="712388" cy="3760154"/>
          </a:xfrm>
          <a:prstGeom prst="bentConnector2">
            <a:avLst/>
          </a:prstGeom>
          <a:ln w="19050">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A573E3A2-C09C-4CBA-86A0-A23A9E91FA0F}"/>
              </a:ext>
            </a:extLst>
          </p:cNvPr>
          <p:cNvCxnSpPr>
            <a:stCxn id="116" idx="2"/>
            <a:endCxn id="42" idx="6"/>
          </p:cNvCxnSpPr>
          <p:nvPr/>
        </p:nvCxnSpPr>
        <p:spPr>
          <a:xfrm flipH="1">
            <a:off x="6267628" y="2851719"/>
            <a:ext cx="1002210" cy="1264"/>
          </a:xfrm>
          <a:prstGeom prst="straightConnector1">
            <a:avLst/>
          </a:prstGeom>
          <a:ln w="19050">
            <a:solidFill>
              <a:srgbClr val="994F00"/>
            </a:solidFill>
            <a:tailEnd type="oval"/>
          </a:ln>
        </p:spPr>
        <p:style>
          <a:lnRef idx="1">
            <a:schemeClr val="accent1"/>
          </a:lnRef>
          <a:fillRef idx="0">
            <a:schemeClr val="accent1"/>
          </a:fillRef>
          <a:effectRef idx="0">
            <a:schemeClr val="accent1"/>
          </a:effectRef>
          <a:fontRef idx="minor">
            <a:schemeClr val="tx1"/>
          </a:fontRef>
        </p:style>
      </p:cxnSp>
      <p:cxnSp>
        <p:nvCxnSpPr>
          <p:cNvPr id="124" name="Elbow Connector 123">
            <a:extLst>
              <a:ext uri="{FF2B5EF4-FFF2-40B4-BE49-F238E27FC236}">
                <a16:creationId xmlns:a16="http://schemas.microsoft.com/office/drawing/2014/main" id="{D9DB8BD5-1792-BEF5-EE86-FF55D0B55B4B}"/>
              </a:ext>
            </a:extLst>
          </p:cNvPr>
          <p:cNvCxnSpPr>
            <a:cxnSpLocks/>
            <a:stCxn id="121" idx="2"/>
            <a:endCxn id="42" idx="4"/>
          </p:cNvCxnSpPr>
          <p:nvPr/>
        </p:nvCxnSpPr>
        <p:spPr>
          <a:xfrm rot="10800000">
            <a:off x="5853629" y="3266983"/>
            <a:ext cx="469153" cy="1654500"/>
          </a:xfrm>
          <a:prstGeom prst="bentConnector2">
            <a:avLst/>
          </a:prstGeom>
          <a:ln w="19050">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2C4E5467-7631-56D2-AEEE-6712843E91D6}"/>
              </a:ext>
            </a:extLst>
          </p:cNvPr>
          <p:cNvCxnSpPr>
            <a:cxnSpLocks/>
          </p:cNvCxnSpPr>
          <p:nvPr/>
        </p:nvCxnSpPr>
        <p:spPr>
          <a:xfrm flipV="1">
            <a:off x="4952517" y="4268975"/>
            <a:ext cx="0" cy="186558"/>
          </a:xfrm>
          <a:prstGeom prst="straightConnector1">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CC34B4E6-9182-5F4D-842A-4E833EDAEB17}"/>
              </a:ext>
            </a:extLst>
          </p:cNvPr>
          <p:cNvSpPr txBox="1"/>
          <p:nvPr/>
        </p:nvSpPr>
        <p:spPr>
          <a:xfrm>
            <a:off x="10512336" y="1808110"/>
            <a:ext cx="972000"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C000"/>
                </a:solidFill>
                <a:effectLst/>
                <a:uLnTx/>
                <a:uFillTx/>
                <a:latin typeface="DM Sans"/>
                <a:ea typeface="+mn-ea"/>
                <a:cs typeface="+mn-cs"/>
              </a:rPr>
              <a:t>SYN-GLOW®</a:t>
            </a:r>
          </a:p>
        </p:txBody>
      </p:sp>
      <p:sp>
        <p:nvSpPr>
          <p:cNvPr id="51" name="TextBox 50">
            <a:extLst>
              <a:ext uri="{FF2B5EF4-FFF2-40B4-BE49-F238E27FC236}">
                <a16:creationId xmlns:a16="http://schemas.microsoft.com/office/drawing/2014/main" id="{FD785C4E-FFEF-F248-90B1-7F2B125826A4}"/>
              </a:ext>
            </a:extLst>
          </p:cNvPr>
          <p:cNvSpPr txBox="1"/>
          <p:nvPr/>
        </p:nvSpPr>
        <p:spPr>
          <a:xfrm>
            <a:off x="7367382" y="3466186"/>
            <a:ext cx="972000"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994F00"/>
                </a:solidFill>
                <a:effectLst/>
                <a:uLnTx/>
                <a:uFillTx/>
                <a:latin typeface="DM Sans"/>
                <a:ea typeface="+mn-ea"/>
                <a:cs typeface="+mn-cs"/>
              </a:rPr>
              <a:t>SYN®-COLL CB</a:t>
            </a:r>
          </a:p>
        </p:txBody>
      </p:sp>
      <p:sp>
        <p:nvSpPr>
          <p:cNvPr id="54" name="TextBox 53">
            <a:extLst>
              <a:ext uri="{FF2B5EF4-FFF2-40B4-BE49-F238E27FC236}">
                <a16:creationId xmlns:a16="http://schemas.microsoft.com/office/drawing/2014/main" id="{BE719747-EC7E-6A42-B91D-2A1AECAC6A10}"/>
              </a:ext>
            </a:extLst>
          </p:cNvPr>
          <p:cNvSpPr txBox="1"/>
          <p:nvPr/>
        </p:nvSpPr>
        <p:spPr>
          <a:xfrm>
            <a:off x="8940249" y="2488745"/>
            <a:ext cx="972000"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70C0"/>
                </a:solidFill>
                <a:effectLst/>
                <a:uLnTx/>
                <a:uFillTx/>
                <a:latin typeface="DM Sans"/>
                <a:ea typeface="+mn-ea"/>
                <a:cs typeface="+mn-cs"/>
              </a:rPr>
              <a:t>SYN-EYE® CB</a:t>
            </a:r>
          </a:p>
        </p:txBody>
      </p:sp>
      <p:sp>
        <p:nvSpPr>
          <p:cNvPr id="82" name="Oval 81">
            <a:extLst>
              <a:ext uri="{FF2B5EF4-FFF2-40B4-BE49-F238E27FC236}">
                <a16:creationId xmlns:a16="http://schemas.microsoft.com/office/drawing/2014/main" id="{D94E2CCF-80B3-7A97-1F94-3B2D32F7BB81}"/>
              </a:ext>
            </a:extLst>
          </p:cNvPr>
          <p:cNvSpPr/>
          <p:nvPr/>
        </p:nvSpPr>
        <p:spPr>
          <a:xfrm>
            <a:off x="3355959" y="2026654"/>
            <a:ext cx="828000" cy="828000"/>
          </a:xfrm>
          <a:prstGeom prst="ellipse">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cxnSp>
        <p:nvCxnSpPr>
          <p:cNvPr id="99" name="Elbow Connector 98">
            <a:extLst>
              <a:ext uri="{FF2B5EF4-FFF2-40B4-BE49-F238E27FC236}">
                <a16:creationId xmlns:a16="http://schemas.microsoft.com/office/drawing/2014/main" id="{223236B5-26E7-DA3A-CB1C-DB08569BE0D4}"/>
              </a:ext>
            </a:extLst>
          </p:cNvPr>
          <p:cNvCxnSpPr>
            <a:cxnSpLocks/>
            <a:stCxn id="75" idx="6"/>
            <a:endCxn id="82" idx="4"/>
          </p:cNvCxnSpPr>
          <p:nvPr/>
        </p:nvCxnSpPr>
        <p:spPr>
          <a:xfrm flipV="1">
            <a:off x="3194590" y="2854654"/>
            <a:ext cx="575369" cy="1892656"/>
          </a:xfrm>
          <a:prstGeom prst="bentConnector2">
            <a:avLst/>
          </a:prstGeom>
          <a:ln w="19050">
            <a:solidFill>
              <a:srgbClr val="897974"/>
            </a:solidFill>
            <a:tailEnd type="ova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4867E74-5922-9A41-9445-29CC0D089401}"/>
              </a:ext>
            </a:extLst>
          </p:cNvPr>
          <p:cNvSpPr txBox="1"/>
          <p:nvPr/>
        </p:nvSpPr>
        <p:spPr>
          <a:xfrm>
            <a:off x="22505" y="3699041"/>
            <a:ext cx="972000" cy="153888"/>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0000"/>
                </a:solidFill>
                <a:effectLst/>
                <a:uLnTx/>
                <a:uFillTx/>
                <a:latin typeface="DM Sans"/>
                <a:ea typeface="+mn-ea"/>
                <a:cs typeface="+mn-cs"/>
              </a:rPr>
              <a:t>SYN-UP®</a:t>
            </a:r>
          </a:p>
        </p:txBody>
      </p:sp>
      <p:cxnSp>
        <p:nvCxnSpPr>
          <p:cNvPr id="171" name="Elbow Connector 170">
            <a:extLst>
              <a:ext uri="{FF2B5EF4-FFF2-40B4-BE49-F238E27FC236}">
                <a16:creationId xmlns:a16="http://schemas.microsoft.com/office/drawing/2014/main" id="{CF1CFE9C-7120-A923-FE2F-1AE82978C094}"/>
              </a:ext>
            </a:extLst>
          </p:cNvPr>
          <p:cNvCxnSpPr>
            <a:cxnSpLocks/>
          </p:cNvCxnSpPr>
          <p:nvPr/>
        </p:nvCxnSpPr>
        <p:spPr>
          <a:xfrm flipV="1">
            <a:off x="1505643" y="2440654"/>
            <a:ext cx="1837616" cy="692429"/>
          </a:xfrm>
          <a:prstGeom prst="bentConnector3">
            <a:avLst/>
          </a:prstGeom>
          <a:ln w="19050">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173" name="Elbow Connector 172">
            <a:extLst>
              <a:ext uri="{FF2B5EF4-FFF2-40B4-BE49-F238E27FC236}">
                <a16:creationId xmlns:a16="http://schemas.microsoft.com/office/drawing/2014/main" id="{4F603291-FE13-1744-F3FB-FBD3CB29C1D2}"/>
              </a:ext>
            </a:extLst>
          </p:cNvPr>
          <p:cNvCxnSpPr>
            <a:cxnSpLocks/>
          </p:cNvCxnSpPr>
          <p:nvPr/>
        </p:nvCxnSpPr>
        <p:spPr>
          <a:xfrm flipV="1">
            <a:off x="1518343" y="2979983"/>
            <a:ext cx="3921285" cy="280100"/>
          </a:xfrm>
          <a:prstGeom prst="bentConnector3">
            <a:avLst>
              <a:gd name="adj1" fmla="val 68888"/>
            </a:avLst>
          </a:prstGeom>
          <a:ln w="19050">
            <a:solidFill>
              <a:srgbClr val="FF0000"/>
            </a:solidFill>
            <a:tailEnd type="oval"/>
          </a:ln>
        </p:spPr>
        <p:style>
          <a:lnRef idx="1">
            <a:schemeClr val="accent1"/>
          </a:lnRef>
          <a:fillRef idx="0">
            <a:schemeClr val="accent1"/>
          </a:fillRef>
          <a:effectRef idx="0">
            <a:schemeClr val="accent1"/>
          </a:effectRef>
          <a:fontRef idx="minor">
            <a:schemeClr val="tx1"/>
          </a:fontRef>
        </p:style>
      </p:cxnSp>
      <p:pic>
        <p:nvPicPr>
          <p:cNvPr id="4" name="Picture 10">
            <a:extLst>
              <a:ext uri="{FF2B5EF4-FFF2-40B4-BE49-F238E27FC236}">
                <a16:creationId xmlns:a16="http://schemas.microsoft.com/office/drawing/2014/main" id="{91743748-C77A-22F1-ED0C-B3438876E871}"/>
              </a:ext>
            </a:extLst>
          </p:cNvPr>
          <p:cNvPicPr>
            <a:picLocks noChangeAspect="1"/>
          </p:cNvPicPr>
          <p:nvPr/>
        </p:nvPicPr>
        <p:blipFill>
          <a:blip>
            <a:extLst>
              <a:ext uri="{96DAC541-7B7A-43D3-8B79-37D633B846F1}">
                <asvg:svgBlip xmlns:asvg="http://schemas.microsoft.com/office/drawing/2016/SVG/main" r:embed="rId10"/>
              </a:ext>
            </a:extLst>
          </a:blip>
          <a:srcRect l="1" r="1"/>
          <a:stretch/>
        </p:blipFill>
        <p:spPr>
          <a:xfrm>
            <a:off x="6975035" y="3061948"/>
            <a:ext cx="479449" cy="360000"/>
          </a:xfrm>
          <a:prstGeom prst="rect">
            <a:avLst/>
          </a:prstGeom>
        </p:spPr>
      </p:pic>
      <p:pic>
        <p:nvPicPr>
          <p:cNvPr id="5" name="Picture 10">
            <a:extLst>
              <a:ext uri="{FF2B5EF4-FFF2-40B4-BE49-F238E27FC236}">
                <a16:creationId xmlns:a16="http://schemas.microsoft.com/office/drawing/2014/main" id="{EBE61625-789D-549B-A9A6-B23544108916}"/>
              </a:ext>
            </a:extLst>
          </p:cNvPr>
          <p:cNvPicPr>
            <a:picLocks noChangeAspect="1"/>
          </p:cNvPicPr>
          <p:nvPr/>
        </p:nvPicPr>
        <p:blipFill>
          <a:blip>
            <a:extLst>
              <a:ext uri="{96DAC541-7B7A-43D3-8B79-37D633B846F1}">
                <asvg:svgBlip xmlns:asvg="http://schemas.microsoft.com/office/drawing/2016/SVG/main" r:embed="rId10"/>
              </a:ext>
            </a:extLst>
          </a:blip>
          <a:srcRect l="1" r="1"/>
          <a:stretch/>
        </p:blipFill>
        <p:spPr>
          <a:xfrm>
            <a:off x="8728961" y="1983228"/>
            <a:ext cx="479449" cy="360000"/>
          </a:xfrm>
          <a:prstGeom prst="rect">
            <a:avLst/>
          </a:prstGeom>
        </p:spPr>
      </p:pic>
      <p:sp>
        <p:nvSpPr>
          <p:cNvPr id="8" name="Text Placeholder 7">
            <a:extLst>
              <a:ext uri="{FF2B5EF4-FFF2-40B4-BE49-F238E27FC236}">
                <a16:creationId xmlns:a16="http://schemas.microsoft.com/office/drawing/2014/main" id="{A52852FF-7A6D-9131-431A-34041B23C5CC}"/>
              </a:ext>
            </a:extLst>
          </p:cNvPr>
          <p:cNvSpPr>
            <a:spLocks noGrp="1"/>
          </p:cNvSpPr>
          <p:nvPr>
            <p:ph type="body" idx="11"/>
          </p:nvPr>
        </p:nvSpPr>
        <p:spPr/>
        <p:txBody>
          <a:bodyPr/>
          <a:lstStyle/>
          <a:p>
            <a:r>
              <a:rPr lang="en-US"/>
              <a:t>SYN</a:t>
            </a:r>
            <a:r>
              <a:rPr lang="en-US">
                <a:latin typeface="DM Sans" pitchFamily="2" charset="0"/>
              </a:rPr>
              <a:t>®</a:t>
            </a:r>
            <a:r>
              <a:rPr lang="en-US"/>
              <a:t>-PEPTIDES’ skin focus</a:t>
            </a:r>
          </a:p>
        </p:txBody>
      </p:sp>
      <p:sp>
        <p:nvSpPr>
          <p:cNvPr id="10" name="TextBox 9">
            <a:extLst>
              <a:ext uri="{FF2B5EF4-FFF2-40B4-BE49-F238E27FC236}">
                <a16:creationId xmlns:a16="http://schemas.microsoft.com/office/drawing/2014/main" id="{CE5B033E-D622-7346-2F52-5C467B02B1E0}"/>
              </a:ext>
            </a:extLst>
          </p:cNvPr>
          <p:cNvSpPr txBox="1"/>
          <p:nvPr/>
        </p:nvSpPr>
        <p:spPr>
          <a:xfrm>
            <a:off x="142871" y="3826792"/>
            <a:ext cx="2345872" cy="830997"/>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700" b="1" i="0" u="none" strike="noStrike" kern="1200" cap="none" spc="0" normalizeH="0" baseline="0" dirty="0">
                <a:ln>
                  <a:noFill/>
                </a:ln>
                <a:solidFill>
                  <a:prstClr val="black"/>
                </a:solidFill>
                <a:effectLst/>
                <a:uLnTx/>
                <a:uFillTx/>
                <a:latin typeface="DM Sans"/>
                <a:ea typeface="Fira Sans Book" panose="020B0503050000020004" pitchFamily="34" charset="0"/>
                <a:cs typeface="+mn-cs"/>
              </a:rPr>
              <a:t>Inhibits Plasmin and Urokinase levels</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700" b="1" i="0" u="none" strike="noStrike" kern="1200" cap="none" spc="0" normalizeH="0" baseline="0" dirty="0">
                <a:ln>
                  <a:noFill/>
                </a:ln>
                <a:solidFill>
                  <a:prstClr val="black"/>
                </a:solidFill>
                <a:effectLst/>
                <a:uLnTx/>
                <a:uFillTx/>
                <a:latin typeface="DM Sans"/>
                <a:ea typeface="Fira Sans Book" panose="020B0503050000020004" pitchFamily="34" charset="0"/>
                <a:cs typeface="+mn-cs"/>
              </a:rPr>
              <a:t>Up-regulates Transglutaminase 1 </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700" b="1" i="0" u="none" strike="noStrike" kern="1200" cap="none" spc="0" normalizeH="0" baseline="0" dirty="0">
                <a:ln>
                  <a:noFill/>
                </a:ln>
                <a:solidFill>
                  <a:prstClr val="black"/>
                </a:solidFill>
                <a:effectLst/>
                <a:uLnTx/>
                <a:uFillTx/>
                <a:latin typeface="DM Sans"/>
                <a:ea typeface="Fira Sans Book" panose="020B0503050000020004" pitchFamily="34" charset="0"/>
                <a:cs typeface="+mn-cs"/>
              </a:rPr>
              <a:t>Reduces  MMP 9, CXCL5 and IL-8 activities</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700" b="1" i="0" u="none" strike="noStrike" kern="1200" cap="none" spc="0" normalizeH="0" baseline="0" dirty="0">
                <a:ln>
                  <a:noFill/>
                </a:ln>
                <a:solidFill>
                  <a:prstClr val="black"/>
                </a:solidFill>
                <a:effectLst/>
                <a:uLnTx/>
                <a:uFillTx/>
                <a:latin typeface="DM Sans"/>
                <a:ea typeface="Fira Sans Book" panose="020B0503050000020004" pitchFamily="34" charset="0"/>
                <a:cs typeface="+mn-cs"/>
              </a:rPr>
              <a:t>Prevents the degradation of collagen type IV </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700" b="1" i="0" u="none" strike="noStrike" kern="1200" cap="none" spc="0" normalizeH="0" baseline="0" dirty="0">
                <a:ln>
                  <a:noFill/>
                </a:ln>
                <a:solidFill>
                  <a:prstClr val="black"/>
                </a:solidFill>
                <a:effectLst/>
                <a:uLnTx/>
                <a:uFillTx/>
                <a:latin typeface="DM Sans"/>
                <a:ea typeface="Fira Sans Book" panose="020B0503050000020004" pitchFamily="34" charset="0"/>
                <a:cs typeface="+mn-cs"/>
              </a:rPr>
              <a:t>Stimulates collagen type 1</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700" b="1" i="0" u="none" strike="noStrike" kern="1200" cap="none" spc="0" normalizeH="0" baseline="0" dirty="0">
                <a:ln>
                  <a:noFill/>
                </a:ln>
                <a:solidFill>
                  <a:prstClr val="black"/>
                </a:solidFill>
                <a:effectLst/>
                <a:uLnTx/>
                <a:uFillTx/>
                <a:latin typeface="DM Sans"/>
                <a:ea typeface="Fira Sans Book" panose="020B0503050000020004" pitchFamily="34" charset="0"/>
                <a:cs typeface="+mn-cs"/>
              </a:rPr>
              <a:t>Reduces Tyrosinase activities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600" b="0" i="0" u="none" strike="noStrike" kern="1200" cap="none" spc="0" normalizeH="0" baseline="0" dirty="0">
              <a:ln>
                <a:noFill/>
              </a:ln>
              <a:solidFill>
                <a:prstClr val="black"/>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8B7D6E63-77D5-C30C-1FBA-5F0677B37AD7}"/>
              </a:ext>
            </a:extLst>
          </p:cNvPr>
          <p:cNvSpPr txBox="1"/>
          <p:nvPr/>
        </p:nvSpPr>
        <p:spPr>
          <a:xfrm>
            <a:off x="4058158" y="5682816"/>
            <a:ext cx="4308742" cy="52322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Inhibits muscle nicotinic acetylcholine receptor (</a:t>
            </a:r>
            <a:r>
              <a:rPr kumimoji="0" lang="en-US" sz="700" b="1" i="0" u="none" strike="noStrike" kern="1200" cap="none" spc="0" normalizeH="0" baseline="0" noProof="0" dirty="0" err="1">
                <a:ln>
                  <a:noFill/>
                </a:ln>
                <a:solidFill>
                  <a:prstClr val="black"/>
                </a:solidFill>
                <a:effectLst/>
                <a:uLnTx/>
                <a:uFillTx/>
                <a:latin typeface="DM Sans"/>
                <a:ea typeface="Fira Sans Book" panose="020B0503050000020004" pitchFamily="34" charset="0"/>
                <a:cs typeface="+mn-cs"/>
                <a:sym typeface="Arial"/>
              </a:rPr>
              <a:t>maAChR</a:t>
            </a: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Stimulates PLOD32 activity, important for the stability of intermolecular collagen crosslinks</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Stimulates Collagen III and Hyaluronic acid synthesis</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Controls DPP4, a potential target linked to sebaceous gland activity</a:t>
            </a:r>
          </a:p>
        </p:txBody>
      </p:sp>
      <p:sp>
        <p:nvSpPr>
          <p:cNvPr id="14" name="TextBox 13">
            <a:extLst>
              <a:ext uri="{FF2B5EF4-FFF2-40B4-BE49-F238E27FC236}">
                <a16:creationId xmlns:a16="http://schemas.microsoft.com/office/drawing/2014/main" id="{2EE8986B-A344-1FC2-6DF5-26DBD7B48DDC}"/>
              </a:ext>
            </a:extLst>
          </p:cNvPr>
          <p:cNvSpPr txBox="1"/>
          <p:nvPr/>
        </p:nvSpPr>
        <p:spPr>
          <a:xfrm>
            <a:off x="10476834" y="1943401"/>
            <a:ext cx="1687797" cy="830997"/>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MC1R booster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Increases key regulators of Melanin synthesis​ MITF, TYR, TRP1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Stimulates anti-oxidant defense factor (Nrf2)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6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p:txBody>
      </p:sp>
      <p:sp>
        <p:nvSpPr>
          <p:cNvPr id="16" name="TextBox 15">
            <a:extLst>
              <a:ext uri="{FF2B5EF4-FFF2-40B4-BE49-F238E27FC236}">
                <a16:creationId xmlns:a16="http://schemas.microsoft.com/office/drawing/2014/main" id="{BF173BC8-18FB-2288-8685-52F85345262F}"/>
              </a:ext>
            </a:extLst>
          </p:cNvPr>
          <p:cNvSpPr txBox="1"/>
          <p:nvPr/>
        </p:nvSpPr>
        <p:spPr>
          <a:xfrm>
            <a:off x="1900448" y="5512070"/>
            <a:ext cx="2036131" cy="415498"/>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Stimulates Integrin β4, Laminin V, collagen type IV, VII and XVII</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p:txBody>
      </p:sp>
      <p:sp>
        <p:nvSpPr>
          <p:cNvPr id="20" name="TextBox 19">
            <a:extLst>
              <a:ext uri="{FF2B5EF4-FFF2-40B4-BE49-F238E27FC236}">
                <a16:creationId xmlns:a16="http://schemas.microsoft.com/office/drawing/2014/main" id="{46B49B27-4944-3BA4-AE36-37D59D60C37D}"/>
              </a:ext>
            </a:extLst>
          </p:cNvPr>
          <p:cNvSpPr txBox="1"/>
          <p:nvPr/>
        </p:nvSpPr>
        <p:spPr>
          <a:xfrm>
            <a:off x="10204587" y="5002351"/>
            <a:ext cx="1573756" cy="307777"/>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Stimulates collagen type I, III, IV, VII and XVII</a:t>
            </a:r>
          </a:p>
        </p:txBody>
      </p:sp>
      <p:sp>
        <p:nvSpPr>
          <p:cNvPr id="9" name="TextBox 8">
            <a:extLst>
              <a:ext uri="{FF2B5EF4-FFF2-40B4-BE49-F238E27FC236}">
                <a16:creationId xmlns:a16="http://schemas.microsoft.com/office/drawing/2014/main" id="{2F3F5860-7E3F-8C4D-24F4-31FE802EFC20}"/>
              </a:ext>
            </a:extLst>
          </p:cNvPr>
          <p:cNvSpPr txBox="1"/>
          <p:nvPr/>
        </p:nvSpPr>
        <p:spPr>
          <a:xfrm>
            <a:off x="8941863" y="2625893"/>
            <a:ext cx="1687797" cy="1061829"/>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Hydration booster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Fortifies the skin’s natural barrier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Reduces various inflammatory cytokines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Improves cellular energy activation (ATP) and skin renewal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Boosts collagen</a:t>
            </a:r>
          </a:p>
        </p:txBody>
      </p:sp>
      <p:sp>
        <p:nvSpPr>
          <p:cNvPr id="15" name="TextBox 14">
            <a:extLst>
              <a:ext uri="{FF2B5EF4-FFF2-40B4-BE49-F238E27FC236}">
                <a16:creationId xmlns:a16="http://schemas.microsoft.com/office/drawing/2014/main" id="{6376E495-D626-727E-7F02-87653D9F1418}"/>
              </a:ext>
            </a:extLst>
          </p:cNvPr>
          <p:cNvSpPr txBox="1"/>
          <p:nvPr/>
        </p:nvSpPr>
        <p:spPr>
          <a:xfrm>
            <a:off x="7495635" y="4812987"/>
            <a:ext cx="2222586" cy="630942"/>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Boosts hyaluronic acid (HA) synthesis </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Increases CD44 expression</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Increases collagen type 1, </a:t>
            </a:r>
            <a:r>
              <a:rPr kumimoji="0" lang="en-US" sz="700" b="1" i="0" u="none" strike="noStrike" kern="1200" cap="none" spc="0" normalizeH="0" baseline="0" noProof="0" dirty="0" err="1">
                <a:ln>
                  <a:noFill/>
                </a:ln>
                <a:solidFill>
                  <a:prstClr val="black"/>
                </a:solidFill>
                <a:effectLst/>
                <a:uLnTx/>
                <a:uFillTx/>
                <a:latin typeface="DM Sans"/>
                <a:ea typeface="Fira Sans Book" panose="020B0503050000020004" pitchFamily="34" charset="0"/>
                <a:cs typeface="+mn-cs"/>
                <a:sym typeface="Arial"/>
              </a:rPr>
              <a:t>lumican</a:t>
            </a: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 and </a:t>
            </a:r>
            <a:r>
              <a:rPr kumimoji="0" lang="en-US" sz="700" b="1" i="0" u="none" strike="noStrike" kern="1200" cap="none" spc="0" normalizeH="0" baseline="0" noProof="0" dirty="0" err="1">
                <a:ln>
                  <a:noFill/>
                </a:ln>
                <a:solidFill>
                  <a:prstClr val="black"/>
                </a:solidFill>
                <a:effectLst/>
                <a:uLnTx/>
                <a:uFillTx/>
                <a:latin typeface="DM Sans"/>
                <a:ea typeface="Fira Sans Book" panose="020B0503050000020004" pitchFamily="34" charset="0"/>
                <a:cs typeface="+mn-cs"/>
                <a:sym typeface="Arial"/>
              </a:rPr>
              <a:t>decorin</a:t>
            </a: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 levels</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p:txBody>
      </p:sp>
      <p:sp>
        <p:nvSpPr>
          <p:cNvPr id="21" name="TextBox 20">
            <a:extLst>
              <a:ext uri="{FF2B5EF4-FFF2-40B4-BE49-F238E27FC236}">
                <a16:creationId xmlns:a16="http://schemas.microsoft.com/office/drawing/2014/main" id="{BDD83B74-240E-8842-0E40-5EE3F35FA4DD}"/>
              </a:ext>
            </a:extLst>
          </p:cNvPr>
          <p:cNvSpPr txBox="1"/>
          <p:nvPr/>
        </p:nvSpPr>
        <p:spPr>
          <a:xfrm>
            <a:off x="7335875" y="3581561"/>
            <a:ext cx="1814999" cy="52322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TGF-β booster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Produces and protects collagen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700" b="1"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Rebalances inflammation by inhibiting cytokines (TNFα, IL-8)</a:t>
            </a:r>
          </a:p>
        </p:txBody>
      </p:sp>
      <p:cxnSp>
        <p:nvCxnSpPr>
          <p:cNvPr id="24" name="Elbow Connector 123">
            <a:extLst>
              <a:ext uri="{FF2B5EF4-FFF2-40B4-BE49-F238E27FC236}">
                <a16:creationId xmlns:a16="http://schemas.microsoft.com/office/drawing/2014/main" id="{43A8F7BC-61FC-7FB5-8D0D-AC1C9F0F0012}"/>
              </a:ext>
            </a:extLst>
          </p:cNvPr>
          <p:cNvCxnSpPr>
            <a:cxnSpLocks/>
          </p:cNvCxnSpPr>
          <p:nvPr/>
        </p:nvCxnSpPr>
        <p:spPr>
          <a:xfrm rot="10800000">
            <a:off x="5478146" y="2135344"/>
            <a:ext cx="1728000" cy="2664000"/>
          </a:xfrm>
          <a:prstGeom prst="bentConnector3">
            <a:avLst>
              <a:gd name="adj1" fmla="val 50000"/>
            </a:avLst>
          </a:prstGeom>
          <a:ln w="19050">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pic>
        <p:nvPicPr>
          <p:cNvPr id="121" name="Picture 120">
            <a:extLst>
              <a:ext uri="{FF2B5EF4-FFF2-40B4-BE49-F238E27FC236}">
                <a16:creationId xmlns:a16="http://schemas.microsoft.com/office/drawing/2014/main" id="{CA340C07-DC16-13D5-1091-4497A364038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6322781" y="4381483"/>
            <a:ext cx="1080000" cy="1080000"/>
          </a:xfrm>
          <a:prstGeom prst="ellipse">
            <a:avLst/>
          </a:prstGeom>
          <a:ln w="19050">
            <a:solidFill>
              <a:schemeClr val="accent1">
                <a:lumMod val="75000"/>
              </a:schemeClr>
            </a:solidFill>
          </a:ln>
          <a:effectLst/>
        </p:spPr>
      </p:pic>
      <p:cxnSp>
        <p:nvCxnSpPr>
          <p:cNvPr id="46" name="Elbow Connector 73">
            <a:extLst>
              <a:ext uri="{FF2B5EF4-FFF2-40B4-BE49-F238E27FC236}">
                <a16:creationId xmlns:a16="http://schemas.microsoft.com/office/drawing/2014/main" id="{A35C293A-CACC-F938-195E-61F0E6DD8192}"/>
              </a:ext>
            </a:extLst>
          </p:cNvPr>
          <p:cNvCxnSpPr>
            <a:cxnSpLocks/>
          </p:cNvCxnSpPr>
          <p:nvPr/>
        </p:nvCxnSpPr>
        <p:spPr>
          <a:xfrm rot="10800000">
            <a:off x="4190163" y="2362487"/>
            <a:ext cx="4428000" cy="1872000"/>
          </a:xfrm>
          <a:prstGeom prst="bentConnector3">
            <a:avLst>
              <a:gd name="adj1" fmla="val 50000"/>
            </a:avLst>
          </a:prstGeom>
          <a:ln w="19050">
            <a:solidFill>
              <a:srgbClr val="45AC34"/>
            </a:solidFill>
            <a:tailEnd type="oval"/>
          </a:ln>
        </p:spPr>
        <p:style>
          <a:lnRef idx="1">
            <a:schemeClr val="accent1"/>
          </a:lnRef>
          <a:fillRef idx="0">
            <a:schemeClr val="accent1"/>
          </a:fillRef>
          <a:effectRef idx="0">
            <a:schemeClr val="accent1"/>
          </a:effectRef>
          <a:fontRef idx="minor">
            <a:schemeClr val="tx1"/>
          </a:fontRef>
        </p:style>
      </p:cxnSp>
      <p:cxnSp>
        <p:nvCxnSpPr>
          <p:cNvPr id="18" name="Elbow Connector 123">
            <a:extLst>
              <a:ext uri="{FF2B5EF4-FFF2-40B4-BE49-F238E27FC236}">
                <a16:creationId xmlns:a16="http://schemas.microsoft.com/office/drawing/2014/main" id="{260F5E4D-5A17-F071-0906-9EEED4616125}"/>
              </a:ext>
            </a:extLst>
          </p:cNvPr>
          <p:cNvCxnSpPr>
            <a:cxnSpLocks/>
          </p:cNvCxnSpPr>
          <p:nvPr/>
        </p:nvCxnSpPr>
        <p:spPr>
          <a:xfrm rot="10800000" flipV="1">
            <a:off x="6231886" y="1755583"/>
            <a:ext cx="1439382" cy="1273721"/>
          </a:xfrm>
          <a:prstGeom prst="bentConnector3">
            <a:avLst>
              <a:gd name="adj1" fmla="val 50000"/>
            </a:avLst>
          </a:prstGeom>
          <a:ln w="19050">
            <a:solidFill>
              <a:srgbClr val="0B6FB8"/>
            </a:solidFill>
            <a:tailEnd type="oval"/>
          </a:ln>
        </p:spPr>
        <p:style>
          <a:lnRef idx="1">
            <a:schemeClr val="accent1"/>
          </a:lnRef>
          <a:fillRef idx="0">
            <a:schemeClr val="accent1"/>
          </a:fillRef>
          <a:effectRef idx="0">
            <a:schemeClr val="accent1"/>
          </a:effectRef>
          <a:fontRef idx="minor">
            <a:schemeClr val="tx1"/>
          </a:fontRef>
        </p:style>
      </p:cxnSp>
      <p:cxnSp>
        <p:nvCxnSpPr>
          <p:cNvPr id="27" name="Elbow Connector 73">
            <a:extLst>
              <a:ext uri="{FF2B5EF4-FFF2-40B4-BE49-F238E27FC236}">
                <a16:creationId xmlns:a16="http://schemas.microsoft.com/office/drawing/2014/main" id="{A780D4EB-2181-1E21-1206-94182AB2968D}"/>
              </a:ext>
            </a:extLst>
          </p:cNvPr>
          <p:cNvCxnSpPr>
            <a:cxnSpLocks/>
          </p:cNvCxnSpPr>
          <p:nvPr/>
        </p:nvCxnSpPr>
        <p:spPr>
          <a:xfrm rot="5400000" flipH="1" flipV="1">
            <a:off x="4242759" y="3990632"/>
            <a:ext cx="2232000" cy="756000"/>
          </a:xfrm>
          <a:prstGeom prst="bentConnector3">
            <a:avLst>
              <a:gd name="adj1" fmla="val 25725"/>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pic>
        <p:nvPicPr>
          <p:cNvPr id="126" name="Picture 125">
            <a:extLst>
              <a:ext uri="{FF2B5EF4-FFF2-40B4-BE49-F238E27FC236}">
                <a16:creationId xmlns:a16="http://schemas.microsoft.com/office/drawing/2014/main" id="{C371FA97-48DC-5DF0-207F-B3A35272E388}"/>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412508" y="4444644"/>
            <a:ext cx="1080000" cy="1080000"/>
          </a:xfrm>
          <a:prstGeom prst="ellipse">
            <a:avLst/>
          </a:prstGeom>
          <a:ln w="19050">
            <a:solidFill>
              <a:schemeClr val="tx1"/>
            </a:solidFill>
          </a:ln>
          <a:effectLst/>
        </p:spPr>
      </p:pic>
      <p:pic>
        <p:nvPicPr>
          <p:cNvPr id="3" name="Picture 10">
            <a:extLst>
              <a:ext uri="{FF2B5EF4-FFF2-40B4-BE49-F238E27FC236}">
                <a16:creationId xmlns:a16="http://schemas.microsoft.com/office/drawing/2014/main" id="{DB1C84FE-16EA-349E-5C42-8336D5934397}"/>
              </a:ext>
            </a:extLst>
          </p:cNvPr>
          <p:cNvPicPr>
            <a:picLocks noChangeAspect="1"/>
          </p:cNvPicPr>
          <p:nvPr/>
        </p:nvPicPr>
        <p:blipFill>
          <a:blip>
            <a:extLst>
              <a:ext uri="{96DAC541-7B7A-43D3-8B79-37D633B846F1}">
                <asvg:svgBlip xmlns:asvg="http://schemas.microsoft.com/office/drawing/2016/SVG/main" r:embed="rId10"/>
              </a:ext>
            </a:extLst>
          </a:blip>
          <a:srcRect l="1" r="1"/>
          <a:stretch/>
        </p:blipFill>
        <p:spPr>
          <a:xfrm>
            <a:off x="4059209" y="5035232"/>
            <a:ext cx="479449" cy="360000"/>
          </a:xfrm>
          <a:prstGeom prst="rect">
            <a:avLst/>
          </a:prstGeom>
        </p:spPr>
      </p:pic>
    </p:spTree>
    <p:extLst>
      <p:ext uri="{BB962C8B-B14F-4D97-AF65-F5344CB8AC3E}">
        <p14:creationId xmlns:p14="http://schemas.microsoft.com/office/powerpoint/2010/main" val="2425507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46">
            <a:extLst>
              <a:ext uri="{FF2B5EF4-FFF2-40B4-BE49-F238E27FC236}">
                <a16:creationId xmlns:a16="http://schemas.microsoft.com/office/drawing/2014/main" id="{E814017B-58BD-4448-A486-32E803AC3065}"/>
              </a:ext>
            </a:extLst>
          </p:cNvPr>
          <p:cNvGraphicFramePr>
            <a:graphicFrameLocks noGrp="1"/>
          </p:cNvGraphicFramePr>
          <p:nvPr>
            <p:extLst>
              <p:ext uri="{D42A27DB-BD31-4B8C-83A1-F6EECF244321}">
                <p14:modId xmlns:p14="http://schemas.microsoft.com/office/powerpoint/2010/main" val="971160667"/>
              </p:ext>
            </p:extLst>
          </p:nvPr>
        </p:nvGraphicFramePr>
        <p:xfrm>
          <a:off x="302400" y="1025000"/>
          <a:ext cx="11519999" cy="4906880"/>
        </p:xfrm>
        <a:graphic>
          <a:graphicData uri="http://schemas.openxmlformats.org/drawingml/2006/table">
            <a:tbl>
              <a:tblPr>
                <a:tableStyleId>{5940675A-B579-460E-94D1-54222C63F5DA}</a:tableStyleId>
              </a:tblPr>
              <a:tblGrid>
                <a:gridCol w="2101841">
                  <a:extLst>
                    <a:ext uri="{9D8B030D-6E8A-4147-A177-3AD203B41FA5}">
                      <a16:colId xmlns:a16="http://schemas.microsoft.com/office/drawing/2014/main" val="721162705"/>
                    </a:ext>
                  </a:extLst>
                </a:gridCol>
                <a:gridCol w="849600">
                  <a:extLst>
                    <a:ext uri="{9D8B030D-6E8A-4147-A177-3AD203B41FA5}">
                      <a16:colId xmlns:a16="http://schemas.microsoft.com/office/drawing/2014/main" val="1684003343"/>
                    </a:ext>
                  </a:extLst>
                </a:gridCol>
                <a:gridCol w="1934847">
                  <a:extLst>
                    <a:ext uri="{9D8B030D-6E8A-4147-A177-3AD203B41FA5}">
                      <a16:colId xmlns:a16="http://schemas.microsoft.com/office/drawing/2014/main" val="2420683593"/>
                    </a:ext>
                  </a:extLst>
                </a:gridCol>
                <a:gridCol w="6633711">
                  <a:extLst>
                    <a:ext uri="{9D8B030D-6E8A-4147-A177-3AD203B41FA5}">
                      <a16:colId xmlns:a16="http://schemas.microsoft.com/office/drawing/2014/main" val="55630692"/>
                    </a:ext>
                  </a:extLst>
                </a:gridCol>
              </a:tblGrid>
              <a:tr h="240274">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Product</a:t>
                      </a:r>
                      <a:endParaRPr kumimoji="0" lang="en-US" altLang="de-DE" sz="1200" b="1"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altLang="de-DE" sz="1200" b="0"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Dedicated performance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for visible results</a:t>
                      </a:r>
                      <a:endParaRPr kumimoji="0" lang="en-US" altLang="de-DE" sz="1200" b="1"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Claims</a:t>
                      </a:r>
                      <a:endParaRPr kumimoji="0" lang="en-US" altLang="de-DE" sz="1200" b="1"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437326912"/>
                  </a:ext>
                </a:extLst>
              </a:tr>
              <a:tr h="8460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SYN-AKE</a:t>
                      </a:r>
                      <a:r>
                        <a:rPr kumimoji="0" lang="en-US" altLang="de-DE" sz="1400" b="1" i="0" u="none" strike="noStrike" cap="none" normalizeH="0" baseline="0">
                          <a:ln>
                            <a:noFill/>
                          </a:ln>
                          <a:solidFill>
                            <a:srgbClr val="4D3C35"/>
                          </a:solidFill>
                          <a:effectLst/>
                          <a:latin typeface="DM Sans" pitchFamily="2" charset="0"/>
                        </a:rPr>
                        <a:t>®</a:t>
                      </a:r>
                      <a:endParaRPr kumimoji="0" lang="en-US" altLang="de-DE" sz="1400" b="1" i="0" u="none" strike="noStrike" cap="none" normalizeH="0" baseline="0">
                        <a:ln>
                          <a:noFill/>
                        </a:ln>
                        <a:solidFill>
                          <a:srgbClr val="4D3C35"/>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u="none" strike="noStrike" cap="none" normalizeH="0" baseline="0">
                          <a:ln>
                            <a:noFill/>
                          </a:ln>
                          <a:solidFill>
                            <a:schemeClr val="tx1"/>
                          </a:solidFill>
                          <a:effectLst/>
                          <a:latin typeface="+mn-lt"/>
                        </a:rPr>
                        <a:t>All in one</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Helps skin to relax, visibly reducing and preventing mimic wrinkles. </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Re-densifies skin from within, smoothening deep wrinkles. </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Mattifies and improves texture.</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9992144"/>
                  </a:ext>
                </a:extLst>
              </a:tr>
              <a:tr h="8496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a:t>
                      </a:r>
                      <a:r>
                        <a:rPr kumimoji="0" lang="en-US" altLang="de-DE" sz="1400" b="1" i="0" u="none" strike="noStrike" cap="none" normalizeH="0" baseline="0">
                          <a:ln>
                            <a:noFill/>
                          </a:ln>
                          <a:solidFill>
                            <a:srgbClr val="4D3C35"/>
                          </a:solidFill>
                          <a:effectLst/>
                          <a:latin typeface="DM Sans" pitchFamily="2" charset="0"/>
                        </a:rPr>
                        <a:t>®</a:t>
                      </a:r>
                      <a:r>
                        <a:rPr kumimoji="0" lang="en-US" altLang="de-DE" sz="1400" b="1" i="0" u="none" strike="noStrike" cap="none" normalizeH="0" baseline="0">
                          <a:ln>
                            <a:noFill/>
                          </a:ln>
                          <a:solidFill>
                            <a:srgbClr val="4D3C35"/>
                          </a:solidFill>
                          <a:effectLst/>
                          <a:latin typeface="+mn-lt"/>
                        </a:rPr>
                        <a:t>-COLL CB</a:t>
                      </a:r>
                      <a:endParaRPr kumimoji="0" lang="en-US" altLang="de-DE" sz="1400" b="1" i="0" u="none" strike="noStrike" cap="none" normalizeH="0" baseline="0">
                        <a:ln>
                          <a:noFill/>
                        </a:ln>
                        <a:solidFill>
                          <a:srgbClr val="4D3C35"/>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u="none" strike="noStrike" cap="none" normalizeH="0" baseline="0">
                          <a:ln>
                            <a:noFill/>
                          </a:ln>
                          <a:solidFill>
                            <a:schemeClr val="tx1"/>
                          </a:solidFill>
                          <a:effectLst/>
                          <a:latin typeface="+mn-lt"/>
                        </a:rPr>
                        <a:t>For wrinkles </a:t>
                      </a:r>
                      <a:br>
                        <a:rPr kumimoji="0" lang="en-US" altLang="de-DE" sz="1200" u="none" strike="noStrike" cap="none" normalizeH="0" baseline="0">
                          <a:ln>
                            <a:noFill/>
                          </a:ln>
                          <a:solidFill>
                            <a:schemeClr val="tx1"/>
                          </a:solidFill>
                          <a:effectLst/>
                          <a:latin typeface="+mn-lt"/>
                        </a:rPr>
                      </a:br>
                      <a:r>
                        <a:rPr kumimoji="0" lang="en-US" altLang="de-DE" sz="1200" u="none" strike="noStrike" cap="none" normalizeH="0" baseline="0">
                          <a:ln>
                            <a:noFill/>
                          </a:ln>
                          <a:solidFill>
                            <a:schemeClr val="tx1"/>
                          </a:solidFill>
                          <a:effectLst/>
                          <a:latin typeface="+mn-lt"/>
                        </a:rPr>
                        <a:t>and fine lines</a:t>
                      </a:r>
                      <a:endParaRPr kumimoji="0" lang="en-US" altLang="de-DE" sz="1200" b="1"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Slow down the aging process from within</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Significantly supports skin’s Collagen reserves, with age-personalized action</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Protects from UV-induced Collagen degradation already at 1% </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Sculpts face and neck for a firmer, more lifted appearance. </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Refines skin appearance with less visible pores</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597347"/>
                  </a:ext>
                </a:extLst>
              </a:tr>
              <a:tr h="8460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a:t>
                      </a:r>
                      <a:r>
                        <a:rPr kumimoji="0" lang="en-US" altLang="de-DE" sz="1400" b="1" i="0" u="none" strike="noStrike" cap="none" normalizeH="0" baseline="0">
                          <a:ln>
                            <a:noFill/>
                          </a:ln>
                          <a:solidFill>
                            <a:srgbClr val="4D3C35"/>
                          </a:solidFill>
                          <a:effectLst/>
                          <a:latin typeface="DM Sans" pitchFamily="2" charset="0"/>
                        </a:rPr>
                        <a:t>®</a:t>
                      </a:r>
                      <a:r>
                        <a:rPr kumimoji="0" lang="en-US" altLang="de-DE" sz="1400" b="1" i="0" u="none" strike="noStrike" cap="none" normalizeH="0" baseline="0">
                          <a:ln>
                            <a:noFill/>
                          </a:ln>
                          <a:solidFill>
                            <a:srgbClr val="4D3C35"/>
                          </a:solidFill>
                          <a:effectLst/>
                          <a:latin typeface="+mn-lt"/>
                        </a:rPr>
                        <a:t>-HYCAN CB</a:t>
                      </a:r>
                      <a:endParaRPr kumimoji="0" lang="en-US" altLang="de-DE" sz="1400" b="1" i="0" u="none" strike="noStrike" cap="none" normalizeH="0" baseline="0">
                        <a:ln>
                          <a:noFill/>
                        </a:ln>
                        <a:solidFill>
                          <a:srgbClr val="4D3C35"/>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u="none" strike="noStrike" cap="none" normalizeH="0" baseline="0">
                          <a:ln>
                            <a:noFill/>
                          </a:ln>
                          <a:solidFill>
                            <a:schemeClr val="tx1"/>
                          </a:solidFill>
                          <a:effectLst/>
                          <a:latin typeface="+mn-lt"/>
                        </a:rPr>
                        <a:t>For contour remodeling</a:t>
                      </a:r>
                      <a:endParaRPr kumimoji="0" lang="en-US" altLang="de-DE" sz="1200" b="1"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Provides visible filling effect in just 2 weeks</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Lifts even the most difficult areas, such as the neck</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Benefits on multiple skin zones (under eye, upper- and mid-cheek, jawline, neck, lip)</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Increases skin firmness +200% on cheek area.</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2234076"/>
                  </a:ext>
                </a:extLst>
              </a:tr>
              <a:tr h="8460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SYN-UP®</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CCBCB8"/>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u="none" strike="noStrike" cap="none" normalizeH="0" baseline="0">
                          <a:ln>
                            <a:noFill/>
                          </a:ln>
                          <a:solidFill>
                            <a:schemeClr val="tx1"/>
                          </a:solidFill>
                          <a:effectLst/>
                          <a:latin typeface="+mn-lt"/>
                        </a:rPr>
                        <a:t>Address the signs of                 sensitive skin and premature aging</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Makes the skin day- by- day more resilient against external stressors</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Significant effective prevention of skin dryness</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Reduces redness and unpleasant skin sensations</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Visibly smoother and firmer skin</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rPr>
                        <a:t>Hyperpigmentation reduction in just 2 weeks</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7360063"/>
                  </a:ext>
                </a:extLst>
              </a:tr>
            </a:tbl>
          </a:graphicData>
        </a:graphic>
      </p:graphicFrame>
      <p:grpSp>
        <p:nvGrpSpPr>
          <p:cNvPr id="24" name="Group 23">
            <a:extLst>
              <a:ext uri="{FF2B5EF4-FFF2-40B4-BE49-F238E27FC236}">
                <a16:creationId xmlns:a16="http://schemas.microsoft.com/office/drawing/2014/main" id="{4D527A6E-F0D2-F849-F500-7D568072C278}"/>
              </a:ext>
            </a:extLst>
          </p:cNvPr>
          <p:cNvGrpSpPr/>
          <p:nvPr/>
        </p:nvGrpSpPr>
        <p:grpSpPr>
          <a:xfrm>
            <a:off x="1893420" y="1623224"/>
            <a:ext cx="1261193" cy="648000"/>
            <a:chOff x="1893420" y="1950423"/>
            <a:chExt cx="1261193" cy="648000"/>
          </a:xfrm>
        </p:grpSpPr>
        <p:pic>
          <p:nvPicPr>
            <p:cNvPr id="10" name="Picture 9">
              <a:extLst>
                <a:ext uri="{FF2B5EF4-FFF2-40B4-BE49-F238E27FC236}">
                  <a16:creationId xmlns:a16="http://schemas.microsoft.com/office/drawing/2014/main" id="{68CE6FBE-639A-0B43-BD35-A08C3CD927F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06613" y="1950423"/>
              <a:ext cx="648000" cy="648000"/>
            </a:xfrm>
            <a:prstGeom prst="ellipse">
              <a:avLst/>
            </a:prstGeom>
            <a:ln w="25400">
              <a:noFill/>
            </a:ln>
            <a:effectLst/>
          </p:spPr>
        </p:pic>
        <p:pic>
          <p:nvPicPr>
            <p:cNvPr id="11" name="Picture 10">
              <a:extLst>
                <a:ext uri="{FF2B5EF4-FFF2-40B4-BE49-F238E27FC236}">
                  <a16:creationId xmlns:a16="http://schemas.microsoft.com/office/drawing/2014/main" id="{4D5F4DA2-E2E6-4647-87CB-93189808E152}"/>
                </a:ext>
              </a:extLst>
            </p:cNvPr>
            <p:cNvPicPr>
              <a:picLocks noChangeAspect="1"/>
            </p:cNvPicPr>
            <p:nvPr/>
          </p:nvPicPr>
          <p:blipFill>
            <a:blip>
              <a:extLst>
                <a:ext uri="{96DAC541-7B7A-43D3-8B79-37D633B846F1}">
                  <asvg:svgBlip xmlns:asvg="http://schemas.microsoft.com/office/drawing/2016/SVG/main" r:embed="rId3"/>
                </a:ext>
              </a:extLst>
            </a:blip>
            <a:srcRect l="1" r="1"/>
            <a:stretch/>
          </p:blipFill>
          <p:spPr>
            <a:xfrm>
              <a:off x="1893420" y="2114529"/>
              <a:ext cx="425894" cy="319788"/>
            </a:xfrm>
            <a:prstGeom prst="rect">
              <a:avLst/>
            </a:prstGeom>
          </p:spPr>
        </p:pic>
      </p:grpSp>
      <p:grpSp>
        <p:nvGrpSpPr>
          <p:cNvPr id="25" name="Group 24">
            <a:extLst>
              <a:ext uri="{FF2B5EF4-FFF2-40B4-BE49-F238E27FC236}">
                <a16:creationId xmlns:a16="http://schemas.microsoft.com/office/drawing/2014/main" id="{0C4DE8E7-CD4C-6317-0496-917B6B7DC154}"/>
              </a:ext>
            </a:extLst>
          </p:cNvPr>
          <p:cNvGrpSpPr/>
          <p:nvPr/>
        </p:nvGrpSpPr>
        <p:grpSpPr>
          <a:xfrm>
            <a:off x="1893420" y="2676138"/>
            <a:ext cx="1261193" cy="648000"/>
            <a:chOff x="1893420" y="2801199"/>
            <a:chExt cx="1261193" cy="648000"/>
          </a:xfrm>
        </p:grpSpPr>
        <p:pic>
          <p:nvPicPr>
            <p:cNvPr id="14" name="Picture 13">
              <a:extLst>
                <a:ext uri="{FF2B5EF4-FFF2-40B4-BE49-F238E27FC236}">
                  <a16:creationId xmlns:a16="http://schemas.microsoft.com/office/drawing/2014/main" id="{EDFCBDAB-30C3-0046-BDAD-4CD93F33C75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06613" y="2801199"/>
              <a:ext cx="648000" cy="648000"/>
            </a:xfrm>
            <a:prstGeom prst="ellipse">
              <a:avLst/>
            </a:prstGeom>
            <a:ln w="25400">
              <a:noFill/>
            </a:ln>
            <a:effectLst/>
          </p:spPr>
        </p:pic>
        <p:pic>
          <p:nvPicPr>
            <p:cNvPr id="17" name="Picture 10">
              <a:extLst>
                <a:ext uri="{FF2B5EF4-FFF2-40B4-BE49-F238E27FC236}">
                  <a16:creationId xmlns:a16="http://schemas.microsoft.com/office/drawing/2014/main" id="{AADD6527-9D93-8ECC-0B6C-78D9D9923A2D}"/>
                </a:ext>
              </a:extLst>
            </p:cNvPr>
            <p:cNvPicPr>
              <a:picLocks noChangeAspect="1"/>
            </p:cNvPicPr>
            <p:nvPr/>
          </p:nvPicPr>
          <p:blipFill>
            <a:blip>
              <a:extLst>
                <a:ext uri="{96DAC541-7B7A-43D3-8B79-37D633B846F1}">
                  <asvg:svgBlip xmlns:asvg="http://schemas.microsoft.com/office/drawing/2016/SVG/main" r:embed="rId3"/>
                </a:ext>
              </a:extLst>
            </a:blip>
            <a:srcRect l="1" r="1"/>
            <a:stretch/>
          </p:blipFill>
          <p:spPr>
            <a:xfrm>
              <a:off x="1893420" y="2965305"/>
              <a:ext cx="425894" cy="319788"/>
            </a:xfrm>
            <a:prstGeom prst="rect">
              <a:avLst/>
            </a:prstGeom>
          </p:spPr>
        </p:pic>
      </p:grpSp>
      <p:pic>
        <p:nvPicPr>
          <p:cNvPr id="12" name="Picture 11">
            <a:extLst>
              <a:ext uri="{FF2B5EF4-FFF2-40B4-BE49-F238E27FC236}">
                <a16:creationId xmlns:a16="http://schemas.microsoft.com/office/drawing/2014/main" id="{15BAE92D-474D-1646-B2A9-01307AAD7A1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506613" y="3836017"/>
            <a:ext cx="648000" cy="648000"/>
          </a:xfrm>
          <a:prstGeom prst="ellipse">
            <a:avLst/>
          </a:prstGeom>
          <a:ln w="25400">
            <a:noFill/>
          </a:ln>
          <a:effectLst/>
        </p:spPr>
      </p:pic>
      <p:sp>
        <p:nvSpPr>
          <p:cNvPr id="20" name="Slide Number Placeholder 1">
            <a:extLst>
              <a:ext uri="{FF2B5EF4-FFF2-40B4-BE49-F238E27FC236}">
                <a16:creationId xmlns:a16="http://schemas.microsoft.com/office/drawing/2014/main" id="{9FD25DD1-8EA8-A2A5-8136-82F08CEFC9C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3">
            <a:extLst>
              <a:ext uri="{FF2B5EF4-FFF2-40B4-BE49-F238E27FC236}">
                <a16:creationId xmlns:a16="http://schemas.microsoft.com/office/drawing/2014/main" id="{D6B8012A-581D-CC18-111B-7EEBCDC8597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06613" y="4983853"/>
            <a:ext cx="648000" cy="648000"/>
          </a:xfrm>
          <a:prstGeom prst="ellipse">
            <a:avLst/>
          </a:prstGeom>
          <a:ln w="25400">
            <a:noFill/>
          </a:ln>
          <a:effectLst/>
        </p:spPr>
      </p:pic>
      <p:pic>
        <p:nvPicPr>
          <p:cNvPr id="3" name="Picture 2">
            <a:extLst>
              <a:ext uri="{FF2B5EF4-FFF2-40B4-BE49-F238E27FC236}">
                <a16:creationId xmlns:a16="http://schemas.microsoft.com/office/drawing/2014/main" id="{D6B8012A-581D-CC18-111B-7EEBCDC8597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06613" y="4983853"/>
            <a:ext cx="648000" cy="648000"/>
          </a:xfrm>
          <a:prstGeom prst="ellipse">
            <a:avLst/>
          </a:prstGeom>
          <a:ln w="25400">
            <a:noFill/>
          </a:ln>
          <a:effectLst/>
        </p:spPr>
      </p:pic>
      <p:sp>
        <p:nvSpPr>
          <p:cNvPr id="9" name="Title 4">
            <a:extLst>
              <a:ext uri="{FF2B5EF4-FFF2-40B4-BE49-F238E27FC236}">
                <a16:creationId xmlns:a16="http://schemas.microsoft.com/office/drawing/2014/main" id="{6EFD19FC-8F11-2585-329F-78C682E41444}"/>
              </a:ext>
            </a:extLst>
          </p:cNvPr>
          <p:cNvSpPr>
            <a:spLocks noGrp="1"/>
          </p:cNvSpPr>
          <p:nvPr>
            <p:ph type="title"/>
          </p:nvPr>
        </p:nvSpPr>
        <p:spPr>
          <a:xfrm>
            <a:off x="302401" y="302400"/>
            <a:ext cx="8064500" cy="303211"/>
          </a:xfrm>
        </p:spPr>
        <p:txBody>
          <a:bodyPr/>
          <a:lstStyle/>
          <a:p>
            <a:r>
              <a:rPr lang="en-US"/>
              <a:t>SYN</a:t>
            </a:r>
            <a:r>
              <a:rPr lang="en-US">
                <a:latin typeface="DM Sans" pitchFamily="2" charset="0"/>
              </a:rPr>
              <a:t>®</a:t>
            </a:r>
            <a:r>
              <a:rPr lang="en-US"/>
              <a:t>-PEPTIDES Range / Pharma-inspired skincare</a:t>
            </a:r>
          </a:p>
        </p:txBody>
      </p:sp>
    </p:spTree>
    <p:extLst>
      <p:ext uri="{BB962C8B-B14F-4D97-AF65-F5344CB8AC3E}">
        <p14:creationId xmlns:p14="http://schemas.microsoft.com/office/powerpoint/2010/main" val="2012574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Group 46">
            <a:extLst>
              <a:ext uri="{FF2B5EF4-FFF2-40B4-BE49-F238E27FC236}">
                <a16:creationId xmlns:a16="http://schemas.microsoft.com/office/drawing/2014/main" id="{74E80C6A-4E1A-C9D9-C00A-E277B4B00A21}"/>
              </a:ext>
            </a:extLst>
          </p:cNvPr>
          <p:cNvGraphicFramePr>
            <a:graphicFrameLocks noGrp="1"/>
          </p:cNvGraphicFramePr>
          <p:nvPr/>
        </p:nvGraphicFramePr>
        <p:xfrm>
          <a:off x="302400" y="1025000"/>
          <a:ext cx="11526641" cy="4628160"/>
        </p:xfrm>
        <a:graphic>
          <a:graphicData uri="http://schemas.openxmlformats.org/drawingml/2006/table">
            <a:tbl>
              <a:tblPr>
                <a:tableStyleId>{5940675A-B579-460E-94D1-54222C63F5DA}</a:tableStyleId>
              </a:tblPr>
              <a:tblGrid>
                <a:gridCol w="2101841">
                  <a:extLst>
                    <a:ext uri="{9D8B030D-6E8A-4147-A177-3AD203B41FA5}">
                      <a16:colId xmlns:a16="http://schemas.microsoft.com/office/drawing/2014/main" val="721162705"/>
                    </a:ext>
                  </a:extLst>
                </a:gridCol>
                <a:gridCol w="849600">
                  <a:extLst>
                    <a:ext uri="{9D8B030D-6E8A-4147-A177-3AD203B41FA5}">
                      <a16:colId xmlns:a16="http://schemas.microsoft.com/office/drawing/2014/main" val="1684003343"/>
                    </a:ext>
                  </a:extLst>
                </a:gridCol>
                <a:gridCol w="1940400">
                  <a:extLst>
                    <a:ext uri="{9D8B030D-6E8A-4147-A177-3AD203B41FA5}">
                      <a16:colId xmlns:a16="http://schemas.microsoft.com/office/drawing/2014/main" val="2420683593"/>
                    </a:ext>
                  </a:extLst>
                </a:gridCol>
                <a:gridCol w="6634800">
                  <a:extLst>
                    <a:ext uri="{9D8B030D-6E8A-4147-A177-3AD203B41FA5}">
                      <a16:colId xmlns:a16="http://schemas.microsoft.com/office/drawing/2014/main" val="55630692"/>
                    </a:ext>
                  </a:extLst>
                </a:gridCol>
              </a:tblGrid>
              <a:tr h="50966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Product</a:t>
                      </a:r>
                      <a:endParaRPr kumimoji="0" lang="en-US" altLang="de-DE" sz="1200" b="1"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200" b="0"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Dedicated performance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for visible results</a:t>
                      </a:r>
                      <a:endParaRPr kumimoji="0" lang="en-US" altLang="de-DE" sz="1200" b="1"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200" b="1" i="0" u="none" strike="noStrike" cap="none" normalizeH="0" baseline="0">
                          <a:ln>
                            <a:noFill/>
                          </a:ln>
                          <a:solidFill>
                            <a:schemeClr val="bg1"/>
                          </a:solidFill>
                          <a:effectLst/>
                          <a:latin typeface="+mn-lt"/>
                        </a:rPr>
                        <a:t>Effect</a:t>
                      </a:r>
                      <a:endParaRPr kumimoji="0" lang="en-US" altLang="de-DE" sz="1200" b="1" i="0" u="none" strike="noStrike" cap="none" normalizeH="0" baseline="0">
                        <a:ln>
                          <a:noFill/>
                        </a:ln>
                        <a:solidFill>
                          <a:schemeClr val="bg1"/>
                        </a:solidFill>
                        <a:effectLst/>
                        <a:latin typeface="+mn-lt"/>
                        <a:cs typeface="Arial" panose="020B0604020202020204" pitchFamily="34" charset="0"/>
                      </a:endParaRPr>
                    </a:p>
                  </a:txBody>
                  <a:tcPr marL="72000" marR="72000" marT="72000" marB="7200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437326912"/>
                  </a:ext>
                </a:extLst>
              </a:tr>
              <a:tr h="10296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SYN®-TACKS CB</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For firm and </a:t>
                      </a:r>
                      <a:b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b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compact skin</a:t>
                      </a:r>
                      <a:endParaRPr kumimoji="0" lang="en-US" altLang="de-DE" sz="1200" b="1" i="0" u="none" strike="noStrike" kern="1200" cap="none" normalizeH="0" baseline="0">
                        <a:ln>
                          <a:noFill/>
                        </a:ln>
                        <a:solidFill>
                          <a:schemeClr val="tx1"/>
                        </a:solidFill>
                        <a:effectLst/>
                        <a:latin typeface="+mn-lt"/>
                        <a:ea typeface="+mn-ea"/>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ea typeface="+mn-ea"/>
                          <a:cs typeface="Arial" panose="020B0604020202020204" pitchFamily="34" charset="0"/>
                        </a:rPr>
                        <a:t>Helps to visibly improve skin tonicity, firmness, and suppleness.</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ea typeface="+mn-ea"/>
                          <a:cs typeface="Arial" panose="020B0604020202020204" pitchFamily="34" charset="0"/>
                        </a:rPr>
                        <a:t>Appearance of fine lines and wrinkles is visibly reduced</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9992144"/>
                  </a:ext>
                </a:extLst>
              </a:tr>
              <a:tr h="10296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SYN-TC® CB</a:t>
                      </a:r>
                      <a:endParaRPr kumimoji="0" lang="en-US" altLang="de-DE" sz="1400" b="1" i="0" u="none" strike="noStrike" cap="none" normalizeH="0" baseline="0">
                        <a:ln>
                          <a:noFill/>
                        </a:ln>
                        <a:solidFill>
                          <a:srgbClr val="4D3C35"/>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For smooth skin</a:t>
                      </a:r>
                      <a:endParaRPr kumimoji="0" lang="en-US" altLang="de-DE" sz="1200" b="1" i="0" u="none" strike="noStrike" kern="1200" cap="none" normalizeH="0" baseline="0">
                        <a:ln>
                          <a:noFill/>
                        </a:ln>
                        <a:solidFill>
                          <a:schemeClr val="tx1"/>
                        </a:solidFill>
                        <a:effectLst/>
                        <a:latin typeface="+mn-lt"/>
                        <a:ea typeface="+mn-ea"/>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Skin is smoother with a softer touch </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Overall younger- looking appearance</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Skin appears plumped and firmer</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Appearance of fine lines and wrinkles is visible reduced</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8597347"/>
                  </a:ext>
                </a:extLst>
              </a:tr>
              <a:tr h="10296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SYN-EYE® CB</a:t>
                      </a:r>
                      <a:endParaRPr kumimoji="0" lang="en-US" altLang="de-DE" sz="1400" b="1" i="0" u="none" strike="noStrike" cap="none" normalizeH="0" baseline="0">
                        <a:ln>
                          <a:noFill/>
                        </a:ln>
                        <a:solidFill>
                          <a:srgbClr val="4D3C35"/>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200" u="none" strike="noStrike" kern="1200" cap="none" normalizeH="0" baseline="0">
                          <a:ln>
                            <a:noFill/>
                          </a:ln>
                          <a:solidFill>
                            <a:schemeClr val="tx1"/>
                          </a:solidFill>
                          <a:effectLst/>
                          <a:latin typeface="+mn-lt"/>
                          <a:ea typeface="+mn-ea"/>
                          <a:cs typeface="Arial" panose="020B0604020202020204" pitchFamily="34" charset="0"/>
                        </a:rPr>
                        <a:t>For lineless eyes</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ea typeface="+mn-ea"/>
                          <a:cs typeface="Arial" panose="020B0604020202020204" pitchFamily="34" charset="0"/>
                        </a:rPr>
                        <a:t>Visibly reduces the appearance of lines and wrinkles around the eye within 7 days </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ea typeface="+mn-ea"/>
                          <a:cs typeface="Arial" panose="020B0604020202020204" pitchFamily="34" charset="0"/>
                        </a:rPr>
                        <a:t>Shows a visibly brighter skin color in dark circle area after only 14 days </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ea typeface="+mn-ea"/>
                          <a:cs typeface="Arial" panose="020B0604020202020204" pitchFamily="34" charset="0"/>
                        </a:rPr>
                        <a:t>Helps to reduce skin roughness, making the delicate skin around the eye look smoother and fresher</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22234076"/>
                  </a:ext>
                </a:extLst>
              </a:tr>
              <a:tr h="1029600">
                <a:tc>
                  <a:txBody>
                    <a:bodyPr/>
                    <a:lstStyle>
                      <a:lvl1pPr>
                        <a:defRPr sz="1600">
                          <a:solidFill>
                            <a:schemeClr val="tx1"/>
                          </a:solidFill>
                          <a:latin typeface="Trebuchet MS" panose="020B0603020202020204" pitchFamily="34" charset="0"/>
                          <a:cs typeface="Arial" panose="020B0604020202020204" pitchFamily="34" charset="0"/>
                        </a:defRPr>
                      </a:lvl1pPr>
                      <a:lvl2pPr marL="742950" indent="-285750">
                        <a:defRPr sz="1600">
                          <a:solidFill>
                            <a:schemeClr val="tx1"/>
                          </a:solidFill>
                          <a:latin typeface="Trebuchet MS" panose="020B0603020202020204" pitchFamily="34" charset="0"/>
                          <a:cs typeface="Arial" panose="020B0604020202020204" pitchFamily="34" charset="0"/>
                        </a:defRPr>
                      </a:lvl2pPr>
                      <a:lvl3pPr marL="1143000" indent="-228600">
                        <a:defRPr sz="1600">
                          <a:solidFill>
                            <a:schemeClr val="tx1"/>
                          </a:solidFill>
                          <a:latin typeface="Trebuchet MS" panose="020B0603020202020204" pitchFamily="34" charset="0"/>
                          <a:cs typeface="Arial" panose="020B0604020202020204" pitchFamily="34" charset="0"/>
                        </a:defRPr>
                      </a:lvl3pPr>
                      <a:lvl4pPr marL="1600200" indent="-228600">
                        <a:defRPr sz="1600">
                          <a:solidFill>
                            <a:schemeClr val="tx1"/>
                          </a:solidFill>
                          <a:latin typeface="Trebuchet MS" panose="020B0603020202020204" pitchFamily="34" charset="0"/>
                          <a:cs typeface="Arial" panose="020B0604020202020204" pitchFamily="34" charset="0"/>
                        </a:defRPr>
                      </a:lvl4pPr>
                      <a:lvl5pPr marL="2057400" indent="-228600">
                        <a:defRPr sz="1600">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1400" b="1" i="0" u="none" strike="noStrike" cap="none" normalizeH="0" baseline="0">
                          <a:ln>
                            <a:noFill/>
                          </a:ln>
                          <a:solidFill>
                            <a:srgbClr val="4D3C35"/>
                          </a:solidFill>
                          <a:effectLst/>
                          <a:latin typeface="+mn-lt"/>
                        </a:rPr>
                        <a:t>SYN-GLOW®</a:t>
                      </a:r>
                      <a:endParaRPr kumimoji="0" lang="en-US" altLang="de-DE" sz="1400" b="1" i="0" u="none" strike="noStrike" cap="none" normalizeH="0" baseline="0">
                        <a:ln>
                          <a:noFill/>
                        </a:ln>
                        <a:solidFill>
                          <a:srgbClr val="4D3C35"/>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rgbClr val="CCBCB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400" b="0" i="0" u="none" strike="noStrike" cap="none" normalizeH="0" baseline="0">
                        <a:ln>
                          <a:noFill/>
                        </a:ln>
                        <a:solidFill>
                          <a:schemeClr val="tx1"/>
                        </a:solidFill>
                        <a:effectLst/>
                        <a:latin typeface="+mn-lt"/>
                        <a:cs typeface="Arial" panose="020B0604020202020204" pitchFamily="34" charset="0"/>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200" u="none" strike="noStrike" cap="none" normalizeH="0" baseline="0">
                          <a:ln>
                            <a:noFill/>
                          </a:ln>
                          <a:solidFill>
                            <a:schemeClr val="tx1"/>
                          </a:solidFill>
                          <a:effectLst/>
                          <a:latin typeface="+mn-lt"/>
                        </a:rPr>
                        <a:t>For a natural,</a:t>
                      </a:r>
                      <a:br>
                        <a:rPr kumimoji="0" lang="en-US" altLang="de-DE" sz="1200" u="none" strike="noStrike" cap="none" normalizeH="0" baseline="0">
                          <a:ln>
                            <a:noFill/>
                          </a:ln>
                          <a:solidFill>
                            <a:schemeClr val="tx1"/>
                          </a:solidFill>
                          <a:effectLst/>
                          <a:latin typeface="+mn-lt"/>
                        </a:rPr>
                      </a:br>
                      <a:r>
                        <a:rPr kumimoji="0" lang="en-US" altLang="de-DE" sz="1200" u="none" strike="noStrike" cap="none" normalizeH="0" baseline="0">
                          <a:ln>
                            <a:noFill/>
                          </a:ln>
                          <a:solidFill>
                            <a:schemeClr val="tx1"/>
                          </a:solidFill>
                          <a:effectLst/>
                          <a:latin typeface="+mn-lt"/>
                        </a:rPr>
                        <a:t>healthy glow</a:t>
                      </a: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ea typeface="+mn-ea"/>
                          <a:cs typeface="Arial" panose="020B0604020202020204" pitchFamily="34" charset="0"/>
                        </a:rPr>
                        <a:t>Healthy, youthful, fresh-from-holiday look all year long</a:t>
                      </a:r>
                    </a:p>
                    <a:p>
                      <a:pPr marL="180000" marR="0" lvl="0" indent="-180000" algn="l" defTabSz="914400" rtl="0" eaLnBrk="1" fontAlgn="base" latinLnBrk="0" hangingPunct="1">
                        <a:lnSpc>
                          <a:spcPct val="100000"/>
                        </a:lnSpc>
                        <a:spcBef>
                          <a:spcPct val="0"/>
                        </a:spcBef>
                        <a:spcAft>
                          <a:spcPts val="400"/>
                        </a:spcAft>
                        <a:buClrTx/>
                        <a:buSzTx/>
                        <a:buFont typeface="Arial" panose="020B0604020202020204" pitchFamily="34" charset="0"/>
                        <a:buChar char="•"/>
                        <a:tabLst/>
                      </a:pPr>
                      <a:r>
                        <a:rPr kumimoji="0" lang="en-US" sz="1200" u="none" strike="noStrike" kern="1200" cap="none" normalizeH="0" baseline="0">
                          <a:ln>
                            <a:noFill/>
                          </a:ln>
                          <a:solidFill>
                            <a:schemeClr val="tx1"/>
                          </a:solidFill>
                          <a:effectLst/>
                          <a:latin typeface="+mn-lt"/>
                          <a:ea typeface="+mn-ea"/>
                          <a:cs typeface="Arial" panose="020B0604020202020204" pitchFamily="34" charset="0"/>
                        </a:rPr>
                        <a:t>Promotes a visible healthy glow in just 5 days, with long lasting result and natural personalized effect</a:t>
                      </a:r>
                      <a:endParaRPr kumimoji="0" lang="en-US" sz="1200" u="none" strike="noStrike" kern="1200" cap="none" normalizeH="0" baseline="0">
                        <a:ln>
                          <a:noFill/>
                        </a:ln>
                        <a:solidFill>
                          <a:schemeClr val="tx1"/>
                        </a:solidFill>
                        <a:effectLst/>
                        <a:latin typeface="+mn-lt"/>
                      </a:endParaRPr>
                    </a:p>
                  </a:txBody>
                  <a:tcPr marL="72000" marR="72000" marT="72000" marB="72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0627829"/>
                  </a:ext>
                </a:extLst>
              </a:tr>
            </a:tbl>
          </a:graphicData>
        </a:graphic>
      </p:graphicFrame>
      <p:sp>
        <p:nvSpPr>
          <p:cNvPr id="3" name="Title 2">
            <a:extLst>
              <a:ext uri="{FF2B5EF4-FFF2-40B4-BE49-F238E27FC236}">
                <a16:creationId xmlns:a16="http://schemas.microsoft.com/office/drawing/2014/main" id="{62E81A54-50FA-2845-AB19-DAEE05FB2A21}"/>
              </a:ext>
            </a:extLst>
          </p:cNvPr>
          <p:cNvSpPr>
            <a:spLocks noGrp="1"/>
          </p:cNvSpPr>
          <p:nvPr>
            <p:ph type="title"/>
          </p:nvPr>
        </p:nvSpPr>
        <p:spPr/>
        <p:txBody>
          <a:bodyPr/>
          <a:lstStyle/>
          <a:p>
            <a:r>
              <a:rPr lang="en-GB"/>
              <a:t>SYN</a:t>
            </a:r>
            <a:r>
              <a:rPr lang="en-GB" baseline="30000"/>
              <a:t>®</a:t>
            </a:r>
            <a:r>
              <a:rPr lang="en-GB"/>
              <a:t>-PEPTIDES Range</a:t>
            </a:r>
          </a:p>
        </p:txBody>
      </p:sp>
      <p:sp>
        <p:nvSpPr>
          <p:cNvPr id="23" name="Slide Number Placeholder 1">
            <a:extLst>
              <a:ext uri="{FF2B5EF4-FFF2-40B4-BE49-F238E27FC236}">
                <a16:creationId xmlns:a16="http://schemas.microsoft.com/office/drawing/2014/main" id="{DA6BA733-F1C6-AB34-49F1-744CB2871B2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28" name="Group 27">
            <a:extLst>
              <a:ext uri="{FF2B5EF4-FFF2-40B4-BE49-F238E27FC236}">
                <a16:creationId xmlns:a16="http://schemas.microsoft.com/office/drawing/2014/main" id="{AF92A3F4-B9EE-360B-347D-22A5E7F1A91E}"/>
              </a:ext>
            </a:extLst>
          </p:cNvPr>
          <p:cNvGrpSpPr/>
          <p:nvPr/>
        </p:nvGrpSpPr>
        <p:grpSpPr>
          <a:xfrm>
            <a:off x="1893420" y="3782360"/>
            <a:ext cx="1261193" cy="648000"/>
            <a:chOff x="1893420" y="2801199"/>
            <a:chExt cx="1261193" cy="648000"/>
          </a:xfrm>
        </p:grpSpPr>
        <p:pic>
          <p:nvPicPr>
            <p:cNvPr id="29" name="Picture 28">
              <a:extLst>
                <a:ext uri="{FF2B5EF4-FFF2-40B4-BE49-F238E27FC236}">
                  <a16:creationId xmlns:a16="http://schemas.microsoft.com/office/drawing/2014/main" id="{990A8FA2-AFE7-99B1-1245-00EF31CFAAD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06613" y="2801199"/>
              <a:ext cx="648000" cy="648000"/>
            </a:xfrm>
            <a:prstGeom prst="ellipse">
              <a:avLst/>
            </a:prstGeom>
            <a:ln w="25400">
              <a:noFill/>
            </a:ln>
            <a:effectLst/>
          </p:spPr>
        </p:pic>
        <p:pic>
          <p:nvPicPr>
            <p:cNvPr id="30" name="Picture 10">
              <a:extLst>
                <a:ext uri="{FF2B5EF4-FFF2-40B4-BE49-F238E27FC236}">
                  <a16:creationId xmlns:a16="http://schemas.microsoft.com/office/drawing/2014/main" id="{3746E650-4013-7C76-34DB-D78D8A0F208F}"/>
                </a:ext>
              </a:extLst>
            </p:cNvPr>
            <p:cNvPicPr>
              <a:picLocks noChangeAspect="1"/>
            </p:cNvPicPr>
            <p:nvPr/>
          </p:nvPicPr>
          <p:blipFill>
            <a:blip>
              <a:extLst>
                <a:ext uri="{96DAC541-7B7A-43D3-8B79-37D633B846F1}">
                  <asvg:svgBlip xmlns:asvg="http://schemas.microsoft.com/office/drawing/2016/SVG/main" r:embed="rId3"/>
                </a:ext>
              </a:extLst>
            </a:blip>
            <a:srcRect l="1" r="1"/>
            <a:stretch/>
          </p:blipFill>
          <p:spPr>
            <a:xfrm>
              <a:off x="1893420" y="2965305"/>
              <a:ext cx="425894" cy="319788"/>
            </a:xfrm>
            <a:prstGeom prst="rect">
              <a:avLst/>
            </a:prstGeom>
          </p:spPr>
        </p:pic>
      </p:grpSp>
      <p:pic>
        <p:nvPicPr>
          <p:cNvPr id="32" name="Picture 31">
            <a:extLst>
              <a:ext uri="{FF2B5EF4-FFF2-40B4-BE49-F238E27FC236}">
                <a16:creationId xmlns:a16="http://schemas.microsoft.com/office/drawing/2014/main" id="{F7E69F70-0434-4A62-83A7-343BBB5C390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06613" y="4828483"/>
            <a:ext cx="648000" cy="648000"/>
          </a:xfrm>
          <a:prstGeom prst="ellipse">
            <a:avLst/>
          </a:prstGeom>
          <a:ln w="25400">
            <a:noFill/>
          </a:ln>
          <a:effectLst/>
        </p:spPr>
      </p:pic>
      <p:pic>
        <p:nvPicPr>
          <p:cNvPr id="2" name="Picture 1">
            <a:extLst>
              <a:ext uri="{FF2B5EF4-FFF2-40B4-BE49-F238E27FC236}">
                <a16:creationId xmlns:a16="http://schemas.microsoft.com/office/drawing/2014/main" id="{9DA434DB-ABBF-E9D0-E792-20EF27AF974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506613" y="1723788"/>
            <a:ext cx="648000" cy="648000"/>
          </a:xfrm>
          <a:prstGeom prst="ellipse">
            <a:avLst/>
          </a:prstGeom>
          <a:ln w="25400">
            <a:noFill/>
          </a:ln>
          <a:effectLst/>
        </p:spPr>
      </p:pic>
      <p:pic>
        <p:nvPicPr>
          <p:cNvPr id="4" name="Picture 3">
            <a:extLst>
              <a:ext uri="{FF2B5EF4-FFF2-40B4-BE49-F238E27FC236}">
                <a16:creationId xmlns:a16="http://schemas.microsoft.com/office/drawing/2014/main" id="{1B554C65-1DD0-F1FE-A951-7EF87A861A2F}"/>
              </a:ext>
            </a:extLst>
          </p:cNvPr>
          <p:cNvPicPr>
            <a:picLocks noChangeAspect="1"/>
          </p:cNvPicPr>
          <p:nvPr/>
        </p:nvPicPr>
        <p:blipFill>
          <a:blip r:embed="rId6" cstate="print">
            <a:extLst>
              <a:ext uri="{28A0092B-C50C-407E-A947-70E740481C1C}">
                <a14:useLocalDpi xmlns:a14="http://schemas.microsoft.com/office/drawing/2010/main"/>
              </a:ext>
            </a:extLst>
          </a:blip>
          <a:srcRect t="-1"/>
          <a:stretch/>
        </p:blipFill>
        <p:spPr>
          <a:xfrm>
            <a:off x="2506613" y="2753074"/>
            <a:ext cx="648000" cy="648000"/>
          </a:xfrm>
          <a:prstGeom prst="ellipse">
            <a:avLst/>
          </a:prstGeom>
          <a:ln w="25400">
            <a:noFill/>
          </a:ln>
          <a:effectLst/>
        </p:spPr>
      </p:pic>
    </p:spTree>
    <p:extLst>
      <p:ext uri="{BB962C8B-B14F-4D97-AF65-F5344CB8AC3E}">
        <p14:creationId xmlns:p14="http://schemas.microsoft.com/office/powerpoint/2010/main" val="1984431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applying a dropper on her face&#10;&#10;AI-generated content may be incorrect.">
            <a:extLst>
              <a:ext uri="{FF2B5EF4-FFF2-40B4-BE49-F238E27FC236}">
                <a16:creationId xmlns:a16="http://schemas.microsoft.com/office/drawing/2014/main" id="{DCA12C44-1638-01A5-DBE6-A42B00F0B4EC}"/>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3225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2EAA7-A55C-920F-7872-FE2278E76CC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54A3E68-8315-BF11-613A-21EA07F6151E}"/>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7E4F373C-C64B-AEDF-B324-6AFBFF8801BC}"/>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D43AC405-AB93-5F04-DF31-6297FED13B6A}"/>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46AA3FA4-BB60-CCE9-5730-E14C9A1F8358}"/>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schemeClr val="bg1"/>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08A95CF-3E99-EAD2-B624-8291503CFBC3}"/>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a:t>
            </a:r>
            <a:r>
              <a:rPr kumimoji="0" lang="en-US" sz="800" b="1" i="0" u="none" strike="noStrike" kern="0" cap="none" spc="0" normalizeH="0" noProof="0">
                <a:ln>
                  <a:noFill/>
                </a:ln>
                <a:effectLst/>
                <a:uLnTx/>
                <a:uFillTx/>
                <a:latin typeface="DM Sans"/>
                <a:ea typeface="+mn-ea"/>
                <a:cs typeface="+mn-cs"/>
              </a:rPr>
              <a:t> </a:t>
            </a:r>
            <a:r>
              <a:rPr kumimoji="0" lang="en-US" sz="800" b="1" i="0" u="none" strike="noStrike" kern="0" cap="none" spc="0" normalizeH="0" noProof="0">
                <a:ln>
                  <a:noFill/>
                </a:ln>
                <a:effectLst/>
                <a:uLnTx/>
                <a:uFillTx/>
                <a:latin typeface="DM Sans"/>
                <a:ea typeface="+mn-ea"/>
                <a:cs typeface="+mn-cs"/>
                <a:sym typeface="Arial"/>
              </a:rPr>
              <a:t>2. </a:t>
            </a:r>
            <a:r>
              <a:rPr kumimoji="0" lang="en-US" sz="800" b="0" i="0" u="none" strike="noStrike" kern="0" cap="none" spc="0" normalizeH="0" baseline="0" noProof="0">
                <a:ln>
                  <a:noFill/>
                </a:ln>
                <a:effectLst/>
                <a:uLnTx/>
                <a:uFillTx/>
                <a:latin typeface="DM Sans"/>
                <a:ea typeface="+mn-ea"/>
                <a:cs typeface="+mn-cs"/>
                <a:sym typeface="Arial"/>
              </a:rPr>
              <a:t>procollagen-lysine, 2-oxoglutarate 5-dioxygenase 3</a:t>
            </a:r>
            <a:r>
              <a:rPr kumimoji="0" lang="en-US" sz="800" b="0" i="0" u="none" strike="noStrike" kern="0" cap="none" spc="0" normalizeH="0" noProof="0">
                <a:ln>
                  <a:noFill/>
                </a:ln>
                <a:effectLst/>
                <a:uLnTx/>
                <a:uFillTx/>
                <a:latin typeface="DM Sans"/>
                <a:ea typeface="+mn-ea"/>
                <a:cs typeface="+mn-cs"/>
              </a:rPr>
              <a:t>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5B1CC9D9-EBFF-09A1-C9D3-BE78EC660C19}"/>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E84FD142-E292-1107-85A5-2761D5893F3C}"/>
              </a:ext>
            </a:extLst>
          </p:cNvPr>
          <p:cNvSpPr>
            <a:spLocks noGrp="1"/>
          </p:cNvSpPr>
          <p:nvPr>
            <p:ph type="title"/>
          </p:nvPr>
        </p:nvSpPr>
        <p:spPr/>
        <p:txBody>
          <a:bodyPr/>
          <a:lstStyle/>
          <a:p>
            <a:r>
              <a:rPr lang="en-US"/>
              <a:t>SYN®-AKE</a:t>
            </a:r>
          </a:p>
        </p:txBody>
      </p:sp>
      <p:sp>
        <p:nvSpPr>
          <p:cNvPr id="10" name="AutoShape 2">
            <a:extLst>
              <a:ext uri="{FF2B5EF4-FFF2-40B4-BE49-F238E27FC236}">
                <a16:creationId xmlns:a16="http://schemas.microsoft.com/office/drawing/2014/main" id="{F577583F-ABCE-8101-205F-51390F0B94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5AE70C44-7D1E-057D-4CD0-33B444C0F866}"/>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8A6915C3-B307-DE42-2BD1-EE63FF9E3285}"/>
              </a:ext>
            </a:extLst>
          </p:cNvPr>
          <p:cNvSpPr txBox="1"/>
          <p:nvPr/>
        </p:nvSpPr>
        <p:spPr>
          <a:xfrm>
            <a:off x="1980000" y="1713156"/>
            <a:ext cx="9784537" cy="99553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Highly potent biomimetic tripeptide, made by cutting-edge SYN®-Peptide technology to mimic the essential amino acid sequence of Waglerin-1, a natural occurring polypeptide which has a strong ability to relax muscle contraction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1"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In silico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model shows that SYN®-AKE peptide is able to fit into the catalytic binding site of DPP4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Dipeptidylpeptidase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4)</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1</a:t>
            </a: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99.8% of natural origin (according to ISO 16128)</a:t>
            </a:r>
          </a:p>
        </p:txBody>
      </p:sp>
      <p:sp>
        <p:nvSpPr>
          <p:cNvPr id="66" name="TextBox 70">
            <a:extLst>
              <a:ext uri="{FF2B5EF4-FFF2-40B4-BE49-F238E27FC236}">
                <a16:creationId xmlns:a16="http://schemas.microsoft.com/office/drawing/2014/main" id="{4F4B6245-CEE8-3C4A-32B7-E9677462F6BA}"/>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Dipeptide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Diaminobutyroyl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Benzylamide Diacetate, Glycerin, Aqua</a:t>
            </a:r>
          </a:p>
        </p:txBody>
      </p:sp>
      <p:sp>
        <p:nvSpPr>
          <p:cNvPr id="48" name="Rectangle 47">
            <a:extLst>
              <a:ext uri="{FF2B5EF4-FFF2-40B4-BE49-F238E27FC236}">
                <a16:creationId xmlns:a16="http://schemas.microsoft.com/office/drawing/2014/main" id="{53DADA86-AF48-F6A7-F04D-F7B36E822D1F}"/>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3F94B7E2-EE83-1431-3E0F-89C2748AC6D3}"/>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511BF38E-5FDD-346F-F622-D6C261CA41EC}"/>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lang="en-US" sz="1200">
                  <a:solidFill>
                    <a:prstClr val="black"/>
                  </a:solidFill>
                  <a:latin typeface="DM Sans" pitchFamily="2" charset="0"/>
                  <a:ea typeface="Fira Sans Book" panose="020B0503050000020004" pitchFamily="34" charset="0"/>
                </a:rPr>
                <a:t>: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1-4%</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B6AD98C4-36AD-D799-7D5C-71BB772D5254}"/>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A7C69852-CB5F-98CC-791E-6A359CC3C751}"/>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3.0-7.5</a:t>
              </a:r>
            </a:p>
          </p:txBody>
        </p:sp>
      </p:grpSp>
      <p:sp>
        <p:nvSpPr>
          <p:cNvPr id="67" name="Rectangle 66">
            <a:extLst>
              <a:ext uri="{FF2B5EF4-FFF2-40B4-BE49-F238E27FC236}">
                <a16:creationId xmlns:a16="http://schemas.microsoft.com/office/drawing/2014/main" id="{ED797CD5-0828-96FE-93E6-1A8F5BDC3219}"/>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9BEBC53A-BAAE-0CE0-6903-26D4559E419B}"/>
              </a:ext>
            </a:extLst>
          </p:cNvPr>
          <p:cNvSpPr txBox="1"/>
          <p:nvPr/>
        </p:nvSpPr>
        <p:spPr>
          <a:xfrm>
            <a:off x="1980000" y="3468736"/>
            <a:ext cx="9784537" cy="1265799"/>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Reduces muscle cell contractions: immediately, long-lasting and fully reversibly*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Up to 47% inhibition of muscle nicotinic acetylcholine receptor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maAChR</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Stimulates PLOD3</a:t>
            </a:r>
            <a:r>
              <a:rPr kumimoji="0" lang="en-US" sz="12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2</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activity, important for the stability of intermolecular collagen crosslinks*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a:p>
            <a:pPr marL="180000" indent="-180000">
              <a:spcAft>
                <a:spcPts val="300"/>
              </a:spcAft>
              <a:buFont typeface="Arial" panose="020B0604020202020204" pitchFamily="34" charset="0"/>
              <a:buChar char="•"/>
              <a:defRPr/>
            </a:pPr>
            <a:r>
              <a:rPr kumimoji="0" lang="en-US" sz="1200" b="0" i="0" u="none" strike="noStrike" kern="1200" cap="none" spc="-30" normalizeH="0" noProof="0">
                <a:ln>
                  <a:noFill/>
                </a:ln>
                <a:solidFill>
                  <a:prstClr val="black"/>
                </a:solidFill>
                <a:effectLst/>
                <a:uLnTx/>
                <a:uFillTx/>
                <a:latin typeface="DM Sans" pitchFamily="2" charset="0"/>
                <a:ea typeface="Fira Sans Book" panose="020B0503050000020004" pitchFamily="34" charset="0"/>
                <a:cs typeface="+mn-cs"/>
                <a:sym typeface="Arial"/>
              </a:rPr>
              <a:t>Controls DPP4, a potential target linked to sebaceous gland activity*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Helps skin to relax without losing the ability to express**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Visibly reduce lines and wrinkles on three different skin tones**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Wrinkles reduction across age groups**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Can delay wrinkles’ appearance up to 5 years**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Mattifies skin**</a:t>
            </a:r>
          </a:p>
        </p:txBody>
      </p:sp>
      <p:grpSp>
        <p:nvGrpSpPr>
          <p:cNvPr id="27" name="Group 26">
            <a:extLst>
              <a:ext uri="{FF2B5EF4-FFF2-40B4-BE49-F238E27FC236}">
                <a16:creationId xmlns:a16="http://schemas.microsoft.com/office/drawing/2014/main" id="{F5A37B2D-284D-89FA-6EAB-39D3E1D31C24}"/>
              </a:ext>
            </a:extLst>
          </p:cNvPr>
          <p:cNvGrpSpPr/>
          <p:nvPr/>
        </p:nvGrpSpPr>
        <p:grpSpPr>
          <a:xfrm>
            <a:off x="3021284" y="5040746"/>
            <a:ext cx="4712039" cy="720000"/>
            <a:chOff x="3021284" y="5040746"/>
            <a:chExt cx="4712039" cy="720000"/>
          </a:xfrm>
        </p:grpSpPr>
        <p:pic>
          <p:nvPicPr>
            <p:cNvPr id="12" name="Picture 11" descr="Logo&#10;&#10;Description automatically generated">
              <a:extLst>
                <a:ext uri="{FF2B5EF4-FFF2-40B4-BE49-F238E27FC236}">
                  <a16:creationId xmlns:a16="http://schemas.microsoft.com/office/drawing/2014/main" id="{D8922B07-AD3B-E67B-47C8-BBB9C8671C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15" name="Picture 14">
              <a:extLst>
                <a:ext uri="{FF2B5EF4-FFF2-40B4-BE49-F238E27FC236}">
                  <a16:creationId xmlns:a16="http://schemas.microsoft.com/office/drawing/2014/main" id="{4514E7EE-2775-7653-2EB3-1466A863467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37526" y="5101825"/>
              <a:ext cx="795797" cy="597842"/>
            </a:xfrm>
            <a:prstGeom prst="rect">
              <a:avLst/>
            </a:prstGeom>
            <a:ln>
              <a:noFill/>
            </a:ln>
            <a:effectLst/>
          </p:spPr>
        </p:pic>
        <p:pic>
          <p:nvPicPr>
            <p:cNvPr id="16" name="Picture 15" descr="A green and white circle with text&#10;&#10;Description automatically generated">
              <a:extLst>
                <a:ext uri="{FF2B5EF4-FFF2-40B4-BE49-F238E27FC236}">
                  <a16:creationId xmlns:a16="http://schemas.microsoft.com/office/drawing/2014/main" id="{839D4BAE-3277-5530-2719-16ED8D3B64E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pic>
          <p:nvPicPr>
            <p:cNvPr id="20" name="Picture 19" descr="Logo&#10;&#10;Description automatically generated">
              <a:extLst>
                <a:ext uri="{FF2B5EF4-FFF2-40B4-BE49-F238E27FC236}">
                  <a16:creationId xmlns:a16="http://schemas.microsoft.com/office/drawing/2014/main" id="{0304F18A-F4F0-A590-F930-005B5A4B03F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41048" y="5103746"/>
              <a:ext cx="594000" cy="594000"/>
            </a:xfrm>
            <a:prstGeom prst="rect">
              <a:avLst/>
            </a:prstGeom>
          </p:spPr>
        </p:pic>
        <p:pic>
          <p:nvPicPr>
            <p:cNvPr id="21" name="Picture 4">
              <a:extLst>
                <a:ext uri="{FF2B5EF4-FFF2-40B4-BE49-F238E27FC236}">
                  <a16:creationId xmlns:a16="http://schemas.microsoft.com/office/drawing/2014/main" id="{7BBE3B5D-6790-9602-E992-24016415C87E}"/>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349919" y="5085361"/>
              <a:ext cx="352323" cy="63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A green circle with white text&#10;&#10;Description automatically generated">
              <a:extLst>
                <a:ext uri="{FF2B5EF4-FFF2-40B4-BE49-F238E27FC236}">
                  <a16:creationId xmlns:a16="http://schemas.microsoft.com/office/drawing/2014/main" id="{862F368D-4563-AD71-AA1D-7C1997BA93A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768123" y="5103025"/>
              <a:ext cx="595443" cy="595443"/>
            </a:xfrm>
            <a:prstGeom prst="rect">
              <a:avLst/>
            </a:prstGeom>
          </p:spPr>
        </p:pic>
      </p:grpSp>
      <p:pic>
        <p:nvPicPr>
          <p:cNvPr id="23" name="Graphic 22">
            <a:extLst>
              <a:ext uri="{FF2B5EF4-FFF2-40B4-BE49-F238E27FC236}">
                <a16:creationId xmlns:a16="http://schemas.microsoft.com/office/drawing/2014/main" id="{1ECCF7F1-811D-AD0D-4B90-7B1C97D0546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058056" y="5072400"/>
            <a:ext cx="862951" cy="655843"/>
          </a:xfrm>
          <a:prstGeom prst="rect">
            <a:avLst/>
          </a:prstGeom>
        </p:spPr>
      </p:pic>
      <p:pic>
        <p:nvPicPr>
          <p:cNvPr id="9" name="Graphic 8">
            <a:extLst>
              <a:ext uri="{FF2B5EF4-FFF2-40B4-BE49-F238E27FC236}">
                <a16:creationId xmlns:a16="http://schemas.microsoft.com/office/drawing/2014/main" id="{E14F72DB-430F-18B3-C27F-5CAC093D946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965093" y="5072400"/>
            <a:ext cx="912942" cy="685281"/>
          </a:xfrm>
          <a:prstGeom prst="rect">
            <a:avLst/>
          </a:prstGeom>
        </p:spPr>
      </p:pic>
    </p:spTree>
    <p:extLst>
      <p:ext uri="{BB962C8B-B14F-4D97-AF65-F5344CB8AC3E}">
        <p14:creationId xmlns:p14="http://schemas.microsoft.com/office/powerpoint/2010/main" val="2412683697"/>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person&#10;&#10;AI-generated content may be incorrect.">
            <a:extLst>
              <a:ext uri="{FF2B5EF4-FFF2-40B4-BE49-F238E27FC236}">
                <a16:creationId xmlns:a16="http://schemas.microsoft.com/office/drawing/2014/main" id="{5AE64389-A5D3-DE96-B2FF-8A4E617A0A4B}"/>
              </a:ext>
            </a:extLst>
          </p:cNvPr>
          <p:cNvPicPr>
            <a:picLocks noGrp="1" noChangeAspect="1"/>
          </p:cNvPicPr>
          <p:nvPr>
            <p:ph type="pic" sz="quarter" idx="25"/>
          </p:nvPr>
        </p:nvPicPr>
        <p:blipFill>
          <a:blip r:embed="rId2"/>
          <a:srcRect/>
          <a:stretch>
            <a:fillRect/>
          </a:stretch>
        </p:blipFill>
        <p:spPr/>
      </p:pic>
    </p:spTree>
    <p:extLst>
      <p:ext uri="{BB962C8B-B14F-4D97-AF65-F5344CB8AC3E}">
        <p14:creationId xmlns:p14="http://schemas.microsoft.com/office/powerpoint/2010/main" val="437384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B4D8039B-1DD0-0B71-4A0E-7C994216684E}"/>
              </a:ext>
            </a:extLst>
          </p:cNvPr>
          <p:cNvSpPr/>
          <p:nvPr/>
        </p:nvSpPr>
        <p:spPr>
          <a:xfrm>
            <a:off x="302401" y="1027773"/>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29F2E7D-D5B7-AFCF-A930-29AB51FD2C58}"/>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dirty="0"/>
              <a:t>SYN®-COLL CB</a:t>
            </a: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40722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A4D4DB38-D371-60CF-A69E-F939E2EF69FC}"/>
              </a:ext>
            </a:extLst>
          </p:cNvPr>
          <p:cNvSpPr/>
          <p:nvPr/>
        </p:nvSpPr>
        <p:spPr>
          <a:xfrm>
            <a:off x="302401" y="1471392"/>
            <a:ext cx="11644331" cy="1359054"/>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1980000" y="1414809"/>
            <a:ext cx="9648184" cy="1509882"/>
          </a:xfrm>
          <a:prstGeom prst="rect">
            <a:avLst/>
          </a:prstGeom>
          <a:noFill/>
        </p:spPr>
        <p:txBody>
          <a:bodyPr wrap="square" lIns="0" tIns="72000" rIns="0" bIns="72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Pharma-inspired skincare solution, taking skin health ambition to the next level. </a:t>
            </a: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Targeted design and molecular modeling supported by green chemistry</a:t>
            </a:r>
          </a:p>
          <a:p>
            <a:pPr marL="179705" lvl="0" indent="-179705">
              <a:spcAft>
                <a:spcPts val="400"/>
              </a:spcAft>
              <a:buFont typeface="Arial" panose="020B0604020202020204" pitchFamily="34" charset="0"/>
              <a:buChar char="•"/>
              <a:defRPr/>
            </a:pPr>
            <a:r>
              <a:rPr lang="en-US" sz="1200" dirty="0">
                <a:solidFill>
                  <a:prstClr val="black"/>
                </a:solidFill>
                <a:latin typeface="DM Sans"/>
                <a:ea typeface="Fira Sans Book" panose="020B0503050000020004" pitchFamily="34" charset="0"/>
              </a:rPr>
              <a:t>N</a:t>
            </a:r>
            <a:r>
              <a:rPr kumimoji="0" lang="en-US" sz="1200" b="0" i="0" u="none" strike="noStrike" kern="1200" cap="none" spc="0" normalizeH="0" baseline="0" noProof="0" dirty="0" err="1">
                <a:ln>
                  <a:noFill/>
                </a:ln>
                <a:solidFill>
                  <a:prstClr val="black"/>
                </a:solidFill>
                <a:effectLst/>
                <a:uLnTx/>
                <a:uFillTx/>
                <a:latin typeface="DM Sans"/>
                <a:ea typeface="Fira Sans Book" panose="020B0503050000020004" pitchFamily="34" charset="0"/>
                <a:cs typeface="+mn-cs"/>
              </a:rPr>
              <a:t>atural</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origin tripeptide with unique sequence Palm-Lys-Val-Lys, produced in Europe, </a:t>
            </a:r>
            <a:r>
              <a:rPr lang="en-US" sz="1200" dirty="0">
                <a:solidFill>
                  <a:prstClr val="black"/>
                </a:solidFill>
                <a:ea typeface="Fira Sans Book" panose="020B0503050000020004" pitchFamily="34" charset="0"/>
              </a:rPr>
              <a:t>TFA-free</a:t>
            </a:r>
            <a:r>
              <a:rPr lang="en-US" sz="1200" baseline="30000" dirty="0">
                <a:solidFill>
                  <a:prstClr val="black"/>
                </a:solidFill>
                <a:ea typeface="Fira Sans Book" panose="020B0503050000020004" pitchFamily="34" charset="0"/>
              </a:rPr>
              <a:t>1</a:t>
            </a:r>
            <a:r>
              <a:rPr lang="en-US" sz="1200" dirty="0">
                <a:solidFill>
                  <a:prstClr val="black"/>
                </a:solidFill>
                <a:ea typeface="Fira Sans Book" panose="020B0503050000020004" pitchFamily="34" charset="0"/>
              </a:rPr>
              <a:t>, </a:t>
            </a:r>
          </a:p>
          <a:p>
            <a:pPr marL="179705" lvl="0" indent="-179705">
              <a:spcAft>
                <a:spcPts val="400"/>
              </a:spcAft>
              <a:buFont typeface="Arial" panose="020B0604020202020204" pitchFamily="34" charset="0"/>
              <a:buChar char="•"/>
              <a:defRPr/>
            </a:pPr>
            <a:r>
              <a:rPr lang="en-US" sz="1200" dirty="0">
                <a:solidFill>
                  <a:prstClr val="black"/>
                </a:solidFill>
                <a:ea typeface="Fira Sans Book" panose="020B0503050000020004" pitchFamily="34" charset="0"/>
              </a:rPr>
              <a:t>Original SYN®‑COLL peptide </a:t>
            </a:r>
            <a:r>
              <a:rPr lang="en-US" sz="1200">
                <a:solidFill>
                  <a:prstClr val="black"/>
                </a:solidFill>
                <a:ea typeface="Fira Sans Book" panose="020B0503050000020004" pitchFamily="34" charset="0"/>
              </a:rPr>
              <a:t>generation patented</a:t>
            </a:r>
            <a:r>
              <a:rPr lang="en-US" sz="1200" dirty="0">
                <a:solidFill>
                  <a:prstClr val="black"/>
                </a:solidFill>
                <a:ea typeface="Fira Sans Book" panose="020B0503050000020004" pitchFamily="34" charset="0"/>
              </a:rPr>
              <a:t>; CB version patent application pending</a:t>
            </a:r>
            <a:endPar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endParaRP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Low carbon footprint of 5.2 kg CO</a:t>
            </a:r>
            <a:r>
              <a:rPr kumimoji="0" lang="en-US" sz="1200" b="0" i="0" u="none" strike="noStrike" kern="1200" cap="none" spc="0" normalizeH="0" baseline="-25000" noProof="0" dirty="0">
                <a:ln>
                  <a:noFill/>
                </a:ln>
                <a:solidFill>
                  <a:prstClr val="black"/>
                </a:solidFill>
                <a:effectLst/>
                <a:uLnTx/>
                <a:uFillTx/>
                <a:latin typeface="DM Sans"/>
                <a:ea typeface="Fira Sans Book" panose="020B0503050000020004" pitchFamily="34" charset="0"/>
                <a:cs typeface="+mn-cs"/>
              </a:rPr>
              <a:t>2</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eq./kg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99.9% natural origin (ISO 16128), 73% natural origin for the pure peptide </a:t>
            </a:r>
          </a:p>
        </p:txBody>
      </p:sp>
      <p:sp>
        <p:nvSpPr>
          <p:cNvPr id="66" name="TextBox 70">
            <a:extLst>
              <a:ext uri="{FF2B5EF4-FFF2-40B4-BE49-F238E27FC236}">
                <a16:creationId xmlns:a16="http://schemas.microsoft.com/office/drawing/2014/main" id="{805DBA86-E136-A9E8-B272-82071A89DD83}"/>
              </a:ext>
            </a:extLst>
          </p:cNvPr>
          <p:cNvSpPr txBox="1"/>
          <p:nvPr/>
        </p:nvSpPr>
        <p:spPr>
          <a:xfrm>
            <a:off x="1980000" y="104589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Tripeptide-5, Aqua, Glycerin</a:t>
            </a:r>
          </a:p>
        </p:txBody>
      </p:sp>
      <p:sp>
        <p:nvSpPr>
          <p:cNvPr id="48" name="Rectangle 47">
            <a:extLst>
              <a:ext uri="{FF2B5EF4-FFF2-40B4-BE49-F238E27FC236}">
                <a16:creationId xmlns:a16="http://schemas.microsoft.com/office/drawing/2014/main" id="{DC1BB80F-2BD9-1E09-E998-96CD77629201}"/>
              </a:ext>
            </a:extLst>
          </p:cNvPr>
          <p:cNvSpPr/>
          <p:nvPr/>
        </p:nvSpPr>
        <p:spPr>
          <a:xfrm>
            <a:off x="302401" y="2922407"/>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8D4CB03C-F44A-7F81-3618-FBEB8DFDA766}"/>
              </a:ext>
            </a:extLst>
          </p:cNvPr>
          <p:cNvGrpSpPr/>
          <p:nvPr/>
        </p:nvGrpSpPr>
        <p:grpSpPr>
          <a:xfrm>
            <a:off x="1980000" y="2931621"/>
            <a:ext cx="7803722" cy="566034"/>
            <a:chOff x="1980000" y="2864080"/>
            <a:chExt cx="7803722" cy="566034"/>
          </a:xfrm>
        </p:grpSpPr>
        <p:sp>
          <p:nvSpPr>
            <p:cNvPr id="56" name="Rectangle 55">
              <a:extLst>
                <a:ext uri="{FF2B5EF4-FFF2-40B4-BE49-F238E27FC236}">
                  <a16:creationId xmlns:a16="http://schemas.microsoft.com/office/drawing/2014/main" id="{EF81DD97-D580-7802-40CA-0374840235E7}"/>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7CAC7629-C57C-A116-71B5-1F92D4824BDC}"/>
                </a:ext>
              </a:extLst>
            </p:cNvPr>
            <p:cNvSpPr/>
            <p:nvPr/>
          </p:nvSpPr>
          <p:spPr>
            <a:xfrm>
              <a:off x="5291989" y="2864080"/>
              <a:ext cx="4491733" cy="566034"/>
            </a:xfrm>
            <a:prstGeom prst="rect">
              <a:avLst/>
            </a:prstGeom>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Soluble in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Readily biodegradable</a:t>
              </a: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sp>
          <p:nvSpPr>
            <p:cNvPr id="49" name="TextBox 73">
              <a:extLst>
                <a:ext uri="{FF2B5EF4-FFF2-40B4-BE49-F238E27FC236}">
                  <a16:creationId xmlns:a16="http://schemas.microsoft.com/office/drawing/2014/main" id="{BA9BB585-DFBD-BF51-845F-0AA1B9E3EE4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3.0-7.0</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302401" y="5098616"/>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grpSp>
        <p:nvGrpSpPr>
          <p:cNvPr id="19" name="Group 18">
            <a:extLst>
              <a:ext uri="{FF2B5EF4-FFF2-40B4-BE49-F238E27FC236}">
                <a16:creationId xmlns:a16="http://schemas.microsoft.com/office/drawing/2014/main" id="{25C1614B-339E-5DA0-A228-F4E267BAA726}"/>
              </a:ext>
            </a:extLst>
          </p:cNvPr>
          <p:cNvGrpSpPr/>
          <p:nvPr/>
        </p:nvGrpSpPr>
        <p:grpSpPr>
          <a:xfrm>
            <a:off x="4533049" y="5098961"/>
            <a:ext cx="2988274" cy="899085"/>
            <a:chOff x="2298182" y="4967990"/>
            <a:chExt cx="2988274" cy="899085"/>
          </a:xfrm>
        </p:grpSpPr>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80132" y="5017615"/>
              <a:ext cx="1006324" cy="756000"/>
            </a:xfrm>
            <a:prstGeom prst="rect">
              <a:avLst/>
            </a:prstGeom>
            <a:ln>
              <a:noFill/>
            </a:ln>
            <a:effectLst/>
          </p:spPr>
        </p:pic>
        <p:pic>
          <p:nvPicPr>
            <p:cNvPr id="11" name="Picture 10" descr="Logo&#10;&#10;Description automatically generated">
              <a:extLst>
                <a:ext uri="{FF2B5EF4-FFF2-40B4-BE49-F238E27FC236}">
                  <a16:creationId xmlns:a16="http://schemas.microsoft.com/office/drawing/2014/main" id="{B6959409-9D5C-8E7C-DCED-269AB6B6B5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98182" y="5037767"/>
              <a:ext cx="756000" cy="756000"/>
            </a:xfrm>
            <a:prstGeom prst="rect">
              <a:avLst/>
            </a:prstGeom>
          </p:spPr>
        </p:pic>
        <p:pic>
          <p:nvPicPr>
            <p:cNvPr id="14" name="Picture 13" descr="A green and white circle with text&#10;&#10;Description automatically generated">
              <a:extLst>
                <a:ext uri="{FF2B5EF4-FFF2-40B4-BE49-F238E27FC236}">
                  <a16:creationId xmlns:a16="http://schemas.microsoft.com/office/drawing/2014/main" id="{D7F88354-983D-50F9-A8E0-EEBBFD2B7B4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185888" y="4967990"/>
              <a:ext cx="899085" cy="899085"/>
            </a:xfrm>
            <a:prstGeom prst="rect">
              <a:avLst/>
            </a:prstGeom>
          </p:spPr>
        </p:pic>
      </p:grpSp>
      <p:sp>
        <p:nvSpPr>
          <p:cNvPr id="67" name="Rectangle 66">
            <a:extLst>
              <a:ext uri="{FF2B5EF4-FFF2-40B4-BE49-F238E27FC236}">
                <a16:creationId xmlns:a16="http://schemas.microsoft.com/office/drawing/2014/main" id="{7171883A-B39C-3CC0-7BB7-E00620DF26CE}"/>
              </a:ext>
            </a:extLst>
          </p:cNvPr>
          <p:cNvSpPr/>
          <p:nvPr/>
        </p:nvSpPr>
        <p:spPr>
          <a:xfrm>
            <a:off x="302401" y="3589962"/>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grpSp>
        <p:nvGrpSpPr>
          <p:cNvPr id="28" name="Group 27">
            <a:extLst>
              <a:ext uri="{FF2B5EF4-FFF2-40B4-BE49-F238E27FC236}">
                <a16:creationId xmlns:a16="http://schemas.microsoft.com/office/drawing/2014/main" id="{E91D9FFF-5C4F-95A6-0194-C599271D9D16}"/>
              </a:ext>
            </a:extLst>
          </p:cNvPr>
          <p:cNvGrpSpPr/>
          <p:nvPr/>
        </p:nvGrpSpPr>
        <p:grpSpPr>
          <a:xfrm>
            <a:off x="1980000" y="3589617"/>
            <a:ext cx="9648184" cy="1417036"/>
            <a:chOff x="1980000" y="3526212"/>
            <a:chExt cx="9648184" cy="1417036"/>
          </a:xfrm>
        </p:grpSpPr>
        <p:sp>
          <p:nvSpPr>
            <p:cNvPr id="69" name="TextBox 56">
              <a:extLst>
                <a:ext uri="{FF2B5EF4-FFF2-40B4-BE49-F238E27FC236}">
                  <a16:creationId xmlns:a16="http://schemas.microsoft.com/office/drawing/2014/main" id="{8C2EBC94-E144-149B-0528-1F8625C84124}"/>
                </a:ext>
              </a:extLst>
            </p:cNvPr>
            <p:cNvSpPr txBox="1"/>
            <p:nvPr/>
          </p:nvSpPr>
          <p:spPr>
            <a:xfrm>
              <a:off x="1980000" y="3535958"/>
              <a:ext cx="3045767" cy="1407290"/>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Collagen Science Pioneer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First TGF-β booster on the market*</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Mimics the skin’s own mechanism              to produce and protect Collagen*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Rebalances inflammation by inhibiting cytokines (TNFα, IL-8)*</a:t>
              </a:r>
            </a:p>
          </p:txBody>
        </p:sp>
        <p:sp>
          <p:nvSpPr>
            <p:cNvPr id="20" name="TextBox 56">
              <a:extLst>
                <a:ext uri="{FF2B5EF4-FFF2-40B4-BE49-F238E27FC236}">
                  <a16:creationId xmlns:a16="http://schemas.microsoft.com/office/drawing/2014/main" id="{0AFA3016-26D0-DDA3-3C59-FBB5CDC4CC21}"/>
                </a:ext>
              </a:extLst>
            </p:cNvPr>
            <p:cNvSpPr txBox="1"/>
            <p:nvPr/>
          </p:nvSpPr>
          <p:spPr>
            <a:xfrm>
              <a:off x="5344315" y="3526212"/>
              <a:ext cx="6283869" cy="129209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Slow down the aging process from within**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Significantly supports skin’s Collagen reserves, with age-personalized action**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Protects from UV-induced Collagen degradation already at 1%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Sculpts face and neck for a firmer, more lifted appearance**</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Refines skin appearance with less visible pores**</a:t>
              </a:r>
            </a:p>
          </p:txBody>
        </p:sp>
      </p:grpSp>
      <p:pic>
        <p:nvPicPr>
          <p:cNvPr id="4" name="Graphic 3">
            <a:extLst>
              <a:ext uri="{FF2B5EF4-FFF2-40B4-BE49-F238E27FC236}">
                <a16:creationId xmlns:a16="http://schemas.microsoft.com/office/drawing/2014/main" id="{FD90484A-F633-6985-CF70-8E1CAB19E4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8759" y="5128332"/>
            <a:ext cx="1026880" cy="780429"/>
          </a:xfrm>
          <a:prstGeom prst="rect">
            <a:avLst/>
          </a:prstGeom>
        </p:spPr>
      </p:pic>
      <p:pic>
        <p:nvPicPr>
          <p:cNvPr id="27" name="Graphic 26">
            <a:extLst>
              <a:ext uri="{FF2B5EF4-FFF2-40B4-BE49-F238E27FC236}">
                <a16:creationId xmlns:a16="http://schemas.microsoft.com/office/drawing/2014/main" id="{1F406B17-3F60-F7CE-D7EC-700009C16E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64858" y="5134601"/>
            <a:ext cx="1042107" cy="792000"/>
          </a:xfrm>
          <a:prstGeom prst="rect">
            <a:avLst/>
          </a:prstGeom>
        </p:spPr>
      </p:pic>
    </p:spTree>
    <p:extLst>
      <p:ext uri="{BB962C8B-B14F-4D97-AF65-F5344CB8AC3E}">
        <p14:creationId xmlns:p14="http://schemas.microsoft.com/office/powerpoint/2010/main" val="1093518989"/>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lose-up of a person&#10;&#10;AI-generated content may be incorrect.">
            <a:extLst>
              <a:ext uri="{FF2B5EF4-FFF2-40B4-BE49-F238E27FC236}">
                <a16:creationId xmlns:a16="http://schemas.microsoft.com/office/drawing/2014/main" id="{0B6A16FF-9322-1DF6-E32F-27D3BE04A1A8}"/>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a:xfrm>
            <a:off x="0" y="-10160"/>
            <a:ext cx="12191999" cy="6858000"/>
          </a:xfrm>
        </p:spPr>
      </p:pic>
    </p:spTree>
    <p:extLst>
      <p:ext uri="{BB962C8B-B14F-4D97-AF65-F5344CB8AC3E}">
        <p14:creationId xmlns:p14="http://schemas.microsoft.com/office/powerpoint/2010/main" val="4224714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8D411-0884-F696-ADAD-9B008986A9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66ECDC2-5306-D78C-5D05-B180C1336092}"/>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pic>
        <p:nvPicPr>
          <p:cNvPr id="15" name="Graphic 14">
            <a:extLst>
              <a:ext uri="{FF2B5EF4-FFF2-40B4-BE49-F238E27FC236}">
                <a16:creationId xmlns:a16="http://schemas.microsoft.com/office/drawing/2014/main" id="{E75EC3B0-6196-56DB-25E3-446E192A7E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6532" y="5072400"/>
            <a:ext cx="866842" cy="658800"/>
          </a:xfrm>
          <a:prstGeom prst="rect">
            <a:avLst/>
          </a:prstGeom>
        </p:spPr>
      </p:pic>
      <p:pic>
        <p:nvPicPr>
          <p:cNvPr id="37" name="Picture 36" descr="Logo&#10;&#10;Description automatically generated">
            <a:extLst>
              <a:ext uri="{FF2B5EF4-FFF2-40B4-BE49-F238E27FC236}">
                <a16:creationId xmlns:a16="http://schemas.microsoft.com/office/drawing/2014/main" id="{404F2556-7D66-757D-0FDF-ACA662C060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20570" y="5081391"/>
            <a:ext cx="881929" cy="655843"/>
          </a:xfrm>
          <a:prstGeom prst="rect">
            <a:avLst/>
          </a:prstGeom>
        </p:spPr>
      </p:pic>
      <p:pic>
        <p:nvPicPr>
          <p:cNvPr id="39" name="Picture 38" descr="A green and white circle with text&#10;&#10;Description automatically generated">
            <a:extLst>
              <a:ext uri="{FF2B5EF4-FFF2-40B4-BE49-F238E27FC236}">
                <a16:creationId xmlns:a16="http://schemas.microsoft.com/office/drawing/2014/main" id="{CE7DCD00-2688-AAD7-4D25-7EF7435DC9D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803309" y="5040746"/>
            <a:ext cx="720000" cy="720000"/>
          </a:xfrm>
          <a:prstGeom prst="rect">
            <a:avLst/>
          </a:prstGeom>
        </p:spPr>
      </p:pic>
      <p:pic>
        <p:nvPicPr>
          <p:cNvPr id="40" name="Picture 39" descr="Logo&#10;&#10;Description automatically generated">
            <a:extLst>
              <a:ext uri="{FF2B5EF4-FFF2-40B4-BE49-F238E27FC236}">
                <a16:creationId xmlns:a16="http://schemas.microsoft.com/office/drawing/2014/main" id="{88D6EFFC-B8A3-BAC4-36F3-3CC7E223252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68852" y="5103746"/>
            <a:ext cx="594000" cy="594000"/>
          </a:xfrm>
          <a:prstGeom prst="rect">
            <a:avLst/>
          </a:prstGeom>
        </p:spPr>
      </p:pic>
      <p:sp>
        <p:nvSpPr>
          <p:cNvPr id="65" name="Rectangle 64">
            <a:extLst>
              <a:ext uri="{FF2B5EF4-FFF2-40B4-BE49-F238E27FC236}">
                <a16:creationId xmlns:a16="http://schemas.microsoft.com/office/drawing/2014/main" id="{B2AB53D4-BBF9-764B-AA0A-C85948B81176}"/>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8D4B15D-6D04-C9E7-B17B-972F44F1851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1E2AD665-A4E1-A0E3-EA58-74C57B042B86}"/>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1C5374D1-A12E-36B8-61CF-CDE27F6B3645}"/>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01173DB3-41D9-3C04-17FE-E4BAD87F0F6B}"/>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3EC11503-28F4-D7A9-39F0-D2D12D36839C}"/>
              </a:ext>
            </a:extLst>
          </p:cNvPr>
          <p:cNvSpPr>
            <a:spLocks noGrp="1"/>
          </p:cNvSpPr>
          <p:nvPr>
            <p:ph type="title"/>
          </p:nvPr>
        </p:nvSpPr>
        <p:spPr/>
        <p:txBody>
          <a:bodyPr/>
          <a:lstStyle/>
          <a:p>
            <a:r>
              <a:rPr lang="en-US"/>
              <a:t>SYN®-HYCAN CB</a:t>
            </a:r>
          </a:p>
        </p:txBody>
      </p:sp>
      <p:sp>
        <p:nvSpPr>
          <p:cNvPr id="10" name="AutoShape 2">
            <a:extLst>
              <a:ext uri="{FF2B5EF4-FFF2-40B4-BE49-F238E27FC236}">
                <a16:creationId xmlns:a16="http://schemas.microsoft.com/office/drawing/2014/main" id="{9D449366-0B7D-1F0B-C49A-3E4CDB83EBA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70442049-BB89-7724-42C8-CF19D33C3088}"/>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66" name="TextBox 70">
            <a:extLst>
              <a:ext uri="{FF2B5EF4-FFF2-40B4-BE49-F238E27FC236}">
                <a16:creationId xmlns:a16="http://schemas.microsoft.com/office/drawing/2014/main" id="{5366F9BE-D170-6364-DDD0-CA962ED23B32}"/>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Tetradecyl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Aminobutyroylvalylaminobutyric</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Urea Acetate, Glycerin, Aqua, Magnesium Chloride</a:t>
            </a:r>
          </a:p>
        </p:txBody>
      </p:sp>
      <p:sp>
        <p:nvSpPr>
          <p:cNvPr id="48" name="Rectangle 47">
            <a:extLst>
              <a:ext uri="{FF2B5EF4-FFF2-40B4-BE49-F238E27FC236}">
                <a16:creationId xmlns:a16="http://schemas.microsoft.com/office/drawing/2014/main" id="{D6E6856F-EA2E-94F4-84BD-306AE7782C84}"/>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625E1FE3-D422-0357-DD69-BF1929446EA6}"/>
              </a:ext>
            </a:extLst>
          </p:cNvPr>
          <p:cNvGrpSpPr/>
          <p:nvPr/>
        </p:nvGrpSpPr>
        <p:grpSpPr>
          <a:xfrm>
            <a:off x="1980000" y="2800995"/>
            <a:ext cx="7803722" cy="566034"/>
            <a:chOff x="1980000" y="2864080"/>
            <a:chExt cx="7803722" cy="566034"/>
          </a:xfrm>
        </p:grpSpPr>
        <p:sp>
          <p:nvSpPr>
            <p:cNvPr id="56" name="Rectangle 55">
              <a:extLst>
                <a:ext uri="{FF2B5EF4-FFF2-40B4-BE49-F238E27FC236}">
                  <a16:creationId xmlns:a16="http://schemas.microsoft.com/office/drawing/2014/main" id="{DF5EE193-6834-F65D-F4E7-2A393E8D77C5}"/>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2-5%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151E480C-5657-BF71-15AD-D6A7FE4BEE57}"/>
                </a:ext>
              </a:extLst>
            </p:cNvPr>
            <p:cNvSpPr/>
            <p:nvPr/>
          </p:nvSpPr>
          <p:spPr>
            <a:xfrm>
              <a:off x="5291989" y="2864080"/>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72883980-8BFC-315F-D4F0-13E7A4233F96}"/>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3.0-5.5</a:t>
              </a:r>
            </a:p>
          </p:txBody>
        </p:sp>
      </p:grpSp>
      <p:sp>
        <p:nvSpPr>
          <p:cNvPr id="67" name="Rectangle 66">
            <a:extLst>
              <a:ext uri="{FF2B5EF4-FFF2-40B4-BE49-F238E27FC236}">
                <a16:creationId xmlns:a16="http://schemas.microsoft.com/office/drawing/2014/main" id="{BA8EE022-178A-CD4E-AFDD-A2DDDDF5532F}"/>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96B2A041-121F-4F5C-181A-FB4C7794DDBB}"/>
              </a:ext>
            </a:extLst>
          </p:cNvPr>
          <p:cNvSpPr txBox="1"/>
          <p:nvPr/>
        </p:nvSpPr>
        <p:spPr>
          <a:xfrm>
            <a:off x="1980000" y="3468736"/>
            <a:ext cx="9773385" cy="1378297"/>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Boosts hyaluronic acid (HA) synthesis in both keratinocytes and dermal fibroblasts*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CD44 expression, a key cellular anchor of HA*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collagen type 1, </a:t>
            </a:r>
            <a:r>
              <a:rPr kumimoji="0" lang="en-US" sz="12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lumican</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and </a:t>
            </a:r>
            <a:r>
              <a:rPr kumimoji="0" lang="en-US" sz="12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decorin</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levels, important for collagen support &amp; organization*​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Provides visible filling effect in just 2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Lifts even the most difficult areas, such as the neck</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Benefits on multiple skin zones (under eye, upper- and mid-cheek, jawline, neck, lip)</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Increases skin firmness +200% on cheek area.</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pic>
        <p:nvPicPr>
          <p:cNvPr id="12" name="Graphic 11">
            <a:extLst>
              <a:ext uri="{FF2B5EF4-FFF2-40B4-BE49-F238E27FC236}">
                <a16:creationId xmlns:a16="http://schemas.microsoft.com/office/drawing/2014/main" id="{FD867B90-4FE9-F5C4-5697-5B507B0CD1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55600" y="5072400"/>
            <a:ext cx="866841" cy="658800"/>
          </a:xfrm>
          <a:prstGeom prst="rect">
            <a:avLst/>
          </a:prstGeom>
        </p:spPr>
      </p:pic>
      <p:sp>
        <p:nvSpPr>
          <p:cNvPr id="7" name="TextBox 6">
            <a:extLst>
              <a:ext uri="{FF2B5EF4-FFF2-40B4-BE49-F238E27FC236}">
                <a16:creationId xmlns:a16="http://schemas.microsoft.com/office/drawing/2014/main" id="{3ADA7ABA-7FD4-1368-690E-9D50B52570C9}"/>
              </a:ext>
            </a:extLst>
          </p:cNvPr>
          <p:cNvSpPr txBox="1"/>
          <p:nvPr/>
        </p:nvSpPr>
        <p:spPr>
          <a:xfrm>
            <a:off x="1880962" y="1724522"/>
            <a:ext cx="3787890" cy="1015663"/>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Highly potent, natural origin tripeptide, suitable for Clean-Beauty, produced via Green Chemistry Science with an optimized SYN®-Peptide technology, designed to stimulate hyaluronic acid from within </a:t>
            </a:r>
          </a:p>
        </p:txBody>
      </p:sp>
      <p:sp>
        <p:nvSpPr>
          <p:cNvPr id="11" name="TextBox 10">
            <a:extLst>
              <a:ext uri="{FF2B5EF4-FFF2-40B4-BE49-F238E27FC236}">
                <a16:creationId xmlns:a16="http://schemas.microsoft.com/office/drawing/2014/main" id="{BC24F34E-D30D-D87E-316C-234C2DFEBA96}"/>
              </a:ext>
            </a:extLst>
          </p:cNvPr>
          <p:cNvSpPr txBox="1"/>
          <p:nvPr/>
        </p:nvSpPr>
        <p:spPr>
          <a:xfrm>
            <a:off x="5822154" y="1673376"/>
            <a:ext cx="6056619" cy="1092607"/>
          </a:xfrm>
          <a:prstGeom prst="rect">
            <a:avLst/>
          </a:prstGeom>
          <a:noFill/>
        </p:spPr>
        <p:txBody>
          <a:bodyPr wrap="square">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Original SYN®‑HYCAN peptide generation patented; CB version patent application pending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TFA-free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rPr>
              <a:t>1</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endPar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99.98% natural origin (ISO 16128) for SYN®-HYCAN CB - 85% natural origin (ISO 16128) for the pure SYN®-HYCAN peptide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rPr>
              <a:t>2</a:t>
            </a:r>
          </a:p>
        </p:txBody>
      </p:sp>
    </p:spTree>
    <p:extLst>
      <p:ext uri="{BB962C8B-B14F-4D97-AF65-F5344CB8AC3E}">
        <p14:creationId xmlns:p14="http://schemas.microsoft.com/office/powerpoint/2010/main" val="1771282452"/>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person's eye&#10;&#10;AI-generated content may be incorrect.">
            <a:extLst>
              <a:ext uri="{FF2B5EF4-FFF2-40B4-BE49-F238E27FC236}">
                <a16:creationId xmlns:a16="http://schemas.microsoft.com/office/drawing/2014/main" id="{B52542FB-2871-CA2D-C3C8-6D9DAD29E9A7}"/>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295009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C201A-9C50-B7AF-0E46-6E76DD09BBD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738134C-70DB-C746-D289-9673472C5411}"/>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noProof="0">
              <a:ln>
                <a:noFill/>
              </a:ln>
              <a:solidFill>
                <a:srgbClr val="4D3C35"/>
              </a:solidFill>
              <a:effectLst/>
              <a:uLnTx/>
              <a:uFillTx/>
              <a:latin typeface="Fira Sans"/>
              <a:ea typeface="+mn-ea"/>
              <a:cs typeface="+mn-cs"/>
            </a:endParaRPr>
          </a:p>
        </p:txBody>
      </p:sp>
      <p:pic>
        <p:nvPicPr>
          <p:cNvPr id="18" name="Graphic 17">
            <a:extLst>
              <a:ext uri="{FF2B5EF4-FFF2-40B4-BE49-F238E27FC236}">
                <a16:creationId xmlns:a16="http://schemas.microsoft.com/office/drawing/2014/main" id="{03537EAC-3AC6-24EF-EEA4-98DC275079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7676" y="5072400"/>
            <a:ext cx="867600" cy="659377"/>
          </a:xfrm>
          <a:prstGeom prst="rect">
            <a:avLst/>
          </a:prstGeom>
        </p:spPr>
      </p:pic>
      <p:sp>
        <p:nvSpPr>
          <p:cNvPr id="65" name="Rectangle 64">
            <a:extLst>
              <a:ext uri="{FF2B5EF4-FFF2-40B4-BE49-F238E27FC236}">
                <a16:creationId xmlns:a16="http://schemas.microsoft.com/office/drawing/2014/main" id="{D05DDDE3-BF50-F3E2-BE68-960F53FAC17D}"/>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48126EF7-0F5B-88CF-A2EE-ABA9C89CE01D}"/>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CA63C456-15E5-EADE-D380-BDD3AFDC72E8}"/>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schemeClr val="bg1"/>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000" b="0" i="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BE7180AB-25FF-3E33-9640-541F7C140F82}"/>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6672572A-9EE5-586C-2F5F-D97D9D594C55}"/>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5BDCA2FA-D82A-8DCA-08C7-562E51E54B77}"/>
              </a:ext>
            </a:extLst>
          </p:cNvPr>
          <p:cNvSpPr>
            <a:spLocks noGrp="1"/>
          </p:cNvSpPr>
          <p:nvPr>
            <p:ph type="title"/>
          </p:nvPr>
        </p:nvSpPr>
        <p:spPr/>
        <p:txBody>
          <a:bodyPr/>
          <a:lstStyle/>
          <a:p>
            <a:r>
              <a:rPr lang="en-US"/>
              <a:t>SYN-EYE® CB</a:t>
            </a:r>
          </a:p>
        </p:txBody>
      </p:sp>
      <p:sp>
        <p:nvSpPr>
          <p:cNvPr id="10" name="AutoShape 2">
            <a:extLst>
              <a:ext uri="{FF2B5EF4-FFF2-40B4-BE49-F238E27FC236}">
                <a16:creationId xmlns:a16="http://schemas.microsoft.com/office/drawing/2014/main" id="{F737E8D7-E5D9-B419-A65F-B6405B9044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3D4BA47C-6E88-E3FE-F985-0ABF3CDE6E39}"/>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7E9BFAF0-39E9-60ED-323F-38A182962C79}"/>
              </a:ext>
            </a:extLst>
          </p:cNvPr>
          <p:cNvSpPr txBox="1"/>
          <p:nvPr/>
        </p:nvSpPr>
        <p:spPr>
          <a:xfrm>
            <a:off x="1980000" y="1713157"/>
            <a:ext cx="9784537" cy="709200"/>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Combines the latest cutting-edge SYN®-Peptide technology, produced via Green Chemistry Science with superior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bioactives</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in a multifunctional eye care formula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69.9% of natural origin (according to ISO 16128)</a:t>
            </a:r>
          </a:p>
        </p:txBody>
      </p:sp>
      <p:sp>
        <p:nvSpPr>
          <p:cNvPr id="66" name="TextBox 70">
            <a:extLst>
              <a:ext uri="{FF2B5EF4-FFF2-40B4-BE49-F238E27FC236}">
                <a16:creationId xmlns:a16="http://schemas.microsoft.com/office/drawing/2014/main" id="{1739DB60-911B-FCC4-4114-CA83C10FFDD4}"/>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Aqua, Palmitoyl Tripeptide-5, Panthenol, Sodium Hyaluronate,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Dunaliella</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Salina Extract,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Pentylene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Glycol, Citric Acid </a:t>
            </a:r>
          </a:p>
        </p:txBody>
      </p:sp>
      <p:sp>
        <p:nvSpPr>
          <p:cNvPr id="48" name="Rectangle 47">
            <a:extLst>
              <a:ext uri="{FF2B5EF4-FFF2-40B4-BE49-F238E27FC236}">
                <a16:creationId xmlns:a16="http://schemas.microsoft.com/office/drawing/2014/main" id="{C9CC572C-D94F-2FB3-B921-CCA70BFC8879}"/>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67BAD361-A460-073A-2192-8D30A88C6CBA}"/>
              </a:ext>
            </a:extLst>
          </p:cNvPr>
          <p:cNvGrpSpPr/>
          <p:nvPr/>
        </p:nvGrpSpPr>
        <p:grpSpPr>
          <a:xfrm>
            <a:off x="1980000" y="2800995"/>
            <a:ext cx="8862146" cy="566034"/>
            <a:chOff x="1980000" y="2864080"/>
            <a:chExt cx="8862146" cy="566034"/>
          </a:xfrm>
        </p:grpSpPr>
        <p:sp>
          <p:nvSpPr>
            <p:cNvPr id="56" name="Rectangle 55">
              <a:extLst>
                <a:ext uri="{FF2B5EF4-FFF2-40B4-BE49-F238E27FC236}">
                  <a16:creationId xmlns:a16="http://schemas.microsoft.com/office/drawing/2014/main" id="{D246FB87-3EC0-0B2C-8482-46F3984FFC51}"/>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lang="en-US" sz="1200">
                  <a:solidFill>
                    <a:prstClr val="black"/>
                  </a:solidFill>
                  <a:latin typeface="DM Sans" pitchFamily="2" charset="0"/>
                  <a:ea typeface="Fira Sans Book" panose="020B0503050000020004" pitchFamily="34" charset="0"/>
                </a:rPr>
                <a:t>: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Up to 1%</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no Phenoxyethanol</a:t>
              </a:r>
            </a:p>
          </p:txBody>
        </p:sp>
        <p:sp>
          <p:nvSpPr>
            <p:cNvPr id="64" name="Rectangle 63">
              <a:extLst>
                <a:ext uri="{FF2B5EF4-FFF2-40B4-BE49-F238E27FC236}">
                  <a16:creationId xmlns:a16="http://schemas.microsoft.com/office/drawing/2014/main" id="{53545B39-23B9-44E9-82C6-BE2224032DD5}"/>
                </a:ext>
              </a:extLst>
            </p:cNvPr>
            <p:cNvSpPr/>
            <p:nvPr/>
          </p:nvSpPr>
          <p:spPr>
            <a:xfrm>
              <a:off x="6350413" y="2864080"/>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60D30C3F-590F-EB3C-42DD-AFF77B6E4BE1}"/>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4.5-6.0</a:t>
              </a:r>
            </a:p>
          </p:txBody>
        </p:sp>
      </p:grpSp>
      <p:sp>
        <p:nvSpPr>
          <p:cNvPr id="67" name="Rectangle 66">
            <a:extLst>
              <a:ext uri="{FF2B5EF4-FFF2-40B4-BE49-F238E27FC236}">
                <a16:creationId xmlns:a16="http://schemas.microsoft.com/office/drawing/2014/main" id="{9613D25F-9EF1-AA23-073A-7D646DD808D7}"/>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FFE50150-8482-9533-5B3C-20CF1E01C420}"/>
              </a:ext>
            </a:extLst>
          </p:cNvPr>
          <p:cNvSpPr txBox="1"/>
          <p:nvPr/>
        </p:nvSpPr>
        <p:spPr>
          <a:xfrm>
            <a:off x="1980000" y="3468737"/>
            <a:ext cx="9784537" cy="981988"/>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Visibly reduces the appearance of lines and wrinkles around the eye within 7 days**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Shows a visibly brighter skin color in dark circle area after only </a:t>
            </a:r>
            <a:b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b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14 days**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Helps to reduce skin roughness, making the delicate skin around the eye look smoother and fresher**</a:t>
            </a:r>
          </a:p>
        </p:txBody>
      </p:sp>
      <p:pic>
        <p:nvPicPr>
          <p:cNvPr id="26" name="Picture 25" descr="Logo&#10;&#10;Description automatically generated">
            <a:extLst>
              <a:ext uri="{FF2B5EF4-FFF2-40B4-BE49-F238E27FC236}">
                <a16:creationId xmlns:a16="http://schemas.microsoft.com/office/drawing/2014/main" id="{CE4A563A-6BDA-7583-F037-677DF1D3CE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27" name="Picture 26">
            <a:extLst>
              <a:ext uri="{FF2B5EF4-FFF2-40B4-BE49-F238E27FC236}">
                <a16:creationId xmlns:a16="http://schemas.microsoft.com/office/drawing/2014/main" id="{0224E42F-9BEB-F250-0E3E-21EA21138EB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734835" y="5101825"/>
            <a:ext cx="795797" cy="597842"/>
          </a:xfrm>
          <a:prstGeom prst="rect">
            <a:avLst/>
          </a:prstGeom>
          <a:ln>
            <a:noFill/>
          </a:ln>
          <a:effectLst/>
        </p:spPr>
      </p:pic>
      <p:pic>
        <p:nvPicPr>
          <p:cNvPr id="28" name="Picture 27" descr="A green and white circle with text&#10;&#10;Description automatically generated">
            <a:extLst>
              <a:ext uri="{FF2B5EF4-FFF2-40B4-BE49-F238E27FC236}">
                <a16:creationId xmlns:a16="http://schemas.microsoft.com/office/drawing/2014/main" id="{B2E32792-E83F-EE10-C8B6-98ED38474CF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spTree>
    <p:extLst>
      <p:ext uri="{BB962C8B-B14F-4D97-AF65-F5344CB8AC3E}">
        <p14:creationId xmlns:p14="http://schemas.microsoft.com/office/powerpoint/2010/main" val="1768934119"/>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applying a dropper on her face&#10;&#10;AI-generated content may be incorrect.">
            <a:extLst>
              <a:ext uri="{FF2B5EF4-FFF2-40B4-BE49-F238E27FC236}">
                <a16:creationId xmlns:a16="http://schemas.microsoft.com/office/drawing/2014/main" id="{4512288D-BF7E-E5BB-09CD-E259CF588FBC}"/>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11328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50DA4-BB04-8281-4713-8BF414DE6A99}"/>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3341158-F4C9-4C0D-2C1A-1822228DDF9D}"/>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DF2223D1-37A2-D15C-2ED0-2B408B25BDD0}"/>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B0DBD372-7435-2F85-F6B3-4178E24D7D0A}"/>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3B35D0E4-0996-61BA-30C2-084B9AA8C612}"/>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63B24D05-1235-FA83-84A9-0CEC42530E9D}"/>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B254F927-517A-2283-C10F-2FD713CCB7F1}"/>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1AB9034D-D4DD-E7C4-EE8D-ACEF4FEDE323}"/>
              </a:ext>
            </a:extLst>
          </p:cNvPr>
          <p:cNvSpPr>
            <a:spLocks noGrp="1"/>
          </p:cNvSpPr>
          <p:nvPr>
            <p:ph type="title"/>
          </p:nvPr>
        </p:nvSpPr>
        <p:spPr/>
        <p:txBody>
          <a:bodyPr/>
          <a:lstStyle/>
          <a:p>
            <a:r>
              <a:rPr lang="en-US"/>
              <a:t>SYN-GLOW®</a:t>
            </a:r>
          </a:p>
        </p:txBody>
      </p:sp>
      <p:sp>
        <p:nvSpPr>
          <p:cNvPr id="10" name="AutoShape 2">
            <a:extLst>
              <a:ext uri="{FF2B5EF4-FFF2-40B4-BE49-F238E27FC236}">
                <a16:creationId xmlns:a16="http://schemas.microsoft.com/office/drawing/2014/main" id="{24DD374E-9FCA-CBE7-8CBB-795766ED307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67876789-3EBD-9DA9-6374-A7498E667B5C}"/>
              </a:ext>
            </a:extLst>
          </p:cNvPr>
          <p:cNvSpPr/>
          <p:nvPr/>
        </p:nvSpPr>
        <p:spPr>
          <a:xfrm>
            <a:off x="302401" y="1712812"/>
            <a:ext cx="11644331" cy="123610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B9BC8334-0F24-59EB-738D-BABA3A480478}"/>
              </a:ext>
            </a:extLst>
          </p:cNvPr>
          <p:cNvSpPr txBox="1"/>
          <p:nvPr/>
        </p:nvSpPr>
        <p:spPr>
          <a:xfrm>
            <a:off x="1979999" y="1713156"/>
            <a:ext cx="9784800" cy="1311556"/>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Highly potent patented pentapeptide, made by cutting-edge SYN®-Peptide technology, designed to highly selectively boost MC1R (Melanocortin-1 receptor), a biochemical switch (off/on) of the Melanin synthesis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From a library of more than 100 peptides, SYN-GLOW® has been identified to be the best candidate to activate MC1R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In silico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structure-based peptide design and artificial intelligence (AI), visualized with molecular modelling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99.9% of natural origin (according to ISO 16128)</a:t>
            </a:r>
          </a:p>
        </p:txBody>
      </p:sp>
      <p:sp>
        <p:nvSpPr>
          <p:cNvPr id="66" name="TextBox 70">
            <a:extLst>
              <a:ext uri="{FF2B5EF4-FFF2-40B4-BE49-F238E27FC236}">
                <a16:creationId xmlns:a16="http://schemas.microsoft.com/office/drawing/2014/main" id="{73F21DD9-D279-50E3-D054-784C70E9C464}"/>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Benzoyl Dipeptide-18 D-Phenylalanyl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Arginyl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D-Tryptophan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Dipropylamide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Mesylate, Aqua, Glycerin  </a:t>
            </a:r>
          </a:p>
        </p:txBody>
      </p:sp>
      <p:sp>
        <p:nvSpPr>
          <p:cNvPr id="48" name="Rectangle 47">
            <a:extLst>
              <a:ext uri="{FF2B5EF4-FFF2-40B4-BE49-F238E27FC236}">
                <a16:creationId xmlns:a16="http://schemas.microsoft.com/office/drawing/2014/main" id="{386A3515-BFA1-C8FB-654F-E41FBDA87525}"/>
              </a:ext>
            </a:extLst>
          </p:cNvPr>
          <p:cNvSpPr/>
          <p:nvPr/>
        </p:nvSpPr>
        <p:spPr>
          <a:xfrm>
            <a:off x="302401" y="3054573"/>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7F7C8D37-6AE3-9EB5-FDFD-88B5F7A4699F}"/>
              </a:ext>
            </a:extLst>
          </p:cNvPr>
          <p:cNvGrpSpPr/>
          <p:nvPr/>
        </p:nvGrpSpPr>
        <p:grpSpPr>
          <a:xfrm>
            <a:off x="1980000" y="3063592"/>
            <a:ext cx="7803733" cy="566229"/>
            <a:chOff x="1980000" y="2863885"/>
            <a:chExt cx="7803733" cy="566229"/>
          </a:xfrm>
        </p:grpSpPr>
        <p:sp>
          <p:nvSpPr>
            <p:cNvPr id="56" name="Rectangle 55">
              <a:extLst>
                <a:ext uri="{FF2B5EF4-FFF2-40B4-BE49-F238E27FC236}">
                  <a16:creationId xmlns:a16="http://schemas.microsoft.com/office/drawing/2014/main" id="{29217E7B-FECB-0AD0-3D17-300A3A9FECFD}"/>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F6AAB314-399C-AD3D-7B4B-529ABF160A2B}"/>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8A7F0CC9-378E-F2AE-92C8-95C926C54361}"/>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3.0-7.5</a:t>
              </a:r>
            </a:p>
          </p:txBody>
        </p:sp>
      </p:grpSp>
      <p:sp>
        <p:nvSpPr>
          <p:cNvPr id="67" name="Rectangle 66">
            <a:extLst>
              <a:ext uri="{FF2B5EF4-FFF2-40B4-BE49-F238E27FC236}">
                <a16:creationId xmlns:a16="http://schemas.microsoft.com/office/drawing/2014/main" id="{333C9FEB-663F-A356-B247-9B1B76391CE9}"/>
              </a:ext>
            </a:extLst>
          </p:cNvPr>
          <p:cNvSpPr/>
          <p:nvPr/>
        </p:nvSpPr>
        <p:spPr>
          <a:xfrm>
            <a:off x="302401" y="3722128"/>
            <a:ext cx="11644331" cy="1154055"/>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F659589A-3E5C-A7F7-04A7-8BE3F639A29E}"/>
              </a:ext>
            </a:extLst>
          </p:cNvPr>
          <p:cNvSpPr txBox="1"/>
          <p:nvPr/>
        </p:nvSpPr>
        <p:spPr>
          <a:xfrm>
            <a:off x="1980000" y="3731529"/>
            <a:ext cx="9784537" cy="1144654"/>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Highly selectively MC1R booster*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Significantly boosting key regulators of Melanin synthesis​ MITF, TYR, TRP1*</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Stimulates anti-oxidant defense factor (Nrf2) after UVA-irradiation*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Healthy, youthful, fresh-from-holiday look all year long**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Promotes a visible healthy glow in just 5 days, with long lasting result and natural personalized effect**</a:t>
            </a:r>
          </a:p>
        </p:txBody>
      </p:sp>
      <p:pic>
        <p:nvPicPr>
          <p:cNvPr id="9" name="Graphic 8">
            <a:extLst>
              <a:ext uri="{FF2B5EF4-FFF2-40B4-BE49-F238E27FC236}">
                <a16:creationId xmlns:a16="http://schemas.microsoft.com/office/drawing/2014/main" id="{E6B05A66-20B1-8F59-B2AD-F903692DF3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5600" y="5072400"/>
            <a:ext cx="867600" cy="659376"/>
          </a:xfrm>
          <a:prstGeom prst="rect">
            <a:avLst/>
          </a:prstGeom>
        </p:spPr>
      </p:pic>
      <p:pic>
        <p:nvPicPr>
          <p:cNvPr id="18" name="Picture 17" descr="Logo&#10;&#10;Description automatically generated">
            <a:extLst>
              <a:ext uri="{FF2B5EF4-FFF2-40B4-BE49-F238E27FC236}">
                <a16:creationId xmlns:a16="http://schemas.microsoft.com/office/drawing/2014/main" id="{DC5FBEB2-80DD-AADD-0DC6-19550E7EB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19" name="Picture 18" descr="A green and white circle with text&#10;&#10;Description automatically generated">
            <a:extLst>
              <a:ext uri="{FF2B5EF4-FFF2-40B4-BE49-F238E27FC236}">
                <a16:creationId xmlns:a16="http://schemas.microsoft.com/office/drawing/2014/main" id="{A41EAB92-24F8-F9DB-CE4A-0E5D1993FEA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pic>
        <p:nvPicPr>
          <p:cNvPr id="20" name="Picture 19" descr="Logo&#10;&#10;Description automatically generated">
            <a:extLst>
              <a:ext uri="{FF2B5EF4-FFF2-40B4-BE49-F238E27FC236}">
                <a16:creationId xmlns:a16="http://schemas.microsoft.com/office/drawing/2014/main" id="{489A3FF6-2A89-1B3D-682C-CD6CE26E03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71740" y="5103746"/>
            <a:ext cx="594000" cy="594000"/>
          </a:xfrm>
          <a:prstGeom prst="rect">
            <a:avLst/>
          </a:prstGeom>
        </p:spPr>
      </p:pic>
    </p:spTree>
    <p:extLst>
      <p:ext uri="{BB962C8B-B14F-4D97-AF65-F5344CB8AC3E}">
        <p14:creationId xmlns:p14="http://schemas.microsoft.com/office/powerpoint/2010/main" val="279425581"/>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lose-tacks of a person's face with a spoon&#10;&#10;AI-generated content may be incorrect.">
            <a:extLst>
              <a:ext uri="{FF2B5EF4-FFF2-40B4-BE49-F238E27FC236}">
                <a16:creationId xmlns:a16="http://schemas.microsoft.com/office/drawing/2014/main" id="{E2AF0685-D1A3-8EA1-138B-CE1A30D5101D}"/>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87692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92382-0E61-DE74-CE18-E54DCC386F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ECF6976-C4BB-0FCA-74A1-586C96D207F1}"/>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986D50D6-7FA2-B69A-1F3A-394265293CF1}"/>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885CCD8C-6C82-EAF7-5D22-1589A9FB406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51F06F1C-C5E7-79B5-0979-0CA020774209}"/>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028C8273-DFA3-BAFF-CD93-E72141DF4385}"/>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7AA18C48-48DB-A328-2A0B-91CC04A323D0}"/>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7EEDCB12-0EF6-65BD-E33C-A786281FB4B4}"/>
              </a:ext>
            </a:extLst>
          </p:cNvPr>
          <p:cNvSpPr>
            <a:spLocks noGrp="1"/>
          </p:cNvSpPr>
          <p:nvPr>
            <p:ph type="title"/>
          </p:nvPr>
        </p:nvSpPr>
        <p:spPr/>
        <p:txBody>
          <a:bodyPr/>
          <a:lstStyle/>
          <a:p>
            <a:r>
              <a:rPr lang="en-US"/>
              <a:t>SYN®-TACKS CB</a:t>
            </a:r>
          </a:p>
        </p:txBody>
      </p:sp>
      <p:sp>
        <p:nvSpPr>
          <p:cNvPr id="10" name="AutoShape 2">
            <a:extLst>
              <a:ext uri="{FF2B5EF4-FFF2-40B4-BE49-F238E27FC236}">
                <a16:creationId xmlns:a16="http://schemas.microsoft.com/office/drawing/2014/main" id="{E43D0B7C-6F87-AD20-DB92-51A8C57C9B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EA18EAFC-F56A-A88B-93C3-0836627AA65F}"/>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F5676286-DBAA-0A18-DE7C-AF05CE5E9C8F}"/>
              </a:ext>
            </a:extLst>
          </p:cNvPr>
          <p:cNvSpPr txBox="1"/>
          <p:nvPr/>
        </p:nvSpPr>
        <p:spPr>
          <a:xfrm>
            <a:off x="1980000" y="1713156"/>
            <a:ext cx="9784537" cy="99553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Combination of two highly active tri- and tetrapeptides, made by latest cutting-edge SYN®-Peptide technology, designed to support the dermal-epidermal junction (DEJ)</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99.9% of natural origin (according to ISO 16128)</a:t>
            </a:r>
          </a:p>
        </p:txBody>
      </p:sp>
      <p:sp>
        <p:nvSpPr>
          <p:cNvPr id="66" name="TextBox 70">
            <a:extLst>
              <a:ext uri="{FF2B5EF4-FFF2-40B4-BE49-F238E27FC236}">
                <a16:creationId xmlns:a16="http://schemas.microsoft.com/office/drawing/2014/main" id="{6E500203-DE16-AED6-B8C4-B84EB14FD99D}"/>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Dipeptide-5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Diaminobutyroyl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Hydroxythreonine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Palmitoyl Dipeptide-5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Diaminohydroxybutyrate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Aqua, Glycerin</a:t>
            </a:r>
          </a:p>
        </p:txBody>
      </p:sp>
      <p:sp>
        <p:nvSpPr>
          <p:cNvPr id="48" name="Rectangle 47">
            <a:extLst>
              <a:ext uri="{FF2B5EF4-FFF2-40B4-BE49-F238E27FC236}">
                <a16:creationId xmlns:a16="http://schemas.microsoft.com/office/drawing/2014/main" id="{3511AB22-D987-958E-AE56-D5E003513AB7}"/>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A98DCF82-A521-EEB5-FB34-D7A7CC8380FB}"/>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89641810-4F10-EDF7-1B62-50A8309F6A1D}"/>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1-3%</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B5D6D63C-9478-EDCF-26F8-A46364FFFD0B}"/>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3CAA5B44-73D2-68E5-C3DB-054498320DE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3.0-5.5</a:t>
              </a:r>
            </a:p>
          </p:txBody>
        </p:sp>
      </p:grpSp>
      <p:sp>
        <p:nvSpPr>
          <p:cNvPr id="67" name="Rectangle 66">
            <a:extLst>
              <a:ext uri="{FF2B5EF4-FFF2-40B4-BE49-F238E27FC236}">
                <a16:creationId xmlns:a16="http://schemas.microsoft.com/office/drawing/2014/main" id="{C6D56C85-583C-71D4-1AFB-4BE1E8630BCD}"/>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1E6639E-B960-BE3E-3C2D-54DA12D20036}"/>
              </a:ext>
            </a:extLst>
          </p:cNvPr>
          <p:cNvSpPr txBox="1"/>
          <p:nvPr/>
        </p:nvSpPr>
        <p:spPr>
          <a:xfrm>
            <a:off x="1980000" y="3468736"/>
            <a:ext cx="9964440" cy="147574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Improves overall DEJ functionality by significantly stimulating Integrin β4, Laminin V, Collagens IV, VII and XVII, and all at once*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Improves molecular communication and structural integrity </a:t>
            </a:r>
            <a:r>
              <a:rPr kumimoji="0" lang="en-US" sz="1200" b="0" i="0" u="none" strike="noStrike" kern="1200" cap="none" spc="-2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Smoother skin and visible reduction of wrinkle appearance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Rejuvenated, more compact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Increased skin suppleness by +35%**</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Increased skin tonicity by +31%**</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Increased skin firmness by +17%**</a:t>
            </a:r>
          </a:p>
        </p:txBody>
      </p:sp>
      <p:pic>
        <p:nvPicPr>
          <p:cNvPr id="7" name="Graphic 6">
            <a:extLst>
              <a:ext uri="{FF2B5EF4-FFF2-40B4-BE49-F238E27FC236}">
                <a16:creationId xmlns:a16="http://schemas.microsoft.com/office/drawing/2014/main" id="{06B5CC9D-65BD-8CF3-C396-E2DA37FF9E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7676" y="5072400"/>
            <a:ext cx="871200" cy="659462"/>
          </a:xfrm>
          <a:prstGeom prst="rect">
            <a:avLst/>
          </a:prstGeom>
        </p:spPr>
      </p:pic>
      <p:grpSp>
        <p:nvGrpSpPr>
          <p:cNvPr id="14" name="Group 13">
            <a:extLst>
              <a:ext uri="{FF2B5EF4-FFF2-40B4-BE49-F238E27FC236}">
                <a16:creationId xmlns:a16="http://schemas.microsoft.com/office/drawing/2014/main" id="{654F4146-ECAC-23EF-1961-1F3177A45AAA}"/>
              </a:ext>
            </a:extLst>
          </p:cNvPr>
          <p:cNvGrpSpPr/>
          <p:nvPr/>
        </p:nvGrpSpPr>
        <p:grpSpPr>
          <a:xfrm>
            <a:off x="3021284" y="5040746"/>
            <a:ext cx="1602739" cy="720000"/>
            <a:chOff x="3021284" y="5040746"/>
            <a:chExt cx="1602739" cy="720000"/>
          </a:xfrm>
        </p:grpSpPr>
        <p:pic>
          <p:nvPicPr>
            <p:cNvPr id="18" name="Picture 17" descr="Logo&#10;&#10;Description automatically generated">
              <a:extLst>
                <a:ext uri="{FF2B5EF4-FFF2-40B4-BE49-F238E27FC236}">
                  <a16:creationId xmlns:a16="http://schemas.microsoft.com/office/drawing/2014/main" id="{3ADE834C-5367-CC9D-EDE9-2C1EF4C91E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25" name="Picture 24" descr="A green and white circle with text&#10;&#10;Description automatically generated">
              <a:extLst>
                <a:ext uri="{FF2B5EF4-FFF2-40B4-BE49-F238E27FC236}">
                  <a16:creationId xmlns:a16="http://schemas.microsoft.com/office/drawing/2014/main" id="{076A64A1-78C2-E400-B08D-FE9EC2B1969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grpSp>
      <p:pic>
        <p:nvPicPr>
          <p:cNvPr id="3" name="Picture 2" descr="Logo&#10;&#10;Description automatically generated">
            <a:extLst>
              <a:ext uri="{FF2B5EF4-FFF2-40B4-BE49-F238E27FC236}">
                <a16:creationId xmlns:a16="http://schemas.microsoft.com/office/drawing/2014/main" id="{D1371593-B2F8-592E-CF44-AACF190B39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82658" y="5040746"/>
            <a:ext cx="719060" cy="719060"/>
          </a:xfrm>
          <a:prstGeom prst="rect">
            <a:avLst/>
          </a:prstGeom>
        </p:spPr>
      </p:pic>
    </p:spTree>
    <p:extLst>
      <p:ext uri="{BB962C8B-B14F-4D97-AF65-F5344CB8AC3E}">
        <p14:creationId xmlns:p14="http://schemas.microsoft.com/office/powerpoint/2010/main" val="3276617396"/>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with a dropper on her eye&#10;&#10;AI-generated content may be incorrect.">
            <a:extLst>
              <a:ext uri="{FF2B5EF4-FFF2-40B4-BE49-F238E27FC236}">
                <a16:creationId xmlns:a16="http://schemas.microsoft.com/office/drawing/2014/main" id="{D7995807-B35A-099A-803C-58C4DEF6BC37}"/>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318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CB4A-D4E4-26A6-442F-D93744D8F61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88828C-027F-C238-A55D-C51062696EEF}"/>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4EE40BF5-24DF-B66E-B44A-1A5507A94E45}"/>
              </a:ext>
            </a:extLst>
          </p:cNvPr>
          <p:cNvSpPr/>
          <p:nvPr/>
        </p:nvSpPr>
        <p:spPr>
          <a:xfrm>
            <a:off x="302401" y="1260000"/>
            <a:ext cx="11644332" cy="6057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0A6A9BE1-F483-771E-0363-C45FE771CFF2}"/>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020E20D6-A1BE-A2A2-D528-279F677AA09B}"/>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schemeClr val="bg1"/>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236D16E4-F56B-EC1F-D26B-D53DEF973EA6}"/>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36495A88-5D37-CDA3-304D-BBE72514621B}"/>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8C565C66-608A-697F-FE0D-38CF9770449E}"/>
              </a:ext>
            </a:extLst>
          </p:cNvPr>
          <p:cNvSpPr>
            <a:spLocks noGrp="1"/>
          </p:cNvSpPr>
          <p:nvPr>
            <p:ph type="title"/>
          </p:nvPr>
        </p:nvSpPr>
        <p:spPr/>
        <p:txBody>
          <a:bodyPr/>
          <a:lstStyle/>
          <a:p>
            <a:r>
              <a:rPr lang="en-US"/>
              <a:t>SYN-TC® CB</a:t>
            </a:r>
          </a:p>
        </p:txBody>
      </p:sp>
      <p:sp>
        <p:nvSpPr>
          <p:cNvPr id="10" name="AutoShape 2">
            <a:extLst>
              <a:ext uri="{FF2B5EF4-FFF2-40B4-BE49-F238E27FC236}">
                <a16:creationId xmlns:a16="http://schemas.microsoft.com/office/drawing/2014/main" id="{063CD265-197F-F104-3A41-0E9D319280D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9F7B5C1B-66E8-084A-D09C-0160EFE36DFE}"/>
              </a:ext>
            </a:extLst>
          </p:cNvPr>
          <p:cNvSpPr/>
          <p:nvPr/>
        </p:nvSpPr>
        <p:spPr>
          <a:xfrm>
            <a:off x="302401" y="1971409"/>
            <a:ext cx="11644331" cy="714713"/>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104865E3-D50D-2371-37F1-DDB46F859A82}"/>
              </a:ext>
            </a:extLst>
          </p:cNvPr>
          <p:cNvSpPr txBox="1"/>
          <p:nvPr/>
        </p:nvSpPr>
        <p:spPr>
          <a:xfrm>
            <a:off x="1980000" y="1971753"/>
            <a:ext cx="9784537" cy="714369"/>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Combination of three highly active tri- and tetrapeptides, made by the latest cutting-edge SYN®-Peptide technology, designed to increases the number of collagens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100% of natural origin (according to ISO 16128)</a:t>
            </a:r>
          </a:p>
        </p:txBody>
      </p:sp>
      <p:sp>
        <p:nvSpPr>
          <p:cNvPr id="66" name="TextBox 70">
            <a:extLst>
              <a:ext uri="{FF2B5EF4-FFF2-40B4-BE49-F238E27FC236}">
                <a16:creationId xmlns:a16="http://schemas.microsoft.com/office/drawing/2014/main" id="{338B3FBE-07C0-DFB0-407B-F65D1C38CFFB}"/>
              </a:ext>
            </a:extLst>
          </p:cNvPr>
          <p:cNvSpPr txBox="1"/>
          <p:nvPr/>
        </p:nvSpPr>
        <p:spPr>
          <a:xfrm>
            <a:off x="1980000" y="1263600"/>
            <a:ext cx="9964440" cy="514738"/>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Tetradecyl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Aminobutyroylvalylaminobutyric</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Urea Acetate, Palmitoyl Dipeptide-5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Diaminobutyroyl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Hydroxythreonine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b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Tripeptide-5, Aqua, Glycerin, Magnesium Chloride</a:t>
            </a:r>
          </a:p>
        </p:txBody>
      </p:sp>
      <p:sp>
        <p:nvSpPr>
          <p:cNvPr id="48" name="Rectangle 47">
            <a:extLst>
              <a:ext uri="{FF2B5EF4-FFF2-40B4-BE49-F238E27FC236}">
                <a16:creationId xmlns:a16="http://schemas.microsoft.com/office/drawing/2014/main" id="{AD4C6322-78B2-64A9-AB4C-A9C206D26642}"/>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B295783A-3A83-C59F-5667-664D50D2F0CC}"/>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E28DB81A-012D-E0B6-D631-37B22214AFE4}"/>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lang="en-US" sz="1200">
                  <a:solidFill>
                    <a:prstClr val="black"/>
                  </a:solidFill>
                  <a:latin typeface="DM Sans" pitchFamily="2" charset="0"/>
                  <a:ea typeface="Fira Sans Book" panose="020B0503050000020004" pitchFamily="34" charset="0"/>
                </a:rPr>
                <a:t>: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1–2.5% </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E0AF20F3-04A8-7831-E37C-9DFA1D40F806}"/>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21E65494-FF4F-CE85-F655-A52BC5B1ABAD}"/>
                </a:ext>
              </a:extLst>
            </p:cNvPr>
            <p:cNvSpPr txBox="1"/>
            <p:nvPr/>
          </p:nvSpPr>
          <p:spPr>
            <a:xfrm>
              <a:off x="1980000" y="2864080"/>
              <a:ext cx="1498333"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3.0-7.0</a:t>
              </a:r>
            </a:p>
          </p:txBody>
        </p:sp>
      </p:grpSp>
      <p:sp>
        <p:nvSpPr>
          <p:cNvPr id="67" name="Rectangle 66">
            <a:extLst>
              <a:ext uri="{FF2B5EF4-FFF2-40B4-BE49-F238E27FC236}">
                <a16:creationId xmlns:a16="http://schemas.microsoft.com/office/drawing/2014/main" id="{0F1ADC70-553B-7A7B-5135-D33ABFDA75AA}"/>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710CBA7F-E959-8E4C-FDCD-BCE6B50AC4CD}"/>
              </a:ext>
            </a:extLst>
          </p:cNvPr>
          <p:cNvSpPr txBox="1"/>
          <p:nvPr/>
        </p:nvSpPr>
        <p:spPr>
          <a:xfrm>
            <a:off x="1980000" y="3468737"/>
            <a:ext cx="9784537" cy="1005022"/>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Significantly stimulates Collagens I, III, IV, VII and XVII</a:t>
            </a:r>
            <a:r>
              <a:rPr lang="en-US" sz="1200">
                <a:solidFill>
                  <a:prstClr val="black"/>
                </a:solidFill>
                <a:latin typeface="DM Sans" pitchFamily="2" charset="0"/>
                <a:ea typeface="Fira Sans Book" panose="020B0503050000020004" pitchFamily="34" charset="0"/>
                <a:sym typeface="Arial"/>
              </a:rPr>
              <a:t>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all at once*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Skin is smoother with a softer touch and improved overall young- looking appearance**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Skin appears plumper**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Skin appears firmer**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Appearance of fine lines and wrinkles is visible reduced** ​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p:txBody>
      </p:sp>
      <p:pic>
        <p:nvPicPr>
          <p:cNvPr id="21" name="Graphic 20">
            <a:extLst>
              <a:ext uri="{FF2B5EF4-FFF2-40B4-BE49-F238E27FC236}">
                <a16:creationId xmlns:a16="http://schemas.microsoft.com/office/drawing/2014/main" id="{B6EE237A-9044-BA7B-25C4-0401D4268E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5600" y="5072400"/>
            <a:ext cx="867600" cy="659375"/>
          </a:xfrm>
          <a:prstGeom prst="rect">
            <a:avLst/>
          </a:prstGeom>
        </p:spPr>
      </p:pic>
      <p:pic>
        <p:nvPicPr>
          <p:cNvPr id="22" name="Picture 21" descr="Logo&#10;&#10;Description automatically generated">
            <a:extLst>
              <a:ext uri="{FF2B5EF4-FFF2-40B4-BE49-F238E27FC236}">
                <a16:creationId xmlns:a16="http://schemas.microsoft.com/office/drawing/2014/main" id="{77D0FC05-19A0-D6E9-2A68-F8C00D5D151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23" name="Picture 22" descr="A green and white circle with text&#10;&#10;Description automatically generated">
            <a:extLst>
              <a:ext uri="{FF2B5EF4-FFF2-40B4-BE49-F238E27FC236}">
                <a16:creationId xmlns:a16="http://schemas.microsoft.com/office/drawing/2014/main" id="{70855301-BB0E-6B74-C69C-055645B239F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pic>
        <p:nvPicPr>
          <p:cNvPr id="25" name="Picture 24" descr="Logo&#10;&#10;Description automatically generated">
            <a:extLst>
              <a:ext uri="{FF2B5EF4-FFF2-40B4-BE49-F238E27FC236}">
                <a16:creationId xmlns:a16="http://schemas.microsoft.com/office/drawing/2014/main" id="{26C7368E-C963-FEDF-E164-C36F80DC191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71740" y="5103746"/>
            <a:ext cx="594000" cy="594000"/>
          </a:xfrm>
          <a:prstGeom prst="rect">
            <a:avLst/>
          </a:prstGeom>
        </p:spPr>
      </p:pic>
    </p:spTree>
    <p:extLst>
      <p:ext uri="{BB962C8B-B14F-4D97-AF65-F5344CB8AC3E}">
        <p14:creationId xmlns:p14="http://schemas.microsoft.com/office/powerpoint/2010/main" val="1674362197"/>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up of a person's face&#10;&#10;AI-generated content may be incorrect.">
            <a:extLst>
              <a:ext uri="{FF2B5EF4-FFF2-40B4-BE49-F238E27FC236}">
                <a16:creationId xmlns:a16="http://schemas.microsoft.com/office/drawing/2014/main" id="{AF2DD452-CD70-C766-84E2-73302D339763}"/>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20037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0EF18-AFEB-9548-D257-1E4336F452C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3326CA1-BAE3-9874-93B6-AD06822C3D47}"/>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E68BF622-02EF-E524-3806-FCE75E681A1D}"/>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815E6776-FD52-222A-71C5-018B0807CEB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C5735967-C332-1539-CF08-BEA4D4793B80}"/>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CAFA3541-8AD9-E803-9740-ABFA0D3ED62F}"/>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D77B9432-C39D-FBEF-1083-6DCAE44670B0}"/>
              </a:ext>
            </a:extLst>
          </p:cNvPr>
          <p:cNvSpPr>
            <a:spLocks noGrp="1"/>
          </p:cNvSpPr>
          <p:nvPr>
            <p:ph type="body" sz="quarter" idx="24"/>
          </p:nvPr>
        </p:nvSpPr>
        <p:spPr/>
        <p:txBody>
          <a:bodyPr/>
          <a:lstStyle/>
          <a:p>
            <a:r>
              <a:rPr lang="en-GB" i="1">
                <a:latin typeface="+mn-lt"/>
              </a:rPr>
              <a:t>* in vitro  ** in vivo *** ex vivo</a:t>
            </a:r>
          </a:p>
        </p:txBody>
      </p:sp>
      <p:sp>
        <p:nvSpPr>
          <p:cNvPr id="2" name="Title 1">
            <a:extLst>
              <a:ext uri="{FF2B5EF4-FFF2-40B4-BE49-F238E27FC236}">
                <a16:creationId xmlns:a16="http://schemas.microsoft.com/office/drawing/2014/main" id="{BB8A29A5-89A2-0FF8-D0B4-F3DE8C8AF77F}"/>
              </a:ext>
            </a:extLst>
          </p:cNvPr>
          <p:cNvSpPr>
            <a:spLocks noGrp="1"/>
          </p:cNvSpPr>
          <p:nvPr>
            <p:ph type="title"/>
          </p:nvPr>
        </p:nvSpPr>
        <p:spPr/>
        <p:txBody>
          <a:bodyPr/>
          <a:lstStyle/>
          <a:p>
            <a:r>
              <a:rPr lang="en-US"/>
              <a:t>SYN-UP®</a:t>
            </a:r>
          </a:p>
        </p:txBody>
      </p:sp>
      <p:sp>
        <p:nvSpPr>
          <p:cNvPr id="10" name="AutoShape 2">
            <a:extLst>
              <a:ext uri="{FF2B5EF4-FFF2-40B4-BE49-F238E27FC236}">
                <a16:creationId xmlns:a16="http://schemas.microsoft.com/office/drawing/2014/main" id="{08C35760-1C11-4564-D8DF-073F32CF96B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23086882-45D7-4EEF-9B35-3594D910A4E9}"/>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D652602F-0B99-A208-083A-78B91CE95223}"/>
              </a:ext>
            </a:extLst>
          </p:cNvPr>
          <p:cNvSpPr txBox="1"/>
          <p:nvPr/>
        </p:nvSpPr>
        <p:spPr>
          <a:xfrm>
            <a:off x="1979999" y="1713156"/>
            <a:ext cx="9784800" cy="932897"/>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Highly potent patented dipeptide derivative, made by cutting-edge SYN®-Peptide technology via Green Chemistry Science to rebalance Plasmin activities, which is important for healthy-looking skin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prstClr val="black"/>
                </a:solidFill>
                <a:effectLst/>
                <a:uLnTx/>
                <a:uFillTx/>
                <a:latin typeface="DM Sans"/>
                <a:ea typeface="Fira Sans" panose="020B0503050000020004" pitchFamily="34" charset="0"/>
                <a:cs typeface="+mn-cs"/>
              </a:rPr>
              <a:t>In silico </a:t>
            </a: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structure-based peptide design and artificial intelligence (AI), visualized with molecular modelling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t>
            </a:r>
            <a:endPar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99.9% of natural origin (according to ISO 16128)</a:t>
            </a:r>
          </a:p>
        </p:txBody>
      </p:sp>
      <p:sp>
        <p:nvSpPr>
          <p:cNvPr id="66" name="TextBox 70">
            <a:extLst>
              <a:ext uri="{FF2B5EF4-FFF2-40B4-BE49-F238E27FC236}">
                <a16:creationId xmlns:a16="http://schemas.microsoft.com/office/drawing/2014/main" id="{6BB416C2-E730-3321-D793-4409C3AF2335}"/>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Amidinobenzyl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Benzylsulfonyl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D-</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Seryl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Homophenylalaninamide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Acetate, Aqua, Glycerin, Citric Acid, Sodium Hydroxide </a:t>
            </a:r>
          </a:p>
        </p:txBody>
      </p:sp>
      <p:sp>
        <p:nvSpPr>
          <p:cNvPr id="48" name="Rectangle 47">
            <a:extLst>
              <a:ext uri="{FF2B5EF4-FFF2-40B4-BE49-F238E27FC236}">
                <a16:creationId xmlns:a16="http://schemas.microsoft.com/office/drawing/2014/main" id="{FDE7F7E3-AC53-9C8A-A682-A177C36F73A1}"/>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0ADA4F3C-1B68-82B5-506F-3CEC55D02DA8}"/>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86FE5FD4-15BA-C126-F71A-72F1E467DC83}"/>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3A03CACF-7BD7-F292-AD14-5B42755C48EB}"/>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27C3B64F-C2F1-0EBE-1EBA-E3207EB1C44F}"/>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3.0-7.5</a:t>
              </a:r>
            </a:p>
          </p:txBody>
        </p:sp>
      </p:grpSp>
      <p:sp>
        <p:nvSpPr>
          <p:cNvPr id="67" name="Rectangle 66">
            <a:extLst>
              <a:ext uri="{FF2B5EF4-FFF2-40B4-BE49-F238E27FC236}">
                <a16:creationId xmlns:a16="http://schemas.microsoft.com/office/drawing/2014/main" id="{DFB48934-10F8-6AB1-5AA6-144C1820E70A}"/>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D30FCA40-D9BA-D2CE-96F7-0172608697CE}"/>
              </a:ext>
            </a:extLst>
          </p:cNvPr>
          <p:cNvSpPr txBox="1"/>
          <p:nvPr/>
        </p:nvSpPr>
        <p:spPr>
          <a:xfrm>
            <a:off x="1980000" y="3468737"/>
            <a:ext cx="9784537" cy="1027694"/>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Promotes healthy-looking skin by inhibiting Plasmin levels* and rebalancing key bacteria S. Aureus and S. Epidermidis**​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Reduces skin sensitivity and redness by modulation                   MMP 9*/***, CXCL5* and IL-8 activities*​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Helps to smooth the skin by preventing the degradation of type IV Collagen*/*** and by stimulating type I Collagen*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Down-regulates melanin synthesis*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10" normalizeH="0" baseline="0" noProof="0">
                <a:ln>
                  <a:noFill/>
                </a:ln>
                <a:solidFill>
                  <a:prstClr val="black"/>
                </a:solidFill>
                <a:effectLst/>
                <a:uLnTx/>
                <a:uFillTx/>
                <a:latin typeface="DM Sans"/>
                <a:ea typeface="Fira Sans Book" panose="020B0503050000020004" pitchFamily="34" charset="0"/>
                <a:cs typeface="+mn-cs"/>
              </a:rPr>
              <a:t>Makes the skin more resilient against stress attacks day-by-day**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Real, significant prevention of dry skin conditions**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Reduces redness and unpleasant skin sensations**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Visibly smoother and firmer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Lighter age spots in just 2 weeks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p:txBody>
      </p:sp>
      <p:pic>
        <p:nvPicPr>
          <p:cNvPr id="16" name="Graphic 15">
            <a:extLst>
              <a:ext uri="{FF2B5EF4-FFF2-40B4-BE49-F238E27FC236}">
                <a16:creationId xmlns:a16="http://schemas.microsoft.com/office/drawing/2014/main" id="{4E234CCF-5079-425D-4B76-425F06D61D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5600" y="5072400"/>
            <a:ext cx="867600" cy="659375"/>
          </a:xfrm>
          <a:prstGeom prst="rect">
            <a:avLst/>
          </a:prstGeom>
        </p:spPr>
      </p:pic>
      <p:pic>
        <p:nvPicPr>
          <p:cNvPr id="18" name="Picture 17" descr="Logo&#10;&#10;Description automatically generated">
            <a:extLst>
              <a:ext uri="{FF2B5EF4-FFF2-40B4-BE49-F238E27FC236}">
                <a16:creationId xmlns:a16="http://schemas.microsoft.com/office/drawing/2014/main" id="{48B02A5B-D09C-EB37-B782-3B1EC4ABF8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19" name="Picture 18" descr="A green and white circle with text&#10;&#10;Description automatically generated">
            <a:extLst>
              <a:ext uri="{FF2B5EF4-FFF2-40B4-BE49-F238E27FC236}">
                <a16:creationId xmlns:a16="http://schemas.microsoft.com/office/drawing/2014/main" id="{E1ABC34F-A46C-E2DA-728C-B09F2EA9FAF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pic>
        <p:nvPicPr>
          <p:cNvPr id="20" name="Picture 19" descr="Logo&#10;&#10;Description automatically generated">
            <a:extLst>
              <a:ext uri="{FF2B5EF4-FFF2-40B4-BE49-F238E27FC236}">
                <a16:creationId xmlns:a16="http://schemas.microsoft.com/office/drawing/2014/main" id="{AD49D004-F1AA-D2AF-2580-91B1C248A0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71740" y="5103746"/>
            <a:ext cx="594000" cy="594000"/>
          </a:xfrm>
          <a:prstGeom prst="rect">
            <a:avLst/>
          </a:prstGeom>
        </p:spPr>
      </p:pic>
    </p:spTree>
    <p:extLst>
      <p:ext uri="{BB962C8B-B14F-4D97-AF65-F5344CB8AC3E}">
        <p14:creationId xmlns:p14="http://schemas.microsoft.com/office/powerpoint/2010/main" val="1425834222"/>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50A9E0-0ED7-4F49-A23E-900CDC7D6418}"/>
              </a:ext>
            </a:extLst>
          </p:cNvPr>
          <p:cNvSpPr>
            <a:spLocks noGrp="1"/>
          </p:cNvSpPr>
          <p:nvPr>
            <p:ph type="sldNum" sz="quarter" idx="10"/>
          </p:nvPr>
        </p:nvSpPr>
        <p:spPr/>
        <p:txBody>
          <a:bodyPr/>
          <a:lstStyle/>
          <a:p>
            <a:fld id="{EC50C849-B97A-2B45-B78A-6D9C352F693C}" type="slidenum">
              <a:rPr lang="en-US" smtClean="0"/>
              <a:pPr/>
              <a:t>36</a:t>
            </a:fld>
            <a:endParaRPr lang="en-US"/>
          </a:p>
        </p:txBody>
      </p:sp>
      <p:sp>
        <p:nvSpPr>
          <p:cNvPr id="5" name="Text Placeholder 4">
            <a:extLst>
              <a:ext uri="{FF2B5EF4-FFF2-40B4-BE49-F238E27FC236}">
                <a16:creationId xmlns:a16="http://schemas.microsoft.com/office/drawing/2014/main" id="{F5C645DC-F3FF-A504-D5F8-6E92B71C500E}"/>
              </a:ext>
            </a:extLst>
          </p:cNvPr>
          <p:cNvSpPr>
            <a:spLocks noGrp="1"/>
          </p:cNvSpPr>
          <p:nvPr>
            <p:ph type="body" sz="quarter" idx="12"/>
          </p:nvPr>
        </p:nvSpPr>
        <p:spPr>
          <a:xfrm>
            <a:off x="6548217" y="589440"/>
            <a:ext cx="5153003" cy="4297362"/>
          </a:xfrm>
        </p:spPr>
        <p:txBody>
          <a:bodyPr/>
          <a:lstStyle/>
          <a:p>
            <a:pPr marL="360000" indent="-360000">
              <a:spcBef>
                <a:spcPts val="0"/>
              </a:spcBef>
              <a:spcAft>
                <a:spcPts val="1600"/>
              </a:spcAft>
              <a:buFont typeface="Arial" panose="020B0604020202020204" pitchFamily="34" charset="0"/>
              <a:buChar char="•"/>
            </a:pPr>
            <a:r>
              <a:rPr lang="en-GB" dirty="0"/>
              <a:t>Peptides find good resonance with modern skincare consumers</a:t>
            </a:r>
          </a:p>
          <a:p>
            <a:pPr marL="360000" indent="-360000">
              <a:spcBef>
                <a:spcPts val="0"/>
              </a:spcBef>
              <a:spcAft>
                <a:spcPts val="1600"/>
              </a:spcAft>
              <a:buFont typeface="Arial" panose="020B0604020202020204" pitchFamily="34" charset="0"/>
              <a:buChar char="•"/>
            </a:pPr>
            <a:r>
              <a:rPr lang="en-GB" dirty="0"/>
              <a:t>With more than 60 years of experience, SYN</a:t>
            </a:r>
            <a:r>
              <a:rPr lang="en-GB" dirty="0">
                <a:latin typeface="DM Sans" pitchFamily="2" charset="0"/>
              </a:rPr>
              <a:t>®</a:t>
            </a:r>
            <a:r>
              <a:rPr lang="en-GB" dirty="0"/>
              <a:t>-PEPTIDES are core technology and key focus area in dsm-firmenich Beauty &amp; Care</a:t>
            </a:r>
          </a:p>
          <a:p>
            <a:pPr marL="360000" indent="-360000">
              <a:spcBef>
                <a:spcPts val="0"/>
              </a:spcBef>
              <a:spcAft>
                <a:spcPts val="1600"/>
              </a:spcAft>
              <a:buFont typeface="Arial" panose="020B0604020202020204" pitchFamily="34" charset="0"/>
              <a:buChar char="•"/>
            </a:pPr>
            <a:r>
              <a:rPr lang="en-GB" dirty="0"/>
              <a:t>Computer based modelling and Green Chemistry Science offer new opportunities for next generation peptides</a:t>
            </a:r>
          </a:p>
          <a:p>
            <a:pPr marL="360000" indent="-360000">
              <a:spcBef>
                <a:spcPts val="0"/>
              </a:spcBef>
              <a:spcAft>
                <a:spcPts val="1600"/>
              </a:spcAft>
              <a:buFont typeface="Arial" panose="020B0604020202020204" pitchFamily="34" charset="0"/>
              <a:buChar char="•"/>
            </a:pPr>
            <a:r>
              <a:rPr lang="en-GB" dirty="0"/>
              <a:t>SYN</a:t>
            </a:r>
            <a:r>
              <a:rPr lang="en-GB" baseline="30000" dirty="0"/>
              <a:t>®</a:t>
            </a:r>
            <a:r>
              <a:rPr lang="en-GB" dirty="0"/>
              <a:t>-PEPTIDES are fully substantiated, safe and tested for efficacy</a:t>
            </a:r>
          </a:p>
        </p:txBody>
      </p:sp>
      <p:sp>
        <p:nvSpPr>
          <p:cNvPr id="3" name="Title 2">
            <a:extLst>
              <a:ext uri="{FF2B5EF4-FFF2-40B4-BE49-F238E27FC236}">
                <a16:creationId xmlns:a16="http://schemas.microsoft.com/office/drawing/2014/main" id="{476EC524-3692-4B41-B6EF-AA94DF8D42DF}"/>
              </a:ext>
            </a:extLst>
          </p:cNvPr>
          <p:cNvSpPr>
            <a:spLocks noGrp="1"/>
          </p:cNvSpPr>
          <p:nvPr>
            <p:ph type="title"/>
          </p:nvPr>
        </p:nvSpPr>
        <p:spPr/>
        <p:txBody>
          <a:bodyPr/>
          <a:lstStyle/>
          <a:p>
            <a:r>
              <a:rPr lang="en-GB" dirty="0"/>
              <a:t>Key take-outs</a:t>
            </a:r>
          </a:p>
        </p:txBody>
      </p:sp>
    </p:spTree>
    <p:extLst>
      <p:ext uri="{BB962C8B-B14F-4D97-AF65-F5344CB8AC3E}">
        <p14:creationId xmlns:p14="http://schemas.microsoft.com/office/powerpoint/2010/main" val="4116201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5" name="Title 2">
            <a:extLst>
              <a:ext uri="{FF2B5EF4-FFF2-40B4-BE49-F238E27FC236}">
                <a16:creationId xmlns:a16="http://schemas.microsoft.com/office/drawing/2014/main" id="{48BA9321-F7B8-9F0A-DFB4-FF38E2FFFD0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6" name="Text Placeholder 3">
            <a:extLst>
              <a:ext uri="{FF2B5EF4-FFF2-40B4-BE49-F238E27FC236}">
                <a16:creationId xmlns:a16="http://schemas.microsoft.com/office/drawing/2014/main" id="{15151137-5275-99C8-1F99-25D9DFE5CA2A}"/>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8" name="Text Placeholder 3">
            <a:extLst>
              <a:ext uri="{FF2B5EF4-FFF2-40B4-BE49-F238E27FC236}">
                <a16:creationId xmlns:a16="http://schemas.microsoft.com/office/drawing/2014/main" id="{588F7903-FA67-19D2-974C-5C5EFB8ED6E9}"/>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9" name="Title 2">
            <a:extLst>
              <a:ext uri="{FF2B5EF4-FFF2-40B4-BE49-F238E27FC236}">
                <a16:creationId xmlns:a16="http://schemas.microsoft.com/office/drawing/2014/main" id="{C8899629-BE85-8211-E199-57E166BB218B}"/>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228996FA-9BFB-DC01-C4ED-33A09D748291}"/>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0FD80FB7-A502-E179-8BD4-6548031D95C9}"/>
              </a:ext>
            </a:extLst>
          </p:cNvPr>
          <p:cNvGrpSpPr/>
          <p:nvPr/>
        </p:nvGrpSpPr>
        <p:grpSpPr>
          <a:xfrm>
            <a:off x="17183" y="6402918"/>
            <a:ext cx="1783497" cy="230832"/>
            <a:chOff x="17183" y="6402918"/>
            <a:chExt cx="1783497" cy="230832"/>
          </a:xfrm>
        </p:grpSpPr>
        <p:grpSp>
          <p:nvGrpSpPr>
            <p:cNvPr id="14" name="Graphic 14">
              <a:extLst>
                <a:ext uri="{FF2B5EF4-FFF2-40B4-BE49-F238E27FC236}">
                  <a16:creationId xmlns:a16="http://schemas.microsoft.com/office/drawing/2014/main" id="{A2BE5DE5-68EB-C18F-E012-F2F9F44935EA}"/>
                </a:ext>
              </a:extLst>
            </p:cNvPr>
            <p:cNvGrpSpPr/>
            <p:nvPr userDrawn="1"/>
          </p:nvGrpSpPr>
          <p:grpSpPr>
            <a:xfrm>
              <a:off x="302398" y="6478560"/>
              <a:ext cx="1498282" cy="101280"/>
              <a:chOff x="7116965" y="5198681"/>
              <a:chExt cx="1418939" cy="95916"/>
            </a:xfrm>
            <a:solidFill>
              <a:srgbClr val="FFFFFF"/>
            </a:solidFill>
          </p:grpSpPr>
          <p:grpSp>
            <p:nvGrpSpPr>
              <p:cNvPr id="16" name="Graphic 14">
                <a:extLst>
                  <a:ext uri="{FF2B5EF4-FFF2-40B4-BE49-F238E27FC236}">
                    <a16:creationId xmlns:a16="http://schemas.microsoft.com/office/drawing/2014/main" id="{15DE5C79-32FE-FE15-8292-A9AA79326CB2}"/>
                  </a:ext>
                </a:extLst>
              </p:cNvPr>
              <p:cNvGrpSpPr/>
              <p:nvPr/>
            </p:nvGrpSpPr>
            <p:grpSpPr>
              <a:xfrm>
                <a:off x="7116965" y="5204587"/>
                <a:ext cx="305466" cy="68960"/>
                <a:chOff x="7116965" y="5204587"/>
                <a:chExt cx="305466" cy="68960"/>
              </a:xfrm>
              <a:grpFill/>
            </p:grpSpPr>
            <p:sp>
              <p:nvSpPr>
                <p:cNvPr id="46" name="Freeform: Shape 45">
                  <a:extLst>
                    <a:ext uri="{FF2B5EF4-FFF2-40B4-BE49-F238E27FC236}">
                      <a16:creationId xmlns:a16="http://schemas.microsoft.com/office/drawing/2014/main" id="{FB9D6AF9-92EB-1A5B-F3FB-505EC75B087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7" name="Freeform: Shape 46">
                  <a:extLst>
                    <a:ext uri="{FF2B5EF4-FFF2-40B4-BE49-F238E27FC236}">
                      <a16:creationId xmlns:a16="http://schemas.microsoft.com/office/drawing/2014/main" id="{DF875349-476E-0029-B8C3-FF83FF2C135A}"/>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8" name="Freeform: Shape 47">
                  <a:extLst>
                    <a:ext uri="{FF2B5EF4-FFF2-40B4-BE49-F238E27FC236}">
                      <a16:creationId xmlns:a16="http://schemas.microsoft.com/office/drawing/2014/main" id="{E0C692FE-98AB-FD32-8C45-D3C5FCE8549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9" name="Freeform: Shape 48">
                  <a:extLst>
                    <a:ext uri="{FF2B5EF4-FFF2-40B4-BE49-F238E27FC236}">
                      <a16:creationId xmlns:a16="http://schemas.microsoft.com/office/drawing/2014/main" id="{99DCB0BF-E71B-07F7-32AB-574546D2DA7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0" name="Freeform: Shape 49">
                  <a:extLst>
                    <a:ext uri="{FF2B5EF4-FFF2-40B4-BE49-F238E27FC236}">
                      <a16:creationId xmlns:a16="http://schemas.microsoft.com/office/drawing/2014/main" id="{D74B3F10-2A34-562B-1809-362C01632568}"/>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7" name="Freeform: Shape 16">
                <a:extLst>
                  <a:ext uri="{FF2B5EF4-FFF2-40B4-BE49-F238E27FC236}">
                    <a16:creationId xmlns:a16="http://schemas.microsoft.com/office/drawing/2014/main" id="{4CF371A3-F026-0A20-B72E-A7353C2032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1" name="Graphic 14">
                <a:extLst>
                  <a:ext uri="{FF2B5EF4-FFF2-40B4-BE49-F238E27FC236}">
                    <a16:creationId xmlns:a16="http://schemas.microsoft.com/office/drawing/2014/main" id="{56146EC1-0BB3-0934-C986-8A9CA283A0CB}"/>
                  </a:ext>
                </a:extLst>
              </p:cNvPr>
              <p:cNvGrpSpPr/>
              <p:nvPr/>
            </p:nvGrpSpPr>
            <p:grpSpPr>
              <a:xfrm>
                <a:off x="7447578" y="5198681"/>
                <a:ext cx="270319" cy="73723"/>
                <a:chOff x="7447578" y="5198681"/>
                <a:chExt cx="270319" cy="73723"/>
              </a:xfrm>
              <a:grpFill/>
            </p:grpSpPr>
            <p:sp>
              <p:nvSpPr>
                <p:cNvPr id="43" name="Freeform: Shape 42">
                  <a:extLst>
                    <a:ext uri="{FF2B5EF4-FFF2-40B4-BE49-F238E27FC236}">
                      <a16:creationId xmlns:a16="http://schemas.microsoft.com/office/drawing/2014/main" id="{D26B963D-BA11-A24C-AA28-54975D5EBC11}"/>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4" name="Freeform: Shape 43">
                  <a:extLst>
                    <a:ext uri="{FF2B5EF4-FFF2-40B4-BE49-F238E27FC236}">
                      <a16:creationId xmlns:a16="http://schemas.microsoft.com/office/drawing/2014/main" id="{2384777C-3852-504C-1623-F919BCF5403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5" name="Freeform: Shape 44">
                  <a:extLst>
                    <a:ext uri="{FF2B5EF4-FFF2-40B4-BE49-F238E27FC236}">
                      <a16:creationId xmlns:a16="http://schemas.microsoft.com/office/drawing/2014/main" id="{18E46698-C73C-8939-D02E-FD95AAD9BE6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2" name="Freeform: Shape 21">
                <a:extLst>
                  <a:ext uri="{FF2B5EF4-FFF2-40B4-BE49-F238E27FC236}">
                    <a16:creationId xmlns:a16="http://schemas.microsoft.com/office/drawing/2014/main" id="{88AC82ED-8E7A-201A-B486-94842E2AE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3" name="Graphic 14">
                <a:extLst>
                  <a:ext uri="{FF2B5EF4-FFF2-40B4-BE49-F238E27FC236}">
                    <a16:creationId xmlns:a16="http://schemas.microsoft.com/office/drawing/2014/main" id="{4B484A84-ED41-C749-01C9-807D31C81DE5}"/>
                  </a:ext>
                </a:extLst>
              </p:cNvPr>
              <p:cNvGrpSpPr/>
              <p:nvPr/>
            </p:nvGrpSpPr>
            <p:grpSpPr>
              <a:xfrm>
                <a:off x="7505300" y="5198681"/>
                <a:ext cx="578453" cy="73723"/>
                <a:chOff x="7505300" y="5198681"/>
                <a:chExt cx="578453" cy="73723"/>
              </a:xfrm>
              <a:grpFill/>
            </p:grpSpPr>
            <p:sp>
              <p:nvSpPr>
                <p:cNvPr id="35" name="Freeform: Shape 34">
                  <a:extLst>
                    <a:ext uri="{FF2B5EF4-FFF2-40B4-BE49-F238E27FC236}">
                      <a16:creationId xmlns:a16="http://schemas.microsoft.com/office/drawing/2014/main" id="{5E969889-B544-AA7C-B04B-8382C625B57C}"/>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FF481F63-2AD1-A8E4-B04C-3792E4DAD09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22EEA1A5-C020-1E71-9B66-6513D5F95A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Freeform: Shape 37">
                  <a:extLst>
                    <a:ext uri="{FF2B5EF4-FFF2-40B4-BE49-F238E27FC236}">
                      <a16:creationId xmlns:a16="http://schemas.microsoft.com/office/drawing/2014/main" id="{2F8DBA52-A12D-0B15-01DB-14C763ADB1B5}"/>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DCA52B5F-3C7B-7DEB-0C2E-9245D8890FD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26CCB26D-22F7-3104-0C18-8AF49A33151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42799F59-212D-3475-02C6-2C68B78FD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55C26460-C805-6BE1-1F58-29DE63C589C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4" name="Freeform: Shape 23">
                <a:extLst>
                  <a:ext uri="{FF2B5EF4-FFF2-40B4-BE49-F238E27FC236}">
                    <a16:creationId xmlns:a16="http://schemas.microsoft.com/office/drawing/2014/main" id="{60A43192-2305-6BF8-4938-7AA6B6BA77E6}"/>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aphic 14">
                <a:extLst>
                  <a:ext uri="{FF2B5EF4-FFF2-40B4-BE49-F238E27FC236}">
                    <a16:creationId xmlns:a16="http://schemas.microsoft.com/office/drawing/2014/main" id="{FFE67670-EE89-4C23-8C73-9153427837A6}"/>
                  </a:ext>
                </a:extLst>
              </p:cNvPr>
              <p:cNvGrpSpPr/>
              <p:nvPr/>
            </p:nvGrpSpPr>
            <p:grpSpPr>
              <a:xfrm>
                <a:off x="7905540" y="5220017"/>
                <a:ext cx="352043" cy="52387"/>
                <a:chOff x="7905540" y="5220017"/>
                <a:chExt cx="352043" cy="52387"/>
              </a:xfrm>
              <a:grpFill/>
            </p:grpSpPr>
            <p:sp>
              <p:nvSpPr>
                <p:cNvPr id="33" name="Freeform: Shape 32">
                  <a:extLst>
                    <a:ext uri="{FF2B5EF4-FFF2-40B4-BE49-F238E27FC236}">
                      <a16:creationId xmlns:a16="http://schemas.microsoft.com/office/drawing/2014/main" id="{AC952803-1817-28AC-005B-056FB48165A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88D0C13-9CBF-AE04-8BBA-2FE6FBE8723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6" name="Graphic 14">
                <a:extLst>
                  <a:ext uri="{FF2B5EF4-FFF2-40B4-BE49-F238E27FC236}">
                    <a16:creationId xmlns:a16="http://schemas.microsoft.com/office/drawing/2014/main" id="{95F890B0-DBD9-0C31-8755-3C808A000692}"/>
                  </a:ext>
                </a:extLst>
              </p:cNvPr>
              <p:cNvGrpSpPr/>
              <p:nvPr/>
            </p:nvGrpSpPr>
            <p:grpSpPr>
              <a:xfrm>
                <a:off x="8280920" y="5223256"/>
                <a:ext cx="254984" cy="71342"/>
                <a:chOff x="8280920" y="5223256"/>
                <a:chExt cx="254984" cy="71342"/>
              </a:xfrm>
              <a:grpFill/>
            </p:grpSpPr>
            <p:sp>
              <p:nvSpPr>
                <p:cNvPr id="27" name="Freeform: Shape 26">
                  <a:extLst>
                    <a:ext uri="{FF2B5EF4-FFF2-40B4-BE49-F238E27FC236}">
                      <a16:creationId xmlns:a16="http://schemas.microsoft.com/office/drawing/2014/main" id="{8D0C9764-2A68-5E49-7C70-6028F1A3DD9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692B5C8F-D173-9936-5316-27FA09024912}"/>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0F1CC667-F87A-1907-4934-78DA66C19496}"/>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6DF1F2BE-B5BE-9EA2-4744-974C73CC5BD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EC1B9E01-0F0D-0EF9-343E-87B37419E2D6}"/>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67569E20-A84F-7E6D-9790-D40264B7914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Box 14">
              <a:extLst>
                <a:ext uri="{FF2B5EF4-FFF2-40B4-BE49-F238E27FC236}">
                  <a16:creationId xmlns:a16="http://schemas.microsoft.com/office/drawing/2014/main" id="{A3FCC98D-F1AA-EC13-A1DA-500024B636BE}"/>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323071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A9B85E-0C43-B3BA-51DB-4D6490E8514C}"/>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3E322F78-C764-C8E5-3903-5B84A9EE1A8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FD90CA-35AB-516E-A2DB-65E2993E6552}"/>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1096F7-66AA-824C-40A9-32B1EA4A3D32}"/>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50658666-5566-C917-CEEE-D6DC049CCBB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331C4675-9209-0B44-8B98-4D9E273E6DC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A86DC2EF-B485-3DE4-9BBB-E7F9A60F4F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19883AB-4E50-AB58-CAD4-DF428CE7AE8A}"/>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19145120-8856-B702-186F-34E7BFE780A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D39B6DC5-DBE4-057B-73ED-334389BE4A34}"/>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B1DF99F6-23CF-36C8-7EE8-78A7965E852D}"/>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FE30A8CD-F1E4-4F37-5A94-822A2A295A0D}"/>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7D0E88FE-BCC7-4BD6-6267-585D4F78216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3991E94D-34CF-A403-493F-3F94FD849846}"/>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2D4D86B3-2986-CC85-805A-D8A3405CA90F}"/>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5EA1758-1317-5427-FABC-4D3E06F32EA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A85113B-CCE7-ABB1-15EC-004FC271598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14E84782-BED8-9038-CFF6-2241B76B017E}"/>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4D4952FF-A9B6-E440-8662-0FDEBCBDC22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41635E71-0AC4-BF4D-5C5D-FC2B4276FBC8}"/>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10401EDE-C6E1-E01A-0E8F-D4DD599282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0EA54DB1-806D-B0B6-E728-E61B0C807C5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B2316EE3-2D81-13F7-6DCB-B65C5EC08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B0AA3BCD-0691-E9EA-1257-E7C7CFD3FC85}"/>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922EE53F-02C9-FD96-0042-A69F1FFB875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E522A32-F3C8-5D00-C957-C20AC2C323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F037C87E-2262-02B1-6626-9084F765E83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DF49874B-3A97-0F9E-D29F-ED4B210F432B}"/>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BEA095ED-B625-05A3-9FA8-825D55AF410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CAB3EDCE-66B4-6443-A254-51F23B8AF74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135B605D-67B0-B59C-5077-412A14B5D04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5DD3BB0-B992-4D05-D0A3-95CC3893E75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21D2A53B-8395-F287-F093-58AAF1ABE44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A0C8C266-3638-9A89-2B7C-F187D7DE4901}"/>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02203734-F4A1-9797-41CF-6217C3222ECC}"/>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03993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DSM-Aug24">
  <a:themeElements>
    <a:clrScheme name="DSM">
      <a:dk1>
        <a:sysClr val="windowText" lastClr="000000"/>
      </a:dk1>
      <a:lt1>
        <a:sysClr val="window" lastClr="FFFFFF"/>
      </a:lt1>
      <a:dk2>
        <a:srgbClr val="000000"/>
      </a:dk2>
      <a:lt2>
        <a:srgbClr val="F0F0F0"/>
      </a:lt2>
      <a:accent1>
        <a:srgbClr val="63B2A1"/>
      </a:accent1>
      <a:accent2>
        <a:srgbClr val="48A2CF"/>
      </a:accent2>
      <a:accent3>
        <a:srgbClr val="BD69D7"/>
      </a:accent3>
      <a:accent4>
        <a:srgbClr val="D34252"/>
      </a:accent4>
      <a:accent5>
        <a:srgbClr val="F08B1F"/>
      </a:accent5>
      <a:accent6>
        <a:srgbClr val="B2BF00"/>
      </a:accent6>
      <a:hlink>
        <a:srgbClr val="307297"/>
      </a:hlink>
      <a:folHlink>
        <a:srgbClr val="084337"/>
      </a:folHlink>
    </a:clrScheme>
    <a:fontScheme name="DSM - DM Sans Noto Serif">
      <a:majorFont>
        <a:latin typeface="DM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rtl="0">
          <a:defRPr sz="14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100" dirty="0" err="1" smtClean="0"/>
        </a:defPPr>
      </a:lstStyle>
    </a:txDef>
  </a:objectDefaults>
  <a:extraClrSchemeLst/>
  <a:extLst>
    <a:ext uri="{05A4C25C-085E-4340-85A3-A5531E510DB2}">
      <thm15:themeFamily xmlns:thm15="http://schemas.microsoft.com/office/thememl/2012/main" name="Romola-v1" id="{6F026CD1-82BA-4210-AA95-7C51B50889F2}" vid="{F145A1CA-3500-4D7F-B498-3DD93CC30CE8}"/>
    </a:ext>
  </a:extLst>
</a:theme>
</file>

<file path=ppt/theme/theme5.xml><?xml version="1.0" encoding="utf-8"?>
<a:theme xmlns:a="http://schemas.openxmlformats.org/drawingml/2006/main" name="3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6.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59E1D404-8473-4D76-88FB-93CB2F05B2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F4082B-BF90-46E3-8069-CBCB47960562}">
  <ds:schemaRefs>
    <ds:schemaRef ds:uri="http://schemas.microsoft.com/office/2006/documentManagement/types"/>
    <ds:schemaRef ds:uri="http://purl.org/dc/elements/1.1/"/>
    <ds:schemaRef ds:uri="http://schemas.microsoft.com/office/infopath/2007/PartnerControls"/>
    <ds:schemaRef ds:uri="b90a2e66-408a-4fa2-a9cf-bd33f75e05e3"/>
    <ds:schemaRef ds:uri="http://purl.org/dc/terms/"/>
    <ds:schemaRef ds:uri="http://schemas.openxmlformats.org/package/2006/metadata/core-properties"/>
    <ds:schemaRef ds:uri="bcfbf75d-7e6c-463e-9135-7f47c6067b30"/>
    <ds:schemaRef ds:uri="http://purl.org/dc/dcmitype/"/>
    <ds:schemaRef ds:uri="5a2251cd-bd5e-462d-8f0e-b8d48ef43808"/>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A34649F-BF96-4EF9-80C1-FF9586529C6F}">
  <ds:schemaRefs>
    <ds:schemaRef ds:uri="http://schemas.microsoft.com/sharepoint/v3/contenttype/forms"/>
  </ds:schemaRefs>
</ds:datastoreItem>
</file>

<file path=customXml/itemProps4.xml><?xml version="1.0" encoding="utf-8"?>
<ds:datastoreItem xmlns:ds="http://schemas.openxmlformats.org/officeDocument/2006/customXml" ds:itemID="{FDBC2F85-9F15-4BE0-9101-AF2CA61EAC65}">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57</TotalTime>
  <Words>3713</Words>
  <Application>Microsoft Office PowerPoint</Application>
  <PresentationFormat>Widescreen</PresentationFormat>
  <Paragraphs>514</Paragraphs>
  <Slides>38</Slides>
  <Notes>16</Notes>
  <HiddenSlides>0</HiddenSlides>
  <MMClips>0</MMClips>
  <ScaleCrop>false</ScaleCrop>
  <HeadingPairs>
    <vt:vector size="8" baseType="variant">
      <vt:variant>
        <vt:lpstr>Fonts Used</vt:lpstr>
      </vt:variant>
      <vt:variant>
        <vt:i4>13</vt:i4>
      </vt:variant>
      <vt:variant>
        <vt:lpstr>Theme</vt:lpstr>
      </vt:variant>
      <vt:variant>
        <vt:i4>6</vt:i4>
      </vt:variant>
      <vt:variant>
        <vt:lpstr>Embedded OLE Servers</vt:lpstr>
      </vt:variant>
      <vt:variant>
        <vt:i4>1</vt:i4>
      </vt:variant>
      <vt:variant>
        <vt:lpstr>Slide Titles</vt:lpstr>
      </vt:variant>
      <vt:variant>
        <vt:i4>38</vt:i4>
      </vt:variant>
    </vt:vector>
  </HeadingPairs>
  <TitlesOfParts>
    <vt:vector size="58" baseType="lpstr">
      <vt:lpstr>Aptos</vt:lpstr>
      <vt:lpstr>Arial</vt:lpstr>
      <vt:lpstr>Calibri</vt:lpstr>
      <vt:lpstr>DM Sans</vt:lpstr>
      <vt:lpstr>DM Sans 14pt</vt:lpstr>
      <vt:lpstr>DM Sans 14pt SemiBold</vt:lpstr>
      <vt:lpstr>DM Sans Bold</vt:lpstr>
      <vt:lpstr>DM Sans Medium</vt:lpstr>
      <vt:lpstr>Fira Sans</vt:lpstr>
      <vt:lpstr>Fira Sans Book</vt:lpstr>
      <vt:lpstr>Lora</vt:lpstr>
      <vt:lpstr>Noto Serif</vt:lpstr>
      <vt:lpstr>Wingdings</vt:lpstr>
      <vt:lpstr>SYN-COLL_master_template</vt:lpstr>
      <vt:lpstr>1_SYN-COLL_master_template</vt:lpstr>
      <vt:lpstr>dsm-firmenich</vt:lpstr>
      <vt:lpstr>DSM-Aug24</vt:lpstr>
      <vt:lpstr>3_dsm-firmenich</vt:lpstr>
      <vt:lpstr>5_dsm-firmenich</vt:lpstr>
      <vt:lpstr>think-cell Slide</vt:lpstr>
      <vt:lpstr>PowerPoint Presentation</vt:lpstr>
      <vt:lpstr>Agenda</vt:lpstr>
      <vt:lpstr>01</vt:lpstr>
      <vt:lpstr>In the “longevity era” approach to Skincare is evolving</vt:lpstr>
      <vt:lpstr>Science-backed is the expectation</vt:lpstr>
      <vt:lpstr>Smart science and technologies center stage</vt:lpstr>
      <vt:lpstr>Balancing the needs  of the individual.  And the planet.</vt:lpstr>
      <vt:lpstr>02</vt:lpstr>
      <vt:lpstr>SYN®-PEPTIDES</vt:lpstr>
      <vt:lpstr>PowerPoint Presentation</vt:lpstr>
      <vt:lpstr>Futureproof peptides</vt:lpstr>
      <vt:lpstr>The Rational Design Process</vt:lpstr>
      <vt:lpstr>Designing highly potent peptides </vt:lpstr>
      <vt:lpstr>In-house peptide synthesis and process development</vt:lpstr>
      <vt:lpstr>03</vt:lpstr>
      <vt:lpstr>SYN®-PEPTIDES Range / Pharma-inspired skincare</vt:lpstr>
      <vt:lpstr>Revealing the power of targeted mode-of-action</vt:lpstr>
      <vt:lpstr>SYN®-PEPTIDES Range / Pharma-inspired skincare</vt:lpstr>
      <vt:lpstr>SYN®-PEPTIDES Range</vt:lpstr>
      <vt:lpstr>PowerPoint Presentation</vt:lpstr>
      <vt:lpstr>SYN®-AKE</vt:lpstr>
      <vt:lpstr>PowerPoint Presentation</vt:lpstr>
      <vt:lpstr>SYN®-COLL CB</vt:lpstr>
      <vt:lpstr>PowerPoint Presentation</vt:lpstr>
      <vt:lpstr>SYN®-HYCAN CB</vt:lpstr>
      <vt:lpstr>PowerPoint Presentation</vt:lpstr>
      <vt:lpstr>SYN-EYE® CB</vt:lpstr>
      <vt:lpstr>PowerPoint Presentation</vt:lpstr>
      <vt:lpstr>SYN-GLOW®</vt:lpstr>
      <vt:lpstr>PowerPoint Presentation</vt:lpstr>
      <vt:lpstr>SYN®-TACKS CB</vt:lpstr>
      <vt:lpstr>PowerPoint Presentation</vt:lpstr>
      <vt:lpstr>SYN-TC® CB</vt:lpstr>
      <vt:lpstr>PowerPoint Presentation</vt:lpstr>
      <vt:lpstr>SYN-UP®</vt:lpstr>
      <vt:lpstr>Key take-outs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syn_peptides_master_presentation_2025-08</dc:title>
  <dc:creator>Milly Austin</dc:creator>
  <cp:lastModifiedBy>Marie-Sophie Meisinger</cp:lastModifiedBy>
  <cp:revision>5</cp:revision>
  <dcterms:created xsi:type="dcterms:W3CDTF">2020-11-05T11:53:58Z</dcterms:created>
  <dcterms:modified xsi:type="dcterms:W3CDTF">2026-08-03T13:55:44Z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2021-09-28T12:09:51Z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a0b88a1d-c06b-46a2-b0b1-f62d25d4d30b</vt:lpwstr>
  </property>
  <property fmtid="{D5CDD505-2E9C-101B-9397-08002B2CF9AE}" pid="8" name="MSIP_Label_2ff753fd-faf2-4608-9b59-553f003adcdf_ContentBits">
    <vt:lpwstr>0</vt:lpwstr>
  </property>
  <property fmtid="{D5CDD505-2E9C-101B-9397-08002B2CF9AE}" pid="9" name="ContentTypeId">
    <vt:lpwstr>0x0101000A165892B6C05D4182809F9FEE12DD6A</vt:lpwstr>
  </property>
  <property fmtid="{D5CDD505-2E9C-101B-9397-08002B2CF9AE}" pid="10" name="MediaServiceImageTags">
    <vt:lpwstr/>
  </property>
</Properties>
</file>