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2.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3.xml" ContentType="application/vnd.openxmlformats-officedocument.theme+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theme/theme4.xml" ContentType="application/vnd.openxmlformats-officedocument.theme+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5"/>
    <p:sldMasterId id="2147483724" r:id="rId6"/>
    <p:sldMasterId id="2147483774" r:id="rId7"/>
    <p:sldMasterId id="2147483798" r:id="rId8"/>
    <p:sldMasterId id="2147483844" r:id="rId9"/>
  </p:sldMasterIdLst>
  <p:notesMasterIdLst>
    <p:notesMasterId r:id="rId17"/>
  </p:notesMasterIdLst>
  <p:sldIdLst>
    <p:sldId id="2447" r:id="rId10"/>
    <p:sldId id="2147482671" r:id="rId11"/>
    <p:sldId id="2448" r:id="rId12"/>
    <p:sldId id="2450" r:id="rId13"/>
    <p:sldId id="2449" r:id="rId14"/>
    <p:sldId id="2147472863" r:id="rId15"/>
    <p:sldId id="280" r:id="rId16"/>
  </p:sldIdLst>
  <p:sldSz cx="12192000" cy="6858000"/>
  <p:notesSz cx="6858000" cy="9144000"/>
  <p:embeddedFontLst>
    <p:embeddedFont>
      <p:font typeface="DM Sans" pitchFamily="2" charset="0"/>
      <p:regular r:id="rId18"/>
      <p:bold r:id="rId19"/>
      <p:italic r:id="rId20"/>
      <p:boldItalic r:id="rId21"/>
    </p:embeddedFont>
    <p:embeddedFont>
      <p:font typeface="DM Sans 14pt" panose="020B0604020202020204" charset="0"/>
      <p:regular r:id="rId22"/>
      <p:bold r:id="rId23"/>
      <p:italic r:id="rId24"/>
      <p:boldItalic r:id="rId25"/>
    </p:embeddedFont>
    <p:embeddedFont>
      <p:font typeface="DM Sans Bold" pitchFamily="2" charset="0"/>
      <p:bold r:id="rId26"/>
      <p:italic r:id="rId27"/>
      <p:boldItalic r:id="rId28"/>
    </p:embeddedFont>
    <p:embeddedFont>
      <p:font typeface="DM Sans Medium" pitchFamily="2" charset="0"/>
      <p:regular r:id="rId29"/>
      <p:italic r:id="rId30"/>
    </p:embeddedFont>
    <p:embeddedFont>
      <p:font typeface="Fira Sans" panose="020B0503050000020004" pitchFamily="34" charset="0"/>
      <p:regular r:id="rId31"/>
      <p:bold r:id="rId32"/>
      <p:italic r:id="rId33"/>
      <p:boldItalic r:id="rId34"/>
    </p:embeddedFont>
    <p:embeddedFont>
      <p:font typeface="Fira Sans Medium" panose="020B0603050000020004" pitchFamily="34" charset="0"/>
      <p:regular r:id="rId35"/>
      <p:italic r:id="rId36"/>
    </p:embeddedFont>
    <p:embeddedFont>
      <p:font typeface="Lora" pitchFamily="2"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AFF27B1-25E6-042B-FC03-1C288BB5513A}" name="Annabel Burger" initials="AB" userId="S::annabel.burger@vim-group.com::69aa707f-211e-4b80-bd71-a0ee3e94600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737373"/>
    <a:srgbClr val="3072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6FD443F-5D9E-43C0-808C-D9F8A37EE985}" v="2" dt="2025-04-14T05:05:03.658"/>
  </p1510:revLst>
</p1510:revInfo>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40" d="100"/>
          <a:sy n="40" d="100"/>
        </p:scale>
        <p:origin x="60" y="428"/>
      </p:cViewPr>
      <p:guideLst>
        <p:guide pos="3840"/>
        <p:guide orient="horz"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4.xml"/><Relationship Id="rId13" Type="http://schemas.openxmlformats.org/officeDocument/2006/relationships/slide" Target="slides/slide4.xml"/><Relationship Id="rId18" Type="http://schemas.openxmlformats.org/officeDocument/2006/relationships/font" Target="fonts/font1.fntdata"/><Relationship Id="rId26" Type="http://schemas.openxmlformats.org/officeDocument/2006/relationships/font" Target="fonts/font9.fntdata"/><Relationship Id="rId39" Type="http://schemas.openxmlformats.org/officeDocument/2006/relationships/font" Target="fonts/font22.fntdata"/><Relationship Id="rId3" Type="http://schemas.openxmlformats.org/officeDocument/2006/relationships/customXml" Target="../customXml/item3.xml"/><Relationship Id="rId21" Type="http://schemas.openxmlformats.org/officeDocument/2006/relationships/font" Target="fonts/font4.fntdata"/><Relationship Id="rId34" Type="http://schemas.openxmlformats.org/officeDocument/2006/relationships/font" Target="fonts/font17.fntdata"/><Relationship Id="rId42" Type="http://schemas.openxmlformats.org/officeDocument/2006/relationships/viewProps" Target="viewProps.xml"/><Relationship Id="rId47" Type="http://schemas.microsoft.com/office/2018/10/relationships/authors" Target="authors.xml"/><Relationship Id="rId7"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notesMaster" Target="notesMasters/notesMaster1.xml"/><Relationship Id="rId25" Type="http://schemas.openxmlformats.org/officeDocument/2006/relationships/font" Target="fonts/font8.fntdata"/><Relationship Id="rId33" Type="http://schemas.openxmlformats.org/officeDocument/2006/relationships/font" Target="fonts/font16.fntdata"/><Relationship Id="rId38" Type="http://schemas.openxmlformats.org/officeDocument/2006/relationships/font" Target="fonts/font21.fntdata"/><Relationship Id="rId46"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font" Target="fonts/font3.fntdata"/><Relationship Id="rId29" Type="http://schemas.openxmlformats.org/officeDocument/2006/relationships/font" Target="fonts/font12.fntdata"/><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2.xml"/><Relationship Id="rId24" Type="http://schemas.openxmlformats.org/officeDocument/2006/relationships/font" Target="fonts/font7.fntdata"/><Relationship Id="rId32" Type="http://schemas.openxmlformats.org/officeDocument/2006/relationships/font" Target="fonts/font15.fntdata"/><Relationship Id="rId37" Type="http://schemas.openxmlformats.org/officeDocument/2006/relationships/font" Target="fonts/font20.fntdata"/><Relationship Id="rId40" Type="http://schemas.openxmlformats.org/officeDocument/2006/relationships/font" Target="fonts/font23.fntdata"/><Relationship Id="rId45" Type="http://schemas.microsoft.com/office/2016/11/relationships/changesInfo" Target="changesInfos/changesInfo1.xml"/><Relationship Id="rId5" Type="http://schemas.openxmlformats.org/officeDocument/2006/relationships/slideMaster" Target="slideMasters/slideMaster1.xml"/><Relationship Id="rId15" Type="http://schemas.openxmlformats.org/officeDocument/2006/relationships/slide" Target="slides/slide6.xml"/><Relationship Id="rId23" Type="http://schemas.openxmlformats.org/officeDocument/2006/relationships/font" Target="fonts/font6.fntdata"/><Relationship Id="rId28" Type="http://schemas.openxmlformats.org/officeDocument/2006/relationships/font" Target="fonts/font11.fntdata"/><Relationship Id="rId36" Type="http://schemas.openxmlformats.org/officeDocument/2006/relationships/font" Target="fonts/font19.fntdata"/><Relationship Id="rId10" Type="http://schemas.openxmlformats.org/officeDocument/2006/relationships/slide" Target="slides/slide1.xml"/><Relationship Id="rId19" Type="http://schemas.openxmlformats.org/officeDocument/2006/relationships/font" Target="fonts/font2.fntdata"/><Relationship Id="rId31" Type="http://schemas.openxmlformats.org/officeDocument/2006/relationships/font" Target="fonts/font14.fntdata"/><Relationship Id="rId44"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5.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font" Target="fonts/font13.fntdata"/><Relationship Id="rId35" Type="http://schemas.openxmlformats.org/officeDocument/2006/relationships/font" Target="fonts/font18.fntdata"/><Relationship Id="rId43"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olker Rosenberger" userId="d473ebcf-8881-4a9c-9e6d-8206b85954aa" providerId="ADAL" clId="{96FD443F-5D9E-43C0-808C-D9F8A37EE985}"/>
    <pc:docChg chg="delSld modSld">
      <pc:chgData name="Volker Rosenberger" userId="d473ebcf-8881-4a9c-9e6d-8206b85954aa" providerId="ADAL" clId="{96FD443F-5D9E-43C0-808C-D9F8A37EE985}" dt="2025-04-14T05:06:24.371" v="4" actId="47"/>
      <pc:docMkLst>
        <pc:docMk/>
      </pc:docMkLst>
      <pc:sldChg chg="addSp modSp mod">
        <pc:chgData name="Volker Rosenberger" userId="d473ebcf-8881-4a9c-9e6d-8206b85954aa" providerId="ADAL" clId="{96FD443F-5D9E-43C0-808C-D9F8A37EE985}" dt="2025-04-14T05:05:19.908" v="3" actId="20577"/>
        <pc:sldMkLst>
          <pc:docMk/>
          <pc:sldMk cId="1195118074" sldId="2147482671"/>
        </pc:sldMkLst>
        <pc:spChg chg="mod">
          <ac:chgData name="Volker Rosenberger" userId="d473ebcf-8881-4a9c-9e6d-8206b85954aa" providerId="ADAL" clId="{96FD443F-5D9E-43C0-808C-D9F8A37EE985}" dt="2025-04-14T05:05:19.908" v="3" actId="20577"/>
          <ac:spMkLst>
            <pc:docMk/>
            <pc:sldMk cId="1195118074" sldId="2147482671"/>
            <ac:spMk id="56" creationId="{89641810-4F10-EDF7-1B62-50A8309F6A1D}"/>
          </ac:spMkLst>
        </pc:spChg>
        <pc:picChg chg="add mod">
          <ac:chgData name="Volker Rosenberger" userId="d473ebcf-8881-4a9c-9e6d-8206b85954aa" providerId="ADAL" clId="{96FD443F-5D9E-43C0-808C-D9F8A37EE985}" dt="2025-04-14T05:05:07.337" v="1" actId="1076"/>
          <ac:picMkLst>
            <pc:docMk/>
            <pc:sldMk cId="1195118074" sldId="2147482671"/>
            <ac:picMk id="3" creationId="{D1371593-B2F8-592E-CF44-AACF190B399B}"/>
          </ac:picMkLst>
        </pc:picChg>
      </pc:sldChg>
      <pc:sldChg chg="del">
        <pc:chgData name="Volker Rosenberger" userId="d473ebcf-8881-4a9c-9e6d-8206b85954aa" providerId="ADAL" clId="{96FD443F-5D9E-43C0-808C-D9F8A37EE985}" dt="2025-04-14T05:06:24.371" v="4" actId="47"/>
        <pc:sldMkLst>
          <pc:docMk/>
          <pc:sldMk cId="3550474129" sldId="2147482672"/>
        </pc:sldMkLst>
      </pc:sldChg>
    </pc:docChg>
  </pc:docChgLst>
  <pc:docChgLst>
    <pc:chgData name="Merita Jakaj" userId="05d8e7e6-4bde-4180-a449-7f59447b0060" providerId="ADAL" clId="{D6DD86ED-D89C-44FE-8515-C6AA4144B812}"/>
    <pc:docChg chg="custSel addSld delSld modSld modMainMaster">
      <pc:chgData name="Merita Jakaj" userId="05d8e7e6-4bde-4180-a449-7f59447b0060" providerId="ADAL" clId="{D6DD86ED-D89C-44FE-8515-C6AA4144B812}" dt="2025-03-31T08:21:02.635" v="5"/>
      <pc:docMkLst>
        <pc:docMk/>
      </pc:docMkLst>
      <pc:sldChg chg="delSp modSp mod">
        <pc:chgData name="Merita Jakaj" userId="05d8e7e6-4bde-4180-a449-7f59447b0060" providerId="ADAL" clId="{D6DD86ED-D89C-44FE-8515-C6AA4144B812}" dt="2025-03-28T09:29:37.756" v="3" actId="478"/>
        <pc:sldMkLst>
          <pc:docMk/>
          <pc:sldMk cId="1973611726" sldId="280"/>
        </pc:sldMkLst>
      </pc:sldChg>
      <pc:sldChg chg="addSp modSp">
        <pc:chgData name="Merita Jakaj" userId="05d8e7e6-4bde-4180-a449-7f59447b0060" providerId="ADAL" clId="{D6DD86ED-D89C-44FE-8515-C6AA4144B812}" dt="2025-03-31T08:21:02.635" v="5"/>
        <pc:sldMkLst>
          <pc:docMk/>
          <pc:sldMk cId="1742975991" sldId="2447"/>
        </pc:sldMkLst>
        <pc:spChg chg="add mod">
          <ac:chgData name="Merita Jakaj" userId="05d8e7e6-4bde-4180-a449-7f59447b0060" providerId="ADAL" clId="{D6DD86ED-D89C-44FE-8515-C6AA4144B812}" dt="2025-03-31T08:21:02.635" v="5"/>
          <ac:spMkLst>
            <pc:docMk/>
            <pc:sldMk cId="1742975991" sldId="2447"/>
            <ac:spMk id="3" creationId="{436C8935-6F1E-CF05-6635-F5103FB4AB0A}"/>
          </ac:spMkLst>
        </pc:spChg>
      </pc:sldChg>
      <pc:sldChg chg="add">
        <pc:chgData name="Merita Jakaj" userId="05d8e7e6-4bde-4180-a449-7f59447b0060" providerId="ADAL" clId="{D6DD86ED-D89C-44FE-8515-C6AA4144B812}" dt="2025-03-28T09:29:32.715" v="1"/>
        <pc:sldMkLst>
          <pc:docMk/>
          <pc:sldMk cId="690762756" sldId="2147472863"/>
        </pc:sldMkLst>
      </pc:sldChg>
      <pc:sldChg chg="del">
        <pc:chgData name="Merita Jakaj" userId="05d8e7e6-4bde-4180-a449-7f59447b0060" providerId="ADAL" clId="{D6DD86ED-D89C-44FE-8515-C6AA4144B812}" dt="2025-03-28T09:29:31.021" v="0" actId="47"/>
        <pc:sldMkLst>
          <pc:docMk/>
          <pc:sldMk cId="1978482245" sldId="2147483137"/>
        </pc:sldMkLst>
      </pc:sldChg>
      <pc:sldMasterChg chg="modSldLayout">
        <pc:chgData name="Merita Jakaj" userId="05d8e7e6-4bde-4180-a449-7f59447b0060" providerId="ADAL" clId="{D6DD86ED-D89C-44FE-8515-C6AA4144B812}" dt="2025-03-28T09:29:48.547" v="4"/>
        <pc:sldMasterMkLst>
          <pc:docMk/>
          <pc:sldMasterMk cId="2388248866" sldId="2147483774"/>
        </pc:sldMasterMkLst>
        <pc:sldLayoutChg chg="addSp modSp">
          <pc:chgData name="Merita Jakaj" userId="05d8e7e6-4bde-4180-a449-7f59447b0060" providerId="ADAL" clId="{D6DD86ED-D89C-44FE-8515-C6AA4144B812}" dt="2025-03-28T09:29:48.547" v="4"/>
          <pc:sldLayoutMkLst>
            <pc:docMk/>
            <pc:sldMasterMk cId="2388248866" sldId="2147483774"/>
            <pc:sldLayoutMk cId="1513722656" sldId="2147483797"/>
          </pc:sldLayoutMkLst>
          <pc:spChg chg="add mod">
            <ac:chgData name="Merita Jakaj" userId="05d8e7e6-4bde-4180-a449-7f59447b0060" providerId="ADAL" clId="{D6DD86ED-D89C-44FE-8515-C6AA4144B812}" dt="2025-03-28T09:29:48.547" v="4"/>
            <ac:spMkLst>
              <pc:docMk/>
              <pc:sldMasterMk cId="2388248866" sldId="2147483774"/>
              <pc:sldLayoutMk cId="1513722656" sldId="2147483797"/>
              <ac:spMk id="2" creationId="{C478CB60-0CDF-6EFD-EE36-65F96BF31C2F}"/>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D1FD3C-CBAF-4FF0-9A46-05FD8252ACFE}" type="datetimeFigureOut">
              <a:rPr lang="en-GB" smtClean="0"/>
              <a:t>14/04/2025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5EFF53-B5E9-4C67-9F80-34173122F7DF}" type="slidenum">
              <a:rPr lang="en-GB" smtClean="0"/>
              <a:t>‹#›</a:t>
            </a:fld>
            <a:endParaRPr lang="en-GB"/>
          </a:p>
        </p:txBody>
      </p:sp>
    </p:spTree>
    <p:extLst>
      <p:ext uri="{BB962C8B-B14F-4D97-AF65-F5344CB8AC3E}">
        <p14:creationId xmlns:p14="http://schemas.microsoft.com/office/powerpoint/2010/main" val="4075553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40D6F-EE6C-00EB-AB95-D604FB0722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F25838-6F2E-FE4C-C014-F8AD63A2ED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C0C714-3E8E-82F8-9CF3-63057746189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BF8275F-8CE1-AED5-DA60-EF29A544AD2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24296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4A3AAF-B33C-8441-87BB-D5A19ACE039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85134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svg"/></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svg"/></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svg"/></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svg"/></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jpeg"/><Relationship Id="rId1" Type="http://schemas.openxmlformats.org/officeDocument/2006/relationships/slideMaster" Target="../slideMasters/slideMaster3.xml"/><Relationship Id="rId4" Type="http://schemas.openxmlformats.org/officeDocument/2006/relationships/image" Target="../media/image8.svg"/></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6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9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9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0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0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5.xml"/><Relationship Id="rId4" Type="http://schemas.openxmlformats.org/officeDocument/2006/relationships/image" Target="../media/image14.png"/></Relationships>
</file>

<file path=ppt/slideLayouts/_rels/slideLayout21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2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E6C1A761-BF74-C64F-ACA7-A78B12236F3E}" type="datetime3">
              <a:rPr lang="en-GB" smtClean="0"/>
              <a:t>14 April, 2025</a:t>
            </a:fld>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24361589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Black Logo)">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DADE9C-AAB5-31C2-1628-542A1A70C345}"/>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Picture Placeholder 7">
            <a:extLst>
              <a:ext uri="{FF2B5EF4-FFF2-40B4-BE49-F238E27FC236}">
                <a16:creationId xmlns:a16="http://schemas.microsoft.com/office/drawing/2014/main" id="{B5F25862-AE8C-B710-85AA-79079437061F}"/>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34C7CAD3-F0C0-6248-A1CF-E1AC351FD831}" type="datetime3">
              <a:rPr lang="en-GB" smtClean="0"/>
              <a:t>14 April, 2025</a:t>
            </a:fld>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41590186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636DFEB-77B2-2024-E1B5-9B43A6199F43}"/>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C39CBCFD-AE8A-BA45-9C3E-CA276AA25D32}" type="datetime3">
              <a:rPr lang="en-GB" smtClean="0"/>
              <a:t>14 April, 2025</a:t>
            </a:fld>
            <a:endParaRPr lang="en-GB"/>
          </a:p>
        </p:txBody>
      </p:sp>
      <p:sp>
        <p:nvSpPr>
          <p:cNvPr id="10" name="Title 1">
            <a:extLst>
              <a:ext uri="{FF2B5EF4-FFF2-40B4-BE49-F238E27FC236}">
                <a16:creationId xmlns:a16="http://schemas.microsoft.com/office/drawing/2014/main" id="{89AB9033-9FFB-77D4-8302-D3EDDB12B3A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CFDA699E-AF6B-E997-DE48-A037AE606F0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F42EFDF2-6CC4-6FD7-DE09-059AA1998F1E}"/>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F22F9132-8373-4305-6C5C-9EBABA1BC2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1215513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4">
    <p:bg>
      <p:bgPr>
        <a:solidFill>
          <a:schemeClr val="accent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AA8809C-AFD7-0AAC-FD4F-8A5BA599EE75}"/>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fld id="{99612567-BE4C-A649-93BF-CA321CC4BD26}" type="datetime3">
              <a:rPr lang="en-GB" smtClean="0"/>
              <a:t>14 April, 2025</a:t>
            </a:fld>
            <a:endParaRPr lang="en-GB"/>
          </a:p>
        </p:txBody>
      </p:sp>
      <p:sp>
        <p:nvSpPr>
          <p:cNvPr id="8" name="Title 1">
            <a:extLst>
              <a:ext uri="{FF2B5EF4-FFF2-40B4-BE49-F238E27FC236}">
                <a16:creationId xmlns:a16="http://schemas.microsoft.com/office/drawing/2014/main" id="{DB977486-D57B-C4FA-89D5-2AD207D90EC6}"/>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56F1E21A-0465-693F-E2CD-8ABC6272AB06}"/>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6BF9AA2C-74FE-02F6-FD70-F1584BCF00E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B401906-82EE-5D36-3AB4-3ED2A15764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8084413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5">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587A3D7-7A15-6F93-1556-EA3065A54337}"/>
              </a:ext>
            </a:extLst>
          </p:cNvPr>
          <p:cNvSpPr/>
          <p:nvPr userDrawn="1"/>
        </p:nvSpPr>
        <p:spPr>
          <a:xfrm>
            <a:off x="0" y="0"/>
            <a:ext cx="1220176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D7881503-896B-2049-8625-F827FBAF548D}" type="datetime3">
              <a:rPr lang="en-GB" smtClean="0"/>
              <a:t>14 April, 2025</a:t>
            </a:fld>
            <a:endParaRPr lang="en-GB"/>
          </a:p>
        </p:txBody>
      </p:sp>
      <p:sp>
        <p:nvSpPr>
          <p:cNvPr id="6" name="Title 1">
            <a:extLst>
              <a:ext uri="{FF2B5EF4-FFF2-40B4-BE49-F238E27FC236}">
                <a16:creationId xmlns:a16="http://schemas.microsoft.com/office/drawing/2014/main" id="{1EB870E1-F678-B3B4-A02A-5A7368EFFA3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489000AF-2BAF-01C3-99D9-414DCE327EF4}"/>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22BDC2C7-9AE3-CFB9-C494-F05CABC26E2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80063D5-7A2C-1E21-9E07-23F29834DE0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5251257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6">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5D75B38-946B-8E72-FEBB-5393D31B28C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fld id="{1BFE4E49-DB94-ED4F-8C61-0FE2EFABFED3}" type="datetime3">
              <a:rPr lang="en-GB" smtClean="0"/>
              <a:t>14 April, 2025</a:t>
            </a:fld>
            <a:endParaRPr lang="en-GB"/>
          </a:p>
        </p:txBody>
      </p:sp>
      <p:sp>
        <p:nvSpPr>
          <p:cNvPr id="8" name="Title 1">
            <a:extLst>
              <a:ext uri="{FF2B5EF4-FFF2-40B4-BE49-F238E27FC236}">
                <a16:creationId xmlns:a16="http://schemas.microsoft.com/office/drawing/2014/main" id="{397B5EAC-825C-D420-36AD-F248E3E85BC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A4D8D6A1-82F8-61E5-5BFD-3D3394D0BB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3DC4A99E-337D-221A-95F9-A5A4A5B999A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C161FB6-2EF8-DD04-3F66-18DF2748C6D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9559915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Slide 7">
    <p:bg>
      <p:bgPr>
        <a:solidFill>
          <a:schemeClr val="accent3"/>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FB16F40-075A-A61A-E3E5-2FA6E836ABCB}"/>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7F32BC01-514D-5446-9263-7C8E69ABBF86}" type="datetime3">
              <a:rPr lang="en-GB" smtClean="0"/>
              <a:t>14 April, 2025</a:t>
            </a:fld>
            <a:endParaRPr lang="en-GB"/>
          </a:p>
        </p:txBody>
      </p:sp>
      <p:sp>
        <p:nvSpPr>
          <p:cNvPr id="7" name="Title 1">
            <a:extLst>
              <a:ext uri="{FF2B5EF4-FFF2-40B4-BE49-F238E27FC236}">
                <a16:creationId xmlns:a16="http://schemas.microsoft.com/office/drawing/2014/main" id="{E6996E1C-62E9-5B55-0AE4-399F08991CE8}"/>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EBF7E7CD-DA50-C99C-6582-F3320AC48E3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549A12F-EE50-72C5-BA4F-3F1CFA49865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1C5337A-0C6B-AC09-70B1-943D9F467C8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5326199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lide 8">
    <p:bg>
      <p:bgPr>
        <a:solidFill>
          <a:schemeClr val="accent3"/>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6818A5A-193F-53FA-B31A-9DFB85B2F1F7}"/>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fld id="{F845C732-355F-A641-8FDA-F79C4A7100BB}" type="datetime3">
              <a:rPr lang="en-GB" smtClean="0"/>
              <a:t>14 April, 2025</a:t>
            </a:fld>
            <a:endParaRPr lang="en-GB"/>
          </a:p>
        </p:txBody>
      </p:sp>
      <p:sp>
        <p:nvSpPr>
          <p:cNvPr id="10" name="Title 1">
            <a:extLst>
              <a:ext uri="{FF2B5EF4-FFF2-40B4-BE49-F238E27FC236}">
                <a16:creationId xmlns:a16="http://schemas.microsoft.com/office/drawing/2014/main" id="{F26D2B9A-A2A7-974D-4AF4-298D9C017779}"/>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357F913E-CE91-B903-6294-53B6A9D976F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FAC2AF5-BADF-1FF3-D809-09D9CC3A60C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59D043D-A419-FF04-91B3-6E736F77A7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2651033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9">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ACDB3D-AED6-8ECE-9C80-828FF54EB326}"/>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48F058A0-6B86-014A-9624-117A2B0E0889}" type="datetime3">
              <a:rPr lang="en-GB" smtClean="0"/>
              <a:t>14 April, 2025</a:t>
            </a:fld>
            <a:endParaRPr lang="en-GB"/>
          </a:p>
        </p:txBody>
      </p:sp>
      <p:sp>
        <p:nvSpPr>
          <p:cNvPr id="7" name="Title 1">
            <a:extLst>
              <a:ext uri="{FF2B5EF4-FFF2-40B4-BE49-F238E27FC236}">
                <a16:creationId xmlns:a16="http://schemas.microsoft.com/office/drawing/2014/main" id="{FCB5C0A9-1808-C851-C891-831035B1A0F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AD098A4C-FDED-295D-01B7-DF0795614481}"/>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4F391AD7-7039-C158-5CDE-40E2CD076076}"/>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BF307AD1-BCC9-4CE5-EB50-FFABEF3EAFC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522632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10">
    <p:bg>
      <p:bgPr>
        <a:solidFill>
          <a:schemeClr val="accent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5EC8ED1-4296-01ED-4DEB-8A3E6FF959F7}"/>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fld id="{D387B24B-55FB-A143-B82A-C5B455E95C88}" type="datetime3">
              <a:rPr lang="en-GB" smtClean="0"/>
              <a:t>14 April, 2025</a:t>
            </a:fld>
            <a:endParaRPr lang="en-GB"/>
          </a:p>
        </p:txBody>
      </p:sp>
      <p:sp>
        <p:nvSpPr>
          <p:cNvPr id="7" name="Text Placeholder 7">
            <a:extLst>
              <a:ext uri="{FF2B5EF4-FFF2-40B4-BE49-F238E27FC236}">
                <a16:creationId xmlns:a16="http://schemas.microsoft.com/office/drawing/2014/main" id="{0990CFDD-5D59-DE8D-B4E1-02A14925AE8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BAA2D97E-0982-1C1A-A506-5E8CB976497D}"/>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pic>
        <p:nvPicPr>
          <p:cNvPr id="10" name="Picture 9">
            <a:extLst>
              <a:ext uri="{FF2B5EF4-FFF2-40B4-BE49-F238E27FC236}">
                <a16:creationId xmlns:a16="http://schemas.microsoft.com/office/drawing/2014/main" id="{473C387D-7DFC-D93B-B2D7-34007CA1E3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223850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Slide 11">
    <p:bg>
      <p:bgPr>
        <a:solidFill>
          <a:schemeClr val="accent6"/>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5DE2CE8-D134-5452-ED75-2F901FE55266}"/>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DE1DEA8A-D858-194C-A6C6-0A7F0DFE7426}" type="datetime3">
              <a:rPr lang="en-GB" smtClean="0"/>
              <a:t>14 April, 2025</a:t>
            </a:fld>
            <a:endParaRPr lang="en-GB"/>
          </a:p>
        </p:txBody>
      </p:sp>
      <p:sp>
        <p:nvSpPr>
          <p:cNvPr id="7" name="Title 1">
            <a:extLst>
              <a:ext uri="{FF2B5EF4-FFF2-40B4-BE49-F238E27FC236}">
                <a16:creationId xmlns:a16="http://schemas.microsoft.com/office/drawing/2014/main" id="{15A43F8D-96A4-ED7A-53A4-E20108236E9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CE531E8E-EDC5-C54C-FD26-5FFA0EF1BEC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D352F215-8C22-78A2-4096-12F5AB20490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31B33226-FD19-6AF1-5B88-0ADC7B4FA26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690975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12">
    <p:bg>
      <p:bgPr>
        <a:solidFill>
          <a:schemeClr val="accent6"/>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7D12197-7084-10BA-0C57-B2460D5978B8}"/>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fld id="{6DDC0AFD-05BB-1C45-BFEA-7CDC03E8E5F9}" type="datetime3">
              <a:rPr lang="en-GB" smtClean="0"/>
              <a:t>14 April, 2025</a:t>
            </a:fld>
            <a:endParaRPr lang="en-GB"/>
          </a:p>
        </p:txBody>
      </p:sp>
      <p:sp>
        <p:nvSpPr>
          <p:cNvPr id="10" name="Title 1">
            <a:extLst>
              <a:ext uri="{FF2B5EF4-FFF2-40B4-BE49-F238E27FC236}">
                <a16:creationId xmlns:a16="http://schemas.microsoft.com/office/drawing/2014/main" id="{78F24E74-4D85-2675-40DE-54929B6930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744C98FE-5BCB-9408-92C0-8458046712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26CBE09-48B0-18C7-46B7-AA4DF5695AC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E8CA805C-830B-795E-CB53-2AC0CE8AA9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6183987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13">
    <p:bg>
      <p:bgPr>
        <a:solidFill>
          <a:srgbClr val="CC741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0256FC5-F295-7FA2-6FA7-297AB4A4DBED}"/>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DDF9AE3B-B698-1B43-87F8-81EB93D9D6BD}" type="datetime3">
              <a:rPr lang="en-GB" smtClean="0"/>
              <a:t>14 April, 2025</a:t>
            </a:fld>
            <a:endParaRPr lang="en-GB"/>
          </a:p>
        </p:txBody>
      </p:sp>
      <p:sp>
        <p:nvSpPr>
          <p:cNvPr id="7" name="Title 1">
            <a:extLst>
              <a:ext uri="{FF2B5EF4-FFF2-40B4-BE49-F238E27FC236}">
                <a16:creationId xmlns:a16="http://schemas.microsoft.com/office/drawing/2014/main" id="{73F63217-074A-8086-2D03-06469AC861FA}"/>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B4E3F537-288F-CC55-7E3A-25EB2E85DF1A}"/>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0007230-E7C8-0C9D-27F9-AF33BE7C5CF8}"/>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467549DE-11E2-70E9-8CB2-E4C85102B92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5449672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14">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BBD79C7-5ABD-37BA-E21B-54684B6880DB}"/>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fld id="{E342E28C-6D9F-FC48-A343-4E0A96F87A8A}" type="datetime3">
              <a:rPr lang="en-GB" smtClean="0"/>
              <a:t>14 April, 2025</a:t>
            </a:fld>
            <a:endParaRPr lang="en-GB"/>
          </a:p>
        </p:txBody>
      </p:sp>
      <p:sp>
        <p:nvSpPr>
          <p:cNvPr id="13" name="Title 1">
            <a:extLst>
              <a:ext uri="{FF2B5EF4-FFF2-40B4-BE49-F238E27FC236}">
                <a16:creationId xmlns:a16="http://schemas.microsoft.com/office/drawing/2014/main" id="{ECEFAAB5-4AFA-C6F5-1804-0C554F77476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4" name="Subtitle 2">
            <a:extLst>
              <a:ext uri="{FF2B5EF4-FFF2-40B4-BE49-F238E27FC236}">
                <a16:creationId xmlns:a16="http://schemas.microsoft.com/office/drawing/2014/main" id="{DDA9572C-967D-7C2F-3134-D016246B940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5" name="Text Placeholder 7">
            <a:extLst>
              <a:ext uri="{FF2B5EF4-FFF2-40B4-BE49-F238E27FC236}">
                <a16:creationId xmlns:a16="http://schemas.microsoft.com/office/drawing/2014/main" id="{9DA94975-E32E-3080-4239-350099ED0DE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7163E84-90E3-EDB4-378E-0E077F336DF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1375244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15">
    <p:bg>
      <p:bgPr>
        <a:solidFill>
          <a:srgbClr val="BD69D7"/>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BD505BB-3947-0F3D-2295-52678FAA67F1}"/>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B033B491-8E83-1B4F-A0DB-487DC6AF079D}" type="datetime3">
              <a:rPr lang="en-GB" smtClean="0"/>
              <a:t>14 April, 2025</a:t>
            </a:fld>
            <a:endParaRPr lang="en-GB"/>
          </a:p>
        </p:txBody>
      </p:sp>
      <p:sp>
        <p:nvSpPr>
          <p:cNvPr id="7" name="Title 1">
            <a:extLst>
              <a:ext uri="{FF2B5EF4-FFF2-40B4-BE49-F238E27FC236}">
                <a16:creationId xmlns:a16="http://schemas.microsoft.com/office/drawing/2014/main" id="{1AFF09F4-53A7-7EBF-DD77-A789BB27C422}"/>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7057AC5D-32F4-7124-169F-9238F87E7FE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08E0E165-E6A3-AC8A-AF37-97CAD5D33510}"/>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7ED06BB2-74CF-3099-A7B3-A02DF571D8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3395796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Slide 16">
    <p:bg>
      <p:bgPr>
        <a:solidFill>
          <a:srgbClr val="BD69D7"/>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CBDA4BA-C3AB-B58A-6256-7E119B333C82}"/>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fld id="{CB927BBC-010E-774D-9D0B-0707BD95ABF9}" type="datetime3">
              <a:rPr lang="en-GB" smtClean="0"/>
              <a:t>14 April, 2025</a:t>
            </a:fld>
            <a:endParaRPr lang="en-GB"/>
          </a:p>
        </p:txBody>
      </p:sp>
      <p:sp>
        <p:nvSpPr>
          <p:cNvPr id="10" name="Title 1">
            <a:extLst>
              <a:ext uri="{FF2B5EF4-FFF2-40B4-BE49-F238E27FC236}">
                <a16:creationId xmlns:a16="http://schemas.microsoft.com/office/drawing/2014/main" id="{61B76735-6121-4B73-0D07-46F6B0D23E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98056888-2F1D-DCB5-6AE0-ADB3C126A93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DEABD36F-F36F-A2A3-EF55-15145B50B02F}"/>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FA5852E-1CD8-9291-56DC-6A74969EA2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7957746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Slide 17">
    <p:bg>
      <p:bgPr>
        <a:solidFill>
          <a:srgbClr val="9138B0"/>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31FCFB7-7F4D-FFBC-184E-30F17C26057A}"/>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A0F22315-0A58-E244-9CC5-14062B864BE8}" type="datetime3">
              <a:rPr lang="en-GB" smtClean="0"/>
              <a:t>14 April, 2025</a:t>
            </a:fld>
            <a:endParaRPr lang="en-GB"/>
          </a:p>
        </p:txBody>
      </p:sp>
      <p:sp>
        <p:nvSpPr>
          <p:cNvPr id="7" name="Title 1">
            <a:extLst>
              <a:ext uri="{FF2B5EF4-FFF2-40B4-BE49-F238E27FC236}">
                <a16:creationId xmlns:a16="http://schemas.microsoft.com/office/drawing/2014/main" id="{D6B26280-994D-BDF0-8458-FA432450EAB7}"/>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19925BF7-67A9-E8A5-B9B5-B94F1035202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864E4BB0-88F8-EC57-D64F-3D707D80327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EE30BB4-C5F0-FE32-3FA7-D92434A16B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5348727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Slide 18">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9CA8347-2E37-6623-69D0-EFDADDF979E5}"/>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fld id="{AC8C4509-C9FC-6C4E-814F-25A05D99E7F0}" type="datetime3">
              <a:rPr lang="en-GB" smtClean="0"/>
              <a:t>14 April, 2025</a:t>
            </a:fld>
            <a:endParaRPr lang="en-GB"/>
          </a:p>
        </p:txBody>
      </p:sp>
      <p:sp>
        <p:nvSpPr>
          <p:cNvPr id="10" name="Title 1">
            <a:extLst>
              <a:ext uri="{FF2B5EF4-FFF2-40B4-BE49-F238E27FC236}">
                <a16:creationId xmlns:a16="http://schemas.microsoft.com/office/drawing/2014/main" id="{D3EDB6C6-3497-D951-8FC1-17AD59E6FAC3}"/>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E27569A2-CCA1-A36C-476C-EA119D19962C}"/>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53303CDE-22AA-F86A-F5F0-0BE9C0069E95}"/>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5D30A615-7CEC-4FD8-6AB8-AE3985B90A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3278339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3827463" y="1431929"/>
            <a:ext cx="858838" cy="659765"/>
          </a:xfrm>
        </p:spPr>
        <p:txBody>
          <a:bodyPr tIns="0" anchor="t">
            <a:noAutofit/>
          </a:bodyPr>
          <a:lstStyle>
            <a:lvl1pPr>
              <a:defRPr sz="4300">
                <a:solidFill>
                  <a:schemeClr val="accent1"/>
                </a:solidFill>
                <a:latin typeface="DM Sans 14pt"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3827463" y="2066400"/>
            <a:ext cx="858838" cy="658800"/>
          </a:xfrm>
        </p:spPr>
        <p:txBody>
          <a:bodyPr tIns="0" anchor="t">
            <a:noAutofit/>
          </a:bodyPr>
          <a:lstStyle>
            <a:lvl1pPr>
              <a:defRPr sz="4300">
                <a:solidFill>
                  <a:schemeClr val="accent3"/>
                </a:solidFill>
                <a:latin typeface="DM Sans 14pt"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3827463" y="2700000"/>
            <a:ext cx="858838" cy="658800"/>
          </a:xfrm>
        </p:spPr>
        <p:txBody>
          <a:bodyPr tIns="0" anchor="t">
            <a:noAutofit/>
          </a:bodyPr>
          <a:lstStyle>
            <a:lvl1pPr>
              <a:defRPr sz="4300">
                <a:solidFill>
                  <a:schemeClr val="accent6"/>
                </a:solidFill>
                <a:latin typeface="DM Sans 14pt" pitchFamily="2" charset="0"/>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4743449" y="1431929"/>
            <a:ext cx="7148514" cy="659765"/>
          </a:xfrm>
        </p:spPr>
        <p:txBody>
          <a:bodyPr tIns="0" anchor="t">
            <a:noAutofit/>
          </a:bodyPr>
          <a:lstStyle>
            <a:lvl1pPr>
              <a:defRPr sz="4300">
                <a:solidFill>
                  <a:schemeClr val="accent1"/>
                </a:solidFill>
                <a:latin typeface="DM Sans 14pt"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4743448" y="2065500"/>
            <a:ext cx="7148514" cy="659765"/>
          </a:xfrm>
        </p:spPr>
        <p:txBody>
          <a:bodyPr tIns="0" anchor="t">
            <a:noAutofit/>
          </a:bodyPr>
          <a:lstStyle>
            <a:lvl1pPr>
              <a:defRPr sz="4300">
                <a:solidFill>
                  <a:schemeClr val="accent3"/>
                </a:solidFill>
                <a:latin typeface="DM Sans 14pt"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4743447" y="2699072"/>
            <a:ext cx="7148516" cy="658492"/>
          </a:xfrm>
        </p:spPr>
        <p:txBody>
          <a:bodyPr tIns="0" anchor="t">
            <a:noAutofit/>
          </a:bodyPr>
          <a:lstStyle>
            <a:lvl1pPr>
              <a:defRPr sz="4300">
                <a:solidFill>
                  <a:schemeClr val="accent6"/>
                </a:solidFill>
                <a:latin typeface="DM Sans 14pt"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2"/>
          </a:xfrm>
        </p:spPr>
        <p:txBody>
          <a:bodyPr tIns="0">
            <a:noAutofit/>
          </a:bodyPr>
          <a:lstStyle>
            <a:lvl1pPr>
              <a:lnSpc>
                <a:spcPct val="90000"/>
              </a:lnSpc>
              <a:defRPr sz="5700">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3827462" y="3334959"/>
            <a:ext cx="858837" cy="658800"/>
          </a:xfrm>
        </p:spPr>
        <p:txBody>
          <a:bodyPr tIns="0" anchor="t">
            <a:noAutofit/>
          </a:bodyPr>
          <a:lstStyle>
            <a:lvl1pPr>
              <a:defRPr sz="4300">
                <a:solidFill>
                  <a:srgbClr val="BD69D7"/>
                </a:solidFill>
                <a:latin typeface="DM Sans 14pt" pitchFamily="2" charset="0"/>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4743446" y="3334031"/>
            <a:ext cx="7148516" cy="658492"/>
          </a:xfrm>
        </p:spPr>
        <p:txBody>
          <a:bodyPr tIns="0" anchor="t">
            <a:noAutofit/>
          </a:bodyPr>
          <a:lstStyle>
            <a:lvl1pPr>
              <a:defRPr sz="4300">
                <a:solidFill>
                  <a:srgbClr val="BD69D7"/>
                </a:solidFill>
                <a:latin typeface="DM Sans 14pt"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3827462" y="3967200"/>
            <a:ext cx="858837" cy="658800"/>
          </a:xfrm>
        </p:spPr>
        <p:txBody>
          <a:bodyPr tIns="0" anchor="t">
            <a:noAutofit/>
          </a:bodyPr>
          <a:lstStyle>
            <a:lvl1pPr>
              <a:defRPr sz="4300">
                <a:solidFill>
                  <a:schemeClr val="accent1"/>
                </a:solidFill>
                <a:latin typeface="DM Sans 14pt"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4743446" y="3967200"/>
            <a:ext cx="7148516" cy="658492"/>
          </a:xfrm>
        </p:spPr>
        <p:txBody>
          <a:bodyPr tIns="0" anchor="t">
            <a:noAutofit/>
          </a:bodyPr>
          <a:lstStyle>
            <a:lvl1pPr>
              <a:defRPr sz="4300">
                <a:solidFill>
                  <a:schemeClr val="accent1"/>
                </a:solidFill>
                <a:latin typeface="DM Sans 14pt"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3827462" y="4600521"/>
            <a:ext cx="858837" cy="658800"/>
          </a:xfrm>
        </p:spPr>
        <p:txBody>
          <a:bodyPr tIns="0" anchor="t">
            <a:noAutofit/>
          </a:bodyPr>
          <a:lstStyle>
            <a:lvl1pPr>
              <a:defRPr sz="4300">
                <a:solidFill>
                  <a:schemeClr val="accent3"/>
                </a:solidFill>
                <a:latin typeface="DM Sans 14pt"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4743446" y="4599593"/>
            <a:ext cx="7148516" cy="658492"/>
          </a:xfrm>
        </p:spPr>
        <p:txBody>
          <a:bodyPr tIns="0" anchor="t">
            <a:noAutofit/>
          </a:bodyPr>
          <a:lstStyle>
            <a:lvl1pPr>
              <a:defRPr sz="4300">
                <a:solidFill>
                  <a:schemeClr val="accent3"/>
                </a:solidFill>
                <a:latin typeface="DM Sans 14pt"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3827462" y="5234400"/>
            <a:ext cx="858837" cy="658800"/>
          </a:xfrm>
        </p:spPr>
        <p:txBody>
          <a:bodyPr tIns="0" anchor="t">
            <a:noAutofit/>
          </a:bodyPr>
          <a:lstStyle>
            <a:lvl1pPr>
              <a:defRPr sz="4300">
                <a:solidFill>
                  <a:schemeClr val="accent6"/>
                </a:solidFill>
                <a:latin typeface="DM Sans 14pt"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4743446" y="5234400"/>
            <a:ext cx="7148516" cy="658492"/>
          </a:xfrm>
        </p:spPr>
        <p:txBody>
          <a:bodyPr tIns="0" anchor="t">
            <a:noAutofit/>
          </a:bodyPr>
          <a:lstStyle>
            <a:lvl1pPr>
              <a:defRPr sz="4300">
                <a:solidFill>
                  <a:schemeClr val="accent6"/>
                </a:solidFill>
                <a:latin typeface="DM Sans 14pt" pitchFamily="2" charset="0"/>
              </a:defRPr>
            </a:lvl1pPr>
          </a:lstStyle>
          <a:p>
            <a:pPr lvl="0"/>
            <a:r>
              <a:rPr lang="en-US"/>
              <a:t>Chapter title</a:t>
            </a:r>
            <a:endParaRPr lang="en-GB"/>
          </a:p>
        </p:txBody>
      </p:sp>
      <p:sp>
        <p:nvSpPr>
          <p:cNvPr id="5" name="Title 1">
            <a:extLst>
              <a:ext uri="{FF2B5EF4-FFF2-40B4-BE49-F238E27FC236}">
                <a16:creationId xmlns:a16="http://schemas.microsoft.com/office/drawing/2014/main" id="{89FC5B0B-6D34-F4EF-94C9-B2C043032AE0}"/>
              </a:ext>
            </a:extLst>
          </p:cNvPr>
          <p:cNvSpPr>
            <a:spLocks noGrp="1"/>
          </p:cNvSpPr>
          <p:nvPr>
            <p:ph type="title" hasCustomPrompt="1"/>
          </p:nvPr>
        </p:nvSpPr>
        <p:spPr>
          <a:xfrm>
            <a:off x="302401" y="302400"/>
            <a:ext cx="2212200" cy="900111"/>
          </a:xfrm>
        </p:spPr>
        <p:txBody>
          <a:bodyPr anchor="t">
            <a:noAutofit/>
          </a:bodyPr>
          <a:lstStyle>
            <a:lvl1pPr>
              <a:defRPr sz="5700">
                <a:solidFill>
                  <a:schemeClr val="tx1"/>
                </a:solidFill>
              </a:defRPr>
            </a:lvl1pPr>
          </a:lstStyle>
          <a:p>
            <a:r>
              <a:rPr lang="en-US"/>
              <a:t>00</a:t>
            </a:r>
            <a:endParaRPr lang="en-GB"/>
          </a:p>
        </p:txBody>
      </p:sp>
    </p:spTree>
    <p:extLst>
      <p:ext uri="{BB962C8B-B14F-4D97-AF65-F5344CB8AC3E}">
        <p14:creationId xmlns:p14="http://schemas.microsoft.com/office/powerpoint/2010/main" val="31601757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1" name="Text Placeholder 10">
            <a:extLst>
              <a:ext uri="{FF2B5EF4-FFF2-40B4-BE49-F238E27FC236}">
                <a16:creationId xmlns:a16="http://schemas.microsoft.com/office/drawing/2014/main" id="{BB493DDC-9D75-8350-B2D3-A2ABE95961CF}"/>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14pt" pitchFamily="2" charset="0"/>
              </a:defRPr>
            </a:lvl5pPr>
          </a:lstStyle>
          <a:p>
            <a:pPr lvl="4"/>
            <a:r>
              <a:rPr lang="fr-FR"/>
              <a:t>Note: 1. xxx</a:t>
            </a:r>
          </a:p>
          <a:p>
            <a:pPr lvl="4"/>
            <a:endParaRPr lang="en-GB"/>
          </a:p>
        </p:txBody>
      </p:sp>
      <p:sp>
        <p:nvSpPr>
          <p:cNvPr id="12" name="Text Placeholder 10">
            <a:extLst>
              <a:ext uri="{FF2B5EF4-FFF2-40B4-BE49-F238E27FC236}">
                <a16:creationId xmlns:a16="http://schemas.microsoft.com/office/drawing/2014/main" id="{D86226BA-3E99-814A-72A1-BE87D6465609}"/>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14pt"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3681146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Chapter 2">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BECB051-3DF8-D362-905A-60FADD3FB0DB}"/>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7747"/>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02</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sp>
        <p:nvSpPr>
          <p:cNvPr id="4" name="Text Placeholder 10">
            <a:extLst>
              <a:ext uri="{FF2B5EF4-FFF2-40B4-BE49-F238E27FC236}">
                <a16:creationId xmlns:a16="http://schemas.microsoft.com/office/drawing/2014/main" id="{7109766F-7B97-AB39-5E3C-02C7186312F3}"/>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14pt" pitchFamily="2" charset="0"/>
              </a:defRPr>
            </a:lvl5pPr>
          </a:lstStyle>
          <a:p>
            <a:pPr lvl="4"/>
            <a:r>
              <a:rPr lang="fr-FR"/>
              <a:t>Note: 1. xxx</a:t>
            </a:r>
          </a:p>
          <a:p>
            <a:pPr lvl="4"/>
            <a:endParaRPr lang="en-GB"/>
          </a:p>
        </p:txBody>
      </p:sp>
      <p:sp>
        <p:nvSpPr>
          <p:cNvPr id="5" name="Text Placeholder 10">
            <a:extLst>
              <a:ext uri="{FF2B5EF4-FFF2-40B4-BE49-F238E27FC236}">
                <a16:creationId xmlns:a16="http://schemas.microsoft.com/office/drawing/2014/main" id="{F61ABFC9-256C-5717-F39D-79F254EA6E8C}"/>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14pt"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27044867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 Chapter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6474AD-4698-17FD-268E-10B329C3D95A}"/>
              </a:ext>
            </a:extLst>
          </p:cNvPr>
          <p:cNvSpPr/>
          <p:nvPr userDrawn="1"/>
        </p:nvSpPr>
        <p:spPr>
          <a:xfrm>
            <a:off x="0" y="0"/>
            <a:ext cx="12201766"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03</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273415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Chapter 4">
    <p:bg>
      <p:bgPr>
        <a:solidFill>
          <a:schemeClr val="accent3"/>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15F2235-454F-9BF4-2FDD-40A6AD9D7232}"/>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04</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821189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Chapter 5">
    <p:bg>
      <p:bgPr>
        <a:solidFill>
          <a:schemeClr val="accent6"/>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01717FE-A662-142E-09A3-44B82B11AB03}"/>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05</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909601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Chapter 6">
    <p:bg>
      <p:bgPr>
        <a:solidFill>
          <a:srgbClr val="BD69D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5E3DA8A-0F63-DB24-30FE-419B2CE42915}"/>
              </a:ext>
            </a:extLst>
          </p:cNvPr>
          <p:cNvSpPr/>
          <p:nvPr userDrawn="1"/>
        </p:nvSpPr>
        <p:spPr>
          <a:xfrm>
            <a:off x="-9766"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06</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2130065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3040569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E37D1978-7BBC-98D5-2E46-E3EDB864056C}"/>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8202540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2 Content 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buClr>
                <a:schemeClr val="accent4"/>
              </a:buClr>
              <a:defRPr/>
            </a:lvl2pPr>
            <a:lvl3pPr>
              <a:buClr>
                <a:schemeClr val="accent3"/>
              </a:buClr>
              <a:defRPr/>
            </a:lvl3pPr>
            <a:lvl4pPr>
              <a:buClr>
                <a:srgbClr val="CBD938"/>
              </a:buCl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5C8A9C7E-574E-FB5D-D8BE-B92B9DF67E49}"/>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24CDE4D-AF4A-9CE4-CEF3-9BC58F70CBF1}"/>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5D73417C-2C99-1809-8903-2900B5269E9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9346186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44CB934D-1D50-415B-E49F-5387C5642C33}"/>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CD4B48F3-8881-B0EB-178C-C63CA828F2ED}"/>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BCE4B53F-9F36-07E8-2571-46B18A688C30}"/>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702283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2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defRPr/>
            </a:lvl2pPr>
            <a:lvl3pPr>
              <a:defRPr/>
            </a:lvl3pPr>
            <a:lvl4pP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C92155C6-5E73-6F25-3010-FA04530EBCBB}"/>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012826C1-0F85-6CF6-F654-60B39EC9E06F}"/>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6800B1D1-CA81-8284-CFD5-6AF521BA88FE}"/>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3706209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6052422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609DBCEC-D73A-142A-EF78-FDF8AFEF6F5C}"/>
              </a:ext>
            </a:extLst>
          </p:cNvPr>
          <p:cNvSpPr>
            <a:spLocks noGrp="1"/>
          </p:cNvSpPr>
          <p:nvPr>
            <p:ph type="body" sz="quarter" idx="28"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3184486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254153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C980303D-2BCE-0698-575A-56A126A51B86}"/>
              </a:ext>
            </a:extLst>
          </p:cNvPr>
          <p:cNvSpPr>
            <a:spLocks noGrp="1"/>
          </p:cNvSpPr>
          <p:nvPr>
            <p:ph type="body" idx="11" hasCustomPrompt="1"/>
          </p:nvPr>
        </p:nvSpPr>
        <p:spPr>
          <a:xfrm>
            <a:off x="302399" y="605611"/>
            <a:ext cx="2541537"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9" y="1342800"/>
            <a:ext cx="2541538" cy="288767"/>
          </a:xfr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1" y="1797803"/>
            <a:ext cx="2541538" cy="3840996"/>
          </a:xfrm>
        </p:spPr>
        <p:txBody>
          <a:bodyPr/>
          <a:lstStyle>
            <a:lvl1pPr>
              <a:defRPr sz="13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D4B62432-C040-F60A-C7E8-B0FCD3736CD2}"/>
              </a:ext>
            </a:extLst>
          </p:cNvPr>
          <p:cNvSpPr>
            <a:spLocks noGrp="1"/>
          </p:cNvSpPr>
          <p:nvPr>
            <p:ph type="body" sz="quarter" idx="27"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98046010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Quot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5A36F0-1D0F-8505-9367-EE7D079E2A32}"/>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14pt" pitchFamily="2" charset="0"/>
              </a:defRPr>
            </a:lvl2pPr>
            <a:lvl3pPr>
              <a:defRPr sz="4400">
                <a:solidFill>
                  <a:schemeClr val="bg1"/>
                </a:solidFill>
                <a:latin typeface="DM Sans 14pt" pitchFamily="2" charset="0"/>
              </a:defRPr>
            </a:lvl3pPr>
            <a:lvl4pPr>
              <a:defRPr sz="4400">
                <a:solidFill>
                  <a:schemeClr val="bg1"/>
                </a:solidFill>
                <a:latin typeface="DM Sans 14pt" pitchFamily="2" charset="0"/>
              </a:defRPr>
            </a:lvl4pPr>
            <a:lvl5pPr>
              <a:defRPr sz="2000">
                <a:solidFill>
                  <a:schemeClr val="bg1"/>
                </a:solidFill>
                <a:latin typeface="DM Sans 14pt"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000" cy="933450"/>
          </a:xfrm>
        </p:spPr>
        <p:txBody>
          <a:bodyPr tIns="0" anchor="t">
            <a:noAutofit/>
          </a:bodyPr>
          <a:lstStyle>
            <a:lvl1pPr>
              <a:lnSpc>
                <a:spcPct val="90000"/>
              </a:lnSpc>
              <a:defRPr sz="3000" b="1">
                <a:solidFill>
                  <a:schemeClr val="accent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399" y="605611"/>
            <a:ext cx="10404000"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399" y="302400"/>
            <a:ext cx="10404000" cy="303211"/>
          </a:xfrm>
        </p:spPr>
        <p:txBody>
          <a:bodyPr/>
          <a:lstStyle>
            <a:lvl1pPr>
              <a:defRPr>
                <a:solidFill>
                  <a:schemeClr val="bg1"/>
                </a:solidFill>
              </a:defRPr>
            </a:lvl1pPr>
          </a:lstStyle>
          <a:p>
            <a:r>
              <a:rPr lang="en-US"/>
              <a:t>Slide title</a:t>
            </a:r>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E4E2C9F-8A3C-C037-7C3B-1456AE33118C}"/>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6212422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Quote 2">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D2C7741-19D0-A03E-8286-5BEC9F4676CC}"/>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14pt" pitchFamily="2" charset="0"/>
              </a:defRPr>
            </a:lvl2pPr>
            <a:lvl3pPr>
              <a:defRPr sz="4400">
                <a:solidFill>
                  <a:schemeClr val="bg1"/>
                </a:solidFill>
                <a:latin typeface="DM Sans 14pt" pitchFamily="2" charset="0"/>
              </a:defRPr>
            </a:lvl3pPr>
            <a:lvl4pPr>
              <a:defRPr sz="4400">
                <a:solidFill>
                  <a:schemeClr val="bg1"/>
                </a:solidFill>
                <a:latin typeface="DM Sans 14pt" pitchFamily="2" charset="0"/>
              </a:defRPr>
            </a:lvl4pPr>
            <a:lvl5pPr>
              <a:defRPr sz="2000">
                <a:solidFill>
                  <a:schemeClr val="bg1"/>
                </a:solidFill>
                <a:latin typeface="DM Sans 14pt"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chemeClr val="accent3"/>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12" name="Text Placeholder 10">
            <a:extLst>
              <a:ext uri="{FF2B5EF4-FFF2-40B4-BE49-F238E27FC236}">
                <a16:creationId xmlns:a16="http://schemas.microsoft.com/office/drawing/2014/main" id="{ACFBFFC4-BF3B-CF5E-09B9-1BC19D79470C}"/>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2B901704-615C-1984-AEAB-41F91492AB79}"/>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D294686-A553-277F-030D-8830EFA3320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72730922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Quote 3">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5525C88-3C13-5A08-13EF-D258B6670538}"/>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1"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14pt" pitchFamily="2" charset="0"/>
              </a:defRPr>
            </a:lvl2pPr>
            <a:lvl3pPr>
              <a:defRPr sz="4400">
                <a:solidFill>
                  <a:schemeClr val="bg1"/>
                </a:solidFill>
                <a:latin typeface="DM Sans 14pt" pitchFamily="2" charset="0"/>
              </a:defRPr>
            </a:lvl3pPr>
            <a:lvl4pPr>
              <a:defRPr sz="4400">
                <a:solidFill>
                  <a:schemeClr val="bg1"/>
                </a:solidFill>
                <a:latin typeface="DM Sans 14pt" pitchFamily="2" charset="0"/>
              </a:defRPr>
            </a:lvl4pPr>
            <a:lvl5pPr>
              <a:defRPr sz="2000">
                <a:solidFill>
                  <a:schemeClr val="bg1"/>
                </a:solidFill>
                <a:latin typeface="DM Sans 14pt"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9" y="4572000"/>
            <a:ext cx="10404233" cy="933450"/>
          </a:xfrm>
        </p:spPr>
        <p:txBody>
          <a:bodyPr tIns="0" anchor="t">
            <a:noAutofit/>
          </a:bodyPr>
          <a:lstStyle>
            <a:lvl1pPr>
              <a:lnSpc>
                <a:spcPct val="90000"/>
              </a:lnSpc>
              <a:defRPr sz="3000" b="1">
                <a:solidFill>
                  <a:schemeClr val="accent5"/>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1"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C572EABC-7C13-38DF-B201-923BBC687551}"/>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9B3C5BF6-56F3-27FD-C081-53FE15400633}"/>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6B36AC8-8C08-47DC-4ACB-F3CD7D0089D5}"/>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69342801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Quote 4">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2314D9C-422A-D6EC-AB7D-DE5226D8FED0}"/>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14pt" pitchFamily="2" charset="0"/>
              </a:defRPr>
            </a:lvl2pPr>
            <a:lvl3pPr>
              <a:defRPr sz="4400">
                <a:solidFill>
                  <a:schemeClr val="bg1"/>
                </a:solidFill>
                <a:latin typeface="DM Sans 14pt" pitchFamily="2" charset="0"/>
              </a:defRPr>
            </a:lvl3pPr>
            <a:lvl4pPr>
              <a:defRPr sz="4400">
                <a:solidFill>
                  <a:schemeClr val="bg1"/>
                </a:solidFill>
                <a:latin typeface="DM Sans 14pt" pitchFamily="2" charset="0"/>
              </a:defRPr>
            </a:lvl4pPr>
            <a:lvl5pPr>
              <a:defRPr sz="2000">
                <a:solidFill>
                  <a:schemeClr val="bg1"/>
                </a:solidFill>
                <a:latin typeface="DM Sans 14pt"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rgbClr val="BD69D7"/>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9EF4CA35-C84E-F801-40D0-0537D6AD66FB}"/>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89F2539E-4DBD-A723-2693-1A8D1AD645C7}"/>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B8FBF2B-6BAD-4D9E-9E4A-7264315D63DA}"/>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43104991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4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4572001"/>
            <a:ext cx="4258800" cy="302598"/>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6166800" y="4572001"/>
            <a:ext cx="4258608" cy="305322"/>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0" y="1341438"/>
            <a:ext cx="5722163" cy="3086100"/>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6166800" y="1342800"/>
            <a:ext cx="5725163" cy="3086100"/>
          </a:xfrm>
          <a:solidFill>
            <a:schemeClr val="bg2"/>
          </a:solidFill>
        </p:spPr>
        <p:txBody>
          <a:bodyPr/>
          <a:lstStyle>
            <a:lvl1pPr>
              <a:defRPr/>
            </a:lvl1pPr>
          </a:lstStyle>
          <a:p>
            <a:r>
              <a:rPr lang="en-GB"/>
              <a:t> </a:t>
            </a:r>
          </a:p>
        </p:txBody>
      </p:sp>
      <p:sp>
        <p:nvSpPr>
          <p:cNvPr id="5" name="Title 4">
            <a:extLst>
              <a:ext uri="{FF2B5EF4-FFF2-40B4-BE49-F238E27FC236}">
                <a16:creationId xmlns:a16="http://schemas.microsoft.com/office/drawing/2014/main" id="{8CE5AFB1-B535-3245-AE4F-59ED561EAC12}"/>
              </a:ext>
            </a:extLst>
          </p:cNvPr>
          <p:cNvSpPr>
            <a:spLocks noGrp="1"/>
          </p:cNvSpPr>
          <p:nvPr>
            <p:ph type="title" hasCustomPrompt="1"/>
          </p:nvPr>
        </p:nvSpPr>
        <p:spPr/>
        <p:txBody>
          <a:bodyPr/>
          <a:lstStyle>
            <a:lvl1pPr>
              <a:defRPr/>
            </a:lvl1pPr>
          </a:lstStyle>
          <a:p>
            <a:r>
              <a:rPr lang="en-US"/>
              <a:t>Slide title</a:t>
            </a:r>
            <a:endParaRPr lang="en-GB"/>
          </a:p>
        </p:txBody>
      </p:sp>
      <p:sp>
        <p:nvSpPr>
          <p:cNvPr id="2" name="Text Placeholder 15">
            <a:extLst>
              <a:ext uri="{FF2B5EF4-FFF2-40B4-BE49-F238E27FC236}">
                <a16:creationId xmlns:a16="http://schemas.microsoft.com/office/drawing/2014/main" id="{2A251D45-44BC-ED57-8B7E-D8B5C0889CC5}"/>
              </a:ext>
            </a:extLst>
          </p:cNvPr>
          <p:cNvSpPr>
            <a:spLocks noGrp="1"/>
          </p:cNvSpPr>
          <p:nvPr>
            <p:ph type="body" sz="quarter" idx="20" hasCustomPrompt="1"/>
          </p:nvPr>
        </p:nvSpPr>
        <p:spPr>
          <a:xfrm>
            <a:off x="6167438" y="5028585"/>
            <a:ext cx="4258608"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9" name="Text Placeholder 15">
            <a:extLst>
              <a:ext uri="{FF2B5EF4-FFF2-40B4-BE49-F238E27FC236}">
                <a16:creationId xmlns:a16="http://schemas.microsoft.com/office/drawing/2014/main" id="{8D18CE5A-1E0C-3400-0A3F-2963BB41C49C}"/>
              </a:ext>
            </a:extLst>
          </p:cNvPr>
          <p:cNvSpPr>
            <a:spLocks noGrp="1"/>
          </p:cNvSpPr>
          <p:nvPr>
            <p:ph type="body" sz="quarter" idx="21" hasCustomPrompt="1"/>
          </p:nvPr>
        </p:nvSpPr>
        <p:spPr>
          <a:xfrm>
            <a:off x="302400" y="5028585"/>
            <a:ext cx="4258800"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13" name="Text Placeholder 10">
            <a:extLst>
              <a:ext uri="{FF2B5EF4-FFF2-40B4-BE49-F238E27FC236}">
                <a16:creationId xmlns:a16="http://schemas.microsoft.com/office/drawing/2014/main" id="{5E105880-9FAC-EAB0-954B-EF141E23842B}"/>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88A94BF5-7281-1A07-1C7D-79260D1CCCEB}"/>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2904D131-45C8-2301-2904-ECB44D004432}"/>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8966330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and 3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4996657" y="1342800"/>
            <a:ext cx="3373200" cy="4668837"/>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8515763" y="1342800"/>
            <a:ext cx="3373200" cy="4667474"/>
          </a:xfrm>
          <a:solidFill>
            <a:schemeClr val="bg2"/>
          </a:solidFill>
        </p:spPr>
        <p:txBody>
          <a:bodyPr/>
          <a:lstStyle>
            <a:lvl1pPr>
              <a:defRPr/>
            </a:lvl1pPr>
          </a:lstStyle>
          <a:p>
            <a:r>
              <a:rPr lang="en-GB"/>
              <a:t> </a:t>
            </a:r>
          </a:p>
        </p:txBody>
      </p:sp>
      <p:sp>
        <p:nvSpPr>
          <p:cNvPr id="11" name="Text Placeholder 6">
            <a:extLst>
              <a:ext uri="{FF2B5EF4-FFF2-40B4-BE49-F238E27FC236}">
                <a16:creationId xmlns:a16="http://schemas.microsoft.com/office/drawing/2014/main" id="{24CDB089-F1FF-F221-21E2-09BF5723D46A}"/>
              </a:ext>
            </a:extLst>
          </p:cNvPr>
          <p:cNvSpPr>
            <a:spLocks noGrp="1"/>
          </p:cNvSpPr>
          <p:nvPr>
            <p:ph type="body" sz="quarter" idx="22" hasCustomPrompt="1"/>
          </p:nvPr>
        </p:nvSpPr>
        <p:spPr>
          <a:xfrm>
            <a:off x="302398" y="1342800"/>
            <a:ext cx="4002901" cy="303211"/>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3" name="Text Placeholder 6">
            <a:extLst>
              <a:ext uri="{FF2B5EF4-FFF2-40B4-BE49-F238E27FC236}">
                <a16:creationId xmlns:a16="http://schemas.microsoft.com/office/drawing/2014/main" id="{439401DF-EC96-723F-694A-C1D143B8ADA5}"/>
              </a:ext>
            </a:extLst>
          </p:cNvPr>
          <p:cNvSpPr>
            <a:spLocks noGrp="1"/>
          </p:cNvSpPr>
          <p:nvPr>
            <p:ph type="body" sz="quarter" idx="23" hasCustomPrompt="1"/>
          </p:nvPr>
        </p:nvSpPr>
        <p:spPr>
          <a:xfrm>
            <a:off x="302398" y="1881335"/>
            <a:ext cx="4002901" cy="3757466"/>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Fusce</a:t>
            </a:r>
            <a:r>
              <a:rPr lang="en-GB"/>
              <a:t> a </a:t>
            </a:r>
            <a:r>
              <a:rPr lang="en-GB" err="1"/>
              <a:t>sem</a:t>
            </a:r>
            <a:r>
              <a:rPr lang="en-GB"/>
              <a:t> dui. Maecenas ac ante </a:t>
            </a:r>
            <a:r>
              <a:rPr lang="en-GB" err="1"/>
              <a:t>commodo</a:t>
            </a:r>
            <a:r>
              <a:rPr lang="en-GB"/>
              <a:t>, gravida </a:t>
            </a:r>
            <a:r>
              <a:rPr lang="en-GB" err="1"/>
              <a:t>enim</a:t>
            </a:r>
            <a:r>
              <a:rPr lang="en-GB"/>
              <a:t> in, </a:t>
            </a:r>
            <a:r>
              <a:rPr lang="en-GB" err="1"/>
              <a:t>hendrerit</a:t>
            </a:r>
            <a:r>
              <a:rPr lang="en-GB"/>
              <a:t> </a:t>
            </a:r>
            <a:r>
              <a:rPr lang="en-GB" err="1"/>
              <a:t>quam</a:t>
            </a:r>
            <a:r>
              <a:rPr lang="en-GB"/>
              <a:t>. </a:t>
            </a:r>
            <a:r>
              <a:rPr lang="en-GB" err="1"/>
              <a:t>Curabitur</a:t>
            </a:r>
            <a:r>
              <a:rPr lang="en-GB"/>
              <a:t> </a:t>
            </a:r>
            <a:r>
              <a:rPr lang="en-GB" err="1"/>
              <a:t>tristique</a:t>
            </a:r>
            <a:r>
              <a:rPr lang="en-GB"/>
              <a:t> </a:t>
            </a:r>
            <a:r>
              <a:rPr lang="en-GB" err="1"/>
              <a:t>augue</a:t>
            </a:r>
            <a:r>
              <a:rPr lang="en-GB"/>
              <a:t> sit </a:t>
            </a:r>
            <a:r>
              <a:rPr lang="en-GB" err="1"/>
              <a:t>amet</a:t>
            </a:r>
            <a:r>
              <a:rPr lang="en-GB"/>
              <a:t> magna </a:t>
            </a:r>
            <a:r>
              <a:rPr lang="en-GB" err="1"/>
              <a:t>commodo</a:t>
            </a:r>
            <a:r>
              <a:rPr lang="en-GB"/>
              <a:t> maximus. Integer </a:t>
            </a:r>
            <a:r>
              <a:rPr lang="en-GB" err="1"/>
              <a:t>felis</a:t>
            </a:r>
            <a:r>
              <a:rPr lang="en-GB"/>
              <a:t> </a:t>
            </a:r>
            <a:r>
              <a:rPr lang="en-GB" err="1"/>
              <a:t>metus</a:t>
            </a:r>
            <a:r>
              <a:rPr lang="en-GB"/>
              <a:t>, </a:t>
            </a:r>
            <a:r>
              <a:rPr lang="en-GB" err="1"/>
              <a:t>commodo</a:t>
            </a:r>
            <a:r>
              <a:rPr lang="en-GB"/>
              <a:t> et dictum at, </a:t>
            </a:r>
            <a:r>
              <a:rPr lang="en-GB" err="1"/>
              <a:t>finibus</a:t>
            </a:r>
            <a:r>
              <a:rPr lang="en-GB"/>
              <a:t> et </a:t>
            </a:r>
            <a:r>
              <a:rPr lang="en-GB" err="1"/>
              <a:t>felis</a:t>
            </a:r>
            <a:r>
              <a:rPr lang="en-GB"/>
              <a:t>. </a:t>
            </a:r>
          </a:p>
        </p:txBody>
      </p:sp>
      <p:sp>
        <p:nvSpPr>
          <p:cNvPr id="12" name="Text Placeholder 10">
            <a:extLst>
              <a:ext uri="{FF2B5EF4-FFF2-40B4-BE49-F238E27FC236}">
                <a16:creationId xmlns:a16="http://schemas.microsoft.com/office/drawing/2014/main" id="{67F1F784-CEA6-6DE5-622B-5A960F05727F}"/>
              </a:ext>
            </a:extLst>
          </p:cNvPr>
          <p:cNvSpPr>
            <a:spLocks noGrp="1"/>
          </p:cNvSpPr>
          <p:nvPr>
            <p:ph type="body" sz="quarter" idx="25"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BC0427-054C-98EE-1C43-625332A9DEEE}"/>
              </a:ext>
            </a:extLst>
          </p:cNvPr>
          <p:cNvSpPr>
            <a:spLocks noGrp="1"/>
          </p:cNvSpPr>
          <p:nvPr>
            <p:ph type="body" sz="quarter" idx="26"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B910343-6D09-352D-2F10-C6E319DB7026}"/>
              </a:ext>
            </a:extLst>
          </p:cNvPr>
          <p:cNvSpPr>
            <a:spLocks noGrp="1"/>
          </p:cNvSpPr>
          <p:nvPr>
            <p:ph type="body" sz="quarter" idx="27"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89065551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6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4572001"/>
            <a:ext cx="3268030"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1" y="1341438"/>
            <a:ext cx="3672000" cy="3086100"/>
          </a:xfrm>
          <a:solidFill>
            <a:schemeClr val="bg2"/>
          </a:solidFill>
        </p:spPr>
        <p:txBody>
          <a:bodyPr/>
          <a:lstStyle>
            <a:lvl1pPr>
              <a:defRPr/>
            </a:lvl1pPr>
          </a:lstStyle>
          <a:p>
            <a:r>
              <a:rPr lang="en-GB"/>
              <a:t> </a:t>
            </a:r>
          </a:p>
        </p:txBody>
      </p:sp>
      <p:sp>
        <p:nvSpPr>
          <p:cNvPr id="5" name="Picture Placeholder 5">
            <a:extLst>
              <a:ext uri="{FF2B5EF4-FFF2-40B4-BE49-F238E27FC236}">
                <a16:creationId xmlns:a16="http://schemas.microsoft.com/office/drawing/2014/main" id="{D57FA92B-AD79-982B-4895-81D8D570EA4B}"/>
              </a:ext>
            </a:extLst>
          </p:cNvPr>
          <p:cNvSpPr>
            <a:spLocks noGrp="1"/>
          </p:cNvSpPr>
          <p:nvPr>
            <p:ph type="pic" sz="quarter" idx="15" hasCustomPrompt="1"/>
          </p:nvPr>
        </p:nvSpPr>
        <p:spPr>
          <a:xfrm>
            <a:off x="4260000" y="1341438"/>
            <a:ext cx="3672000" cy="3086100"/>
          </a:xfrm>
          <a:solidFill>
            <a:schemeClr val="bg2"/>
          </a:solidFill>
        </p:spPr>
        <p:txBody>
          <a:bodyPr/>
          <a:lstStyle>
            <a:lvl1pPr>
              <a:defRPr/>
            </a:lvl1pPr>
          </a:lstStyle>
          <a:p>
            <a:r>
              <a:rPr lang="en-GB"/>
              <a:t> </a:t>
            </a:r>
          </a:p>
        </p:txBody>
      </p:sp>
      <p:sp>
        <p:nvSpPr>
          <p:cNvPr id="9" name="Picture Placeholder 5">
            <a:extLst>
              <a:ext uri="{FF2B5EF4-FFF2-40B4-BE49-F238E27FC236}">
                <a16:creationId xmlns:a16="http://schemas.microsoft.com/office/drawing/2014/main" id="{A040012A-B083-9501-691B-0E767A9E49BF}"/>
              </a:ext>
            </a:extLst>
          </p:cNvPr>
          <p:cNvSpPr>
            <a:spLocks noGrp="1"/>
          </p:cNvSpPr>
          <p:nvPr>
            <p:ph type="pic" sz="quarter" idx="16" hasCustomPrompt="1"/>
          </p:nvPr>
        </p:nvSpPr>
        <p:spPr>
          <a:xfrm>
            <a:off x="8216963" y="1341438"/>
            <a:ext cx="3672000" cy="3086100"/>
          </a:xfrm>
          <a:solidFill>
            <a:schemeClr val="bg2"/>
          </a:solidFill>
        </p:spPr>
        <p:txBody>
          <a:bodyPr/>
          <a:lstStyle>
            <a:lvl1pPr>
              <a:defRPr/>
            </a:lvl1pPr>
          </a:lstStyle>
          <a:p>
            <a:r>
              <a:rPr lang="en-GB"/>
              <a:t> </a:t>
            </a:r>
          </a:p>
        </p:txBody>
      </p:sp>
      <p:sp>
        <p:nvSpPr>
          <p:cNvPr id="7" name="Title 6">
            <a:extLst>
              <a:ext uri="{FF2B5EF4-FFF2-40B4-BE49-F238E27FC236}">
                <a16:creationId xmlns:a16="http://schemas.microsoft.com/office/drawing/2014/main" id="{E8E2AC45-B6B8-0F1A-95EF-BB09056E0D20}"/>
              </a:ext>
            </a:extLst>
          </p:cNvPr>
          <p:cNvSpPr>
            <a:spLocks noGrp="1"/>
          </p:cNvSpPr>
          <p:nvPr>
            <p:ph type="title" hasCustomPrompt="1"/>
          </p:nvPr>
        </p:nvSpPr>
        <p:spPr/>
        <p:txBody>
          <a:bodyPr/>
          <a:lstStyle/>
          <a:p>
            <a:r>
              <a:rPr lang="en-US"/>
              <a:t>Slide title</a:t>
            </a:r>
            <a:endParaRPr lang="en-GB"/>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400" y="5028586"/>
            <a:ext cx="3268030"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271592"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800" y="4572000"/>
            <a:ext cx="3273954"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800"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7" name="Text Placeholder 10">
            <a:extLst>
              <a:ext uri="{FF2B5EF4-FFF2-40B4-BE49-F238E27FC236}">
                <a16:creationId xmlns:a16="http://schemas.microsoft.com/office/drawing/2014/main" id="{50449423-2DEB-D1B3-10C0-1BE3C716D4DC}"/>
              </a:ext>
            </a:extLst>
          </p:cNvPr>
          <p:cNvSpPr>
            <a:spLocks noGrp="1"/>
          </p:cNvSpPr>
          <p:nvPr>
            <p:ph type="body" sz="quarter" idx="24"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4B887FD7-AE96-5317-E89F-E0DE42925DDE}"/>
              </a:ext>
            </a:extLst>
          </p:cNvPr>
          <p:cNvSpPr>
            <a:spLocks noGrp="1"/>
          </p:cNvSpPr>
          <p:nvPr>
            <p:ph type="body" sz="quarter" idx="25"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07CC1112-663B-EAE7-1B7F-56EA6980538B}"/>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5295642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3C8857-4B77-DA89-0FB1-39D2635F21A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3" name="Picture 2">
            <a:extLst>
              <a:ext uri="{FF2B5EF4-FFF2-40B4-BE49-F238E27FC236}">
                <a16:creationId xmlns:a16="http://schemas.microsoft.com/office/drawing/2014/main" id="{478AE8DB-5E1F-656A-2BD0-1B93DED4183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pic>
        <p:nvPicPr>
          <p:cNvPr id="6" name="Graphic 5">
            <a:extLst>
              <a:ext uri="{FF2B5EF4-FFF2-40B4-BE49-F238E27FC236}">
                <a16:creationId xmlns:a16="http://schemas.microsoft.com/office/drawing/2014/main" id="{4075552C-2976-1384-0C89-7C1C717F7BAD}"/>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79179" y="6455021"/>
            <a:ext cx="1854200" cy="152400"/>
          </a:xfrm>
          <a:prstGeom prst="rect">
            <a:avLst/>
          </a:prstGeom>
        </p:spPr>
      </p:pic>
    </p:spTree>
    <p:extLst>
      <p:ext uri="{BB962C8B-B14F-4D97-AF65-F5344CB8AC3E}">
        <p14:creationId xmlns:p14="http://schemas.microsoft.com/office/powerpoint/2010/main" val="23826564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End Slide 2">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511127-8DB5-E0EC-E391-80C71A73DC04}"/>
              </a:ext>
            </a:extLst>
          </p:cNvPr>
          <p:cNvSpPr>
            <a:spLocks/>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1613"/>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52920"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16" name="Graphic 15">
            <a:extLst>
              <a:ext uri="{FF2B5EF4-FFF2-40B4-BE49-F238E27FC236}">
                <a16:creationId xmlns:a16="http://schemas.microsoft.com/office/drawing/2014/main" id="{316715F6-FD07-2423-01BA-2B4CCB498973}"/>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79179" y="6455021"/>
            <a:ext cx="1854200" cy="152400"/>
          </a:xfrm>
          <a:prstGeom prst="rect">
            <a:avLst/>
          </a:prstGeom>
        </p:spPr>
      </p:pic>
    </p:spTree>
    <p:extLst>
      <p:ext uri="{BB962C8B-B14F-4D97-AF65-F5344CB8AC3E}">
        <p14:creationId xmlns:p14="http://schemas.microsoft.com/office/powerpoint/2010/main" val="13583141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End Slide 3">
    <p:bg>
      <p:bgPr>
        <a:solidFill>
          <a:srgbClr val="CC74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2E53FC-E090-31C6-6AD7-C2661A07F634}"/>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pic>
        <p:nvPicPr>
          <p:cNvPr id="41" name="Graphic 40">
            <a:extLst>
              <a:ext uri="{FF2B5EF4-FFF2-40B4-BE49-F238E27FC236}">
                <a16:creationId xmlns:a16="http://schemas.microsoft.com/office/drawing/2014/main" id="{ADECB6C4-A47E-10EA-54D6-25405852E83D}"/>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79179" y="6455021"/>
            <a:ext cx="1854200" cy="152400"/>
          </a:xfrm>
          <a:prstGeom prst="rect">
            <a:avLst/>
          </a:prstGeom>
        </p:spPr>
      </p:pic>
    </p:spTree>
    <p:extLst>
      <p:ext uri="{BB962C8B-B14F-4D97-AF65-F5344CB8AC3E}">
        <p14:creationId xmlns:p14="http://schemas.microsoft.com/office/powerpoint/2010/main" val="28384629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End Slide 4">
    <p:bg>
      <p:bgPr>
        <a:solidFill>
          <a:srgbClr val="9138B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E162A9-4370-6CCD-955A-AA76896DF9F4}"/>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pic>
        <p:nvPicPr>
          <p:cNvPr id="41" name="Graphic 40">
            <a:extLst>
              <a:ext uri="{FF2B5EF4-FFF2-40B4-BE49-F238E27FC236}">
                <a16:creationId xmlns:a16="http://schemas.microsoft.com/office/drawing/2014/main" id="{CB6A4379-CF46-1806-3AF4-1310166A6AEC}"/>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79179" y="6455021"/>
            <a:ext cx="1854200" cy="152400"/>
          </a:xfrm>
          <a:prstGeom prst="rect">
            <a:avLst/>
          </a:prstGeom>
        </p:spPr>
      </p:pic>
    </p:spTree>
    <p:extLst>
      <p:ext uri="{BB962C8B-B14F-4D97-AF65-F5344CB8AC3E}">
        <p14:creationId xmlns:p14="http://schemas.microsoft.com/office/powerpoint/2010/main" val="21286513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1_End Slide 4">
    <p:bg>
      <p:bgPr>
        <a:solidFill>
          <a:schemeClr val="accent4"/>
        </a:solidFill>
        <a:effectLst/>
      </p:bgPr>
    </p:bg>
    <p:spTree>
      <p:nvGrpSpPr>
        <p:cNvPr id="1" name=""/>
        <p:cNvGrpSpPr/>
        <p:nvPr/>
      </p:nvGrpSpPr>
      <p:grpSpPr>
        <a:xfrm>
          <a:off x="0" y="0"/>
          <a:ext cx="0" cy="0"/>
          <a:chOff x="0" y="0"/>
          <a:chExt cx="0" cy="0"/>
        </a:xfrm>
      </p:grpSpPr>
      <p:sp>
        <p:nvSpPr>
          <p:cNvPr id="63" name="Freeform: Shape 2">
            <a:extLst>
              <a:ext uri="{FF2B5EF4-FFF2-40B4-BE49-F238E27FC236}">
                <a16:creationId xmlns:a16="http://schemas.microsoft.com/office/drawing/2014/main" id="{02FE1778-DF2A-8A0B-51B2-58DAAC1434C8}"/>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4" name="Freeform: Shape 6">
            <a:extLst>
              <a:ext uri="{FF2B5EF4-FFF2-40B4-BE49-F238E27FC236}">
                <a16:creationId xmlns:a16="http://schemas.microsoft.com/office/drawing/2014/main" id="{CE2A29BD-A44D-E4C9-D7CE-5081FB03E25C}"/>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5" name="Oval 64">
            <a:extLst>
              <a:ext uri="{FF2B5EF4-FFF2-40B4-BE49-F238E27FC236}">
                <a16:creationId xmlns:a16="http://schemas.microsoft.com/office/drawing/2014/main" id="{535B9774-18C7-BA4D-D419-DE7D580E3CAB}"/>
              </a:ext>
            </a:extLst>
          </p:cNvPr>
          <p:cNvSpPr>
            <a:spLocks noChangeAspect="1"/>
          </p:cNvSpPr>
          <p:nvPr userDrawn="1"/>
        </p:nvSpPr>
        <p:spPr>
          <a:xfrm>
            <a:off x="1664474" y="1824238"/>
            <a:ext cx="4104000" cy="4104000"/>
          </a:xfrm>
          <a:prstGeom prst="ellipse">
            <a:avLst/>
          </a:pr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schemeClr val="bg1"/>
                </a:solidFill>
                <a:effectLst/>
                <a:uLnTx/>
                <a:uFillTx/>
                <a:ea typeface="+mn-ea"/>
                <a:cs typeface="+mn-cs"/>
              </a:rPr>
              <a:t>dsm-firmenich has used diligent care to ensure that the information provided herein is accurate and </a:t>
            </a:r>
            <a:r>
              <a:rPr lang="en-GB" sz="1200">
                <a:solidFill>
                  <a:schemeClr val="bg1"/>
                </a:solidFill>
              </a:rPr>
              <a:t>up-to-date to the best of its knowledge. However</a:t>
            </a:r>
            <a:r>
              <a:rPr kumimoji="0" lang="en-GB" sz="1200" b="0" i="0" u="none" strike="noStrike" kern="0" cap="none" spc="0" normalizeH="0" baseline="0" noProof="0">
                <a:ln>
                  <a:noFill/>
                </a:ln>
                <a:solidFill>
                  <a:schemeClr val="bg1"/>
                </a:solidFill>
                <a:effectLst/>
                <a:uLnTx/>
                <a:uFillTx/>
                <a:ea typeface="+mn-ea"/>
                <a:cs typeface="+mn-cs"/>
              </a:rPr>
              <a:t>, dsm-firmenich makes no representation or warranty, either expressly or implied, of the accuracy, reliability, completeness, </a:t>
            </a:r>
            <a:r>
              <a:rPr lang="en-GB" sz="1200">
                <a:solidFill>
                  <a:schemeClr val="bg1"/>
                </a:solidFill>
              </a:rPr>
              <a:t>or suitability </a:t>
            </a:r>
            <a:r>
              <a:rPr kumimoji="0" lang="en-GB" sz="1200" b="0" i="0" u="none" strike="noStrike" kern="0" cap="none" spc="0" normalizeH="0" baseline="0" noProof="0">
                <a:ln>
                  <a:noFill/>
                </a:ln>
                <a:solidFill>
                  <a:schemeClr val="bg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a:solidFill>
                  <a:schemeClr val="bg1"/>
                </a:solidFill>
              </a:rPr>
              <a:t>options</a:t>
            </a:r>
            <a:r>
              <a:rPr kumimoji="0" lang="en-GB" sz="1200" b="0" i="0" u="none" strike="noStrike" kern="0" cap="none" spc="0" normalizeH="0" baseline="0" noProof="0">
                <a:ln>
                  <a:noFill/>
                </a:ln>
                <a:solidFill>
                  <a:schemeClr val="bg1"/>
                </a:solidFill>
                <a:effectLst/>
                <a:uLnTx/>
                <a:uFillTx/>
                <a:ea typeface="+mn-ea"/>
                <a:cs typeface="+mn-cs"/>
              </a:rPr>
              <a:t>. Country or region-specific information should be considered when labelling or advertising to final consumer. In no event shall dsm-firmenich be liable for any </a:t>
            </a:r>
            <a:r>
              <a:rPr lang="en-GB" sz="1200">
                <a:solidFill>
                  <a:schemeClr val="bg1"/>
                </a:solidFill>
              </a:rPr>
              <a:t>direct or indirect </a:t>
            </a:r>
            <a:r>
              <a:rPr kumimoji="0" lang="en-GB" sz="1200" b="0" i="0" u="none" strike="noStrike" kern="0" cap="none" spc="0" normalizeH="0" baseline="0" noProof="0">
                <a:ln>
                  <a:noFill/>
                </a:ln>
                <a:solidFill>
                  <a:schemeClr val="bg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a:solidFill>
                  <a:schemeClr val="bg1"/>
                </a:solidFill>
              </a:rPr>
              <a:t>the latest information</a:t>
            </a:r>
            <a:r>
              <a:rPr kumimoji="0" lang="en-GB" sz="1200" b="0" i="0" u="none" strike="noStrike" kern="0" cap="none" spc="0" normalizeH="0" baseline="0" noProof="0">
                <a:ln>
                  <a:noFill/>
                </a:ln>
                <a:solidFill>
                  <a:schemeClr val="bg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effectLst/>
                <a:uLnTx/>
                <a:uFillTx/>
                <a:latin typeface="DM Sans Bold"/>
                <a:ea typeface="+mj-ea"/>
                <a:cs typeface="+mj-cs"/>
              </a:rPr>
              <a:t>Disclaimer Formulation Guideline</a:t>
            </a:r>
            <a:endParaRPr kumimoji="0" lang="en-US" sz="1800" b="0" i="0" u="none" strike="noStrike" kern="1200" cap="none" spc="0" normalizeH="0" baseline="0" noProof="0">
              <a:ln>
                <a:noFill/>
              </a:ln>
              <a:effectLst/>
              <a:uLnTx/>
              <a:uFillTx/>
              <a:latin typeface="DM Sans Bold"/>
              <a:ea typeface="+mj-ea"/>
              <a:cs typeface="+mj-cs"/>
            </a:endParaRPr>
          </a:p>
        </p:txBody>
      </p:sp>
      <p:sp>
        <p:nvSpPr>
          <p:cNvPr id="50" name="Text Placeholder 1">
            <a:extLst>
              <a:ext uri="{FF2B5EF4-FFF2-40B4-BE49-F238E27FC236}">
                <a16:creationId xmlns:a16="http://schemas.microsoft.com/office/drawing/2014/main" id="{59A53D4E-2C52-46D2-163F-8502C9B57475}"/>
              </a:ext>
            </a:extLst>
          </p:cNvPr>
          <p:cNvSpPr>
            <a:spLocks noGrp="1"/>
          </p:cNvSpPr>
          <p:nvPr userDrawn="1"/>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a:solidFill>
                  <a:schemeClr val="bg1"/>
                </a:solidFill>
              </a:rPr>
              <a:t>The information provided herein is provided for information purposes only and has been prepared by dsm-firmenich in accordance with its own methodology. </a:t>
            </a:r>
          </a:p>
          <a:p>
            <a:r>
              <a:rPr lang="en-US" sz="1200">
                <a:solidFill>
                  <a:schemeClr val="bg1"/>
                </a:solidFill>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 Nutritional Products AG, 2024.</a:t>
            </a:r>
          </a:p>
          <a:p>
            <a:endParaRPr lang="en-US" sz="1200">
              <a:solidFill>
                <a:schemeClr val="bg1"/>
              </a:solidFill>
            </a:endParaRP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5700" b="1">
                <a:solidFill>
                  <a:schemeClr val="bg1"/>
                </a:solidFill>
              </a:rPr>
              <a:t>Disclaimer</a:t>
            </a:r>
            <a:endParaRPr kumimoji="0" lang="en-GB" sz="5700" b="1" i="0" u="none" strike="noStrike" kern="0" cap="none" spc="0" normalizeH="0" baseline="0" noProof="0">
              <a:ln>
                <a:noFill/>
              </a:ln>
              <a:solidFill>
                <a:schemeClr val="bg1"/>
              </a:solidFill>
              <a:effectLst/>
              <a:uLnTx/>
              <a:uFillTx/>
              <a:ea typeface="+mn-ea"/>
              <a:cs typeface="+mn-cs"/>
            </a:endParaRPr>
          </a:p>
        </p:txBody>
      </p:sp>
      <p:sp>
        <p:nvSpPr>
          <p:cNvPr id="62" name="Text Placeholder 3">
            <a:extLst>
              <a:ext uri="{FF2B5EF4-FFF2-40B4-BE49-F238E27FC236}">
                <a16:creationId xmlns:a16="http://schemas.microsoft.com/office/drawing/2014/main" id="{318F7994-5FA2-5959-8662-EF1BFEB745A3}"/>
              </a:ext>
            </a:extLst>
          </p:cNvPr>
          <p:cNvSpPr txBox="1">
            <a:spLocks/>
          </p:cNvSpPr>
          <p:nvPr userDrawn="1"/>
        </p:nvSpPr>
        <p:spPr>
          <a:xfrm>
            <a:off x="302401" y="1121578"/>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a:solidFill>
                  <a:schemeClr val="bg1"/>
                </a:solidFill>
              </a:rPr>
              <a:t>Copyright © DSM Nutritional Products Ltd 2024, 4002 Basel, Switzerland. </a:t>
            </a:r>
          </a:p>
          <a:p>
            <a:r>
              <a:rPr lang="en-US" sz="1200" err="1">
                <a:solidFill>
                  <a:schemeClr val="bg1"/>
                </a:solidFill>
              </a:rPr>
              <a:t>www.dsm-firmenich.com</a:t>
            </a:r>
            <a:r>
              <a:rPr lang="en-US" sz="1200">
                <a:solidFill>
                  <a:schemeClr val="bg1"/>
                </a:solidFill>
              </a:rPr>
              <a:t>. All rights reserved.</a:t>
            </a:r>
          </a:p>
        </p:txBody>
      </p:sp>
    </p:spTree>
    <p:extLst>
      <p:ext uri="{BB962C8B-B14F-4D97-AF65-F5344CB8AC3E}">
        <p14:creationId xmlns:p14="http://schemas.microsoft.com/office/powerpoint/2010/main" val="34375854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3_End Slide 4">
    <p:bg>
      <p:bgPr>
        <a:solidFill>
          <a:srgbClr val="307297"/>
        </a:solidFill>
        <a:effectLst/>
      </p:bgPr>
    </p:bg>
    <p:spTree>
      <p:nvGrpSpPr>
        <p:cNvPr id="1" name=""/>
        <p:cNvGrpSpPr/>
        <p:nvPr/>
      </p:nvGrpSpPr>
      <p:grpSpPr>
        <a:xfrm>
          <a:off x="0" y="0"/>
          <a:ext cx="0" cy="0"/>
          <a:chOff x="0" y="0"/>
          <a:chExt cx="0" cy="0"/>
        </a:xfrm>
      </p:grpSpPr>
      <p:sp>
        <p:nvSpPr>
          <p:cNvPr id="63" name="Freeform: Shape 2">
            <a:extLst>
              <a:ext uri="{FF2B5EF4-FFF2-40B4-BE49-F238E27FC236}">
                <a16:creationId xmlns:a16="http://schemas.microsoft.com/office/drawing/2014/main" id="{02FE1778-DF2A-8A0B-51B2-58DAAC1434C8}"/>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4" name="Freeform: Shape 6">
            <a:extLst>
              <a:ext uri="{FF2B5EF4-FFF2-40B4-BE49-F238E27FC236}">
                <a16:creationId xmlns:a16="http://schemas.microsoft.com/office/drawing/2014/main" id="{CE2A29BD-A44D-E4C9-D7CE-5081FB03E25C}"/>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5" name="Oval 64">
            <a:extLst>
              <a:ext uri="{FF2B5EF4-FFF2-40B4-BE49-F238E27FC236}">
                <a16:creationId xmlns:a16="http://schemas.microsoft.com/office/drawing/2014/main" id="{535B9774-18C7-BA4D-D419-DE7D580E3CAB}"/>
              </a:ext>
            </a:extLst>
          </p:cNvPr>
          <p:cNvSpPr>
            <a:spLocks noChangeAspect="1"/>
          </p:cNvSpPr>
          <p:nvPr userDrawn="1"/>
        </p:nvSpPr>
        <p:spPr>
          <a:xfrm>
            <a:off x="1664474" y="1824238"/>
            <a:ext cx="4104000" cy="4104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schemeClr val="bg1"/>
                </a:solidFill>
                <a:effectLst/>
                <a:uLnTx/>
                <a:uFillTx/>
                <a:ea typeface="+mn-ea"/>
                <a:cs typeface="+mn-cs"/>
              </a:rPr>
              <a:t>dsm-firmenich has used diligent care to ensure that the information provided herein is accurate and </a:t>
            </a:r>
            <a:r>
              <a:rPr lang="en-GB" sz="1200">
                <a:solidFill>
                  <a:schemeClr val="bg1"/>
                </a:solidFill>
              </a:rPr>
              <a:t>up-to-date to the best of its knowledge. However</a:t>
            </a:r>
            <a:r>
              <a:rPr kumimoji="0" lang="en-GB" sz="1200" b="0" i="0" u="none" strike="noStrike" kern="0" cap="none" spc="0" normalizeH="0" baseline="0" noProof="0">
                <a:ln>
                  <a:noFill/>
                </a:ln>
                <a:solidFill>
                  <a:schemeClr val="bg1"/>
                </a:solidFill>
                <a:effectLst/>
                <a:uLnTx/>
                <a:uFillTx/>
                <a:ea typeface="+mn-ea"/>
                <a:cs typeface="+mn-cs"/>
              </a:rPr>
              <a:t>, dsm-firmenich makes no representation or warranty, either expressly or implied, of the accuracy, reliability, completeness, </a:t>
            </a:r>
            <a:r>
              <a:rPr lang="en-GB" sz="1200">
                <a:solidFill>
                  <a:schemeClr val="bg1"/>
                </a:solidFill>
              </a:rPr>
              <a:t>or suitability </a:t>
            </a:r>
            <a:r>
              <a:rPr kumimoji="0" lang="en-GB" sz="1200" b="0" i="0" u="none" strike="noStrike" kern="0" cap="none" spc="0" normalizeH="0" baseline="0" noProof="0">
                <a:ln>
                  <a:noFill/>
                </a:ln>
                <a:solidFill>
                  <a:schemeClr val="bg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a:solidFill>
                  <a:schemeClr val="bg1"/>
                </a:solidFill>
              </a:rPr>
              <a:t>options</a:t>
            </a:r>
            <a:r>
              <a:rPr kumimoji="0" lang="en-GB" sz="1200" b="0" i="0" u="none" strike="noStrike" kern="0" cap="none" spc="0" normalizeH="0" baseline="0" noProof="0">
                <a:ln>
                  <a:noFill/>
                </a:ln>
                <a:solidFill>
                  <a:schemeClr val="bg1"/>
                </a:solidFill>
                <a:effectLst/>
                <a:uLnTx/>
                <a:uFillTx/>
                <a:ea typeface="+mn-ea"/>
                <a:cs typeface="+mn-cs"/>
              </a:rPr>
              <a:t>. Country or region-specific information should be considered when labelling or advertising to final consumer. In no event shall dsm-firmenich be liable for any </a:t>
            </a:r>
            <a:r>
              <a:rPr lang="en-GB" sz="1200">
                <a:solidFill>
                  <a:schemeClr val="bg1"/>
                </a:solidFill>
              </a:rPr>
              <a:t>direct or indirect </a:t>
            </a:r>
            <a:r>
              <a:rPr kumimoji="0" lang="en-GB" sz="1200" b="0" i="0" u="none" strike="noStrike" kern="0" cap="none" spc="0" normalizeH="0" baseline="0" noProof="0">
                <a:ln>
                  <a:noFill/>
                </a:ln>
                <a:solidFill>
                  <a:schemeClr val="bg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a:solidFill>
                  <a:schemeClr val="bg1"/>
                </a:solidFill>
              </a:rPr>
              <a:t>the latest information</a:t>
            </a:r>
            <a:r>
              <a:rPr kumimoji="0" lang="en-GB" sz="1200" b="0" i="0" u="none" strike="noStrike" kern="0" cap="none" spc="0" normalizeH="0" baseline="0" noProof="0">
                <a:ln>
                  <a:noFill/>
                </a:ln>
                <a:solidFill>
                  <a:schemeClr val="bg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effectLst/>
                <a:uLnTx/>
                <a:uFillTx/>
                <a:latin typeface="DM Sans Bold"/>
                <a:ea typeface="+mj-ea"/>
                <a:cs typeface="+mj-cs"/>
              </a:rPr>
              <a:t>Disclaimer Formulation Guideline</a:t>
            </a:r>
            <a:endParaRPr kumimoji="0" lang="en-US" sz="1800" b="0" i="0" u="none" strike="noStrike" kern="1200" cap="none" spc="0" normalizeH="0" baseline="0" noProof="0">
              <a:ln>
                <a:noFill/>
              </a:ln>
              <a:effectLst/>
              <a:uLnTx/>
              <a:uFillTx/>
              <a:latin typeface="DM Sans Bold"/>
              <a:ea typeface="+mj-ea"/>
              <a:cs typeface="+mj-cs"/>
            </a:endParaRPr>
          </a:p>
        </p:txBody>
      </p:sp>
      <p:sp>
        <p:nvSpPr>
          <p:cNvPr id="50" name="Text Placeholder 1">
            <a:extLst>
              <a:ext uri="{FF2B5EF4-FFF2-40B4-BE49-F238E27FC236}">
                <a16:creationId xmlns:a16="http://schemas.microsoft.com/office/drawing/2014/main" id="{59A53D4E-2C52-46D2-163F-8502C9B57475}"/>
              </a:ext>
            </a:extLst>
          </p:cNvPr>
          <p:cNvSpPr>
            <a:spLocks noGrp="1"/>
          </p:cNvSpPr>
          <p:nvPr userDrawn="1"/>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a:solidFill>
                  <a:schemeClr val="bg1"/>
                </a:solidFill>
              </a:rPr>
              <a:t>The information provided herein is provided for information purposes only and has been prepared by dsm-firmenich in accordance with its own methodology. </a:t>
            </a:r>
          </a:p>
          <a:p>
            <a:r>
              <a:rPr lang="en-US" sz="1200">
                <a:solidFill>
                  <a:schemeClr val="bg1"/>
                </a:solidFill>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 Nutritional Products AG, 2024.</a:t>
            </a:r>
          </a:p>
          <a:p>
            <a:endParaRPr lang="en-US" sz="1200">
              <a:solidFill>
                <a:schemeClr val="bg1"/>
              </a:solidFill>
            </a:endParaRP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5700" b="1">
                <a:solidFill>
                  <a:schemeClr val="bg1"/>
                </a:solidFill>
              </a:rPr>
              <a:t>Disclaimer</a:t>
            </a:r>
            <a:endParaRPr kumimoji="0" lang="en-GB" sz="5700" b="1" i="0" u="none" strike="noStrike" kern="0" cap="none" spc="0" normalizeH="0" baseline="0" noProof="0">
              <a:ln>
                <a:noFill/>
              </a:ln>
              <a:solidFill>
                <a:schemeClr val="bg1"/>
              </a:solidFill>
              <a:effectLst/>
              <a:uLnTx/>
              <a:uFillTx/>
              <a:ea typeface="+mn-ea"/>
              <a:cs typeface="+mn-cs"/>
            </a:endParaRPr>
          </a:p>
        </p:txBody>
      </p:sp>
      <p:sp>
        <p:nvSpPr>
          <p:cNvPr id="62" name="Text Placeholder 3">
            <a:extLst>
              <a:ext uri="{FF2B5EF4-FFF2-40B4-BE49-F238E27FC236}">
                <a16:creationId xmlns:a16="http://schemas.microsoft.com/office/drawing/2014/main" id="{318F7994-5FA2-5959-8662-EF1BFEB745A3}"/>
              </a:ext>
            </a:extLst>
          </p:cNvPr>
          <p:cNvSpPr txBox="1">
            <a:spLocks/>
          </p:cNvSpPr>
          <p:nvPr userDrawn="1"/>
        </p:nvSpPr>
        <p:spPr>
          <a:xfrm>
            <a:off x="302401" y="1121578"/>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a:solidFill>
                  <a:schemeClr val="bg1"/>
                </a:solidFill>
              </a:rPr>
              <a:t>Copyright © DSM Nutritional Products Ltd 2024, 4002 Basel, Switzerland. </a:t>
            </a:r>
          </a:p>
          <a:p>
            <a:r>
              <a:rPr lang="en-US" sz="1200" err="1">
                <a:solidFill>
                  <a:schemeClr val="bg1"/>
                </a:solidFill>
              </a:rPr>
              <a:t>www.dsm-firmenich.com</a:t>
            </a:r>
            <a:r>
              <a:rPr lang="en-US" sz="1200">
                <a:solidFill>
                  <a:schemeClr val="bg1"/>
                </a:solidFill>
              </a:rPr>
              <a:t>. All rights reserved.</a:t>
            </a:r>
          </a:p>
        </p:txBody>
      </p:sp>
    </p:spTree>
    <p:extLst>
      <p:ext uri="{BB962C8B-B14F-4D97-AF65-F5344CB8AC3E}">
        <p14:creationId xmlns:p14="http://schemas.microsoft.com/office/powerpoint/2010/main" val="18058734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4_End Slide 4">
    <p:bg>
      <p:bgPr>
        <a:solidFill>
          <a:srgbClr val="CC7414"/>
        </a:solidFill>
        <a:effectLst/>
      </p:bgPr>
    </p:bg>
    <p:spTree>
      <p:nvGrpSpPr>
        <p:cNvPr id="1" name=""/>
        <p:cNvGrpSpPr/>
        <p:nvPr/>
      </p:nvGrpSpPr>
      <p:grpSpPr>
        <a:xfrm>
          <a:off x="0" y="0"/>
          <a:ext cx="0" cy="0"/>
          <a:chOff x="0" y="0"/>
          <a:chExt cx="0" cy="0"/>
        </a:xfrm>
      </p:grpSpPr>
      <p:sp>
        <p:nvSpPr>
          <p:cNvPr id="63" name="Freeform: Shape 2">
            <a:extLst>
              <a:ext uri="{FF2B5EF4-FFF2-40B4-BE49-F238E27FC236}">
                <a16:creationId xmlns:a16="http://schemas.microsoft.com/office/drawing/2014/main" id="{02FE1778-DF2A-8A0B-51B2-58DAAC1434C8}"/>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4" name="Freeform: Shape 6">
            <a:extLst>
              <a:ext uri="{FF2B5EF4-FFF2-40B4-BE49-F238E27FC236}">
                <a16:creationId xmlns:a16="http://schemas.microsoft.com/office/drawing/2014/main" id="{CE2A29BD-A44D-E4C9-D7CE-5081FB03E25C}"/>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5" name="Oval 64">
            <a:extLst>
              <a:ext uri="{FF2B5EF4-FFF2-40B4-BE49-F238E27FC236}">
                <a16:creationId xmlns:a16="http://schemas.microsoft.com/office/drawing/2014/main" id="{535B9774-18C7-BA4D-D419-DE7D580E3CAB}"/>
              </a:ext>
            </a:extLst>
          </p:cNvPr>
          <p:cNvSpPr>
            <a:spLocks noChangeAspect="1"/>
          </p:cNvSpPr>
          <p:nvPr userDrawn="1"/>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schemeClr val="bg1"/>
                </a:solidFill>
                <a:effectLst/>
                <a:uLnTx/>
                <a:uFillTx/>
                <a:ea typeface="+mn-ea"/>
                <a:cs typeface="+mn-cs"/>
              </a:rPr>
              <a:t>dsm-firmenich has used diligent care to ensure that the information provided herein is accurate and </a:t>
            </a:r>
            <a:r>
              <a:rPr lang="en-GB" sz="1200">
                <a:solidFill>
                  <a:schemeClr val="bg1"/>
                </a:solidFill>
              </a:rPr>
              <a:t>up-to-date to the best of its knowledge. However</a:t>
            </a:r>
            <a:r>
              <a:rPr kumimoji="0" lang="en-GB" sz="1200" b="0" i="0" u="none" strike="noStrike" kern="0" cap="none" spc="0" normalizeH="0" baseline="0" noProof="0">
                <a:ln>
                  <a:noFill/>
                </a:ln>
                <a:solidFill>
                  <a:schemeClr val="bg1"/>
                </a:solidFill>
                <a:effectLst/>
                <a:uLnTx/>
                <a:uFillTx/>
                <a:ea typeface="+mn-ea"/>
                <a:cs typeface="+mn-cs"/>
              </a:rPr>
              <a:t>, dsm-firmenich makes no representation or warranty, either expressly or implied, of the accuracy, reliability, completeness, </a:t>
            </a:r>
            <a:r>
              <a:rPr lang="en-GB" sz="1200">
                <a:solidFill>
                  <a:schemeClr val="bg1"/>
                </a:solidFill>
              </a:rPr>
              <a:t>or suitability </a:t>
            </a:r>
            <a:r>
              <a:rPr kumimoji="0" lang="en-GB" sz="1200" b="0" i="0" u="none" strike="noStrike" kern="0" cap="none" spc="0" normalizeH="0" baseline="0" noProof="0">
                <a:ln>
                  <a:noFill/>
                </a:ln>
                <a:solidFill>
                  <a:schemeClr val="bg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a:solidFill>
                  <a:schemeClr val="bg1"/>
                </a:solidFill>
              </a:rPr>
              <a:t>options</a:t>
            </a:r>
            <a:r>
              <a:rPr kumimoji="0" lang="en-GB" sz="1200" b="0" i="0" u="none" strike="noStrike" kern="0" cap="none" spc="0" normalizeH="0" baseline="0" noProof="0">
                <a:ln>
                  <a:noFill/>
                </a:ln>
                <a:solidFill>
                  <a:schemeClr val="bg1"/>
                </a:solidFill>
                <a:effectLst/>
                <a:uLnTx/>
                <a:uFillTx/>
                <a:ea typeface="+mn-ea"/>
                <a:cs typeface="+mn-cs"/>
              </a:rPr>
              <a:t>. Country or region-specific information should be considered when labelling or advertising to final consumer. In no event shall dsm-firmenich be liable for any </a:t>
            </a:r>
            <a:r>
              <a:rPr lang="en-GB" sz="1200">
                <a:solidFill>
                  <a:schemeClr val="bg1"/>
                </a:solidFill>
              </a:rPr>
              <a:t>direct or indirect </a:t>
            </a:r>
            <a:r>
              <a:rPr kumimoji="0" lang="en-GB" sz="1200" b="0" i="0" u="none" strike="noStrike" kern="0" cap="none" spc="0" normalizeH="0" baseline="0" noProof="0">
                <a:ln>
                  <a:noFill/>
                </a:ln>
                <a:solidFill>
                  <a:schemeClr val="bg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a:solidFill>
                  <a:schemeClr val="bg1"/>
                </a:solidFill>
              </a:rPr>
              <a:t>the latest information</a:t>
            </a:r>
            <a:r>
              <a:rPr kumimoji="0" lang="en-GB" sz="1200" b="0" i="0" u="none" strike="noStrike" kern="0" cap="none" spc="0" normalizeH="0" baseline="0" noProof="0">
                <a:ln>
                  <a:noFill/>
                </a:ln>
                <a:solidFill>
                  <a:schemeClr val="bg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effectLst/>
                <a:uLnTx/>
                <a:uFillTx/>
                <a:latin typeface="DM Sans Bold"/>
                <a:ea typeface="+mj-ea"/>
                <a:cs typeface="+mj-cs"/>
              </a:rPr>
              <a:t>Disclaimer Formulation Guideline</a:t>
            </a:r>
            <a:endParaRPr kumimoji="0" lang="en-US" sz="1800" b="0" i="0" u="none" strike="noStrike" kern="1200" cap="none" spc="0" normalizeH="0" baseline="0" noProof="0">
              <a:ln>
                <a:noFill/>
              </a:ln>
              <a:effectLst/>
              <a:uLnTx/>
              <a:uFillTx/>
              <a:latin typeface="DM Sans Bold"/>
              <a:ea typeface="+mj-ea"/>
              <a:cs typeface="+mj-cs"/>
            </a:endParaRPr>
          </a:p>
        </p:txBody>
      </p:sp>
      <p:sp>
        <p:nvSpPr>
          <p:cNvPr id="50" name="Text Placeholder 1">
            <a:extLst>
              <a:ext uri="{FF2B5EF4-FFF2-40B4-BE49-F238E27FC236}">
                <a16:creationId xmlns:a16="http://schemas.microsoft.com/office/drawing/2014/main" id="{59A53D4E-2C52-46D2-163F-8502C9B57475}"/>
              </a:ext>
            </a:extLst>
          </p:cNvPr>
          <p:cNvSpPr>
            <a:spLocks noGrp="1"/>
          </p:cNvSpPr>
          <p:nvPr userDrawn="1"/>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a:solidFill>
                  <a:schemeClr val="bg1"/>
                </a:solidFill>
              </a:rPr>
              <a:t>The information provided herein is provided for information purposes only and has been prepared by dsm-firmenich in accordance with its own methodology. </a:t>
            </a:r>
          </a:p>
          <a:p>
            <a:r>
              <a:rPr lang="en-US" sz="1200">
                <a:solidFill>
                  <a:schemeClr val="bg1"/>
                </a:solidFill>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 Nutritional Products AG, 2024.</a:t>
            </a:r>
          </a:p>
          <a:p>
            <a:endParaRPr lang="en-US" sz="1200">
              <a:solidFill>
                <a:schemeClr val="bg1"/>
              </a:solidFill>
            </a:endParaRP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5700" b="1">
                <a:solidFill>
                  <a:schemeClr val="bg1"/>
                </a:solidFill>
              </a:rPr>
              <a:t>Disclaimer</a:t>
            </a:r>
            <a:endParaRPr kumimoji="0" lang="en-GB" sz="5700" b="1" i="0" u="none" strike="noStrike" kern="0" cap="none" spc="0" normalizeH="0" baseline="0" noProof="0">
              <a:ln>
                <a:noFill/>
              </a:ln>
              <a:solidFill>
                <a:schemeClr val="bg1"/>
              </a:solidFill>
              <a:effectLst/>
              <a:uLnTx/>
              <a:uFillTx/>
              <a:ea typeface="+mn-ea"/>
              <a:cs typeface="+mn-cs"/>
            </a:endParaRPr>
          </a:p>
        </p:txBody>
      </p:sp>
      <p:sp>
        <p:nvSpPr>
          <p:cNvPr id="62" name="Text Placeholder 3">
            <a:extLst>
              <a:ext uri="{FF2B5EF4-FFF2-40B4-BE49-F238E27FC236}">
                <a16:creationId xmlns:a16="http://schemas.microsoft.com/office/drawing/2014/main" id="{318F7994-5FA2-5959-8662-EF1BFEB745A3}"/>
              </a:ext>
            </a:extLst>
          </p:cNvPr>
          <p:cNvSpPr txBox="1">
            <a:spLocks/>
          </p:cNvSpPr>
          <p:nvPr userDrawn="1"/>
        </p:nvSpPr>
        <p:spPr>
          <a:xfrm>
            <a:off x="302401" y="1121578"/>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a:solidFill>
                  <a:schemeClr val="bg1"/>
                </a:solidFill>
              </a:rPr>
              <a:t>Copyright © DSM Nutritional Products Ltd 2024, 4002 Basel, Switzerland. </a:t>
            </a:r>
          </a:p>
          <a:p>
            <a:r>
              <a:rPr lang="en-US" sz="1200" err="1">
                <a:solidFill>
                  <a:schemeClr val="bg1"/>
                </a:solidFill>
              </a:rPr>
              <a:t>www.dsm-firmenich.com</a:t>
            </a:r>
            <a:r>
              <a:rPr lang="en-US" sz="1200">
                <a:solidFill>
                  <a:schemeClr val="bg1"/>
                </a:solidFill>
              </a:rPr>
              <a:t>. All rights reserved.</a:t>
            </a:r>
          </a:p>
        </p:txBody>
      </p:sp>
    </p:spTree>
    <p:extLst>
      <p:ext uri="{BB962C8B-B14F-4D97-AF65-F5344CB8AC3E}">
        <p14:creationId xmlns:p14="http://schemas.microsoft.com/office/powerpoint/2010/main" val="320506184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2_End Slide 4">
    <p:bg>
      <p:bgPr>
        <a:solidFill>
          <a:srgbClr val="9138B0"/>
        </a:solidFill>
        <a:effectLst/>
      </p:bgPr>
    </p:bg>
    <p:spTree>
      <p:nvGrpSpPr>
        <p:cNvPr id="1" name=""/>
        <p:cNvGrpSpPr/>
        <p:nvPr/>
      </p:nvGrpSpPr>
      <p:grpSpPr>
        <a:xfrm>
          <a:off x="0" y="0"/>
          <a:ext cx="0" cy="0"/>
          <a:chOff x="0" y="0"/>
          <a:chExt cx="0" cy="0"/>
        </a:xfrm>
      </p:grpSpPr>
      <p:sp>
        <p:nvSpPr>
          <p:cNvPr id="63" name="Freeform: Shape 2">
            <a:extLst>
              <a:ext uri="{FF2B5EF4-FFF2-40B4-BE49-F238E27FC236}">
                <a16:creationId xmlns:a16="http://schemas.microsoft.com/office/drawing/2014/main" id="{02FE1778-DF2A-8A0B-51B2-58DAAC1434C8}"/>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4" name="Freeform: Shape 6">
            <a:extLst>
              <a:ext uri="{FF2B5EF4-FFF2-40B4-BE49-F238E27FC236}">
                <a16:creationId xmlns:a16="http://schemas.microsoft.com/office/drawing/2014/main" id="{CE2A29BD-A44D-E4C9-D7CE-5081FB03E25C}"/>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5" name="Oval 64">
            <a:extLst>
              <a:ext uri="{FF2B5EF4-FFF2-40B4-BE49-F238E27FC236}">
                <a16:creationId xmlns:a16="http://schemas.microsoft.com/office/drawing/2014/main" id="{535B9774-18C7-BA4D-D419-DE7D580E3CAB}"/>
              </a:ext>
            </a:extLst>
          </p:cNvPr>
          <p:cNvSpPr>
            <a:spLocks noChangeAspect="1"/>
          </p:cNvSpPr>
          <p:nvPr userDrawn="1"/>
        </p:nvSpPr>
        <p:spPr>
          <a:xfrm>
            <a:off x="1664474" y="1824238"/>
            <a:ext cx="4104000" cy="4104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schemeClr val="bg1"/>
                </a:solidFill>
                <a:effectLst/>
                <a:uLnTx/>
                <a:uFillTx/>
                <a:ea typeface="+mn-ea"/>
                <a:cs typeface="+mn-cs"/>
              </a:rPr>
              <a:t>dsm-firmenich has used diligent care to ensure that the information provided herein is accurate and </a:t>
            </a:r>
            <a:r>
              <a:rPr lang="en-GB" sz="1200">
                <a:solidFill>
                  <a:schemeClr val="bg1"/>
                </a:solidFill>
              </a:rPr>
              <a:t>up-to-date to the best of its knowledge. However</a:t>
            </a:r>
            <a:r>
              <a:rPr kumimoji="0" lang="en-GB" sz="1200" b="0" i="0" u="none" strike="noStrike" kern="0" cap="none" spc="0" normalizeH="0" baseline="0" noProof="0">
                <a:ln>
                  <a:noFill/>
                </a:ln>
                <a:solidFill>
                  <a:schemeClr val="bg1"/>
                </a:solidFill>
                <a:effectLst/>
                <a:uLnTx/>
                <a:uFillTx/>
                <a:ea typeface="+mn-ea"/>
                <a:cs typeface="+mn-cs"/>
              </a:rPr>
              <a:t>, dsm-firmenich makes no representation or warranty, either expressly or implied, of the accuracy, reliability, completeness, </a:t>
            </a:r>
            <a:r>
              <a:rPr lang="en-GB" sz="1200">
                <a:solidFill>
                  <a:schemeClr val="bg1"/>
                </a:solidFill>
              </a:rPr>
              <a:t>or suitability </a:t>
            </a:r>
            <a:r>
              <a:rPr kumimoji="0" lang="en-GB" sz="1200" b="0" i="0" u="none" strike="noStrike" kern="0" cap="none" spc="0" normalizeH="0" baseline="0" noProof="0">
                <a:ln>
                  <a:noFill/>
                </a:ln>
                <a:solidFill>
                  <a:schemeClr val="bg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a:solidFill>
                  <a:schemeClr val="bg1"/>
                </a:solidFill>
              </a:rPr>
              <a:t>options</a:t>
            </a:r>
            <a:r>
              <a:rPr kumimoji="0" lang="en-GB" sz="1200" b="0" i="0" u="none" strike="noStrike" kern="0" cap="none" spc="0" normalizeH="0" baseline="0" noProof="0">
                <a:ln>
                  <a:noFill/>
                </a:ln>
                <a:solidFill>
                  <a:schemeClr val="bg1"/>
                </a:solidFill>
                <a:effectLst/>
                <a:uLnTx/>
                <a:uFillTx/>
                <a:ea typeface="+mn-ea"/>
                <a:cs typeface="+mn-cs"/>
              </a:rPr>
              <a:t>. Country or region-specific information should be considered when labelling or advertising to final consumer. In no event shall dsm-firmenich be liable for any </a:t>
            </a:r>
            <a:r>
              <a:rPr lang="en-GB" sz="1200">
                <a:solidFill>
                  <a:schemeClr val="bg1"/>
                </a:solidFill>
              </a:rPr>
              <a:t>direct or indirect </a:t>
            </a:r>
            <a:r>
              <a:rPr kumimoji="0" lang="en-GB" sz="1200" b="0" i="0" u="none" strike="noStrike" kern="0" cap="none" spc="0" normalizeH="0" baseline="0" noProof="0">
                <a:ln>
                  <a:noFill/>
                </a:ln>
                <a:solidFill>
                  <a:schemeClr val="bg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a:solidFill>
                  <a:schemeClr val="bg1"/>
                </a:solidFill>
              </a:rPr>
              <a:t>the latest information</a:t>
            </a:r>
            <a:r>
              <a:rPr kumimoji="0" lang="en-GB" sz="1200" b="0" i="0" u="none" strike="noStrike" kern="0" cap="none" spc="0" normalizeH="0" baseline="0" noProof="0">
                <a:ln>
                  <a:noFill/>
                </a:ln>
                <a:solidFill>
                  <a:schemeClr val="bg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effectLst/>
                <a:uLnTx/>
                <a:uFillTx/>
                <a:latin typeface="DM Sans Bold"/>
                <a:ea typeface="+mj-ea"/>
                <a:cs typeface="+mj-cs"/>
              </a:rPr>
              <a:t>Disclaimer Formulation Guideline</a:t>
            </a:r>
            <a:endParaRPr kumimoji="0" lang="en-US" sz="1800" b="0" i="0" u="none" strike="noStrike" kern="1200" cap="none" spc="0" normalizeH="0" baseline="0" noProof="0">
              <a:ln>
                <a:noFill/>
              </a:ln>
              <a:effectLst/>
              <a:uLnTx/>
              <a:uFillTx/>
              <a:latin typeface="DM Sans Bold"/>
              <a:ea typeface="+mj-ea"/>
              <a:cs typeface="+mj-cs"/>
            </a:endParaRPr>
          </a:p>
        </p:txBody>
      </p:sp>
      <p:sp>
        <p:nvSpPr>
          <p:cNvPr id="50" name="Text Placeholder 1">
            <a:extLst>
              <a:ext uri="{FF2B5EF4-FFF2-40B4-BE49-F238E27FC236}">
                <a16:creationId xmlns:a16="http://schemas.microsoft.com/office/drawing/2014/main" id="{59A53D4E-2C52-46D2-163F-8502C9B57475}"/>
              </a:ext>
            </a:extLst>
          </p:cNvPr>
          <p:cNvSpPr>
            <a:spLocks noGrp="1"/>
          </p:cNvSpPr>
          <p:nvPr userDrawn="1"/>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a:solidFill>
                  <a:schemeClr val="bg1"/>
                </a:solidFill>
              </a:rPr>
              <a:t>The information provided herein is provided for information purposes only and has been prepared by dsm-firmenich in accordance with its own methodology. </a:t>
            </a:r>
          </a:p>
          <a:p>
            <a:r>
              <a:rPr lang="en-US" sz="1200">
                <a:solidFill>
                  <a:schemeClr val="bg1"/>
                </a:solidFill>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 Nutritional Products AG, 2024.</a:t>
            </a:r>
          </a:p>
          <a:p>
            <a:endParaRPr lang="en-US" sz="1200">
              <a:solidFill>
                <a:schemeClr val="bg1"/>
              </a:solidFill>
            </a:endParaRP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5700" b="1">
                <a:solidFill>
                  <a:schemeClr val="bg1"/>
                </a:solidFill>
              </a:rPr>
              <a:t>Disclaimer</a:t>
            </a:r>
            <a:endParaRPr kumimoji="0" lang="en-GB" sz="5700" b="1" i="0" u="none" strike="noStrike" kern="0" cap="none" spc="0" normalizeH="0" baseline="0" noProof="0">
              <a:ln>
                <a:noFill/>
              </a:ln>
              <a:solidFill>
                <a:schemeClr val="bg1"/>
              </a:solidFill>
              <a:effectLst/>
              <a:uLnTx/>
              <a:uFillTx/>
              <a:ea typeface="+mn-ea"/>
              <a:cs typeface="+mn-cs"/>
            </a:endParaRPr>
          </a:p>
        </p:txBody>
      </p:sp>
      <p:sp>
        <p:nvSpPr>
          <p:cNvPr id="62" name="Text Placeholder 3">
            <a:extLst>
              <a:ext uri="{FF2B5EF4-FFF2-40B4-BE49-F238E27FC236}">
                <a16:creationId xmlns:a16="http://schemas.microsoft.com/office/drawing/2014/main" id="{318F7994-5FA2-5959-8662-EF1BFEB745A3}"/>
              </a:ext>
            </a:extLst>
          </p:cNvPr>
          <p:cNvSpPr txBox="1">
            <a:spLocks/>
          </p:cNvSpPr>
          <p:nvPr userDrawn="1"/>
        </p:nvSpPr>
        <p:spPr>
          <a:xfrm>
            <a:off x="302401" y="1121578"/>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a:solidFill>
                  <a:schemeClr val="bg1"/>
                </a:solidFill>
              </a:rPr>
              <a:t>Copyright © DSM Nutritional Products Ltd 2024, 4002 Basel, Switzerland. </a:t>
            </a:r>
          </a:p>
          <a:p>
            <a:r>
              <a:rPr lang="en-US" sz="1200" err="1">
                <a:solidFill>
                  <a:schemeClr val="bg1"/>
                </a:solidFill>
              </a:rPr>
              <a:t>www.dsm-firmenich.com</a:t>
            </a:r>
            <a:r>
              <a:rPr lang="en-US" sz="1200">
                <a:solidFill>
                  <a:schemeClr val="bg1"/>
                </a:solidFill>
              </a:rPr>
              <a:t>. All rights reserved.</a:t>
            </a:r>
          </a:p>
        </p:txBody>
      </p:sp>
    </p:spTree>
    <p:extLst>
      <p:ext uri="{BB962C8B-B14F-4D97-AF65-F5344CB8AC3E}">
        <p14:creationId xmlns:p14="http://schemas.microsoft.com/office/powerpoint/2010/main" val="32442820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5_End Slide 4">
    <p:spTree>
      <p:nvGrpSpPr>
        <p:cNvPr id="1" name=""/>
        <p:cNvGrpSpPr/>
        <p:nvPr/>
      </p:nvGrpSpPr>
      <p:grpSpPr>
        <a:xfrm>
          <a:off x="0" y="0"/>
          <a:ext cx="0" cy="0"/>
          <a:chOff x="0" y="0"/>
          <a:chExt cx="0" cy="0"/>
        </a:xfrm>
      </p:grpSpPr>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schemeClr val="tx1"/>
                </a:solidFill>
                <a:effectLst/>
                <a:uLnTx/>
                <a:uFillTx/>
                <a:ea typeface="+mn-ea"/>
                <a:cs typeface="+mn-cs"/>
              </a:rPr>
              <a:t>dsm-firmenich has used diligent care to ensure that the information provided herein is accurate and </a:t>
            </a:r>
            <a:r>
              <a:rPr lang="en-GB" sz="1200">
                <a:solidFill>
                  <a:schemeClr val="tx1"/>
                </a:solidFill>
              </a:rPr>
              <a:t>up-to-date to the best of its knowledge. However</a:t>
            </a:r>
            <a:r>
              <a:rPr kumimoji="0" lang="en-GB" sz="1200" b="0" i="0" u="none" strike="noStrike" kern="0" cap="none" spc="0" normalizeH="0" baseline="0" noProof="0">
                <a:ln>
                  <a:noFill/>
                </a:ln>
                <a:solidFill>
                  <a:schemeClr val="tx1"/>
                </a:solidFill>
                <a:effectLst/>
                <a:uLnTx/>
                <a:uFillTx/>
                <a:ea typeface="+mn-ea"/>
                <a:cs typeface="+mn-cs"/>
              </a:rPr>
              <a:t>, dsm-firmenich makes no representation or warranty, either expressly or implied, of the accuracy, reliability, completeness, </a:t>
            </a:r>
            <a:r>
              <a:rPr lang="en-GB" sz="1200">
                <a:solidFill>
                  <a:schemeClr val="tx1"/>
                </a:solidFill>
              </a:rPr>
              <a:t>or suitability </a:t>
            </a:r>
            <a:r>
              <a:rPr kumimoji="0" lang="en-GB" sz="1200" b="0" i="0" u="none" strike="noStrike" kern="0" cap="none" spc="0" normalizeH="0" baseline="0" noProof="0">
                <a:ln>
                  <a:noFill/>
                </a:ln>
                <a:solidFill>
                  <a:schemeClr val="tx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a:solidFill>
                  <a:schemeClr val="tx1"/>
                </a:solidFill>
              </a:rPr>
              <a:t>options</a:t>
            </a:r>
            <a:r>
              <a:rPr kumimoji="0" lang="en-GB" sz="1200" b="0" i="0" u="none" strike="noStrike" kern="0" cap="none" spc="0" normalizeH="0" baseline="0" noProof="0">
                <a:ln>
                  <a:noFill/>
                </a:ln>
                <a:solidFill>
                  <a:schemeClr val="tx1"/>
                </a:solidFill>
                <a:effectLst/>
                <a:uLnTx/>
                <a:uFillTx/>
                <a:ea typeface="+mn-ea"/>
                <a:cs typeface="+mn-cs"/>
              </a:rPr>
              <a:t>. Country or region-specific information should be considered when labelling or advertising to final consumer. In no event shall dsm-firmenich be liable for any </a:t>
            </a:r>
            <a:r>
              <a:rPr lang="en-GB" sz="1200">
                <a:solidFill>
                  <a:schemeClr val="tx1"/>
                </a:solidFill>
              </a:rPr>
              <a:t>direct or indirect </a:t>
            </a:r>
            <a:r>
              <a:rPr kumimoji="0" lang="en-GB" sz="1200" b="0" i="0" u="none" strike="noStrike" kern="0" cap="none" spc="0" normalizeH="0" baseline="0" noProof="0">
                <a:ln>
                  <a:noFill/>
                </a:ln>
                <a:solidFill>
                  <a:schemeClr val="tx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a:solidFill>
                  <a:schemeClr val="tx1"/>
                </a:solidFill>
              </a:rPr>
              <a:t>the latest information</a:t>
            </a:r>
            <a:r>
              <a:rPr kumimoji="0" lang="en-GB" sz="1200" b="0" i="0" u="none" strike="noStrike" kern="0" cap="none" spc="0" normalizeH="0" baseline="0" noProof="0">
                <a:ln>
                  <a:noFill/>
                </a:ln>
                <a:solidFill>
                  <a:schemeClr val="tx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schemeClr val="tx1"/>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schemeClr val="tx1"/>
              </a:solidFill>
              <a:effectLst/>
              <a:uLnTx/>
              <a:uFillTx/>
              <a:latin typeface="DM Sans Bold"/>
              <a:ea typeface="+mj-ea"/>
              <a:cs typeface="+mj-cs"/>
            </a:endParaRPr>
          </a:p>
        </p:txBody>
      </p:sp>
      <p:sp>
        <p:nvSpPr>
          <p:cNvPr id="50" name="Text Placeholder 1">
            <a:extLst>
              <a:ext uri="{FF2B5EF4-FFF2-40B4-BE49-F238E27FC236}">
                <a16:creationId xmlns:a16="http://schemas.microsoft.com/office/drawing/2014/main" id="{59A53D4E-2C52-46D2-163F-8502C9B57475}"/>
              </a:ext>
            </a:extLst>
          </p:cNvPr>
          <p:cNvSpPr>
            <a:spLocks noGrp="1"/>
          </p:cNvSpPr>
          <p:nvPr userDrawn="1"/>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a:solidFill>
                  <a:schemeClr val="tx1"/>
                </a:solidFill>
              </a:rPr>
              <a:t>The information provided herein is provided for information purposes only and has been prepared by dsm-firmenich in accordance with its own methodology. </a:t>
            </a:r>
          </a:p>
          <a:p>
            <a:r>
              <a:rPr lang="en-US" sz="1200">
                <a:solidFill>
                  <a:schemeClr val="tx1"/>
                </a:solidFill>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 Nutritional Products AG, 2024.</a:t>
            </a:r>
          </a:p>
          <a:p>
            <a:endParaRPr lang="en-US" sz="1200">
              <a:solidFill>
                <a:schemeClr val="tx1"/>
              </a:solidFill>
            </a:endParaRP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5700" b="1">
                <a:solidFill>
                  <a:schemeClr val="tx1"/>
                </a:solidFill>
              </a:rPr>
              <a:t>Disclaimer</a:t>
            </a:r>
            <a:endParaRPr kumimoji="0" lang="en-GB" sz="5700" b="1" i="0" u="none" strike="noStrike" kern="0" cap="none" spc="0" normalizeH="0" baseline="0" noProof="0">
              <a:ln>
                <a:noFill/>
              </a:ln>
              <a:solidFill>
                <a:schemeClr val="tx1"/>
              </a:solidFill>
              <a:effectLst/>
              <a:uLnTx/>
              <a:uFillTx/>
              <a:ea typeface="+mn-ea"/>
              <a:cs typeface="+mn-cs"/>
            </a:endParaRPr>
          </a:p>
        </p:txBody>
      </p:sp>
      <p:sp>
        <p:nvSpPr>
          <p:cNvPr id="62" name="Text Placeholder 3">
            <a:extLst>
              <a:ext uri="{FF2B5EF4-FFF2-40B4-BE49-F238E27FC236}">
                <a16:creationId xmlns:a16="http://schemas.microsoft.com/office/drawing/2014/main" id="{318F7994-5FA2-5959-8662-EF1BFEB745A3}"/>
              </a:ext>
            </a:extLst>
          </p:cNvPr>
          <p:cNvSpPr txBox="1">
            <a:spLocks/>
          </p:cNvSpPr>
          <p:nvPr userDrawn="1"/>
        </p:nvSpPr>
        <p:spPr>
          <a:xfrm>
            <a:off x="302401" y="1121578"/>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a:solidFill>
                  <a:schemeClr val="tx1"/>
                </a:solidFill>
              </a:rPr>
              <a:t>Copyright © DSM Nutritional Products Ltd 2024, 4002 Basel, Switzerland. </a:t>
            </a:r>
          </a:p>
          <a:p>
            <a:r>
              <a:rPr lang="en-US" sz="1200" err="1">
                <a:solidFill>
                  <a:schemeClr val="tx1"/>
                </a:solidFill>
              </a:rPr>
              <a:t>www.dsm-firmenich.com</a:t>
            </a:r>
            <a:r>
              <a:rPr lang="en-US" sz="1200">
                <a:solidFill>
                  <a:schemeClr val="tx1"/>
                </a:solidFill>
              </a:rPr>
              <a:t>. All rights reserved.</a:t>
            </a:r>
          </a:p>
        </p:txBody>
      </p:sp>
      <p:pic>
        <p:nvPicPr>
          <p:cNvPr id="2" name="Picture 1">
            <a:extLst>
              <a:ext uri="{FF2B5EF4-FFF2-40B4-BE49-F238E27FC236}">
                <a16:creationId xmlns:a16="http://schemas.microsoft.com/office/drawing/2014/main" id="{59E49335-670E-F610-DEC1-D1F4346690C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24610032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userDrawn="1">
  <p:cSld name="1_Quote 1">
    <p:bg>
      <p:bgPr>
        <a:solidFill>
          <a:srgbClr val="4D3C35"/>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dirty="0"/>
              <a:t>Slide title</a:t>
            </a:r>
            <a:endParaRPr lang="en-GB" dirty="0"/>
          </a:p>
        </p:txBody>
      </p:sp>
      <p:sp>
        <p:nvSpPr>
          <p:cNvPr id="2" name="Text Placeholder 6">
            <a:extLst>
              <a:ext uri="{FF2B5EF4-FFF2-40B4-BE49-F238E27FC236}">
                <a16:creationId xmlns:a16="http://schemas.microsoft.com/office/drawing/2014/main" id="{1F599C7D-E41B-A41C-2B5A-E1BD82607889}"/>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dirty="0"/>
              <a:t>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in, </a:t>
            </a:r>
            <a:r>
              <a:rPr lang="en-US" dirty="0" err="1"/>
              <a:t>hendrerit</a:t>
            </a:r>
            <a:r>
              <a:rPr lang="en-US" dirty="0"/>
              <a:t> </a:t>
            </a:r>
            <a:r>
              <a:rPr lang="en-US" dirty="0" err="1"/>
              <a:t>quam</a:t>
            </a:r>
            <a:r>
              <a:rPr lang="en-US" dirty="0"/>
              <a:t>. </a:t>
            </a:r>
            <a:r>
              <a:rPr lang="en-US" dirty="0" err="1"/>
              <a:t>Curabitur</a:t>
            </a:r>
            <a:r>
              <a:rPr lang="en-US" dirty="0"/>
              <a:t> </a:t>
            </a:r>
            <a:r>
              <a:rPr lang="en-US" dirty="0" err="1"/>
              <a:t>tristique</a:t>
            </a:r>
            <a:r>
              <a:rPr lang="en-US" dirty="0"/>
              <a:t> </a:t>
            </a:r>
            <a:r>
              <a:rPr lang="en-US" dirty="0" err="1"/>
              <a:t>augue</a:t>
            </a:r>
            <a:r>
              <a:rPr lang="en-US" dirty="0"/>
              <a:t> sit </a:t>
            </a:r>
            <a:r>
              <a:rPr lang="en-US" dirty="0" err="1"/>
              <a:t>amet</a:t>
            </a:r>
            <a:r>
              <a:rPr lang="en-US" dirty="0"/>
              <a:t> magna </a:t>
            </a:r>
            <a:r>
              <a:rPr lang="en-US" dirty="0" err="1"/>
              <a:t>commodo</a:t>
            </a:r>
            <a:r>
              <a:rPr lang="en-US" dirty="0"/>
              <a:t> maximus. Integer </a:t>
            </a:r>
            <a:r>
              <a:rPr lang="en-US" dirty="0" err="1"/>
              <a:t>felis</a:t>
            </a:r>
            <a:r>
              <a:rPr lang="en-US" dirty="0"/>
              <a:t> </a:t>
            </a:r>
            <a:r>
              <a:rPr lang="en-US" dirty="0" err="1"/>
              <a:t>metus</a:t>
            </a:r>
            <a:r>
              <a:rPr lang="en-US" dirty="0"/>
              <a:t>, </a:t>
            </a:r>
            <a:r>
              <a:rPr lang="en-US" dirty="0" err="1"/>
              <a:t>commodo</a:t>
            </a:r>
            <a:r>
              <a:rPr lang="en-US" dirty="0"/>
              <a:t> et dictum at, </a:t>
            </a:r>
            <a:r>
              <a:rPr lang="en-US" dirty="0" err="1"/>
              <a:t>finibus</a:t>
            </a:r>
            <a:r>
              <a:rPr lang="en-US" dirty="0"/>
              <a:t> et </a:t>
            </a:r>
            <a:r>
              <a:rPr lang="en-US" dirty="0" err="1"/>
              <a:t>felis</a:t>
            </a:r>
            <a:r>
              <a:rPr lang="en-US" dirty="0"/>
              <a:t>. In </a:t>
            </a:r>
            <a:r>
              <a:rPr lang="en-US" dirty="0" err="1"/>
              <a:t>quis</a:t>
            </a:r>
            <a:r>
              <a:rPr lang="en-US" dirty="0"/>
              <a:t> mi </a:t>
            </a:r>
            <a:r>
              <a:rPr lang="en-US" dirty="0" err="1"/>
              <a:t>leo</a:t>
            </a:r>
            <a:r>
              <a:rPr lang="en-US" dirty="0"/>
              <a:t>.  </a:t>
            </a:r>
          </a:p>
          <a:p>
            <a:pPr lvl="0"/>
            <a:r>
              <a:rPr lang="en-US" dirty="0"/>
              <a:t>Morbi </a:t>
            </a:r>
            <a:r>
              <a:rPr lang="en-US" dirty="0" err="1"/>
              <a:t>elementum</a:t>
            </a:r>
            <a:r>
              <a:rPr lang="en-US" dirty="0"/>
              <a:t> diam in dui </a:t>
            </a:r>
            <a:r>
              <a:rPr lang="en-US" dirty="0" err="1"/>
              <a:t>ultrices</a:t>
            </a:r>
            <a:r>
              <a:rPr lang="en-US" dirty="0"/>
              <a:t> auctor </a:t>
            </a:r>
            <a:r>
              <a:rPr lang="en-US" dirty="0" err="1"/>
              <a:t>ut</a:t>
            </a:r>
            <a:r>
              <a:rPr lang="en-US" dirty="0"/>
              <a:t> </a:t>
            </a:r>
            <a:r>
              <a:rPr lang="en-US" dirty="0" err="1"/>
              <a:t>quis</a:t>
            </a:r>
            <a:r>
              <a:rPr lang="en-US" dirty="0"/>
              <a:t> sem. Proin sit </a:t>
            </a:r>
            <a:r>
              <a:rPr lang="en-US" dirty="0" err="1"/>
              <a:t>amet</a:t>
            </a:r>
            <a:r>
              <a:rPr lang="en-US" dirty="0"/>
              <a:t> </a:t>
            </a:r>
            <a:r>
              <a:rPr lang="en-US" dirty="0" err="1"/>
              <a:t>condimentum</a:t>
            </a:r>
            <a:r>
              <a:rPr lang="en-US" dirty="0"/>
              <a:t> </a:t>
            </a:r>
            <a:r>
              <a:rPr lang="en-US" dirty="0" err="1"/>
              <a:t>massa</a:t>
            </a:r>
            <a:r>
              <a:rPr lang="en-US" dirty="0"/>
              <a:t>, in </a:t>
            </a:r>
            <a:r>
              <a:rPr lang="en-US" dirty="0" err="1"/>
              <a:t>suscipit</a:t>
            </a:r>
            <a:r>
              <a:rPr lang="en-US" dirty="0"/>
              <a:t> </a:t>
            </a:r>
            <a:r>
              <a:rPr lang="en-US" dirty="0" err="1"/>
              <a:t>odio.lacinia</a:t>
            </a:r>
            <a:r>
              <a:rPr lang="en-US" dirty="0"/>
              <a:t> </a:t>
            </a:r>
            <a:r>
              <a:rPr lang="en-US" dirty="0" err="1"/>
              <a:t>turpis</a:t>
            </a:r>
            <a:r>
              <a:rPr lang="en-US" dirty="0"/>
              <a:t> ac, </a:t>
            </a:r>
            <a:r>
              <a:rPr lang="en-US" dirty="0" err="1"/>
              <a:t>vulputate</a:t>
            </a:r>
            <a:r>
              <a:rPr lang="en-US" dirty="0"/>
              <a:t> </a:t>
            </a:r>
            <a:r>
              <a:rPr lang="en-US" dirty="0" err="1"/>
              <a:t>metus</a:t>
            </a:r>
            <a:r>
              <a:rPr lang="en-US" dirty="0"/>
              <a:t>. </a:t>
            </a:r>
            <a:endParaRPr lang="en-GB" dirty="0"/>
          </a:p>
        </p:txBody>
      </p:sp>
    </p:spTree>
    <p:extLst>
      <p:ext uri="{BB962C8B-B14F-4D97-AF65-F5344CB8AC3E}">
        <p14:creationId xmlns:p14="http://schemas.microsoft.com/office/powerpoint/2010/main" val="217690054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0A3FC62F-85FE-2143-9641-9478496B8E4D}" type="datetime3">
              <a:rPr lang="en-GB" smtClean="0"/>
              <a:t>14 April, 2025</a:t>
            </a:fld>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18805472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Title Slide (Black Logo)">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DADE9C-AAB5-31C2-1628-542A1A70C345}"/>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Picture Placeholder 7">
            <a:extLst>
              <a:ext uri="{FF2B5EF4-FFF2-40B4-BE49-F238E27FC236}">
                <a16:creationId xmlns:a16="http://schemas.microsoft.com/office/drawing/2014/main" id="{B5F25862-AE8C-B710-85AA-79079437061F}"/>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D195E03F-E224-F04A-94C0-9E0EC950AEF2}" type="datetime3">
              <a:rPr lang="en-GB" smtClean="0"/>
              <a:t>14 April, 2025</a:t>
            </a:fld>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31909360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Title Slide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636DFEB-77B2-2024-E1B5-9B43A6199F43}"/>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0D6FE3A4-D603-834A-ADA0-FF690C8E3A6C}" type="datetime3">
              <a:rPr lang="en-GB" smtClean="0"/>
              <a:t>14 April, 2025</a:t>
            </a:fld>
            <a:endParaRPr lang="en-GB"/>
          </a:p>
        </p:txBody>
      </p:sp>
      <p:sp>
        <p:nvSpPr>
          <p:cNvPr id="10" name="Title 1">
            <a:extLst>
              <a:ext uri="{FF2B5EF4-FFF2-40B4-BE49-F238E27FC236}">
                <a16:creationId xmlns:a16="http://schemas.microsoft.com/office/drawing/2014/main" id="{89AB9033-9FFB-77D4-8302-D3EDDB12B3A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CFDA699E-AF6B-E997-DE48-A037AE606F0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F42EFDF2-6CC4-6FD7-DE09-059AA1998F1E}"/>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F22F9132-8373-4305-6C5C-9EBABA1BC2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7442562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Title Slide 4">
    <p:bg>
      <p:bgPr>
        <a:solidFill>
          <a:schemeClr val="accent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AA8809C-AFD7-0AAC-FD4F-8A5BA599EE75}"/>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fld id="{3370BB88-C37B-0E45-820A-FC7B01D4F5B6}" type="datetime3">
              <a:rPr lang="en-GB" smtClean="0"/>
              <a:t>14 April, 2025</a:t>
            </a:fld>
            <a:endParaRPr lang="en-GB"/>
          </a:p>
        </p:txBody>
      </p:sp>
      <p:sp>
        <p:nvSpPr>
          <p:cNvPr id="8" name="Title 1">
            <a:extLst>
              <a:ext uri="{FF2B5EF4-FFF2-40B4-BE49-F238E27FC236}">
                <a16:creationId xmlns:a16="http://schemas.microsoft.com/office/drawing/2014/main" id="{DB977486-D57B-C4FA-89D5-2AD207D90EC6}"/>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56F1E21A-0465-693F-E2CD-8ABC6272AB06}"/>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6BF9AA2C-74FE-02F6-FD70-F1584BCF00E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B401906-82EE-5D36-3AB4-3ED2A15764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8942760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Title Slide 5">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587A3D7-7A15-6F93-1556-EA3065A54337}"/>
              </a:ext>
            </a:extLst>
          </p:cNvPr>
          <p:cNvSpPr/>
          <p:nvPr userDrawn="1"/>
        </p:nvSpPr>
        <p:spPr>
          <a:xfrm>
            <a:off x="0" y="0"/>
            <a:ext cx="1220176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31D33CFF-B66C-8B4D-843B-1B4F616419A4}" type="datetime3">
              <a:rPr lang="en-GB" smtClean="0"/>
              <a:t>14 April, 2025</a:t>
            </a:fld>
            <a:endParaRPr lang="en-GB"/>
          </a:p>
        </p:txBody>
      </p:sp>
      <p:sp>
        <p:nvSpPr>
          <p:cNvPr id="6" name="Title 1">
            <a:extLst>
              <a:ext uri="{FF2B5EF4-FFF2-40B4-BE49-F238E27FC236}">
                <a16:creationId xmlns:a16="http://schemas.microsoft.com/office/drawing/2014/main" id="{1EB870E1-F678-B3B4-A02A-5A7368EFFA3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489000AF-2BAF-01C3-99D9-414DCE327EF4}"/>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22BDC2C7-9AE3-CFB9-C494-F05CABC26E2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80063D5-7A2C-1E21-9E07-23F29834DE0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8771089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Title Slide 6">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5D75B38-946B-8E72-FEBB-5393D31B28C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fld id="{FF9372EE-93C0-044D-98F5-2F1545EE0565}" type="datetime3">
              <a:rPr lang="en-GB" smtClean="0"/>
              <a:t>14 April, 2025</a:t>
            </a:fld>
            <a:endParaRPr lang="en-GB"/>
          </a:p>
        </p:txBody>
      </p:sp>
      <p:sp>
        <p:nvSpPr>
          <p:cNvPr id="8" name="Title 1">
            <a:extLst>
              <a:ext uri="{FF2B5EF4-FFF2-40B4-BE49-F238E27FC236}">
                <a16:creationId xmlns:a16="http://schemas.microsoft.com/office/drawing/2014/main" id="{397B5EAC-825C-D420-36AD-F248E3E85BC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A4D8D6A1-82F8-61E5-5BFD-3D3394D0BB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3DC4A99E-337D-221A-95F9-A5A4A5B999A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C161FB6-2EF8-DD04-3F66-18DF2748C6D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812806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Title Slide 7">
    <p:bg>
      <p:bgPr>
        <a:solidFill>
          <a:schemeClr val="accent3"/>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FB16F40-075A-A61A-E3E5-2FA6E836ABCB}"/>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CD926756-B8A1-7846-AD79-BE5EFE81DDC6}" type="datetime3">
              <a:rPr lang="en-GB" smtClean="0"/>
              <a:t>14 April, 2025</a:t>
            </a:fld>
            <a:endParaRPr lang="en-GB"/>
          </a:p>
        </p:txBody>
      </p:sp>
      <p:sp>
        <p:nvSpPr>
          <p:cNvPr id="7" name="Title 1">
            <a:extLst>
              <a:ext uri="{FF2B5EF4-FFF2-40B4-BE49-F238E27FC236}">
                <a16:creationId xmlns:a16="http://schemas.microsoft.com/office/drawing/2014/main" id="{E6996E1C-62E9-5B55-0AE4-399F08991CE8}"/>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EBF7E7CD-DA50-C99C-6582-F3320AC48E3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549A12F-EE50-72C5-BA4F-3F1CFA49865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1C5337A-0C6B-AC09-70B1-943D9F467C8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1094425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Title Slide 8">
    <p:bg>
      <p:bgPr>
        <a:solidFill>
          <a:schemeClr val="accent3"/>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6818A5A-193F-53FA-B31A-9DFB85B2F1F7}"/>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fld id="{61C9267A-BFC1-CC48-BBE7-B8C72BD8C020}" type="datetime3">
              <a:rPr lang="en-GB" smtClean="0"/>
              <a:t>14 April, 2025</a:t>
            </a:fld>
            <a:endParaRPr lang="en-GB"/>
          </a:p>
        </p:txBody>
      </p:sp>
      <p:sp>
        <p:nvSpPr>
          <p:cNvPr id="10" name="Title 1">
            <a:extLst>
              <a:ext uri="{FF2B5EF4-FFF2-40B4-BE49-F238E27FC236}">
                <a16:creationId xmlns:a16="http://schemas.microsoft.com/office/drawing/2014/main" id="{F26D2B9A-A2A7-974D-4AF4-298D9C017779}"/>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357F913E-CE91-B903-6294-53B6A9D976F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FAC2AF5-BADF-1FF3-D809-09D9CC3A60C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59D043D-A419-FF04-91B3-6E736F77A7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98119131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Title Slide 9">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ACDB3D-AED6-8ECE-9C80-828FF54EB326}"/>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FB2EBD4C-9EE5-F748-A963-926B7A3A6159}" type="datetime3">
              <a:rPr lang="en-GB" smtClean="0"/>
              <a:t>14 April, 2025</a:t>
            </a:fld>
            <a:endParaRPr lang="en-GB"/>
          </a:p>
        </p:txBody>
      </p:sp>
      <p:sp>
        <p:nvSpPr>
          <p:cNvPr id="7" name="Title 1">
            <a:extLst>
              <a:ext uri="{FF2B5EF4-FFF2-40B4-BE49-F238E27FC236}">
                <a16:creationId xmlns:a16="http://schemas.microsoft.com/office/drawing/2014/main" id="{FCB5C0A9-1808-C851-C891-831035B1A0F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AD098A4C-FDED-295D-01B7-DF0795614481}"/>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4F391AD7-7039-C158-5CDE-40E2CD076076}"/>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BF307AD1-BCC9-4CE5-EB50-FFABEF3EAFC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6976219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Title Slide 10">
    <p:bg>
      <p:bgPr>
        <a:solidFill>
          <a:schemeClr val="accent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5EC8ED1-4296-01ED-4DEB-8A3E6FF959F7}"/>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fld id="{DA9252F1-2E47-7349-8BDC-F6F8E71FF712}" type="datetime3">
              <a:rPr lang="en-GB" smtClean="0"/>
              <a:t>14 April, 2025</a:t>
            </a:fld>
            <a:endParaRPr lang="en-GB"/>
          </a:p>
        </p:txBody>
      </p:sp>
      <p:sp>
        <p:nvSpPr>
          <p:cNvPr id="7" name="Text Placeholder 7">
            <a:extLst>
              <a:ext uri="{FF2B5EF4-FFF2-40B4-BE49-F238E27FC236}">
                <a16:creationId xmlns:a16="http://schemas.microsoft.com/office/drawing/2014/main" id="{0990CFDD-5D59-DE8D-B4E1-02A14925AE8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BAA2D97E-0982-1C1A-A506-5E8CB976497D}"/>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pic>
        <p:nvPicPr>
          <p:cNvPr id="10" name="Picture 9">
            <a:extLst>
              <a:ext uri="{FF2B5EF4-FFF2-40B4-BE49-F238E27FC236}">
                <a16:creationId xmlns:a16="http://schemas.microsoft.com/office/drawing/2014/main" id="{473C387D-7DFC-D93B-B2D7-34007CA1E3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3156674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Title Slide 11">
    <p:bg>
      <p:bgPr>
        <a:solidFill>
          <a:schemeClr val="accent6"/>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5DE2CE8-D134-5452-ED75-2F901FE55266}"/>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116E01AB-0647-F541-808B-CB1FD61CB8CD}" type="datetime3">
              <a:rPr lang="en-GB" smtClean="0"/>
              <a:t>14 April, 2025</a:t>
            </a:fld>
            <a:endParaRPr lang="en-GB"/>
          </a:p>
        </p:txBody>
      </p:sp>
      <p:sp>
        <p:nvSpPr>
          <p:cNvPr id="7" name="Title 1">
            <a:extLst>
              <a:ext uri="{FF2B5EF4-FFF2-40B4-BE49-F238E27FC236}">
                <a16:creationId xmlns:a16="http://schemas.microsoft.com/office/drawing/2014/main" id="{15A43F8D-96A4-ED7A-53A4-E20108236E9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CE531E8E-EDC5-C54C-FD26-5FFA0EF1BEC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D352F215-8C22-78A2-4096-12F5AB20490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31B33226-FD19-6AF1-5B88-0ADC7B4FA26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9508799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Title Slide 12">
    <p:bg>
      <p:bgPr>
        <a:solidFill>
          <a:schemeClr val="accent6"/>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7D12197-7084-10BA-0C57-B2460D5978B8}"/>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fld id="{409DFCB9-E8E6-344B-9D52-0FFB00C3D567}" type="datetime3">
              <a:rPr lang="en-GB" smtClean="0"/>
              <a:t>14 April, 2025</a:t>
            </a:fld>
            <a:endParaRPr lang="en-GB"/>
          </a:p>
        </p:txBody>
      </p:sp>
      <p:sp>
        <p:nvSpPr>
          <p:cNvPr id="10" name="Title 1">
            <a:extLst>
              <a:ext uri="{FF2B5EF4-FFF2-40B4-BE49-F238E27FC236}">
                <a16:creationId xmlns:a16="http://schemas.microsoft.com/office/drawing/2014/main" id="{78F24E74-4D85-2675-40DE-54929B6930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744C98FE-5BCB-9408-92C0-8458046712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26CBE09-48B0-18C7-46B7-AA4DF5695AC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E8CA805C-830B-795E-CB53-2AC0CE8AA9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4448262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Title Slide 13">
    <p:bg>
      <p:bgPr>
        <a:solidFill>
          <a:srgbClr val="CC741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0256FC5-F295-7FA2-6FA7-297AB4A4DBED}"/>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C9C4C261-B0A1-B342-87E9-7E50EC71E961}" type="datetime3">
              <a:rPr lang="en-GB" smtClean="0"/>
              <a:t>14 April, 2025</a:t>
            </a:fld>
            <a:endParaRPr lang="en-GB"/>
          </a:p>
        </p:txBody>
      </p:sp>
      <p:sp>
        <p:nvSpPr>
          <p:cNvPr id="7" name="Title 1">
            <a:extLst>
              <a:ext uri="{FF2B5EF4-FFF2-40B4-BE49-F238E27FC236}">
                <a16:creationId xmlns:a16="http://schemas.microsoft.com/office/drawing/2014/main" id="{73F63217-074A-8086-2D03-06469AC861FA}"/>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B4E3F537-288F-CC55-7E3A-25EB2E85DF1A}"/>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0007230-E7C8-0C9D-27F9-AF33BE7C5CF8}"/>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467549DE-11E2-70E9-8CB2-E4C85102B92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5474304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Title Slide 14">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BBD79C7-5ABD-37BA-E21B-54684B6880DB}"/>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fld id="{D2C0F7DC-EEE2-1549-AE12-75E8182C52E6}" type="datetime3">
              <a:rPr lang="en-GB" smtClean="0"/>
              <a:t>14 April, 2025</a:t>
            </a:fld>
            <a:endParaRPr lang="en-GB"/>
          </a:p>
        </p:txBody>
      </p:sp>
      <p:sp>
        <p:nvSpPr>
          <p:cNvPr id="13" name="Title 1">
            <a:extLst>
              <a:ext uri="{FF2B5EF4-FFF2-40B4-BE49-F238E27FC236}">
                <a16:creationId xmlns:a16="http://schemas.microsoft.com/office/drawing/2014/main" id="{ECEFAAB5-4AFA-C6F5-1804-0C554F77476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4" name="Subtitle 2">
            <a:extLst>
              <a:ext uri="{FF2B5EF4-FFF2-40B4-BE49-F238E27FC236}">
                <a16:creationId xmlns:a16="http://schemas.microsoft.com/office/drawing/2014/main" id="{DDA9572C-967D-7C2F-3134-D016246B940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5" name="Text Placeholder 7">
            <a:extLst>
              <a:ext uri="{FF2B5EF4-FFF2-40B4-BE49-F238E27FC236}">
                <a16:creationId xmlns:a16="http://schemas.microsoft.com/office/drawing/2014/main" id="{9DA94975-E32E-3080-4239-350099ED0DE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7163E84-90E3-EDB4-378E-0E077F336DF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56566724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Title Slide 15">
    <p:bg>
      <p:bgPr>
        <a:solidFill>
          <a:srgbClr val="BD69D7"/>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BD505BB-3947-0F3D-2295-52678FAA67F1}"/>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07AA0464-4510-5644-9F88-2BC3E31AD900}" type="datetime3">
              <a:rPr lang="en-GB" smtClean="0"/>
              <a:t>14 April, 2025</a:t>
            </a:fld>
            <a:endParaRPr lang="en-GB"/>
          </a:p>
        </p:txBody>
      </p:sp>
      <p:sp>
        <p:nvSpPr>
          <p:cNvPr id="7" name="Title 1">
            <a:extLst>
              <a:ext uri="{FF2B5EF4-FFF2-40B4-BE49-F238E27FC236}">
                <a16:creationId xmlns:a16="http://schemas.microsoft.com/office/drawing/2014/main" id="{1AFF09F4-53A7-7EBF-DD77-A789BB27C422}"/>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7057AC5D-32F4-7124-169F-9238F87E7FE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08E0E165-E6A3-AC8A-AF37-97CAD5D33510}"/>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7ED06BB2-74CF-3099-A7B3-A02DF571D8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8223748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Title Slide 16">
    <p:bg>
      <p:bgPr>
        <a:solidFill>
          <a:srgbClr val="BD69D7"/>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CBDA4BA-C3AB-B58A-6256-7E119B333C82}"/>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fld id="{452058B1-E435-8344-BD6E-3CBFD7B3D3DC}" type="datetime3">
              <a:rPr lang="en-GB" smtClean="0"/>
              <a:t>14 April, 2025</a:t>
            </a:fld>
            <a:endParaRPr lang="en-GB"/>
          </a:p>
        </p:txBody>
      </p:sp>
      <p:sp>
        <p:nvSpPr>
          <p:cNvPr id="10" name="Title 1">
            <a:extLst>
              <a:ext uri="{FF2B5EF4-FFF2-40B4-BE49-F238E27FC236}">
                <a16:creationId xmlns:a16="http://schemas.microsoft.com/office/drawing/2014/main" id="{61B76735-6121-4B73-0D07-46F6B0D23E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98056888-2F1D-DCB5-6AE0-ADB3C126A93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DEABD36F-F36F-A2A3-EF55-15145B50B02F}"/>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FA5852E-1CD8-9291-56DC-6A74969EA2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8362140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Title Slide 17">
    <p:bg>
      <p:bgPr>
        <a:solidFill>
          <a:srgbClr val="9138B0"/>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31FCFB7-7F4D-FFBC-184E-30F17C26057A}"/>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9BF8D791-CAF5-624C-9428-69535601F439}" type="datetime3">
              <a:rPr lang="en-GB" smtClean="0"/>
              <a:t>14 April, 2025</a:t>
            </a:fld>
            <a:endParaRPr lang="en-GB"/>
          </a:p>
        </p:txBody>
      </p:sp>
      <p:sp>
        <p:nvSpPr>
          <p:cNvPr id="7" name="Title 1">
            <a:extLst>
              <a:ext uri="{FF2B5EF4-FFF2-40B4-BE49-F238E27FC236}">
                <a16:creationId xmlns:a16="http://schemas.microsoft.com/office/drawing/2014/main" id="{D6B26280-994D-BDF0-8458-FA432450EAB7}"/>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19925BF7-67A9-E8A5-B9B5-B94F1035202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864E4BB0-88F8-EC57-D64F-3D707D80327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EE30BB4-C5F0-FE32-3FA7-D92434A16B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8858765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Title Slide 18">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9CA8347-2E37-6623-69D0-EFDADDF979E5}"/>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fld id="{03E23EF1-E569-F240-9236-94CA4EB429F5}" type="datetime3">
              <a:rPr lang="en-GB" smtClean="0"/>
              <a:t>14 April, 2025</a:t>
            </a:fld>
            <a:endParaRPr lang="en-GB"/>
          </a:p>
        </p:txBody>
      </p:sp>
      <p:sp>
        <p:nvSpPr>
          <p:cNvPr id="10" name="Title 1">
            <a:extLst>
              <a:ext uri="{FF2B5EF4-FFF2-40B4-BE49-F238E27FC236}">
                <a16:creationId xmlns:a16="http://schemas.microsoft.com/office/drawing/2014/main" id="{D3EDB6C6-3497-D951-8FC1-17AD59E6FAC3}"/>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E27569A2-CCA1-A36C-476C-EA119D19962C}"/>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53303CDE-22AA-F86A-F5F0-0BE9C0069E95}"/>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5D30A615-7CEC-4FD8-6AB8-AE3985B90A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4601937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3827463" y="1431929"/>
            <a:ext cx="858838" cy="659765"/>
          </a:xfrm>
        </p:spPr>
        <p:txBody>
          <a:bodyPr tIns="0" anchor="t">
            <a:noAutofit/>
          </a:bodyPr>
          <a:lstStyle>
            <a:lvl1pPr>
              <a:defRPr sz="4300">
                <a:solidFill>
                  <a:schemeClr val="accent1"/>
                </a:solidFill>
                <a:latin typeface="DM Sans"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3827463" y="2066400"/>
            <a:ext cx="858838" cy="658800"/>
          </a:xfrm>
        </p:spPr>
        <p:txBody>
          <a:bodyPr tIns="0" anchor="t">
            <a:noAutofit/>
          </a:bodyPr>
          <a:lstStyle>
            <a:lvl1pPr>
              <a:defRPr sz="4300">
                <a:solidFill>
                  <a:schemeClr val="accent3"/>
                </a:solidFill>
                <a:latin typeface="DM Sans"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3827463" y="2700000"/>
            <a:ext cx="858838" cy="658800"/>
          </a:xfrm>
        </p:spPr>
        <p:txBody>
          <a:bodyPr tIns="0" anchor="t">
            <a:noAutofit/>
          </a:bodyPr>
          <a:lstStyle>
            <a:lvl1pPr>
              <a:defRPr sz="4300">
                <a:solidFill>
                  <a:schemeClr val="accent6"/>
                </a:solidFill>
                <a:latin typeface="DM Sans" pitchFamily="2" charset="0"/>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4743449" y="1431929"/>
            <a:ext cx="7148514" cy="659765"/>
          </a:xfrm>
        </p:spPr>
        <p:txBody>
          <a:bodyPr tIns="0" anchor="t">
            <a:noAutofit/>
          </a:bodyPr>
          <a:lstStyle>
            <a:lvl1pPr>
              <a:defRPr sz="4300">
                <a:solidFill>
                  <a:schemeClr val="accent1"/>
                </a:solidFill>
                <a:latin typeface="DM Sans"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4743448" y="2065500"/>
            <a:ext cx="7148514" cy="659765"/>
          </a:xfrm>
        </p:spPr>
        <p:txBody>
          <a:bodyPr tIns="0" anchor="t">
            <a:noAutofit/>
          </a:bodyPr>
          <a:lstStyle>
            <a:lvl1pPr>
              <a:defRPr sz="4300">
                <a:solidFill>
                  <a:schemeClr val="accent3"/>
                </a:solidFill>
                <a:latin typeface="DM Sans"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4743447" y="2699072"/>
            <a:ext cx="7148516" cy="658492"/>
          </a:xfrm>
        </p:spPr>
        <p:txBody>
          <a:bodyPr tIns="0" anchor="t">
            <a:noAutofit/>
          </a:bodyPr>
          <a:lstStyle>
            <a:lvl1pPr>
              <a:defRPr sz="4300">
                <a:solidFill>
                  <a:schemeClr val="accent6"/>
                </a:solidFill>
                <a:latin typeface="DM Sans"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2"/>
          </a:xfrm>
        </p:spPr>
        <p:txBody>
          <a:bodyPr tIns="0">
            <a:noAutofit/>
          </a:bodyPr>
          <a:lstStyle>
            <a:lvl1pPr>
              <a:lnSpc>
                <a:spcPct val="90000"/>
              </a:lnSpc>
              <a:defRPr sz="5700">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3827462" y="3334959"/>
            <a:ext cx="858837" cy="658800"/>
          </a:xfrm>
        </p:spPr>
        <p:txBody>
          <a:bodyPr tIns="0" anchor="t">
            <a:noAutofit/>
          </a:bodyPr>
          <a:lstStyle>
            <a:lvl1pPr>
              <a:defRPr sz="4300">
                <a:solidFill>
                  <a:srgbClr val="BD69D7"/>
                </a:solidFill>
                <a:latin typeface="DM Sans" pitchFamily="2" charset="0"/>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4743446" y="3334031"/>
            <a:ext cx="7148516" cy="658492"/>
          </a:xfrm>
        </p:spPr>
        <p:txBody>
          <a:bodyPr tIns="0" anchor="t">
            <a:noAutofit/>
          </a:bodyPr>
          <a:lstStyle>
            <a:lvl1pPr>
              <a:defRPr sz="4300">
                <a:solidFill>
                  <a:srgbClr val="BD69D7"/>
                </a:solidFill>
                <a:latin typeface="DM Sans"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3827462" y="3967200"/>
            <a:ext cx="858837" cy="658800"/>
          </a:xfrm>
        </p:spPr>
        <p:txBody>
          <a:bodyPr tIns="0" anchor="t">
            <a:noAutofit/>
          </a:bodyPr>
          <a:lstStyle>
            <a:lvl1pPr>
              <a:defRPr sz="4300">
                <a:solidFill>
                  <a:schemeClr val="accent1"/>
                </a:solidFill>
                <a:latin typeface="DM Sans"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4743446" y="3967200"/>
            <a:ext cx="7148516" cy="658492"/>
          </a:xfrm>
        </p:spPr>
        <p:txBody>
          <a:bodyPr tIns="0" anchor="t">
            <a:noAutofit/>
          </a:bodyPr>
          <a:lstStyle>
            <a:lvl1pPr>
              <a:defRPr sz="4300">
                <a:solidFill>
                  <a:schemeClr val="accent1"/>
                </a:solidFill>
                <a:latin typeface="DM Sans"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3827462" y="4600521"/>
            <a:ext cx="858837" cy="658800"/>
          </a:xfrm>
        </p:spPr>
        <p:txBody>
          <a:bodyPr tIns="0" anchor="t">
            <a:noAutofit/>
          </a:bodyPr>
          <a:lstStyle>
            <a:lvl1pPr>
              <a:defRPr sz="4300">
                <a:solidFill>
                  <a:schemeClr val="accent3"/>
                </a:solidFill>
                <a:latin typeface="DM Sans"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4743446" y="4599593"/>
            <a:ext cx="7148516" cy="658492"/>
          </a:xfrm>
        </p:spPr>
        <p:txBody>
          <a:bodyPr tIns="0" anchor="t">
            <a:noAutofit/>
          </a:bodyPr>
          <a:lstStyle>
            <a:lvl1pPr>
              <a:defRPr sz="4300">
                <a:solidFill>
                  <a:schemeClr val="accent3"/>
                </a:solidFill>
                <a:latin typeface="DM Sans"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3827462" y="5234400"/>
            <a:ext cx="858837" cy="658800"/>
          </a:xfrm>
        </p:spPr>
        <p:txBody>
          <a:bodyPr tIns="0" anchor="t">
            <a:noAutofit/>
          </a:bodyPr>
          <a:lstStyle>
            <a:lvl1pPr>
              <a:defRPr sz="4300">
                <a:solidFill>
                  <a:schemeClr val="accent6"/>
                </a:solidFill>
                <a:latin typeface="DM Sans"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4743446" y="5234400"/>
            <a:ext cx="7148516" cy="658492"/>
          </a:xfrm>
        </p:spPr>
        <p:txBody>
          <a:bodyPr tIns="0" anchor="t">
            <a:noAutofit/>
          </a:bodyPr>
          <a:lstStyle>
            <a:lvl1pPr>
              <a:defRPr sz="4300">
                <a:solidFill>
                  <a:schemeClr val="accent6"/>
                </a:solidFill>
                <a:latin typeface="DM Sans" pitchFamily="2" charset="0"/>
              </a:defRPr>
            </a:lvl1pPr>
          </a:lstStyle>
          <a:p>
            <a:pPr lvl="0"/>
            <a:r>
              <a:rPr lang="en-US"/>
              <a:t>Chapter title</a:t>
            </a:r>
            <a:endParaRPr lang="en-GB"/>
          </a:p>
        </p:txBody>
      </p:sp>
      <p:sp>
        <p:nvSpPr>
          <p:cNvPr id="5" name="Title 1">
            <a:extLst>
              <a:ext uri="{FF2B5EF4-FFF2-40B4-BE49-F238E27FC236}">
                <a16:creationId xmlns:a16="http://schemas.microsoft.com/office/drawing/2014/main" id="{89FC5B0B-6D34-F4EF-94C9-B2C043032AE0}"/>
              </a:ext>
            </a:extLst>
          </p:cNvPr>
          <p:cNvSpPr>
            <a:spLocks noGrp="1"/>
          </p:cNvSpPr>
          <p:nvPr>
            <p:ph type="title" hasCustomPrompt="1"/>
          </p:nvPr>
        </p:nvSpPr>
        <p:spPr>
          <a:xfrm>
            <a:off x="302401" y="302400"/>
            <a:ext cx="2212200" cy="900111"/>
          </a:xfrm>
        </p:spPr>
        <p:txBody>
          <a:bodyPr anchor="t">
            <a:noAutofit/>
          </a:bodyPr>
          <a:lstStyle>
            <a:lvl1pPr>
              <a:defRPr sz="5700">
                <a:solidFill>
                  <a:schemeClr val="tx1"/>
                </a:solidFill>
              </a:defRPr>
            </a:lvl1pPr>
          </a:lstStyle>
          <a:p>
            <a:r>
              <a:rPr lang="en-US"/>
              <a:t>00</a:t>
            </a:r>
            <a:endParaRPr lang="en-GB"/>
          </a:p>
        </p:txBody>
      </p:sp>
    </p:spTree>
    <p:extLst>
      <p:ext uri="{BB962C8B-B14F-4D97-AF65-F5344CB8AC3E}">
        <p14:creationId xmlns:p14="http://schemas.microsoft.com/office/powerpoint/2010/main" val="343232446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1" name="Text Placeholder 10">
            <a:extLst>
              <a:ext uri="{FF2B5EF4-FFF2-40B4-BE49-F238E27FC236}">
                <a16:creationId xmlns:a16="http://schemas.microsoft.com/office/drawing/2014/main" id="{BB493DDC-9D75-8350-B2D3-A2ABE95961CF}"/>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12" name="Text Placeholder 10">
            <a:extLst>
              <a:ext uri="{FF2B5EF4-FFF2-40B4-BE49-F238E27FC236}">
                <a16:creationId xmlns:a16="http://schemas.microsoft.com/office/drawing/2014/main" id="{D86226BA-3E99-814A-72A1-BE87D6465609}"/>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183191136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Chapter 2">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BECB051-3DF8-D362-905A-60FADD3FB0DB}"/>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7747"/>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02</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sp>
        <p:nvSpPr>
          <p:cNvPr id="4" name="Text Placeholder 10">
            <a:extLst>
              <a:ext uri="{FF2B5EF4-FFF2-40B4-BE49-F238E27FC236}">
                <a16:creationId xmlns:a16="http://schemas.microsoft.com/office/drawing/2014/main" id="{7109766F-7B97-AB39-5E3C-02C7186312F3}"/>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5" name="Text Placeholder 10">
            <a:extLst>
              <a:ext uri="{FF2B5EF4-FFF2-40B4-BE49-F238E27FC236}">
                <a16:creationId xmlns:a16="http://schemas.microsoft.com/office/drawing/2014/main" id="{F61ABFC9-256C-5717-F39D-79F254EA6E8C}"/>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427398435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 Chapter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6474AD-4698-17FD-268E-10B329C3D95A}"/>
              </a:ext>
            </a:extLst>
          </p:cNvPr>
          <p:cNvSpPr/>
          <p:nvPr userDrawn="1"/>
        </p:nvSpPr>
        <p:spPr>
          <a:xfrm>
            <a:off x="0" y="0"/>
            <a:ext cx="12201766"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03</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2509522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Chapter 4">
    <p:bg>
      <p:bgPr>
        <a:solidFill>
          <a:schemeClr val="accent3"/>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15F2235-454F-9BF4-2FDD-40A6AD9D7232}"/>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04</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27088784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Chapter 5">
    <p:bg>
      <p:bgPr>
        <a:solidFill>
          <a:schemeClr val="accent6"/>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01717FE-A662-142E-09A3-44B82B11AB03}"/>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05</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92050822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Chapter 6">
    <p:bg>
      <p:bgPr>
        <a:solidFill>
          <a:srgbClr val="BD69D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5E3DA8A-0F63-DB24-30FE-419B2CE42915}"/>
              </a:ext>
            </a:extLst>
          </p:cNvPr>
          <p:cNvSpPr/>
          <p:nvPr userDrawn="1"/>
        </p:nvSpPr>
        <p:spPr>
          <a:xfrm>
            <a:off x="-9766"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06</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76356194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65484136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E37D1978-7BBC-98D5-2E46-E3EDB864056C}"/>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69200349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and 2 Content 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buClr>
                <a:schemeClr val="accent4"/>
              </a:buClr>
              <a:defRPr/>
            </a:lvl2pPr>
            <a:lvl3pPr>
              <a:buClr>
                <a:schemeClr val="accent3"/>
              </a:buClr>
              <a:defRPr/>
            </a:lvl3pPr>
            <a:lvl4pPr>
              <a:buClr>
                <a:srgbClr val="CBD938"/>
              </a:buCl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5C8A9C7E-574E-FB5D-D8BE-B92B9DF67E49}"/>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24CDE4D-AF4A-9CE4-CEF3-9BC58F70CBF1}"/>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5D73417C-2C99-1809-8903-2900B5269E9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56747911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and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44CB934D-1D50-415B-E49F-5387C5642C33}"/>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CD4B48F3-8881-B0EB-178C-C63CA828F2ED}"/>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BCE4B53F-9F36-07E8-2571-46B18A688C30}"/>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55314583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 and 2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defRPr/>
            </a:lvl2pPr>
            <a:lvl3pPr>
              <a:defRPr/>
            </a:lvl3pPr>
            <a:lvl4pP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C92155C6-5E73-6F25-3010-FA04530EBCB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012826C1-0F85-6CF6-F654-60B39EC9E06F}"/>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6800B1D1-CA81-8284-CFD5-6AF521BA88FE}"/>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8106807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372321601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609DBCEC-D73A-142A-EF78-FDF8AFEF6F5C}"/>
              </a:ext>
            </a:extLst>
          </p:cNvPr>
          <p:cNvSpPr>
            <a:spLocks noGrp="1"/>
          </p:cNvSpPr>
          <p:nvPr>
            <p:ph type="body" sz="quarter" idx="28"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16734869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254153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C980303D-2BCE-0698-575A-56A126A51B86}"/>
              </a:ext>
            </a:extLst>
          </p:cNvPr>
          <p:cNvSpPr>
            <a:spLocks noGrp="1"/>
          </p:cNvSpPr>
          <p:nvPr>
            <p:ph type="body" idx="11" hasCustomPrompt="1"/>
          </p:nvPr>
        </p:nvSpPr>
        <p:spPr>
          <a:xfrm>
            <a:off x="302399" y="605611"/>
            <a:ext cx="2541537"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9" y="1342800"/>
            <a:ext cx="2541538" cy="288767"/>
          </a:xfr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1" y="1797803"/>
            <a:ext cx="2541538" cy="3840996"/>
          </a:xfrm>
        </p:spPr>
        <p:txBody>
          <a:bodyPr/>
          <a:lstStyle>
            <a:lvl1pPr>
              <a:defRPr sz="13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D4B62432-C040-F60A-C7E8-B0FCD3736CD2}"/>
              </a:ext>
            </a:extLst>
          </p:cNvPr>
          <p:cNvSpPr>
            <a:spLocks noGrp="1"/>
          </p:cNvSpPr>
          <p:nvPr>
            <p:ph type="body" sz="quarter" idx="27"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66971104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Quot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5A36F0-1D0F-8505-9367-EE7D079E2A32}"/>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pitchFamily="2" charset="0"/>
              </a:defRPr>
            </a:lvl2pPr>
            <a:lvl3pPr>
              <a:defRPr sz="4400">
                <a:solidFill>
                  <a:schemeClr val="bg1"/>
                </a:solidFill>
                <a:latin typeface="DM Sans" pitchFamily="2" charset="0"/>
              </a:defRPr>
            </a:lvl3pPr>
            <a:lvl4pPr>
              <a:defRPr sz="4400">
                <a:solidFill>
                  <a:schemeClr val="bg1"/>
                </a:solidFill>
                <a:latin typeface="DM Sans" pitchFamily="2" charset="0"/>
              </a:defRPr>
            </a:lvl4pPr>
            <a:lvl5pPr>
              <a:defRPr sz="2000">
                <a:solidFill>
                  <a:schemeClr val="bg1"/>
                </a:solidFill>
                <a:latin typeface="DM Sans"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000" cy="933450"/>
          </a:xfrm>
        </p:spPr>
        <p:txBody>
          <a:bodyPr tIns="0" anchor="t">
            <a:noAutofit/>
          </a:bodyPr>
          <a:lstStyle>
            <a:lvl1pPr>
              <a:lnSpc>
                <a:spcPct val="90000"/>
              </a:lnSpc>
              <a:defRPr sz="3000" b="1">
                <a:solidFill>
                  <a:schemeClr val="accent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399" y="605611"/>
            <a:ext cx="10404000"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399" y="302400"/>
            <a:ext cx="10404000" cy="303211"/>
          </a:xfrm>
        </p:spPr>
        <p:txBody>
          <a:bodyPr/>
          <a:lstStyle>
            <a:lvl1pPr>
              <a:defRPr>
                <a:solidFill>
                  <a:schemeClr val="bg1"/>
                </a:solidFill>
              </a:defRPr>
            </a:lvl1pPr>
          </a:lstStyle>
          <a:p>
            <a:r>
              <a:rPr lang="en-US"/>
              <a:t>Slide title</a:t>
            </a:r>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E4E2C9F-8A3C-C037-7C3B-1456AE33118C}"/>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46723564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Quote 2">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D2C7741-19D0-A03E-8286-5BEC9F4676CC}"/>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pitchFamily="2" charset="0"/>
              </a:defRPr>
            </a:lvl2pPr>
            <a:lvl3pPr>
              <a:defRPr sz="4400">
                <a:solidFill>
                  <a:schemeClr val="bg1"/>
                </a:solidFill>
                <a:latin typeface="DM Sans" pitchFamily="2" charset="0"/>
              </a:defRPr>
            </a:lvl3pPr>
            <a:lvl4pPr>
              <a:defRPr sz="4400">
                <a:solidFill>
                  <a:schemeClr val="bg1"/>
                </a:solidFill>
                <a:latin typeface="DM Sans" pitchFamily="2" charset="0"/>
              </a:defRPr>
            </a:lvl4pPr>
            <a:lvl5pPr>
              <a:defRPr sz="2000">
                <a:solidFill>
                  <a:schemeClr val="bg1"/>
                </a:solidFill>
                <a:latin typeface="DM Sans"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chemeClr val="accent3"/>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12" name="Text Placeholder 10">
            <a:extLst>
              <a:ext uri="{FF2B5EF4-FFF2-40B4-BE49-F238E27FC236}">
                <a16:creationId xmlns:a16="http://schemas.microsoft.com/office/drawing/2014/main" id="{ACFBFFC4-BF3B-CF5E-09B9-1BC19D79470C}"/>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2B901704-615C-1984-AEAB-41F91492AB79}"/>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D294686-A553-277F-030D-8830EFA3320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356543767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Quote 3">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5525C88-3C13-5A08-13EF-D258B6670538}"/>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1"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pitchFamily="2" charset="0"/>
              </a:defRPr>
            </a:lvl2pPr>
            <a:lvl3pPr>
              <a:defRPr sz="4400">
                <a:solidFill>
                  <a:schemeClr val="bg1"/>
                </a:solidFill>
                <a:latin typeface="DM Sans" pitchFamily="2" charset="0"/>
              </a:defRPr>
            </a:lvl3pPr>
            <a:lvl4pPr>
              <a:defRPr sz="4400">
                <a:solidFill>
                  <a:schemeClr val="bg1"/>
                </a:solidFill>
                <a:latin typeface="DM Sans" pitchFamily="2" charset="0"/>
              </a:defRPr>
            </a:lvl4pPr>
            <a:lvl5pPr>
              <a:defRPr sz="2000">
                <a:solidFill>
                  <a:schemeClr val="bg1"/>
                </a:solidFill>
                <a:latin typeface="DM Sans"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9" y="4572000"/>
            <a:ext cx="10404233" cy="933450"/>
          </a:xfrm>
        </p:spPr>
        <p:txBody>
          <a:bodyPr tIns="0" anchor="t">
            <a:noAutofit/>
          </a:bodyPr>
          <a:lstStyle>
            <a:lvl1pPr>
              <a:lnSpc>
                <a:spcPct val="90000"/>
              </a:lnSpc>
              <a:defRPr sz="3000" b="1">
                <a:solidFill>
                  <a:schemeClr val="accent5"/>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1"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C572EABC-7C13-38DF-B201-923BBC687551}"/>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9B3C5BF6-56F3-27FD-C081-53FE15400633}"/>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6B36AC8-8C08-47DC-4ACB-F3CD7D0089D5}"/>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388770863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Quote 4">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2314D9C-422A-D6EC-AB7D-DE5226D8FED0}"/>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pitchFamily="2" charset="0"/>
              </a:defRPr>
            </a:lvl2pPr>
            <a:lvl3pPr>
              <a:defRPr sz="4400">
                <a:solidFill>
                  <a:schemeClr val="bg1"/>
                </a:solidFill>
                <a:latin typeface="DM Sans" pitchFamily="2" charset="0"/>
              </a:defRPr>
            </a:lvl3pPr>
            <a:lvl4pPr>
              <a:defRPr sz="4400">
                <a:solidFill>
                  <a:schemeClr val="bg1"/>
                </a:solidFill>
                <a:latin typeface="DM Sans" pitchFamily="2" charset="0"/>
              </a:defRPr>
            </a:lvl4pPr>
            <a:lvl5pPr>
              <a:defRPr sz="2000">
                <a:solidFill>
                  <a:schemeClr val="bg1"/>
                </a:solidFill>
                <a:latin typeface="DM Sans"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rgbClr val="BD69D7"/>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9EF4CA35-C84E-F801-40D0-0537D6AD66FB}"/>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89F2539E-4DBD-A723-2693-1A8D1AD645C7}"/>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B8FBF2B-6BAD-4D9E-9E4A-7264315D63DA}"/>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87925056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itle and 4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4572001"/>
            <a:ext cx="4258800" cy="302598"/>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6166800" y="4572001"/>
            <a:ext cx="4258608" cy="305322"/>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0" y="1341438"/>
            <a:ext cx="5722163" cy="3086100"/>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6166800" y="1342800"/>
            <a:ext cx="5725163" cy="3086100"/>
          </a:xfrm>
          <a:solidFill>
            <a:schemeClr val="bg2"/>
          </a:solidFill>
        </p:spPr>
        <p:txBody>
          <a:bodyPr/>
          <a:lstStyle>
            <a:lvl1pPr>
              <a:defRPr/>
            </a:lvl1pPr>
          </a:lstStyle>
          <a:p>
            <a:r>
              <a:rPr lang="en-GB"/>
              <a:t> </a:t>
            </a:r>
          </a:p>
        </p:txBody>
      </p:sp>
      <p:sp>
        <p:nvSpPr>
          <p:cNvPr id="5" name="Title 4">
            <a:extLst>
              <a:ext uri="{FF2B5EF4-FFF2-40B4-BE49-F238E27FC236}">
                <a16:creationId xmlns:a16="http://schemas.microsoft.com/office/drawing/2014/main" id="{8CE5AFB1-B535-3245-AE4F-59ED561EAC12}"/>
              </a:ext>
            </a:extLst>
          </p:cNvPr>
          <p:cNvSpPr>
            <a:spLocks noGrp="1"/>
          </p:cNvSpPr>
          <p:nvPr>
            <p:ph type="title" hasCustomPrompt="1"/>
          </p:nvPr>
        </p:nvSpPr>
        <p:spPr/>
        <p:txBody>
          <a:bodyPr/>
          <a:lstStyle>
            <a:lvl1pPr>
              <a:defRPr/>
            </a:lvl1pPr>
          </a:lstStyle>
          <a:p>
            <a:r>
              <a:rPr lang="en-US"/>
              <a:t>Slide title</a:t>
            </a:r>
            <a:endParaRPr lang="en-GB"/>
          </a:p>
        </p:txBody>
      </p:sp>
      <p:sp>
        <p:nvSpPr>
          <p:cNvPr id="2" name="Text Placeholder 15">
            <a:extLst>
              <a:ext uri="{FF2B5EF4-FFF2-40B4-BE49-F238E27FC236}">
                <a16:creationId xmlns:a16="http://schemas.microsoft.com/office/drawing/2014/main" id="{2A251D45-44BC-ED57-8B7E-D8B5C0889CC5}"/>
              </a:ext>
            </a:extLst>
          </p:cNvPr>
          <p:cNvSpPr>
            <a:spLocks noGrp="1"/>
          </p:cNvSpPr>
          <p:nvPr>
            <p:ph type="body" sz="quarter" idx="20" hasCustomPrompt="1"/>
          </p:nvPr>
        </p:nvSpPr>
        <p:spPr>
          <a:xfrm>
            <a:off x="6167438" y="5028585"/>
            <a:ext cx="4258608"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9" name="Text Placeholder 15">
            <a:extLst>
              <a:ext uri="{FF2B5EF4-FFF2-40B4-BE49-F238E27FC236}">
                <a16:creationId xmlns:a16="http://schemas.microsoft.com/office/drawing/2014/main" id="{8D18CE5A-1E0C-3400-0A3F-2963BB41C49C}"/>
              </a:ext>
            </a:extLst>
          </p:cNvPr>
          <p:cNvSpPr>
            <a:spLocks noGrp="1"/>
          </p:cNvSpPr>
          <p:nvPr>
            <p:ph type="body" sz="quarter" idx="21" hasCustomPrompt="1"/>
          </p:nvPr>
        </p:nvSpPr>
        <p:spPr>
          <a:xfrm>
            <a:off x="302400" y="5028585"/>
            <a:ext cx="4258800"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13" name="Text Placeholder 10">
            <a:extLst>
              <a:ext uri="{FF2B5EF4-FFF2-40B4-BE49-F238E27FC236}">
                <a16:creationId xmlns:a16="http://schemas.microsoft.com/office/drawing/2014/main" id="{5E105880-9FAC-EAB0-954B-EF141E23842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88A94BF5-7281-1A07-1C7D-79260D1CCCEB}"/>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2904D131-45C8-2301-2904-ECB44D004432}"/>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99309567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le and 3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4996657" y="1342800"/>
            <a:ext cx="3373200" cy="4668837"/>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8515763" y="1342800"/>
            <a:ext cx="3373200" cy="4667474"/>
          </a:xfrm>
          <a:solidFill>
            <a:schemeClr val="bg2"/>
          </a:solidFill>
        </p:spPr>
        <p:txBody>
          <a:bodyPr/>
          <a:lstStyle>
            <a:lvl1pPr>
              <a:defRPr/>
            </a:lvl1pPr>
          </a:lstStyle>
          <a:p>
            <a:r>
              <a:rPr lang="en-GB"/>
              <a:t> </a:t>
            </a:r>
          </a:p>
        </p:txBody>
      </p:sp>
      <p:sp>
        <p:nvSpPr>
          <p:cNvPr id="11" name="Text Placeholder 6">
            <a:extLst>
              <a:ext uri="{FF2B5EF4-FFF2-40B4-BE49-F238E27FC236}">
                <a16:creationId xmlns:a16="http://schemas.microsoft.com/office/drawing/2014/main" id="{24CDB089-F1FF-F221-21E2-09BF5723D46A}"/>
              </a:ext>
            </a:extLst>
          </p:cNvPr>
          <p:cNvSpPr>
            <a:spLocks noGrp="1"/>
          </p:cNvSpPr>
          <p:nvPr>
            <p:ph type="body" sz="quarter" idx="22" hasCustomPrompt="1"/>
          </p:nvPr>
        </p:nvSpPr>
        <p:spPr>
          <a:xfrm>
            <a:off x="302398" y="1342800"/>
            <a:ext cx="4002901" cy="303211"/>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3" name="Text Placeholder 6">
            <a:extLst>
              <a:ext uri="{FF2B5EF4-FFF2-40B4-BE49-F238E27FC236}">
                <a16:creationId xmlns:a16="http://schemas.microsoft.com/office/drawing/2014/main" id="{439401DF-EC96-723F-694A-C1D143B8ADA5}"/>
              </a:ext>
            </a:extLst>
          </p:cNvPr>
          <p:cNvSpPr>
            <a:spLocks noGrp="1"/>
          </p:cNvSpPr>
          <p:nvPr>
            <p:ph type="body" sz="quarter" idx="23" hasCustomPrompt="1"/>
          </p:nvPr>
        </p:nvSpPr>
        <p:spPr>
          <a:xfrm>
            <a:off x="302398" y="1881335"/>
            <a:ext cx="4002901" cy="3757466"/>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Fusce</a:t>
            </a:r>
            <a:r>
              <a:rPr lang="en-GB"/>
              <a:t> a </a:t>
            </a:r>
            <a:r>
              <a:rPr lang="en-GB" err="1"/>
              <a:t>sem</a:t>
            </a:r>
            <a:r>
              <a:rPr lang="en-GB"/>
              <a:t> dui. Maecenas ac ante </a:t>
            </a:r>
            <a:r>
              <a:rPr lang="en-GB" err="1"/>
              <a:t>commodo</a:t>
            </a:r>
            <a:r>
              <a:rPr lang="en-GB"/>
              <a:t>, gravida </a:t>
            </a:r>
            <a:r>
              <a:rPr lang="en-GB" err="1"/>
              <a:t>enim</a:t>
            </a:r>
            <a:r>
              <a:rPr lang="en-GB"/>
              <a:t> in, </a:t>
            </a:r>
            <a:r>
              <a:rPr lang="en-GB" err="1"/>
              <a:t>hendrerit</a:t>
            </a:r>
            <a:r>
              <a:rPr lang="en-GB"/>
              <a:t> </a:t>
            </a:r>
            <a:r>
              <a:rPr lang="en-GB" err="1"/>
              <a:t>quam</a:t>
            </a:r>
            <a:r>
              <a:rPr lang="en-GB"/>
              <a:t>. </a:t>
            </a:r>
            <a:r>
              <a:rPr lang="en-GB" err="1"/>
              <a:t>Curabitur</a:t>
            </a:r>
            <a:r>
              <a:rPr lang="en-GB"/>
              <a:t> </a:t>
            </a:r>
            <a:r>
              <a:rPr lang="en-GB" err="1"/>
              <a:t>tristique</a:t>
            </a:r>
            <a:r>
              <a:rPr lang="en-GB"/>
              <a:t> </a:t>
            </a:r>
            <a:r>
              <a:rPr lang="en-GB" err="1"/>
              <a:t>augue</a:t>
            </a:r>
            <a:r>
              <a:rPr lang="en-GB"/>
              <a:t> sit </a:t>
            </a:r>
            <a:r>
              <a:rPr lang="en-GB" err="1"/>
              <a:t>amet</a:t>
            </a:r>
            <a:r>
              <a:rPr lang="en-GB"/>
              <a:t> magna </a:t>
            </a:r>
            <a:r>
              <a:rPr lang="en-GB" err="1"/>
              <a:t>commodo</a:t>
            </a:r>
            <a:r>
              <a:rPr lang="en-GB"/>
              <a:t> maximus. Integer </a:t>
            </a:r>
            <a:r>
              <a:rPr lang="en-GB" err="1"/>
              <a:t>felis</a:t>
            </a:r>
            <a:r>
              <a:rPr lang="en-GB"/>
              <a:t> </a:t>
            </a:r>
            <a:r>
              <a:rPr lang="en-GB" err="1"/>
              <a:t>metus</a:t>
            </a:r>
            <a:r>
              <a:rPr lang="en-GB"/>
              <a:t>, </a:t>
            </a:r>
            <a:r>
              <a:rPr lang="en-GB" err="1"/>
              <a:t>commodo</a:t>
            </a:r>
            <a:r>
              <a:rPr lang="en-GB"/>
              <a:t> et dictum at, </a:t>
            </a:r>
            <a:r>
              <a:rPr lang="en-GB" err="1"/>
              <a:t>finibus</a:t>
            </a:r>
            <a:r>
              <a:rPr lang="en-GB"/>
              <a:t> et </a:t>
            </a:r>
            <a:r>
              <a:rPr lang="en-GB" err="1"/>
              <a:t>felis</a:t>
            </a:r>
            <a:r>
              <a:rPr lang="en-GB"/>
              <a:t>. </a:t>
            </a:r>
          </a:p>
        </p:txBody>
      </p:sp>
      <p:sp>
        <p:nvSpPr>
          <p:cNvPr id="12" name="Text Placeholder 10">
            <a:extLst>
              <a:ext uri="{FF2B5EF4-FFF2-40B4-BE49-F238E27FC236}">
                <a16:creationId xmlns:a16="http://schemas.microsoft.com/office/drawing/2014/main" id="{67F1F784-CEA6-6DE5-622B-5A960F05727F}"/>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BC0427-054C-98EE-1C43-625332A9DEEE}"/>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B910343-6D09-352D-2F10-C6E319DB7026}"/>
              </a:ext>
            </a:extLst>
          </p:cNvPr>
          <p:cNvSpPr>
            <a:spLocks noGrp="1"/>
          </p:cNvSpPr>
          <p:nvPr>
            <p:ph type="body" sz="quarter" idx="27"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400668784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le and 6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4572001"/>
            <a:ext cx="3268030"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1" y="1341438"/>
            <a:ext cx="3672000" cy="3086100"/>
          </a:xfrm>
          <a:solidFill>
            <a:schemeClr val="bg2"/>
          </a:solidFill>
        </p:spPr>
        <p:txBody>
          <a:bodyPr/>
          <a:lstStyle>
            <a:lvl1pPr>
              <a:defRPr/>
            </a:lvl1pPr>
          </a:lstStyle>
          <a:p>
            <a:r>
              <a:rPr lang="en-GB"/>
              <a:t> </a:t>
            </a:r>
          </a:p>
        </p:txBody>
      </p:sp>
      <p:sp>
        <p:nvSpPr>
          <p:cNvPr id="5" name="Picture Placeholder 5">
            <a:extLst>
              <a:ext uri="{FF2B5EF4-FFF2-40B4-BE49-F238E27FC236}">
                <a16:creationId xmlns:a16="http://schemas.microsoft.com/office/drawing/2014/main" id="{D57FA92B-AD79-982B-4895-81D8D570EA4B}"/>
              </a:ext>
            </a:extLst>
          </p:cNvPr>
          <p:cNvSpPr>
            <a:spLocks noGrp="1"/>
          </p:cNvSpPr>
          <p:nvPr>
            <p:ph type="pic" sz="quarter" idx="15" hasCustomPrompt="1"/>
          </p:nvPr>
        </p:nvSpPr>
        <p:spPr>
          <a:xfrm>
            <a:off x="4260000" y="1341438"/>
            <a:ext cx="3672000" cy="3086100"/>
          </a:xfrm>
          <a:solidFill>
            <a:schemeClr val="bg2"/>
          </a:solidFill>
        </p:spPr>
        <p:txBody>
          <a:bodyPr/>
          <a:lstStyle>
            <a:lvl1pPr>
              <a:defRPr/>
            </a:lvl1pPr>
          </a:lstStyle>
          <a:p>
            <a:r>
              <a:rPr lang="en-GB"/>
              <a:t> </a:t>
            </a:r>
          </a:p>
        </p:txBody>
      </p:sp>
      <p:sp>
        <p:nvSpPr>
          <p:cNvPr id="9" name="Picture Placeholder 5">
            <a:extLst>
              <a:ext uri="{FF2B5EF4-FFF2-40B4-BE49-F238E27FC236}">
                <a16:creationId xmlns:a16="http://schemas.microsoft.com/office/drawing/2014/main" id="{A040012A-B083-9501-691B-0E767A9E49BF}"/>
              </a:ext>
            </a:extLst>
          </p:cNvPr>
          <p:cNvSpPr>
            <a:spLocks noGrp="1"/>
          </p:cNvSpPr>
          <p:nvPr>
            <p:ph type="pic" sz="quarter" idx="16" hasCustomPrompt="1"/>
          </p:nvPr>
        </p:nvSpPr>
        <p:spPr>
          <a:xfrm>
            <a:off x="8216963" y="1341438"/>
            <a:ext cx="3672000" cy="3086100"/>
          </a:xfrm>
          <a:solidFill>
            <a:schemeClr val="bg2"/>
          </a:solidFill>
        </p:spPr>
        <p:txBody>
          <a:bodyPr/>
          <a:lstStyle>
            <a:lvl1pPr>
              <a:defRPr/>
            </a:lvl1pPr>
          </a:lstStyle>
          <a:p>
            <a:r>
              <a:rPr lang="en-GB"/>
              <a:t> </a:t>
            </a:r>
          </a:p>
        </p:txBody>
      </p:sp>
      <p:sp>
        <p:nvSpPr>
          <p:cNvPr id="7" name="Title 6">
            <a:extLst>
              <a:ext uri="{FF2B5EF4-FFF2-40B4-BE49-F238E27FC236}">
                <a16:creationId xmlns:a16="http://schemas.microsoft.com/office/drawing/2014/main" id="{E8E2AC45-B6B8-0F1A-95EF-BB09056E0D20}"/>
              </a:ext>
            </a:extLst>
          </p:cNvPr>
          <p:cNvSpPr>
            <a:spLocks noGrp="1"/>
          </p:cNvSpPr>
          <p:nvPr>
            <p:ph type="title" hasCustomPrompt="1"/>
          </p:nvPr>
        </p:nvSpPr>
        <p:spPr/>
        <p:txBody>
          <a:bodyPr/>
          <a:lstStyle/>
          <a:p>
            <a:r>
              <a:rPr lang="en-US"/>
              <a:t>Slide title</a:t>
            </a:r>
            <a:endParaRPr lang="en-GB"/>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400" y="5028586"/>
            <a:ext cx="3268030"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271592"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800" y="4572000"/>
            <a:ext cx="3273954"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800"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7" name="Text Placeholder 10">
            <a:extLst>
              <a:ext uri="{FF2B5EF4-FFF2-40B4-BE49-F238E27FC236}">
                <a16:creationId xmlns:a16="http://schemas.microsoft.com/office/drawing/2014/main" id="{50449423-2DEB-D1B3-10C0-1BE3C716D4D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4B887FD7-AE96-5317-E89F-E0DE42925DDE}"/>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07CC1112-663B-EAE7-1B7F-56EA6980538B}"/>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46374772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3C8857-4B77-DA89-0FB1-39D2635F21A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3" name="Picture 2">
            <a:extLst>
              <a:ext uri="{FF2B5EF4-FFF2-40B4-BE49-F238E27FC236}">
                <a16:creationId xmlns:a16="http://schemas.microsoft.com/office/drawing/2014/main" id="{478AE8DB-5E1F-656A-2BD0-1B93DED4183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pic>
        <p:nvPicPr>
          <p:cNvPr id="6" name="Graphic 5">
            <a:extLst>
              <a:ext uri="{FF2B5EF4-FFF2-40B4-BE49-F238E27FC236}">
                <a16:creationId xmlns:a16="http://schemas.microsoft.com/office/drawing/2014/main" id="{17D814DF-A1FC-D24D-FE71-C2B61C094884}"/>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79179" y="6455021"/>
            <a:ext cx="1854200" cy="152400"/>
          </a:xfrm>
          <a:prstGeom prst="rect">
            <a:avLst/>
          </a:prstGeom>
        </p:spPr>
      </p:pic>
    </p:spTree>
    <p:extLst>
      <p:ext uri="{BB962C8B-B14F-4D97-AF65-F5344CB8AC3E}">
        <p14:creationId xmlns:p14="http://schemas.microsoft.com/office/powerpoint/2010/main" val="173676372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End Slide 2">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511127-8DB5-E0EC-E391-80C71A73DC04}"/>
              </a:ext>
            </a:extLst>
          </p:cNvPr>
          <p:cNvSpPr>
            <a:spLocks/>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1613"/>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52920"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16" name="Graphic 15">
            <a:extLst>
              <a:ext uri="{FF2B5EF4-FFF2-40B4-BE49-F238E27FC236}">
                <a16:creationId xmlns:a16="http://schemas.microsoft.com/office/drawing/2014/main" id="{3CAD75BB-2015-DAD5-12DF-5C1C5D77F32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79179" y="6455021"/>
            <a:ext cx="1854200" cy="152400"/>
          </a:xfrm>
          <a:prstGeom prst="rect">
            <a:avLst/>
          </a:prstGeom>
        </p:spPr>
      </p:pic>
    </p:spTree>
    <p:extLst>
      <p:ext uri="{BB962C8B-B14F-4D97-AF65-F5344CB8AC3E}">
        <p14:creationId xmlns:p14="http://schemas.microsoft.com/office/powerpoint/2010/main" val="125148824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End Slide 3">
    <p:bg>
      <p:bgPr>
        <a:solidFill>
          <a:srgbClr val="CC74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2E53FC-E090-31C6-6AD7-C2661A07F634}"/>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pic>
        <p:nvPicPr>
          <p:cNvPr id="41" name="Graphic 40">
            <a:extLst>
              <a:ext uri="{FF2B5EF4-FFF2-40B4-BE49-F238E27FC236}">
                <a16:creationId xmlns:a16="http://schemas.microsoft.com/office/drawing/2014/main" id="{53BD86D6-D5B9-D9E8-CD12-C85AD5C656D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79179" y="6455021"/>
            <a:ext cx="1854200" cy="152400"/>
          </a:xfrm>
          <a:prstGeom prst="rect">
            <a:avLst/>
          </a:prstGeom>
        </p:spPr>
      </p:pic>
    </p:spTree>
    <p:extLst>
      <p:ext uri="{BB962C8B-B14F-4D97-AF65-F5344CB8AC3E}">
        <p14:creationId xmlns:p14="http://schemas.microsoft.com/office/powerpoint/2010/main" val="1890831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End Slide 4">
    <p:bg>
      <p:bgPr>
        <a:solidFill>
          <a:srgbClr val="9138B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E162A9-4370-6CCD-955A-AA76896DF9F4}"/>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pic>
        <p:nvPicPr>
          <p:cNvPr id="41" name="Graphic 40">
            <a:extLst>
              <a:ext uri="{FF2B5EF4-FFF2-40B4-BE49-F238E27FC236}">
                <a16:creationId xmlns:a16="http://schemas.microsoft.com/office/drawing/2014/main" id="{72B45803-B9C8-6526-C7CC-0364F30E1D92}"/>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79179" y="6455021"/>
            <a:ext cx="1854200" cy="152400"/>
          </a:xfrm>
          <a:prstGeom prst="rect">
            <a:avLst/>
          </a:prstGeom>
        </p:spPr>
      </p:pic>
    </p:spTree>
    <p:extLst>
      <p:ext uri="{BB962C8B-B14F-4D97-AF65-F5344CB8AC3E}">
        <p14:creationId xmlns:p14="http://schemas.microsoft.com/office/powerpoint/2010/main" val="32435685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1_End Slide 4">
    <p:bg>
      <p:bgPr>
        <a:solidFill>
          <a:schemeClr val="accent4"/>
        </a:solidFill>
        <a:effectLst/>
      </p:bgPr>
    </p:bg>
    <p:spTree>
      <p:nvGrpSpPr>
        <p:cNvPr id="1" name=""/>
        <p:cNvGrpSpPr/>
        <p:nvPr/>
      </p:nvGrpSpPr>
      <p:grpSpPr>
        <a:xfrm>
          <a:off x="0" y="0"/>
          <a:ext cx="0" cy="0"/>
          <a:chOff x="0" y="0"/>
          <a:chExt cx="0" cy="0"/>
        </a:xfrm>
      </p:grpSpPr>
      <p:sp>
        <p:nvSpPr>
          <p:cNvPr id="63" name="Freeform: Shape 2">
            <a:extLst>
              <a:ext uri="{FF2B5EF4-FFF2-40B4-BE49-F238E27FC236}">
                <a16:creationId xmlns:a16="http://schemas.microsoft.com/office/drawing/2014/main" id="{02FE1778-DF2A-8A0B-51B2-58DAAC1434C8}"/>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4" name="Freeform: Shape 6">
            <a:extLst>
              <a:ext uri="{FF2B5EF4-FFF2-40B4-BE49-F238E27FC236}">
                <a16:creationId xmlns:a16="http://schemas.microsoft.com/office/drawing/2014/main" id="{CE2A29BD-A44D-E4C9-D7CE-5081FB03E25C}"/>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5" name="Oval 64">
            <a:extLst>
              <a:ext uri="{FF2B5EF4-FFF2-40B4-BE49-F238E27FC236}">
                <a16:creationId xmlns:a16="http://schemas.microsoft.com/office/drawing/2014/main" id="{535B9774-18C7-BA4D-D419-DE7D580E3CAB}"/>
              </a:ext>
            </a:extLst>
          </p:cNvPr>
          <p:cNvSpPr>
            <a:spLocks noChangeAspect="1"/>
          </p:cNvSpPr>
          <p:nvPr userDrawn="1"/>
        </p:nvSpPr>
        <p:spPr>
          <a:xfrm>
            <a:off x="1664474" y="1824238"/>
            <a:ext cx="4104000" cy="4104000"/>
          </a:xfrm>
          <a:prstGeom prst="ellipse">
            <a:avLst/>
          </a:pr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schemeClr val="bg1"/>
                </a:solidFill>
                <a:effectLst/>
                <a:uLnTx/>
                <a:uFillTx/>
                <a:ea typeface="+mn-ea"/>
                <a:cs typeface="+mn-cs"/>
              </a:rPr>
              <a:t>dsm-firmenich has used diligent care to ensure that the information provided herein is accurate and </a:t>
            </a:r>
            <a:r>
              <a:rPr lang="en-GB" sz="1200">
                <a:solidFill>
                  <a:schemeClr val="bg1"/>
                </a:solidFill>
              </a:rPr>
              <a:t>up-to-date to the best of its knowledge. However</a:t>
            </a:r>
            <a:r>
              <a:rPr kumimoji="0" lang="en-GB" sz="1200" b="0" i="0" u="none" strike="noStrike" kern="0" cap="none" spc="0" normalizeH="0" baseline="0" noProof="0">
                <a:ln>
                  <a:noFill/>
                </a:ln>
                <a:solidFill>
                  <a:schemeClr val="bg1"/>
                </a:solidFill>
                <a:effectLst/>
                <a:uLnTx/>
                <a:uFillTx/>
                <a:ea typeface="+mn-ea"/>
                <a:cs typeface="+mn-cs"/>
              </a:rPr>
              <a:t>, dsm-firmenich makes no representation or warranty, either expressly or implied, of the accuracy, reliability, completeness, </a:t>
            </a:r>
            <a:r>
              <a:rPr lang="en-GB" sz="1200">
                <a:solidFill>
                  <a:schemeClr val="bg1"/>
                </a:solidFill>
              </a:rPr>
              <a:t>or suitability </a:t>
            </a:r>
            <a:r>
              <a:rPr kumimoji="0" lang="en-GB" sz="1200" b="0" i="0" u="none" strike="noStrike" kern="0" cap="none" spc="0" normalizeH="0" baseline="0" noProof="0">
                <a:ln>
                  <a:noFill/>
                </a:ln>
                <a:solidFill>
                  <a:schemeClr val="bg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a:solidFill>
                  <a:schemeClr val="bg1"/>
                </a:solidFill>
              </a:rPr>
              <a:t>options</a:t>
            </a:r>
            <a:r>
              <a:rPr kumimoji="0" lang="en-GB" sz="1200" b="0" i="0" u="none" strike="noStrike" kern="0" cap="none" spc="0" normalizeH="0" baseline="0" noProof="0">
                <a:ln>
                  <a:noFill/>
                </a:ln>
                <a:solidFill>
                  <a:schemeClr val="bg1"/>
                </a:solidFill>
                <a:effectLst/>
                <a:uLnTx/>
                <a:uFillTx/>
                <a:ea typeface="+mn-ea"/>
                <a:cs typeface="+mn-cs"/>
              </a:rPr>
              <a:t>. Country or region-specific information should be considered when labelling or advertising to final consumer. In no event shall dsm-firmenich be liable for any </a:t>
            </a:r>
            <a:r>
              <a:rPr lang="en-GB" sz="1200">
                <a:solidFill>
                  <a:schemeClr val="bg1"/>
                </a:solidFill>
              </a:rPr>
              <a:t>direct or indirect </a:t>
            </a:r>
            <a:r>
              <a:rPr kumimoji="0" lang="en-GB" sz="1200" b="0" i="0" u="none" strike="noStrike" kern="0" cap="none" spc="0" normalizeH="0" baseline="0" noProof="0">
                <a:ln>
                  <a:noFill/>
                </a:ln>
                <a:solidFill>
                  <a:schemeClr val="bg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a:solidFill>
                  <a:schemeClr val="bg1"/>
                </a:solidFill>
              </a:rPr>
              <a:t>the latest information</a:t>
            </a:r>
            <a:r>
              <a:rPr kumimoji="0" lang="en-GB" sz="1200" b="0" i="0" u="none" strike="noStrike" kern="0" cap="none" spc="0" normalizeH="0" baseline="0" noProof="0">
                <a:ln>
                  <a:noFill/>
                </a:ln>
                <a:solidFill>
                  <a:schemeClr val="bg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effectLst/>
                <a:uLnTx/>
                <a:uFillTx/>
                <a:latin typeface="DM Sans Bold"/>
                <a:ea typeface="+mj-ea"/>
                <a:cs typeface="+mj-cs"/>
              </a:rPr>
              <a:t>Disclaimer Formulation Guideline</a:t>
            </a:r>
            <a:endParaRPr kumimoji="0" lang="en-US" sz="1800" b="0" i="0" u="none" strike="noStrike" kern="1200" cap="none" spc="0" normalizeH="0" baseline="0" noProof="0">
              <a:ln>
                <a:noFill/>
              </a:ln>
              <a:effectLst/>
              <a:uLnTx/>
              <a:uFillTx/>
              <a:latin typeface="DM Sans Bold"/>
              <a:ea typeface="+mj-ea"/>
              <a:cs typeface="+mj-cs"/>
            </a:endParaRPr>
          </a:p>
        </p:txBody>
      </p:sp>
      <p:sp>
        <p:nvSpPr>
          <p:cNvPr id="50" name="Text Placeholder 1">
            <a:extLst>
              <a:ext uri="{FF2B5EF4-FFF2-40B4-BE49-F238E27FC236}">
                <a16:creationId xmlns:a16="http://schemas.microsoft.com/office/drawing/2014/main" id="{59A53D4E-2C52-46D2-163F-8502C9B57475}"/>
              </a:ext>
            </a:extLst>
          </p:cNvPr>
          <p:cNvSpPr>
            <a:spLocks noGrp="1"/>
          </p:cNvSpPr>
          <p:nvPr userDrawn="1"/>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a:solidFill>
                  <a:schemeClr val="bg1"/>
                </a:solidFill>
              </a:rPr>
              <a:t>The information provided herein is provided for information purposes only and has been prepared by dsm-firmenich in accordance with its own methodology. </a:t>
            </a:r>
          </a:p>
          <a:p>
            <a:r>
              <a:rPr lang="en-US" sz="1200">
                <a:solidFill>
                  <a:schemeClr val="bg1"/>
                </a:solidFill>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 Nutritional Products AG, 2024.</a:t>
            </a:r>
          </a:p>
          <a:p>
            <a:endParaRPr lang="en-US" sz="1200">
              <a:solidFill>
                <a:schemeClr val="bg1"/>
              </a:solidFill>
            </a:endParaRP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5700" b="1">
                <a:solidFill>
                  <a:schemeClr val="bg1"/>
                </a:solidFill>
              </a:rPr>
              <a:t>Disclaimer</a:t>
            </a:r>
            <a:endParaRPr kumimoji="0" lang="en-GB" sz="5700" b="1" i="0" u="none" strike="noStrike" kern="0" cap="none" spc="0" normalizeH="0" baseline="0" noProof="0">
              <a:ln>
                <a:noFill/>
              </a:ln>
              <a:solidFill>
                <a:schemeClr val="bg1"/>
              </a:solidFill>
              <a:effectLst/>
              <a:uLnTx/>
              <a:uFillTx/>
              <a:ea typeface="+mn-ea"/>
              <a:cs typeface="+mn-cs"/>
            </a:endParaRPr>
          </a:p>
        </p:txBody>
      </p:sp>
      <p:sp>
        <p:nvSpPr>
          <p:cNvPr id="62" name="Text Placeholder 3">
            <a:extLst>
              <a:ext uri="{FF2B5EF4-FFF2-40B4-BE49-F238E27FC236}">
                <a16:creationId xmlns:a16="http://schemas.microsoft.com/office/drawing/2014/main" id="{318F7994-5FA2-5959-8662-EF1BFEB745A3}"/>
              </a:ext>
            </a:extLst>
          </p:cNvPr>
          <p:cNvSpPr txBox="1">
            <a:spLocks/>
          </p:cNvSpPr>
          <p:nvPr userDrawn="1"/>
        </p:nvSpPr>
        <p:spPr>
          <a:xfrm>
            <a:off x="302401" y="1121578"/>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a:solidFill>
                  <a:schemeClr val="bg1"/>
                </a:solidFill>
              </a:rPr>
              <a:t>Copyright © DSM Nutritional Products Ltd 2024, 4002 Basel, Switzerland. </a:t>
            </a:r>
          </a:p>
          <a:p>
            <a:r>
              <a:rPr lang="en-US" sz="1200" err="1">
                <a:solidFill>
                  <a:schemeClr val="bg1"/>
                </a:solidFill>
              </a:rPr>
              <a:t>www.dsm-firmenich.com</a:t>
            </a:r>
            <a:r>
              <a:rPr lang="en-US" sz="1200">
                <a:solidFill>
                  <a:schemeClr val="bg1"/>
                </a:solidFill>
              </a:rPr>
              <a:t>. All rights reserved.</a:t>
            </a:r>
          </a:p>
        </p:txBody>
      </p:sp>
    </p:spTree>
    <p:extLst>
      <p:ext uri="{BB962C8B-B14F-4D97-AF65-F5344CB8AC3E}">
        <p14:creationId xmlns:p14="http://schemas.microsoft.com/office/powerpoint/2010/main" val="8079767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3_End Slide 4">
    <p:bg>
      <p:bgPr>
        <a:solidFill>
          <a:srgbClr val="307297"/>
        </a:solidFill>
        <a:effectLst/>
      </p:bgPr>
    </p:bg>
    <p:spTree>
      <p:nvGrpSpPr>
        <p:cNvPr id="1" name=""/>
        <p:cNvGrpSpPr/>
        <p:nvPr/>
      </p:nvGrpSpPr>
      <p:grpSpPr>
        <a:xfrm>
          <a:off x="0" y="0"/>
          <a:ext cx="0" cy="0"/>
          <a:chOff x="0" y="0"/>
          <a:chExt cx="0" cy="0"/>
        </a:xfrm>
      </p:grpSpPr>
      <p:sp>
        <p:nvSpPr>
          <p:cNvPr id="63" name="Freeform: Shape 2">
            <a:extLst>
              <a:ext uri="{FF2B5EF4-FFF2-40B4-BE49-F238E27FC236}">
                <a16:creationId xmlns:a16="http://schemas.microsoft.com/office/drawing/2014/main" id="{02FE1778-DF2A-8A0B-51B2-58DAAC1434C8}"/>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4" name="Freeform: Shape 6">
            <a:extLst>
              <a:ext uri="{FF2B5EF4-FFF2-40B4-BE49-F238E27FC236}">
                <a16:creationId xmlns:a16="http://schemas.microsoft.com/office/drawing/2014/main" id="{CE2A29BD-A44D-E4C9-D7CE-5081FB03E25C}"/>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5" name="Oval 64">
            <a:extLst>
              <a:ext uri="{FF2B5EF4-FFF2-40B4-BE49-F238E27FC236}">
                <a16:creationId xmlns:a16="http://schemas.microsoft.com/office/drawing/2014/main" id="{535B9774-18C7-BA4D-D419-DE7D580E3CAB}"/>
              </a:ext>
            </a:extLst>
          </p:cNvPr>
          <p:cNvSpPr>
            <a:spLocks noChangeAspect="1"/>
          </p:cNvSpPr>
          <p:nvPr userDrawn="1"/>
        </p:nvSpPr>
        <p:spPr>
          <a:xfrm>
            <a:off x="1664474" y="1824238"/>
            <a:ext cx="4104000" cy="4104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schemeClr val="bg1"/>
                </a:solidFill>
                <a:effectLst/>
                <a:uLnTx/>
                <a:uFillTx/>
                <a:ea typeface="+mn-ea"/>
                <a:cs typeface="+mn-cs"/>
              </a:rPr>
              <a:t>dsm-firmenich has used diligent care to ensure that the information provided herein is accurate and </a:t>
            </a:r>
            <a:r>
              <a:rPr lang="en-GB" sz="1200">
                <a:solidFill>
                  <a:schemeClr val="bg1"/>
                </a:solidFill>
              </a:rPr>
              <a:t>up-to-date to the best of its knowledge. However</a:t>
            </a:r>
            <a:r>
              <a:rPr kumimoji="0" lang="en-GB" sz="1200" b="0" i="0" u="none" strike="noStrike" kern="0" cap="none" spc="0" normalizeH="0" baseline="0" noProof="0">
                <a:ln>
                  <a:noFill/>
                </a:ln>
                <a:solidFill>
                  <a:schemeClr val="bg1"/>
                </a:solidFill>
                <a:effectLst/>
                <a:uLnTx/>
                <a:uFillTx/>
                <a:ea typeface="+mn-ea"/>
                <a:cs typeface="+mn-cs"/>
              </a:rPr>
              <a:t>, dsm-firmenich makes no representation or warranty, either expressly or implied, of the accuracy, reliability, completeness, </a:t>
            </a:r>
            <a:r>
              <a:rPr lang="en-GB" sz="1200">
                <a:solidFill>
                  <a:schemeClr val="bg1"/>
                </a:solidFill>
              </a:rPr>
              <a:t>or suitability </a:t>
            </a:r>
            <a:r>
              <a:rPr kumimoji="0" lang="en-GB" sz="1200" b="0" i="0" u="none" strike="noStrike" kern="0" cap="none" spc="0" normalizeH="0" baseline="0" noProof="0">
                <a:ln>
                  <a:noFill/>
                </a:ln>
                <a:solidFill>
                  <a:schemeClr val="bg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a:solidFill>
                  <a:schemeClr val="bg1"/>
                </a:solidFill>
              </a:rPr>
              <a:t>options</a:t>
            </a:r>
            <a:r>
              <a:rPr kumimoji="0" lang="en-GB" sz="1200" b="0" i="0" u="none" strike="noStrike" kern="0" cap="none" spc="0" normalizeH="0" baseline="0" noProof="0">
                <a:ln>
                  <a:noFill/>
                </a:ln>
                <a:solidFill>
                  <a:schemeClr val="bg1"/>
                </a:solidFill>
                <a:effectLst/>
                <a:uLnTx/>
                <a:uFillTx/>
                <a:ea typeface="+mn-ea"/>
                <a:cs typeface="+mn-cs"/>
              </a:rPr>
              <a:t>. Country or region-specific information should be considered when labelling or advertising to final consumer. In no event shall dsm-firmenich be liable for any </a:t>
            </a:r>
            <a:r>
              <a:rPr lang="en-GB" sz="1200">
                <a:solidFill>
                  <a:schemeClr val="bg1"/>
                </a:solidFill>
              </a:rPr>
              <a:t>direct or indirect </a:t>
            </a:r>
            <a:r>
              <a:rPr kumimoji="0" lang="en-GB" sz="1200" b="0" i="0" u="none" strike="noStrike" kern="0" cap="none" spc="0" normalizeH="0" baseline="0" noProof="0">
                <a:ln>
                  <a:noFill/>
                </a:ln>
                <a:solidFill>
                  <a:schemeClr val="bg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a:solidFill>
                  <a:schemeClr val="bg1"/>
                </a:solidFill>
              </a:rPr>
              <a:t>the latest information</a:t>
            </a:r>
            <a:r>
              <a:rPr kumimoji="0" lang="en-GB" sz="1200" b="0" i="0" u="none" strike="noStrike" kern="0" cap="none" spc="0" normalizeH="0" baseline="0" noProof="0">
                <a:ln>
                  <a:noFill/>
                </a:ln>
                <a:solidFill>
                  <a:schemeClr val="bg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effectLst/>
                <a:uLnTx/>
                <a:uFillTx/>
                <a:latin typeface="DM Sans Bold"/>
                <a:ea typeface="+mj-ea"/>
                <a:cs typeface="+mj-cs"/>
              </a:rPr>
              <a:t>Disclaimer Formulation Guideline</a:t>
            </a:r>
            <a:endParaRPr kumimoji="0" lang="en-US" sz="1800" b="0" i="0" u="none" strike="noStrike" kern="1200" cap="none" spc="0" normalizeH="0" baseline="0" noProof="0">
              <a:ln>
                <a:noFill/>
              </a:ln>
              <a:effectLst/>
              <a:uLnTx/>
              <a:uFillTx/>
              <a:latin typeface="DM Sans Bold"/>
              <a:ea typeface="+mj-ea"/>
              <a:cs typeface="+mj-cs"/>
            </a:endParaRPr>
          </a:p>
        </p:txBody>
      </p:sp>
      <p:sp>
        <p:nvSpPr>
          <p:cNvPr id="50" name="Text Placeholder 1">
            <a:extLst>
              <a:ext uri="{FF2B5EF4-FFF2-40B4-BE49-F238E27FC236}">
                <a16:creationId xmlns:a16="http://schemas.microsoft.com/office/drawing/2014/main" id="{59A53D4E-2C52-46D2-163F-8502C9B57475}"/>
              </a:ext>
            </a:extLst>
          </p:cNvPr>
          <p:cNvSpPr>
            <a:spLocks noGrp="1"/>
          </p:cNvSpPr>
          <p:nvPr userDrawn="1"/>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a:solidFill>
                  <a:schemeClr val="bg1"/>
                </a:solidFill>
              </a:rPr>
              <a:t>The information provided herein is provided for information purposes only and has been prepared by dsm-firmenich in accordance with its own methodology. </a:t>
            </a:r>
          </a:p>
          <a:p>
            <a:r>
              <a:rPr lang="en-US" sz="1200">
                <a:solidFill>
                  <a:schemeClr val="bg1"/>
                </a:solidFill>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 Nutritional Products AG, 2024.</a:t>
            </a:r>
          </a:p>
          <a:p>
            <a:endParaRPr lang="en-US" sz="1200">
              <a:solidFill>
                <a:schemeClr val="bg1"/>
              </a:solidFill>
            </a:endParaRP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5700" b="1">
                <a:solidFill>
                  <a:schemeClr val="bg1"/>
                </a:solidFill>
              </a:rPr>
              <a:t>Disclaimer</a:t>
            </a:r>
            <a:endParaRPr kumimoji="0" lang="en-GB" sz="5700" b="1" i="0" u="none" strike="noStrike" kern="0" cap="none" spc="0" normalizeH="0" baseline="0" noProof="0">
              <a:ln>
                <a:noFill/>
              </a:ln>
              <a:solidFill>
                <a:schemeClr val="bg1"/>
              </a:solidFill>
              <a:effectLst/>
              <a:uLnTx/>
              <a:uFillTx/>
              <a:ea typeface="+mn-ea"/>
              <a:cs typeface="+mn-cs"/>
            </a:endParaRPr>
          </a:p>
        </p:txBody>
      </p:sp>
      <p:sp>
        <p:nvSpPr>
          <p:cNvPr id="62" name="Text Placeholder 3">
            <a:extLst>
              <a:ext uri="{FF2B5EF4-FFF2-40B4-BE49-F238E27FC236}">
                <a16:creationId xmlns:a16="http://schemas.microsoft.com/office/drawing/2014/main" id="{318F7994-5FA2-5959-8662-EF1BFEB745A3}"/>
              </a:ext>
            </a:extLst>
          </p:cNvPr>
          <p:cNvSpPr txBox="1">
            <a:spLocks/>
          </p:cNvSpPr>
          <p:nvPr userDrawn="1"/>
        </p:nvSpPr>
        <p:spPr>
          <a:xfrm>
            <a:off x="302401" y="1121578"/>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a:solidFill>
                  <a:schemeClr val="bg1"/>
                </a:solidFill>
              </a:rPr>
              <a:t>Copyright © DSM Nutritional Products Ltd 2024, 4002 Basel, Switzerland. </a:t>
            </a:r>
          </a:p>
          <a:p>
            <a:r>
              <a:rPr lang="en-US" sz="1200" err="1">
                <a:solidFill>
                  <a:schemeClr val="bg1"/>
                </a:solidFill>
              </a:rPr>
              <a:t>www.dsm-firmenich.com</a:t>
            </a:r>
            <a:r>
              <a:rPr lang="en-US" sz="1200">
                <a:solidFill>
                  <a:schemeClr val="bg1"/>
                </a:solidFill>
              </a:rPr>
              <a:t>. All rights reserved.</a:t>
            </a:r>
          </a:p>
        </p:txBody>
      </p:sp>
    </p:spTree>
    <p:extLst>
      <p:ext uri="{BB962C8B-B14F-4D97-AF65-F5344CB8AC3E}">
        <p14:creationId xmlns:p14="http://schemas.microsoft.com/office/powerpoint/2010/main" val="2872329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4_End Slide 4">
    <p:bg>
      <p:bgPr>
        <a:solidFill>
          <a:srgbClr val="CC7414"/>
        </a:solidFill>
        <a:effectLst/>
      </p:bgPr>
    </p:bg>
    <p:spTree>
      <p:nvGrpSpPr>
        <p:cNvPr id="1" name=""/>
        <p:cNvGrpSpPr/>
        <p:nvPr/>
      </p:nvGrpSpPr>
      <p:grpSpPr>
        <a:xfrm>
          <a:off x="0" y="0"/>
          <a:ext cx="0" cy="0"/>
          <a:chOff x="0" y="0"/>
          <a:chExt cx="0" cy="0"/>
        </a:xfrm>
      </p:grpSpPr>
      <p:sp>
        <p:nvSpPr>
          <p:cNvPr id="63" name="Freeform: Shape 2">
            <a:extLst>
              <a:ext uri="{FF2B5EF4-FFF2-40B4-BE49-F238E27FC236}">
                <a16:creationId xmlns:a16="http://schemas.microsoft.com/office/drawing/2014/main" id="{02FE1778-DF2A-8A0B-51B2-58DAAC1434C8}"/>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4" name="Freeform: Shape 6">
            <a:extLst>
              <a:ext uri="{FF2B5EF4-FFF2-40B4-BE49-F238E27FC236}">
                <a16:creationId xmlns:a16="http://schemas.microsoft.com/office/drawing/2014/main" id="{CE2A29BD-A44D-E4C9-D7CE-5081FB03E25C}"/>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5" name="Oval 64">
            <a:extLst>
              <a:ext uri="{FF2B5EF4-FFF2-40B4-BE49-F238E27FC236}">
                <a16:creationId xmlns:a16="http://schemas.microsoft.com/office/drawing/2014/main" id="{535B9774-18C7-BA4D-D419-DE7D580E3CAB}"/>
              </a:ext>
            </a:extLst>
          </p:cNvPr>
          <p:cNvSpPr>
            <a:spLocks noChangeAspect="1"/>
          </p:cNvSpPr>
          <p:nvPr userDrawn="1"/>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schemeClr val="bg1"/>
                </a:solidFill>
                <a:effectLst/>
                <a:uLnTx/>
                <a:uFillTx/>
                <a:ea typeface="+mn-ea"/>
                <a:cs typeface="+mn-cs"/>
              </a:rPr>
              <a:t>dsm-firmenich has used diligent care to ensure that the information provided herein is accurate and </a:t>
            </a:r>
            <a:r>
              <a:rPr lang="en-GB" sz="1200">
                <a:solidFill>
                  <a:schemeClr val="bg1"/>
                </a:solidFill>
              </a:rPr>
              <a:t>up-to-date to the best of its knowledge. However</a:t>
            </a:r>
            <a:r>
              <a:rPr kumimoji="0" lang="en-GB" sz="1200" b="0" i="0" u="none" strike="noStrike" kern="0" cap="none" spc="0" normalizeH="0" baseline="0" noProof="0">
                <a:ln>
                  <a:noFill/>
                </a:ln>
                <a:solidFill>
                  <a:schemeClr val="bg1"/>
                </a:solidFill>
                <a:effectLst/>
                <a:uLnTx/>
                <a:uFillTx/>
                <a:ea typeface="+mn-ea"/>
                <a:cs typeface="+mn-cs"/>
              </a:rPr>
              <a:t>, dsm-firmenich makes no representation or warranty, either expressly or implied, of the accuracy, reliability, completeness, </a:t>
            </a:r>
            <a:r>
              <a:rPr lang="en-GB" sz="1200">
                <a:solidFill>
                  <a:schemeClr val="bg1"/>
                </a:solidFill>
              </a:rPr>
              <a:t>or suitability </a:t>
            </a:r>
            <a:r>
              <a:rPr kumimoji="0" lang="en-GB" sz="1200" b="0" i="0" u="none" strike="noStrike" kern="0" cap="none" spc="0" normalizeH="0" baseline="0" noProof="0">
                <a:ln>
                  <a:noFill/>
                </a:ln>
                <a:solidFill>
                  <a:schemeClr val="bg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a:solidFill>
                  <a:schemeClr val="bg1"/>
                </a:solidFill>
              </a:rPr>
              <a:t>options</a:t>
            </a:r>
            <a:r>
              <a:rPr kumimoji="0" lang="en-GB" sz="1200" b="0" i="0" u="none" strike="noStrike" kern="0" cap="none" spc="0" normalizeH="0" baseline="0" noProof="0">
                <a:ln>
                  <a:noFill/>
                </a:ln>
                <a:solidFill>
                  <a:schemeClr val="bg1"/>
                </a:solidFill>
                <a:effectLst/>
                <a:uLnTx/>
                <a:uFillTx/>
                <a:ea typeface="+mn-ea"/>
                <a:cs typeface="+mn-cs"/>
              </a:rPr>
              <a:t>. Country or region-specific information should be considered when labelling or advertising to final consumer. In no event shall dsm-firmenich be liable for any </a:t>
            </a:r>
            <a:r>
              <a:rPr lang="en-GB" sz="1200">
                <a:solidFill>
                  <a:schemeClr val="bg1"/>
                </a:solidFill>
              </a:rPr>
              <a:t>direct or indirect </a:t>
            </a:r>
            <a:r>
              <a:rPr kumimoji="0" lang="en-GB" sz="1200" b="0" i="0" u="none" strike="noStrike" kern="0" cap="none" spc="0" normalizeH="0" baseline="0" noProof="0">
                <a:ln>
                  <a:noFill/>
                </a:ln>
                <a:solidFill>
                  <a:schemeClr val="bg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a:solidFill>
                  <a:schemeClr val="bg1"/>
                </a:solidFill>
              </a:rPr>
              <a:t>the latest information</a:t>
            </a:r>
            <a:r>
              <a:rPr kumimoji="0" lang="en-GB" sz="1200" b="0" i="0" u="none" strike="noStrike" kern="0" cap="none" spc="0" normalizeH="0" baseline="0" noProof="0">
                <a:ln>
                  <a:noFill/>
                </a:ln>
                <a:solidFill>
                  <a:schemeClr val="bg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effectLst/>
                <a:uLnTx/>
                <a:uFillTx/>
                <a:latin typeface="DM Sans Bold"/>
                <a:ea typeface="+mj-ea"/>
                <a:cs typeface="+mj-cs"/>
              </a:rPr>
              <a:t>Disclaimer Formulation Guideline</a:t>
            </a:r>
            <a:endParaRPr kumimoji="0" lang="en-US" sz="1800" b="0" i="0" u="none" strike="noStrike" kern="1200" cap="none" spc="0" normalizeH="0" baseline="0" noProof="0">
              <a:ln>
                <a:noFill/>
              </a:ln>
              <a:effectLst/>
              <a:uLnTx/>
              <a:uFillTx/>
              <a:latin typeface="DM Sans Bold"/>
              <a:ea typeface="+mj-ea"/>
              <a:cs typeface="+mj-cs"/>
            </a:endParaRPr>
          </a:p>
        </p:txBody>
      </p:sp>
      <p:sp>
        <p:nvSpPr>
          <p:cNvPr id="50" name="Text Placeholder 1">
            <a:extLst>
              <a:ext uri="{FF2B5EF4-FFF2-40B4-BE49-F238E27FC236}">
                <a16:creationId xmlns:a16="http://schemas.microsoft.com/office/drawing/2014/main" id="{59A53D4E-2C52-46D2-163F-8502C9B57475}"/>
              </a:ext>
            </a:extLst>
          </p:cNvPr>
          <p:cNvSpPr>
            <a:spLocks noGrp="1"/>
          </p:cNvSpPr>
          <p:nvPr userDrawn="1"/>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a:solidFill>
                  <a:schemeClr val="bg1"/>
                </a:solidFill>
              </a:rPr>
              <a:t>The information provided herein is provided for information purposes only and has been prepared by dsm-firmenich in accordance with its own methodology. </a:t>
            </a:r>
          </a:p>
          <a:p>
            <a:r>
              <a:rPr lang="en-US" sz="1200">
                <a:solidFill>
                  <a:schemeClr val="bg1"/>
                </a:solidFill>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 Nutritional Products AG, 2024.</a:t>
            </a:r>
          </a:p>
          <a:p>
            <a:endParaRPr lang="en-US" sz="1200">
              <a:solidFill>
                <a:schemeClr val="bg1"/>
              </a:solidFill>
            </a:endParaRP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5700" b="1">
                <a:solidFill>
                  <a:schemeClr val="bg1"/>
                </a:solidFill>
              </a:rPr>
              <a:t>Disclaimer</a:t>
            </a:r>
            <a:endParaRPr kumimoji="0" lang="en-GB" sz="5700" b="1" i="0" u="none" strike="noStrike" kern="0" cap="none" spc="0" normalizeH="0" baseline="0" noProof="0">
              <a:ln>
                <a:noFill/>
              </a:ln>
              <a:solidFill>
                <a:schemeClr val="bg1"/>
              </a:solidFill>
              <a:effectLst/>
              <a:uLnTx/>
              <a:uFillTx/>
              <a:ea typeface="+mn-ea"/>
              <a:cs typeface="+mn-cs"/>
            </a:endParaRPr>
          </a:p>
        </p:txBody>
      </p:sp>
      <p:sp>
        <p:nvSpPr>
          <p:cNvPr id="62" name="Text Placeholder 3">
            <a:extLst>
              <a:ext uri="{FF2B5EF4-FFF2-40B4-BE49-F238E27FC236}">
                <a16:creationId xmlns:a16="http://schemas.microsoft.com/office/drawing/2014/main" id="{318F7994-5FA2-5959-8662-EF1BFEB745A3}"/>
              </a:ext>
            </a:extLst>
          </p:cNvPr>
          <p:cNvSpPr txBox="1">
            <a:spLocks/>
          </p:cNvSpPr>
          <p:nvPr userDrawn="1"/>
        </p:nvSpPr>
        <p:spPr>
          <a:xfrm>
            <a:off x="302401" y="1121578"/>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a:solidFill>
                  <a:schemeClr val="bg1"/>
                </a:solidFill>
              </a:rPr>
              <a:t>Copyright © DSM Nutritional Products Ltd 2024, 4002 Basel, Switzerland. </a:t>
            </a:r>
          </a:p>
          <a:p>
            <a:r>
              <a:rPr lang="en-US" sz="1200" err="1">
                <a:solidFill>
                  <a:schemeClr val="bg1"/>
                </a:solidFill>
              </a:rPr>
              <a:t>www.dsm-firmenich.com</a:t>
            </a:r>
            <a:r>
              <a:rPr lang="en-US" sz="1200">
                <a:solidFill>
                  <a:schemeClr val="bg1"/>
                </a:solidFill>
              </a:rPr>
              <a:t>. All rights reserved.</a:t>
            </a:r>
          </a:p>
        </p:txBody>
      </p:sp>
    </p:spTree>
    <p:extLst>
      <p:ext uri="{BB962C8B-B14F-4D97-AF65-F5344CB8AC3E}">
        <p14:creationId xmlns:p14="http://schemas.microsoft.com/office/powerpoint/2010/main" val="5470943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2_End Slide 4">
    <p:bg>
      <p:bgPr>
        <a:solidFill>
          <a:srgbClr val="9138B0"/>
        </a:solidFill>
        <a:effectLst/>
      </p:bgPr>
    </p:bg>
    <p:spTree>
      <p:nvGrpSpPr>
        <p:cNvPr id="1" name=""/>
        <p:cNvGrpSpPr/>
        <p:nvPr/>
      </p:nvGrpSpPr>
      <p:grpSpPr>
        <a:xfrm>
          <a:off x="0" y="0"/>
          <a:ext cx="0" cy="0"/>
          <a:chOff x="0" y="0"/>
          <a:chExt cx="0" cy="0"/>
        </a:xfrm>
      </p:grpSpPr>
      <p:sp>
        <p:nvSpPr>
          <p:cNvPr id="63" name="Freeform: Shape 2">
            <a:extLst>
              <a:ext uri="{FF2B5EF4-FFF2-40B4-BE49-F238E27FC236}">
                <a16:creationId xmlns:a16="http://schemas.microsoft.com/office/drawing/2014/main" id="{02FE1778-DF2A-8A0B-51B2-58DAAC1434C8}"/>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4" name="Freeform: Shape 6">
            <a:extLst>
              <a:ext uri="{FF2B5EF4-FFF2-40B4-BE49-F238E27FC236}">
                <a16:creationId xmlns:a16="http://schemas.microsoft.com/office/drawing/2014/main" id="{CE2A29BD-A44D-E4C9-D7CE-5081FB03E25C}"/>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5" name="Oval 64">
            <a:extLst>
              <a:ext uri="{FF2B5EF4-FFF2-40B4-BE49-F238E27FC236}">
                <a16:creationId xmlns:a16="http://schemas.microsoft.com/office/drawing/2014/main" id="{535B9774-18C7-BA4D-D419-DE7D580E3CAB}"/>
              </a:ext>
            </a:extLst>
          </p:cNvPr>
          <p:cNvSpPr>
            <a:spLocks noChangeAspect="1"/>
          </p:cNvSpPr>
          <p:nvPr userDrawn="1"/>
        </p:nvSpPr>
        <p:spPr>
          <a:xfrm>
            <a:off x="1664474" y="1824238"/>
            <a:ext cx="4104000" cy="4104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schemeClr val="bg1"/>
                </a:solidFill>
                <a:effectLst/>
                <a:uLnTx/>
                <a:uFillTx/>
                <a:ea typeface="+mn-ea"/>
                <a:cs typeface="+mn-cs"/>
              </a:rPr>
              <a:t>dsm-firmenich has used diligent care to ensure that the information provided herein is accurate and </a:t>
            </a:r>
            <a:r>
              <a:rPr lang="en-GB" sz="1200">
                <a:solidFill>
                  <a:schemeClr val="bg1"/>
                </a:solidFill>
              </a:rPr>
              <a:t>up-to-date to the best of its knowledge. However</a:t>
            </a:r>
            <a:r>
              <a:rPr kumimoji="0" lang="en-GB" sz="1200" b="0" i="0" u="none" strike="noStrike" kern="0" cap="none" spc="0" normalizeH="0" baseline="0" noProof="0">
                <a:ln>
                  <a:noFill/>
                </a:ln>
                <a:solidFill>
                  <a:schemeClr val="bg1"/>
                </a:solidFill>
                <a:effectLst/>
                <a:uLnTx/>
                <a:uFillTx/>
                <a:ea typeface="+mn-ea"/>
                <a:cs typeface="+mn-cs"/>
              </a:rPr>
              <a:t>, dsm-firmenich makes no representation or warranty, either expressly or implied, of the accuracy, reliability, completeness, </a:t>
            </a:r>
            <a:r>
              <a:rPr lang="en-GB" sz="1200">
                <a:solidFill>
                  <a:schemeClr val="bg1"/>
                </a:solidFill>
              </a:rPr>
              <a:t>or suitability </a:t>
            </a:r>
            <a:r>
              <a:rPr kumimoji="0" lang="en-GB" sz="1200" b="0" i="0" u="none" strike="noStrike" kern="0" cap="none" spc="0" normalizeH="0" baseline="0" noProof="0">
                <a:ln>
                  <a:noFill/>
                </a:ln>
                <a:solidFill>
                  <a:schemeClr val="bg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a:solidFill>
                  <a:schemeClr val="bg1"/>
                </a:solidFill>
              </a:rPr>
              <a:t>options</a:t>
            </a:r>
            <a:r>
              <a:rPr kumimoji="0" lang="en-GB" sz="1200" b="0" i="0" u="none" strike="noStrike" kern="0" cap="none" spc="0" normalizeH="0" baseline="0" noProof="0">
                <a:ln>
                  <a:noFill/>
                </a:ln>
                <a:solidFill>
                  <a:schemeClr val="bg1"/>
                </a:solidFill>
                <a:effectLst/>
                <a:uLnTx/>
                <a:uFillTx/>
                <a:ea typeface="+mn-ea"/>
                <a:cs typeface="+mn-cs"/>
              </a:rPr>
              <a:t>. Country or region-specific information should be considered when labelling or advertising to final consumer. In no event shall dsm-firmenich be liable for any </a:t>
            </a:r>
            <a:r>
              <a:rPr lang="en-GB" sz="1200">
                <a:solidFill>
                  <a:schemeClr val="bg1"/>
                </a:solidFill>
              </a:rPr>
              <a:t>direct or indirect </a:t>
            </a:r>
            <a:r>
              <a:rPr kumimoji="0" lang="en-GB" sz="1200" b="0" i="0" u="none" strike="noStrike" kern="0" cap="none" spc="0" normalizeH="0" baseline="0" noProof="0">
                <a:ln>
                  <a:noFill/>
                </a:ln>
                <a:solidFill>
                  <a:schemeClr val="bg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a:solidFill>
                  <a:schemeClr val="bg1"/>
                </a:solidFill>
              </a:rPr>
              <a:t>the latest information</a:t>
            </a:r>
            <a:r>
              <a:rPr kumimoji="0" lang="en-GB" sz="1200" b="0" i="0" u="none" strike="noStrike" kern="0" cap="none" spc="0" normalizeH="0" baseline="0" noProof="0">
                <a:ln>
                  <a:noFill/>
                </a:ln>
                <a:solidFill>
                  <a:schemeClr val="bg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effectLst/>
                <a:uLnTx/>
                <a:uFillTx/>
                <a:latin typeface="DM Sans Bold"/>
                <a:ea typeface="+mj-ea"/>
                <a:cs typeface="+mj-cs"/>
              </a:rPr>
              <a:t>Disclaimer Formulation Guideline</a:t>
            </a:r>
            <a:endParaRPr kumimoji="0" lang="en-US" sz="1800" b="0" i="0" u="none" strike="noStrike" kern="1200" cap="none" spc="0" normalizeH="0" baseline="0" noProof="0">
              <a:ln>
                <a:noFill/>
              </a:ln>
              <a:effectLst/>
              <a:uLnTx/>
              <a:uFillTx/>
              <a:latin typeface="DM Sans Bold"/>
              <a:ea typeface="+mj-ea"/>
              <a:cs typeface="+mj-cs"/>
            </a:endParaRPr>
          </a:p>
        </p:txBody>
      </p:sp>
      <p:sp>
        <p:nvSpPr>
          <p:cNvPr id="50" name="Text Placeholder 1">
            <a:extLst>
              <a:ext uri="{FF2B5EF4-FFF2-40B4-BE49-F238E27FC236}">
                <a16:creationId xmlns:a16="http://schemas.microsoft.com/office/drawing/2014/main" id="{59A53D4E-2C52-46D2-163F-8502C9B57475}"/>
              </a:ext>
            </a:extLst>
          </p:cNvPr>
          <p:cNvSpPr>
            <a:spLocks noGrp="1"/>
          </p:cNvSpPr>
          <p:nvPr userDrawn="1"/>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a:solidFill>
                  <a:schemeClr val="bg1"/>
                </a:solidFill>
              </a:rPr>
              <a:t>The information provided herein is provided for information purposes only and has been prepared by dsm-firmenich in accordance with its own methodology. </a:t>
            </a:r>
          </a:p>
          <a:p>
            <a:r>
              <a:rPr lang="en-US" sz="1200">
                <a:solidFill>
                  <a:schemeClr val="bg1"/>
                </a:solidFill>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 Nutritional Products AG, 2024.</a:t>
            </a:r>
          </a:p>
          <a:p>
            <a:endParaRPr lang="en-US" sz="1200">
              <a:solidFill>
                <a:schemeClr val="bg1"/>
              </a:solidFill>
            </a:endParaRP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5700" b="1">
                <a:solidFill>
                  <a:schemeClr val="bg1"/>
                </a:solidFill>
              </a:rPr>
              <a:t>Disclaimer</a:t>
            </a:r>
            <a:endParaRPr kumimoji="0" lang="en-GB" sz="5700" b="1" i="0" u="none" strike="noStrike" kern="0" cap="none" spc="0" normalizeH="0" baseline="0" noProof="0">
              <a:ln>
                <a:noFill/>
              </a:ln>
              <a:solidFill>
                <a:schemeClr val="bg1"/>
              </a:solidFill>
              <a:effectLst/>
              <a:uLnTx/>
              <a:uFillTx/>
              <a:ea typeface="+mn-ea"/>
              <a:cs typeface="+mn-cs"/>
            </a:endParaRPr>
          </a:p>
        </p:txBody>
      </p:sp>
      <p:sp>
        <p:nvSpPr>
          <p:cNvPr id="62" name="Text Placeholder 3">
            <a:extLst>
              <a:ext uri="{FF2B5EF4-FFF2-40B4-BE49-F238E27FC236}">
                <a16:creationId xmlns:a16="http://schemas.microsoft.com/office/drawing/2014/main" id="{318F7994-5FA2-5959-8662-EF1BFEB745A3}"/>
              </a:ext>
            </a:extLst>
          </p:cNvPr>
          <p:cNvSpPr txBox="1">
            <a:spLocks/>
          </p:cNvSpPr>
          <p:nvPr userDrawn="1"/>
        </p:nvSpPr>
        <p:spPr>
          <a:xfrm>
            <a:off x="302401" y="1121578"/>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a:solidFill>
                  <a:schemeClr val="bg1"/>
                </a:solidFill>
              </a:rPr>
              <a:t>Copyright © DSM Nutritional Products Ltd 2024, 4002 Basel, Switzerland. </a:t>
            </a:r>
          </a:p>
          <a:p>
            <a:r>
              <a:rPr lang="en-US" sz="1200" err="1">
                <a:solidFill>
                  <a:schemeClr val="bg1"/>
                </a:solidFill>
              </a:rPr>
              <a:t>www.dsm-firmenich.com</a:t>
            </a:r>
            <a:r>
              <a:rPr lang="en-US" sz="1200">
                <a:solidFill>
                  <a:schemeClr val="bg1"/>
                </a:solidFill>
              </a:rPr>
              <a:t>. All rights reserved.</a:t>
            </a:r>
          </a:p>
        </p:txBody>
      </p:sp>
    </p:spTree>
    <p:extLst>
      <p:ext uri="{BB962C8B-B14F-4D97-AF65-F5344CB8AC3E}">
        <p14:creationId xmlns:p14="http://schemas.microsoft.com/office/powerpoint/2010/main" val="13958408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5_End Slide 4">
    <p:spTree>
      <p:nvGrpSpPr>
        <p:cNvPr id="1" name=""/>
        <p:cNvGrpSpPr/>
        <p:nvPr/>
      </p:nvGrpSpPr>
      <p:grpSpPr>
        <a:xfrm>
          <a:off x="0" y="0"/>
          <a:ext cx="0" cy="0"/>
          <a:chOff x="0" y="0"/>
          <a:chExt cx="0" cy="0"/>
        </a:xfrm>
      </p:grpSpPr>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schemeClr val="tx1"/>
                </a:solidFill>
                <a:effectLst/>
                <a:uLnTx/>
                <a:uFillTx/>
                <a:ea typeface="+mn-ea"/>
                <a:cs typeface="+mn-cs"/>
              </a:rPr>
              <a:t>dsm-firmenich has used diligent care to ensure that the information provided herein is accurate and </a:t>
            </a:r>
            <a:r>
              <a:rPr lang="en-GB" sz="1200">
                <a:solidFill>
                  <a:schemeClr val="tx1"/>
                </a:solidFill>
              </a:rPr>
              <a:t>up-to-date to the best of its knowledge. However</a:t>
            </a:r>
            <a:r>
              <a:rPr kumimoji="0" lang="en-GB" sz="1200" b="0" i="0" u="none" strike="noStrike" kern="0" cap="none" spc="0" normalizeH="0" baseline="0" noProof="0">
                <a:ln>
                  <a:noFill/>
                </a:ln>
                <a:solidFill>
                  <a:schemeClr val="tx1"/>
                </a:solidFill>
                <a:effectLst/>
                <a:uLnTx/>
                <a:uFillTx/>
                <a:ea typeface="+mn-ea"/>
                <a:cs typeface="+mn-cs"/>
              </a:rPr>
              <a:t>, dsm-firmenich makes no representation or warranty, either expressly or implied, of the accuracy, reliability, completeness, </a:t>
            </a:r>
            <a:r>
              <a:rPr lang="en-GB" sz="1200">
                <a:solidFill>
                  <a:schemeClr val="tx1"/>
                </a:solidFill>
              </a:rPr>
              <a:t>or suitability </a:t>
            </a:r>
            <a:r>
              <a:rPr kumimoji="0" lang="en-GB" sz="1200" b="0" i="0" u="none" strike="noStrike" kern="0" cap="none" spc="0" normalizeH="0" baseline="0" noProof="0">
                <a:ln>
                  <a:noFill/>
                </a:ln>
                <a:solidFill>
                  <a:schemeClr val="tx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a:solidFill>
                  <a:schemeClr val="tx1"/>
                </a:solidFill>
              </a:rPr>
              <a:t>options</a:t>
            </a:r>
            <a:r>
              <a:rPr kumimoji="0" lang="en-GB" sz="1200" b="0" i="0" u="none" strike="noStrike" kern="0" cap="none" spc="0" normalizeH="0" baseline="0" noProof="0">
                <a:ln>
                  <a:noFill/>
                </a:ln>
                <a:solidFill>
                  <a:schemeClr val="tx1"/>
                </a:solidFill>
                <a:effectLst/>
                <a:uLnTx/>
                <a:uFillTx/>
                <a:ea typeface="+mn-ea"/>
                <a:cs typeface="+mn-cs"/>
              </a:rPr>
              <a:t>. Country or region-specific information should be considered when labelling or advertising to final consumer. In no event shall dsm-firmenich be liable for any </a:t>
            </a:r>
            <a:r>
              <a:rPr lang="en-GB" sz="1200">
                <a:solidFill>
                  <a:schemeClr val="tx1"/>
                </a:solidFill>
              </a:rPr>
              <a:t>direct or indirect </a:t>
            </a:r>
            <a:r>
              <a:rPr kumimoji="0" lang="en-GB" sz="1200" b="0" i="0" u="none" strike="noStrike" kern="0" cap="none" spc="0" normalizeH="0" baseline="0" noProof="0">
                <a:ln>
                  <a:noFill/>
                </a:ln>
                <a:solidFill>
                  <a:schemeClr val="tx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a:solidFill>
                  <a:schemeClr val="tx1"/>
                </a:solidFill>
              </a:rPr>
              <a:t>the latest information</a:t>
            </a:r>
            <a:r>
              <a:rPr kumimoji="0" lang="en-GB" sz="1200" b="0" i="0" u="none" strike="noStrike" kern="0" cap="none" spc="0" normalizeH="0" baseline="0" noProof="0">
                <a:ln>
                  <a:noFill/>
                </a:ln>
                <a:solidFill>
                  <a:schemeClr val="tx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schemeClr val="tx1"/>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schemeClr val="tx1"/>
              </a:solidFill>
              <a:effectLst/>
              <a:uLnTx/>
              <a:uFillTx/>
              <a:latin typeface="DM Sans Bold"/>
              <a:ea typeface="+mj-ea"/>
              <a:cs typeface="+mj-cs"/>
            </a:endParaRPr>
          </a:p>
        </p:txBody>
      </p:sp>
      <p:sp>
        <p:nvSpPr>
          <p:cNvPr id="50" name="Text Placeholder 1">
            <a:extLst>
              <a:ext uri="{FF2B5EF4-FFF2-40B4-BE49-F238E27FC236}">
                <a16:creationId xmlns:a16="http://schemas.microsoft.com/office/drawing/2014/main" id="{59A53D4E-2C52-46D2-163F-8502C9B57475}"/>
              </a:ext>
            </a:extLst>
          </p:cNvPr>
          <p:cNvSpPr>
            <a:spLocks noGrp="1"/>
          </p:cNvSpPr>
          <p:nvPr userDrawn="1"/>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a:solidFill>
                  <a:schemeClr val="tx1"/>
                </a:solidFill>
              </a:rPr>
              <a:t>The information provided herein is provided for information purposes only and has been prepared by dsm-firmenich in accordance with its own methodology. </a:t>
            </a:r>
          </a:p>
          <a:p>
            <a:r>
              <a:rPr lang="en-US" sz="1200">
                <a:solidFill>
                  <a:schemeClr val="tx1"/>
                </a:solidFill>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 Nutritional Products AG, 2024.</a:t>
            </a:r>
          </a:p>
          <a:p>
            <a:endParaRPr lang="en-US" sz="1200">
              <a:solidFill>
                <a:schemeClr val="tx1"/>
              </a:solidFill>
            </a:endParaRP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5700" b="1">
                <a:solidFill>
                  <a:schemeClr val="tx1"/>
                </a:solidFill>
              </a:rPr>
              <a:t>Disclaimer</a:t>
            </a:r>
            <a:endParaRPr kumimoji="0" lang="en-GB" sz="5700" b="1" i="0" u="none" strike="noStrike" kern="0" cap="none" spc="0" normalizeH="0" baseline="0" noProof="0">
              <a:ln>
                <a:noFill/>
              </a:ln>
              <a:solidFill>
                <a:schemeClr val="tx1"/>
              </a:solidFill>
              <a:effectLst/>
              <a:uLnTx/>
              <a:uFillTx/>
              <a:ea typeface="+mn-ea"/>
              <a:cs typeface="+mn-cs"/>
            </a:endParaRPr>
          </a:p>
        </p:txBody>
      </p:sp>
      <p:sp>
        <p:nvSpPr>
          <p:cNvPr id="62" name="Text Placeholder 3">
            <a:extLst>
              <a:ext uri="{FF2B5EF4-FFF2-40B4-BE49-F238E27FC236}">
                <a16:creationId xmlns:a16="http://schemas.microsoft.com/office/drawing/2014/main" id="{318F7994-5FA2-5959-8662-EF1BFEB745A3}"/>
              </a:ext>
            </a:extLst>
          </p:cNvPr>
          <p:cNvSpPr txBox="1">
            <a:spLocks/>
          </p:cNvSpPr>
          <p:nvPr userDrawn="1"/>
        </p:nvSpPr>
        <p:spPr>
          <a:xfrm>
            <a:off x="302401" y="1121578"/>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a:solidFill>
                  <a:schemeClr val="tx1"/>
                </a:solidFill>
              </a:rPr>
              <a:t>Copyright © DSM Nutritional Products Ltd 2024, 4002 Basel, Switzerland. </a:t>
            </a:r>
          </a:p>
          <a:p>
            <a:r>
              <a:rPr lang="en-US" sz="1200" err="1">
                <a:solidFill>
                  <a:schemeClr val="tx1"/>
                </a:solidFill>
              </a:rPr>
              <a:t>www.dsm-firmenich.com</a:t>
            </a:r>
            <a:r>
              <a:rPr lang="en-US" sz="1200">
                <a:solidFill>
                  <a:schemeClr val="tx1"/>
                </a:solidFill>
              </a:rPr>
              <a:t>. All rights reserved.</a:t>
            </a:r>
          </a:p>
        </p:txBody>
      </p:sp>
      <p:pic>
        <p:nvPicPr>
          <p:cNvPr id="2" name="Picture 1">
            <a:extLst>
              <a:ext uri="{FF2B5EF4-FFF2-40B4-BE49-F238E27FC236}">
                <a16:creationId xmlns:a16="http://schemas.microsoft.com/office/drawing/2014/main" id="{59E49335-670E-F610-DEC1-D1F4346690C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34609882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1"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400" y="302400"/>
            <a:ext cx="11589563" cy="1978342"/>
          </a:xfrm>
          <a:prstGeom prst="rect">
            <a:avLst/>
          </a:prstGeom>
        </p:spPr>
        <p:txBody>
          <a:bodyPr lIns="0" rIns="0" bIns="0" anchor="t">
            <a:noAutofit/>
          </a:bodyPr>
          <a:lstStyle>
            <a:lvl1pPr algn="l">
              <a:lnSpc>
                <a:spcPct val="85000"/>
              </a:lnSpc>
              <a:defRPr sz="5700">
                <a:solidFill>
                  <a:schemeClr val="bg1"/>
                </a:solidFill>
              </a:defRPr>
            </a:lvl1pPr>
          </a:lstStyle>
          <a:p>
            <a:r>
              <a:rPr lang="en-US" noProof="0"/>
              <a:t>Presentation</a:t>
            </a:r>
            <a:br>
              <a:rPr lang="en-US" noProof="0"/>
            </a:br>
            <a:r>
              <a:rPr lang="en-US" noProof="0"/>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1" y="2420938"/>
            <a:ext cx="11589562" cy="886900"/>
          </a:xfrm>
          <a:prstGeom prst="rect">
            <a:avLst/>
          </a:prstGeom>
        </p:spPr>
        <p:txBody>
          <a:bodyPr lIns="0" tIns="0" rIns="0" b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Subtitle: </a:t>
            </a:r>
            <a:r>
              <a:rPr lang="en-US" noProof="0" err="1"/>
              <a:t>Vitate</a:t>
            </a:r>
            <a:r>
              <a:rPr lang="en-US" noProof="0"/>
              <a:t> </a:t>
            </a:r>
            <a:r>
              <a:rPr lang="en-US" noProof="0" err="1"/>
              <a:t>solorec</a:t>
            </a:r>
            <a:r>
              <a:rPr lang="en-US" noProof="0"/>
              <a:t> </a:t>
            </a:r>
            <a:r>
              <a:rPr lang="en-US" noProof="0" err="1"/>
              <a:t>torisqu</a:t>
            </a:r>
            <a:r>
              <a:rPr lang="en-US" noProof="0"/>
              <a:t> </a:t>
            </a:r>
            <a:r>
              <a:rPr lang="en-US" noProof="0" err="1"/>
              <a:t>asperio</a:t>
            </a:r>
            <a:r>
              <a:rPr lang="en-US" noProof="0"/>
              <a:t> </a:t>
            </a:r>
            <a:r>
              <a:rPr lang="en-US" noProof="0" err="1"/>
              <a:t>berat</a:t>
            </a:r>
            <a:r>
              <a:rPr lang="en-US" noProof="0"/>
              <a:t>. </a:t>
            </a:r>
            <a:r>
              <a:rPr lang="en-US" noProof="0" err="1"/>
              <a:t>Duciate</a:t>
            </a:r>
            <a:r>
              <a:rPr lang="en-US" noProof="0"/>
              <a:t> non ne core.</a:t>
            </a:r>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a:prstGeom prst="rect">
            <a:avLst/>
          </a:prstGeom>
        </p:spPr>
        <p:txBody>
          <a:bodyPr lIns="0" tIns="0" rIns="0" bIns="0">
            <a:noAutofit/>
          </a:bodyPr>
          <a:lstStyle>
            <a:lvl1pPr>
              <a:defRPr sz="2850">
                <a:solidFill>
                  <a:schemeClr val="bg1"/>
                </a:solidFill>
                <a:latin typeface="+mj-lt"/>
              </a:defRPr>
            </a:lvl1pPr>
          </a:lstStyle>
          <a:p>
            <a:pPr lvl="0"/>
            <a:r>
              <a:rPr lang="en-US" noProof="0"/>
              <a:t>Presenter name</a:t>
            </a:r>
          </a:p>
        </p:txBody>
      </p:sp>
    </p:spTree>
    <p:extLst>
      <p:ext uri="{BB962C8B-B14F-4D97-AF65-F5344CB8AC3E}">
        <p14:creationId xmlns:p14="http://schemas.microsoft.com/office/powerpoint/2010/main" val="139255370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302401" y="1431929"/>
            <a:ext cx="858838" cy="659765"/>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302401" y="2066400"/>
            <a:ext cx="858838" cy="658800"/>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302401" y="2700000"/>
            <a:ext cx="858838" cy="658800"/>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1218387" y="1431929"/>
            <a:ext cx="7148514" cy="659765"/>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1218386" y="2065500"/>
            <a:ext cx="7148514" cy="659765"/>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1218385" y="2699072"/>
            <a:ext cx="7148516" cy="658492"/>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05338" y="302400"/>
            <a:ext cx="8064501" cy="900112"/>
          </a:xfrm>
          <a:prstGeom prst="rect">
            <a:avLst/>
          </a:prstGeom>
        </p:spPr>
        <p:txBody>
          <a:bodyPr lIns="0" tIns="0" rIns="0" bIns="0">
            <a:noAutofit/>
          </a:bodyPr>
          <a:lstStyle>
            <a:lvl1pPr>
              <a:lnSpc>
                <a:spcPct val="90000"/>
              </a:lnSpc>
              <a:defRPr sz="5700" b="1">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302400" y="3334959"/>
            <a:ext cx="858837" cy="658800"/>
          </a:xfrm>
          <a:prstGeom prst="rect">
            <a:avLst/>
          </a:prstGeom>
        </p:spPr>
        <p:txBody>
          <a:bodyPr lIns="0" tIns="0" rIns="0" bIns="0" anchor="ctr">
            <a:noAutofit/>
          </a:bodyPr>
          <a:lstStyle>
            <a:lvl1pPr>
              <a:defRPr sz="4300">
                <a:solidFill>
                  <a:srgbClr val="4D3C35"/>
                </a:solidFill>
                <a:latin typeface="DM Sans Medium" pitchFamily="2" charset="0"/>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1218384" y="3334031"/>
            <a:ext cx="7148516" cy="658492"/>
          </a:xfrm>
          <a:prstGeom prst="rect">
            <a:avLst/>
          </a:prstGeom>
        </p:spPr>
        <p:txBody>
          <a:bodyPr lIns="0" tIns="0" rIns="0" bIns="0" anchor="ctr">
            <a:noAutofit/>
          </a:bodyPr>
          <a:lstStyle>
            <a:lvl1pPr>
              <a:defRPr sz="4300">
                <a:solidFill>
                  <a:srgbClr val="4D3C35"/>
                </a:solidFill>
                <a:latin typeface="DM Sans Medium"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302400" y="3967200"/>
            <a:ext cx="858837" cy="658800"/>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1218384" y="3967200"/>
            <a:ext cx="7148516" cy="658492"/>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302400" y="4600521"/>
            <a:ext cx="858837" cy="658800"/>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1218384" y="4599593"/>
            <a:ext cx="7148516" cy="658492"/>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302400" y="5234400"/>
            <a:ext cx="858837" cy="658800"/>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1218384" y="5234400"/>
            <a:ext cx="7148516" cy="658492"/>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a:t>Chapter title</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Tree>
    <p:extLst>
      <p:ext uri="{BB962C8B-B14F-4D97-AF65-F5344CB8AC3E}">
        <p14:creationId xmlns:p14="http://schemas.microsoft.com/office/powerpoint/2010/main" val="157016753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4_Chapter 6">
    <p:bg>
      <p:bgPr>
        <a:solidFill>
          <a:schemeClr val="bg1"/>
        </a:solidFill>
        <a:effectLst/>
      </p:bgPr>
    </p:bg>
    <p:spTree>
      <p:nvGrpSpPr>
        <p:cNvPr id="1" name=""/>
        <p:cNvGrpSpPr/>
        <p:nvPr/>
      </p:nvGrpSpPr>
      <p:grpSpPr>
        <a:xfrm>
          <a:off x="0" y="0"/>
          <a:ext cx="0" cy="0"/>
          <a:chOff x="0" y="0"/>
          <a:chExt cx="0" cy="0"/>
        </a:xfrm>
      </p:grpSpPr>
      <p:sp>
        <p:nvSpPr>
          <p:cNvPr id="2" name="Picture Placeholder 29">
            <a:extLst>
              <a:ext uri="{FF2B5EF4-FFF2-40B4-BE49-F238E27FC236}">
                <a16:creationId xmlns:a16="http://schemas.microsoft.com/office/drawing/2014/main" id="{D1FAFE29-C69A-F223-15DF-422E987F25BB}"/>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tx1"/>
                </a:solidFill>
              </a:defRPr>
            </a:lvl1pPr>
          </a:lstStyle>
          <a:p>
            <a:fld id="{5BA3E189-2F3A-42E5-B572-3520703B6186}" type="slidenum">
              <a:rPr lang="en-GB" smtClean="0"/>
              <a:pPr/>
              <a:t>‹#›</a:t>
            </a:fld>
            <a:endParaRPr lang="en-GB"/>
          </a:p>
        </p:txBody>
      </p:sp>
      <p:sp>
        <p:nvSpPr>
          <p:cNvPr id="5" name="TextBox 4">
            <a:extLst>
              <a:ext uri="{FF2B5EF4-FFF2-40B4-BE49-F238E27FC236}">
                <a16:creationId xmlns:a16="http://schemas.microsoft.com/office/drawing/2014/main" id="{F3274306-1F0F-EFFD-A645-419E741A9E7C}"/>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7" name="Title 1">
            <a:extLst>
              <a:ext uri="{FF2B5EF4-FFF2-40B4-BE49-F238E27FC236}">
                <a16:creationId xmlns:a16="http://schemas.microsoft.com/office/drawing/2014/main" id="{05E3CA99-AF7A-1297-2716-F07EC0E19A57}"/>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tx1"/>
                </a:solidFill>
              </a:defRPr>
            </a:lvl1pPr>
          </a:lstStyle>
          <a:p>
            <a:r>
              <a:rPr lang="en-US"/>
              <a:t>00</a:t>
            </a:r>
            <a:endParaRPr lang="en-GB"/>
          </a:p>
        </p:txBody>
      </p:sp>
      <p:sp>
        <p:nvSpPr>
          <p:cNvPr id="12" name="Text Placeholder 22">
            <a:extLst>
              <a:ext uri="{FF2B5EF4-FFF2-40B4-BE49-F238E27FC236}">
                <a16:creationId xmlns:a16="http://schemas.microsoft.com/office/drawing/2014/main" id="{0317B1CE-321E-AECB-96FC-13002500D0AB}"/>
              </a:ext>
            </a:extLst>
          </p:cNvPr>
          <p:cNvSpPr>
            <a:spLocks noGrp="1"/>
          </p:cNvSpPr>
          <p:nvPr>
            <p:ph type="body" sz="quarter" idx="20"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tx1"/>
                </a:solidFill>
                <a:latin typeface="+mj-lt"/>
              </a:defRPr>
            </a:lvl1pPr>
          </a:lstStyle>
          <a:p>
            <a:pPr lvl="0"/>
            <a:r>
              <a:rPr lang="en-US"/>
              <a:t>Chapter title</a:t>
            </a:r>
            <a:endParaRPr lang="en-GB"/>
          </a:p>
        </p:txBody>
      </p:sp>
    </p:spTree>
    <p:extLst>
      <p:ext uri="{BB962C8B-B14F-4D97-AF65-F5344CB8AC3E}">
        <p14:creationId xmlns:p14="http://schemas.microsoft.com/office/powerpoint/2010/main" val="304656866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chemeClr val="bg1"/>
        </a:solidFill>
        <a:effectLst/>
      </p:bgPr>
    </p:bg>
    <p:spTree>
      <p:nvGrpSpPr>
        <p:cNvPr id="1" name=""/>
        <p:cNvGrpSpPr/>
        <p:nvPr/>
      </p:nvGrpSpPr>
      <p:grpSpPr>
        <a:xfrm>
          <a:off x="0" y="0"/>
          <a:ext cx="0" cy="0"/>
          <a:chOff x="0" y="0"/>
          <a:chExt cx="0" cy="0"/>
        </a:xfrm>
      </p:grpSpPr>
      <p:pic>
        <p:nvPicPr>
          <p:cNvPr id="3" name="Picture Placeholder 10" descr="A close-up of a person's face&#10;&#10;AI-generated content may be incorrect.">
            <a:extLst>
              <a:ext uri="{FF2B5EF4-FFF2-40B4-BE49-F238E27FC236}">
                <a16:creationId xmlns:a16="http://schemas.microsoft.com/office/drawing/2014/main" id="{D5A53966-A249-CED4-831E-95A0B6650C5A}"/>
              </a:ext>
            </a:extLst>
          </p:cNvPr>
          <p:cNvPicPr>
            <a:picLocks noChangeAspect="1"/>
          </p:cNvPicPr>
          <p:nvPr userDrawn="1"/>
        </p:nvPicPr>
        <p:blipFill>
          <a:blip r:embed="rId2"/>
          <a:srcRect/>
          <a:stretch>
            <a:fillRect/>
          </a:stretch>
        </p:blipFill>
        <p:spPr>
          <a:xfrm>
            <a:off x="0" y="2"/>
            <a:ext cx="12191997" cy="6857998"/>
          </a:xfrm>
          <a:prstGeom prst="rect">
            <a:avLst/>
          </a:prstGeom>
        </p:spPr>
      </p:pic>
      <p:pic>
        <p:nvPicPr>
          <p:cNvPr id="4" name="Picture 12">
            <a:extLst>
              <a:ext uri="{FF2B5EF4-FFF2-40B4-BE49-F238E27FC236}">
                <a16:creationId xmlns:a16="http://schemas.microsoft.com/office/drawing/2014/main" id="{B4752251-FCFB-D63E-E0C1-34F8E4143052}"/>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sp>
        <p:nvSpPr>
          <p:cNvPr id="2" name="TextBox 1">
            <a:extLst>
              <a:ext uri="{FF2B5EF4-FFF2-40B4-BE49-F238E27FC236}">
                <a16:creationId xmlns:a16="http://schemas.microsoft.com/office/drawing/2014/main" id="{9E09AFF3-9E65-0181-6F09-6D8A51EF75E3}"/>
              </a:ext>
            </a:extLst>
          </p:cNvPr>
          <p:cNvSpPr txBox="1"/>
          <p:nvPr userDrawn="1"/>
        </p:nvSpPr>
        <p:spPr>
          <a:xfrm>
            <a:off x="640800" y="6432239"/>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5" name="Slide Number Placeholder 1">
            <a:extLst>
              <a:ext uri="{FF2B5EF4-FFF2-40B4-BE49-F238E27FC236}">
                <a16:creationId xmlns:a16="http://schemas.microsoft.com/office/drawing/2014/main" id="{E1DE4878-5E71-CD9F-D2F7-FFB55D94AB2B}"/>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7" name="Title 1">
            <a:extLst>
              <a:ext uri="{FF2B5EF4-FFF2-40B4-BE49-F238E27FC236}">
                <a16:creationId xmlns:a16="http://schemas.microsoft.com/office/drawing/2014/main" id="{2FC8D168-3960-B64E-9AE3-858A9F6D4A17}"/>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8" name="Text Placeholder 22">
            <a:extLst>
              <a:ext uri="{FF2B5EF4-FFF2-40B4-BE49-F238E27FC236}">
                <a16:creationId xmlns:a16="http://schemas.microsoft.com/office/drawing/2014/main" id="{7419FC9C-CDBE-1643-807A-4EACAA84AD8B}"/>
              </a:ext>
            </a:extLst>
          </p:cNvPr>
          <p:cNvSpPr>
            <a:spLocks noGrp="1"/>
          </p:cNvSpPr>
          <p:nvPr>
            <p:ph type="body" sz="quarter" idx="20" hasCustomPrompt="1"/>
          </p:nvPr>
        </p:nvSpPr>
        <p:spPr>
          <a:xfrm>
            <a:off x="302400" y="1222276"/>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Tree>
    <p:extLst>
      <p:ext uri="{BB962C8B-B14F-4D97-AF65-F5344CB8AC3E}">
        <p14:creationId xmlns:p14="http://schemas.microsoft.com/office/powerpoint/2010/main" val="282557446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Chapter 6">
    <p:bg>
      <p:bgPr>
        <a:solidFill>
          <a:srgbClr val="CCBCB8"/>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tx1"/>
                </a:solidFill>
              </a:defRPr>
            </a:lvl1pPr>
          </a:lstStyle>
          <a:p>
            <a:fld id="{5BA3E189-2F3A-42E5-B572-3520703B6186}" type="slidenum">
              <a:rPr lang="en-GB" smtClean="0"/>
              <a:pPr/>
              <a:t>‹#›</a:t>
            </a:fld>
            <a:endParaRPr lang="en-GB"/>
          </a:p>
        </p:txBody>
      </p:sp>
      <p:pic>
        <p:nvPicPr>
          <p:cNvPr id="8" name="Picture 12">
            <a:extLst>
              <a:ext uri="{FF2B5EF4-FFF2-40B4-BE49-F238E27FC236}">
                <a16:creationId xmlns:a16="http://schemas.microsoft.com/office/drawing/2014/main" id="{CDB20803-7B17-82B1-4F2F-CB89F0172713}"/>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9" name="Freeform: Shape 6">
            <a:extLst>
              <a:ext uri="{FF2B5EF4-FFF2-40B4-BE49-F238E27FC236}">
                <a16:creationId xmlns:a16="http://schemas.microsoft.com/office/drawing/2014/main" id="{235EF289-BF94-6C0B-8DBF-100913DA02D3}"/>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0" name="Oval 9">
            <a:extLst>
              <a:ext uri="{FF2B5EF4-FFF2-40B4-BE49-F238E27FC236}">
                <a16:creationId xmlns:a16="http://schemas.microsoft.com/office/drawing/2014/main" id="{DF4C8D81-BB74-010E-642D-BBE9CCB18FF0}"/>
              </a:ext>
            </a:extLst>
          </p:cNvPr>
          <p:cNvSpPr>
            <a:spLocks noChangeAspect="1"/>
          </p:cNvSpPr>
          <p:nvPr userDrawn="1"/>
        </p:nvSpPr>
        <p:spPr>
          <a:xfrm>
            <a:off x="1664474" y="1824238"/>
            <a:ext cx="4104000" cy="4104000"/>
          </a:xfrm>
          <a:prstGeom prst="ellipse">
            <a:avLst/>
          </a:pr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8197FE03-BEF0-7798-CFAA-0BD1627E43B9}"/>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TextBox 4">
            <a:extLst>
              <a:ext uri="{FF2B5EF4-FFF2-40B4-BE49-F238E27FC236}">
                <a16:creationId xmlns:a16="http://schemas.microsoft.com/office/drawing/2014/main" id="{F3274306-1F0F-EFFD-A645-419E741A9E7C}"/>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13" name="Title 1">
            <a:extLst>
              <a:ext uri="{FF2B5EF4-FFF2-40B4-BE49-F238E27FC236}">
                <a16:creationId xmlns:a16="http://schemas.microsoft.com/office/drawing/2014/main" id="{D50B8EF8-0842-A143-BFCD-461F748F900B}"/>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tx1"/>
                </a:solidFill>
              </a:defRPr>
            </a:lvl1pPr>
          </a:lstStyle>
          <a:p>
            <a:r>
              <a:rPr lang="en-US"/>
              <a:t>00</a:t>
            </a:r>
            <a:endParaRPr lang="en-GB"/>
          </a:p>
        </p:txBody>
      </p:sp>
      <p:sp>
        <p:nvSpPr>
          <p:cNvPr id="14" name="Text Placeholder 22">
            <a:extLst>
              <a:ext uri="{FF2B5EF4-FFF2-40B4-BE49-F238E27FC236}">
                <a16:creationId xmlns:a16="http://schemas.microsoft.com/office/drawing/2014/main" id="{C77B3564-F9D9-344B-BD09-6262F9CEBAA1}"/>
              </a:ext>
            </a:extLst>
          </p:cNvPr>
          <p:cNvSpPr>
            <a:spLocks noGrp="1"/>
          </p:cNvSpPr>
          <p:nvPr>
            <p:ph type="body" sz="quarter" idx="20"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tx1"/>
                </a:solidFill>
                <a:latin typeface="+mj-lt"/>
              </a:defRPr>
            </a:lvl1pPr>
          </a:lstStyle>
          <a:p>
            <a:pPr lvl="0"/>
            <a:r>
              <a:rPr lang="en-US"/>
              <a:t>Chapter title</a:t>
            </a:r>
            <a:endParaRPr lang="en-GB"/>
          </a:p>
        </p:txBody>
      </p:sp>
    </p:spTree>
    <p:extLst>
      <p:ext uri="{BB962C8B-B14F-4D97-AF65-F5344CB8AC3E}">
        <p14:creationId xmlns:p14="http://schemas.microsoft.com/office/powerpoint/2010/main" val="319591773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1_Chapter 6">
    <p:bg>
      <p:bgPr>
        <a:solidFill>
          <a:srgbClr val="B3978F"/>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CCA9ED55-667A-38AA-6A0F-2C5DD07426B5}"/>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14" name="Text Placeholder 22">
            <a:extLst>
              <a:ext uri="{FF2B5EF4-FFF2-40B4-BE49-F238E27FC236}">
                <a16:creationId xmlns:a16="http://schemas.microsoft.com/office/drawing/2014/main" id="{81FBAB09-0439-8D44-961A-A58BB6D1C141}"/>
              </a:ext>
            </a:extLst>
          </p:cNvPr>
          <p:cNvSpPr>
            <a:spLocks noGrp="1"/>
          </p:cNvSpPr>
          <p:nvPr>
            <p:ph type="body" sz="quarter" idx="21"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grpSp>
        <p:nvGrpSpPr>
          <p:cNvPr id="8" name="Group 7">
            <a:extLst>
              <a:ext uri="{FF2B5EF4-FFF2-40B4-BE49-F238E27FC236}">
                <a16:creationId xmlns:a16="http://schemas.microsoft.com/office/drawing/2014/main" id="{5456F30F-D5FF-246E-1AF0-BB517836AD61}"/>
              </a:ext>
            </a:extLst>
          </p:cNvPr>
          <p:cNvGrpSpPr/>
          <p:nvPr userDrawn="1"/>
        </p:nvGrpSpPr>
        <p:grpSpPr>
          <a:xfrm>
            <a:off x="-20105" y="1824238"/>
            <a:ext cx="12221871" cy="4104962"/>
            <a:chOff x="-20105" y="1824238"/>
            <a:chExt cx="12221871" cy="4104962"/>
          </a:xfrm>
        </p:grpSpPr>
        <p:sp>
          <p:nvSpPr>
            <p:cNvPr id="3" name="Freeform: Shape 6">
              <a:extLst>
                <a:ext uri="{FF2B5EF4-FFF2-40B4-BE49-F238E27FC236}">
                  <a16:creationId xmlns:a16="http://schemas.microsoft.com/office/drawing/2014/main" id="{BFE4E0CF-2306-E398-D3C0-38DBAF97B7E0}"/>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49E205EA-6865-3EF9-5391-09F55F6C65BF}"/>
                </a:ext>
              </a:extLst>
            </p:cNvPr>
            <p:cNvSpPr>
              <a:spLocks noChangeAspect="1"/>
            </p:cNvSpPr>
            <p:nvPr userDrawn="1"/>
          </p:nvSpPr>
          <p:spPr>
            <a:xfrm>
              <a:off x="1664474" y="1824238"/>
              <a:ext cx="4104000" cy="4104000"/>
            </a:xfrm>
            <a:prstGeom prst="ellipse">
              <a:avLst/>
            </a:prstGeom>
            <a:noFill/>
            <a:ln w="28575">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840E364-2632-E99E-B5CE-FEA3AC84F7CA}"/>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9" name="TextBox 8">
            <a:extLst>
              <a:ext uri="{FF2B5EF4-FFF2-40B4-BE49-F238E27FC236}">
                <a16:creationId xmlns:a16="http://schemas.microsoft.com/office/drawing/2014/main" id="{96CA01C8-B0F3-C6EF-970F-3C3FE78CA5A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Tree>
    <p:extLst>
      <p:ext uri="{BB962C8B-B14F-4D97-AF65-F5344CB8AC3E}">
        <p14:creationId xmlns:p14="http://schemas.microsoft.com/office/powerpoint/2010/main" val="334070136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5_Chapter 6">
    <p:bg>
      <p:bgPr>
        <a:solidFill>
          <a:srgbClr val="B3978F"/>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CCA9ED55-667A-38AA-6A0F-2C5DD07426B5}"/>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14" name="Text Placeholder 22">
            <a:extLst>
              <a:ext uri="{FF2B5EF4-FFF2-40B4-BE49-F238E27FC236}">
                <a16:creationId xmlns:a16="http://schemas.microsoft.com/office/drawing/2014/main" id="{81FBAB09-0439-8D44-961A-A58BB6D1C141}"/>
              </a:ext>
            </a:extLst>
          </p:cNvPr>
          <p:cNvSpPr>
            <a:spLocks noGrp="1"/>
          </p:cNvSpPr>
          <p:nvPr>
            <p:ph type="body" sz="quarter" idx="21"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9" name="TextBox 8">
            <a:extLst>
              <a:ext uri="{FF2B5EF4-FFF2-40B4-BE49-F238E27FC236}">
                <a16:creationId xmlns:a16="http://schemas.microsoft.com/office/drawing/2014/main" id="{96CA01C8-B0F3-C6EF-970F-3C3FE78CA5A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Tree>
    <p:extLst>
      <p:ext uri="{BB962C8B-B14F-4D97-AF65-F5344CB8AC3E}">
        <p14:creationId xmlns:p14="http://schemas.microsoft.com/office/powerpoint/2010/main" val="24010122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2_Chapter 6">
    <p:bg>
      <p:bgPr>
        <a:solidFill>
          <a:srgbClr val="89797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3" name="Freeform: Shape 6">
            <a:extLst>
              <a:ext uri="{FF2B5EF4-FFF2-40B4-BE49-F238E27FC236}">
                <a16:creationId xmlns:a16="http://schemas.microsoft.com/office/drawing/2014/main" id="{41FF1E76-52B9-D1D1-1EE3-90C4E8A21931}"/>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1D20A42C-ACCA-8225-DB47-1EDFF98F7245}"/>
              </a:ext>
            </a:extLst>
          </p:cNvPr>
          <p:cNvSpPr>
            <a:spLocks noChangeAspect="1"/>
          </p:cNvSpPr>
          <p:nvPr userDrawn="1"/>
        </p:nvSpPr>
        <p:spPr>
          <a:xfrm>
            <a:off x="1664474" y="1824238"/>
            <a:ext cx="4104000" cy="4104000"/>
          </a:xfrm>
          <a:prstGeom prst="ellipse">
            <a:avLst/>
          </a:prstGeom>
          <a:noFill/>
          <a:ln w="28575">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D380FB0-80D6-6FCD-6612-E8DACC70A7E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9" name="TextBox 8">
            <a:extLst>
              <a:ext uri="{FF2B5EF4-FFF2-40B4-BE49-F238E27FC236}">
                <a16:creationId xmlns:a16="http://schemas.microsoft.com/office/drawing/2014/main" id="{4395F914-4FF6-8555-4782-7535590C676B}"/>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10" name="Title 1">
            <a:extLst>
              <a:ext uri="{FF2B5EF4-FFF2-40B4-BE49-F238E27FC236}">
                <a16:creationId xmlns:a16="http://schemas.microsoft.com/office/drawing/2014/main" id="{CEDCAD25-B0EF-B53B-DDE3-0122CE0D8923}"/>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12" name="Text Placeholder 22">
            <a:extLst>
              <a:ext uri="{FF2B5EF4-FFF2-40B4-BE49-F238E27FC236}">
                <a16:creationId xmlns:a16="http://schemas.microsoft.com/office/drawing/2014/main" id="{D6B4FB0F-CA0D-7A4C-AE15-B714A2FC332E}"/>
              </a:ext>
            </a:extLst>
          </p:cNvPr>
          <p:cNvSpPr>
            <a:spLocks noGrp="1"/>
          </p:cNvSpPr>
          <p:nvPr>
            <p:ph type="body" sz="quarter" idx="21"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Tree>
    <p:extLst>
      <p:ext uri="{BB962C8B-B14F-4D97-AF65-F5344CB8AC3E}">
        <p14:creationId xmlns:p14="http://schemas.microsoft.com/office/powerpoint/2010/main" val="33654563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3_Chapter 6">
    <p:bg>
      <p:bgPr>
        <a:solidFill>
          <a:srgbClr val="4D3C35"/>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3" name="Freeform: Shape 6">
            <a:extLst>
              <a:ext uri="{FF2B5EF4-FFF2-40B4-BE49-F238E27FC236}">
                <a16:creationId xmlns:a16="http://schemas.microsoft.com/office/drawing/2014/main" id="{A1D333FA-67FA-054B-A872-43B9FBB8A1C5}"/>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3E0A5CE7-1761-176A-1673-DEA9D6C3A348}"/>
              </a:ext>
            </a:extLst>
          </p:cNvPr>
          <p:cNvSpPr>
            <a:spLocks noChangeAspect="1"/>
          </p:cNvSpPr>
          <p:nvPr userDrawn="1"/>
        </p:nvSpPr>
        <p:spPr>
          <a:xfrm>
            <a:off x="1664474" y="1824238"/>
            <a:ext cx="4104000" cy="4104000"/>
          </a:xfrm>
          <a:prstGeom prst="ellipse">
            <a:avLst/>
          </a:prstGeom>
          <a:no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92A2152A-6FF0-2483-C28B-72C6ACD21927}"/>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9" name="TextBox 8">
            <a:extLst>
              <a:ext uri="{FF2B5EF4-FFF2-40B4-BE49-F238E27FC236}">
                <a16:creationId xmlns:a16="http://schemas.microsoft.com/office/drawing/2014/main" id="{53162926-3606-6474-578C-F2E7C68A416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10" name="Title 1">
            <a:extLst>
              <a:ext uri="{FF2B5EF4-FFF2-40B4-BE49-F238E27FC236}">
                <a16:creationId xmlns:a16="http://schemas.microsoft.com/office/drawing/2014/main" id="{3B4675B2-2199-AFC8-B5E4-04160FFA33F9}"/>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12" name="Text Placeholder 22">
            <a:extLst>
              <a:ext uri="{FF2B5EF4-FFF2-40B4-BE49-F238E27FC236}">
                <a16:creationId xmlns:a16="http://schemas.microsoft.com/office/drawing/2014/main" id="{0B5C6E69-DAE0-6C4C-91E2-E5775B98C64E}"/>
              </a:ext>
            </a:extLst>
          </p:cNvPr>
          <p:cNvSpPr>
            <a:spLocks noGrp="1"/>
          </p:cNvSpPr>
          <p:nvPr>
            <p:ph type="body" sz="quarter" idx="21"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Tree>
    <p:extLst>
      <p:ext uri="{BB962C8B-B14F-4D97-AF65-F5344CB8AC3E}">
        <p14:creationId xmlns:p14="http://schemas.microsoft.com/office/powerpoint/2010/main" val="185246508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0" name="Text Placeholder 10">
            <a:extLst>
              <a:ext uri="{FF2B5EF4-FFF2-40B4-BE49-F238E27FC236}">
                <a16:creationId xmlns:a16="http://schemas.microsoft.com/office/drawing/2014/main" id="{CB11DC48-5DF6-C992-4BFB-5731F185D057}"/>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160BF016-9EA5-4F8C-683D-527433F00079}"/>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itle 3">
            <a:extLst>
              <a:ext uri="{FF2B5EF4-FFF2-40B4-BE49-F238E27FC236}">
                <a16:creationId xmlns:a16="http://schemas.microsoft.com/office/drawing/2014/main" id="{73A4F353-43E3-C842-3ABA-06BB5E16737D}"/>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Tree>
    <p:extLst>
      <p:ext uri="{BB962C8B-B14F-4D97-AF65-F5344CB8AC3E}">
        <p14:creationId xmlns:p14="http://schemas.microsoft.com/office/powerpoint/2010/main" val="344676303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2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8064500" cy="4297362"/>
          </a:xfrm>
          <a:prstGeom prst="rect">
            <a:avLst/>
          </a:prstGeom>
        </p:spPr>
        <p:txBody>
          <a:bodyPr lIns="0" tIns="0" rIns="0" bIns="0" anchor="t" anchorCtr="0"/>
          <a:lstStyle>
            <a:lvl1pPr marL="0" indent="0">
              <a:spcAft>
                <a:spcPts val="1000"/>
              </a:spcAft>
              <a:buFont typeface="Arial" panose="020B0604020202020204" pitchFamily="34" charset="0"/>
              <a:buNone/>
              <a:defRPr sz="2000"/>
            </a:lvl1pPr>
            <a:lvl2pPr>
              <a:spcAft>
                <a:spcPts val="1000"/>
              </a:spcAft>
              <a:buClr>
                <a:srgbClr val="4D3C35"/>
              </a:buClr>
              <a:defRPr sz="2000"/>
            </a:lvl2pPr>
            <a:lvl3pPr>
              <a:spcAft>
                <a:spcPts val="1000"/>
              </a:spcAft>
              <a:buClr>
                <a:srgbClr val="897974"/>
              </a:buClr>
              <a:defRPr sz="2000"/>
            </a:lvl3pPr>
            <a:lvl4pPr>
              <a:spcAft>
                <a:spcPts val="1000"/>
              </a:spcAft>
              <a:buClr>
                <a:srgbClr val="B3978F"/>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2"/>
            <a:r>
              <a:rPr lang="en-US"/>
              <a:t>Bullet point</a:t>
            </a:r>
          </a:p>
          <a:p>
            <a:pPr lvl="3"/>
            <a:r>
              <a:rPr lang="en-GB"/>
              <a:t>Bullet point</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202341126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807649E-BD9A-20C0-6EB8-1E24AFC35B31}"/>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E167B8D4-57E4-5311-A733-84D0CFBBF1D3}"/>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2">
            <a:extLst>
              <a:ext uri="{FF2B5EF4-FFF2-40B4-BE49-F238E27FC236}">
                <a16:creationId xmlns:a16="http://schemas.microsoft.com/office/drawing/2014/main" id="{F661751D-59CB-DB82-49F2-F8BC0474D858}"/>
              </a:ext>
            </a:extLst>
          </p:cNvPr>
          <p:cNvSpPr>
            <a:spLocks noGrp="1"/>
          </p:cNvSpPr>
          <p:nvPr>
            <p:ph type="body" idx="11" hasCustomPrompt="1"/>
          </p:nvPr>
        </p:nvSpPr>
        <p:spPr>
          <a:xfrm>
            <a:off x="302400" y="648000"/>
            <a:ext cx="8064500"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4" name="Title 3">
            <a:extLst>
              <a:ext uri="{FF2B5EF4-FFF2-40B4-BE49-F238E27FC236}">
                <a16:creationId xmlns:a16="http://schemas.microsoft.com/office/drawing/2014/main" id="{86CF8B3F-B583-CDD7-3D44-7679B99135F3}"/>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Tree>
    <p:extLst>
      <p:ext uri="{BB962C8B-B14F-4D97-AF65-F5344CB8AC3E}">
        <p14:creationId xmlns:p14="http://schemas.microsoft.com/office/powerpoint/2010/main" val="183183677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8064500" cy="4297362"/>
          </a:xfrm>
          <a:prstGeom prst="rect">
            <a:avLst/>
          </a:prstGeom>
        </p:spPr>
        <p:txBody>
          <a:bodyPr lIns="0" tIns="0" rIns="0" bIns="0" anchor="t" anchorCtr="0"/>
          <a:lstStyle>
            <a:lvl1pPr marL="0" indent="0">
              <a:spcAft>
                <a:spcPts val="1000"/>
              </a:spcAft>
              <a:buFont typeface="Arial" panose="020B0604020202020204" pitchFamily="34" charset="0"/>
              <a:buNone/>
              <a:defRPr sz="2000"/>
            </a:lvl1pPr>
            <a:lvl2pPr>
              <a:spcAft>
                <a:spcPts val="1000"/>
              </a:spcAft>
              <a:buClr>
                <a:srgbClr val="4D3C35"/>
              </a:buClr>
              <a:defRPr sz="2000"/>
            </a:lvl2pPr>
            <a:lvl3pPr>
              <a:spcAft>
                <a:spcPts val="1000"/>
              </a:spcAft>
              <a:buClr>
                <a:srgbClr val="897974"/>
              </a:buClr>
              <a:defRPr sz="2000"/>
            </a:lvl3pPr>
            <a:lvl4pPr>
              <a:spcAft>
                <a:spcPts val="1000"/>
              </a:spcAft>
              <a:buClr>
                <a:srgbClr val="B3978F"/>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2"/>
            <a:r>
              <a:rPr lang="en-US"/>
              <a:t>Bullet point</a:t>
            </a:r>
          </a:p>
          <a:p>
            <a:pPr lvl="3"/>
            <a:r>
              <a:rPr lang="en-GB"/>
              <a:t>Bullet point</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2" name="Text Placeholder 2">
            <a:extLst>
              <a:ext uri="{FF2B5EF4-FFF2-40B4-BE49-F238E27FC236}">
                <a16:creationId xmlns:a16="http://schemas.microsoft.com/office/drawing/2014/main" id="{0C03EFD2-E964-1711-A216-DF817606ED2C}"/>
              </a:ext>
            </a:extLst>
          </p:cNvPr>
          <p:cNvSpPr>
            <a:spLocks noGrp="1"/>
          </p:cNvSpPr>
          <p:nvPr>
            <p:ph type="body" idx="11" hasCustomPrompt="1"/>
          </p:nvPr>
        </p:nvSpPr>
        <p:spPr>
          <a:xfrm>
            <a:off x="302400" y="648000"/>
            <a:ext cx="8064500"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200492625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pic>
        <p:nvPicPr>
          <p:cNvPr id="2" name="Picture Placeholder 10" descr="A close-up of a person's face&#10;&#10;AI-generated content may be incorrect.">
            <a:extLst>
              <a:ext uri="{FF2B5EF4-FFF2-40B4-BE49-F238E27FC236}">
                <a16:creationId xmlns:a16="http://schemas.microsoft.com/office/drawing/2014/main" id="{C4EFE0E0-484C-9D2E-89A8-6A900D526828}"/>
              </a:ext>
            </a:extLst>
          </p:cNvPr>
          <p:cNvPicPr>
            <a:picLocks noChangeAspect="1"/>
          </p:cNvPicPr>
          <p:nvPr userDrawn="1"/>
        </p:nvPicPr>
        <p:blipFill>
          <a:blip r:embed="rId2"/>
          <a:srcRect r="50000"/>
          <a:stretch/>
        </p:blipFill>
        <p:spPr>
          <a:xfrm>
            <a:off x="1" y="2"/>
            <a:ext cx="6096000" cy="6857998"/>
          </a:xfrm>
          <a:prstGeom prst="rect">
            <a:avLst/>
          </a:prstGeom>
        </p:spPr>
      </p:pic>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6548217" y="1260000"/>
            <a:ext cx="5153003" cy="4297362"/>
          </a:xfrm>
          <a:prstGeom prst="rect">
            <a:avLst/>
          </a:prstGeom>
        </p:spPr>
        <p:txBody>
          <a:bodyPr lIns="0" tIns="0" rIns="0" bIns="0" anchor="t" anchorCtr="0"/>
          <a:lstStyle>
            <a:lvl1pPr marL="0" indent="0">
              <a:lnSpc>
                <a:spcPct val="100000"/>
              </a:lnSpc>
              <a:spcAft>
                <a:spcPts val="1000"/>
              </a:spcAft>
              <a:buFont typeface="Arial" panose="020B0604020202020204" pitchFamily="34" charset="0"/>
              <a:buNone/>
              <a:defRPr sz="2000"/>
            </a:lvl1pPr>
            <a:lvl2pPr>
              <a:lnSpc>
                <a:spcPct val="100000"/>
              </a:lnSpc>
              <a:spcAft>
                <a:spcPts val="1000"/>
              </a:spcAft>
              <a:buClr>
                <a:srgbClr val="4D3C35"/>
              </a:buClr>
              <a:defRPr sz="2000"/>
            </a:lvl2pPr>
            <a:lvl3pPr>
              <a:lnSpc>
                <a:spcPct val="100000"/>
              </a:lnSpc>
              <a:spcAft>
                <a:spcPts val="1000"/>
              </a:spcAft>
              <a:buClr>
                <a:srgbClr val="897974"/>
              </a:buClr>
              <a:defRPr sz="2000"/>
            </a:lvl3pPr>
            <a:lvl4pPr>
              <a:lnSpc>
                <a:spcPct val="100000"/>
              </a:lnSpc>
              <a:spcAft>
                <a:spcPts val="1000"/>
              </a:spcAft>
              <a:buClr>
                <a:srgbClr val="B3978F"/>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2"/>
            <a:r>
              <a:rPr lang="en-US"/>
              <a:t>Bullet point</a:t>
            </a:r>
          </a:p>
          <a:p>
            <a:pPr lvl="3"/>
            <a:r>
              <a:rPr lang="en-GB"/>
              <a:t>Bullet point</a:t>
            </a:r>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6" name="TextBox 5">
            <a:extLst>
              <a:ext uri="{FF2B5EF4-FFF2-40B4-BE49-F238E27FC236}">
                <a16:creationId xmlns:a16="http://schemas.microsoft.com/office/drawing/2014/main" id="{28831EEE-BB10-DE39-57B8-2D3A9C74F3C2}"/>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10" name="Text Placeholder 2">
            <a:extLst>
              <a:ext uri="{FF2B5EF4-FFF2-40B4-BE49-F238E27FC236}">
                <a16:creationId xmlns:a16="http://schemas.microsoft.com/office/drawing/2014/main" id="{6277FF2A-DF19-F6C1-36C6-AD5D38910F12}"/>
              </a:ext>
            </a:extLst>
          </p:cNvPr>
          <p:cNvSpPr>
            <a:spLocks noGrp="1"/>
          </p:cNvSpPr>
          <p:nvPr>
            <p:ph type="body" idx="11" hasCustomPrompt="1"/>
          </p:nvPr>
        </p:nvSpPr>
        <p:spPr>
          <a:xfrm>
            <a:off x="302400" y="648000"/>
            <a:ext cx="525642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itle 3">
            <a:extLst>
              <a:ext uri="{FF2B5EF4-FFF2-40B4-BE49-F238E27FC236}">
                <a16:creationId xmlns:a16="http://schemas.microsoft.com/office/drawing/2014/main" id="{2EA7FF03-899B-615A-1576-D4B4F9E1653F}"/>
              </a:ext>
            </a:extLst>
          </p:cNvPr>
          <p:cNvSpPr>
            <a:spLocks noGrp="1"/>
          </p:cNvSpPr>
          <p:nvPr>
            <p:ph type="title" hasCustomPrompt="1"/>
          </p:nvPr>
        </p:nvSpPr>
        <p:spPr>
          <a:xfrm>
            <a:off x="302401" y="302400"/>
            <a:ext cx="5256427"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Tree>
    <p:extLst>
      <p:ext uri="{BB962C8B-B14F-4D97-AF65-F5344CB8AC3E}">
        <p14:creationId xmlns:p14="http://schemas.microsoft.com/office/powerpoint/2010/main" val="195743932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6537671" cy="3131538"/>
          </a:xfrm>
          <a:prstGeom prst="rect">
            <a:avLst/>
          </a:prstGeom>
        </p:spPr>
        <p:txBody>
          <a:bodyPr lIns="0" tIns="0" rIns="0" bIns="0"/>
          <a:lstStyle>
            <a:lvl1pPr>
              <a:spcAft>
                <a:spcPts val="1000"/>
              </a:spcAft>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itle 3">
            <a:extLst>
              <a:ext uri="{FF2B5EF4-FFF2-40B4-BE49-F238E27FC236}">
                <a16:creationId xmlns:a16="http://schemas.microsoft.com/office/drawing/2014/main" id="{065478AE-DB06-655A-9F68-6B7C99C25627}"/>
              </a:ext>
            </a:extLst>
          </p:cNvPr>
          <p:cNvSpPr>
            <a:spLocks noGrp="1"/>
          </p:cNvSpPr>
          <p:nvPr>
            <p:ph type="title" hasCustomPrompt="1"/>
          </p:nvPr>
        </p:nvSpPr>
        <p:spPr>
          <a:xfrm>
            <a:off x="302401" y="302400"/>
            <a:ext cx="6537669"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
        <p:nvSpPr>
          <p:cNvPr id="2" name="TextBox 1">
            <a:extLst>
              <a:ext uri="{FF2B5EF4-FFF2-40B4-BE49-F238E27FC236}">
                <a16:creationId xmlns:a16="http://schemas.microsoft.com/office/drawing/2014/main" id="{D8BE2929-869F-9C4E-139E-4D4D0985FD6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3" name="Text Placeholder 2">
            <a:extLst>
              <a:ext uri="{FF2B5EF4-FFF2-40B4-BE49-F238E27FC236}">
                <a16:creationId xmlns:a16="http://schemas.microsoft.com/office/drawing/2014/main" id="{2A597A8B-F154-6DC9-6E90-9860620987D0}"/>
              </a:ext>
            </a:extLst>
          </p:cNvPr>
          <p:cNvSpPr>
            <a:spLocks noGrp="1"/>
          </p:cNvSpPr>
          <p:nvPr>
            <p:ph type="body" idx="11" hasCustomPrompt="1"/>
          </p:nvPr>
        </p:nvSpPr>
        <p:spPr>
          <a:xfrm>
            <a:off x="302400" y="648000"/>
            <a:ext cx="6537669"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287830275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Box 4">
            <a:extLst>
              <a:ext uri="{FF2B5EF4-FFF2-40B4-BE49-F238E27FC236}">
                <a16:creationId xmlns:a16="http://schemas.microsoft.com/office/drawing/2014/main" id="{80D40A05-F88F-EF39-0479-83AC0922CEFB}"/>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12" name="Title 3">
            <a:extLst>
              <a:ext uri="{FF2B5EF4-FFF2-40B4-BE49-F238E27FC236}">
                <a16:creationId xmlns:a16="http://schemas.microsoft.com/office/drawing/2014/main" id="{FCDB1E90-21A6-A4E2-3C6B-BCD58FEF6EFE}"/>
              </a:ext>
            </a:extLst>
          </p:cNvPr>
          <p:cNvSpPr>
            <a:spLocks noGrp="1"/>
          </p:cNvSpPr>
          <p:nvPr>
            <p:ph type="title" hasCustomPrompt="1"/>
          </p:nvPr>
        </p:nvSpPr>
        <p:spPr>
          <a:xfrm>
            <a:off x="302402" y="302400"/>
            <a:ext cx="550087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
        <p:nvSpPr>
          <p:cNvPr id="2" name="Text Placeholder 2">
            <a:extLst>
              <a:ext uri="{FF2B5EF4-FFF2-40B4-BE49-F238E27FC236}">
                <a16:creationId xmlns:a16="http://schemas.microsoft.com/office/drawing/2014/main" id="{7FF60EBD-5304-3138-7A53-18BCFC968188}"/>
              </a:ext>
            </a:extLst>
          </p:cNvPr>
          <p:cNvSpPr>
            <a:spLocks noGrp="1"/>
          </p:cNvSpPr>
          <p:nvPr>
            <p:ph type="body" idx="11" hasCustomPrompt="1"/>
          </p:nvPr>
        </p:nvSpPr>
        <p:spPr>
          <a:xfrm>
            <a:off x="302400" y="648000"/>
            <a:ext cx="5500869"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2653448268"/>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2_Title and 2 Content 3">
    <p:bg>
      <p:bgPr>
        <a:solidFill>
          <a:srgbClr val="4D3C35"/>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5" name="TextBox 4">
            <a:extLst>
              <a:ext uri="{FF2B5EF4-FFF2-40B4-BE49-F238E27FC236}">
                <a16:creationId xmlns:a16="http://schemas.microsoft.com/office/drawing/2014/main" id="{5F5DBC17-0A33-6C86-B9C7-686CEFFDDD5D}"/>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10" name="Slide Number Placeholder 7">
            <a:extLst>
              <a:ext uri="{FF2B5EF4-FFF2-40B4-BE49-F238E27FC236}">
                <a16:creationId xmlns:a16="http://schemas.microsoft.com/office/drawing/2014/main" id="{79DE5C81-4587-05D1-0936-85599A180A63}"/>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17" name="Text Placeholder 10">
            <a:extLst>
              <a:ext uri="{FF2B5EF4-FFF2-40B4-BE49-F238E27FC236}">
                <a16:creationId xmlns:a16="http://schemas.microsoft.com/office/drawing/2014/main" id="{4AB461DB-0590-3472-4CA8-8D25BDB149D7}"/>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EB579A2F-325F-344B-6BDF-3CBA495A75A8}"/>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21" name="Title 3">
            <a:extLst>
              <a:ext uri="{FF2B5EF4-FFF2-40B4-BE49-F238E27FC236}">
                <a16:creationId xmlns:a16="http://schemas.microsoft.com/office/drawing/2014/main" id="{9854F0DC-38F7-4D91-571A-EF84F0ADC2ED}"/>
              </a:ext>
            </a:extLst>
          </p:cNvPr>
          <p:cNvSpPr>
            <a:spLocks noGrp="1"/>
          </p:cNvSpPr>
          <p:nvPr>
            <p:ph type="title" hasCustomPrompt="1"/>
          </p:nvPr>
        </p:nvSpPr>
        <p:spPr>
          <a:xfrm>
            <a:off x="302401" y="302400"/>
            <a:ext cx="5500868"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22" name="Text Placeholder 6">
            <a:extLst>
              <a:ext uri="{FF2B5EF4-FFF2-40B4-BE49-F238E27FC236}">
                <a16:creationId xmlns:a16="http://schemas.microsoft.com/office/drawing/2014/main" id="{A4836888-8D82-B666-6B97-EACD63AFFF2F}"/>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2" name="Text Placeholder 2">
            <a:extLst>
              <a:ext uri="{FF2B5EF4-FFF2-40B4-BE49-F238E27FC236}">
                <a16:creationId xmlns:a16="http://schemas.microsoft.com/office/drawing/2014/main" id="{EE5BF8EC-F564-B9DA-22A9-635A0DEA10D6}"/>
              </a:ext>
            </a:extLst>
          </p:cNvPr>
          <p:cNvSpPr>
            <a:spLocks noGrp="1"/>
          </p:cNvSpPr>
          <p:nvPr>
            <p:ph type="body" idx="11" hasCustomPrompt="1"/>
          </p:nvPr>
        </p:nvSpPr>
        <p:spPr>
          <a:xfrm>
            <a:off x="302400" y="648000"/>
            <a:ext cx="5500869"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38487011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8B0E3894-3325-BE0D-ECC2-25E06ADC2506}"/>
              </a:ext>
            </a:extLst>
          </p:cNvPr>
          <p:cNvSpPr>
            <a:spLocks noGrp="1"/>
          </p:cNvSpPr>
          <p:nvPr>
            <p:ph type="body" idx="27" hasCustomPrompt="1"/>
          </p:nvPr>
        </p:nvSpPr>
        <p:spPr>
          <a:xfrm>
            <a:off x="302401" y="648000"/>
            <a:ext cx="3083594"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0" y="1260000"/>
            <a:ext cx="3083595" cy="3840996"/>
          </a:xfrm>
          <a:prstGeom prst="rect">
            <a:avLst/>
          </a:prstGeom>
        </p:spPr>
        <p:txBody>
          <a:bodyPr lIns="0" tIns="0" rIns="0" bIns="0"/>
          <a:lstStyle>
            <a:lvl1pPr>
              <a:spcAft>
                <a:spcPts val="1000"/>
              </a:spcAft>
              <a:defRPr sz="20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Box 6">
            <a:extLst>
              <a:ext uri="{FF2B5EF4-FFF2-40B4-BE49-F238E27FC236}">
                <a16:creationId xmlns:a16="http://schemas.microsoft.com/office/drawing/2014/main" id="{7AFF1241-4DE1-9B97-1D4D-FEB6ED984E10}"/>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15" name="Title 3">
            <a:extLst>
              <a:ext uri="{FF2B5EF4-FFF2-40B4-BE49-F238E27FC236}">
                <a16:creationId xmlns:a16="http://schemas.microsoft.com/office/drawing/2014/main" id="{AA53368B-D5D6-0FE4-BC18-31C572EAE3DA}"/>
              </a:ext>
            </a:extLst>
          </p:cNvPr>
          <p:cNvSpPr>
            <a:spLocks noGrp="1"/>
          </p:cNvSpPr>
          <p:nvPr>
            <p:ph type="title" hasCustomPrompt="1"/>
          </p:nvPr>
        </p:nvSpPr>
        <p:spPr>
          <a:xfrm>
            <a:off x="302402" y="302400"/>
            <a:ext cx="3083593"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Tree>
    <p:extLst>
      <p:ext uri="{BB962C8B-B14F-4D97-AF65-F5344CB8AC3E}">
        <p14:creationId xmlns:p14="http://schemas.microsoft.com/office/powerpoint/2010/main" val="259330791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3_Quote 1">
    <p:bg>
      <p:bgPr>
        <a:solidFill>
          <a:schemeClr val="bg1"/>
        </a:solidFill>
        <a:effectLst/>
      </p:bgPr>
    </p:bg>
    <p:spTree>
      <p:nvGrpSpPr>
        <p:cNvPr id="1" name=""/>
        <p:cNvGrpSpPr/>
        <p:nvPr/>
      </p:nvGrpSpPr>
      <p:grpSpPr>
        <a:xfrm>
          <a:off x="0" y="0"/>
          <a:ext cx="0" cy="0"/>
          <a:chOff x="0" y="0"/>
          <a:chExt cx="0" cy="0"/>
        </a:xfrm>
      </p:grpSpPr>
      <p:sp>
        <p:nvSpPr>
          <p:cNvPr id="9" name="Picture Placeholder 29">
            <a:extLst>
              <a:ext uri="{FF2B5EF4-FFF2-40B4-BE49-F238E27FC236}">
                <a16:creationId xmlns:a16="http://schemas.microsoft.com/office/drawing/2014/main" id="{BC0F5492-99EE-7C9A-5553-B22D5DDF8A9C}"/>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92234FF6-8AA0-B65C-03AD-37BB33DC24C6}"/>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Tree>
    <p:extLst>
      <p:ext uri="{BB962C8B-B14F-4D97-AF65-F5344CB8AC3E}">
        <p14:creationId xmlns:p14="http://schemas.microsoft.com/office/powerpoint/2010/main" val="2115523776"/>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userDrawn="1">
  <p:cSld name="1_Quote 1">
    <p:bg>
      <p:bgPr>
        <a:solidFill>
          <a:srgbClr val="4D3C35"/>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92234FF6-8AA0-B65C-03AD-37BB33DC24C6}"/>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2" name="Text Placeholder 6">
            <a:extLst>
              <a:ext uri="{FF2B5EF4-FFF2-40B4-BE49-F238E27FC236}">
                <a16:creationId xmlns:a16="http://schemas.microsoft.com/office/drawing/2014/main" id="{1F599C7D-E41B-A41C-2B5A-E1BD82607889}"/>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Tree>
    <p:extLst>
      <p:ext uri="{BB962C8B-B14F-4D97-AF65-F5344CB8AC3E}">
        <p14:creationId xmlns:p14="http://schemas.microsoft.com/office/powerpoint/2010/main" val="294814929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userDrawn="1">
  <p:cSld name="2_Quote 1">
    <p:bg>
      <p:bgPr>
        <a:solidFill>
          <a:srgbClr val="4D3C35"/>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92234FF6-8AA0-B65C-03AD-37BB33DC24C6}"/>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3" name="Text Placeholder 15">
            <a:extLst>
              <a:ext uri="{FF2B5EF4-FFF2-40B4-BE49-F238E27FC236}">
                <a16:creationId xmlns:a16="http://schemas.microsoft.com/office/drawing/2014/main" id="{A669DD7B-A4EF-AEE1-43BC-BADC0CCCAB02}"/>
              </a:ext>
            </a:extLst>
          </p:cNvPr>
          <p:cNvSpPr>
            <a:spLocks noGrp="1"/>
          </p:cNvSpPr>
          <p:nvPr>
            <p:ph type="body" sz="quarter" idx="12" hasCustomPrompt="1"/>
          </p:nvPr>
        </p:nvSpPr>
        <p:spPr>
          <a:xfrm>
            <a:off x="302400" y="1342800"/>
            <a:ext cx="10402113" cy="3086100"/>
          </a:xfrm>
          <a:prstGeom prst="rect">
            <a:avLst/>
          </a:prstGeom>
        </p:spPr>
        <p:txBody>
          <a:bodyPr lIns="0" tIns="0" rIns="0" b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5" name="Text Placeholder 15">
            <a:extLst>
              <a:ext uri="{FF2B5EF4-FFF2-40B4-BE49-F238E27FC236}">
                <a16:creationId xmlns:a16="http://schemas.microsoft.com/office/drawing/2014/main" id="{C27B2498-9C63-202D-67B6-A37BEB9A4048}"/>
              </a:ext>
            </a:extLst>
          </p:cNvPr>
          <p:cNvSpPr>
            <a:spLocks noGrp="1"/>
          </p:cNvSpPr>
          <p:nvPr>
            <p:ph type="body" sz="quarter" idx="13" hasCustomPrompt="1"/>
          </p:nvPr>
        </p:nvSpPr>
        <p:spPr>
          <a:xfrm>
            <a:off x="297038" y="4572000"/>
            <a:ext cx="10404233" cy="933450"/>
          </a:xfrm>
          <a:prstGeom prst="rect">
            <a:avLst/>
          </a:prstGeom>
        </p:spPr>
        <p:txBody>
          <a:bodyPr lIns="0" tIns="0" rIns="0" bIns="0" anchor="t">
            <a:noAutofit/>
          </a:bodyPr>
          <a:lstStyle>
            <a:lvl1pPr>
              <a:lnSpc>
                <a:spcPct val="90000"/>
              </a:lnSpc>
              <a:defRPr sz="3000" b="1">
                <a:solidFill>
                  <a:srgbClr val="CCBCB8"/>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spTree>
    <p:extLst>
      <p:ext uri="{BB962C8B-B14F-4D97-AF65-F5344CB8AC3E}">
        <p14:creationId xmlns:p14="http://schemas.microsoft.com/office/powerpoint/2010/main" val="423323109"/>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userDrawn="1">
  <p:cSld name="2_End Slide 1">
    <p:bg>
      <p:bgPr>
        <a:solidFill>
          <a:srgbClr val="4D3C35"/>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C5584591-B6C0-8847-8319-FEF7BFDD10B3}"/>
              </a:ext>
            </a:extLst>
          </p:cNvPr>
          <p:cNvGrpSpPr/>
          <p:nvPr userDrawn="1"/>
        </p:nvGrpSpPr>
        <p:grpSpPr>
          <a:xfrm>
            <a:off x="0" y="594000"/>
            <a:ext cx="12191999" cy="5148915"/>
            <a:chOff x="0" y="594000"/>
            <a:chExt cx="12191999" cy="5148915"/>
          </a:xfrm>
          <a:solidFill>
            <a:srgbClr val="897974"/>
          </a:solidFill>
        </p:grpSpPr>
        <p:sp>
          <p:nvSpPr>
            <p:cNvPr id="10" name="Oval 9">
              <a:extLst>
                <a:ext uri="{FF2B5EF4-FFF2-40B4-BE49-F238E27FC236}">
                  <a16:creationId xmlns:a16="http://schemas.microsoft.com/office/drawing/2014/main" id="{CC5AC2BD-DEE8-9546-8AD0-76E887E1989D}"/>
                </a:ext>
              </a:extLst>
            </p:cNvPr>
            <p:cNvSpPr>
              <a:spLocks noChangeAspect="1"/>
            </p:cNvSpPr>
            <p:nvPr userDrawn="1"/>
          </p:nvSpPr>
          <p:spPr>
            <a:xfrm>
              <a:off x="771328" y="594000"/>
              <a:ext cx="5148000" cy="5148000"/>
            </a:xfrm>
            <a:prstGeom prst="ellipse">
              <a:avLst/>
            </a:pr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A82FA2A5-ACB0-754D-AA2B-F877C0508F75}"/>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Freeform: Shape 6">
              <a:extLst>
                <a:ext uri="{FF2B5EF4-FFF2-40B4-BE49-F238E27FC236}">
                  <a16:creationId xmlns:a16="http://schemas.microsoft.com/office/drawing/2014/main" id="{B0CF9030-5BE8-6543-AE47-C3F2D78FE0D2}"/>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Slide Number Placeholder 7">
            <a:extLst>
              <a:ext uri="{FF2B5EF4-FFF2-40B4-BE49-F238E27FC236}">
                <a16:creationId xmlns:a16="http://schemas.microsoft.com/office/drawing/2014/main" id="{05C2612F-8259-4A09-8A85-CFB1AB6C1D2C}"/>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16" name="Title 3">
            <a:extLst>
              <a:ext uri="{FF2B5EF4-FFF2-40B4-BE49-F238E27FC236}">
                <a16:creationId xmlns:a16="http://schemas.microsoft.com/office/drawing/2014/main" id="{1343D0FE-2E68-794F-A6D3-6C978F4BD5B3}"/>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3" name="Text Placeholder 6">
            <a:extLst>
              <a:ext uri="{FF2B5EF4-FFF2-40B4-BE49-F238E27FC236}">
                <a16:creationId xmlns:a16="http://schemas.microsoft.com/office/drawing/2014/main" id="{54D23AD6-5D73-CD22-998D-18DA2B415B2D}"/>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5" name="Text Placeholder 2">
            <a:extLst>
              <a:ext uri="{FF2B5EF4-FFF2-40B4-BE49-F238E27FC236}">
                <a16:creationId xmlns:a16="http://schemas.microsoft.com/office/drawing/2014/main" id="{616340E9-FF5E-4E4A-652F-CBE30509BE51}"/>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33061524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4D3C35"/>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D53978B-C405-F87E-E8E1-FED8B2BBADE2}"/>
              </a:ext>
            </a:extLst>
          </p:cNvPr>
          <p:cNvGrpSpPr/>
          <p:nvPr userDrawn="1"/>
        </p:nvGrpSpPr>
        <p:grpSpPr>
          <a:xfrm>
            <a:off x="0" y="594000"/>
            <a:ext cx="12191999" cy="5148915"/>
            <a:chOff x="0" y="594000"/>
            <a:chExt cx="12191999" cy="5148915"/>
          </a:xfrm>
          <a:solidFill>
            <a:srgbClr val="897974"/>
          </a:solidFill>
        </p:grpSpPr>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4" name="TextBox 3">
            <a:extLst>
              <a:ext uri="{FF2B5EF4-FFF2-40B4-BE49-F238E27FC236}">
                <a16:creationId xmlns:a16="http://schemas.microsoft.com/office/drawing/2014/main" id="{973D1059-E8D6-11C1-4DEF-FBCDD6F0205B}"/>
              </a:ext>
            </a:extLst>
          </p:cNvPr>
          <p:cNvSpPr txBox="1"/>
          <p:nvPr userDrawn="1"/>
        </p:nvSpPr>
        <p:spPr>
          <a:xfrm>
            <a:off x="2533166" y="2602636"/>
            <a:ext cx="7125669" cy="784830"/>
          </a:xfrm>
          <a:prstGeom prst="rect">
            <a:avLst/>
          </a:prstGeom>
          <a:noFill/>
        </p:spPr>
        <p:txBody>
          <a:bodyPr wrap="none" rtlCol="0">
            <a:spAutoFit/>
          </a:bodyPr>
          <a:lstStyle/>
          <a:p>
            <a:pPr algn="ctr"/>
            <a:r>
              <a:rPr lang="en-GB" sz="4500" b="1">
                <a:solidFill>
                  <a:schemeClr val="bg1"/>
                </a:solidFill>
                <a:latin typeface="+mj-lt"/>
              </a:rPr>
              <a:t>We bring progress to life.</a:t>
            </a:r>
          </a:p>
        </p:txBody>
      </p:sp>
      <p:pic>
        <p:nvPicPr>
          <p:cNvPr id="8" name="Picture 12">
            <a:extLst>
              <a:ext uri="{FF2B5EF4-FFF2-40B4-BE49-F238E27FC236}">
                <a16:creationId xmlns:a16="http://schemas.microsoft.com/office/drawing/2014/main" id="{7FBC5082-2859-2479-685B-3699A6070BD6}"/>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2" name="TextBox 1">
            <a:extLst>
              <a:ext uri="{FF2B5EF4-FFF2-40B4-BE49-F238E27FC236}">
                <a16:creationId xmlns:a16="http://schemas.microsoft.com/office/drawing/2014/main" id="{C478CB60-0CDF-6EFD-EE36-65F96BF31C2F}"/>
              </a:ext>
            </a:extLst>
          </p:cNvPr>
          <p:cNvSpPr txBox="1"/>
          <p:nvPr userDrawn="1"/>
        </p:nvSpPr>
        <p:spPr>
          <a:xfrm>
            <a:off x="207742" y="6420601"/>
            <a:ext cx="1906757" cy="215444"/>
          </a:xfrm>
          <a:prstGeom prst="rect">
            <a:avLst/>
          </a:prstGeom>
          <a:noFill/>
        </p:spPr>
        <p:txBody>
          <a:bodyPr wrap="square" rtlCol="0">
            <a:spAutoFit/>
          </a:bodyPr>
          <a:lstStyle/>
          <a:p>
            <a:r>
              <a:rPr lang="en-US" sz="800" dirty="0">
                <a:solidFill>
                  <a:schemeClr val="bg1"/>
                </a:solidFill>
              </a:rPr>
              <a:t>© 2025 </a:t>
            </a:r>
            <a:r>
              <a:rPr lang="en-US" sz="800" dirty="0" err="1">
                <a:solidFill>
                  <a:schemeClr val="bg1"/>
                </a:solidFill>
              </a:rPr>
              <a:t>dsm-firmenich</a:t>
            </a:r>
            <a:r>
              <a:rPr lang="en-US" sz="800" dirty="0">
                <a:solidFill>
                  <a:schemeClr val="bg1"/>
                </a:solidFill>
              </a:rPr>
              <a:t> group.</a:t>
            </a:r>
          </a:p>
        </p:txBody>
      </p:sp>
    </p:spTree>
    <p:extLst>
      <p:ext uri="{BB962C8B-B14F-4D97-AF65-F5344CB8AC3E}">
        <p14:creationId xmlns:p14="http://schemas.microsoft.com/office/powerpoint/2010/main" val="15137226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4517552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userDrawn="1">
  <p:cSld name="Title Slide (Black Logo)">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DADE9C-AAB5-31C2-1628-542A1A70C345}"/>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Picture Placeholder 7">
            <a:extLst>
              <a:ext uri="{FF2B5EF4-FFF2-40B4-BE49-F238E27FC236}">
                <a16:creationId xmlns:a16="http://schemas.microsoft.com/office/drawing/2014/main" id="{B5F25862-AE8C-B710-85AA-79079437061F}"/>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332922415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userDrawn="1">
  <p:cSld name="Title Slide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636DFEB-77B2-2024-E1B5-9B43A6199F43}"/>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89AB9033-9FFB-77D4-8302-D3EDDB12B3A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CFDA699E-AF6B-E997-DE48-A037AE606F0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F42EFDF2-6CC4-6FD7-DE09-059AA1998F1E}"/>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F22F9132-8373-4305-6C5C-9EBABA1BC2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0077256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userDrawn="1">
  <p:cSld name="Title Slide 4">
    <p:bg>
      <p:bgPr>
        <a:solidFill>
          <a:schemeClr val="accent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AA8809C-AFD7-0AAC-FD4F-8A5BA599EE75}"/>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DB977486-D57B-C4FA-89D5-2AD207D90EC6}"/>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56F1E21A-0465-693F-E2CD-8ABC6272AB06}"/>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6BF9AA2C-74FE-02F6-FD70-F1584BCF00E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B401906-82EE-5D36-3AB4-3ED2A15764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784238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userDrawn="1">
  <p:cSld name="Title Slide 5">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587A3D7-7A15-6F93-1556-EA3065A54337}"/>
              </a:ext>
            </a:extLst>
          </p:cNvPr>
          <p:cNvSpPr/>
          <p:nvPr userDrawn="1"/>
        </p:nvSpPr>
        <p:spPr>
          <a:xfrm>
            <a:off x="0" y="0"/>
            <a:ext cx="1220176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6" name="Title 1">
            <a:extLst>
              <a:ext uri="{FF2B5EF4-FFF2-40B4-BE49-F238E27FC236}">
                <a16:creationId xmlns:a16="http://schemas.microsoft.com/office/drawing/2014/main" id="{1EB870E1-F678-B3B4-A02A-5A7368EFFA3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489000AF-2BAF-01C3-99D9-414DCE327EF4}"/>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22BDC2C7-9AE3-CFB9-C494-F05CABC26E2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80063D5-7A2C-1E21-9E07-23F29834DE0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974996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userDrawn="1">
  <p:cSld name="Title Slide 6">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5D75B38-946B-8E72-FEBB-5393D31B28C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397B5EAC-825C-D420-36AD-F248E3E85BC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A4D8D6A1-82F8-61E5-5BFD-3D3394D0BB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3DC4A99E-337D-221A-95F9-A5A4A5B999A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C161FB6-2EF8-DD04-3F66-18DF2748C6D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73630404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userDrawn="1">
  <p:cSld name="Title Slide 7">
    <p:bg>
      <p:bgPr>
        <a:solidFill>
          <a:schemeClr val="accent3"/>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FB16F40-075A-A61A-E3E5-2FA6E836ABCB}"/>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E6996E1C-62E9-5B55-0AE4-399F08991CE8}"/>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EBF7E7CD-DA50-C99C-6582-F3320AC48E3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549A12F-EE50-72C5-BA4F-3F1CFA49865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1C5337A-0C6B-AC09-70B1-943D9F467C8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058215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userDrawn="1">
  <p:cSld name="Title Slide 8">
    <p:bg>
      <p:bgPr>
        <a:solidFill>
          <a:schemeClr val="accent3"/>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6818A5A-193F-53FA-B31A-9DFB85B2F1F7}"/>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F26D2B9A-A2A7-974D-4AF4-298D9C017779}"/>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357F913E-CE91-B903-6294-53B6A9D976F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FAC2AF5-BADF-1FF3-D809-09D9CC3A60C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59D043D-A419-FF04-91B3-6E736F77A7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7674713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userDrawn="1">
  <p:cSld name="Title Slide 9">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ACDB3D-AED6-8ECE-9C80-828FF54EB326}"/>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FCB5C0A9-1808-C851-C891-831035B1A0F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AD098A4C-FDED-295D-01B7-DF0795614481}"/>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4F391AD7-7039-C158-5CDE-40E2CD076076}"/>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BF307AD1-BCC9-4CE5-EB50-FFABEF3EAFC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86320846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userDrawn="1">
  <p:cSld name="Title Slide 10">
    <p:bg>
      <p:bgPr>
        <a:solidFill>
          <a:schemeClr val="accent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5EC8ED1-4296-01ED-4DEB-8A3E6FF959F7}"/>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ext Placeholder 7">
            <a:extLst>
              <a:ext uri="{FF2B5EF4-FFF2-40B4-BE49-F238E27FC236}">
                <a16:creationId xmlns:a16="http://schemas.microsoft.com/office/drawing/2014/main" id="{0990CFDD-5D59-DE8D-B4E1-02A14925AE8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BAA2D97E-0982-1C1A-A506-5E8CB976497D}"/>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pic>
        <p:nvPicPr>
          <p:cNvPr id="10" name="Picture 9">
            <a:extLst>
              <a:ext uri="{FF2B5EF4-FFF2-40B4-BE49-F238E27FC236}">
                <a16:creationId xmlns:a16="http://schemas.microsoft.com/office/drawing/2014/main" id="{473C387D-7DFC-D93B-B2D7-34007CA1E3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368794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userDrawn="1">
  <p:cSld name="Title Slide 11">
    <p:bg>
      <p:bgPr>
        <a:solidFill>
          <a:schemeClr val="accent6"/>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5DE2CE8-D134-5452-ED75-2F901FE55266}"/>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5A43F8D-96A4-ED7A-53A4-E20108236E9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CE531E8E-EDC5-C54C-FD26-5FFA0EF1BEC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D352F215-8C22-78A2-4096-12F5AB20490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31B33226-FD19-6AF1-5B88-0ADC7B4FA26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0690321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userDrawn="1">
  <p:cSld name="Title Slide 12">
    <p:bg>
      <p:bgPr>
        <a:solidFill>
          <a:schemeClr val="accent6"/>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7D12197-7084-10BA-0C57-B2460D5978B8}"/>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78F24E74-4D85-2675-40DE-54929B6930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744C98FE-5BCB-9408-92C0-8458046712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26CBE09-48B0-18C7-46B7-AA4DF5695AC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E8CA805C-830B-795E-CB53-2AC0CE8AA9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8068061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userDrawn="1">
  <p:cSld name="Title Slide 13">
    <p:bg>
      <p:bgPr>
        <a:solidFill>
          <a:srgbClr val="CC741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0256FC5-F295-7FA2-6FA7-297AB4A4DBED}"/>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73F63217-074A-8086-2D03-06469AC861FA}"/>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B4E3F537-288F-CC55-7E3A-25EB2E85DF1A}"/>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0007230-E7C8-0C9D-27F9-AF33BE7C5CF8}"/>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467549DE-11E2-70E9-8CB2-E4C85102B92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2396701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userDrawn="1">
  <p:cSld name="Title Slide 14">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BBD79C7-5ABD-37BA-E21B-54684B6880DB}"/>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3" name="Title 1">
            <a:extLst>
              <a:ext uri="{FF2B5EF4-FFF2-40B4-BE49-F238E27FC236}">
                <a16:creationId xmlns:a16="http://schemas.microsoft.com/office/drawing/2014/main" id="{ECEFAAB5-4AFA-C6F5-1804-0C554F77476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4" name="Subtitle 2">
            <a:extLst>
              <a:ext uri="{FF2B5EF4-FFF2-40B4-BE49-F238E27FC236}">
                <a16:creationId xmlns:a16="http://schemas.microsoft.com/office/drawing/2014/main" id="{DDA9572C-967D-7C2F-3134-D016246B940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5" name="Text Placeholder 7">
            <a:extLst>
              <a:ext uri="{FF2B5EF4-FFF2-40B4-BE49-F238E27FC236}">
                <a16:creationId xmlns:a16="http://schemas.microsoft.com/office/drawing/2014/main" id="{9DA94975-E32E-3080-4239-350099ED0DE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7163E84-90E3-EDB4-378E-0E077F336DF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65362104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userDrawn="1">
  <p:cSld name="Title Slide 15">
    <p:bg>
      <p:bgPr>
        <a:solidFill>
          <a:srgbClr val="BD69D7"/>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BD505BB-3947-0F3D-2295-52678FAA67F1}"/>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AFF09F4-53A7-7EBF-DD77-A789BB27C422}"/>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7057AC5D-32F4-7124-169F-9238F87E7FE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08E0E165-E6A3-AC8A-AF37-97CAD5D33510}"/>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7ED06BB2-74CF-3099-A7B3-A02DF571D8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7000352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userDrawn="1">
  <p:cSld name="Title Slide 16">
    <p:bg>
      <p:bgPr>
        <a:solidFill>
          <a:srgbClr val="BD69D7"/>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CBDA4BA-C3AB-B58A-6256-7E119B333C82}"/>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61B76735-6121-4B73-0D07-46F6B0D23E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98056888-2F1D-DCB5-6AE0-ADB3C126A93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DEABD36F-F36F-A2A3-EF55-15145B50B02F}"/>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FA5852E-1CD8-9291-56DC-6A74969EA2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58309231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userDrawn="1">
  <p:cSld name="Title Slide 17">
    <p:bg>
      <p:bgPr>
        <a:solidFill>
          <a:srgbClr val="9138B0"/>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31FCFB7-7F4D-FFBC-184E-30F17C26057A}"/>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D6B26280-994D-BDF0-8458-FA432450EAB7}"/>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19925BF7-67A9-E8A5-B9B5-B94F1035202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864E4BB0-88F8-EC57-D64F-3D707D80327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EE30BB4-C5F0-FE32-3FA7-D92434A16B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20991776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userDrawn="1">
  <p:cSld name="Title Slide 18">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9CA8347-2E37-6623-69D0-EFDADDF979E5}"/>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D3EDB6C6-3497-D951-8FC1-17AD59E6FAC3}"/>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E27569A2-CCA1-A36C-476C-EA119D19962C}"/>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53303CDE-22AA-F86A-F5F0-0BE9C0069E95}"/>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5D30A615-7CEC-4FD8-6AB8-AE3985B90A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2168529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3827463" y="1431929"/>
            <a:ext cx="858838" cy="659765"/>
          </a:xfrm>
        </p:spPr>
        <p:txBody>
          <a:bodyPr tIns="0" anchor="ctr">
            <a:noAutofit/>
          </a:bodyPr>
          <a:lstStyle>
            <a:lvl1pPr>
              <a:defRPr sz="4300">
                <a:solidFill>
                  <a:schemeClr val="accent1"/>
                </a:solidFill>
                <a:latin typeface="DM Sans Medium"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3827463" y="2066400"/>
            <a:ext cx="858838" cy="658800"/>
          </a:xfrm>
        </p:spPr>
        <p:txBody>
          <a:bodyPr tIns="0" anchor="ctr">
            <a:noAutofit/>
          </a:bodyPr>
          <a:lstStyle>
            <a:lvl1pPr>
              <a:defRPr sz="4300">
                <a:solidFill>
                  <a:schemeClr val="accent3"/>
                </a:solidFill>
                <a:latin typeface="DM Sans Medium"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3827463" y="2700000"/>
            <a:ext cx="858838" cy="658800"/>
          </a:xfrm>
        </p:spPr>
        <p:txBody>
          <a:bodyPr tIns="0" anchor="ctr">
            <a:noAutofit/>
          </a:bodyPr>
          <a:lstStyle>
            <a:lvl1pPr>
              <a:defRPr sz="4300">
                <a:solidFill>
                  <a:schemeClr val="accent6"/>
                </a:solidFill>
                <a:latin typeface="DM Sans Medium" pitchFamily="2" charset="0"/>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4743449" y="1431929"/>
            <a:ext cx="7148514" cy="659765"/>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4743448" y="2065500"/>
            <a:ext cx="7148514" cy="659765"/>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4743447" y="2699072"/>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2"/>
          </a:xfrm>
        </p:spPr>
        <p:txBody>
          <a:bodyPr tIns="0">
            <a:noAutofit/>
          </a:bodyPr>
          <a:lstStyle>
            <a:lvl1pPr>
              <a:lnSpc>
                <a:spcPct val="90000"/>
              </a:lnSpc>
              <a:defRPr sz="5700">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3827462" y="3334959"/>
            <a:ext cx="858837" cy="658800"/>
          </a:xfrm>
        </p:spPr>
        <p:txBody>
          <a:bodyPr tIns="0" anchor="ctr">
            <a:noAutofit/>
          </a:bodyPr>
          <a:lstStyle>
            <a:lvl1pPr>
              <a:defRPr sz="4300">
                <a:solidFill>
                  <a:srgbClr val="BD69D7"/>
                </a:solidFill>
                <a:latin typeface="DM Sans Medium" pitchFamily="2" charset="0"/>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4743446" y="3334031"/>
            <a:ext cx="7148516" cy="658492"/>
          </a:xfrm>
        </p:spPr>
        <p:txBody>
          <a:bodyPr tIns="0" anchor="ctr">
            <a:noAutofit/>
          </a:bodyPr>
          <a:lstStyle>
            <a:lvl1pPr>
              <a:defRPr sz="4300">
                <a:solidFill>
                  <a:srgbClr val="BD69D7"/>
                </a:solidFill>
                <a:latin typeface="DM Sans Medium"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3827462" y="3967200"/>
            <a:ext cx="858837" cy="658800"/>
          </a:xfrm>
        </p:spPr>
        <p:txBody>
          <a:bodyPr tIns="0" anchor="ctr">
            <a:noAutofit/>
          </a:bodyPr>
          <a:lstStyle>
            <a:lvl1pPr>
              <a:defRPr sz="4300">
                <a:solidFill>
                  <a:schemeClr val="accent1"/>
                </a:solidFill>
                <a:latin typeface="DM Sans Medium"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4743446" y="3967200"/>
            <a:ext cx="7148516" cy="658492"/>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3827462" y="4600521"/>
            <a:ext cx="858837" cy="658800"/>
          </a:xfrm>
        </p:spPr>
        <p:txBody>
          <a:bodyPr tIns="0" anchor="ctr">
            <a:noAutofit/>
          </a:bodyPr>
          <a:lstStyle>
            <a:lvl1pPr>
              <a:defRPr sz="4300">
                <a:solidFill>
                  <a:schemeClr val="accent3"/>
                </a:solidFill>
                <a:latin typeface="DM Sans Medium"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4743446" y="4599593"/>
            <a:ext cx="7148516" cy="658492"/>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3827462" y="5234400"/>
            <a:ext cx="858837" cy="658800"/>
          </a:xfrm>
        </p:spPr>
        <p:txBody>
          <a:bodyPr tIns="0" anchor="ctr">
            <a:noAutofit/>
          </a:bodyPr>
          <a:lstStyle>
            <a:lvl1pPr>
              <a:defRPr sz="4300">
                <a:solidFill>
                  <a:schemeClr val="accent6"/>
                </a:solidFill>
                <a:latin typeface="DM Sans Medium"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4743446" y="5234400"/>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5" name="Title 1">
            <a:extLst>
              <a:ext uri="{FF2B5EF4-FFF2-40B4-BE49-F238E27FC236}">
                <a16:creationId xmlns:a16="http://schemas.microsoft.com/office/drawing/2014/main" id="{89FC5B0B-6D34-F4EF-94C9-B2C043032AE0}"/>
              </a:ext>
            </a:extLst>
          </p:cNvPr>
          <p:cNvSpPr>
            <a:spLocks noGrp="1"/>
          </p:cNvSpPr>
          <p:nvPr>
            <p:ph type="title" hasCustomPrompt="1"/>
          </p:nvPr>
        </p:nvSpPr>
        <p:spPr>
          <a:xfrm>
            <a:off x="302401" y="302400"/>
            <a:ext cx="2212200" cy="900111"/>
          </a:xfrm>
        </p:spPr>
        <p:txBody>
          <a:bodyPr anchor="t">
            <a:noAutofit/>
          </a:bodyPr>
          <a:lstStyle>
            <a:lvl1pPr>
              <a:defRPr sz="5700">
                <a:solidFill>
                  <a:schemeClr val="tx1"/>
                </a:solidFill>
              </a:defRPr>
            </a:lvl1pPr>
          </a:lstStyle>
          <a:p>
            <a:r>
              <a:rPr lang="en-US"/>
              <a:t>00</a:t>
            </a:r>
            <a:endParaRPr lang="en-GB"/>
          </a:p>
        </p:txBody>
      </p:sp>
    </p:spTree>
    <p:extLst>
      <p:ext uri="{BB962C8B-B14F-4D97-AF65-F5344CB8AC3E}">
        <p14:creationId xmlns:p14="http://schemas.microsoft.com/office/powerpoint/2010/main" val="3016698166"/>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1" name="Text Placeholder 10">
            <a:extLst>
              <a:ext uri="{FF2B5EF4-FFF2-40B4-BE49-F238E27FC236}">
                <a16:creationId xmlns:a16="http://schemas.microsoft.com/office/drawing/2014/main" id="{BB493DDC-9D75-8350-B2D3-A2ABE95961CF}"/>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12" name="Text Placeholder 10">
            <a:extLst>
              <a:ext uri="{FF2B5EF4-FFF2-40B4-BE49-F238E27FC236}">
                <a16:creationId xmlns:a16="http://schemas.microsoft.com/office/drawing/2014/main" id="{D86226BA-3E99-814A-72A1-BE87D6465609}"/>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558584066"/>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userDrawn="1">
  <p:cSld name="Chapter 2">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BECB051-3DF8-D362-905A-60FADD3FB0DB}"/>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7747"/>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02</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sp>
        <p:nvSpPr>
          <p:cNvPr id="4" name="Text Placeholder 10">
            <a:extLst>
              <a:ext uri="{FF2B5EF4-FFF2-40B4-BE49-F238E27FC236}">
                <a16:creationId xmlns:a16="http://schemas.microsoft.com/office/drawing/2014/main" id="{7109766F-7B97-AB39-5E3C-02C7186312F3}"/>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5" name="Text Placeholder 10">
            <a:extLst>
              <a:ext uri="{FF2B5EF4-FFF2-40B4-BE49-F238E27FC236}">
                <a16:creationId xmlns:a16="http://schemas.microsoft.com/office/drawing/2014/main" id="{F61ABFC9-256C-5717-F39D-79F254EA6E8C}"/>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684455583"/>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userDrawn="1">
  <p:cSld name=" Chapter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6474AD-4698-17FD-268E-10B329C3D95A}"/>
              </a:ext>
            </a:extLst>
          </p:cNvPr>
          <p:cNvSpPr/>
          <p:nvPr userDrawn="1"/>
        </p:nvSpPr>
        <p:spPr>
          <a:xfrm>
            <a:off x="0" y="0"/>
            <a:ext cx="12201766"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03</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574592270"/>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preserve="1" userDrawn="1">
  <p:cSld name="Chapter 4">
    <p:bg>
      <p:bgPr>
        <a:solidFill>
          <a:schemeClr val="accent3"/>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15F2235-454F-9BF4-2FDD-40A6AD9D7232}"/>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04</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408379594"/>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preserve="1" userDrawn="1">
  <p:cSld name="Chapter 5">
    <p:bg>
      <p:bgPr>
        <a:solidFill>
          <a:schemeClr val="accent6"/>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01717FE-A662-142E-09A3-44B82B11AB03}"/>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05</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13083322"/>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preserve="1" userDrawn="1">
  <p:cSld name="Chapter 6">
    <p:bg>
      <p:bgPr>
        <a:solidFill>
          <a:srgbClr val="BD69D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5E3DA8A-0F63-DB24-30FE-419B2CE42915}"/>
              </a:ext>
            </a:extLst>
          </p:cNvPr>
          <p:cNvSpPr/>
          <p:nvPr userDrawn="1"/>
        </p:nvSpPr>
        <p:spPr>
          <a:xfrm>
            <a:off x="-9766"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06</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623726151"/>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dirty="0"/>
              <a:t>Slide title</a:t>
            </a:r>
            <a:endParaRPr lang="en-GB" dirty="0"/>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20388586"/>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E37D1978-7BBC-98D5-2E46-E3EDB864056C}"/>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4240853606"/>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Title and 2 Content 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buClr>
                <a:schemeClr val="accent4"/>
              </a:buClr>
              <a:defRPr/>
            </a:lvl2pPr>
            <a:lvl3pPr>
              <a:buClr>
                <a:schemeClr val="accent3"/>
              </a:buClr>
              <a:defRPr/>
            </a:lvl3pPr>
            <a:lvl4pPr>
              <a:buClr>
                <a:srgbClr val="CBD938"/>
              </a:buCl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5C8A9C7E-574E-FB5D-D8BE-B92B9DF67E49}"/>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24CDE4D-AF4A-9CE4-CEF3-9BC58F70CBF1}"/>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5D73417C-2C99-1809-8903-2900B5269E9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4090482334"/>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Title and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44CB934D-1D50-415B-E49F-5387C5642C33}"/>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CD4B48F3-8881-B0EB-178C-C63CA828F2ED}"/>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BCE4B53F-9F36-07E8-2571-46B18A688C30}"/>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71324024"/>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Title and 2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defRPr/>
            </a:lvl2pPr>
            <a:lvl3pPr>
              <a:defRPr/>
            </a:lvl3pPr>
            <a:lvl4pP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C92155C6-5E73-6F25-3010-FA04530EBCB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012826C1-0F85-6CF6-F654-60B39EC9E06F}"/>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6800B1D1-CA81-8284-CFD5-6AF521BA88FE}"/>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01069905"/>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468934440"/>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609DBCEC-D73A-142A-EF78-FDF8AFEF6F5C}"/>
              </a:ext>
            </a:extLst>
          </p:cNvPr>
          <p:cNvSpPr>
            <a:spLocks noGrp="1"/>
          </p:cNvSpPr>
          <p:nvPr>
            <p:ph type="body" sz="quarter" idx="28"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3557670143"/>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254153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C980303D-2BCE-0698-575A-56A126A51B86}"/>
              </a:ext>
            </a:extLst>
          </p:cNvPr>
          <p:cNvSpPr>
            <a:spLocks noGrp="1"/>
          </p:cNvSpPr>
          <p:nvPr>
            <p:ph type="body" idx="11" hasCustomPrompt="1"/>
          </p:nvPr>
        </p:nvSpPr>
        <p:spPr>
          <a:xfrm>
            <a:off x="302399" y="605611"/>
            <a:ext cx="2541537"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9" y="1342800"/>
            <a:ext cx="2541538" cy="288767"/>
          </a:xfr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1" y="1797803"/>
            <a:ext cx="2541538" cy="3840996"/>
          </a:xfrm>
        </p:spPr>
        <p:txBody>
          <a:bodyPr/>
          <a:lstStyle>
            <a:lvl1pPr>
              <a:defRPr sz="13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D4B62432-C040-F60A-C7E8-B0FCD3736CD2}"/>
              </a:ext>
            </a:extLst>
          </p:cNvPr>
          <p:cNvSpPr>
            <a:spLocks noGrp="1"/>
          </p:cNvSpPr>
          <p:nvPr>
            <p:ph type="body" sz="quarter" idx="27"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4029582795"/>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preserve="1" userDrawn="1">
  <p:cSld name="Quot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5A36F0-1D0F-8505-9367-EE7D079E2A32}"/>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000" cy="933450"/>
          </a:xfrm>
        </p:spPr>
        <p:txBody>
          <a:bodyPr tIns="0" anchor="t">
            <a:noAutofit/>
          </a:bodyPr>
          <a:lstStyle>
            <a:lvl1pPr>
              <a:lnSpc>
                <a:spcPct val="90000"/>
              </a:lnSpc>
              <a:defRPr sz="3000" b="1">
                <a:solidFill>
                  <a:schemeClr val="accent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399" y="605611"/>
            <a:ext cx="10404000"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399" y="302400"/>
            <a:ext cx="10404000" cy="303211"/>
          </a:xfrm>
        </p:spPr>
        <p:txBody>
          <a:bodyPr/>
          <a:lstStyle>
            <a:lvl1pPr>
              <a:defRPr>
                <a:solidFill>
                  <a:schemeClr val="bg1"/>
                </a:solidFill>
              </a:defRPr>
            </a:lvl1pPr>
          </a:lstStyle>
          <a:p>
            <a:r>
              <a:rPr lang="en-US"/>
              <a:t>Slide title</a:t>
            </a:r>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E4E2C9F-8A3C-C037-7C3B-1456AE33118C}"/>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270117452"/>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preserve="1" userDrawn="1">
  <p:cSld name="Quote 2">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D2C7741-19D0-A03E-8286-5BEC9F4676CC}"/>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chemeClr val="accent3"/>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12" name="Text Placeholder 10">
            <a:extLst>
              <a:ext uri="{FF2B5EF4-FFF2-40B4-BE49-F238E27FC236}">
                <a16:creationId xmlns:a16="http://schemas.microsoft.com/office/drawing/2014/main" id="{ACFBFFC4-BF3B-CF5E-09B9-1BC19D79470C}"/>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2B901704-615C-1984-AEAB-41F91492AB79}"/>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D294686-A553-277F-030D-8830EFA3320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981367730"/>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preserve="1" userDrawn="1">
  <p:cSld name="Quote 3">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5525C88-3C13-5A08-13EF-D258B6670538}"/>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1"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9" y="4572000"/>
            <a:ext cx="10404233" cy="933450"/>
          </a:xfrm>
        </p:spPr>
        <p:txBody>
          <a:bodyPr tIns="0" anchor="t">
            <a:noAutofit/>
          </a:bodyPr>
          <a:lstStyle>
            <a:lvl1pPr>
              <a:lnSpc>
                <a:spcPct val="90000"/>
              </a:lnSpc>
              <a:defRPr sz="3000" b="1">
                <a:solidFill>
                  <a:schemeClr val="accent5"/>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1"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C572EABC-7C13-38DF-B201-923BBC687551}"/>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9B3C5BF6-56F3-27FD-C081-53FE15400633}"/>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6B36AC8-8C08-47DC-4ACB-F3CD7D0089D5}"/>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772192627"/>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preserve="1" userDrawn="1">
  <p:cSld name="Quote 4">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2314D9C-422A-D6EC-AB7D-DE5226D8FED0}"/>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rgbClr val="BD69D7"/>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9EF4CA35-C84E-F801-40D0-0537D6AD66FB}"/>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89F2539E-4DBD-A723-2693-1A8D1AD645C7}"/>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B8FBF2B-6BAD-4D9E-9E4A-7264315D63DA}"/>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882356186"/>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Title and 4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4572001"/>
            <a:ext cx="4258800" cy="302598"/>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6166800" y="4572001"/>
            <a:ext cx="4258608" cy="305322"/>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0" y="1341438"/>
            <a:ext cx="5722163" cy="3086100"/>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6166800" y="1342800"/>
            <a:ext cx="5725163" cy="3086100"/>
          </a:xfrm>
          <a:solidFill>
            <a:schemeClr val="bg2"/>
          </a:solidFill>
        </p:spPr>
        <p:txBody>
          <a:bodyPr/>
          <a:lstStyle>
            <a:lvl1pPr>
              <a:defRPr/>
            </a:lvl1pPr>
          </a:lstStyle>
          <a:p>
            <a:r>
              <a:rPr lang="en-GB"/>
              <a:t> </a:t>
            </a:r>
          </a:p>
        </p:txBody>
      </p:sp>
      <p:sp>
        <p:nvSpPr>
          <p:cNvPr id="5" name="Title 4">
            <a:extLst>
              <a:ext uri="{FF2B5EF4-FFF2-40B4-BE49-F238E27FC236}">
                <a16:creationId xmlns:a16="http://schemas.microsoft.com/office/drawing/2014/main" id="{8CE5AFB1-B535-3245-AE4F-59ED561EAC12}"/>
              </a:ext>
            </a:extLst>
          </p:cNvPr>
          <p:cNvSpPr>
            <a:spLocks noGrp="1"/>
          </p:cNvSpPr>
          <p:nvPr>
            <p:ph type="title" hasCustomPrompt="1"/>
          </p:nvPr>
        </p:nvSpPr>
        <p:spPr/>
        <p:txBody>
          <a:bodyPr/>
          <a:lstStyle>
            <a:lvl1pPr>
              <a:defRPr/>
            </a:lvl1pPr>
          </a:lstStyle>
          <a:p>
            <a:r>
              <a:rPr lang="en-US"/>
              <a:t>Slide title</a:t>
            </a:r>
            <a:endParaRPr lang="en-GB"/>
          </a:p>
        </p:txBody>
      </p:sp>
      <p:sp>
        <p:nvSpPr>
          <p:cNvPr id="2" name="Text Placeholder 15">
            <a:extLst>
              <a:ext uri="{FF2B5EF4-FFF2-40B4-BE49-F238E27FC236}">
                <a16:creationId xmlns:a16="http://schemas.microsoft.com/office/drawing/2014/main" id="{2A251D45-44BC-ED57-8B7E-D8B5C0889CC5}"/>
              </a:ext>
            </a:extLst>
          </p:cNvPr>
          <p:cNvSpPr>
            <a:spLocks noGrp="1"/>
          </p:cNvSpPr>
          <p:nvPr>
            <p:ph type="body" sz="quarter" idx="20" hasCustomPrompt="1"/>
          </p:nvPr>
        </p:nvSpPr>
        <p:spPr>
          <a:xfrm>
            <a:off x="6167438" y="5028585"/>
            <a:ext cx="4258608"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9" name="Text Placeholder 15">
            <a:extLst>
              <a:ext uri="{FF2B5EF4-FFF2-40B4-BE49-F238E27FC236}">
                <a16:creationId xmlns:a16="http://schemas.microsoft.com/office/drawing/2014/main" id="{8D18CE5A-1E0C-3400-0A3F-2963BB41C49C}"/>
              </a:ext>
            </a:extLst>
          </p:cNvPr>
          <p:cNvSpPr>
            <a:spLocks noGrp="1"/>
          </p:cNvSpPr>
          <p:nvPr>
            <p:ph type="body" sz="quarter" idx="21" hasCustomPrompt="1"/>
          </p:nvPr>
        </p:nvSpPr>
        <p:spPr>
          <a:xfrm>
            <a:off x="302400" y="5028585"/>
            <a:ext cx="4258800"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13" name="Text Placeholder 10">
            <a:extLst>
              <a:ext uri="{FF2B5EF4-FFF2-40B4-BE49-F238E27FC236}">
                <a16:creationId xmlns:a16="http://schemas.microsoft.com/office/drawing/2014/main" id="{5E105880-9FAC-EAB0-954B-EF141E23842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88A94BF5-7281-1A07-1C7D-79260D1CCCEB}"/>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2904D131-45C8-2301-2904-ECB44D004432}"/>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273452010"/>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Title and 3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4996657" y="1342800"/>
            <a:ext cx="3373200" cy="4668837"/>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8515763" y="1342800"/>
            <a:ext cx="3373200" cy="4667474"/>
          </a:xfrm>
          <a:solidFill>
            <a:schemeClr val="bg2"/>
          </a:solidFill>
        </p:spPr>
        <p:txBody>
          <a:bodyPr/>
          <a:lstStyle>
            <a:lvl1pPr>
              <a:defRPr/>
            </a:lvl1pPr>
          </a:lstStyle>
          <a:p>
            <a:r>
              <a:rPr lang="en-GB"/>
              <a:t> </a:t>
            </a:r>
          </a:p>
        </p:txBody>
      </p:sp>
      <p:sp>
        <p:nvSpPr>
          <p:cNvPr id="11" name="Text Placeholder 6">
            <a:extLst>
              <a:ext uri="{FF2B5EF4-FFF2-40B4-BE49-F238E27FC236}">
                <a16:creationId xmlns:a16="http://schemas.microsoft.com/office/drawing/2014/main" id="{24CDB089-F1FF-F221-21E2-09BF5723D46A}"/>
              </a:ext>
            </a:extLst>
          </p:cNvPr>
          <p:cNvSpPr>
            <a:spLocks noGrp="1"/>
          </p:cNvSpPr>
          <p:nvPr>
            <p:ph type="body" sz="quarter" idx="22" hasCustomPrompt="1"/>
          </p:nvPr>
        </p:nvSpPr>
        <p:spPr>
          <a:xfrm>
            <a:off x="302398" y="1342800"/>
            <a:ext cx="4002901" cy="303211"/>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3" name="Text Placeholder 6">
            <a:extLst>
              <a:ext uri="{FF2B5EF4-FFF2-40B4-BE49-F238E27FC236}">
                <a16:creationId xmlns:a16="http://schemas.microsoft.com/office/drawing/2014/main" id="{439401DF-EC96-723F-694A-C1D143B8ADA5}"/>
              </a:ext>
            </a:extLst>
          </p:cNvPr>
          <p:cNvSpPr>
            <a:spLocks noGrp="1"/>
          </p:cNvSpPr>
          <p:nvPr>
            <p:ph type="body" sz="quarter" idx="23" hasCustomPrompt="1"/>
          </p:nvPr>
        </p:nvSpPr>
        <p:spPr>
          <a:xfrm>
            <a:off x="302398" y="1881335"/>
            <a:ext cx="4002901" cy="3757466"/>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Fusce</a:t>
            </a:r>
            <a:r>
              <a:rPr lang="en-GB"/>
              <a:t> a </a:t>
            </a:r>
            <a:r>
              <a:rPr lang="en-GB" err="1"/>
              <a:t>sem</a:t>
            </a:r>
            <a:r>
              <a:rPr lang="en-GB"/>
              <a:t> dui. Maecenas ac ante </a:t>
            </a:r>
            <a:r>
              <a:rPr lang="en-GB" err="1"/>
              <a:t>commodo</a:t>
            </a:r>
            <a:r>
              <a:rPr lang="en-GB"/>
              <a:t>, gravida </a:t>
            </a:r>
            <a:r>
              <a:rPr lang="en-GB" err="1"/>
              <a:t>enim</a:t>
            </a:r>
            <a:r>
              <a:rPr lang="en-GB"/>
              <a:t> in, </a:t>
            </a:r>
            <a:r>
              <a:rPr lang="en-GB" err="1"/>
              <a:t>hendrerit</a:t>
            </a:r>
            <a:r>
              <a:rPr lang="en-GB"/>
              <a:t> </a:t>
            </a:r>
            <a:r>
              <a:rPr lang="en-GB" err="1"/>
              <a:t>quam</a:t>
            </a:r>
            <a:r>
              <a:rPr lang="en-GB"/>
              <a:t>. </a:t>
            </a:r>
            <a:r>
              <a:rPr lang="en-GB" err="1"/>
              <a:t>Curabitur</a:t>
            </a:r>
            <a:r>
              <a:rPr lang="en-GB"/>
              <a:t> </a:t>
            </a:r>
            <a:r>
              <a:rPr lang="en-GB" err="1"/>
              <a:t>tristique</a:t>
            </a:r>
            <a:r>
              <a:rPr lang="en-GB"/>
              <a:t> </a:t>
            </a:r>
            <a:r>
              <a:rPr lang="en-GB" err="1"/>
              <a:t>augue</a:t>
            </a:r>
            <a:r>
              <a:rPr lang="en-GB"/>
              <a:t> sit </a:t>
            </a:r>
            <a:r>
              <a:rPr lang="en-GB" err="1"/>
              <a:t>amet</a:t>
            </a:r>
            <a:r>
              <a:rPr lang="en-GB"/>
              <a:t> magna </a:t>
            </a:r>
            <a:r>
              <a:rPr lang="en-GB" err="1"/>
              <a:t>commodo</a:t>
            </a:r>
            <a:r>
              <a:rPr lang="en-GB"/>
              <a:t> maximus. Integer </a:t>
            </a:r>
            <a:r>
              <a:rPr lang="en-GB" err="1"/>
              <a:t>felis</a:t>
            </a:r>
            <a:r>
              <a:rPr lang="en-GB"/>
              <a:t> </a:t>
            </a:r>
            <a:r>
              <a:rPr lang="en-GB" err="1"/>
              <a:t>metus</a:t>
            </a:r>
            <a:r>
              <a:rPr lang="en-GB"/>
              <a:t>, </a:t>
            </a:r>
            <a:r>
              <a:rPr lang="en-GB" err="1"/>
              <a:t>commodo</a:t>
            </a:r>
            <a:r>
              <a:rPr lang="en-GB"/>
              <a:t> et dictum at, </a:t>
            </a:r>
            <a:r>
              <a:rPr lang="en-GB" err="1"/>
              <a:t>finibus</a:t>
            </a:r>
            <a:r>
              <a:rPr lang="en-GB"/>
              <a:t> et </a:t>
            </a:r>
            <a:r>
              <a:rPr lang="en-GB" err="1"/>
              <a:t>felis</a:t>
            </a:r>
            <a:r>
              <a:rPr lang="en-GB"/>
              <a:t>. </a:t>
            </a:r>
          </a:p>
        </p:txBody>
      </p:sp>
      <p:sp>
        <p:nvSpPr>
          <p:cNvPr id="12" name="Text Placeholder 10">
            <a:extLst>
              <a:ext uri="{FF2B5EF4-FFF2-40B4-BE49-F238E27FC236}">
                <a16:creationId xmlns:a16="http://schemas.microsoft.com/office/drawing/2014/main" id="{67F1F784-CEA6-6DE5-622B-5A960F05727F}"/>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BC0427-054C-98EE-1C43-625332A9DEEE}"/>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B910343-6D09-352D-2F10-C6E319DB7026}"/>
              </a:ext>
            </a:extLst>
          </p:cNvPr>
          <p:cNvSpPr>
            <a:spLocks noGrp="1"/>
          </p:cNvSpPr>
          <p:nvPr>
            <p:ph type="body" sz="quarter" idx="27"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638574600"/>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Title and 6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4572001"/>
            <a:ext cx="3268030"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1" y="1341438"/>
            <a:ext cx="3672000" cy="3086100"/>
          </a:xfrm>
          <a:solidFill>
            <a:schemeClr val="bg2"/>
          </a:solidFill>
        </p:spPr>
        <p:txBody>
          <a:bodyPr/>
          <a:lstStyle>
            <a:lvl1pPr>
              <a:defRPr/>
            </a:lvl1pPr>
          </a:lstStyle>
          <a:p>
            <a:r>
              <a:rPr lang="en-GB"/>
              <a:t> </a:t>
            </a:r>
          </a:p>
        </p:txBody>
      </p:sp>
      <p:sp>
        <p:nvSpPr>
          <p:cNvPr id="5" name="Picture Placeholder 5">
            <a:extLst>
              <a:ext uri="{FF2B5EF4-FFF2-40B4-BE49-F238E27FC236}">
                <a16:creationId xmlns:a16="http://schemas.microsoft.com/office/drawing/2014/main" id="{D57FA92B-AD79-982B-4895-81D8D570EA4B}"/>
              </a:ext>
            </a:extLst>
          </p:cNvPr>
          <p:cNvSpPr>
            <a:spLocks noGrp="1"/>
          </p:cNvSpPr>
          <p:nvPr>
            <p:ph type="pic" sz="quarter" idx="15" hasCustomPrompt="1"/>
          </p:nvPr>
        </p:nvSpPr>
        <p:spPr>
          <a:xfrm>
            <a:off x="4260000" y="1341438"/>
            <a:ext cx="3672000" cy="3086100"/>
          </a:xfrm>
          <a:solidFill>
            <a:schemeClr val="bg2"/>
          </a:solidFill>
        </p:spPr>
        <p:txBody>
          <a:bodyPr/>
          <a:lstStyle>
            <a:lvl1pPr>
              <a:defRPr/>
            </a:lvl1pPr>
          </a:lstStyle>
          <a:p>
            <a:r>
              <a:rPr lang="en-GB"/>
              <a:t> </a:t>
            </a:r>
          </a:p>
        </p:txBody>
      </p:sp>
      <p:sp>
        <p:nvSpPr>
          <p:cNvPr id="9" name="Picture Placeholder 5">
            <a:extLst>
              <a:ext uri="{FF2B5EF4-FFF2-40B4-BE49-F238E27FC236}">
                <a16:creationId xmlns:a16="http://schemas.microsoft.com/office/drawing/2014/main" id="{A040012A-B083-9501-691B-0E767A9E49BF}"/>
              </a:ext>
            </a:extLst>
          </p:cNvPr>
          <p:cNvSpPr>
            <a:spLocks noGrp="1"/>
          </p:cNvSpPr>
          <p:nvPr>
            <p:ph type="pic" sz="quarter" idx="16" hasCustomPrompt="1"/>
          </p:nvPr>
        </p:nvSpPr>
        <p:spPr>
          <a:xfrm>
            <a:off x="8216963" y="1341438"/>
            <a:ext cx="3672000" cy="3086100"/>
          </a:xfrm>
          <a:solidFill>
            <a:schemeClr val="bg2"/>
          </a:solidFill>
        </p:spPr>
        <p:txBody>
          <a:bodyPr/>
          <a:lstStyle>
            <a:lvl1pPr>
              <a:defRPr/>
            </a:lvl1pPr>
          </a:lstStyle>
          <a:p>
            <a:r>
              <a:rPr lang="en-GB"/>
              <a:t> </a:t>
            </a:r>
          </a:p>
        </p:txBody>
      </p:sp>
      <p:sp>
        <p:nvSpPr>
          <p:cNvPr id="7" name="Title 6">
            <a:extLst>
              <a:ext uri="{FF2B5EF4-FFF2-40B4-BE49-F238E27FC236}">
                <a16:creationId xmlns:a16="http://schemas.microsoft.com/office/drawing/2014/main" id="{E8E2AC45-B6B8-0F1A-95EF-BB09056E0D20}"/>
              </a:ext>
            </a:extLst>
          </p:cNvPr>
          <p:cNvSpPr>
            <a:spLocks noGrp="1"/>
          </p:cNvSpPr>
          <p:nvPr>
            <p:ph type="title" hasCustomPrompt="1"/>
          </p:nvPr>
        </p:nvSpPr>
        <p:spPr/>
        <p:txBody>
          <a:bodyPr/>
          <a:lstStyle/>
          <a:p>
            <a:r>
              <a:rPr lang="en-US"/>
              <a:t>Slide title</a:t>
            </a:r>
            <a:endParaRPr lang="en-GB"/>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400" y="5028586"/>
            <a:ext cx="3268030"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271592"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800" y="4572000"/>
            <a:ext cx="3273954"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800"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7" name="Text Placeholder 10">
            <a:extLst>
              <a:ext uri="{FF2B5EF4-FFF2-40B4-BE49-F238E27FC236}">
                <a16:creationId xmlns:a16="http://schemas.microsoft.com/office/drawing/2014/main" id="{50449423-2DEB-D1B3-10C0-1BE3C716D4D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4B887FD7-AE96-5317-E89F-E0DE42925DDE}"/>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07CC1112-663B-EAE7-1B7F-56EA6980538B}"/>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056313647"/>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3C8857-4B77-DA89-0FB1-39D2635F21A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3" name="Picture 2">
            <a:extLst>
              <a:ext uri="{FF2B5EF4-FFF2-40B4-BE49-F238E27FC236}">
                <a16:creationId xmlns:a16="http://schemas.microsoft.com/office/drawing/2014/main" id="{478AE8DB-5E1F-656A-2BD0-1B93DED4183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grpSp>
        <p:nvGrpSpPr>
          <p:cNvPr id="41" name="Graphic 14">
            <a:extLst>
              <a:ext uri="{FF2B5EF4-FFF2-40B4-BE49-F238E27FC236}">
                <a16:creationId xmlns:a16="http://schemas.microsoft.com/office/drawing/2014/main" id="{D89A2AE9-ED9E-2D85-0527-7C5CF30BC10B}"/>
              </a:ext>
            </a:extLst>
          </p:cNvPr>
          <p:cNvGrpSpPr/>
          <p:nvPr userDrawn="1"/>
        </p:nvGrpSpPr>
        <p:grpSpPr>
          <a:xfrm>
            <a:off x="302398" y="6478560"/>
            <a:ext cx="1498282" cy="101280"/>
            <a:chOff x="7116965" y="5198681"/>
            <a:chExt cx="1418939" cy="95916"/>
          </a:xfrm>
          <a:solidFill>
            <a:srgbClr val="FFFFFF"/>
          </a:solidFill>
        </p:grpSpPr>
        <p:grpSp>
          <p:nvGrpSpPr>
            <p:cNvPr id="42" name="Graphic 14">
              <a:extLst>
                <a:ext uri="{FF2B5EF4-FFF2-40B4-BE49-F238E27FC236}">
                  <a16:creationId xmlns:a16="http://schemas.microsoft.com/office/drawing/2014/main" id="{6A0FD573-7B40-28E9-8FB8-E49851096AF5}"/>
                </a:ext>
              </a:extLst>
            </p:cNvPr>
            <p:cNvGrpSpPr/>
            <p:nvPr/>
          </p:nvGrpSpPr>
          <p:grpSpPr>
            <a:xfrm>
              <a:off x="7116965" y="5204587"/>
              <a:ext cx="305466" cy="68960"/>
              <a:chOff x="7116965" y="5204587"/>
              <a:chExt cx="305466" cy="68960"/>
            </a:xfrm>
            <a:grpFill/>
          </p:grpSpPr>
          <p:sp>
            <p:nvSpPr>
              <p:cNvPr id="69" name="Freeform: Shape 68">
                <a:extLst>
                  <a:ext uri="{FF2B5EF4-FFF2-40B4-BE49-F238E27FC236}">
                    <a16:creationId xmlns:a16="http://schemas.microsoft.com/office/drawing/2014/main" id="{030C0591-F5D7-5217-477A-BCA91DBB88F1}"/>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665B8E65-82F7-23D3-EA14-B7DB17218944}"/>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62B9D7F5-E4AC-B520-010B-60E78499BBBB}"/>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2477EA4F-8CDB-FC20-1147-32399D8712FF}"/>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73" name="Freeform: Shape 72">
                <a:extLst>
                  <a:ext uri="{FF2B5EF4-FFF2-40B4-BE49-F238E27FC236}">
                    <a16:creationId xmlns:a16="http://schemas.microsoft.com/office/drawing/2014/main" id="{AB3070F4-EC36-0822-7528-FD7AB5704B20}"/>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43" name="Freeform: Shape 42">
              <a:extLst>
                <a:ext uri="{FF2B5EF4-FFF2-40B4-BE49-F238E27FC236}">
                  <a16:creationId xmlns:a16="http://schemas.microsoft.com/office/drawing/2014/main" id="{33559253-FBFA-CF17-FB3C-086CF8F80827}"/>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44" name="Graphic 14">
              <a:extLst>
                <a:ext uri="{FF2B5EF4-FFF2-40B4-BE49-F238E27FC236}">
                  <a16:creationId xmlns:a16="http://schemas.microsoft.com/office/drawing/2014/main" id="{8EEC317F-6ED2-033C-C4E5-1486D803957D}"/>
                </a:ext>
              </a:extLst>
            </p:cNvPr>
            <p:cNvGrpSpPr/>
            <p:nvPr/>
          </p:nvGrpSpPr>
          <p:grpSpPr>
            <a:xfrm>
              <a:off x="7447578" y="5198681"/>
              <a:ext cx="270319" cy="73723"/>
              <a:chOff x="7447578" y="5198681"/>
              <a:chExt cx="270319" cy="73723"/>
            </a:xfrm>
            <a:grpFill/>
          </p:grpSpPr>
          <p:sp>
            <p:nvSpPr>
              <p:cNvPr id="66" name="Freeform: Shape 65">
                <a:extLst>
                  <a:ext uri="{FF2B5EF4-FFF2-40B4-BE49-F238E27FC236}">
                    <a16:creationId xmlns:a16="http://schemas.microsoft.com/office/drawing/2014/main" id="{7AA9848B-DCEA-6C6F-CA7C-B83125304B08}"/>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24A14427-F3D7-D328-1752-B4CEA645A2C4}"/>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68" name="Freeform: Shape 67">
                <a:extLst>
                  <a:ext uri="{FF2B5EF4-FFF2-40B4-BE49-F238E27FC236}">
                    <a16:creationId xmlns:a16="http://schemas.microsoft.com/office/drawing/2014/main" id="{CEA35209-1E83-B505-3DC7-A642556514A4}"/>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45" name="Freeform: Shape 44">
              <a:extLst>
                <a:ext uri="{FF2B5EF4-FFF2-40B4-BE49-F238E27FC236}">
                  <a16:creationId xmlns:a16="http://schemas.microsoft.com/office/drawing/2014/main" id="{85960CD7-3AA2-D4FE-5001-AEFCF0E7B025}"/>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46" name="Graphic 14">
              <a:extLst>
                <a:ext uri="{FF2B5EF4-FFF2-40B4-BE49-F238E27FC236}">
                  <a16:creationId xmlns:a16="http://schemas.microsoft.com/office/drawing/2014/main" id="{FB2C3F6A-C811-20E2-E324-E5AEF4FD45DC}"/>
                </a:ext>
              </a:extLst>
            </p:cNvPr>
            <p:cNvGrpSpPr/>
            <p:nvPr/>
          </p:nvGrpSpPr>
          <p:grpSpPr>
            <a:xfrm>
              <a:off x="7505300" y="5198681"/>
              <a:ext cx="578453" cy="73723"/>
              <a:chOff x="7505300" y="5198681"/>
              <a:chExt cx="578453" cy="73723"/>
            </a:xfrm>
            <a:grpFill/>
          </p:grpSpPr>
          <p:sp>
            <p:nvSpPr>
              <p:cNvPr id="58" name="Freeform: Shape 57">
                <a:extLst>
                  <a:ext uri="{FF2B5EF4-FFF2-40B4-BE49-F238E27FC236}">
                    <a16:creationId xmlns:a16="http://schemas.microsoft.com/office/drawing/2014/main" id="{4C4260E7-B814-071F-5987-FC6B0EF43DDD}"/>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9B666D88-E55C-CDEC-A4EE-7B6A05181EA2}"/>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0267ADCA-D9FE-0905-F1BD-3034377DFB1A}"/>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6D450EF8-0F02-327B-51BF-EE85E4D7B1DC}"/>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9654572E-3B2F-2942-B6B1-53D85195EE0D}"/>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9E138C1B-353A-BF63-87A1-F966A81C8B98}"/>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1D0A59F8-B965-8E5B-58AB-2F3F2084822F}"/>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10087AA6-8D5A-1855-7193-D7D6F1706500}"/>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47" name="Freeform: Shape 46">
              <a:extLst>
                <a:ext uri="{FF2B5EF4-FFF2-40B4-BE49-F238E27FC236}">
                  <a16:creationId xmlns:a16="http://schemas.microsoft.com/office/drawing/2014/main" id="{6C405AA4-B87C-3DC8-0AC4-D18AF273BBA2}"/>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48" name="Graphic 14">
              <a:extLst>
                <a:ext uri="{FF2B5EF4-FFF2-40B4-BE49-F238E27FC236}">
                  <a16:creationId xmlns:a16="http://schemas.microsoft.com/office/drawing/2014/main" id="{538A78AC-E95E-42B0-27FE-2991A585AA64}"/>
                </a:ext>
              </a:extLst>
            </p:cNvPr>
            <p:cNvGrpSpPr/>
            <p:nvPr/>
          </p:nvGrpSpPr>
          <p:grpSpPr>
            <a:xfrm>
              <a:off x="7905540" y="5220017"/>
              <a:ext cx="352043" cy="52387"/>
              <a:chOff x="7905540" y="5220017"/>
              <a:chExt cx="352043" cy="52387"/>
            </a:xfrm>
            <a:grpFill/>
          </p:grpSpPr>
          <p:sp>
            <p:nvSpPr>
              <p:cNvPr id="56" name="Freeform: Shape 55">
                <a:extLst>
                  <a:ext uri="{FF2B5EF4-FFF2-40B4-BE49-F238E27FC236}">
                    <a16:creationId xmlns:a16="http://schemas.microsoft.com/office/drawing/2014/main" id="{64055ED6-CB5B-B94A-E36D-5E9F14B30484}"/>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57" name="Freeform: Shape 56">
                <a:extLst>
                  <a:ext uri="{FF2B5EF4-FFF2-40B4-BE49-F238E27FC236}">
                    <a16:creationId xmlns:a16="http://schemas.microsoft.com/office/drawing/2014/main" id="{EFC0AD41-3F8E-4B7B-BBB0-C3FB068490CA}"/>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49" name="Graphic 14">
              <a:extLst>
                <a:ext uri="{FF2B5EF4-FFF2-40B4-BE49-F238E27FC236}">
                  <a16:creationId xmlns:a16="http://schemas.microsoft.com/office/drawing/2014/main" id="{856A6FD0-3D2D-ED7C-42EC-5D562D177411}"/>
                </a:ext>
              </a:extLst>
            </p:cNvPr>
            <p:cNvGrpSpPr/>
            <p:nvPr/>
          </p:nvGrpSpPr>
          <p:grpSpPr>
            <a:xfrm>
              <a:off x="8280920" y="5223256"/>
              <a:ext cx="254984" cy="71342"/>
              <a:chOff x="8280920" y="5223256"/>
              <a:chExt cx="254984" cy="71342"/>
            </a:xfrm>
            <a:grpFill/>
          </p:grpSpPr>
          <p:sp>
            <p:nvSpPr>
              <p:cNvPr id="50" name="Freeform: Shape 49">
                <a:extLst>
                  <a:ext uri="{FF2B5EF4-FFF2-40B4-BE49-F238E27FC236}">
                    <a16:creationId xmlns:a16="http://schemas.microsoft.com/office/drawing/2014/main" id="{E55079CC-CB1E-1992-B352-B19D2BD9B85A}"/>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51" name="Freeform: Shape 50">
                <a:extLst>
                  <a:ext uri="{FF2B5EF4-FFF2-40B4-BE49-F238E27FC236}">
                    <a16:creationId xmlns:a16="http://schemas.microsoft.com/office/drawing/2014/main" id="{3C385236-105A-0A27-4FD1-719142B8A82A}"/>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52" name="Freeform: Shape 51">
                <a:extLst>
                  <a:ext uri="{FF2B5EF4-FFF2-40B4-BE49-F238E27FC236}">
                    <a16:creationId xmlns:a16="http://schemas.microsoft.com/office/drawing/2014/main" id="{7E3DB683-6634-0887-B3EF-7FEA25A5351F}"/>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53" name="Freeform: Shape 52">
                <a:extLst>
                  <a:ext uri="{FF2B5EF4-FFF2-40B4-BE49-F238E27FC236}">
                    <a16:creationId xmlns:a16="http://schemas.microsoft.com/office/drawing/2014/main" id="{A7DFA517-5656-0D1D-E1D2-370D964BAB0E}"/>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54" name="Freeform: Shape 53">
                <a:extLst>
                  <a:ext uri="{FF2B5EF4-FFF2-40B4-BE49-F238E27FC236}">
                    <a16:creationId xmlns:a16="http://schemas.microsoft.com/office/drawing/2014/main" id="{B52D9372-8EB3-F420-71C7-3B31AAAFF11B}"/>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55" name="Freeform: Shape 54">
                <a:extLst>
                  <a:ext uri="{FF2B5EF4-FFF2-40B4-BE49-F238E27FC236}">
                    <a16:creationId xmlns:a16="http://schemas.microsoft.com/office/drawing/2014/main" id="{0D843E71-98FE-81F3-D201-1E8E602A4577}"/>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40686864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4.xml><?xml version="1.0" encoding="utf-8"?>
<p:sldLayout xmlns:a="http://schemas.openxmlformats.org/drawingml/2006/main" xmlns:r="http://schemas.openxmlformats.org/officeDocument/2006/relationships" xmlns:p="http://schemas.openxmlformats.org/presentationml/2006/main" showMasterSp="0" preserve="1" userDrawn="1">
  <p:cSld name="End Slide 2">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511127-8DB5-E0EC-E391-80C71A73DC04}"/>
              </a:ext>
            </a:extLst>
          </p:cNvPr>
          <p:cNvSpPr>
            <a:spLocks/>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1613"/>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52920" cy="784830"/>
          </a:xfrm>
          <a:prstGeom prst="rect">
            <a:avLst/>
          </a:prstGeom>
          <a:noFill/>
        </p:spPr>
        <p:txBody>
          <a:bodyPr wrap="none" rtlCol="0">
            <a:spAutoFit/>
          </a:bodyPr>
          <a:lstStyle/>
          <a:p>
            <a:r>
              <a:rPr lang="en-GB" sz="4500" b="1">
                <a:solidFill>
                  <a:schemeClr val="bg1"/>
                </a:solidFill>
                <a:latin typeface="+mj-lt"/>
              </a:rPr>
              <a:t>We bring progress to life</a:t>
            </a:r>
          </a:p>
        </p:txBody>
      </p:sp>
      <p:grpSp>
        <p:nvGrpSpPr>
          <p:cNvPr id="3" name="Graphic 14">
            <a:extLst>
              <a:ext uri="{FF2B5EF4-FFF2-40B4-BE49-F238E27FC236}">
                <a16:creationId xmlns:a16="http://schemas.microsoft.com/office/drawing/2014/main" id="{869FA805-2BE2-9F80-D933-F565340971F8}"/>
              </a:ext>
            </a:extLst>
          </p:cNvPr>
          <p:cNvGrpSpPr/>
          <p:nvPr userDrawn="1"/>
        </p:nvGrpSpPr>
        <p:grpSpPr>
          <a:xfrm>
            <a:off x="302398" y="6478560"/>
            <a:ext cx="1498282" cy="101280"/>
            <a:chOff x="7116965" y="5198681"/>
            <a:chExt cx="1418939" cy="95916"/>
          </a:xfrm>
          <a:solidFill>
            <a:srgbClr val="FFFFFF"/>
          </a:solidFill>
        </p:grpSpPr>
        <p:grpSp>
          <p:nvGrpSpPr>
            <p:cNvPr id="6" name="Graphic 14">
              <a:extLst>
                <a:ext uri="{FF2B5EF4-FFF2-40B4-BE49-F238E27FC236}">
                  <a16:creationId xmlns:a16="http://schemas.microsoft.com/office/drawing/2014/main" id="{4F4D36D8-2CDB-99E8-69F4-2D663AF957D8}"/>
                </a:ext>
              </a:extLst>
            </p:cNvPr>
            <p:cNvGrpSpPr/>
            <p:nvPr/>
          </p:nvGrpSpPr>
          <p:grpSpPr>
            <a:xfrm>
              <a:off x="7116965" y="5204587"/>
              <a:ext cx="305466" cy="68960"/>
              <a:chOff x="7116965" y="5204587"/>
              <a:chExt cx="305466" cy="68960"/>
            </a:xfrm>
            <a:grpFill/>
          </p:grpSpPr>
          <p:sp>
            <p:nvSpPr>
              <p:cNvPr id="69" name="Freeform: Shape 68">
                <a:extLst>
                  <a:ext uri="{FF2B5EF4-FFF2-40B4-BE49-F238E27FC236}">
                    <a16:creationId xmlns:a16="http://schemas.microsoft.com/office/drawing/2014/main" id="{C95FEA0B-4D53-D795-5E51-F420A1A5B784}"/>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9DDC09A6-94AB-71D8-87AB-51295DF02421}"/>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BC05199E-E39D-C24E-7789-F2A6070F0793}"/>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50857B7E-FAD5-4B5A-AB88-B511E8F64B42}"/>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73" name="Freeform: Shape 72">
                <a:extLst>
                  <a:ext uri="{FF2B5EF4-FFF2-40B4-BE49-F238E27FC236}">
                    <a16:creationId xmlns:a16="http://schemas.microsoft.com/office/drawing/2014/main" id="{61BFA357-FAD9-1B7A-1EC3-02EFBCB57203}"/>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8" name="Freeform: Shape 7">
              <a:extLst>
                <a:ext uri="{FF2B5EF4-FFF2-40B4-BE49-F238E27FC236}">
                  <a16:creationId xmlns:a16="http://schemas.microsoft.com/office/drawing/2014/main" id="{63E2874F-EA47-05C4-2CD0-FD0F0237AE6C}"/>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9" name="Graphic 14">
              <a:extLst>
                <a:ext uri="{FF2B5EF4-FFF2-40B4-BE49-F238E27FC236}">
                  <a16:creationId xmlns:a16="http://schemas.microsoft.com/office/drawing/2014/main" id="{DB41B83C-D1AA-9937-6B2D-81C82E88047A}"/>
                </a:ext>
              </a:extLst>
            </p:cNvPr>
            <p:cNvGrpSpPr/>
            <p:nvPr/>
          </p:nvGrpSpPr>
          <p:grpSpPr>
            <a:xfrm>
              <a:off x="7447578" y="5198681"/>
              <a:ext cx="270319" cy="73723"/>
              <a:chOff x="7447578" y="5198681"/>
              <a:chExt cx="270319" cy="73723"/>
            </a:xfrm>
            <a:grpFill/>
          </p:grpSpPr>
          <p:sp>
            <p:nvSpPr>
              <p:cNvPr id="66" name="Freeform: Shape 65">
                <a:extLst>
                  <a:ext uri="{FF2B5EF4-FFF2-40B4-BE49-F238E27FC236}">
                    <a16:creationId xmlns:a16="http://schemas.microsoft.com/office/drawing/2014/main" id="{848C43E9-94B9-2618-991C-114A42EE6507}"/>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F25D2BC4-16DA-0C59-4C21-254FF1C81DD8}"/>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68" name="Freeform: Shape 67">
                <a:extLst>
                  <a:ext uri="{FF2B5EF4-FFF2-40B4-BE49-F238E27FC236}">
                    <a16:creationId xmlns:a16="http://schemas.microsoft.com/office/drawing/2014/main" id="{1A4ED052-EFAC-5CDE-13D6-971C4E07D482}"/>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10" name="Freeform: Shape 9">
              <a:extLst>
                <a:ext uri="{FF2B5EF4-FFF2-40B4-BE49-F238E27FC236}">
                  <a16:creationId xmlns:a16="http://schemas.microsoft.com/office/drawing/2014/main" id="{48FFF530-1D70-5744-CA89-27A178AB0D78}"/>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11" name="Graphic 14">
              <a:extLst>
                <a:ext uri="{FF2B5EF4-FFF2-40B4-BE49-F238E27FC236}">
                  <a16:creationId xmlns:a16="http://schemas.microsoft.com/office/drawing/2014/main" id="{573EE904-6355-7771-465C-50D2DA8EC4E9}"/>
                </a:ext>
              </a:extLst>
            </p:cNvPr>
            <p:cNvGrpSpPr/>
            <p:nvPr/>
          </p:nvGrpSpPr>
          <p:grpSpPr>
            <a:xfrm>
              <a:off x="7505300" y="5198681"/>
              <a:ext cx="578453" cy="73723"/>
              <a:chOff x="7505300" y="5198681"/>
              <a:chExt cx="578453" cy="73723"/>
            </a:xfrm>
            <a:grpFill/>
          </p:grpSpPr>
          <p:sp>
            <p:nvSpPr>
              <p:cNvPr id="58" name="Freeform: Shape 57">
                <a:extLst>
                  <a:ext uri="{FF2B5EF4-FFF2-40B4-BE49-F238E27FC236}">
                    <a16:creationId xmlns:a16="http://schemas.microsoft.com/office/drawing/2014/main" id="{B1AEF1BA-ACD1-041C-FEFF-FEFC83387921}"/>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52B856F1-43FC-B57B-795E-F7BF5F179957}"/>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BFE372ED-8F79-4BB1-F3A8-53BB492328D2}"/>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5F13BEEE-BB08-3C30-B7B9-25AB90B4EADA}"/>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57D7F09B-7DDD-44FC-E728-A4FA4D190F61}"/>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E8315967-8773-B248-4B31-3A8E49383E71}"/>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FC382878-041F-9003-EEBD-769F791E1C67}"/>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3CAC25AC-DF7E-8023-A38F-A8DEB1EC38B2}"/>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13" name="Freeform: Shape 12">
              <a:extLst>
                <a:ext uri="{FF2B5EF4-FFF2-40B4-BE49-F238E27FC236}">
                  <a16:creationId xmlns:a16="http://schemas.microsoft.com/office/drawing/2014/main" id="{FE07A92B-1EA6-1C65-F45B-20C7DD1BC6A2}"/>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15" name="Graphic 14">
              <a:extLst>
                <a:ext uri="{FF2B5EF4-FFF2-40B4-BE49-F238E27FC236}">
                  <a16:creationId xmlns:a16="http://schemas.microsoft.com/office/drawing/2014/main" id="{FE577B69-2F70-2FFB-B76B-7E41FE7904F8}"/>
                </a:ext>
              </a:extLst>
            </p:cNvPr>
            <p:cNvGrpSpPr/>
            <p:nvPr/>
          </p:nvGrpSpPr>
          <p:grpSpPr>
            <a:xfrm>
              <a:off x="7905540" y="5220017"/>
              <a:ext cx="352043" cy="52387"/>
              <a:chOff x="7905540" y="5220017"/>
              <a:chExt cx="352043" cy="52387"/>
            </a:xfrm>
            <a:grpFill/>
          </p:grpSpPr>
          <p:sp>
            <p:nvSpPr>
              <p:cNvPr id="56" name="Freeform: Shape 55">
                <a:extLst>
                  <a:ext uri="{FF2B5EF4-FFF2-40B4-BE49-F238E27FC236}">
                    <a16:creationId xmlns:a16="http://schemas.microsoft.com/office/drawing/2014/main" id="{2DF99355-4FD8-4B7E-AE3C-DB2D3BB1FDBC}"/>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57" name="Freeform: Shape 56">
                <a:extLst>
                  <a:ext uri="{FF2B5EF4-FFF2-40B4-BE49-F238E27FC236}">
                    <a16:creationId xmlns:a16="http://schemas.microsoft.com/office/drawing/2014/main" id="{9C7895B0-5C5D-9C99-ECEF-FCFA96FD0FB5}"/>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49" name="Graphic 14">
              <a:extLst>
                <a:ext uri="{FF2B5EF4-FFF2-40B4-BE49-F238E27FC236}">
                  <a16:creationId xmlns:a16="http://schemas.microsoft.com/office/drawing/2014/main" id="{F3DF61E4-9206-FDCF-6A47-80BDD2722C0F}"/>
                </a:ext>
              </a:extLst>
            </p:cNvPr>
            <p:cNvGrpSpPr/>
            <p:nvPr/>
          </p:nvGrpSpPr>
          <p:grpSpPr>
            <a:xfrm>
              <a:off x="8280920" y="5223256"/>
              <a:ext cx="254984" cy="71342"/>
              <a:chOff x="8280920" y="5223256"/>
              <a:chExt cx="254984" cy="71342"/>
            </a:xfrm>
            <a:grpFill/>
          </p:grpSpPr>
          <p:sp>
            <p:nvSpPr>
              <p:cNvPr id="50" name="Freeform: Shape 49">
                <a:extLst>
                  <a:ext uri="{FF2B5EF4-FFF2-40B4-BE49-F238E27FC236}">
                    <a16:creationId xmlns:a16="http://schemas.microsoft.com/office/drawing/2014/main" id="{173EEF09-1F82-63E8-50AD-3525B6628BB0}"/>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51" name="Freeform: Shape 50">
                <a:extLst>
                  <a:ext uri="{FF2B5EF4-FFF2-40B4-BE49-F238E27FC236}">
                    <a16:creationId xmlns:a16="http://schemas.microsoft.com/office/drawing/2014/main" id="{BFDBF349-268E-D249-6F00-402EC79453D1}"/>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52" name="Freeform: Shape 51">
                <a:extLst>
                  <a:ext uri="{FF2B5EF4-FFF2-40B4-BE49-F238E27FC236}">
                    <a16:creationId xmlns:a16="http://schemas.microsoft.com/office/drawing/2014/main" id="{67FC8050-3E02-43B6-EE3C-D4AF0B339737}"/>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53" name="Freeform: Shape 52">
                <a:extLst>
                  <a:ext uri="{FF2B5EF4-FFF2-40B4-BE49-F238E27FC236}">
                    <a16:creationId xmlns:a16="http://schemas.microsoft.com/office/drawing/2014/main" id="{8BE2639B-E6DB-296C-3E17-392B6ED25B69}"/>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54" name="Freeform: Shape 53">
                <a:extLst>
                  <a:ext uri="{FF2B5EF4-FFF2-40B4-BE49-F238E27FC236}">
                    <a16:creationId xmlns:a16="http://schemas.microsoft.com/office/drawing/2014/main" id="{31CC4DA3-D3AD-8EA7-76D7-F9234EEEE203}"/>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55" name="Freeform: Shape 54">
                <a:extLst>
                  <a:ext uri="{FF2B5EF4-FFF2-40B4-BE49-F238E27FC236}">
                    <a16:creationId xmlns:a16="http://schemas.microsoft.com/office/drawing/2014/main" id="{C45D6138-3B1F-9208-A9E2-1B515E3B7129}"/>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145664160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5.xml><?xml version="1.0" encoding="utf-8"?>
<p:sldLayout xmlns:a="http://schemas.openxmlformats.org/drawingml/2006/main" xmlns:r="http://schemas.openxmlformats.org/officeDocument/2006/relationships" xmlns:p="http://schemas.openxmlformats.org/presentationml/2006/main" showMasterSp="0" preserve="1" userDrawn="1">
  <p:cSld name="End Slide 3">
    <p:bg>
      <p:bgPr>
        <a:solidFill>
          <a:srgbClr val="CC74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2E53FC-E090-31C6-6AD7-C2661A07F634}"/>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grpSp>
        <p:nvGrpSpPr>
          <p:cNvPr id="3" name="Graphic 14">
            <a:extLst>
              <a:ext uri="{FF2B5EF4-FFF2-40B4-BE49-F238E27FC236}">
                <a16:creationId xmlns:a16="http://schemas.microsoft.com/office/drawing/2014/main" id="{C88AD4A4-3C40-871C-8CC3-ABAB8792F09D}"/>
              </a:ext>
            </a:extLst>
          </p:cNvPr>
          <p:cNvGrpSpPr/>
          <p:nvPr userDrawn="1"/>
        </p:nvGrpSpPr>
        <p:grpSpPr>
          <a:xfrm>
            <a:off x="302398" y="6478560"/>
            <a:ext cx="1498282" cy="101280"/>
            <a:chOff x="7116965" y="5198681"/>
            <a:chExt cx="1418939" cy="95916"/>
          </a:xfrm>
          <a:solidFill>
            <a:srgbClr val="FFFFFF"/>
          </a:solidFill>
        </p:grpSpPr>
        <p:grpSp>
          <p:nvGrpSpPr>
            <p:cNvPr id="6" name="Graphic 14">
              <a:extLst>
                <a:ext uri="{FF2B5EF4-FFF2-40B4-BE49-F238E27FC236}">
                  <a16:creationId xmlns:a16="http://schemas.microsoft.com/office/drawing/2014/main" id="{C7E5BFB1-03F3-0079-FF57-6C21F4DCE510}"/>
                </a:ext>
              </a:extLst>
            </p:cNvPr>
            <p:cNvGrpSpPr/>
            <p:nvPr/>
          </p:nvGrpSpPr>
          <p:grpSpPr>
            <a:xfrm>
              <a:off x="7116965" y="5204587"/>
              <a:ext cx="305466" cy="68960"/>
              <a:chOff x="7116965" y="5204587"/>
              <a:chExt cx="305466" cy="68960"/>
            </a:xfrm>
            <a:grpFill/>
          </p:grpSpPr>
          <p:sp>
            <p:nvSpPr>
              <p:cNvPr id="36" name="Freeform: Shape 35">
                <a:extLst>
                  <a:ext uri="{FF2B5EF4-FFF2-40B4-BE49-F238E27FC236}">
                    <a16:creationId xmlns:a16="http://schemas.microsoft.com/office/drawing/2014/main" id="{5FEE50A6-3865-7CF8-909D-48F41F6D1458}"/>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4558AD4B-3B92-8F6D-091D-87DB1BD4AFB8}"/>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B5A7D750-D3FE-12FE-4C89-F3D844AFC35A}"/>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8A03F60D-E396-C70F-27CA-613AB0F7221C}"/>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2AAB58A2-2588-5FEB-AC51-3125DE22BA83}"/>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8" name="Freeform: Shape 7">
              <a:extLst>
                <a:ext uri="{FF2B5EF4-FFF2-40B4-BE49-F238E27FC236}">
                  <a16:creationId xmlns:a16="http://schemas.microsoft.com/office/drawing/2014/main" id="{A166A360-E171-A569-59D8-C95A18AE5114}"/>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9" name="Graphic 14">
              <a:extLst>
                <a:ext uri="{FF2B5EF4-FFF2-40B4-BE49-F238E27FC236}">
                  <a16:creationId xmlns:a16="http://schemas.microsoft.com/office/drawing/2014/main" id="{02382D67-D5DC-005F-4C7D-29AE545E62D2}"/>
                </a:ext>
              </a:extLst>
            </p:cNvPr>
            <p:cNvGrpSpPr/>
            <p:nvPr/>
          </p:nvGrpSpPr>
          <p:grpSpPr>
            <a:xfrm>
              <a:off x="7447578" y="5198681"/>
              <a:ext cx="270319" cy="73723"/>
              <a:chOff x="7447578" y="5198681"/>
              <a:chExt cx="270319" cy="73723"/>
            </a:xfrm>
            <a:grpFill/>
          </p:grpSpPr>
          <p:sp>
            <p:nvSpPr>
              <p:cNvPr id="33" name="Freeform: Shape 32">
                <a:extLst>
                  <a:ext uri="{FF2B5EF4-FFF2-40B4-BE49-F238E27FC236}">
                    <a16:creationId xmlns:a16="http://schemas.microsoft.com/office/drawing/2014/main" id="{CF65355A-2FB6-6BFD-6986-9472CB18612E}"/>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BEF979DE-A836-C862-DC21-FAF3B50E3FB6}"/>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466E31E4-E6F2-9181-3547-8B48F680C46A}"/>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10" name="Freeform: Shape 9">
              <a:extLst>
                <a:ext uri="{FF2B5EF4-FFF2-40B4-BE49-F238E27FC236}">
                  <a16:creationId xmlns:a16="http://schemas.microsoft.com/office/drawing/2014/main" id="{D660521B-B6B7-2F6B-B327-9B02365312EA}"/>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11" name="Graphic 14">
              <a:extLst>
                <a:ext uri="{FF2B5EF4-FFF2-40B4-BE49-F238E27FC236}">
                  <a16:creationId xmlns:a16="http://schemas.microsoft.com/office/drawing/2014/main" id="{EF5DC012-E88F-3E42-2F57-87C80F83662C}"/>
                </a:ext>
              </a:extLst>
            </p:cNvPr>
            <p:cNvGrpSpPr/>
            <p:nvPr/>
          </p:nvGrpSpPr>
          <p:grpSpPr>
            <a:xfrm>
              <a:off x="7505300" y="5198681"/>
              <a:ext cx="578453" cy="73723"/>
              <a:chOff x="7505300" y="5198681"/>
              <a:chExt cx="578453" cy="73723"/>
            </a:xfrm>
            <a:grpFill/>
          </p:grpSpPr>
          <p:sp>
            <p:nvSpPr>
              <p:cNvPr id="25" name="Freeform: Shape 24">
                <a:extLst>
                  <a:ext uri="{FF2B5EF4-FFF2-40B4-BE49-F238E27FC236}">
                    <a16:creationId xmlns:a16="http://schemas.microsoft.com/office/drawing/2014/main" id="{3AB25ED9-6EB9-561C-C14B-8C9E35F0894B}"/>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EFAF4732-3FD2-9C67-36D4-A0D4DD83D665}"/>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DB0C7425-D0D3-F941-76E9-C696E16FBD34}"/>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6A0B5D52-D086-40B1-F1AB-A39907FDA2E1}"/>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12A450BE-2A8C-2DF2-B8B8-63526480342D}"/>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EFDD9290-D632-4E2A-D492-7F7A8CA287F5}"/>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37312510-3EA1-FF76-FCF9-1E0BD2FE7A22}"/>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9171AACC-53BB-A391-488B-6DE988AD8BE2}"/>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13" name="Freeform: Shape 12">
              <a:extLst>
                <a:ext uri="{FF2B5EF4-FFF2-40B4-BE49-F238E27FC236}">
                  <a16:creationId xmlns:a16="http://schemas.microsoft.com/office/drawing/2014/main" id="{141D91E4-A580-74B5-EA76-5A5F7DAE3540}"/>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15" name="Graphic 14">
              <a:extLst>
                <a:ext uri="{FF2B5EF4-FFF2-40B4-BE49-F238E27FC236}">
                  <a16:creationId xmlns:a16="http://schemas.microsoft.com/office/drawing/2014/main" id="{5874B2F0-2C11-75CD-4311-9A55B73F1A40}"/>
                </a:ext>
              </a:extLst>
            </p:cNvPr>
            <p:cNvGrpSpPr/>
            <p:nvPr/>
          </p:nvGrpSpPr>
          <p:grpSpPr>
            <a:xfrm>
              <a:off x="7905540" y="5220017"/>
              <a:ext cx="352043" cy="52387"/>
              <a:chOff x="7905540" y="5220017"/>
              <a:chExt cx="352043" cy="52387"/>
            </a:xfrm>
            <a:grpFill/>
          </p:grpSpPr>
          <p:sp>
            <p:nvSpPr>
              <p:cNvPr id="23" name="Freeform: Shape 22">
                <a:extLst>
                  <a:ext uri="{FF2B5EF4-FFF2-40B4-BE49-F238E27FC236}">
                    <a16:creationId xmlns:a16="http://schemas.microsoft.com/office/drawing/2014/main" id="{547D415B-705D-1609-0CBB-5F829D046270}"/>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71FF13D9-EE3A-9B06-AE34-F8155D913619}"/>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16" name="Graphic 14">
              <a:extLst>
                <a:ext uri="{FF2B5EF4-FFF2-40B4-BE49-F238E27FC236}">
                  <a16:creationId xmlns:a16="http://schemas.microsoft.com/office/drawing/2014/main" id="{8435E90F-83D2-644D-8826-55E71CF3ABFF}"/>
                </a:ext>
              </a:extLst>
            </p:cNvPr>
            <p:cNvGrpSpPr/>
            <p:nvPr/>
          </p:nvGrpSpPr>
          <p:grpSpPr>
            <a:xfrm>
              <a:off x="8280920" y="5223256"/>
              <a:ext cx="254984" cy="71342"/>
              <a:chOff x="8280920" y="5223256"/>
              <a:chExt cx="254984" cy="71342"/>
            </a:xfrm>
            <a:grpFill/>
          </p:grpSpPr>
          <p:sp>
            <p:nvSpPr>
              <p:cNvPr id="17" name="Freeform: Shape 16">
                <a:extLst>
                  <a:ext uri="{FF2B5EF4-FFF2-40B4-BE49-F238E27FC236}">
                    <a16:creationId xmlns:a16="http://schemas.microsoft.com/office/drawing/2014/main" id="{C0A1BF8F-E900-F6BE-6D94-AC56C0000D02}"/>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30017DB5-85A3-073E-9E33-4D7107295843}"/>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659CF644-D7A2-B8EE-6CE1-B14DB33EF5A9}"/>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8DE1A150-CC0D-A946-A807-4FA197927D02}"/>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13CCBB1C-0A20-C33E-6C94-E7201CE743F3}"/>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2C8A88D6-BDFF-9AD3-47FE-85D005D483F2}"/>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27382453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preserve="1" userDrawn="1">
  <p:cSld name="End Slide 4">
    <p:bg>
      <p:bgPr>
        <a:solidFill>
          <a:srgbClr val="9138B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E162A9-4370-6CCD-955A-AA76896DF9F4}"/>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grpSp>
        <p:nvGrpSpPr>
          <p:cNvPr id="3" name="Graphic 14">
            <a:extLst>
              <a:ext uri="{FF2B5EF4-FFF2-40B4-BE49-F238E27FC236}">
                <a16:creationId xmlns:a16="http://schemas.microsoft.com/office/drawing/2014/main" id="{99D2B758-6466-CE99-7851-AF32E5CF25A5}"/>
              </a:ext>
            </a:extLst>
          </p:cNvPr>
          <p:cNvGrpSpPr/>
          <p:nvPr userDrawn="1"/>
        </p:nvGrpSpPr>
        <p:grpSpPr>
          <a:xfrm>
            <a:off x="302398" y="6478560"/>
            <a:ext cx="1498282" cy="101280"/>
            <a:chOff x="7116965" y="5198681"/>
            <a:chExt cx="1418939" cy="95916"/>
          </a:xfrm>
          <a:solidFill>
            <a:srgbClr val="FFFFFF"/>
          </a:solidFill>
        </p:grpSpPr>
        <p:grpSp>
          <p:nvGrpSpPr>
            <p:cNvPr id="6" name="Graphic 14">
              <a:extLst>
                <a:ext uri="{FF2B5EF4-FFF2-40B4-BE49-F238E27FC236}">
                  <a16:creationId xmlns:a16="http://schemas.microsoft.com/office/drawing/2014/main" id="{59390667-CC65-4E00-1E9D-BCE9D8E23CE4}"/>
                </a:ext>
              </a:extLst>
            </p:cNvPr>
            <p:cNvGrpSpPr/>
            <p:nvPr/>
          </p:nvGrpSpPr>
          <p:grpSpPr>
            <a:xfrm>
              <a:off x="7116965" y="5204587"/>
              <a:ext cx="305466" cy="68960"/>
              <a:chOff x="7116965" y="5204587"/>
              <a:chExt cx="305466" cy="68960"/>
            </a:xfrm>
            <a:grpFill/>
          </p:grpSpPr>
          <p:sp>
            <p:nvSpPr>
              <p:cNvPr id="36" name="Freeform: Shape 35">
                <a:extLst>
                  <a:ext uri="{FF2B5EF4-FFF2-40B4-BE49-F238E27FC236}">
                    <a16:creationId xmlns:a16="http://schemas.microsoft.com/office/drawing/2014/main" id="{716EDAA0-5D62-16C1-5F66-117000AF1869}"/>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C07F61DC-089A-4419-9A02-BB69CCE59AC6}"/>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24B1A0DF-4F30-8294-2DFD-558B1C4029FE}"/>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B6CDF6FF-6659-FA9C-53B4-64A695147AA0}"/>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87F6085A-C9E1-C0CE-1BEF-04AD17259F7F}"/>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8" name="Freeform: Shape 7">
              <a:extLst>
                <a:ext uri="{FF2B5EF4-FFF2-40B4-BE49-F238E27FC236}">
                  <a16:creationId xmlns:a16="http://schemas.microsoft.com/office/drawing/2014/main" id="{215C45E5-E39A-3930-C796-DDCEBF8E1CDE}"/>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9" name="Graphic 14">
              <a:extLst>
                <a:ext uri="{FF2B5EF4-FFF2-40B4-BE49-F238E27FC236}">
                  <a16:creationId xmlns:a16="http://schemas.microsoft.com/office/drawing/2014/main" id="{4F031600-3A2A-294F-01A0-D7448B9E192D}"/>
                </a:ext>
              </a:extLst>
            </p:cNvPr>
            <p:cNvGrpSpPr/>
            <p:nvPr/>
          </p:nvGrpSpPr>
          <p:grpSpPr>
            <a:xfrm>
              <a:off x="7447578" y="5198681"/>
              <a:ext cx="270319" cy="73723"/>
              <a:chOff x="7447578" y="5198681"/>
              <a:chExt cx="270319" cy="73723"/>
            </a:xfrm>
            <a:grpFill/>
          </p:grpSpPr>
          <p:sp>
            <p:nvSpPr>
              <p:cNvPr id="33" name="Freeform: Shape 32">
                <a:extLst>
                  <a:ext uri="{FF2B5EF4-FFF2-40B4-BE49-F238E27FC236}">
                    <a16:creationId xmlns:a16="http://schemas.microsoft.com/office/drawing/2014/main" id="{A8FDC4B8-E45D-8F89-D77D-EC20230A657E}"/>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3C18C622-7DCB-250C-FE64-76760DF534C7}"/>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BDC79850-5D7D-9FAA-5549-E6BBD4EE407D}"/>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10" name="Freeform: Shape 9">
              <a:extLst>
                <a:ext uri="{FF2B5EF4-FFF2-40B4-BE49-F238E27FC236}">
                  <a16:creationId xmlns:a16="http://schemas.microsoft.com/office/drawing/2014/main" id="{62E276EB-A701-FAF8-1E8C-5BBDDC7B346D}"/>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11" name="Graphic 14">
              <a:extLst>
                <a:ext uri="{FF2B5EF4-FFF2-40B4-BE49-F238E27FC236}">
                  <a16:creationId xmlns:a16="http://schemas.microsoft.com/office/drawing/2014/main" id="{01C220FA-BFD6-7DA4-29C4-62941199E3E6}"/>
                </a:ext>
              </a:extLst>
            </p:cNvPr>
            <p:cNvGrpSpPr/>
            <p:nvPr/>
          </p:nvGrpSpPr>
          <p:grpSpPr>
            <a:xfrm>
              <a:off x="7505300" y="5198681"/>
              <a:ext cx="578453" cy="73723"/>
              <a:chOff x="7505300" y="5198681"/>
              <a:chExt cx="578453" cy="73723"/>
            </a:xfrm>
            <a:grpFill/>
          </p:grpSpPr>
          <p:sp>
            <p:nvSpPr>
              <p:cNvPr id="25" name="Freeform: Shape 24">
                <a:extLst>
                  <a:ext uri="{FF2B5EF4-FFF2-40B4-BE49-F238E27FC236}">
                    <a16:creationId xmlns:a16="http://schemas.microsoft.com/office/drawing/2014/main" id="{FB91B39E-3E6C-F8F3-D631-85256C7280E3}"/>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991E43F9-E9BB-799C-A94B-02CC749A7180}"/>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6D7BEFF2-21A0-B5C2-D50C-431F483F94D7}"/>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7456A1F2-6351-5E5C-8C2E-75B20A20D0AC}"/>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5712D8B6-4107-D55A-7572-8E3B31DD88F7}"/>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84FFCB96-B16C-ECD4-3E4F-D0E704EE05B2}"/>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C0BA4397-0AF8-DACC-0044-05EF6231C4B0}"/>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70851D72-D188-2A30-11A9-4B6CA7E7836A}"/>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13" name="Freeform: Shape 12">
              <a:extLst>
                <a:ext uri="{FF2B5EF4-FFF2-40B4-BE49-F238E27FC236}">
                  <a16:creationId xmlns:a16="http://schemas.microsoft.com/office/drawing/2014/main" id="{89796AE7-ECCF-0D7E-5F06-759583916E37}"/>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15" name="Graphic 14">
              <a:extLst>
                <a:ext uri="{FF2B5EF4-FFF2-40B4-BE49-F238E27FC236}">
                  <a16:creationId xmlns:a16="http://schemas.microsoft.com/office/drawing/2014/main" id="{B4E5293E-A2C8-6454-967A-D68CAA212B89}"/>
                </a:ext>
              </a:extLst>
            </p:cNvPr>
            <p:cNvGrpSpPr/>
            <p:nvPr/>
          </p:nvGrpSpPr>
          <p:grpSpPr>
            <a:xfrm>
              <a:off x="7905540" y="5220017"/>
              <a:ext cx="352043" cy="52387"/>
              <a:chOff x="7905540" y="5220017"/>
              <a:chExt cx="352043" cy="52387"/>
            </a:xfrm>
            <a:grpFill/>
          </p:grpSpPr>
          <p:sp>
            <p:nvSpPr>
              <p:cNvPr id="23" name="Freeform: Shape 22">
                <a:extLst>
                  <a:ext uri="{FF2B5EF4-FFF2-40B4-BE49-F238E27FC236}">
                    <a16:creationId xmlns:a16="http://schemas.microsoft.com/office/drawing/2014/main" id="{CED45614-AB9A-3B1C-5A39-0BCB1285F490}"/>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A7981BC8-1B15-978E-0909-411BC9528CA1}"/>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16" name="Graphic 14">
              <a:extLst>
                <a:ext uri="{FF2B5EF4-FFF2-40B4-BE49-F238E27FC236}">
                  <a16:creationId xmlns:a16="http://schemas.microsoft.com/office/drawing/2014/main" id="{61A9F038-2C4D-ADC3-6130-6760FE37C73F}"/>
                </a:ext>
              </a:extLst>
            </p:cNvPr>
            <p:cNvGrpSpPr/>
            <p:nvPr/>
          </p:nvGrpSpPr>
          <p:grpSpPr>
            <a:xfrm>
              <a:off x="8280920" y="5223256"/>
              <a:ext cx="254984" cy="71342"/>
              <a:chOff x="8280920" y="5223256"/>
              <a:chExt cx="254984" cy="71342"/>
            </a:xfrm>
            <a:grpFill/>
          </p:grpSpPr>
          <p:sp>
            <p:nvSpPr>
              <p:cNvPr id="17" name="Freeform: Shape 16">
                <a:extLst>
                  <a:ext uri="{FF2B5EF4-FFF2-40B4-BE49-F238E27FC236}">
                    <a16:creationId xmlns:a16="http://schemas.microsoft.com/office/drawing/2014/main" id="{6B2B2E26-BC0A-7023-CB6F-0039234F38ED}"/>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F088D50E-5DFD-7A76-5341-96EC2740E126}"/>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84942C7E-17E9-90F6-208A-9D178CFB84C2}"/>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9047F534-2169-9448-326F-0043AD78FEC1}"/>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0F794A0B-43F7-DE96-8C8C-7B783346AF27}"/>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2DD238A2-6E92-BEB1-2627-B67C7CA86765}"/>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41691855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7.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23584380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preserve="1" userDrawn="1">
  <p:cSld name="Title Slide (Black Logo)">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DADE9C-AAB5-31C2-1628-542A1A70C345}"/>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Picture Placeholder 7">
            <a:extLst>
              <a:ext uri="{FF2B5EF4-FFF2-40B4-BE49-F238E27FC236}">
                <a16:creationId xmlns:a16="http://schemas.microsoft.com/office/drawing/2014/main" id="{B5F25862-AE8C-B710-85AA-79079437061F}"/>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8867678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preserve="1" userDrawn="1">
  <p:cSld name="Title Slide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636DFEB-77B2-2024-E1B5-9B43A6199F43}"/>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89AB9033-9FFB-77D4-8302-D3EDDB12B3A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CFDA699E-AF6B-E997-DE48-A037AE606F0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F42EFDF2-6CC4-6FD7-DE09-059AA1998F1E}"/>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F22F9132-8373-4305-6C5C-9EBABA1BC2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0341485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preserve="1" userDrawn="1">
  <p:cSld name="Title Slide 4">
    <p:bg>
      <p:bgPr>
        <a:solidFill>
          <a:schemeClr val="accent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AA8809C-AFD7-0AAC-FD4F-8A5BA599EE75}"/>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DB977486-D57B-C4FA-89D5-2AD207D90EC6}"/>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56F1E21A-0465-693F-E2CD-8ABC6272AB06}"/>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6BF9AA2C-74FE-02F6-FD70-F1584BCF00E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B401906-82EE-5D36-3AB4-3ED2A15764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6080460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1.xml><?xml version="1.0" encoding="utf-8"?>
<p:sldLayout xmlns:a="http://schemas.openxmlformats.org/drawingml/2006/main" xmlns:r="http://schemas.openxmlformats.org/officeDocument/2006/relationships" xmlns:p="http://schemas.openxmlformats.org/presentationml/2006/main" showMasterSp="0" preserve="1" userDrawn="1">
  <p:cSld name="Title Slide 5">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587A3D7-7A15-6F93-1556-EA3065A54337}"/>
              </a:ext>
            </a:extLst>
          </p:cNvPr>
          <p:cNvSpPr/>
          <p:nvPr userDrawn="1"/>
        </p:nvSpPr>
        <p:spPr>
          <a:xfrm>
            <a:off x="0" y="0"/>
            <a:ext cx="1220176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6" name="Title 1">
            <a:extLst>
              <a:ext uri="{FF2B5EF4-FFF2-40B4-BE49-F238E27FC236}">
                <a16:creationId xmlns:a16="http://schemas.microsoft.com/office/drawing/2014/main" id="{1EB870E1-F678-B3B4-A02A-5A7368EFFA3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489000AF-2BAF-01C3-99D9-414DCE327EF4}"/>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22BDC2C7-9AE3-CFB9-C494-F05CABC26E2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80063D5-7A2C-1E21-9E07-23F29834DE0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37068670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2.xml><?xml version="1.0" encoding="utf-8"?>
<p:sldLayout xmlns:a="http://schemas.openxmlformats.org/drawingml/2006/main" xmlns:r="http://schemas.openxmlformats.org/officeDocument/2006/relationships" xmlns:p="http://schemas.openxmlformats.org/presentationml/2006/main" showMasterSp="0" preserve="1" userDrawn="1">
  <p:cSld name="Title Slide 6">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5D75B38-946B-8E72-FEBB-5393D31B28C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397B5EAC-825C-D420-36AD-F248E3E85BC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A4D8D6A1-82F8-61E5-5BFD-3D3394D0BB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3DC4A99E-337D-221A-95F9-A5A4A5B999A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C161FB6-2EF8-DD04-3F66-18DF2748C6D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628851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3.xml><?xml version="1.0" encoding="utf-8"?>
<p:sldLayout xmlns:a="http://schemas.openxmlformats.org/drawingml/2006/main" xmlns:r="http://schemas.openxmlformats.org/officeDocument/2006/relationships" xmlns:p="http://schemas.openxmlformats.org/presentationml/2006/main" showMasterSp="0" preserve="1" userDrawn="1">
  <p:cSld name="Title Slide 7">
    <p:bg>
      <p:bgPr>
        <a:solidFill>
          <a:schemeClr val="accent3"/>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FB16F40-075A-A61A-E3E5-2FA6E836ABCB}"/>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E6996E1C-62E9-5B55-0AE4-399F08991CE8}"/>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EBF7E7CD-DA50-C99C-6582-F3320AC48E3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549A12F-EE50-72C5-BA4F-3F1CFA49865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1C5337A-0C6B-AC09-70B1-943D9F467C8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63855335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4.xml><?xml version="1.0" encoding="utf-8"?>
<p:sldLayout xmlns:a="http://schemas.openxmlformats.org/drawingml/2006/main" xmlns:r="http://schemas.openxmlformats.org/officeDocument/2006/relationships" xmlns:p="http://schemas.openxmlformats.org/presentationml/2006/main" showMasterSp="0" preserve="1" userDrawn="1">
  <p:cSld name="Title Slide 8">
    <p:bg>
      <p:bgPr>
        <a:solidFill>
          <a:schemeClr val="accent3"/>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6818A5A-193F-53FA-B31A-9DFB85B2F1F7}"/>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F26D2B9A-A2A7-974D-4AF4-298D9C017779}"/>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357F913E-CE91-B903-6294-53B6A9D976F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FAC2AF5-BADF-1FF3-D809-09D9CC3A60C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59D043D-A419-FF04-91B3-6E736F77A7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35422782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5.xml><?xml version="1.0" encoding="utf-8"?>
<p:sldLayout xmlns:a="http://schemas.openxmlformats.org/drawingml/2006/main" xmlns:r="http://schemas.openxmlformats.org/officeDocument/2006/relationships" xmlns:p="http://schemas.openxmlformats.org/presentationml/2006/main" showMasterSp="0" preserve="1" userDrawn="1">
  <p:cSld name="Title Slide 9">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ACDB3D-AED6-8ECE-9C80-828FF54EB326}"/>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FCB5C0A9-1808-C851-C891-831035B1A0F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AD098A4C-FDED-295D-01B7-DF0795614481}"/>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4F391AD7-7039-C158-5CDE-40E2CD076076}"/>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BF307AD1-BCC9-4CE5-EB50-FFABEF3EAFC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3652395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6.xml><?xml version="1.0" encoding="utf-8"?>
<p:sldLayout xmlns:a="http://schemas.openxmlformats.org/drawingml/2006/main" xmlns:r="http://schemas.openxmlformats.org/officeDocument/2006/relationships" xmlns:p="http://schemas.openxmlformats.org/presentationml/2006/main" showMasterSp="0" preserve="1" userDrawn="1">
  <p:cSld name="Title Slide 10">
    <p:bg>
      <p:bgPr>
        <a:solidFill>
          <a:schemeClr val="accent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5EC8ED1-4296-01ED-4DEB-8A3E6FF959F7}"/>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ext Placeholder 7">
            <a:extLst>
              <a:ext uri="{FF2B5EF4-FFF2-40B4-BE49-F238E27FC236}">
                <a16:creationId xmlns:a16="http://schemas.microsoft.com/office/drawing/2014/main" id="{0990CFDD-5D59-DE8D-B4E1-02A14925AE8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BAA2D97E-0982-1C1A-A506-5E8CB976497D}"/>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pic>
        <p:nvPicPr>
          <p:cNvPr id="10" name="Picture 9">
            <a:extLst>
              <a:ext uri="{FF2B5EF4-FFF2-40B4-BE49-F238E27FC236}">
                <a16:creationId xmlns:a16="http://schemas.microsoft.com/office/drawing/2014/main" id="{473C387D-7DFC-D93B-B2D7-34007CA1E3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4183539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7.xml><?xml version="1.0" encoding="utf-8"?>
<p:sldLayout xmlns:a="http://schemas.openxmlformats.org/drawingml/2006/main" xmlns:r="http://schemas.openxmlformats.org/officeDocument/2006/relationships" xmlns:p="http://schemas.openxmlformats.org/presentationml/2006/main" showMasterSp="0" preserve="1" userDrawn="1">
  <p:cSld name="Title Slide 11">
    <p:bg>
      <p:bgPr>
        <a:solidFill>
          <a:schemeClr val="accent6"/>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5DE2CE8-D134-5452-ED75-2F901FE55266}"/>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5A43F8D-96A4-ED7A-53A4-E20108236E9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CE531E8E-EDC5-C54C-FD26-5FFA0EF1BEC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D352F215-8C22-78A2-4096-12F5AB20490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31B33226-FD19-6AF1-5B88-0ADC7B4FA26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195752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8.xml><?xml version="1.0" encoding="utf-8"?>
<p:sldLayout xmlns:a="http://schemas.openxmlformats.org/drawingml/2006/main" xmlns:r="http://schemas.openxmlformats.org/officeDocument/2006/relationships" xmlns:p="http://schemas.openxmlformats.org/presentationml/2006/main" showMasterSp="0" preserve="1" userDrawn="1">
  <p:cSld name="Title Slide 12">
    <p:bg>
      <p:bgPr>
        <a:solidFill>
          <a:schemeClr val="accent6"/>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7D12197-7084-10BA-0C57-B2460D5978B8}"/>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78F24E74-4D85-2675-40DE-54929B6930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744C98FE-5BCB-9408-92C0-8458046712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26CBE09-48B0-18C7-46B7-AA4DF5695AC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E8CA805C-830B-795E-CB53-2AC0CE8AA9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1961723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preserve="1" userDrawn="1">
  <p:cSld name="Title Slide 13">
    <p:bg>
      <p:bgPr>
        <a:solidFill>
          <a:srgbClr val="CC741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0256FC5-F295-7FA2-6FA7-297AB4A4DBED}"/>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73F63217-074A-8086-2D03-06469AC861FA}"/>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B4E3F537-288F-CC55-7E3A-25EB2E85DF1A}"/>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0007230-E7C8-0C9D-27F9-AF33BE7C5CF8}"/>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467549DE-11E2-70E9-8CB2-E4C85102B92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82380904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preserve="1" userDrawn="1">
  <p:cSld name="Title Slide 14">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BBD79C7-5ABD-37BA-E21B-54684B6880DB}"/>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3" name="Title 1">
            <a:extLst>
              <a:ext uri="{FF2B5EF4-FFF2-40B4-BE49-F238E27FC236}">
                <a16:creationId xmlns:a16="http://schemas.microsoft.com/office/drawing/2014/main" id="{ECEFAAB5-4AFA-C6F5-1804-0C554F77476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4" name="Subtitle 2">
            <a:extLst>
              <a:ext uri="{FF2B5EF4-FFF2-40B4-BE49-F238E27FC236}">
                <a16:creationId xmlns:a16="http://schemas.microsoft.com/office/drawing/2014/main" id="{DDA9572C-967D-7C2F-3134-D016246B940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5" name="Text Placeholder 7">
            <a:extLst>
              <a:ext uri="{FF2B5EF4-FFF2-40B4-BE49-F238E27FC236}">
                <a16:creationId xmlns:a16="http://schemas.microsoft.com/office/drawing/2014/main" id="{9DA94975-E32E-3080-4239-350099ED0DE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7163E84-90E3-EDB4-378E-0E077F336DF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2825213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1.xml><?xml version="1.0" encoding="utf-8"?>
<p:sldLayout xmlns:a="http://schemas.openxmlformats.org/drawingml/2006/main" xmlns:r="http://schemas.openxmlformats.org/officeDocument/2006/relationships" xmlns:p="http://schemas.openxmlformats.org/presentationml/2006/main" showMasterSp="0" preserve="1" userDrawn="1">
  <p:cSld name="Title Slide 15">
    <p:bg>
      <p:bgPr>
        <a:solidFill>
          <a:srgbClr val="BD69D7"/>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BD505BB-3947-0F3D-2295-52678FAA67F1}"/>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AFF09F4-53A7-7EBF-DD77-A789BB27C422}"/>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7057AC5D-32F4-7124-169F-9238F87E7FE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08E0E165-E6A3-AC8A-AF37-97CAD5D33510}"/>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7ED06BB2-74CF-3099-A7B3-A02DF571D8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6071780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2.xml><?xml version="1.0" encoding="utf-8"?>
<p:sldLayout xmlns:a="http://schemas.openxmlformats.org/drawingml/2006/main" xmlns:r="http://schemas.openxmlformats.org/officeDocument/2006/relationships" xmlns:p="http://schemas.openxmlformats.org/presentationml/2006/main" showMasterSp="0" preserve="1" userDrawn="1">
  <p:cSld name="Title Slide 16">
    <p:bg>
      <p:bgPr>
        <a:solidFill>
          <a:srgbClr val="BD69D7"/>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CBDA4BA-C3AB-B58A-6256-7E119B333C82}"/>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61B76735-6121-4B73-0D07-46F6B0D23E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98056888-2F1D-DCB5-6AE0-ADB3C126A93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DEABD36F-F36F-A2A3-EF55-15145B50B02F}"/>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FA5852E-1CD8-9291-56DC-6A74969EA2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21171275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3.xml><?xml version="1.0" encoding="utf-8"?>
<p:sldLayout xmlns:a="http://schemas.openxmlformats.org/drawingml/2006/main" xmlns:r="http://schemas.openxmlformats.org/officeDocument/2006/relationships" xmlns:p="http://schemas.openxmlformats.org/presentationml/2006/main" showMasterSp="0" preserve="1" userDrawn="1">
  <p:cSld name="Title Slide 17">
    <p:bg>
      <p:bgPr>
        <a:solidFill>
          <a:srgbClr val="9138B0"/>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31FCFB7-7F4D-FFBC-184E-30F17C26057A}"/>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D6B26280-994D-BDF0-8458-FA432450EAB7}"/>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19925BF7-67A9-E8A5-B9B5-B94F1035202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864E4BB0-88F8-EC57-D64F-3D707D80327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EE30BB4-C5F0-FE32-3FA7-D92434A16B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2134408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4.xml><?xml version="1.0" encoding="utf-8"?>
<p:sldLayout xmlns:a="http://schemas.openxmlformats.org/drawingml/2006/main" xmlns:r="http://schemas.openxmlformats.org/officeDocument/2006/relationships" xmlns:p="http://schemas.openxmlformats.org/presentationml/2006/main" showMasterSp="0" preserve="1" userDrawn="1">
  <p:cSld name="Title Slide 18">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9CA8347-2E37-6623-69D0-EFDADDF979E5}"/>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D3EDB6C6-3497-D951-8FC1-17AD59E6FAC3}"/>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E27569A2-CCA1-A36C-476C-EA119D19962C}"/>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53303CDE-22AA-F86A-F5F0-0BE9C0069E95}"/>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5D30A615-7CEC-4FD8-6AB8-AE3985B90A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19566135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3827463" y="1431929"/>
            <a:ext cx="858838" cy="659765"/>
          </a:xfrm>
        </p:spPr>
        <p:txBody>
          <a:bodyPr tIns="0" anchor="ctr">
            <a:noAutofit/>
          </a:bodyPr>
          <a:lstStyle>
            <a:lvl1pPr>
              <a:defRPr sz="4300">
                <a:solidFill>
                  <a:schemeClr val="accent1"/>
                </a:solidFill>
                <a:latin typeface="DM Sans Medium"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3827463" y="2066400"/>
            <a:ext cx="858838" cy="658800"/>
          </a:xfrm>
        </p:spPr>
        <p:txBody>
          <a:bodyPr tIns="0" anchor="ctr">
            <a:noAutofit/>
          </a:bodyPr>
          <a:lstStyle>
            <a:lvl1pPr>
              <a:defRPr sz="4300">
                <a:solidFill>
                  <a:schemeClr val="accent3"/>
                </a:solidFill>
                <a:latin typeface="DM Sans Medium"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3827463" y="2700000"/>
            <a:ext cx="858838" cy="658800"/>
          </a:xfrm>
        </p:spPr>
        <p:txBody>
          <a:bodyPr tIns="0" anchor="ctr">
            <a:noAutofit/>
          </a:bodyPr>
          <a:lstStyle>
            <a:lvl1pPr>
              <a:defRPr sz="4300">
                <a:solidFill>
                  <a:schemeClr val="accent6"/>
                </a:solidFill>
                <a:latin typeface="DM Sans Medium" pitchFamily="2" charset="0"/>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4743449" y="1431929"/>
            <a:ext cx="7148514" cy="659765"/>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4743448" y="2065500"/>
            <a:ext cx="7148514" cy="659765"/>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4743447" y="2699072"/>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2"/>
          </a:xfrm>
        </p:spPr>
        <p:txBody>
          <a:bodyPr tIns="0">
            <a:noAutofit/>
          </a:bodyPr>
          <a:lstStyle>
            <a:lvl1pPr>
              <a:lnSpc>
                <a:spcPct val="90000"/>
              </a:lnSpc>
              <a:defRPr sz="5700">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3827462" y="3334959"/>
            <a:ext cx="858837" cy="658800"/>
          </a:xfrm>
        </p:spPr>
        <p:txBody>
          <a:bodyPr tIns="0" anchor="ctr">
            <a:noAutofit/>
          </a:bodyPr>
          <a:lstStyle>
            <a:lvl1pPr>
              <a:defRPr sz="4300">
                <a:solidFill>
                  <a:srgbClr val="BD69D7"/>
                </a:solidFill>
                <a:latin typeface="DM Sans Medium" pitchFamily="2" charset="0"/>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4743446" y="3334031"/>
            <a:ext cx="7148516" cy="658492"/>
          </a:xfrm>
        </p:spPr>
        <p:txBody>
          <a:bodyPr tIns="0" anchor="ctr">
            <a:noAutofit/>
          </a:bodyPr>
          <a:lstStyle>
            <a:lvl1pPr>
              <a:defRPr sz="4300">
                <a:solidFill>
                  <a:srgbClr val="BD69D7"/>
                </a:solidFill>
                <a:latin typeface="DM Sans Medium"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3827462" y="3967200"/>
            <a:ext cx="858837" cy="658800"/>
          </a:xfrm>
        </p:spPr>
        <p:txBody>
          <a:bodyPr tIns="0" anchor="ctr">
            <a:noAutofit/>
          </a:bodyPr>
          <a:lstStyle>
            <a:lvl1pPr>
              <a:defRPr sz="4300">
                <a:solidFill>
                  <a:schemeClr val="accent1"/>
                </a:solidFill>
                <a:latin typeface="DM Sans Medium"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4743446" y="3967200"/>
            <a:ext cx="7148516" cy="658492"/>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3827462" y="4600521"/>
            <a:ext cx="858837" cy="658800"/>
          </a:xfrm>
        </p:spPr>
        <p:txBody>
          <a:bodyPr tIns="0" anchor="ctr">
            <a:noAutofit/>
          </a:bodyPr>
          <a:lstStyle>
            <a:lvl1pPr>
              <a:defRPr sz="4300">
                <a:solidFill>
                  <a:schemeClr val="accent3"/>
                </a:solidFill>
                <a:latin typeface="DM Sans Medium"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4743446" y="4599593"/>
            <a:ext cx="7148516" cy="658492"/>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3827462" y="5234400"/>
            <a:ext cx="858837" cy="658800"/>
          </a:xfrm>
        </p:spPr>
        <p:txBody>
          <a:bodyPr tIns="0" anchor="ctr">
            <a:noAutofit/>
          </a:bodyPr>
          <a:lstStyle>
            <a:lvl1pPr>
              <a:defRPr sz="4300">
                <a:solidFill>
                  <a:schemeClr val="accent6"/>
                </a:solidFill>
                <a:latin typeface="DM Sans Medium"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4743446" y="5234400"/>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5" name="Title 1">
            <a:extLst>
              <a:ext uri="{FF2B5EF4-FFF2-40B4-BE49-F238E27FC236}">
                <a16:creationId xmlns:a16="http://schemas.microsoft.com/office/drawing/2014/main" id="{89FC5B0B-6D34-F4EF-94C9-B2C043032AE0}"/>
              </a:ext>
            </a:extLst>
          </p:cNvPr>
          <p:cNvSpPr>
            <a:spLocks noGrp="1"/>
          </p:cNvSpPr>
          <p:nvPr>
            <p:ph type="title" hasCustomPrompt="1"/>
          </p:nvPr>
        </p:nvSpPr>
        <p:spPr>
          <a:xfrm>
            <a:off x="302401" y="302400"/>
            <a:ext cx="2212200" cy="900111"/>
          </a:xfrm>
        </p:spPr>
        <p:txBody>
          <a:bodyPr anchor="t">
            <a:noAutofit/>
          </a:bodyPr>
          <a:lstStyle>
            <a:lvl1pPr>
              <a:defRPr sz="5700">
                <a:solidFill>
                  <a:schemeClr val="tx1"/>
                </a:solidFill>
              </a:defRPr>
            </a:lvl1pPr>
          </a:lstStyle>
          <a:p>
            <a:r>
              <a:rPr lang="en-US"/>
              <a:t>00</a:t>
            </a:r>
            <a:endParaRPr lang="en-GB"/>
          </a:p>
        </p:txBody>
      </p:sp>
    </p:spTree>
    <p:extLst>
      <p:ext uri="{BB962C8B-B14F-4D97-AF65-F5344CB8AC3E}">
        <p14:creationId xmlns:p14="http://schemas.microsoft.com/office/powerpoint/2010/main" val="1165617126"/>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1" name="Text Placeholder 10">
            <a:extLst>
              <a:ext uri="{FF2B5EF4-FFF2-40B4-BE49-F238E27FC236}">
                <a16:creationId xmlns:a16="http://schemas.microsoft.com/office/drawing/2014/main" id="{BB493DDC-9D75-8350-B2D3-A2ABE95961CF}"/>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12" name="Text Placeholder 10">
            <a:extLst>
              <a:ext uri="{FF2B5EF4-FFF2-40B4-BE49-F238E27FC236}">
                <a16:creationId xmlns:a16="http://schemas.microsoft.com/office/drawing/2014/main" id="{D86226BA-3E99-814A-72A1-BE87D6465609}"/>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2339427823"/>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showMasterSp="0" preserve="1" userDrawn="1">
  <p:cSld name="Chapter 2">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BECB051-3DF8-D362-905A-60FADD3FB0DB}"/>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7747"/>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02</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sp>
        <p:nvSpPr>
          <p:cNvPr id="4" name="Text Placeholder 10">
            <a:extLst>
              <a:ext uri="{FF2B5EF4-FFF2-40B4-BE49-F238E27FC236}">
                <a16:creationId xmlns:a16="http://schemas.microsoft.com/office/drawing/2014/main" id="{7109766F-7B97-AB39-5E3C-02C7186312F3}"/>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5" name="Text Placeholder 10">
            <a:extLst>
              <a:ext uri="{FF2B5EF4-FFF2-40B4-BE49-F238E27FC236}">
                <a16:creationId xmlns:a16="http://schemas.microsoft.com/office/drawing/2014/main" id="{F61ABFC9-256C-5717-F39D-79F254EA6E8C}"/>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2585093834"/>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showMasterSp="0" preserve="1" userDrawn="1">
  <p:cSld name=" Chapter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6474AD-4698-17FD-268E-10B329C3D95A}"/>
              </a:ext>
            </a:extLst>
          </p:cNvPr>
          <p:cNvSpPr/>
          <p:nvPr userDrawn="1"/>
        </p:nvSpPr>
        <p:spPr>
          <a:xfrm>
            <a:off x="0" y="0"/>
            <a:ext cx="12201766"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03</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123979798"/>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showMasterSp="0" preserve="1" userDrawn="1">
  <p:cSld name="Chapter 4">
    <p:bg>
      <p:bgPr>
        <a:solidFill>
          <a:schemeClr val="accent3"/>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15F2235-454F-9BF4-2FDD-40A6AD9D7232}"/>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04</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776394847"/>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showMasterSp="0" preserve="1" userDrawn="1">
  <p:cSld name="Chapter 5">
    <p:bg>
      <p:bgPr>
        <a:solidFill>
          <a:schemeClr val="accent6"/>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01717FE-A662-142E-09A3-44B82B11AB03}"/>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05</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332797189"/>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showMasterSp="0" preserve="1" userDrawn="1">
  <p:cSld name="Chapter 6">
    <p:bg>
      <p:bgPr>
        <a:solidFill>
          <a:srgbClr val="BD69D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5E3DA8A-0F63-DB24-30FE-419B2CE42915}"/>
              </a:ext>
            </a:extLst>
          </p:cNvPr>
          <p:cNvSpPr/>
          <p:nvPr userDrawn="1"/>
        </p:nvSpPr>
        <p:spPr>
          <a:xfrm>
            <a:off x="-9766"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06</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28519296"/>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652691329"/>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E37D1978-7BBC-98D5-2E46-E3EDB864056C}"/>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357354562"/>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Title and 2 Content 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buClr>
                <a:schemeClr val="accent4"/>
              </a:buClr>
              <a:defRPr/>
            </a:lvl2pPr>
            <a:lvl3pPr>
              <a:buClr>
                <a:schemeClr val="accent3"/>
              </a:buClr>
              <a:defRPr/>
            </a:lvl3pPr>
            <a:lvl4pPr>
              <a:buClr>
                <a:srgbClr val="CBD938"/>
              </a:buCl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5C8A9C7E-574E-FB5D-D8BE-B92B9DF67E49}"/>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24CDE4D-AF4A-9CE4-CEF3-9BC58F70CBF1}"/>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5D73417C-2C99-1809-8903-2900B5269E9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278873726"/>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Title and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44CB934D-1D50-415B-E49F-5387C5642C33}"/>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CD4B48F3-8881-B0EB-178C-C63CA828F2ED}"/>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BCE4B53F-9F36-07E8-2571-46B18A688C30}"/>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319142520"/>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Title and 2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defRPr/>
            </a:lvl2pPr>
            <a:lvl3pPr>
              <a:defRPr/>
            </a:lvl3pPr>
            <a:lvl4pP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C92155C6-5E73-6F25-3010-FA04530EBCB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012826C1-0F85-6CF6-F654-60B39EC9E06F}"/>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6800B1D1-CA81-8284-CFD5-6AF521BA88FE}"/>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05929554"/>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3829905282"/>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609DBCEC-D73A-142A-EF78-FDF8AFEF6F5C}"/>
              </a:ext>
            </a:extLst>
          </p:cNvPr>
          <p:cNvSpPr>
            <a:spLocks noGrp="1"/>
          </p:cNvSpPr>
          <p:nvPr>
            <p:ph type="body" sz="quarter" idx="28"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3868477322"/>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254153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C980303D-2BCE-0698-575A-56A126A51B86}"/>
              </a:ext>
            </a:extLst>
          </p:cNvPr>
          <p:cNvSpPr>
            <a:spLocks noGrp="1"/>
          </p:cNvSpPr>
          <p:nvPr>
            <p:ph type="body" idx="11" hasCustomPrompt="1"/>
          </p:nvPr>
        </p:nvSpPr>
        <p:spPr>
          <a:xfrm>
            <a:off x="302399" y="605611"/>
            <a:ext cx="2541537"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9" y="1342800"/>
            <a:ext cx="2541538" cy="288767"/>
          </a:xfr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1" y="1797803"/>
            <a:ext cx="2541538" cy="3840996"/>
          </a:xfrm>
        </p:spPr>
        <p:txBody>
          <a:bodyPr/>
          <a:lstStyle>
            <a:lvl1pPr>
              <a:defRPr sz="13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D4B62432-C040-F60A-C7E8-B0FCD3736CD2}"/>
              </a:ext>
            </a:extLst>
          </p:cNvPr>
          <p:cNvSpPr>
            <a:spLocks noGrp="1"/>
          </p:cNvSpPr>
          <p:nvPr>
            <p:ph type="body" sz="quarter" idx="27"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3519401438"/>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showMasterSp="0" preserve="1" userDrawn="1">
  <p:cSld name="Quot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5A36F0-1D0F-8505-9367-EE7D079E2A32}"/>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000" cy="933450"/>
          </a:xfrm>
        </p:spPr>
        <p:txBody>
          <a:bodyPr tIns="0" anchor="t">
            <a:noAutofit/>
          </a:bodyPr>
          <a:lstStyle>
            <a:lvl1pPr>
              <a:lnSpc>
                <a:spcPct val="90000"/>
              </a:lnSpc>
              <a:defRPr sz="3000" b="1">
                <a:solidFill>
                  <a:schemeClr val="accent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399" y="605611"/>
            <a:ext cx="10404000"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399" y="302400"/>
            <a:ext cx="10404000" cy="303211"/>
          </a:xfrm>
        </p:spPr>
        <p:txBody>
          <a:bodyPr/>
          <a:lstStyle>
            <a:lvl1pPr>
              <a:defRPr>
                <a:solidFill>
                  <a:schemeClr val="bg1"/>
                </a:solidFill>
              </a:defRPr>
            </a:lvl1pPr>
          </a:lstStyle>
          <a:p>
            <a:r>
              <a:rPr lang="en-US"/>
              <a:t>Slide title</a:t>
            </a:r>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E4E2C9F-8A3C-C037-7C3B-1456AE33118C}"/>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3186288040"/>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showMasterSp="0" preserve="1" userDrawn="1">
  <p:cSld name="Quote 2">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D2C7741-19D0-A03E-8286-5BEC9F4676CC}"/>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chemeClr val="accent3"/>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12" name="Text Placeholder 10">
            <a:extLst>
              <a:ext uri="{FF2B5EF4-FFF2-40B4-BE49-F238E27FC236}">
                <a16:creationId xmlns:a16="http://schemas.microsoft.com/office/drawing/2014/main" id="{ACFBFFC4-BF3B-CF5E-09B9-1BC19D79470C}"/>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2B901704-615C-1984-AEAB-41F91492AB79}"/>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D294686-A553-277F-030D-8830EFA3320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268473957"/>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preserve="1" userDrawn="1">
  <p:cSld name="Quote 3">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5525C88-3C13-5A08-13EF-D258B6670538}"/>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1"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9" y="4572000"/>
            <a:ext cx="10404233" cy="933450"/>
          </a:xfrm>
        </p:spPr>
        <p:txBody>
          <a:bodyPr tIns="0" anchor="t">
            <a:noAutofit/>
          </a:bodyPr>
          <a:lstStyle>
            <a:lvl1pPr>
              <a:lnSpc>
                <a:spcPct val="90000"/>
              </a:lnSpc>
              <a:defRPr sz="3000" b="1">
                <a:solidFill>
                  <a:schemeClr val="accent5"/>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1"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C572EABC-7C13-38DF-B201-923BBC687551}"/>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9B3C5BF6-56F3-27FD-C081-53FE15400633}"/>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6B36AC8-8C08-47DC-4ACB-F3CD7D0089D5}"/>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64166128"/>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showMasterSp="0" preserve="1" userDrawn="1">
  <p:cSld name="Quote 4">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2314D9C-422A-D6EC-AB7D-DE5226D8FED0}"/>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rgbClr val="BD69D7"/>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9EF4CA35-C84E-F801-40D0-0537D6AD66FB}"/>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89F2539E-4DBD-A723-2693-1A8D1AD645C7}"/>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B8FBF2B-6BAD-4D9E-9E4A-7264315D63DA}"/>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3228991975"/>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Title and 4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4572001"/>
            <a:ext cx="4258800" cy="302598"/>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6166800" y="4572001"/>
            <a:ext cx="4258608" cy="305322"/>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0" y="1341438"/>
            <a:ext cx="5722163" cy="3086100"/>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6166800" y="1342800"/>
            <a:ext cx="5725163" cy="3086100"/>
          </a:xfrm>
          <a:solidFill>
            <a:schemeClr val="bg2"/>
          </a:solidFill>
        </p:spPr>
        <p:txBody>
          <a:bodyPr/>
          <a:lstStyle>
            <a:lvl1pPr>
              <a:defRPr/>
            </a:lvl1pPr>
          </a:lstStyle>
          <a:p>
            <a:r>
              <a:rPr lang="en-GB"/>
              <a:t> </a:t>
            </a:r>
          </a:p>
        </p:txBody>
      </p:sp>
      <p:sp>
        <p:nvSpPr>
          <p:cNvPr id="5" name="Title 4">
            <a:extLst>
              <a:ext uri="{FF2B5EF4-FFF2-40B4-BE49-F238E27FC236}">
                <a16:creationId xmlns:a16="http://schemas.microsoft.com/office/drawing/2014/main" id="{8CE5AFB1-B535-3245-AE4F-59ED561EAC12}"/>
              </a:ext>
            </a:extLst>
          </p:cNvPr>
          <p:cNvSpPr>
            <a:spLocks noGrp="1"/>
          </p:cNvSpPr>
          <p:nvPr>
            <p:ph type="title" hasCustomPrompt="1"/>
          </p:nvPr>
        </p:nvSpPr>
        <p:spPr/>
        <p:txBody>
          <a:bodyPr/>
          <a:lstStyle>
            <a:lvl1pPr>
              <a:defRPr/>
            </a:lvl1pPr>
          </a:lstStyle>
          <a:p>
            <a:r>
              <a:rPr lang="en-US"/>
              <a:t>Slide title</a:t>
            </a:r>
            <a:endParaRPr lang="en-GB"/>
          </a:p>
        </p:txBody>
      </p:sp>
      <p:sp>
        <p:nvSpPr>
          <p:cNvPr id="2" name="Text Placeholder 15">
            <a:extLst>
              <a:ext uri="{FF2B5EF4-FFF2-40B4-BE49-F238E27FC236}">
                <a16:creationId xmlns:a16="http://schemas.microsoft.com/office/drawing/2014/main" id="{2A251D45-44BC-ED57-8B7E-D8B5C0889CC5}"/>
              </a:ext>
            </a:extLst>
          </p:cNvPr>
          <p:cNvSpPr>
            <a:spLocks noGrp="1"/>
          </p:cNvSpPr>
          <p:nvPr>
            <p:ph type="body" sz="quarter" idx="20" hasCustomPrompt="1"/>
          </p:nvPr>
        </p:nvSpPr>
        <p:spPr>
          <a:xfrm>
            <a:off x="6167438" y="5028585"/>
            <a:ext cx="4258608"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9" name="Text Placeholder 15">
            <a:extLst>
              <a:ext uri="{FF2B5EF4-FFF2-40B4-BE49-F238E27FC236}">
                <a16:creationId xmlns:a16="http://schemas.microsoft.com/office/drawing/2014/main" id="{8D18CE5A-1E0C-3400-0A3F-2963BB41C49C}"/>
              </a:ext>
            </a:extLst>
          </p:cNvPr>
          <p:cNvSpPr>
            <a:spLocks noGrp="1"/>
          </p:cNvSpPr>
          <p:nvPr>
            <p:ph type="body" sz="quarter" idx="21" hasCustomPrompt="1"/>
          </p:nvPr>
        </p:nvSpPr>
        <p:spPr>
          <a:xfrm>
            <a:off x="302400" y="5028585"/>
            <a:ext cx="4258800"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13" name="Text Placeholder 10">
            <a:extLst>
              <a:ext uri="{FF2B5EF4-FFF2-40B4-BE49-F238E27FC236}">
                <a16:creationId xmlns:a16="http://schemas.microsoft.com/office/drawing/2014/main" id="{5E105880-9FAC-EAB0-954B-EF141E23842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88A94BF5-7281-1A07-1C7D-79260D1CCCEB}"/>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2904D131-45C8-2301-2904-ECB44D004432}"/>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61905342"/>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Title and 3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4996657" y="1342800"/>
            <a:ext cx="3373200" cy="4668837"/>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8515763" y="1342800"/>
            <a:ext cx="3373200" cy="4667474"/>
          </a:xfrm>
          <a:solidFill>
            <a:schemeClr val="bg2"/>
          </a:solidFill>
        </p:spPr>
        <p:txBody>
          <a:bodyPr/>
          <a:lstStyle>
            <a:lvl1pPr>
              <a:defRPr/>
            </a:lvl1pPr>
          </a:lstStyle>
          <a:p>
            <a:r>
              <a:rPr lang="en-GB"/>
              <a:t> </a:t>
            </a:r>
          </a:p>
        </p:txBody>
      </p:sp>
      <p:sp>
        <p:nvSpPr>
          <p:cNvPr id="11" name="Text Placeholder 6">
            <a:extLst>
              <a:ext uri="{FF2B5EF4-FFF2-40B4-BE49-F238E27FC236}">
                <a16:creationId xmlns:a16="http://schemas.microsoft.com/office/drawing/2014/main" id="{24CDB089-F1FF-F221-21E2-09BF5723D46A}"/>
              </a:ext>
            </a:extLst>
          </p:cNvPr>
          <p:cNvSpPr>
            <a:spLocks noGrp="1"/>
          </p:cNvSpPr>
          <p:nvPr>
            <p:ph type="body" sz="quarter" idx="22" hasCustomPrompt="1"/>
          </p:nvPr>
        </p:nvSpPr>
        <p:spPr>
          <a:xfrm>
            <a:off x="302398" y="1342800"/>
            <a:ext cx="4002901" cy="303211"/>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3" name="Text Placeholder 6">
            <a:extLst>
              <a:ext uri="{FF2B5EF4-FFF2-40B4-BE49-F238E27FC236}">
                <a16:creationId xmlns:a16="http://schemas.microsoft.com/office/drawing/2014/main" id="{439401DF-EC96-723F-694A-C1D143B8ADA5}"/>
              </a:ext>
            </a:extLst>
          </p:cNvPr>
          <p:cNvSpPr>
            <a:spLocks noGrp="1"/>
          </p:cNvSpPr>
          <p:nvPr>
            <p:ph type="body" sz="quarter" idx="23" hasCustomPrompt="1"/>
          </p:nvPr>
        </p:nvSpPr>
        <p:spPr>
          <a:xfrm>
            <a:off x="302398" y="1881335"/>
            <a:ext cx="4002901" cy="3757466"/>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Fusce</a:t>
            </a:r>
            <a:r>
              <a:rPr lang="en-GB"/>
              <a:t> a </a:t>
            </a:r>
            <a:r>
              <a:rPr lang="en-GB" err="1"/>
              <a:t>sem</a:t>
            </a:r>
            <a:r>
              <a:rPr lang="en-GB"/>
              <a:t> dui. Maecenas ac ante </a:t>
            </a:r>
            <a:r>
              <a:rPr lang="en-GB" err="1"/>
              <a:t>commodo</a:t>
            </a:r>
            <a:r>
              <a:rPr lang="en-GB"/>
              <a:t>, gravida </a:t>
            </a:r>
            <a:r>
              <a:rPr lang="en-GB" err="1"/>
              <a:t>enim</a:t>
            </a:r>
            <a:r>
              <a:rPr lang="en-GB"/>
              <a:t> in, </a:t>
            </a:r>
            <a:r>
              <a:rPr lang="en-GB" err="1"/>
              <a:t>hendrerit</a:t>
            </a:r>
            <a:r>
              <a:rPr lang="en-GB"/>
              <a:t> </a:t>
            </a:r>
            <a:r>
              <a:rPr lang="en-GB" err="1"/>
              <a:t>quam</a:t>
            </a:r>
            <a:r>
              <a:rPr lang="en-GB"/>
              <a:t>. </a:t>
            </a:r>
            <a:r>
              <a:rPr lang="en-GB" err="1"/>
              <a:t>Curabitur</a:t>
            </a:r>
            <a:r>
              <a:rPr lang="en-GB"/>
              <a:t> </a:t>
            </a:r>
            <a:r>
              <a:rPr lang="en-GB" err="1"/>
              <a:t>tristique</a:t>
            </a:r>
            <a:r>
              <a:rPr lang="en-GB"/>
              <a:t> </a:t>
            </a:r>
            <a:r>
              <a:rPr lang="en-GB" err="1"/>
              <a:t>augue</a:t>
            </a:r>
            <a:r>
              <a:rPr lang="en-GB"/>
              <a:t> sit </a:t>
            </a:r>
            <a:r>
              <a:rPr lang="en-GB" err="1"/>
              <a:t>amet</a:t>
            </a:r>
            <a:r>
              <a:rPr lang="en-GB"/>
              <a:t> magna </a:t>
            </a:r>
            <a:r>
              <a:rPr lang="en-GB" err="1"/>
              <a:t>commodo</a:t>
            </a:r>
            <a:r>
              <a:rPr lang="en-GB"/>
              <a:t> maximus. Integer </a:t>
            </a:r>
            <a:r>
              <a:rPr lang="en-GB" err="1"/>
              <a:t>felis</a:t>
            </a:r>
            <a:r>
              <a:rPr lang="en-GB"/>
              <a:t> </a:t>
            </a:r>
            <a:r>
              <a:rPr lang="en-GB" err="1"/>
              <a:t>metus</a:t>
            </a:r>
            <a:r>
              <a:rPr lang="en-GB"/>
              <a:t>, </a:t>
            </a:r>
            <a:r>
              <a:rPr lang="en-GB" err="1"/>
              <a:t>commodo</a:t>
            </a:r>
            <a:r>
              <a:rPr lang="en-GB"/>
              <a:t> et dictum at, </a:t>
            </a:r>
            <a:r>
              <a:rPr lang="en-GB" err="1"/>
              <a:t>finibus</a:t>
            </a:r>
            <a:r>
              <a:rPr lang="en-GB"/>
              <a:t> et </a:t>
            </a:r>
            <a:r>
              <a:rPr lang="en-GB" err="1"/>
              <a:t>felis</a:t>
            </a:r>
            <a:r>
              <a:rPr lang="en-GB"/>
              <a:t>. </a:t>
            </a:r>
          </a:p>
        </p:txBody>
      </p:sp>
      <p:sp>
        <p:nvSpPr>
          <p:cNvPr id="12" name="Text Placeholder 10">
            <a:extLst>
              <a:ext uri="{FF2B5EF4-FFF2-40B4-BE49-F238E27FC236}">
                <a16:creationId xmlns:a16="http://schemas.microsoft.com/office/drawing/2014/main" id="{67F1F784-CEA6-6DE5-622B-5A960F05727F}"/>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BC0427-054C-98EE-1C43-625332A9DEEE}"/>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B910343-6D09-352D-2F10-C6E319DB7026}"/>
              </a:ext>
            </a:extLst>
          </p:cNvPr>
          <p:cNvSpPr>
            <a:spLocks noGrp="1"/>
          </p:cNvSpPr>
          <p:nvPr>
            <p:ph type="body" sz="quarter" idx="27"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057372274"/>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Title and 6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4572001"/>
            <a:ext cx="3268030"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1" y="1341438"/>
            <a:ext cx="3672000" cy="3086100"/>
          </a:xfrm>
          <a:solidFill>
            <a:schemeClr val="bg2"/>
          </a:solidFill>
        </p:spPr>
        <p:txBody>
          <a:bodyPr/>
          <a:lstStyle>
            <a:lvl1pPr>
              <a:defRPr/>
            </a:lvl1pPr>
          </a:lstStyle>
          <a:p>
            <a:r>
              <a:rPr lang="en-GB"/>
              <a:t> </a:t>
            </a:r>
          </a:p>
        </p:txBody>
      </p:sp>
      <p:sp>
        <p:nvSpPr>
          <p:cNvPr id="5" name="Picture Placeholder 5">
            <a:extLst>
              <a:ext uri="{FF2B5EF4-FFF2-40B4-BE49-F238E27FC236}">
                <a16:creationId xmlns:a16="http://schemas.microsoft.com/office/drawing/2014/main" id="{D57FA92B-AD79-982B-4895-81D8D570EA4B}"/>
              </a:ext>
            </a:extLst>
          </p:cNvPr>
          <p:cNvSpPr>
            <a:spLocks noGrp="1"/>
          </p:cNvSpPr>
          <p:nvPr>
            <p:ph type="pic" sz="quarter" idx="15" hasCustomPrompt="1"/>
          </p:nvPr>
        </p:nvSpPr>
        <p:spPr>
          <a:xfrm>
            <a:off x="4260000" y="1341438"/>
            <a:ext cx="3672000" cy="3086100"/>
          </a:xfrm>
          <a:solidFill>
            <a:schemeClr val="bg2"/>
          </a:solidFill>
        </p:spPr>
        <p:txBody>
          <a:bodyPr/>
          <a:lstStyle>
            <a:lvl1pPr>
              <a:defRPr/>
            </a:lvl1pPr>
          </a:lstStyle>
          <a:p>
            <a:r>
              <a:rPr lang="en-GB"/>
              <a:t> </a:t>
            </a:r>
          </a:p>
        </p:txBody>
      </p:sp>
      <p:sp>
        <p:nvSpPr>
          <p:cNvPr id="9" name="Picture Placeholder 5">
            <a:extLst>
              <a:ext uri="{FF2B5EF4-FFF2-40B4-BE49-F238E27FC236}">
                <a16:creationId xmlns:a16="http://schemas.microsoft.com/office/drawing/2014/main" id="{A040012A-B083-9501-691B-0E767A9E49BF}"/>
              </a:ext>
            </a:extLst>
          </p:cNvPr>
          <p:cNvSpPr>
            <a:spLocks noGrp="1"/>
          </p:cNvSpPr>
          <p:nvPr>
            <p:ph type="pic" sz="quarter" idx="16" hasCustomPrompt="1"/>
          </p:nvPr>
        </p:nvSpPr>
        <p:spPr>
          <a:xfrm>
            <a:off x="8216963" y="1341438"/>
            <a:ext cx="3672000" cy="3086100"/>
          </a:xfrm>
          <a:solidFill>
            <a:schemeClr val="bg2"/>
          </a:solidFill>
        </p:spPr>
        <p:txBody>
          <a:bodyPr/>
          <a:lstStyle>
            <a:lvl1pPr>
              <a:defRPr/>
            </a:lvl1pPr>
          </a:lstStyle>
          <a:p>
            <a:r>
              <a:rPr lang="en-GB"/>
              <a:t> </a:t>
            </a:r>
          </a:p>
        </p:txBody>
      </p:sp>
      <p:sp>
        <p:nvSpPr>
          <p:cNvPr id="7" name="Title 6">
            <a:extLst>
              <a:ext uri="{FF2B5EF4-FFF2-40B4-BE49-F238E27FC236}">
                <a16:creationId xmlns:a16="http://schemas.microsoft.com/office/drawing/2014/main" id="{E8E2AC45-B6B8-0F1A-95EF-BB09056E0D20}"/>
              </a:ext>
            </a:extLst>
          </p:cNvPr>
          <p:cNvSpPr>
            <a:spLocks noGrp="1"/>
          </p:cNvSpPr>
          <p:nvPr>
            <p:ph type="title" hasCustomPrompt="1"/>
          </p:nvPr>
        </p:nvSpPr>
        <p:spPr/>
        <p:txBody>
          <a:bodyPr/>
          <a:lstStyle/>
          <a:p>
            <a:r>
              <a:rPr lang="en-US"/>
              <a:t>Slide title</a:t>
            </a:r>
            <a:endParaRPr lang="en-GB"/>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400" y="5028586"/>
            <a:ext cx="3268030"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271592"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800" y="4572000"/>
            <a:ext cx="3273954"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800"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7" name="Text Placeholder 10">
            <a:extLst>
              <a:ext uri="{FF2B5EF4-FFF2-40B4-BE49-F238E27FC236}">
                <a16:creationId xmlns:a16="http://schemas.microsoft.com/office/drawing/2014/main" id="{50449423-2DEB-D1B3-10C0-1BE3C716D4D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4B887FD7-AE96-5317-E89F-E0DE42925DDE}"/>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07CC1112-663B-EAE7-1B7F-56EA6980538B}"/>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169320324"/>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3C8857-4B77-DA89-0FB1-39D2635F21A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3" name="Picture 2">
            <a:extLst>
              <a:ext uri="{FF2B5EF4-FFF2-40B4-BE49-F238E27FC236}">
                <a16:creationId xmlns:a16="http://schemas.microsoft.com/office/drawing/2014/main" id="{478AE8DB-5E1F-656A-2BD0-1B93DED4183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grpSp>
        <p:nvGrpSpPr>
          <p:cNvPr id="41" name="Graphic 14">
            <a:extLst>
              <a:ext uri="{FF2B5EF4-FFF2-40B4-BE49-F238E27FC236}">
                <a16:creationId xmlns:a16="http://schemas.microsoft.com/office/drawing/2014/main" id="{D89A2AE9-ED9E-2D85-0527-7C5CF30BC10B}"/>
              </a:ext>
            </a:extLst>
          </p:cNvPr>
          <p:cNvGrpSpPr/>
          <p:nvPr userDrawn="1"/>
        </p:nvGrpSpPr>
        <p:grpSpPr>
          <a:xfrm>
            <a:off x="302398" y="6478560"/>
            <a:ext cx="1498282" cy="101280"/>
            <a:chOff x="7116965" y="5198681"/>
            <a:chExt cx="1418939" cy="95916"/>
          </a:xfrm>
          <a:solidFill>
            <a:srgbClr val="FFFFFF"/>
          </a:solidFill>
        </p:grpSpPr>
        <p:grpSp>
          <p:nvGrpSpPr>
            <p:cNvPr id="42" name="Graphic 14">
              <a:extLst>
                <a:ext uri="{FF2B5EF4-FFF2-40B4-BE49-F238E27FC236}">
                  <a16:creationId xmlns:a16="http://schemas.microsoft.com/office/drawing/2014/main" id="{6A0FD573-7B40-28E9-8FB8-E49851096AF5}"/>
                </a:ext>
              </a:extLst>
            </p:cNvPr>
            <p:cNvGrpSpPr/>
            <p:nvPr/>
          </p:nvGrpSpPr>
          <p:grpSpPr>
            <a:xfrm>
              <a:off x="7116965" y="5204587"/>
              <a:ext cx="305466" cy="68960"/>
              <a:chOff x="7116965" y="5204587"/>
              <a:chExt cx="305466" cy="68960"/>
            </a:xfrm>
            <a:grpFill/>
          </p:grpSpPr>
          <p:sp>
            <p:nvSpPr>
              <p:cNvPr id="69" name="Freeform: Shape 68">
                <a:extLst>
                  <a:ext uri="{FF2B5EF4-FFF2-40B4-BE49-F238E27FC236}">
                    <a16:creationId xmlns:a16="http://schemas.microsoft.com/office/drawing/2014/main" id="{030C0591-F5D7-5217-477A-BCA91DBB88F1}"/>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665B8E65-82F7-23D3-EA14-B7DB17218944}"/>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62B9D7F5-E4AC-B520-010B-60E78499BBBB}"/>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2477EA4F-8CDB-FC20-1147-32399D8712FF}"/>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73" name="Freeform: Shape 72">
                <a:extLst>
                  <a:ext uri="{FF2B5EF4-FFF2-40B4-BE49-F238E27FC236}">
                    <a16:creationId xmlns:a16="http://schemas.microsoft.com/office/drawing/2014/main" id="{AB3070F4-EC36-0822-7528-FD7AB5704B20}"/>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43" name="Freeform: Shape 42">
              <a:extLst>
                <a:ext uri="{FF2B5EF4-FFF2-40B4-BE49-F238E27FC236}">
                  <a16:creationId xmlns:a16="http://schemas.microsoft.com/office/drawing/2014/main" id="{33559253-FBFA-CF17-FB3C-086CF8F80827}"/>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44" name="Graphic 14">
              <a:extLst>
                <a:ext uri="{FF2B5EF4-FFF2-40B4-BE49-F238E27FC236}">
                  <a16:creationId xmlns:a16="http://schemas.microsoft.com/office/drawing/2014/main" id="{8EEC317F-6ED2-033C-C4E5-1486D803957D}"/>
                </a:ext>
              </a:extLst>
            </p:cNvPr>
            <p:cNvGrpSpPr/>
            <p:nvPr/>
          </p:nvGrpSpPr>
          <p:grpSpPr>
            <a:xfrm>
              <a:off x="7447578" y="5198681"/>
              <a:ext cx="270319" cy="73723"/>
              <a:chOff x="7447578" y="5198681"/>
              <a:chExt cx="270319" cy="73723"/>
            </a:xfrm>
            <a:grpFill/>
          </p:grpSpPr>
          <p:sp>
            <p:nvSpPr>
              <p:cNvPr id="66" name="Freeform: Shape 65">
                <a:extLst>
                  <a:ext uri="{FF2B5EF4-FFF2-40B4-BE49-F238E27FC236}">
                    <a16:creationId xmlns:a16="http://schemas.microsoft.com/office/drawing/2014/main" id="{7AA9848B-DCEA-6C6F-CA7C-B83125304B08}"/>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24A14427-F3D7-D328-1752-B4CEA645A2C4}"/>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68" name="Freeform: Shape 67">
                <a:extLst>
                  <a:ext uri="{FF2B5EF4-FFF2-40B4-BE49-F238E27FC236}">
                    <a16:creationId xmlns:a16="http://schemas.microsoft.com/office/drawing/2014/main" id="{CEA35209-1E83-B505-3DC7-A642556514A4}"/>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45" name="Freeform: Shape 44">
              <a:extLst>
                <a:ext uri="{FF2B5EF4-FFF2-40B4-BE49-F238E27FC236}">
                  <a16:creationId xmlns:a16="http://schemas.microsoft.com/office/drawing/2014/main" id="{85960CD7-3AA2-D4FE-5001-AEFCF0E7B025}"/>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46" name="Graphic 14">
              <a:extLst>
                <a:ext uri="{FF2B5EF4-FFF2-40B4-BE49-F238E27FC236}">
                  <a16:creationId xmlns:a16="http://schemas.microsoft.com/office/drawing/2014/main" id="{FB2C3F6A-C811-20E2-E324-E5AEF4FD45DC}"/>
                </a:ext>
              </a:extLst>
            </p:cNvPr>
            <p:cNvGrpSpPr/>
            <p:nvPr/>
          </p:nvGrpSpPr>
          <p:grpSpPr>
            <a:xfrm>
              <a:off x="7505300" y="5198681"/>
              <a:ext cx="578453" cy="73723"/>
              <a:chOff x="7505300" y="5198681"/>
              <a:chExt cx="578453" cy="73723"/>
            </a:xfrm>
            <a:grpFill/>
          </p:grpSpPr>
          <p:sp>
            <p:nvSpPr>
              <p:cNvPr id="58" name="Freeform: Shape 57">
                <a:extLst>
                  <a:ext uri="{FF2B5EF4-FFF2-40B4-BE49-F238E27FC236}">
                    <a16:creationId xmlns:a16="http://schemas.microsoft.com/office/drawing/2014/main" id="{4C4260E7-B814-071F-5987-FC6B0EF43DDD}"/>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9B666D88-E55C-CDEC-A4EE-7B6A05181EA2}"/>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0267ADCA-D9FE-0905-F1BD-3034377DFB1A}"/>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6D450EF8-0F02-327B-51BF-EE85E4D7B1DC}"/>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9654572E-3B2F-2942-B6B1-53D85195EE0D}"/>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9E138C1B-353A-BF63-87A1-F966A81C8B98}"/>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1D0A59F8-B965-8E5B-58AB-2F3F2084822F}"/>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10087AA6-8D5A-1855-7193-D7D6F1706500}"/>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47" name="Freeform: Shape 46">
              <a:extLst>
                <a:ext uri="{FF2B5EF4-FFF2-40B4-BE49-F238E27FC236}">
                  <a16:creationId xmlns:a16="http://schemas.microsoft.com/office/drawing/2014/main" id="{6C405AA4-B87C-3DC8-0AC4-D18AF273BBA2}"/>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48" name="Graphic 14">
              <a:extLst>
                <a:ext uri="{FF2B5EF4-FFF2-40B4-BE49-F238E27FC236}">
                  <a16:creationId xmlns:a16="http://schemas.microsoft.com/office/drawing/2014/main" id="{538A78AC-E95E-42B0-27FE-2991A585AA64}"/>
                </a:ext>
              </a:extLst>
            </p:cNvPr>
            <p:cNvGrpSpPr/>
            <p:nvPr/>
          </p:nvGrpSpPr>
          <p:grpSpPr>
            <a:xfrm>
              <a:off x="7905540" y="5220017"/>
              <a:ext cx="352043" cy="52387"/>
              <a:chOff x="7905540" y="5220017"/>
              <a:chExt cx="352043" cy="52387"/>
            </a:xfrm>
            <a:grpFill/>
          </p:grpSpPr>
          <p:sp>
            <p:nvSpPr>
              <p:cNvPr id="56" name="Freeform: Shape 55">
                <a:extLst>
                  <a:ext uri="{FF2B5EF4-FFF2-40B4-BE49-F238E27FC236}">
                    <a16:creationId xmlns:a16="http://schemas.microsoft.com/office/drawing/2014/main" id="{64055ED6-CB5B-B94A-E36D-5E9F14B30484}"/>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57" name="Freeform: Shape 56">
                <a:extLst>
                  <a:ext uri="{FF2B5EF4-FFF2-40B4-BE49-F238E27FC236}">
                    <a16:creationId xmlns:a16="http://schemas.microsoft.com/office/drawing/2014/main" id="{EFC0AD41-3F8E-4B7B-BBB0-C3FB068490CA}"/>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49" name="Graphic 14">
              <a:extLst>
                <a:ext uri="{FF2B5EF4-FFF2-40B4-BE49-F238E27FC236}">
                  <a16:creationId xmlns:a16="http://schemas.microsoft.com/office/drawing/2014/main" id="{856A6FD0-3D2D-ED7C-42EC-5D562D177411}"/>
                </a:ext>
              </a:extLst>
            </p:cNvPr>
            <p:cNvGrpSpPr/>
            <p:nvPr/>
          </p:nvGrpSpPr>
          <p:grpSpPr>
            <a:xfrm>
              <a:off x="8280920" y="5223256"/>
              <a:ext cx="254984" cy="71342"/>
              <a:chOff x="8280920" y="5223256"/>
              <a:chExt cx="254984" cy="71342"/>
            </a:xfrm>
            <a:grpFill/>
          </p:grpSpPr>
          <p:sp>
            <p:nvSpPr>
              <p:cNvPr id="50" name="Freeform: Shape 49">
                <a:extLst>
                  <a:ext uri="{FF2B5EF4-FFF2-40B4-BE49-F238E27FC236}">
                    <a16:creationId xmlns:a16="http://schemas.microsoft.com/office/drawing/2014/main" id="{E55079CC-CB1E-1992-B352-B19D2BD9B85A}"/>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51" name="Freeform: Shape 50">
                <a:extLst>
                  <a:ext uri="{FF2B5EF4-FFF2-40B4-BE49-F238E27FC236}">
                    <a16:creationId xmlns:a16="http://schemas.microsoft.com/office/drawing/2014/main" id="{3C385236-105A-0A27-4FD1-719142B8A82A}"/>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52" name="Freeform: Shape 51">
                <a:extLst>
                  <a:ext uri="{FF2B5EF4-FFF2-40B4-BE49-F238E27FC236}">
                    <a16:creationId xmlns:a16="http://schemas.microsoft.com/office/drawing/2014/main" id="{7E3DB683-6634-0887-B3EF-7FEA25A5351F}"/>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53" name="Freeform: Shape 52">
                <a:extLst>
                  <a:ext uri="{FF2B5EF4-FFF2-40B4-BE49-F238E27FC236}">
                    <a16:creationId xmlns:a16="http://schemas.microsoft.com/office/drawing/2014/main" id="{A7DFA517-5656-0D1D-E1D2-370D964BAB0E}"/>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54" name="Freeform: Shape 53">
                <a:extLst>
                  <a:ext uri="{FF2B5EF4-FFF2-40B4-BE49-F238E27FC236}">
                    <a16:creationId xmlns:a16="http://schemas.microsoft.com/office/drawing/2014/main" id="{B52D9372-8EB3-F420-71C7-3B31AAAFF11B}"/>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55" name="Freeform: Shape 54">
                <a:extLst>
                  <a:ext uri="{FF2B5EF4-FFF2-40B4-BE49-F238E27FC236}">
                    <a16:creationId xmlns:a16="http://schemas.microsoft.com/office/drawing/2014/main" id="{0D843E71-98FE-81F3-D201-1E8E602A4577}"/>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34826153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8.xml><?xml version="1.0" encoding="utf-8"?>
<p:sldLayout xmlns:a="http://schemas.openxmlformats.org/drawingml/2006/main" xmlns:r="http://schemas.openxmlformats.org/officeDocument/2006/relationships" xmlns:p="http://schemas.openxmlformats.org/presentationml/2006/main" showMasterSp="0" preserve="1" userDrawn="1">
  <p:cSld name="End Slide 2">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511127-8DB5-E0EC-E391-80C71A73DC04}"/>
              </a:ext>
            </a:extLst>
          </p:cNvPr>
          <p:cNvSpPr>
            <a:spLocks/>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1613"/>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52920" cy="784830"/>
          </a:xfrm>
          <a:prstGeom prst="rect">
            <a:avLst/>
          </a:prstGeom>
          <a:noFill/>
        </p:spPr>
        <p:txBody>
          <a:bodyPr wrap="none" rtlCol="0">
            <a:spAutoFit/>
          </a:bodyPr>
          <a:lstStyle/>
          <a:p>
            <a:r>
              <a:rPr lang="en-GB" sz="4500" b="1">
                <a:solidFill>
                  <a:schemeClr val="bg1"/>
                </a:solidFill>
                <a:latin typeface="+mj-lt"/>
              </a:rPr>
              <a:t>We bring progress to life</a:t>
            </a:r>
          </a:p>
        </p:txBody>
      </p:sp>
      <p:grpSp>
        <p:nvGrpSpPr>
          <p:cNvPr id="3" name="Graphic 14">
            <a:extLst>
              <a:ext uri="{FF2B5EF4-FFF2-40B4-BE49-F238E27FC236}">
                <a16:creationId xmlns:a16="http://schemas.microsoft.com/office/drawing/2014/main" id="{869FA805-2BE2-9F80-D933-F565340971F8}"/>
              </a:ext>
            </a:extLst>
          </p:cNvPr>
          <p:cNvGrpSpPr/>
          <p:nvPr userDrawn="1"/>
        </p:nvGrpSpPr>
        <p:grpSpPr>
          <a:xfrm>
            <a:off x="302398" y="6478560"/>
            <a:ext cx="1498282" cy="101280"/>
            <a:chOff x="7116965" y="5198681"/>
            <a:chExt cx="1418939" cy="95916"/>
          </a:xfrm>
          <a:solidFill>
            <a:srgbClr val="FFFFFF"/>
          </a:solidFill>
        </p:grpSpPr>
        <p:grpSp>
          <p:nvGrpSpPr>
            <p:cNvPr id="6" name="Graphic 14">
              <a:extLst>
                <a:ext uri="{FF2B5EF4-FFF2-40B4-BE49-F238E27FC236}">
                  <a16:creationId xmlns:a16="http://schemas.microsoft.com/office/drawing/2014/main" id="{4F4D36D8-2CDB-99E8-69F4-2D663AF957D8}"/>
                </a:ext>
              </a:extLst>
            </p:cNvPr>
            <p:cNvGrpSpPr/>
            <p:nvPr/>
          </p:nvGrpSpPr>
          <p:grpSpPr>
            <a:xfrm>
              <a:off x="7116965" y="5204587"/>
              <a:ext cx="305466" cy="68960"/>
              <a:chOff x="7116965" y="5204587"/>
              <a:chExt cx="305466" cy="68960"/>
            </a:xfrm>
            <a:grpFill/>
          </p:grpSpPr>
          <p:sp>
            <p:nvSpPr>
              <p:cNvPr id="69" name="Freeform: Shape 68">
                <a:extLst>
                  <a:ext uri="{FF2B5EF4-FFF2-40B4-BE49-F238E27FC236}">
                    <a16:creationId xmlns:a16="http://schemas.microsoft.com/office/drawing/2014/main" id="{C95FEA0B-4D53-D795-5E51-F420A1A5B784}"/>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9DDC09A6-94AB-71D8-87AB-51295DF02421}"/>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BC05199E-E39D-C24E-7789-F2A6070F0793}"/>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50857B7E-FAD5-4B5A-AB88-B511E8F64B42}"/>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73" name="Freeform: Shape 72">
                <a:extLst>
                  <a:ext uri="{FF2B5EF4-FFF2-40B4-BE49-F238E27FC236}">
                    <a16:creationId xmlns:a16="http://schemas.microsoft.com/office/drawing/2014/main" id="{61BFA357-FAD9-1B7A-1EC3-02EFBCB57203}"/>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8" name="Freeform: Shape 7">
              <a:extLst>
                <a:ext uri="{FF2B5EF4-FFF2-40B4-BE49-F238E27FC236}">
                  <a16:creationId xmlns:a16="http://schemas.microsoft.com/office/drawing/2014/main" id="{63E2874F-EA47-05C4-2CD0-FD0F0237AE6C}"/>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9" name="Graphic 14">
              <a:extLst>
                <a:ext uri="{FF2B5EF4-FFF2-40B4-BE49-F238E27FC236}">
                  <a16:creationId xmlns:a16="http://schemas.microsoft.com/office/drawing/2014/main" id="{DB41B83C-D1AA-9937-6B2D-81C82E88047A}"/>
                </a:ext>
              </a:extLst>
            </p:cNvPr>
            <p:cNvGrpSpPr/>
            <p:nvPr/>
          </p:nvGrpSpPr>
          <p:grpSpPr>
            <a:xfrm>
              <a:off x="7447578" y="5198681"/>
              <a:ext cx="270319" cy="73723"/>
              <a:chOff x="7447578" y="5198681"/>
              <a:chExt cx="270319" cy="73723"/>
            </a:xfrm>
            <a:grpFill/>
          </p:grpSpPr>
          <p:sp>
            <p:nvSpPr>
              <p:cNvPr id="66" name="Freeform: Shape 65">
                <a:extLst>
                  <a:ext uri="{FF2B5EF4-FFF2-40B4-BE49-F238E27FC236}">
                    <a16:creationId xmlns:a16="http://schemas.microsoft.com/office/drawing/2014/main" id="{848C43E9-94B9-2618-991C-114A42EE6507}"/>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F25D2BC4-16DA-0C59-4C21-254FF1C81DD8}"/>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68" name="Freeform: Shape 67">
                <a:extLst>
                  <a:ext uri="{FF2B5EF4-FFF2-40B4-BE49-F238E27FC236}">
                    <a16:creationId xmlns:a16="http://schemas.microsoft.com/office/drawing/2014/main" id="{1A4ED052-EFAC-5CDE-13D6-971C4E07D482}"/>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10" name="Freeform: Shape 9">
              <a:extLst>
                <a:ext uri="{FF2B5EF4-FFF2-40B4-BE49-F238E27FC236}">
                  <a16:creationId xmlns:a16="http://schemas.microsoft.com/office/drawing/2014/main" id="{48FFF530-1D70-5744-CA89-27A178AB0D78}"/>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11" name="Graphic 14">
              <a:extLst>
                <a:ext uri="{FF2B5EF4-FFF2-40B4-BE49-F238E27FC236}">
                  <a16:creationId xmlns:a16="http://schemas.microsoft.com/office/drawing/2014/main" id="{573EE904-6355-7771-465C-50D2DA8EC4E9}"/>
                </a:ext>
              </a:extLst>
            </p:cNvPr>
            <p:cNvGrpSpPr/>
            <p:nvPr/>
          </p:nvGrpSpPr>
          <p:grpSpPr>
            <a:xfrm>
              <a:off x="7505300" y="5198681"/>
              <a:ext cx="578453" cy="73723"/>
              <a:chOff x="7505300" y="5198681"/>
              <a:chExt cx="578453" cy="73723"/>
            </a:xfrm>
            <a:grpFill/>
          </p:grpSpPr>
          <p:sp>
            <p:nvSpPr>
              <p:cNvPr id="58" name="Freeform: Shape 57">
                <a:extLst>
                  <a:ext uri="{FF2B5EF4-FFF2-40B4-BE49-F238E27FC236}">
                    <a16:creationId xmlns:a16="http://schemas.microsoft.com/office/drawing/2014/main" id="{B1AEF1BA-ACD1-041C-FEFF-FEFC83387921}"/>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52B856F1-43FC-B57B-795E-F7BF5F179957}"/>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BFE372ED-8F79-4BB1-F3A8-53BB492328D2}"/>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5F13BEEE-BB08-3C30-B7B9-25AB90B4EADA}"/>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57D7F09B-7DDD-44FC-E728-A4FA4D190F61}"/>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E8315967-8773-B248-4B31-3A8E49383E71}"/>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FC382878-041F-9003-EEBD-769F791E1C67}"/>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3CAC25AC-DF7E-8023-A38F-A8DEB1EC38B2}"/>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13" name="Freeform: Shape 12">
              <a:extLst>
                <a:ext uri="{FF2B5EF4-FFF2-40B4-BE49-F238E27FC236}">
                  <a16:creationId xmlns:a16="http://schemas.microsoft.com/office/drawing/2014/main" id="{FE07A92B-1EA6-1C65-F45B-20C7DD1BC6A2}"/>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15" name="Graphic 14">
              <a:extLst>
                <a:ext uri="{FF2B5EF4-FFF2-40B4-BE49-F238E27FC236}">
                  <a16:creationId xmlns:a16="http://schemas.microsoft.com/office/drawing/2014/main" id="{FE577B69-2F70-2FFB-B76B-7E41FE7904F8}"/>
                </a:ext>
              </a:extLst>
            </p:cNvPr>
            <p:cNvGrpSpPr/>
            <p:nvPr/>
          </p:nvGrpSpPr>
          <p:grpSpPr>
            <a:xfrm>
              <a:off x="7905540" y="5220017"/>
              <a:ext cx="352043" cy="52387"/>
              <a:chOff x="7905540" y="5220017"/>
              <a:chExt cx="352043" cy="52387"/>
            </a:xfrm>
            <a:grpFill/>
          </p:grpSpPr>
          <p:sp>
            <p:nvSpPr>
              <p:cNvPr id="56" name="Freeform: Shape 55">
                <a:extLst>
                  <a:ext uri="{FF2B5EF4-FFF2-40B4-BE49-F238E27FC236}">
                    <a16:creationId xmlns:a16="http://schemas.microsoft.com/office/drawing/2014/main" id="{2DF99355-4FD8-4B7E-AE3C-DB2D3BB1FDBC}"/>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57" name="Freeform: Shape 56">
                <a:extLst>
                  <a:ext uri="{FF2B5EF4-FFF2-40B4-BE49-F238E27FC236}">
                    <a16:creationId xmlns:a16="http://schemas.microsoft.com/office/drawing/2014/main" id="{9C7895B0-5C5D-9C99-ECEF-FCFA96FD0FB5}"/>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49" name="Graphic 14">
              <a:extLst>
                <a:ext uri="{FF2B5EF4-FFF2-40B4-BE49-F238E27FC236}">
                  <a16:creationId xmlns:a16="http://schemas.microsoft.com/office/drawing/2014/main" id="{F3DF61E4-9206-FDCF-6A47-80BDD2722C0F}"/>
                </a:ext>
              </a:extLst>
            </p:cNvPr>
            <p:cNvGrpSpPr/>
            <p:nvPr/>
          </p:nvGrpSpPr>
          <p:grpSpPr>
            <a:xfrm>
              <a:off x="8280920" y="5223256"/>
              <a:ext cx="254984" cy="71342"/>
              <a:chOff x="8280920" y="5223256"/>
              <a:chExt cx="254984" cy="71342"/>
            </a:xfrm>
            <a:grpFill/>
          </p:grpSpPr>
          <p:sp>
            <p:nvSpPr>
              <p:cNvPr id="50" name="Freeform: Shape 49">
                <a:extLst>
                  <a:ext uri="{FF2B5EF4-FFF2-40B4-BE49-F238E27FC236}">
                    <a16:creationId xmlns:a16="http://schemas.microsoft.com/office/drawing/2014/main" id="{173EEF09-1F82-63E8-50AD-3525B6628BB0}"/>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51" name="Freeform: Shape 50">
                <a:extLst>
                  <a:ext uri="{FF2B5EF4-FFF2-40B4-BE49-F238E27FC236}">
                    <a16:creationId xmlns:a16="http://schemas.microsoft.com/office/drawing/2014/main" id="{BFDBF349-268E-D249-6F00-402EC79453D1}"/>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52" name="Freeform: Shape 51">
                <a:extLst>
                  <a:ext uri="{FF2B5EF4-FFF2-40B4-BE49-F238E27FC236}">
                    <a16:creationId xmlns:a16="http://schemas.microsoft.com/office/drawing/2014/main" id="{67FC8050-3E02-43B6-EE3C-D4AF0B339737}"/>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53" name="Freeform: Shape 52">
                <a:extLst>
                  <a:ext uri="{FF2B5EF4-FFF2-40B4-BE49-F238E27FC236}">
                    <a16:creationId xmlns:a16="http://schemas.microsoft.com/office/drawing/2014/main" id="{8BE2639B-E6DB-296C-3E17-392B6ED25B69}"/>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54" name="Freeform: Shape 53">
                <a:extLst>
                  <a:ext uri="{FF2B5EF4-FFF2-40B4-BE49-F238E27FC236}">
                    <a16:creationId xmlns:a16="http://schemas.microsoft.com/office/drawing/2014/main" id="{31CC4DA3-D3AD-8EA7-76D7-F9234EEEE203}"/>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55" name="Freeform: Shape 54">
                <a:extLst>
                  <a:ext uri="{FF2B5EF4-FFF2-40B4-BE49-F238E27FC236}">
                    <a16:creationId xmlns:a16="http://schemas.microsoft.com/office/drawing/2014/main" id="{C45D6138-3B1F-9208-A9E2-1B515E3B7129}"/>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240519160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9.xml><?xml version="1.0" encoding="utf-8"?>
<p:sldLayout xmlns:a="http://schemas.openxmlformats.org/drawingml/2006/main" xmlns:r="http://schemas.openxmlformats.org/officeDocument/2006/relationships" xmlns:p="http://schemas.openxmlformats.org/presentationml/2006/main" showMasterSp="0" preserve="1" userDrawn="1">
  <p:cSld name="End Slide 3">
    <p:bg>
      <p:bgPr>
        <a:solidFill>
          <a:srgbClr val="CC74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2E53FC-E090-31C6-6AD7-C2661A07F634}"/>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grpSp>
        <p:nvGrpSpPr>
          <p:cNvPr id="3" name="Graphic 14">
            <a:extLst>
              <a:ext uri="{FF2B5EF4-FFF2-40B4-BE49-F238E27FC236}">
                <a16:creationId xmlns:a16="http://schemas.microsoft.com/office/drawing/2014/main" id="{C88AD4A4-3C40-871C-8CC3-ABAB8792F09D}"/>
              </a:ext>
            </a:extLst>
          </p:cNvPr>
          <p:cNvGrpSpPr/>
          <p:nvPr userDrawn="1"/>
        </p:nvGrpSpPr>
        <p:grpSpPr>
          <a:xfrm>
            <a:off x="302398" y="6478560"/>
            <a:ext cx="1498282" cy="101280"/>
            <a:chOff x="7116965" y="5198681"/>
            <a:chExt cx="1418939" cy="95916"/>
          </a:xfrm>
          <a:solidFill>
            <a:srgbClr val="FFFFFF"/>
          </a:solidFill>
        </p:grpSpPr>
        <p:grpSp>
          <p:nvGrpSpPr>
            <p:cNvPr id="6" name="Graphic 14">
              <a:extLst>
                <a:ext uri="{FF2B5EF4-FFF2-40B4-BE49-F238E27FC236}">
                  <a16:creationId xmlns:a16="http://schemas.microsoft.com/office/drawing/2014/main" id="{C7E5BFB1-03F3-0079-FF57-6C21F4DCE510}"/>
                </a:ext>
              </a:extLst>
            </p:cNvPr>
            <p:cNvGrpSpPr/>
            <p:nvPr/>
          </p:nvGrpSpPr>
          <p:grpSpPr>
            <a:xfrm>
              <a:off x="7116965" y="5204587"/>
              <a:ext cx="305466" cy="68960"/>
              <a:chOff x="7116965" y="5204587"/>
              <a:chExt cx="305466" cy="68960"/>
            </a:xfrm>
            <a:grpFill/>
          </p:grpSpPr>
          <p:sp>
            <p:nvSpPr>
              <p:cNvPr id="36" name="Freeform: Shape 35">
                <a:extLst>
                  <a:ext uri="{FF2B5EF4-FFF2-40B4-BE49-F238E27FC236}">
                    <a16:creationId xmlns:a16="http://schemas.microsoft.com/office/drawing/2014/main" id="{5FEE50A6-3865-7CF8-909D-48F41F6D1458}"/>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4558AD4B-3B92-8F6D-091D-87DB1BD4AFB8}"/>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B5A7D750-D3FE-12FE-4C89-F3D844AFC35A}"/>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8A03F60D-E396-C70F-27CA-613AB0F7221C}"/>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2AAB58A2-2588-5FEB-AC51-3125DE22BA83}"/>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8" name="Freeform: Shape 7">
              <a:extLst>
                <a:ext uri="{FF2B5EF4-FFF2-40B4-BE49-F238E27FC236}">
                  <a16:creationId xmlns:a16="http://schemas.microsoft.com/office/drawing/2014/main" id="{A166A360-E171-A569-59D8-C95A18AE5114}"/>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9" name="Graphic 14">
              <a:extLst>
                <a:ext uri="{FF2B5EF4-FFF2-40B4-BE49-F238E27FC236}">
                  <a16:creationId xmlns:a16="http://schemas.microsoft.com/office/drawing/2014/main" id="{02382D67-D5DC-005F-4C7D-29AE545E62D2}"/>
                </a:ext>
              </a:extLst>
            </p:cNvPr>
            <p:cNvGrpSpPr/>
            <p:nvPr/>
          </p:nvGrpSpPr>
          <p:grpSpPr>
            <a:xfrm>
              <a:off x="7447578" y="5198681"/>
              <a:ext cx="270319" cy="73723"/>
              <a:chOff x="7447578" y="5198681"/>
              <a:chExt cx="270319" cy="73723"/>
            </a:xfrm>
            <a:grpFill/>
          </p:grpSpPr>
          <p:sp>
            <p:nvSpPr>
              <p:cNvPr id="33" name="Freeform: Shape 32">
                <a:extLst>
                  <a:ext uri="{FF2B5EF4-FFF2-40B4-BE49-F238E27FC236}">
                    <a16:creationId xmlns:a16="http://schemas.microsoft.com/office/drawing/2014/main" id="{CF65355A-2FB6-6BFD-6986-9472CB18612E}"/>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BEF979DE-A836-C862-DC21-FAF3B50E3FB6}"/>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466E31E4-E6F2-9181-3547-8B48F680C46A}"/>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10" name="Freeform: Shape 9">
              <a:extLst>
                <a:ext uri="{FF2B5EF4-FFF2-40B4-BE49-F238E27FC236}">
                  <a16:creationId xmlns:a16="http://schemas.microsoft.com/office/drawing/2014/main" id="{D660521B-B6B7-2F6B-B327-9B02365312EA}"/>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11" name="Graphic 14">
              <a:extLst>
                <a:ext uri="{FF2B5EF4-FFF2-40B4-BE49-F238E27FC236}">
                  <a16:creationId xmlns:a16="http://schemas.microsoft.com/office/drawing/2014/main" id="{EF5DC012-E88F-3E42-2F57-87C80F83662C}"/>
                </a:ext>
              </a:extLst>
            </p:cNvPr>
            <p:cNvGrpSpPr/>
            <p:nvPr/>
          </p:nvGrpSpPr>
          <p:grpSpPr>
            <a:xfrm>
              <a:off x="7505300" y="5198681"/>
              <a:ext cx="578453" cy="73723"/>
              <a:chOff x="7505300" y="5198681"/>
              <a:chExt cx="578453" cy="73723"/>
            </a:xfrm>
            <a:grpFill/>
          </p:grpSpPr>
          <p:sp>
            <p:nvSpPr>
              <p:cNvPr id="25" name="Freeform: Shape 24">
                <a:extLst>
                  <a:ext uri="{FF2B5EF4-FFF2-40B4-BE49-F238E27FC236}">
                    <a16:creationId xmlns:a16="http://schemas.microsoft.com/office/drawing/2014/main" id="{3AB25ED9-6EB9-561C-C14B-8C9E35F0894B}"/>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EFAF4732-3FD2-9C67-36D4-A0D4DD83D665}"/>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DB0C7425-D0D3-F941-76E9-C696E16FBD34}"/>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6A0B5D52-D086-40B1-F1AB-A39907FDA2E1}"/>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12A450BE-2A8C-2DF2-B8B8-63526480342D}"/>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EFDD9290-D632-4E2A-D492-7F7A8CA287F5}"/>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37312510-3EA1-FF76-FCF9-1E0BD2FE7A22}"/>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9171AACC-53BB-A391-488B-6DE988AD8BE2}"/>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13" name="Freeform: Shape 12">
              <a:extLst>
                <a:ext uri="{FF2B5EF4-FFF2-40B4-BE49-F238E27FC236}">
                  <a16:creationId xmlns:a16="http://schemas.microsoft.com/office/drawing/2014/main" id="{141D91E4-A580-74B5-EA76-5A5F7DAE3540}"/>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15" name="Graphic 14">
              <a:extLst>
                <a:ext uri="{FF2B5EF4-FFF2-40B4-BE49-F238E27FC236}">
                  <a16:creationId xmlns:a16="http://schemas.microsoft.com/office/drawing/2014/main" id="{5874B2F0-2C11-75CD-4311-9A55B73F1A40}"/>
                </a:ext>
              </a:extLst>
            </p:cNvPr>
            <p:cNvGrpSpPr/>
            <p:nvPr/>
          </p:nvGrpSpPr>
          <p:grpSpPr>
            <a:xfrm>
              <a:off x="7905540" y="5220017"/>
              <a:ext cx="352043" cy="52387"/>
              <a:chOff x="7905540" y="5220017"/>
              <a:chExt cx="352043" cy="52387"/>
            </a:xfrm>
            <a:grpFill/>
          </p:grpSpPr>
          <p:sp>
            <p:nvSpPr>
              <p:cNvPr id="23" name="Freeform: Shape 22">
                <a:extLst>
                  <a:ext uri="{FF2B5EF4-FFF2-40B4-BE49-F238E27FC236}">
                    <a16:creationId xmlns:a16="http://schemas.microsoft.com/office/drawing/2014/main" id="{547D415B-705D-1609-0CBB-5F829D046270}"/>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71FF13D9-EE3A-9B06-AE34-F8155D913619}"/>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16" name="Graphic 14">
              <a:extLst>
                <a:ext uri="{FF2B5EF4-FFF2-40B4-BE49-F238E27FC236}">
                  <a16:creationId xmlns:a16="http://schemas.microsoft.com/office/drawing/2014/main" id="{8435E90F-83D2-644D-8826-55E71CF3ABFF}"/>
                </a:ext>
              </a:extLst>
            </p:cNvPr>
            <p:cNvGrpSpPr/>
            <p:nvPr/>
          </p:nvGrpSpPr>
          <p:grpSpPr>
            <a:xfrm>
              <a:off x="8280920" y="5223256"/>
              <a:ext cx="254984" cy="71342"/>
              <a:chOff x="8280920" y="5223256"/>
              <a:chExt cx="254984" cy="71342"/>
            </a:xfrm>
            <a:grpFill/>
          </p:grpSpPr>
          <p:sp>
            <p:nvSpPr>
              <p:cNvPr id="17" name="Freeform: Shape 16">
                <a:extLst>
                  <a:ext uri="{FF2B5EF4-FFF2-40B4-BE49-F238E27FC236}">
                    <a16:creationId xmlns:a16="http://schemas.microsoft.com/office/drawing/2014/main" id="{C0A1BF8F-E900-F6BE-6D94-AC56C0000D02}"/>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30017DB5-85A3-073E-9E33-4D7107295843}"/>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659CF644-D7A2-B8EE-6CE1-B14DB33EF5A9}"/>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8DE1A150-CC0D-A946-A807-4FA197927D02}"/>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13CCBB1C-0A20-C33E-6C94-E7201CE743F3}"/>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2C8A88D6-BDFF-9AD3-47FE-85D005D483F2}"/>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214417856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0.xml><?xml version="1.0" encoding="utf-8"?>
<p:sldLayout xmlns:a="http://schemas.openxmlformats.org/drawingml/2006/main" xmlns:r="http://schemas.openxmlformats.org/officeDocument/2006/relationships" xmlns:p="http://schemas.openxmlformats.org/presentationml/2006/main" showMasterSp="0" preserve="1" userDrawn="1">
  <p:cSld name="End Slide 4">
    <p:bg>
      <p:bgPr>
        <a:solidFill>
          <a:srgbClr val="9138B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E162A9-4370-6CCD-955A-AA76896DF9F4}"/>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grpSp>
        <p:nvGrpSpPr>
          <p:cNvPr id="3" name="Graphic 14">
            <a:extLst>
              <a:ext uri="{FF2B5EF4-FFF2-40B4-BE49-F238E27FC236}">
                <a16:creationId xmlns:a16="http://schemas.microsoft.com/office/drawing/2014/main" id="{99D2B758-6466-CE99-7851-AF32E5CF25A5}"/>
              </a:ext>
            </a:extLst>
          </p:cNvPr>
          <p:cNvGrpSpPr/>
          <p:nvPr userDrawn="1"/>
        </p:nvGrpSpPr>
        <p:grpSpPr>
          <a:xfrm>
            <a:off x="302398" y="6478560"/>
            <a:ext cx="1498282" cy="101280"/>
            <a:chOff x="7116965" y="5198681"/>
            <a:chExt cx="1418939" cy="95916"/>
          </a:xfrm>
          <a:solidFill>
            <a:srgbClr val="FFFFFF"/>
          </a:solidFill>
        </p:grpSpPr>
        <p:grpSp>
          <p:nvGrpSpPr>
            <p:cNvPr id="6" name="Graphic 14">
              <a:extLst>
                <a:ext uri="{FF2B5EF4-FFF2-40B4-BE49-F238E27FC236}">
                  <a16:creationId xmlns:a16="http://schemas.microsoft.com/office/drawing/2014/main" id="{59390667-CC65-4E00-1E9D-BCE9D8E23CE4}"/>
                </a:ext>
              </a:extLst>
            </p:cNvPr>
            <p:cNvGrpSpPr/>
            <p:nvPr/>
          </p:nvGrpSpPr>
          <p:grpSpPr>
            <a:xfrm>
              <a:off x="7116965" y="5204587"/>
              <a:ext cx="305466" cy="68960"/>
              <a:chOff x="7116965" y="5204587"/>
              <a:chExt cx="305466" cy="68960"/>
            </a:xfrm>
            <a:grpFill/>
          </p:grpSpPr>
          <p:sp>
            <p:nvSpPr>
              <p:cNvPr id="36" name="Freeform: Shape 35">
                <a:extLst>
                  <a:ext uri="{FF2B5EF4-FFF2-40B4-BE49-F238E27FC236}">
                    <a16:creationId xmlns:a16="http://schemas.microsoft.com/office/drawing/2014/main" id="{716EDAA0-5D62-16C1-5F66-117000AF1869}"/>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C07F61DC-089A-4419-9A02-BB69CCE59AC6}"/>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24B1A0DF-4F30-8294-2DFD-558B1C4029FE}"/>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B6CDF6FF-6659-FA9C-53B4-64A695147AA0}"/>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87F6085A-C9E1-C0CE-1BEF-04AD17259F7F}"/>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8" name="Freeform: Shape 7">
              <a:extLst>
                <a:ext uri="{FF2B5EF4-FFF2-40B4-BE49-F238E27FC236}">
                  <a16:creationId xmlns:a16="http://schemas.microsoft.com/office/drawing/2014/main" id="{215C45E5-E39A-3930-C796-DDCEBF8E1CDE}"/>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9" name="Graphic 14">
              <a:extLst>
                <a:ext uri="{FF2B5EF4-FFF2-40B4-BE49-F238E27FC236}">
                  <a16:creationId xmlns:a16="http://schemas.microsoft.com/office/drawing/2014/main" id="{4F031600-3A2A-294F-01A0-D7448B9E192D}"/>
                </a:ext>
              </a:extLst>
            </p:cNvPr>
            <p:cNvGrpSpPr/>
            <p:nvPr/>
          </p:nvGrpSpPr>
          <p:grpSpPr>
            <a:xfrm>
              <a:off x="7447578" y="5198681"/>
              <a:ext cx="270319" cy="73723"/>
              <a:chOff x="7447578" y="5198681"/>
              <a:chExt cx="270319" cy="73723"/>
            </a:xfrm>
            <a:grpFill/>
          </p:grpSpPr>
          <p:sp>
            <p:nvSpPr>
              <p:cNvPr id="33" name="Freeform: Shape 32">
                <a:extLst>
                  <a:ext uri="{FF2B5EF4-FFF2-40B4-BE49-F238E27FC236}">
                    <a16:creationId xmlns:a16="http://schemas.microsoft.com/office/drawing/2014/main" id="{A8FDC4B8-E45D-8F89-D77D-EC20230A657E}"/>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3C18C622-7DCB-250C-FE64-76760DF534C7}"/>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BDC79850-5D7D-9FAA-5549-E6BBD4EE407D}"/>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10" name="Freeform: Shape 9">
              <a:extLst>
                <a:ext uri="{FF2B5EF4-FFF2-40B4-BE49-F238E27FC236}">
                  <a16:creationId xmlns:a16="http://schemas.microsoft.com/office/drawing/2014/main" id="{62E276EB-A701-FAF8-1E8C-5BBDDC7B346D}"/>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11" name="Graphic 14">
              <a:extLst>
                <a:ext uri="{FF2B5EF4-FFF2-40B4-BE49-F238E27FC236}">
                  <a16:creationId xmlns:a16="http://schemas.microsoft.com/office/drawing/2014/main" id="{01C220FA-BFD6-7DA4-29C4-62941199E3E6}"/>
                </a:ext>
              </a:extLst>
            </p:cNvPr>
            <p:cNvGrpSpPr/>
            <p:nvPr/>
          </p:nvGrpSpPr>
          <p:grpSpPr>
            <a:xfrm>
              <a:off x="7505300" y="5198681"/>
              <a:ext cx="578453" cy="73723"/>
              <a:chOff x="7505300" y="5198681"/>
              <a:chExt cx="578453" cy="73723"/>
            </a:xfrm>
            <a:grpFill/>
          </p:grpSpPr>
          <p:sp>
            <p:nvSpPr>
              <p:cNvPr id="25" name="Freeform: Shape 24">
                <a:extLst>
                  <a:ext uri="{FF2B5EF4-FFF2-40B4-BE49-F238E27FC236}">
                    <a16:creationId xmlns:a16="http://schemas.microsoft.com/office/drawing/2014/main" id="{FB91B39E-3E6C-F8F3-D631-85256C7280E3}"/>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991E43F9-E9BB-799C-A94B-02CC749A7180}"/>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6D7BEFF2-21A0-B5C2-D50C-431F483F94D7}"/>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7456A1F2-6351-5E5C-8C2E-75B20A20D0AC}"/>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5712D8B6-4107-D55A-7572-8E3B31DD88F7}"/>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84FFCB96-B16C-ECD4-3E4F-D0E704EE05B2}"/>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C0BA4397-0AF8-DACC-0044-05EF6231C4B0}"/>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70851D72-D188-2A30-11A9-4B6CA7E7836A}"/>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13" name="Freeform: Shape 12">
              <a:extLst>
                <a:ext uri="{FF2B5EF4-FFF2-40B4-BE49-F238E27FC236}">
                  <a16:creationId xmlns:a16="http://schemas.microsoft.com/office/drawing/2014/main" id="{89796AE7-ECCF-0D7E-5F06-759583916E37}"/>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15" name="Graphic 14">
              <a:extLst>
                <a:ext uri="{FF2B5EF4-FFF2-40B4-BE49-F238E27FC236}">
                  <a16:creationId xmlns:a16="http://schemas.microsoft.com/office/drawing/2014/main" id="{B4E5293E-A2C8-6454-967A-D68CAA212B89}"/>
                </a:ext>
              </a:extLst>
            </p:cNvPr>
            <p:cNvGrpSpPr/>
            <p:nvPr/>
          </p:nvGrpSpPr>
          <p:grpSpPr>
            <a:xfrm>
              <a:off x="7905540" y="5220017"/>
              <a:ext cx="352043" cy="52387"/>
              <a:chOff x="7905540" y="5220017"/>
              <a:chExt cx="352043" cy="52387"/>
            </a:xfrm>
            <a:grpFill/>
          </p:grpSpPr>
          <p:sp>
            <p:nvSpPr>
              <p:cNvPr id="23" name="Freeform: Shape 22">
                <a:extLst>
                  <a:ext uri="{FF2B5EF4-FFF2-40B4-BE49-F238E27FC236}">
                    <a16:creationId xmlns:a16="http://schemas.microsoft.com/office/drawing/2014/main" id="{CED45614-AB9A-3B1C-5A39-0BCB1285F490}"/>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A7981BC8-1B15-978E-0909-411BC9528CA1}"/>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16" name="Graphic 14">
              <a:extLst>
                <a:ext uri="{FF2B5EF4-FFF2-40B4-BE49-F238E27FC236}">
                  <a16:creationId xmlns:a16="http://schemas.microsoft.com/office/drawing/2014/main" id="{61A9F038-2C4D-ADC3-6130-6760FE37C73F}"/>
                </a:ext>
              </a:extLst>
            </p:cNvPr>
            <p:cNvGrpSpPr/>
            <p:nvPr/>
          </p:nvGrpSpPr>
          <p:grpSpPr>
            <a:xfrm>
              <a:off x="8280920" y="5223256"/>
              <a:ext cx="254984" cy="71342"/>
              <a:chOff x="8280920" y="5223256"/>
              <a:chExt cx="254984" cy="71342"/>
            </a:xfrm>
            <a:grpFill/>
          </p:grpSpPr>
          <p:sp>
            <p:nvSpPr>
              <p:cNvPr id="17" name="Freeform: Shape 16">
                <a:extLst>
                  <a:ext uri="{FF2B5EF4-FFF2-40B4-BE49-F238E27FC236}">
                    <a16:creationId xmlns:a16="http://schemas.microsoft.com/office/drawing/2014/main" id="{6B2B2E26-BC0A-7023-CB6F-0039234F38ED}"/>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F088D50E-5DFD-7A76-5341-96EC2740E126}"/>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84942C7E-17E9-90F6-208A-9D178CFB84C2}"/>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9047F534-2169-9448-326F-0043AD78FEC1}"/>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0F794A0B-43F7-DE96-8C8C-7B783346AF27}"/>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2DD238A2-6E92-BEB1-2627-B67C7CA86765}"/>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5326847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1.xml><?xml version="1.0" encoding="utf-8"?>
<p:sldLayout xmlns:a="http://schemas.openxmlformats.org/drawingml/2006/main" xmlns:r="http://schemas.openxmlformats.org/officeDocument/2006/relationships" xmlns:p="http://schemas.openxmlformats.org/presentationml/2006/main" userDrawn="1">
  <p:cSld name="Bioactives Section Divider">
    <p:spTree>
      <p:nvGrpSpPr>
        <p:cNvPr id="1" name=""/>
        <p:cNvGrpSpPr/>
        <p:nvPr/>
      </p:nvGrpSpPr>
      <p:grpSpPr>
        <a:xfrm>
          <a:off x="0" y="0"/>
          <a:ext cx="0" cy="0"/>
          <a:chOff x="0" y="0"/>
          <a:chExt cx="0" cy="0"/>
        </a:xfrm>
      </p:grpSpPr>
      <p:pic>
        <p:nvPicPr>
          <p:cNvPr id="4" name="Picture 3" descr="A picture containing white, indoor, frisbee, green&#10;&#10;Description automatically generated">
            <a:extLst>
              <a:ext uri="{FF2B5EF4-FFF2-40B4-BE49-F238E27FC236}">
                <a16:creationId xmlns:a16="http://schemas.microsoft.com/office/drawing/2014/main" id="{67F7EF7C-8C6A-344F-9964-B00B4AF0381F}"/>
              </a:ext>
            </a:extLst>
          </p:cNvPr>
          <p:cNvPicPr>
            <a:picLocks noChangeAspect="1"/>
          </p:cNvPicPr>
          <p:nvPr userDrawn="1"/>
        </p:nvPicPr>
        <p:blipFill rotWithShape="1">
          <a:blip r:embed="rId2" cstate="screen">
            <a:alphaModFix amt="89000"/>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sp>
        <p:nvSpPr>
          <p:cNvPr id="5" name="Text Placeholder 12">
            <a:extLst>
              <a:ext uri="{FF2B5EF4-FFF2-40B4-BE49-F238E27FC236}">
                <a16:creationId xmlns:a16="http://schemas.microsoft.com/office/drawing/2014/main" id="{000C5585-96A2-304A-902D-0DDEDD290F4F}"/>
              </a:ext>
            </a:extLst>
          </p:cNvPr>
          <p:cNvSpPr>
            <a:spLocks noGrp="1"/>
          </p:cNvSpPr>
          <p:nvPr>
            <p:ph type="body" sz="quarter" idx="16" hasCustomPrompt="1"/>
          </p:nvPr>
        </p:nvSpPr>
        <p:spPr>
          <a:xfrm>
            <a:off x="457200" y="2341246"/>
            <a:ext cx="11268075" cy="973946"/>
          </a:xfrm>
          <a:prstGeom prst="rect">
            <a:avLst/>
          </a:prstGeom>
        </p:spPr>
        <p:txBody>
          <a:bodyPr lIns="0" tIns="0" rIns="0" bIns="0" anchor="b"/>
          <a:lstStyle>
            <a:lvl1pPr marL="0" indent="0">
              <a:buNone/>
              <a:defRPr sz="3200" b="0" i="0">
                <a:solidFill>
                  <a:schemeClr val="bg1"/>
                </a:solidFill>
                <a:latin typeface="Fira Sans Medium" panose="020B0503050000020004" pitchFamily="34" charset="0"/>
              </a:defRPr>
            </a:lvl1pPr>
            <a:lvl2pPr marL="457200" indent="0">
              <a:buNone/>
              <a:defRPr sz="3200" b="0" i="0">
                <a:latin typeface="Fira Sans Medium" panose="020B0503050000020004" pitchFamily="34" charset="0"/>
              </a:defRPr>
            </a:lvl2pPr>
            <a:lvl3pPr marL="914400" indent="0">
              <a:buNone/>
              <a:defRPr sz="3200" b="0" i="0">
                <a:latin typeface="Fira Sans Medium" panose="020B0503050000020004" pitchFamily="34" charset="0"/>
              </a:defRPr>
            </a:lvl3pPr>
            <a:lvl4pPr marL="1371600" indent="0">
              <a:buNone/>
              <a:defRPr sz="3200" b="0" i="0">
                <a:latin typeface="Fira Sans Medium" panose="020B0503050000020004" pitchFamily="34" charset="0"/>
              </a:defRPr>
            </a:lvl4pPr>
            <a:lvl5pPr marL="1828800" indent="0">
              <a:buNone/>
              <a:defRPr sz="3200" b="0" i="0">
                <a:latin typeface="Fira Sans Medium" panose="020B0503050000020004" pitchFamily="34" charset="0"/>
              </a:defRPr>
            </a:lvl5pPr>
          </a:lstStyle>
          <a:p>
            <a:pPr lvl="0"/>
            <a:r>
              <a:rPr lang="en-GB"/>
              <a:t>Header</a:t>
            </a:r>
          </a:p>
        </p:txBody>
      </p:sp>
      <p:sp>
        <p:nvSpPr>
          <p:cNvPr id="6" name="Text Placeholder 14">
            <a:extLst>
              <a:ext uri="{FF2B5EF4-FFF2-40B4-BE49-F238E27FC236}">
                <a16:creationId xmlns:a16="http://schemas.microsoft.com/office/drawing/2014/main" id="{9810C83D-68D1-864E-BB03-ECE34BDFA310}"/>
              </a:ext>
            </a:extLst>
          </p:cNvPr>
          <p:cNvSpPr>
            <a:spLocks noGrp="1"/>
          </p:cNvSpPr>
          <p:nvPr>
            <p:ph type="body" sz="quarter" idx="11" hasCustomPrompt="1"/>
          </p:nvPr>
        </p:nvSpPr>
        <p:spPr>
          <a:xfrm>
            <a:off x="468313" y="3429000"/>
            <a:ext cx="11256962" cy="700088"/>
          </a:xfrm>
          <a:prstGeom prst="rect">
            <a:avLst/>
          </a:prstGeom>
        </p:spPr>
        <p:txBody>
          <a:bodyPr lIns="0" tIns="0" rIns="0" bIns="0"/>
          <a:lstStyle>
            <a:lvl1pPr marL="0" indent="0">
              <a:buNone/>
              <a:defRPr sz="2400" b="0" i="0">
                <a:solidFill>
                  <a:schemeClr val="bg1"/>
                </a:solidFill>
                <a:latin typeface="Fira Sans" panose="020B0503050000020004" pitchFamily="34" charset="0"/>
              </a:defRPr>
            </a:lvl1pPr>
          </a:lstStyle>
          <a:p>
            <a:r>
              <a:rPr lang="en-US" b="0" i="1">
                <a:latin typeface="Fira Sans" panose="020B0503050000020004" pitchFamily="34" charset="0"/>
              </a:rPr>
              <a:t>Sub header</a:t>
            </a:r>
          </a:p>
        </p:txBody>
      </p:sp>
      <p:pic>
        <p:nvPicPr>
          <p:cNvPr id="9" name="Picture 8">
            <a:extLst>
              <a:ext uri="{FF2B5EF4-FFF2-40B4-BE49-F238E27FC236}">
                <a16:creationId xmlns:a16="http://schemas.microsoft.com/office/drawing/2014/main" id="{3FFE3B84-F6E4-F145-B270-E10A2F5AA659}"/>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8692673" y="5940447"/>
            <a:ext cx="3499327" cy="917553"/>
          </a:xfrm>
          <a:prstGeom prst="rect">
            <a:avLst/>
          </a:prstGeom>
        </p:spPr>
      </p:pic>
      <p:pic>
        <p:nvPicPr>
          <p:cNvPr id="10" name="Picture 9" descr="A close up of a logo&#10;&#10;Description automatically generated">
            <a:extLst>
              <a:ext uri="{FF2B5EF4-FFF2-40B4-BE49-F238E27FC236}">
                <a16:creationId xmlns:a16="http://schemas.microsoft.com/office/drawing/2014/main" id="{06764E9A-FDED-4441-8B53-173FF4A7735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828540440"/>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showMasterSp="0" userDrawn="1">
  <p:cSld name="1_Quote 1">
    <p:bg>
      <p:bgPr>
        <a:solidFill>
          <a:srgbClr val="4D3C35"/>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92234FF6-8AA0-B65C-03AD-37BB33DC24C6}"/>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2" name="Text Placeholder 6">
            <a:extLst>
              <a:ext uri="{FF2B5EF4-FFF2-40B4-BE49-F238E27FC236}">
                <a16:creationId xmlns:a16="http://schemas.microsoft.com/office/drawing/2014/main" id="{1F599C7D-E41B-A41C-2B5A-E1BD82607889}"/>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Tree>
    <p:extLst>
      <p:ext uri="{BB962C8B-B14F-4D97-AF65-F5344CB8AC3E}">
        <p14:creationId xmlns:p14="http://schemas.microsoft.com/office/powerpoint/2010/main" val="3020637727"/>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userDrawn="1">
  <p:cSld name="SYN-UP 2023 1 Column">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302400" y="298133"/>
            <a:ext cx="11052000" cy="443198"/>
          </a:xfrm>
          <a:prstGeom prst="rect">
            <a:avLst/>
          </a:prstGeom>
        </p:spPr>
        <p:txBody>
          <a:bodyPr lIns="0" tIns="0" rIns="0" bIns="0"/>
          <a:lstStyle>
            <a:lvl1pPr>
              <a:defRPr sz="3200" b="0" i="0">
                <a:solidFill>
                  <a:schemeClr val="tx1"/>
                </a:solidFill>
                <a:latin typeface="+mj-lt"/>
              </a:defRPr>
            </a:lvl1pPr>
          </a:lstStyle>
          <a:p>
            <a:r>
              <a:rPr lang="en-US" noProof="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302400" y="910133"/>
            <a:ext cx="11052000" cy="369332"/>
          </a:xfrm>
          <a:prstGeom prst="rect">
            <a:avLst/>
          </a:prstGeom>
        </p:spPr>
        <p:txBody>
          <a:bodyPr lIns="0" tIns="0" rIns="0" bIns="0"/>
          <a:lstStyle>
            <a:lvl1pPr marL="0" indent="0">
              <a:lnSpc>
                <a:spcPct val="90000"/>
              </a:lnSpc>
              <a:spcAft>
                <a:spcPts val="0"/>
              </a:spcAft>
              <a:buNone/>
              <a:defRPr sz="2200" b="0" i="0">
                <a:solidFill>
                  <a:schemeClr val="tx1"/>
                </a:solidFill>
                <a:latin typeface="DM Sans" pitchFamily="2" charset="77"/>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5" name="Text Placeholder 9">
            <a:extLst>
              <a:ext uri="{FF2B5EF4-FFF2-40B4-BE49-F238E27FC236}">
                <a16:creationId xmlns:a16="http://schemas.microsoft.com/office/drawing/2014/main" id="{C25CBAFF-BDA8-6643-9A4B-14DDCBB5F7BD}"/>
              </a:ext>
            </a:extLst>
          </p:cNvPr>
          <p:cNvSpPr>
            <a:spLocks noGrp="1"/>
          </p:cNvSpPr>
          <p:nvPr>
            <p:ph type="body" sz="quarter" idx="14"/>
          </p:nvPr>
        </p:nvSpPr>
        <p:spPr>
          <a:xfrm>
            <a:off x="302400" y="1620000"/>
            <a:ext cx="11052000" cy="1569660"/>
          </a:xfrm>
          <a:prstGeom prst="rect">
            <a:avLst/>
          </a:prstGeom>
        </p:spPr>
        <p:txBody>
          <a:bodyPr lIns="0" tIns="0" rIns="0" bIns="0"/>
          <a:lstStyle>
            <a:lvl1pPr marL="0" indent="0">
              <a:spcAft>
                <a:spcPts val="1000"/>
              </a:spcAft>
              <a:buClrTx/>
              <a:buNone/>
              <a:defRPr sz="1600" b="0" i="0">
                <a:solidFill>
                  <a:schemeClr val="tx1"/>
                </a:solidFill>
                <a:latin typeface="DM Sans" pitchFamily="2" charset="77"/>
              </a:defRPr>
            </a:lvl1pPr>
            <a:lvl2pPr marL="266700" indent="0">
              <a:buClrTx/>
              <a:buNone/>
              <a:defRPr sz="1800" b="0" i="0">
                <a:solidFill>
                  <a:schemeClr val="accent3"/>
                </a:solidFill>
                <a:latin typeface="Fira Sans" panose="020B0503050000020004" pitchFamily="34" charset="0"/>
              </a:defRPr>
            </a:lvl2pPr>
            <a:lvl3pPr>
              <a:buClrTx/>
              <a:defRPr sz="1800" b="0" i="0">
                <a:solidFill>
                  <a:schemeClr val="accent3"/>
                </a:solidFill>
                <a:latin typeface="Fira Sans" panose="020B0503050000020004" pitchFamily="34" charset="0"/>
              </a:defRPr>
            </a:lvl3pPr>
            <a:lvl4pPr>
              <a:buClrTx/>
              <a:defRPr sz="1800" b="0" i="0">
                <a:solidFill>
                  <a:schemeClr val="accent3"/>
                </a:solidFill>
                <a:latin typeface="Fira Sans" panose="020B0503050000020004" pitchFamily="34" charset="0"/>
              </a:defRPr>
            </a:lvl4pPr>
            <a:lvl5pPr>
              <a:buClrTx/>
              <a:defRPr sz="1800" b="0" i="0">
                <a:solidFill>
                  <a:schemeClr val="accent3"/>
                </a:solidFill>
                <a:latin typeface="Fira Sans" panose="020B0503050000020004" pitchFamily="34" charset="0"/>
              </a:defRPr>
            </a:lvl5pPr>
          </a:lstStyle>
          <a:p>
            <a:pPr lvl="0"/>
            <a:r>
              <a:rPr lang="en-GB" noProof="0"/>
              <a:t>Click to edit Master text styles</a:t>
            </a:r>
          </a:p>
        </p:txBody>
      </p:sp>
      <p:sp>
        <p:nvSpPr>
          <p:cNvPr id="3" name="Slide Number Placeholder 5">
            <a:extLst>
              <a:ext uri="{FF2B5EF4-FFF2-40B4-BE49-F238E27FC236}">
                <a16:creationId xmlns:a16="http://schemas.microsoft.com/office/drawing/2014/main" id="{525A7E43-B61D-043E-C377-36BE45D3A3EA}"/>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fld id="{5BA3E189-2F3A-42E5-B572-3520703B6186}" type="slidenum">
              <a:rPr lang="en-GB" smtClean="0"/>
              <a:pPr/>
              <a:t>‹#›</a:t>
            </a:fld>
            <a:endParaRPr lang="en-GB"/>
          </a:p>
        </p:txBody>
      </p:sp>
      <p:pic>
        <p:nvPicPr>
          <p:cNvPr id="6" name="Picture 5">
            <a:extLst>
              <a:ext uri="{FF2B5EF4-FFF2-40B4-BE49-F238E27FC236}">
                <a16:creationId xmlns:a16="http://schemas.microsoft.com/office/drawing/2014/main" id="{D2846B82-2DA1-3433-E2C0-5BEABC1E31E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309368945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63.xml"/><Relationship Id="rId18" Type="http://schemas.openxmlformats.org/officeDocument/2006/relationships/slideLayout" Target="../slideLayouts/slideLayout68.xml"/><Relationship Id="rId26" Type="http://schemas.openxmlformats.org/officeDocument/2006/relationships/slideLayout" Target="../slideLayouts/slideLayout76.xml"/><Relationship Id="rId39" Type="http://schemas.openxmlformats.org/officeDocument/2006/relationships/slideLayout" Target="../slideLayouts/slideLayout89.xml"/><Relationship Id="rId3" Type="http://schemas.openxmlformats.org/officeDocument/2006/relationships/slideLayout" Target="../slideLayouts/slideLayout53.xml"/><Relationship Id="rId21" Type="http://schemas.openxmlformats.org/officeDocument/2006/relationships/slideLayout" Target="../slideLayouts/slideLayout71.xml"/><Relationship Id="rId34" Type="http://schemas.openxmlformats.org/officeDocument/2006/relationships/slideLayout" Target="../slideLayouts/slideLayout84.xml"/><Relationship Id="rId42" Type="http://schemas.openxmlformats.org/officeDocument/2006/relationships/slideLayout" Target="../slideLayouts/slideLayout92.xml"/><Relationship Id="rId47" Type="http://schemas.openxmlformats.org/officeDocument/2006/relationships/slideLayout" Target="../slideLayouts/slideLayout97.xml"/><Relationship Id="rId50" Type="http://schemas.openxmlformats.org/officeDocument/2006/relationships/theme" Target="../theme/theme2.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slideLayout" Target="../slideLayouts/slideLayout67.xml"/><Relationship Id="rId25" Type="http://schemas.openxmlformats.org/officeDocument/2006/relationships/slideLayout" Target="../slideLayouts/slideLayout75.xml"/><Relationship Id="rId33" Type="http://schemas.openxmlformats.org/officeDocument/2006/relationships/slideLayout" Target="../slideLayouts/slideLayout83.xml"/><Relationship Id="rId38" Type="http://schemas.openxmlformats.org/officeDocument/2006/relationships/slideLayout" Target="../slideLayouts/slideLayout88.xml"/><Relationship Id="rId46" Type="http://schemas.openxmlformats.org/officeDocument/2006/relationships/slideLayout" Target="../slideLayouts/slideLayout96.xml"/><Relationship Id="rId2" Type="http://schemas.openxmlformats.org/officeDocument/2006/relationships/slideLayout" Target="../slideLayouts/slideLayout52.xml"/><Relationship Id="rId16" Type="http://schemas.openxmlformats.org/officeDocument/2006/relationships/slideLayout" Target="../slideLayouts/slideLayout66.xml"/><Relationship Id="rId20" Type="http://schemas.openxmlformats.org/officeDocument/2006/relationships/slideLayout" Target="../slideLayouts/slideLayout70.xml"/><Relationship Id="rId29" Type="http://schemas.openxmlformats.org/officeDocument/2006/relationships/slideLayout" Target="../slideLayouts/slideLayout79.xml"/><Relationship Id="rId41" Type="http://schemas.openxmlformats.org/officeDocument/2006/relationships/slideLayout" Target="../slideLayouts/slideLayout91.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24" Type="http://schemas.openxmlformats.org/officeDocument/2006/relationships/slideLayout" Target="../slideLayouts/slideLayout74.xml"/><Relationship Id="rId32" Type="http://schemas.openxmlformats.org/officeDocument/2006/relationships/slideLayout" Target="../slideLayouts/slideLayout82.xml"/><Relationship Id="rId37" Type="http://schemas.openxmlformats.org/officeDocument/2006/relationships/slideLayout" Target="../slideLayouts/slideLayout87.xml"/><Relationship Id="rId40" Type="http://schemas.openxmlformats.org/officeDocument/2006/relationships/slideLayout" Target="../slideLayouts/slideLayout90.xml"/><Relationship Id="rId45" Type="http://schemas.openxmlformats.org/officeDocument/2006/relationships/slideLayout" Target="../slideLayouts/slideLayout95.xml"/><Relationship Id="rId5" Type="http://schemas.openxmlformats.org/officeDocument/2006/relationships/slideLayout" Target="../slideLayouts/slideLayout55.xml"/><Relationship Id="rId15" Type="http://schemas.openxmlformats.org/officeDocument/2006/relationships/slideLayout" Target="../slideLayouts/slideLayout65.xml"/><Relationship Id="rId23" Type="http://schemas.openxmlformats.org/officeDocument/2006/relationships/slideLayout" Target="../slideLayouts/slideLayout73.xml"/><Relationship Id="rId28" Type="http://schemas.openxmlformats.org/officeDocument/2006/relationships/slideLayout" Target="../slideLayouts/slideLayout78.xml"/><Relationship Id="rId36" Type="http://schemas.openxmlformats.org/officeDocument/2006/relationships/slideLayout" Target="../slideLayouts/slideLayout86.xml"/><Relationship Id="rId49" Type="http://schemas.openxmlformats.org/officeDocument/2006/relationships/slideLayout" Target="../slideLayouts/slideLayout99.xml"/><Relationship Id="rId10" Type="http://schemas.openxmlformats.org/officeDocument/2006/relationships/slideLayout" Target="../slideLayouts/slideLayout60.xml"/><Relationship Id="rId19" Type="http://schemas.openxmlformats.org/officeDocument/2006/relationships/slideLayout" Target="../slideLayouts/slideLayout69.xml"/><Relationship Id="rId31" Type="http://schemas.openxmlformats.org/officeDocument/2006/relationships/slideLayout" Target="../slideLayouts/slideLayout81.xml"/><Relationship Id="rId44" Type="http://schemas.openxmlformats.org/officeDocument/2006/relationships/slideLayout" Target="../slideLayouts/slideLayout94.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 Id="rId22" Type="http://schemas.openxmlformats.org/officeDocument/2006/relationships/slideLayout" Target="../slideLayouts/slideLayout72.xml"/><Relationship Id="rId27" Type="http://schemas.openxmlformats.org/officeDocument/2006/relationships/slideLayout" Target="../slideLayouts/slideLayout77.xml"/><Relationship Id="rId30" Type="http://schemas.openxmlformats.org/officeDocument/2006/relationships/slideLayout" Target="../slideLayouts/slideLayout80.xml"/><Relationship Id="rId35" Type="http://schemas.openxmlformats.org/officeDocument/2006/relationships/slideLayout" Target="../slideLayouts/slideLayout85.xml"/><Relationship Id="rId43" Type="http://schemas.openxmlformats.org/officeDocument/2006/relationships/slideLayout" Target="../slideLayouts/slideLayout93.xml"/><Relationship Id="rId48" Type="http://schemas.openxmlformats.org/officeDocument/2006/relationships/slideLayout" Target="../slideLayouts/slideLayout98.xml"/><Relationship Id="rId8" Type="http://schemas.openxmlformats.org/officeDocument/2006/relationships/slideLayout" Target="../slideLayouts/slideLayout58.xml"/><Relationship Id="rId51"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slideLayout" Target="../slideLayouts/slideLayout112.xml"/><Relationship Id="rId18" Type="http://schemas.openxmlformats.org/officeDocument/2006/relationships/slideLayout" Target="../slideLayouts/slideLayout117.xml"/><Relationship Id="rId26" Type="http://schemas.openxmlformats.org/officeDocument/2006/relationships/image" Target="../media/image10.svg"/><Relationship Id="rId3" Type="http://schemas.openxmlformats.org/officeDocument/2006/relationships/slideLayout" Target="../slideLayouts/slideLayout102.xml"/><Relationship Id="rId21" Type="http://schemas.openxmlformats.org/officeDocument/2006/relationships/slideLayout" Target="../slideLayouts/slideLayout120.xml"/><Relationship Id="rId7" Type="http://schemas.openxmlformats.org/officeDocument/2006/relationships/slideLayout" Target="../slideLayouts/slideLayout106.xml"/><Relationship Id="rId12" Type="http://schemas.openxmlformats.org/officeDocument/2006/relationships/slideLayout" Target="../slideLayouts/slideLayout111.xml"/><Relationship Id="rId17" Type="http://schemas.openxmlformats.org/officeDocument/2006/relationships/slideLayout" Target="../slideLayouts/slideLayout116.xml"/><Relationship Id="rId25" Type="http://schemas.openxmlformats.org/officeDocument/2006/relationships/image" Target="../media/image9.png"/><Relationship Id="rId2" Type="http://schemas.openxmlformats.org/officeDocument/2006/relationships/slideLayout" Target="../slideLayouts/slideLayout101.xml"/><Relationship Id="rId16" Type="http://schemas.openxmlformats.org/officeDocument/2006/relationships/slideLayout" Target="../slideLayouts/slideLayout115.xml"/><Relationship Id="rId20" Type="http://schemas.openxmlformats.org/officeDocument/2006/relationships/slideLayout" Target="../slideLayouts/slideLayout119.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24" Type="http://schemas.openxmlformats.org/officeDocument/2006/relationships/theme" Target="../theme/theme3.xml"/><Relationship Id="rId5" Type="http://schemas.openxmlformats.org/officeDocument/2006/relationships/slideLayout" Target="../slideLayouts/slideLayout104.xml"/><Relationship Id="rId15" Type="http://schemas.openxmlformats.org/officeDocument/2006/relationships/slideLayout" Target="../slideLayouts/slideLayout114.xml"/><Relationship Id="rId23" Type="http://schemas.openxmlformats.org/officeDocument/2006/relationships/slideLayout" Target="../slideLayouts/slideLayout122.xml"/><Relationship Id="rId10" Type="http://schemas.openxmlformats.org/officeDocument/2006/relationships/slideLayout" Target="../slideLayouts/slideLayout109.xml"/><Relationship Id="rId19" Type="http://schemas.openxmlformats.org/officeDocument/2006/relationships/slideLayout" Target="../slideLayouts/slideLayout118.xml"/><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slideLayout" Target="../slideLayouts/slideLayout113.xml"/><Relationship Id="rId22" Type="http://schemas.openxmlformats.org/officeDocument/2006/relationships/slideLayout" Target="../slideLayouts/slideLayout12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30.xml"/><Relationship Id="rId13" Type="http://schemas.openxmlformats.org/officeDocument/2006/relationships/slideLayout" Target="../slideLayouts/slideLayout135.xml"/><Relationship Id="rId18" Type="http://schemas.openxmlformats.org/officeDocument/2006/relationships/slideLayout" Target="../slideLayouts/slideLayout140.xml"/><Relationship Id="rId26" Type="http://schemas.openxmlformats.org/officeDocument/2006/relationships/slideLayout" Target="../slideLayouts/slideLayout148.xml"/><Relationship Id="rId39" Type="http://schemas.openxmlformats.org/officeDocument/2006/relationships/slideLayout" Target="../slideLayouts/slideLayout161.xml"/><Relationship Id="rId3" Type="http://schemas.openxmlformats.org/officeDocument/2006/relationships/slideLayout" Target="../slideLayouts/slideLayout125.xml"/><Relationship Id="rId21" Type="http://schemas.openxmlformats.org/officeDocument/2006/relationships/slideLayout" Target="../slideLayouts/slideLayout143.xml"/><Relationship Id="rId34" Type="http://schemas.openxmlformats.org/officeDocument/2006/relationships/slideLayout" Target="../slideLayouts/slideLayout156.xml"/><Relationship Id="rId42" Type="http://schemas.openxmlformats.org/officeDocument/2006/relationships/slideLayout" Target="../slideLayouts/slideLayout164.xml"/><Relationship Id="rId7" Type="http://schemas.openxmlformats.org/officeDocument/2006/relationships/slideLayout" Target="../slideLayouts/slideLayout129.xml"/><Relationship Id="rId12" Type="http://schemas.openxmlformats.org/officeDocument/2006/relationships/slideLayout" Target="../slideLayouts/slideLayout134.xml"/><Relationship Id="rId17" Type="http://schemas.openxmlformats.org/officeDocument/2006/relationships/slideLayout" Target="../slideLayouts/slideLayout139.xml"/><Relationship Id="rId25" Type="http://schemas.openxmlformats.org/officeDocument/2006/relationships/slideLayout" Target="../slideLayouts/slideLayout147.xml"/><Relationship Id="rId33" Type="http://schemas.openxmlformats.org/officeDocument/2006/relationships/slideLayout" Target="../slideLayouts/slideLayout155.xml"/><Relationship Id="rId38" Type="http://schemas.openxmlformats.org/officeDocument/2006/relationships/slideLayout" Target="../slideLayouts/slideLayout160.xml"/><Relationship Id="rId46" Type="http://schemas.openxmlformats.org/officeDocument/2006/relationships/image" Target="../media/image1.png"/><Relationship Id="rId2" Type="http://schemas.openxmlformats.org/officeDocument/2006/relationships/slideLayout" Target="../slideLayouts/slideLayout124.xml"/><Relationship Id="rId16" Type="http://schemas.openxmlformats.org/officeDocument/2006/relationships/slideLayout" Target="../slideLayouts/slideLayout138.xml"/><Relationship Id="rId20" Type="http://schemas.openxmlformats.org/officeDocument/2006/relationships/slideLayout" Target="../slideLayouts/slideLayout142.xml"/><Relationship Id="rId29" Type="http://schemas.openxmlformats.org/officeDocument/2006/relationships/slideLayout" Target="../slideLayouts/slideLayout151.xml"/><Relationship Id="rId41" Type="http://schemas.openxmlformats.org/officeDocument/2006/relationships/slideLayout" Target="../slideLayouts/slideLayout163.xml"/><Relationship Id="rId1" Type="http://schemas.openxmlformats.org/officeDocument/2006/relationships/slideLayout" Target="../slideLayouts/slideLayout123.xml"/><Relationship Id="rId6" Type="http://schemas.openxmlformats.org/officeDocument/2006/relationships/slideLayout" Target="../slideLayouts/slideLayout128.xml"/><Relationship Id="rId11" Type="http://schemas.openxmlformats.org/officeDocument/2006/relationships/slideLayout" Target="../slideLayouts/slideLayout133.xml"/><Relationship Id="rId24" Type="http://schemas.openxmlformats.org/officeDocument/2006/relationships/slideLayout" Target="../slideLayouts/slideLayout146.xml"/><Relationship Id="rId32" Type="http://schemas.openxmlformats.org/officeDocument/2006/relationships/slideLayout" Target="../slideLayouts/slideLayout154.xml"/><Relationship Id="rId37" Type="http://schemas.openxmlformats.org/officeDocument/2006/relationships/slideLayout" Target="../slideLayouts/slideLayout159.xml"/><Relationship Id="rId40" Type="http://schemas.openxmlformats.org/officeDocument/2006/relationships/slideLayout" Target="../slideLayouts/slideLayout162.xml"/><Relationship Id="rId45" Type="http://schemas.openxmlformats.org/officeDocument/2006/relationships/theme" Target="../theme/theme4.xml"/><Relationship Id="rId5" Type="http://schemas.openxmlformats.org/officeDocument/2006/relationships/slideLayout" Target="../slideLayouts/slideLayout127.xml"/><Relationship Id="rId15" Type="http://schemas.openxmlformats.org/officeDocument/2006/relationships/slideLayout" Target="../slideLayouts/slideLayout137.xml"/><Relationship Id="rId23" Type="http://schemas.openxmlformats.org/officeDocument/2006/relationships/slideLayout" Target="../slideLayouts/slideLayout145.xml"/><Relationship Id="rId28" Type="http://schemas.openxmlformats.org/officeDocument/2006/relationships/slideLayout" Target="../slideLayouts/slideLayout150.xml"/><Relationship Id="rId36" Type="http://schemas.openxmlformats.org/officeDocument/2006/relationships/slideLayout" Target="../slideLayouts/slideLayout158.xml"/><Relationship Id="rId10" Type="http://schemas.openxmlformats.org/officeDocument/2006/relationships/slideLayout" Target="../slideLayouts/slideLayout132.xml"/><Relationship Id="rId19" Type="http://schemas.openxmlformats.org/officeDocument/2006/relationships/slideLayout" Target="../slideLayouts/slideLayout141.xml"/><Relationship Id="rId31" Type="http://schemas.openxmlformats.org/officeDocument/2006/relationships/slideLayout" Target="../slideLayouts/slideLayout153.xml"/><Relationship Id="rId44" Type="http://schemas.openxmlformats.org/officeDocument/2006/relationships/slideLayout" Target="../slideLayouts/slideLayout166.xml"/><Relationship Id="rId4" Type="http://schemas.openxmlformats.org/officeDocument/2006/relationships/slideLayout" Target="../slideLayouts/slideLayout126.xml"/><Relationship Id="rId9" Type="http://schemas.openxmlformats.org/officeDocument/2006/relationships/slideLayout" Target="../slideLayouts/slideLayout131.xml"/><Relationship Id="rId14" Type="http://schemas.openxmlformats.org/officeDocument/2006/relationships/slideLayout" Target="../slideLayouts/slideLayout136.xml"/><Relationship Id="rId22" Type="http://schemas.openxmlformats.org/officeDocument/2006/relationships/slideLayout" Target="../slideLayouts/slideLayout144.xml"/><Relationship Id="rId27" Type="http://schemas.openxmlformats.org/officeDocument/2006/relationships/slideLayout" Target="../slideLayouts/slideLayout149.xml"/><Relationship Id="rId30" Type="http://schemas.openxmlformats.org/officeDocument/2006/relationships/slideLayout" Target="../slideLayouts/slideLayout152.xml"/><Relationship Id="rId35" Type="http://schemas.openxmlformats.org/officeDocument/2006/relationships/slideLayout" Target="../slideLayouts/slideLayout157.xml"/><Relationship Id="rId43" Type="http://schemas.openxmlformats.org/officeDocument/2006/relationships/slideLayout" Target="../slideLayouts/slideLayout165.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179.xml"/><Relationship Id="rId18" Type="http://schemas.openxmlformats.org/officeDocument/2006/relationships/slideLayout" Target="../slideLayouts/slideLayout184.xml"/><Relationship Id="rId26" Type="http://schemas.openxmlformats.org/officeDocument/2006/relationships/slideLayout" Target="../slideLayouts/slideLayout192.xml"/><Relationship Id="rId39" Type="http://schemas.openxmlformats.org/officeDocument/2006/relationships/slideLayout" Target="../slideLayouts/slideLayout205.xml"/><Relationship Id="rId3" Type="http://schemas.openxmlformats.org/officeDocument/2006/relationships/slideLayout" Target="../slideLayouts/slideLayout169.xml"/><Relationship Id="rId21" Type="http://schemas.openxmlformats.org/officeDocument/2006/relationships/slideLayout" Target="../slideLayouts/slideLayout187.xml"/><Relationship Id="rId34" Type="http://schemas.openxmlformats.org/officeDocument/2006/relationships/slideLayout" Target="../slideLayouts/slideLayout200.xml"/><Relationship Id="rId42" Type="http://schemas.openxmlformats.org/officeDocument/2006/relationships/slideLayout" Target="../slideLayouts/slideLayout208.xml"/><Relationship Id="rId47" Type="http://schemas.openxmlformats.org/officeDocument/2006/relationships/slideLayout" Target="../slideLayouts/slideLayout213.xml"/><Relationship Id="rId7" Type="http://schemas.openxmlformats.org/officeDocument/2006/relationships/slideLayout" Target="../slideLayouts/slideLayout173.xml"/><Relationship Id="rId12" Type="http://schemas.openxmlformats.org/officeDocument/2006/relationships/slideLayout" Target="../slideLayouts/slideLayout178.xml"/><Relationship Id="rId17" Type="http://schemas.openxmlformats.org/officeDocument/2006/relationships/slideLayout" Target="../slideLayouts/slideLayout183.xml"/><Relationship Id="rId25" Type="http://schemas.openxmlformats.org/officeDocument/2006/relationships/slideLayout" Target="../slideLayouts/slideLayout191.xml"/><Relationship Id="rId33" Type="http://schemas.openxmlformats.org/officeDocument/2006/relationships/slideLayout" Target="../slideLayouts/slideLayout199.xml"/><Relationship Id="rId38" Type="http://schemas.openxmlformats.org/officeDocument/2006/relationships/slideLayout" Target="../slideLayouts/slideLayout204.xml"/><Relationship Id="rId46" Type="http://schemas.openxmlformats.org/officeDocument/2006/relationships/slideLayout" Target="../slideLayouts/slideLayout212.xml"/><Relationship Id="rId2" Type="http://schemas.openxmlformats.org/officeDocument/2006/relationships/slideLayout" Target="../slideLayouts/slideLayout168.xml"/><Relationship Id="rId16" Type="http://schemas.openxmlformats.org/officeDocument/2006/relationships/slideLayout" Target="../slideLayouts/slideLayout182.xml"/><Relationship Id="rId20" Type="http://schemas.openxmlformats.org/officeDocument/2006/relationships/slideLayout" Target="../slideLayouts/slideLayout186.xml"/><Relationship Id="rId29" Type="http://schemas.openxmlformats.org/officeDocument/2006/relationships/slideLayout" Target="../slideLayouts/slideLayout195.xml"/><Relationship Id="rId41" Type="http://schemas.openxmlformats.org/officeDocument/2006/relationships/slideLayout" Target="../slideLayouts/slideLayout207.xml"/><Relationship Id="rId1" Type="http://schemas.openxmlformats.org/officeDocument/2006/relationships/slideLayout" Target="../slideLayouts/slideLayout167.xml"/><Relationship Id="rId6" Type="http://schemas.openxmlformats.org/officeDocument/2006/relationships/slideLayout" Target="../slideLayouts/slideLayout172.xml"/><Relationship Id="rId11" Type="http://schemas.openxmlformats.org/officeDocument/2006/relationships/slideLayout" Target="../slideLayouts/slideLayout177.xml"/><Relationship Id="rId24" Type="http://schemas.openxmlformats.org/officeDocument/2006/relationships/slideLayout" Target="../slideLayouts/slideLayout190.xml"/><Relationship Id="rId32" Type="http://schemas.openxmlformats.org/officeDocument/2006/relationships/slideLayout" Target="../slideLayouts/slideLayout198.xml"/><Relationship Id="rId37" Type="http://schemas.openxmlformats.org/officeDocument/2006/relationships/slideLayout" Target="../slideLayouts/slideLayout203.xml"/><Relationship Id="rId40" Type="http://schemas.openxmlformats.org/officeDocument/2006/relationships/slideLayout" Target="../slideLayouts/slideLayout206.xml"/><Relationship Id="rId45" Type="http://schemas.openxmlformats.org/officeDocument/2006/relationships/slideLayout" Target="../slideLayouts/slideLayout211.xml"/><Relationship Id="rId5" Type="http://schemas.openxmlformats.org/officeDocument/2006/relationships/slideLayout" Target="../slideLayouts/slideLayout171.xml"/><Relationship Id="rId15" Type="http://schemas.openxmlformats.org/officeDocument/2006/relationships/slideLayout" Target="../slideLayouts/slideLayout181.xml"/><Relationship Id="rId23" Type="http://schemas.openxmlformats.org/officeDocument/2006/relationships/slideLayout" Target="../slideLayouts/slideLayout189.xml"/><Relationship Id="rId28" Type="http://schemas.openxmlformats.org/officeDocument/2006/relationships/slideLayout" Target="../slideLayouts/slideLayout194.xml"/><Relationship Id="rId36" Type="http://schemas.openxmlformats.org/officeDocument/2006/relationships/slideLayout" Target="../slideLayouts/slideLayout202.xml"/><Relationship Id="rId49" Type="http://schemas.openxmlformats.org/officeDocument/2006/relationships/image" Target="../media/image1.png"/><Relationship Id="rId10" Type="http://schemas.openxmlformats.org/officeDocument/2006/relationships/slideLayout" Target="../slideLayouts/slideLayout176.xml"/><Relationship Id="rId19" Type="http://schemas.openxmlformats.org/officeDocument/2006/relationships/slideLayout" Target="../slideLayouts/slideLayout185.xml"/><Relationship Id="rId31" Type="http://schemas.openxmlformats.org/officeDocument/2006/relationships/slideLayout" Target="../slideLayouts/slideLayout197.xml"/><Relationship Id="rId44" Type="http://schemas.openxmlformats.org/officeDocument/2006/relationships/slideLayout" Target="../slideLayouts/slideLayout210.xml"/><Relationship Id="rId4" Type="http://schemas.openxmlformats.org/officeDocument/2006/relationships/slideLayout" Target="../slideLayouts/slideLayout170.xml"/><Relationship Id="rId9" Type="http://schemas.openxmlformats.org/officeDocument/2006/relationships/slideLayout" Target="../slideLayouts/slideLayout175.xml"/><Relationship Id="rId14" Type="http://schemas.openxmlformats.org/officeDocument/2006/relationships/slideLayout" Target="../slideLayouts/slideLayout180.xml"/><Relationship Id="rId22" Type="http://schemas.openxmlformats.org/officeDocument/2006/relationships/slideLayout" Target="../slideLayouts/slideLayout188.xml"/><Relationship Id="rId27" Type="http://schemas.openxmlformats.org/officeDocument/2006/relationships/slideLayout" Target="../slideLayouts/slideLayout193.xml"/><Relationship Id="rId30" Type="http://schemas.openxmlformats.org/officeDocument/2006/relationships/slideLayout" Target="../slideLayouts/slideLayout196.xml"/><Relationship Id="rId35" Type="http://schemas.openxmlformats.org/officeDocument/2006/relationships/slideLayout" Target="../slideLayouts/slideLayout201.xml"/><Relationship Id="rId43" Type="http://schemas.openxmlformats.org/officeDocument/2006/relationships/slideLayout" Target="../slideLayouts/slideLayout209.xml"/><Relationship Id="rId48" Type="http://schemas.openxmlformats.org/officeDocument/2006/relationships/theme" Target="../theme/theme5.xml"/><Relationship Id="rId8" Type="http://schemas.openxmlformats.org/officeDocument/2006/relationships/slideLayout" Target="../slideLayouts/slideLayout17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52">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14pt" pitchFamily="2" charset="0"/>
              </a:rPr>
              <a:t>/DOCUMENT STATUS</a:t>
            </a:r>
          </a:p>
        </p:txBody>
      </p:sp>
    </p:spTree>
    <p:extLst>
      <p:ext uri="{BB962C8B-B14F-4D97-AF65-F5344CB8AC3E}">
        <p14:creationId xmlns:p14="http://schemas.microsoft.com/office/powerpoint/2010/main" val="1294915341"/>
      </p:ext>
    </p:extLst>
  </p:cSld>
  <p:clrMap bg1="lt1" tx1="dk1" bg2="lt2" tx2="dk2" accent1="accent1" accent2="accent2" accent3="accent3" accent4="accent4" accent5="accent5" accent6="accent6" hlink="hlink" folHlink="folHlink"/>
  <p:sldLayoutIdLst>
    <p:sldLayoutId id="2147483665" r:id="rId1"/>
    <p:sldLayoutId id="2147483716" r:id="rId2"/>
    <p:sldLayoutId id="2147483649" r:id="rId3"/>
    <p:sldLayoutId id="2147483686" r:id="rId4"/>
    <p:sldLayoutId id="2147483687" r:id="rId5"/>
    <p:sldLayoutId id="2147483660" r:id="rId6"/>
    <p:sldLayoutId id="2147483661" r:id="rId7"/>
    <p:sldLayoutId id="2147483662" r:id="rId8"/>
    <p:sldLayoutId id="2147483688" r:id="rId9"/>
    <p:sldLayoutId id="2147483689" r:id="rId10"/>
    <p:sldLayoutId id="2147483690" r:id="rId11"/>
    <p:sldLayoutId id="2147483691" r:id="rId12"/>
    <p:sldLayoutId id="2147483663" r:id="rId13"/>
    <p:sldLayoutId id="2147483664" r:id="rId14"/>
    <p:sldLayoutId id="2147483692" r:id="rId15"/>
    <p:sldLayoutId id="2147483693" r:id="rId16"/>
    <p:sldLayoutId id="2147483694" r:id="rId17"/>
    <p:sldLayoutId id="2147483695" r:id="rId18"/>
    <p:sldLayoutId id="2147483714" r:id="rId19"/>
    <p:sldLayoutId id="2147483669" r:id="rId20"/>
    <p:sldLayoutId id="2147483717" r:id="rId21"/>
    <p:sldLayoutId id="2147483666" r:id="rId22"/>
    <p:sldLayoutId id="2147483667" r:id="rId23"/>
    <p:sldLayoutId id="2147483668" r:id="rId24"/>
    <p:sldLayoutId id="2147483696" r:id="rId25"/>
    <p:sldLayoutId id="2147483718" r:id="rId26"/>
    <p:sldLayoutId id="2147483683" r:id="rId27"/>
    <p:sldLayoutId id="2147483670" r:id="rId28"/>
    <p:sldLayoutId id="2147483711" r:id="rId29"/>
    <p:sldLayoutId id="2147483712" r:id="rId30"/>
    <p:sldLayoutId id="2147483672" r:id="rId31"/>
    <p:sldLayoutId id="2147483674" r:id="rId32"/>
    <p:sldLayoutId id="2147483673" r:id="rId33"/>
    <p:sldLayoutId id="2147483676" r:id="rId34"/>
    <p:sldLayoutId id="2147483697" r:id="rId35"/>
    <p:sldLayoutId id="2147483698" r:id="rId36"/>
    <p:sldLayoutId id="2147483677" r:id="rId37"/>
    <p:sldLayoutId id="2147483678" r:id="rId38"/>
    <p:sldLayoutId id="2147483679" r:id="rId39"/>
    <p:sldLayoutId id="2147483680" r:id="rId40"/>
    <p:sldLayoutId id="2147483699" r:id="rId41"/>
    <p:sldLayoutId id="2147483700" r:id="rId42"/>
    <p:sldLayoutId id="2147483701" r:id="rId43"/>
    <p:sldLayoutId id="2147483702" r:id="rId44"/>
    <p:sldLayoutId id="2147483719" r:id="rId45"/>
    <p:sldLayoutId id="2147483720" r:id="rId46"/>
    <p:sldLayoutId id="2147483721" r:id="rId47"/>
    <p:sldLayoutId id="2147483722" r:id="rId48"/>
    <p:sldLayoutId id="2147483723" r:id="rId49"/>
    <p:sldLayoutId id="2147483843" r:id="rId50"/>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2" userDrawn="1">
          <p15:clr>
            <a:srgbClr val="F26B43"/>
          </p15:clr>
        </p15:guide>
        <p15:guide id="2" pos="3840" userDrawn="1">
          <p15:clr>
            <a:srgbClr val="F26B43"/>
          </p15:clr>
        </p15:guide>
        <p15:guide id="3" pos="929" userDrawn="1">
          <p15:clr>
            <a:srgbClr val="F26B43"/>
          </p15:clr>
        </p15:guide>
        <p15:guide id="4" pos="2408" userDrawn="1">
          <p15:clr>
            <a:srgbClr val="F26B43"/>
          </p15:clr>
        </p15:guide>
        <p15:guide id="5" pos="7491" userDrawn="1">
          <p15:clr>
            <a:srgbClr val="F26B43"/>
          </p15:clr>
        </p15:guide>
        <p15:guide id="6" pos="3053" userDrawn="1">
          <p15:clr>
            <a:srgbClr val="F26B43"/>
          </p15:clr>
        </p15:guide>
        <p15:guide id="7" pos="6846" userDrawn="1">
          <p15:clr>
            <a:srgbClr val="F26B43"/>
          </p15:clr>
        </p15:guide>
        <p15:guide id="8" orient="horz" pos="4133" userDrawn="1">
          <p15:clr>
            <a:srgbClr val="F26B43"/>
          </p15:clr>
        </p15:guide>
        <p15:guide id="9" orient="horz" pos="2205" userDrawn="1">
          <p15:clr>
            <a:srgbClr val="F26B43"/>
          </p15:clr>
        </p15:guide>
        <p15:guide id="10" pos="6012" userDrawn="1">
          <p15:clr>
            <a:srgbClr val="F26B43"/>
          </p15:clr>
        </p15:guide>
        <p15:guide id="11" pos="6107" userDrawn="1">
          <p15:clr>
            <a:srgbClr val="F26B43"/>
          </p15:clr>
        </p15:guide>
        <p15:guide id="12" pos="6750" userDrawn="1">
          <p15:clr>
            <a:srgbClr val="F26B43"/>
          </p15:clr>
        </p15:guide>
        <p15:guide id="13" pos="3792" userDrawn="1">
          <p15:clr>
            <a:srgbClr val="F26B43"/>
          </p15:clr>
        </p15:guide>
        <p15:guide id="14" pos="3887" userDrawn="1">
          <p15:clr>
            <a:srgbClr val="F26B43"/>
          </p15:clr>
        </p15:guide>
        <p15:guide id="15" pos="4531" userDrawn="1">
          <p15:clr>
            <a:srgbClr val="F26B43"/>
          </p15:clr>
        </p15:guide>
        <p15:guide id="16" pos="3149" userDrawn="1">
          <p15:clr>
            <a:srgbClr val="F26B43"/>
          </p15:clr>
        </p15:guide>
        <p15:guide id="17" pos="4628" userDrawn="1">
          <p15:clr>
            <a:srgbClr val="F26B43"/>
          </p15:clr>
        </p15:guide>
        <p15:guide id="18" pos="5273" userDrawn="1">
          <p15:clr>
            <a:srgbClr val="F26B43"/>
          </p15:clr>
        </p15:guide>
        <p15:guide id="19" pos="5367" userDrawn="1">
          <p15:clr>
            <a:srgbClr val="F26B43"/>
          </p15:clr>
        </p15:guide>
        <p15:guide id="20" pos="2313" userDrawn="1">
          <p15:clr>
            <a:srgbClr val="F26B43"/>
          </p15:clr>
        </p15:guide>
        <p15:guide id="21" pos="1668" userDrawn="1">
          <p15:clr>
            <a:srgbClr val="F26B43"/>
          </p15:clr>
        </p15:guide>
        <p15:guide id="22" pos="1574" userDrawn="1">
          <p15:clr>
            <a:srgbClr val="F26B43"/>
          </p15:clr>
        </p15:guide>
        <p15:guide id="23" pos="834" userDrawn="1">
          <p15:clr>
            <a:srgbClr val="F26B43"/>
          </p15:clr>
        </p15:guide>
        <p15:guide id="24" pos="189" userDrawn="1">
          <p15:clr>
            <a:srgbClr val="F26B43"/>
          </p15:clr>
        </p15:guide>
        <p15:guide id="25" orient="horz" pos="2160" userDrawn="1">
          <p15:clr>
            <a:srgbClr val="F26B43"/>
          </p15:clr>
        </p15:guide>
        <p15:guide id="26" orient="horz" pos="2786" userDrawn="1">
          <p15:clr>
            <a:srgbClr val="F26B43"/>
          </p15:clr>
        </p15:guide>
        <p15:guide id="27" orient="horz" pos="1535" userDrawn="1">
          <p15:clr>
            <a:srgbClr val="F26B43"/>
          </p15:clr>
        </p15:guide>
        <p15:guide id="28" orient="horz" pos="1439" userDrawn="1">
          <p15:clr>
            <a:srgbClr val="F26B43"/>
          </p15:clr>
        </p15:guide>
        <p15:guide id="29" orient="horz" pos="860" userDrawn="1">
          <p15:clr>
            <a:srgbClr val="F26B43"/>
          </p15:clr>
        </p15:guide>
        <p15:guide id="30" orient="horz" pos="765" userDrawn="1">
          <p15:clr>
            <a:srgbClr val="F26B43"/>
          </p15:clr>
        </p15:guide>
        <p15:guide id="31" orient="horz" pos="2880" userDrawn="1">
          <p15:clr>
            <a:srgbClr val="F26B43"/>
          </p15:clr>
        </p15:guide>
        <p15:guide id="32" orient="horz" pos="3459" userDrawn="1">
          <p15:clr>
            <a:srgbClr val="F26B43"/>
          </p15:clr>
        </p15:guide>
        <p15:guide id="33" orient="horz" pos="3552" userDrawn="1">
          <p15:clr>
            <a:srgbClr val="F26B43"/>
          </p15:clr>
        </p15:guide>
        <p15:guide id="34" orient="horz" pos="18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51">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1182366466"/>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 id="2147483737" r:id="rId13"/>
    <p:sldLayoutId id="2147483738" r:id="rId14"/>
    <p:sldLayoutId id="2147483739" r:id="rId15"/>
    <p:sldLayoutId id="2147483740" r:id="rId16"/>
    <p:sldLayoutId id="2147483741" r:id="rId17"/>
    <p:sldLayoutId id="2147483742" r:id="rId18"/>
    <p:sldLayoutId id="2147483743" r:id="rId19"/>
    <p:sldLayoutId id="2147483744" r:id="rId20"/>
    <p:sldLayoutId id="2147483745" r:id="rId21"/>
    <p:sldLayoutId id="2147483746" r:id="rId22"/>
    <p:sldLayoutId id="2147483747" r:id="rId23"/>
    <p:sldLayoutId id="2147483748" r:id="rId24"/>
    <p:sldLayoutId id="2147483749" r:id="rId25"/>
    <p:sldLayoutId id="2147483750" r:id="rId26"/>
    <p:sldLayoutId id="2147483751" r:id="rId27"/>
    <p:sldLayoutId id="2147483752" r:id="rId28"/>
    <p:sldLayoutId id="2147483753" r:id="rId29"/>
    <p:sldLayoutId id="2147483754" r:id="rId30"/>
    <p:sldLayoutId id="2147483755" r:id="rId31"/>
    <p:sldLayoutId id="2147483756" r:id="rId32"/>
    <p:sldLayoutId id="2147483757" r:id="rId33"/>
    <p:sldLayoutId id="2147483758" r:id="rId34"/>
    <p:sldLayoutId id="2147483759" r:id="rId35"/>
    <p:sldLayoutId id="2147483760" r:id="rId36"/>
    <p:sldLayoutId id="2147483761" r:id="rId37"/>
    <p:sldLayoutId id="2147483762" r:id="rId38"/>
    <p:sldLayoutId id="2147483763" r:id="rId39"/>
    <p:sldLayoutId id="2147483764" r:id="rId40"/>
    <p:sldLayoutId id="2147483765" r:id="rId41"/>
    <p:sldLayoutId id="2147483766" r:id="rId42"/>
    <p:sldLayoutId id="2147483767" r:id="rId43"/>
    <p:sldLayoutId id="2147483768" r:id="rId44"/>
    <p:sldLayoutId id="2147483769" r:id="rId45"/>
    <p:sldLayoutId id="2147483770" r:id="rId46"/>
    <p:sldLayoutId id="2147483771" r:id="rId47"/>
    <p:sldLayoutId id="2147483772" r:id="rId48"/>
    <p:sldLayoutId id="2147483773" r:id="rId49"/>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2">
          <p15:clr>
            <a:srgbClr val="F26B43"/>
          </p15:clr>
        </p15:guide>
        <p15:guide id="2" pos="3840">
          <p15:clr>
            <a:srgbClr val="F26B43"/>
          </p15:clr>
        </p15:guide>
        <p15:guide id="3" pos="929">
          <p15:clr>
            <a:srgbClr val="F26B43"/>
          </p15:clr>
        </p15:guide>
        <p15:guide id="4" pos="2408">
          <p15:clr>
            <a:srgbClr val="F26B43"/>
          </p15:clr>
        </p15:guide>
        <p15:guide id="5" pos="7491">
          <p15:clr>
            <a:srgbClr val="F26B43"/>
          </p15:clr>
        </p15:guide>
        <p15:guide id="6" pos="3053">
          <p15:clr>
            <a:srgbClr val="F26B43"/>
          </p15:clr>
        </p15:guide>
        <p15:guide id="7" pos="6846">
          <p15:clr>
            <a:srgbClr val="F26B43"/>
          </p15:clr>
        </p15:guide>
        <p15:guide id="8" orient="horz" pos="4133">
          <p15:clr>
            <a:srgbClr val="F26B43"/>
          </p15:clr>
        </p15:guide>
        <p15:guide id="9" orient="horz" pos="2205">
          <p15:clr>
            <a:srgbClr val="F26B43"/>
          </p15:clr>
        </p15:guide>
        <p15:guide id="10" pos="6012">
          <p15:clr>
            <a:srgbClr val="F26B43"/>
          </p15:clr>
        </p15:guide>
        <p15:guide id="11" pos="6107">
          <p15:clr>
            <a:srgbClr val="F26B43"/>
          </p15:clr>
        </p15:guide>
        <p15:guide id="12" pos="6750">
          <p15:clr>
            <a:srgbClr val="F26B43"/>
          </p15:clr>
        </p15:guide>
        <p15:guide id="13" pos="3792">
          <p15:clr>
            <a:srgbClr val="F26B43"/>
          </p15:clr>
        </p15:guide>
        <p15:guide id="14" pos="3887">
          <p15:clr>
            <a:srgbClr val="F26B43"/>
          </p15:clr>
        </p15:guide>
        <p15:guide id="15" pos="4531">
          <p15:clr>
            <a:srgbClr val="F26B43"/>
          </p15:clr>
        </p15:guide>
        <p15:guide id="16" pos="3149">
          <p15:clr>
            <a:srgbClr val="F26B43"/>
          </p15:clr>
        </p15:guide>
        <p15:guide id="17" pos="4628">
          <p15:clr>
            <a:srgbClr val="F26B43"/>
          </p15:clr>
        </p15:guide>
        <p15:guide id="18" pos="5273">
          <p15:clr>
            <a:srgbClr val="F26B43"/>
          </p15:clr>
        </p15:guide>
        <p15:guide id="19" pos="5367">
          <p15:clr>
            <a:srgbClr val="F26B43"/>
          </p15:clr>
        </p15:guide>
        <p15:guide id="20" pos="2313">
          <p15:clr>
            <a:srgbClr val="F26B43"/>
          </p15:clr>
        </p15:guide>
        <p15:guide id="21" pos="1668">
          <p15:clr>
            <a:srgbClr val="F26B43"/>
          </p15:clr>
        </p15:guide>
        <p15:guide id="22" pos="1574">
          <p15:clr>
            <a:srgbClr val="F26B43"/>
          </p15:clr>
        </p15:guide>
        <p15:guide id="23" pos="834">
          <p15:clr>
            <a:srgbClr val="F26B43"/>
          </p15:clr>
        </p15:guide>
        <p15:guide id="24" pos="189">
          <p15:clr>
            <a:srgbClr val="F26B43"/>
          </p15:clr>
        </p15:guide>
        <p15:guide id="25" orient="horz" pos="2160">
          <p15:clr>
            <a:srgbClr val="F26B43"/>
          </p15:clr>
        </p15:guide>
        <p15:guide id="26" orient="horz" pos="2786">
          <p15:clr>
            <a:srgbClr val="F26B43"/>
          </p15:clr>
        </p15:guide>
        <p15:guide id="27" orient="horz" pos="1535">
          <p15:clr>
            <a:srgbClr val="F26B43"/>
          </p15:clr>
        </p15:guide>
        <p15:guide id="28" orient="horz" pos="1439">
          <p15:clr>
            <a:srgbClr val="F26B43"/>
          </p15:clr>
        </p15:guide>
        <p15:guide id="29" orient="horz" pos="860">
          <p15:clr>
            <a:srgbClr val="F26B43"/>
          </p15:clr>
        </p15:guide>
        <p15:guide id="30" orient="horz" pos="765">
          <p15:clr>
            <a:srgbClr val="F26B43"/>
          </p15:clr>
        </p15:guide>
        <p15:guide id="31" orient="horz" pos="2880">
          <p15:clr>
            <a:srgbClr val="F26B43"/>
          </p15:clr>
        </p15:guide>
        <p15:guide id="32" orient="horz" pos="3459">
          <p15:clr>
            <a:srgbClr val="F26B43"/>
          </p15:clr>
        </p15:guide>
        <p15:guide id="33" orient="horz" pos="3552">
          <p15:clr>
            <a:srgbClr val="F26B43"/>
          </p15:clr>
        </p15:guide>
        <p15:guide id="34" orient="horz" pos="18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pic>
        <p:nvPicPr>
          <p:cNvPr id="7" name="Picture 12">
            <a:extLst>
              <a:ext uri="{FF2B5EF4-FFF2-40B4-BE49-F238E27FC236}">
                <a16:creationId xmlns:a16="http://schemas.microsoft.com/office/drawing/2014/main" id="{14369F46-D474-46B5-17A0-40DC2C9B6738}"/>
              </a:ext>
            </a:extLst>
          </p:cNvPr>
          <p:cNvPicPr>
            <a:picLocks noChangeAspect="1"/>
          </p:cNvPicPr>
          <p:nvPr userDrawn="1"/>
        </p:nvPicPr>
        <p:blipFill>
          <a:blip r:embed="rId25">
            <a:extLst>
              <a:ext uri="{96DAC541-7B7A-43D3-8B79-37D633B846F1}">
                <asvg:svgBlip xmlns:asvg="http://schemas.microsoft.com/office/drawing/2016/SVG/main" r:embed="rId26"/>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AF9CC6B3-A271-7E94-7A62-7ABE499837B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Tree>
    <p:extLst>
      <p:ext uri="{BB962C8B-B14F-4D97-AF65-F5344CB8AC3E}">
        <p14:creationId xmlns:p14="http://schemas.microsoft.com/office/powerpoint/2010/main" val="2388248866"/>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 id="2147483786" r:id="rId12"/>
    <p:sldLayoutId id="2147483787" r:id="rId13"/>
    <p:sldLayoutId id="2147483788" r:id="rId14"/>
    <p:sldLayoutId id="2147483789" r:id="rId15"/>
    <p:sldLayoutId id="2147483790" r:id="rId16"/>
    <p:sldLayoutId id="2147483791" r:id="rId17"/>
    <p:sldLayoutId id="2147483792" r:id="rId18"/>
    <p:sldLayoutId id="2147483793" r:id="rId19"/>
    <p:sldLayoutId id="2147483794" r:id="rId20"/>
    <p:sldLayoutId id="2147483795" r:id="rId21"/>
    <p:sldLayoutId id="2147483796" r:id="rId22"/>
    <p:sldLayoutId id="2147483797" r:id="rId23"/>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46">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933776729"/>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 id="2147483810" r:id="rId12"/>
    <p:sldLayoutId id="2147483811" r:id="rId13"/>
    <p:sldLayoutId id="2147483812" r:id="rId14"/>
    <p:sldLayoutId id="2147483813" r:id="rId15"/>
    <p:sldLayoutId id="2147483814" r:id="rId16"/>
    <p:sldLayoutId id="2147483815" r:id="rId17"/>
    <p:sldLayoutId id="2147483816" r:id="rId18"/>
    <p:sldLayoutId id="2147483817" r:id="rId19"/>
    <p:sldLayoutId id="2147483818" r:id="rId20"/>
    <p:sldLayoutId id="2147483819" r:id="rId21"/>
    <p:sldLayoutId id="2147483820" r:id="rId22"/>
    <p:sldLayoutId id="2147483821" r:id="rId23"/>
    <p:sldLayoutId id="2147483822" r:id="rId24"/>
    <p:sldLayoutId id="2147483823" r:id="rId25"/>
    <p:sldLayoutId id="2147483824" r:id="rId26"/>
    <p:sldLayoutId id="2147483825" r:id="rId27"/>
    <p:sldLayoutId id="2147483826" r:id="rId28"/>
    <p:sldLayoutId id="2147483827" r:id="rId29"/>
    <p:sldLayoutId id="2147483828" r:id="rId30"/>
    <p:sldLayoutId id="2147483829" r:id="rId31"/>
    <p:sldLayoutId id="2147483830" r:id="rId32"/>
    <p:sldLayoutId id="2147483831" r:id="rId33"/>
    <p:sldLayoutId id="2147483832" r:id="rId34"/>
    <p:sldLayoutId id="2147483833" r:id="rId35"/>
    <p:sldLayoutId id="2147483834" r:id="rId36"/>
    <p:sldLayoutId id="2147483835" r:id="rId37"/>
    <p:sldLayoutId id="2147483836" r:id="rId38"/>
    <p:sldLayoutId id="2147483837" r:id="rId39"/>
    <p:sldLayoutId id="2147483838" r:id="rId40"/>
    <p:sldLayoutId id="2147483839" r:id="rId41"/>
    <p:sldLayoutId id="2147483840" r:id="rId42"/>
    <p:sldLayoutId id="2147483841" r:id="rId43"/>
    <p:sldLayoutId id="2147483842" r:id="rId44"/>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49">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2620015057"/>
      </p:ext>
    </p:extLst>
  </p:cSld>
  <p:clrMap bg1="lt1" tx1="dk1" bg2="lt2" tx2="dk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 id="2147483851" r:id="rId7"/>
    <p:sldLayoutId id="2147483852" r:id="rId8"/>
    <p:sldLayoutId id="2147483853" r:id="rId9"/>
    <p:sldLayoutId id="2147483854" r:id="rId10"/>
    <p:sldLayoutId id="2147483855" r:id="rId11"/>
    <p:sldLayoutId id="2147483856" r:id="rId12"/>
    <p:sldLayoutId id="2147483857" r:id="rId13"/>
    <p:sldLayoutId id="2147483858" r:id="rId14"/>
    <p:sldLayoutId id="2147483859" r:id="rId15"/>
    <p:sldLayoutId id="2147483860" r:id="rId16"/>
    <p:sldLayoutId id="2147483861" r:id="rId17"/>
    <p:sldLayoutId id="2147483862" r:id="rId18"/>
    <p:sldLayoutId id="2147483863" r:id="rId19"/>
    <p:sldLayoutId id="2147483864" r:id="rId20"/>
    <p:sldLayoutId id="2147483865" r:id="rId21"/>
    <p:sldLayoutId id="2147483866" r:id="rId22"/>
    <p:sldLayoutId id="2147483867" r:id="rId23"/>
    <p:sldLayoutId id="2147483868" r:id="rId24"/>
    <p:sldLayoutId id="2147483869" r:id="rId25"/>
    <p:sldLayoutId id="2147483870" r:id="rId26"/>
    <p:sldLayoutId id="2147483871" r:id="rId27"/>
    <p:sldLayoutId id="2147483872" r:id="rId28"/>
    <p:sldLayoutId id="2147483873" r:id="rId29"/>
    <p:sldLayoutId id="2147483874" r:id="rId30"/>
    <p:sldLayoutId id="2147483875" r:id="rId31"/>
    <p:sldLayoutId id="2147483876" r:id="rId32"/>
    <p:sldLayoutId id="2147483877" r:id="rId33"/>
    <p:sldLayoutId id="2147483878" r:id="rId34"/>
    <p:sldLayoutId id="2147483879" r:id="rId35"/>
    <p:sldLayoutId id="2147483880" r:id="rId36"/>
    <p:sldLayoutId id="2147483881" r:id="rId37"/>
    <p:sldLayoutId id="2147483882" r:id="rId38"/>
    <p:sldLayoutId id="2147483883" r:id="rId39"/>
    <p:sldLayoutId id="2147483884" r:id="rId40"/>
    <p:sldLayoutId id="2147483885" r:id="rId41"/>
    <p:sldLayoutId id="2147483886" r:id="rId42"/>
    <p:sldLayoutId id="2147483887" r:id="rId43"/>
    <p:sldLayoutId id="2147483888" r:id="rId44"/>
    <p:sldLayoutId id="2147483889" r:id="rId45"/>
    <p:sldLayoutId id="2147483890" r:id="rId46"/>
    <p:sldLayoutId id="2147483891" r:id="rId47"/>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43">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1.xml"/></Relationships>
</file>

<file path=ppt/slides/_rels/slide2.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21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svg"/></Relationships>
</file>

<file path=ppt/slides/_rels/slide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29.png"/><Relationship Id="rId2" Type="http://schemas.openxmlformats.org/officeDocument/2006/relationships/image" Target="../media/image24.jpeg"/><Relationship Id="rId1" Type="http://schemas.openxmlformats.org/officeDocument/2006/relationships/slideLayout" Target="../slideLayouts/slideLayout26.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hidden="1">
            <a:extLst>
              <a:ext uri="{FF2B5EF4-FFF2-40B4-BE49-F238E27FC236}">
                <a16:creationId xmlns:a16="http://schemas.microsoft.com/office/drawing/2014/main" id="{CD89F2E7-5EB5-963A-FA78-60B486ECF949}"/>
              </a:ext>
            </a:extLst>
          </p:cNvPr>
          <p:cNvSpPr>
            <a:spLocks noGrp="1"/>
          </p:cNvSpPr>
          <p:nvPr>
            <p:ph type="sldNum" sz="quarter" idx="4294967295"/>
          </p:nvPr>
        </p:nvSpPr>
        <p:spPr>
          <a:xfrm>
            <a:off x="0" y="6450013"/>
            <a:ext cx="1041400" cy="109537"/>
          </a:xfrm>
        </p:spPr>
        <p: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1</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pic>
        <p:nvPicPr>
          <p:cNvPr id="18" name="Picture Placeholder 17" descr="Close-tacks of a person's face with a spoon&#10;&#10;AI-generated content may be incorrect.">
            <a:extLst>
              <a:ext uri="{FF2B5EF4-FFF2-40B4-BE49-F238E27FC236}">
                <a16:creationId xmlns:a16="http://schemas.microsoft.com/office/drawing/2014/main" id="{4DCEA80B-3CA7-699F-8C17-03E8E61FD7E7}"/>
              </a:ext>
            </a:extLst>
          </p:cNvPr>
          <p:cNvPicPr>
            <a:picLocks noGrp="1" noChangeAspect="1"/>
          </p:cNvPicPr>
          <p:nvPr>
            <p:ph type="pic" sz="quarter" idx="25"/>
          </p:nvPr>
        </p:nvPicPr>
        <p:blipFill>
          <a:blip r:embed="rId2">
            <a:extLst>
              <a:ext uri="{28A0092B-C50C-407E-A947-70E740481C1C}">
                <a14:useLocalDpi xmlns:a14="http://schemas.microsoft.com/office/drawing/2010/main" val="0"/>
              </a:ext>
            </a:extLst>
          </a:blip>
          <a:srcRect t="20" b="20"/>
          <a:stretch>
            <a:fillRect/>
          </a:stretch>
        </p:blipFill>
        <p:spPr/>
      </p:pic>
      <p:sp>
        <p:nvSpPr>
          <p:cNvPr id="3" name="TextBox 2">
            <a:extLst>
              <a:ext uri="{FF2B5EF4-FFF2-40B4-BE49-F238E27FC236}">
                <a16:creationId xmlns:a16="http://schemas.microsoft.com/office/drawing/2014/main" id="{436C8935-6F1E-CF05-6635-F5103FB4AB0A}"/>
              </a:ext>
            </a:extLst>
          </p:cNvPr>
          <p:cNvSpPr txBox="1"/>
          <p:nvPr/>
        </p:nvSpPr>
        <p:spPr>
          <a:xfrm>
            <a:off x="206454" y="6019624"/>
            <a:ext cx="1132862" cy="2616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a:solidFill>
                  <a:schemeClr val="bg1"/>
                </a:solidFill>
              </a:rPr>
              <a:t>April 2025</a:t>
            </a:r>
            <a:endParaRPr lang="en-CH" sz="1100" dirty="0">
              <a:solidFill>
                <a:schemeClr val="bg1"/>
              </a:solidFill>
            </a:endParaRPr>
          </a:p>
        </p:txBody>
      </p:sp>
    </p:spTree>
    <p:extLst>
      <p:ext uri="{BB962C8B-B14F-4D97-AF65-F5344CB8AC3E}">
        <p14:creationId xmlns:p14="http://schemas.microsoft.com/office/powerpoint/2010/main" val="17429759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92382-0E61-DE74-CE18-E54DCC386F5F}"/>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9ECF6976-C4BB-0FCA-74A1-586C96D207F1}"/>
              </a:ext>
            </a:extLst>
          </p:cNvPr>
          <p:cNvSpPr/>
          <p:nvPr/>
        </p:nvSpPr>
        <p:spPr>
          <a:xfrm>
            <a:off x="302401" y="4967990"/>
            <a:ext cx="11642039" cy="867912"/>
          </a:xfrm>
          <a:prstGeom prst="rect">
            <a:avLst/>
          </a:prstGeom>
          <a:solidFill>
            <a:srgbClr val="CCBCB8"/>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50" normalizeH="0" baseline="0" noProof="0">
                <a:ln>
                  <a:noFill/>
                </a:ln>
                <a:solidFill>
                  <a:srgbClr val="4D3C35"/>
                </a:solidFill>
                <a:effectLst/>
                <a:uLnTx/>
                <a:uFillTx/>
                <a:latin typeface="DM Sans Bold" pitchFamily="2" charset="0"/>
                <a:ea typeface="+mn-ea"/>
                <a:cs typeface="+mn-cs"/>
              </a:rPr>
              <a:t>REGISTRATION</a:t>
            </a:r>
            <a:br>
              <a:rPr kumimoji="0" lang="en-US" sz="1400" b="0" i="0" u="none" strike="noStrike" kern="0" cap="none" spc="50" normalizeH="0" baseline="0" noProof="0">
                <a:ln>
                  <a:noFill/>
                </a:ln>
                <a:solidFill>
                  <a:srgbClr val="4D3C35"/>
                </a:solidFill>
                <a:effectLst/>
                <a:uLnTx/>
                <a:uFillTx/>
                <a:latin typeface="DM Sans Bold" pitchFamily="2" charset="0"/>
                <a:ea typeface="+mn-ea"/>
                <a:cs typeface="+mn-cs"/>
              </a:rPr>
            </a:br>
            <a:r>
              <a:rPr kumimoji="0" lang="en-US" sz="1400" b="0" i="0" u="none" strike="noStrike" kern="0" cap="none" spc="50" normalizeH="0" baseline="0" noProof="0">
                <a:ln>
                  <a:noFill/>
                </a:ln>
                <a:solidFill>
                  <a:srgbClr val="4D3C35"/>
                </a:solidFill>
                <a:effectLst/>
                <a:uLnTx/>
                <a:uFillTx/>
                <a:latin typeface="DM Sans Bold" pitchFamily="2" charset="0"/>
                <a:ea typeface="+mn-ea"/>
                <a:cs typeface="+mn-cs"/>
              </a:rPr>
              <a:t>CERTIFICATION:</a:t>
            </a:r>
            <a:endParaRPr kumimoji="0" lang="en-US" sz="1400" b="0" i="0" u="none" strike="noStrike" kern="0" cap="none" spc="50" normalizeH="0" baseline="0" noProof="0">
              <a:ln>
                <a:noFill/>
              </a:ln>
              <a:solidFill>
                <a:srgbClr val="4D3C35"/>
              </a:solidFill>
              <a:effectLst/>
              <a:uLnTx/>
              <a:uFillTx/>
              <a:latin typeface="Fira Sans"/>
              <a:ea typeface="+mn-ea"/>
              <a:cs typeface="+mn-cs"/>
            </a:endParaRPr>
          </a:p>
        </p:txBody>
      </p:sp>
      <p:sp>
        <p:nvSpPr>
          <p:cNvPr id="65" name="Rectangle 64">
            <a:extLst>
              <a:ext uri="{FF2B5EF4-FFF2-40B4-BE49-F238E27FC236}">
                <a16:creationId xmlns:a16="http://schemas.microsoft.com/office/drawing/2014/main" id="{986D50D6-7FA2-B69A-1F3A-394265293CF1}"/>
              </a:ext>
            </a:extLst>
          </p:cNvPr>
          <p:cNvSpPr/>
          <p:nvPr/>
        </p:nvSpPr>
        <p:spPr>
          <a:xfrm>
            <a:off x="302401" y="1260000"/>
            <a:ext cx="11644332" cy="360850"/>
          </a:xfrm>
          <a:prstGeom prst="rect">
            <a:avLst/>
          </a:prstGeom>
          <a:solidFill>
            <a:srgbClr val="CCBCB8"/>
          </a:solidFill>
          <a:ln w="12700" cap="flat" cmpd="sng" algn="ctr">
            <a:noFill/>
            <a:prstDash val="solid"/>
            <a:miter lim="800000"/>
          </a:ln>
          <a:effectLst/>
        </p:spPr>
        <p:txBody>
          <a:bodyPr rot="0" spcFirstLastPara="0" vert="horz" wrap="square" lIns="90000" tIns="72000" rIns="0" bIns="7200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INCI NAME:</a:t>
            </a:r>
          </a:p>
        </p:txBody>
      </p:sp>
      <p:sp>
        <p:nvSpPr>
          <p:cNvPr id="5" name="Text Placeholder 4">
            <a:extLst>
              <a:ext uri="{FF2B5EF4-FFF2-40B4-BE49-F238E27FC236}">
                <a16:creationId xmlns:a16="http://schemas.microsoft.com/office/drawing/2014/main" id="{885CCD8C-6C82-EAF7-5D22-1589A9FB406F}"/>
              </a:ext>
            </a:extLst>
          </p:cNvPr>
          <p:cNvSpPr>
            <a:spLocks noGrp="1"/>
          </p:cNvSpPr>
          <p:nvPr>
            <p:ph type="body" idx="25"/>
          </p:nvPr>
        </p:nvSpPr>
        <p:spPr/>
        <p:txBody>
          <a:bodyPr/>
          <a:lstStyle/>
          <a:p>
            <a:r>
              <a:rPr lang="en-US"/>
              <a:t>ID Card</a:t>
            </a:r>
          </a:p>
        </p:txBody>
      </p:sp>
      <p:sp>
        <p:nvSpPr>
          <p:cNvPr id="8" name="Slide Number Placeholder 5">
            <a:extLst>
              <a:ext uri="{FF2B5EF4-FFF2-40B4-BE49-F238E27FC236}">
                <a16:creationId xmlns:a16="http://schemas.microsoft.com/office/drawing/2014/main" id="{51F06F1C-C5E7-79B5-0979-0CA020774209}"/>
              </a:ext>
            </a:extLst>
          </p:cNvPr>
          <p:cNvSpPr>
            <a:spLocks noGrp="1"/>
          </p:cNvSpPr>
          <p:nvPr>
            <p:ph type="sldNum" sz="quarter" idx="10"/>
          </p:nvPr>
        </p:nvSpPr>
        <p:spPr>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white"/>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US" sz="1000" b="0" i="0" u="none" strike="noStrike" kern="1200" cap="none" spc="0" normalizeH="0" baseline="0" noProof="0">
              <a:ln>
                <a:noFill/>
              </a:ln>
              <a:solidFill>
                <a:prstClr val="white"/>
              </a:solidFill>
              <a:effectLst/>
              <a:uLnTx/>
              <a:uFillTx/>
              <a:latin typeface="DM Sans" pitchFamily="2" charset="77"/>
              <a:ea typeface="+mn-ea"/>
              <a:cs typeface="+mn-cs"/>
            </a:endParaRPr>
          </a:p>
        </p:txBody>
      </p:sp>
      <p:sp>
        <p:nvSpPr>
          <p:cNvPr id="6" name="Text Placeholder 5">
            <a:extLst>
              <a:ext uri="{FF2B5EF4-FFF2-40B4-BE49-F238E27FC236}">
                <a16:creationId xmlns:a16="http://schemas.microsoft.com/office/drawing/2014/main" id="{028C8273-DFA3-BAFF-CD93-E72141DF4385}"/>
              </a:ext>
            </a:extLst>
          </p:cNvPr>
          <p:cNvSpPr>
            <a:spLocks noGrp="1"/>
          </p:cNvSpPr>
          <p:nvPr>
            <p:ph type="body" sz="quarter" idx="23"/>
          </p:nvPr>
        </p:nvSpPr>
        <p:spPr>
          <a:xfrm>
            <a:off x="302398" y="6093396"/>
            <a:ext cx="5400000" cy="116604"/>
          </a:xfrm>
        </p:spPr>
        <p:txBody>
          <a:bodyPr/>
          <a:lstStyle/>
          <a:p>
            <a:pPr>
              <a:defRPr/>
            </a:pPr>
            <a:r>
              <a:rPr kumimoji="0" lang="en-US" sz="800" b="1" i="0" u="none" strike="noStrike" kern="0" cap="none" spc="0" normalizeH="0" noProof="0">
                <a:ln>
                  <a:noFill/>
                </a:ln>
                <a:effectLst/>
                <a:uLnTx/>
                <a:uFillTx/>
                <a:latin typeface="DM Sans"/>
                <a:ea typeface="+mn-ea"/>
                <a:cs typeface="+mn-cs"/>
              </a:rPr>
              <a:t>1. </a:t>
            </a:r>
            <a:r>
              <a:rPr kumimoji="0" lang="en-US" sz="800" b="0" i="0" u="none" strike="noStrike" kern="0" cap="none" spc="0" normalizeH="0" noProof="0">
                <a:ln>
                  <a:noFill/>
                </a:ln>
                <a:effectLst/>
                <a:uLnTx/>
                <a:uFillTx/>
                <a:latin typeface="DM Sans"/>
                <a:ea typeface="+mn-ea"/>
                <a:cs typeface="+mn-cs"/>
              </a:rPr>
              <a:t>Non-intentionally added TFA</a:t>
            </a:r>
            <a:endParaRPr kumimoji="0" lang="en-CH" sz="800" b="0" i="0" u="none" strike="noStrike" kern="0" cap="none" spc="0" normalizeH="0" noProof="0">
              <a:ln>
                <a:noFill/>
              </a:ln>
              <a:effectLst/>
              <a:uLnTx/>
              <a:uFillTx/>
              <a:latin typeface="DM Sans"/>
              <a:ea typeface="+mn-ea"/>
              <a:cs typeface="+mn-cs"/>
            </a:endParaRPr>
          </a:p>
        </p:txBody>
      </p:sp>
      <p:sp>
        <p:nvSpPr>
          <p:cNvPr id="17" name="Text Placeholder 16">
            <a:extLst>
              <a:ext uri="{FF2B5EF4-FFF2-40B4-BE49-F238E27FC236}">
                <a16:creationId xmlns:a16="http://schemas.microsoft.com/office/drawing/2014/main" id="{7AA18C48-48DB-A328-2A0B-91CC04A323D0}"/>
              </a:ext>
            </a:extLst>
          </p:cNvPr>
          <p:cNvSpPr>
            <a:spLocks noGrp="1"/>
          </p:cNvSpPr>
          <p:nvPr>
            <p:ph type="body" sz="quarter" idx="24"/>
          </p:nvPr>
        </p:nvSpPr>
        <p:spPr/>
        <p:txBody>
          <a:bodyPr/>
          <a:lstStyle/>
          <a:p>
            <a:r>
              <a:rPr lang="en-GB" i="1">
                <a:latin typeface="+mn-lt"/>
              </a:rPr>
              <a:t>* in vitro  ** in vivo</a:t>
            </a:r>
          </a:p>
        </p:txBody>
      </p:sp>
      <p:sp>
        <p:nvSpPr>
          <p:cNvPr id="2" name="Title 1">
            <a:extLst>
              <a:ext uri="{FF2B5EF4-FFF2-40B4-BE49-F238E27FC236}">
                <a16:creationId xmlns:a16="http://schemas.microsoft.com/office/drawing/2014/main" id="{7EEDCB12-0EF6-65BD-E33C-A786281FB4B4}"/>
              </a:ext>
            </a:extLst>
          </p:cNvPr>
          <p:cNvSpPr>
            <a:spLocks noGrp="1"/>
          </p:cNvSpPr>
          <p:nvPr>
            <p:ph type="title"/>
          </p:nvPr>
        </p:nvSpPr>
        <p:spPr/>
        <p:txBody>
          <a:bodyPr/>
          <a:lstStyle/>
          <a:p>
            <a:r>
              <a:rPr lang="en-US"/>
              <a:t>SYN®-TACKS CB</a:t>
            </a:r>
          </a:p>
        </p:txBody>
      </p:sp>
      <p:sp>
        <p:nvSpPr>
          <p:cNvPr id="10" name="AutoShape 2">
            <a:extLst>
              <a:ext uri="{FF2B5EF4-FFF2-40B4-BE49-F238E27FC236}">
                <a16:creationId xmlns:a16="http://schemas.microsoft.com/office/drawing/2014/main" id="{E43D0B7C-6F87-AD20-DB92-51A8C57C9B9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DM Sans"/>
              <a:ea typeface="+mn-ea"/>
              <a:cs typeface="+mn-cs"/>
            </a:endParaRPr>
          </a:p>
        </p:txBody>
      </p:sp>
      <p:sp>
        <p:nvSpPr>
          <p:cNvPr id="70" name="Rectangle 69">
            <a:extLst>
              <a:ext uri="{FF2B5EF4-FFF2-40B4-BE49-F238E27FC236}">
                <a16:creationId xmlns:a16="http://schemas.microsoft.com/office/drawing/2014/main" id="{EA18EAFC-F56A-A88B-93C3-0836627AA65F}"/>
              </a:ext>
            </a:extLst>
          </p:cNvPr>
          <p:cNvSpPr/>
          <p:nvPr/>
        </p:nvSpPr>
        <p:spPr>
          <a:xfrm>
            <a:off x="302401" y="1712812"/>
            <a:ext cx="11644331" cy="987007"/>
          </a:xfrm>
          <a:prstGeom prst="rect">
            <a:avLst/>
          </a:prstGeom>
          <a:solidFill>
            <a:srgbClr val="CCBCB8"/>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TECHNOLOGY:</a:t>
            </a:r>
          </a:p>
        </p:txBody>
      </p:sp>
      <p:sp>
        <p:nvSpPr>
          <p:cNvPr id="71" name="TextBox 49">
            <a:extLst>
              <a:ext uri="{FF2B5EF4-FFF2-40B4-BE49-F238E27FC236}">
                <a16:creationId xmlns:a16="http://schemas.microsoft.com/office/drawing/2014/main" id="{F5676286-DBAA-0A18-DE7C-AF05CE5E9C8F}"/>
              </a:ext>
            </a:extLst>
          </p:cNvPr>
          <p:cNvSpPr txBox="1"/>
          <p:nvPr/>
        </p:nvSpPr>
        <p:spPr>
          <a:xfrm>
            <a:off x="1980000" y="1713156"/>
            <a:ext cx="9784537" cy="995531"/>
          </a:xfrm>
          <a:prstGeom prst="rect">
            <a:avLst/>
          </a:prstGeom>
          <a:noFill/>
        </p:spPr>
        <p:txBody>
          <a:bodyPr wrap="square" lIns="0" tIns="72000" rIns="0" bIns="72000" numCol="2" spcCol="144000"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Combination of two patented highly active tri- and tetrapeptides, made by latest cutting-edge SYN®-Peptide technology, designed to support the dermal-epidermal junction (DEJ)</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endParaRP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TFA-free</a:t>
            </a:r>
            <a:r>
              <a:rPr kumimoji="0" lang="en-US" sz="1200" b="0" i="0" u="none" strike="noStrike" kern="1200" cap="none" spc="0" normalizeH="0" baseline="30000" noProof="0">
                <a:ln>
                  <a:noFill/>
                </a:ln>
                <a:solidFill>
                  <a:prstClr val="black"/>
                </a:solidFill>
                <a:effectLst/>
                <a:uLnTx/>
                <a:uFillTx/>
                <a:latin typeface="DM Sans" pitchFamily="2" charset="0"/>
                <a:ea typeface="Fira Sans Book" panose="020B0503050000020004" pitchFamily="34" charset="0"/>
                <a:cs typeface="+mn-cs"/>
                <a:sym typeface="Arial"/>
              </a:rPr>
              <a:t>1</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99.9% of natural origin (according to ISO 16128)</a:t>
            </a:r>
          </a:p>
        </p:txBody>
      </p:sp>
      <p:sp>
        <p:nvSpPr>
          <p:cNvPr id="66" name="TextBox 70">
            <a:extLst>
              <a:ext uri="{FF2B5EF4-FFF2-40B4-BE49-F238E27FC236}">
                <a16:creationId xmlns:a16="http://schemas.microsoft.com/office/drawing/2014/main" id="{6E500203-DE16-AED6-B8C4-B84EB14FD99D}"/>
              </a:ext>
            </a:extLst>
          </p:cNvPr>
          <p:cNvSpPr txBox="1"/>
          <p:nvPr/>
        </p:nvSpPr>
        <p:spPr>
          <a:xfrm>
            <a:off x="1980000" y="1263600"/>
            <a:ext cx="8862146" cy="330072"/>
          </a:xfrm>
          <a:prstGeom prst="rect">
            <a:avLst/>
          </a:prstGeom>
          <a:noFill/>
        </p:spPr>
        <p:txBody>
          <a:bodyPr wrap="square" lIns="0" tIns="72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Palmitoyl Dipeptide-5 </a:t>
            </a:r>
            <a:r>
              <a:rPr kumimoji="0" lang="en-US" sz="12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rPr>
              <a:t>Diaminobutyroyl</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a:t>
            </a:r>
            <a:r>
              <a:rPr kumimoji="0" lang="en-US" sz="12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rPr>
              <a:t>Hydroxythreonine</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Palmitoyl Dipeptide-5 </a:t>
            </a:r>
            <a:r>
              <a:rPr kumimoji="0" lang="en-US" sz="12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rPr>
              <a:t>Diaminohydroxybutyrate</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Aqua, Glycerin</a:t>
            </a:r>
          </a:p>
        </p:txBody>
      </p:sp>
      <p:sp>
        <p:nvSpPr>
          <p:cNvPr id="48" name="Rectangle 47">
            <a:extLst>
              <a:ext uri="{FF2B5EF4-FFF2-40B4-BE49-F238E27FC236}">
                <a16:creationId xmlns:a16="http://schemas.microsoft.com/office/drawing/2014/main" id="{3511AB22-D987-958E-AE56-D5E003513AB7}"/>
              </a:ext>
            </a:extLst>
          </p:cNvPr>
          <p:cNvSpPr/>
          <p:nvPr/>
        </p:nvSpPr>
        <p:spPr>
          <a:xfrm>
            <a:off x="302401" y="2791781"/>
            <a:ext cx="11644331" cy="565707"/>
          </a:xfrm>
          <a:prstGeom prst="rect">
            <a:avLst/>
          </a:prstGeom>
          <a:solidFill>
            <a:srgbClr val="CCBCB8"/>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TECHNICAL:</a:t>
            </a:r>
          </a:p>
        </p:txBody>
      </p:sp>
      <p:grpSp>
        <p:nvGrpSpPr>
          <p:cNvPr id="24" name="Group 23">
            <a:extLst>
              <a:ext uri="{FF2B5EF4-FFF2-40B4-BE49-F238E27FC236}">
                <a16:creationId xmlns:a16="http://schemas.microsoft.com/office/drawing/2014/main" id="{A98DCF82-A521-EEB5-FB34-D7A7CC8380FB}"/>
              </a:ext>
            </a:extLst>
          </p:cNvPr>
          <p:cNvGrpSpPr/>
          <p:nvPr/>
        </p:nvGrpSpPr>
        <p:grpSpPr>
          <a:xfrm>
            <a:off x="1980000" y="2800800"/>
            <a:ext cx="7803733" cy="566229"/>
            <a:chOff x="1980000" y="2863885"/>
            <a:chExt cx="7803733" cy="566229"/>
          </a:xfrm>
        </p:grpSpPr>
        <p:sp>
          <p:nvSpPr>
            <p:cNvPr id="56" name="Rectangle 55">
              <a:extLst>
                <a:ext uri="{FF2B5EF4-FFF2-40B4-BE49-F238E27FC236}">
                  <a16:creationId xmlns:a16="http://schemas.microsoft.com/office/drawing/2014/main" id="{89641810-4F10-EDF7-1B62-50A8309F6A1D}"/>
                </a:ext>
              </a:extLst>
            </p:cNvPr>
            <p:cNvSpPr/>
            <p:nvPr/>
          </p:nvSpPr>
          <p:spPr>
            <a:xfrm>
              <a:off x="3711580" y="2864080"/>
              <a:ext cx="2456638" cy="566034"/>
            </a:xfrm>
            <a:prstGeom prst="rect">
              <a:avLst/>
            </a:prstGeom>
          </p:spPr>
          <p:txBody>
            <a:bodyPr wrap="square" lIns="0" tIns="72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Use level</a:t>
              </a: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 1-3%</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Preservative</a:t>
              </a: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 Free</a:t>
              </a:r>
            </a:p>
          </p:txBody>
        </p:sp>
        <p:sp>
          <p:nvSpPr>
            <p:cNvPr id="64" name="Rectangle 63">
              <a:extLst>
                <a:ext uri="{FF2B5EF4-FFF2-40B4-BE49-F238E27FC236}">
                  <a16:creationId xmlns:a16="http://schemas.microsoft.com/office/drawing/2014/main" id="{B5D6D63C-9478-EDCF-26F8-A46364FFFD0B}"/>
                </a:ext>
              </a:extLst>
            </p:cNvPr>
            <p:cNvSpPr/>
            <p:nvPr/>
          </p:nvSpPr>
          <p:spPr>
            <a:xfrm>
              <a:off x="5292000" y="2863885"/>
              <a:ext cx="4491733" cy="330072"/>
            </a:xfrm>
            <a:prstGeom prst="rect">
              <a:avLst/>
            </a:prstGeom>
          </p:spPr>
          <p:txBody>
            <a:bodyPr wrap="square" lIns="0" tIns="72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Solubility</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Miscible in water</a:t>
              </a:r>
            </a:p>
          </p:txBody>
        </p:sp>
        <p:sp>
          <p:nvSpPr>
            <p:cNvPr id="49" name="TextBox 73">
              <a:extLst>
                <a:ext uri="{FF2B5EF4-FFF2-40B4-BE49-F238E27FC236}">
                  <a16:creationId xmlns:a16="http://schemas.microsoft.com/office/drawing/2014/main" id="{3CAA5B44-73D2-68E5-C3DB-054498320DE5}"/>
                </a:ext>
              </a:extLst>
            </p:cNvPr>
            <p:cNvSpPr txBox="1"/>
            <p:nvPr/>
          </p:nvSpPr>
          <p:spPr>
            <a:xfrm>
              <a:off x="1980000" y="2864080"/>
              <a:ext cx="1303131" cy="566034"/>
            </a:xfrm>
            <a:prstGeom prst="rect">
              <a:avLst/>
            </a:prstGeom>
            <a:noFill/>
          </p:spPr>
          <p:txBody>
            <a:bodyPr wrap="square" lIns="0" tIns="72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Form</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Liquid</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pH of use</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3.0-5.5</a:t>
              </a:r>
            </a:p>
          </p:txBody>
        </p:sp>
      </p:grpSp>
      <p:sp>
        <p:nvSpPr>
          <p:cNvPr id="67" name="Rectangle 66">
            <a:extLst>
              <a:ext uri="{FF2B5EF4-FFF2-40B4-BE49-F238E27FC236}">
                <a16:creationId xmlns:a16="http://schemas.microsoft.com/office/drawing/2014/main" id="{C6D56C85-583C-71D4-1AFB-4BE1E8630BCD}"/>
              </a:ext>
            </a:extLst>
          </p:cNvPr>
          <p:cNvSpPr/>
          <p:nvPr/>
        </p:nvSpPr>
        <p:spPr>
          <a:xfrm>
            <a:off x="302401" y="3459336"/>
            <a:ext cx="11644331" cy="1387698"/>
          </a:xfrm>
          <a:prstGeom prst="rect">
            <a:avLst/>
          </a:prstGeom>
          <a:solidFill>
            <a:srgbClr val="CCBCB8"/>
          </a:solidFill>
          <a:ln w="12700" cap="flat" cmpd="sng" algn="ctr">
            <a:noFill/>
            <a:prstDash val="solid"/>
            <a:miter lim="800000"/>
          </a:ln>
          <a:effectLst/>
        </p:spPr>
        <p:txBody>
          <a:bodyPr rot="0" spcFirstLastPara="0" vert="horz" wrap="square" lIns="900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BENEFITS:</a:t>
            </a:r>
          </a:p>
        </p:txBody>
      </p:sp>
      <p:sp>
        <p:nvSpPr>
          <p:cNvPr id="69" name="TextBox 56">
            <a:extLst>
              <a:ext uri="{FF2B5EF4-FFF2-40B4-BE49-F238E27FC236}">
                <a16:creationId xmlns:a16="http://schemas.microsoft.com/office/drawing/2014/main" id="{81E6639E-B960-BE3E-3C2D-54DA12D20036}"/>
              </a:ext>
            </a:extLst>
          </p:cNvPr>
          <p:cNvSpPr txBox="1"/>
          <p:nvPr/>
        </p:nvSpPr>
        <p:spPr>
          <a:xfrm>
            <a:off x="1980000" y="3468736"/>
            <a:ext cx="9964440" cy="1475741"/>
          </a:xfrm>
          <a:prstGeom prst="rect">
            <a:avLst/>
          </a:prstGeom>
          <a:noFill/>
        </p:spPr>
        <p:txBody>
          <a:bodyPr wrap="square" lIns="0" tIns="72000" rIns="0" bIns="72000" numCol="2" spcCol="144000"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sym typeface="Arial"/>
              </a:rPr>
              <a:t>Improves overall DEJ functionality by significantly stimulating Integrin β4, Laminin V, Collagens IV, VII and XVII, and all at once*</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sym typeface="Arial"/>
              </a:rPr>
              <a:t>Improves molecular communication and structural integrity </a:t>
            </a:r>
            <a:r>
              <a:rPr kumimoji="0" lang="en-US" sz="1200" b="0" i="0" u="none" strike="noStrike" kern="1200" cap="none" spc="-20" normalizeH="0" baseline="0" noProof="0" dirty="0">
                <a:ln>
                  <a:noFill/>
                </a:ln>
                <a:solidFill>
                  <a:prstClr val="black"/>
                </a:solidFill>
                <a:effectLst/>
                <a:uLnTx/>
                <a:uFillTx/>
                <a:latin typeface="DM Sans" pitchFamily="2" charset="0"/>
                <a:ea typeface="Fira Sans Book" panose="020B0503050000020004" pitchFamily="34" charset="0"/>
                <a:cs typeface="+mn-cs"/>
                <a:sym typeface="Arial"/>
              </a:rPr>
              <a:t>skin**</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sym typeface="Arial"/>
            </a:endParaRP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sym typeface="Arial"/>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sym typeface="Arial"/>
            </a:endParaRP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sym typeface="Arial"/>
              </a:rPr>
              <a:t>Smoother skin and visible reduction of wrinkle appearance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sym typeface="Arial"/>
              </a:rPr>
              <a:t>Rejuvenated, more compact skin**</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sym typeface="Arial"/>
              </a:rPr>
              <a:t>Increased skin suppleness by +35%**</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sym typeface="Arial"/>
              </a:rPr>
              <a:t>Increased skin tonicity by +31%**</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sym typeface="Arial"/>
              </a:rPr>
              <a:t>Increased skin firmness by +17%**</a:t>
            </a:r>
          </a:p>
        </p:txBody>
      </p:sp>
      <p:pic>
        <p:nvPicPr>
          <p:cNvPr id="7" name="Graphic 6">
            <a:extLst>
              <a:ext uri="{FF2B5EF4-FFF2-40B4-BE49-F238E27FC236}">
                <a16:creationId xmlns:a16="http://schemas.microsoft.com/office/drawing/2014/main" id="{06B5CC9D-65BD-8CF3-C396-E2DA37FF9E6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057676" y="5072400"/>
            <a:ext cx="871200" cy="659462"/>
          </a:xfrm>
          <a:prstGeom prst="rect">
            <a:avLst/>
          </a:prstGeom>
        </p:spPr>
      </p:pic>
      <p:grpSp>
        <p:nvGrpSpPr>
          <p:cNvPr id="14" name="Group 13">
            <a:extLst>
              <a:ext uri="{FF2B5EF4-FFF2-40B4-BE49-F238E27FC236}">
                <a16:creationId xmlns:a16="http://schemas.microsoft.com/office/drawing/2014/main" id="{654F4146-ECAC-23EF-1961-1F3177A45AAA}"/>
              </a:ext>
            </a:extLst>
          </p:cNvPr>
          <p:cNvGrpSpPr/>
          <p:nvPr/>
        </p:nvGrpSpPr>
        <p:grpSpPr>
          <a:xfrm>
            <a:off x="3021284" y="5040746"/>
            <a:ext cx="1602739" cy="720000"/>
            <a:chOff x="3021284" y="5040746"/>
            <a:chExt cx="1602739" cy="720000"/>
          </a:xfrm>
        </p:grpSpPr>
        <p:pic>
          <p:nvPicPr>
            <p:cNvPr id="18" name="Picture 17" descr="Logo&#10;&#10;Description automatically generated">
              <a:extLst>
                <a:ext uri="{FF2B5EF4-FFF2-40B4-BE49-F238E27FC236}">
                  <a16:creationId xmlns:a16="http://schemas.microsoft.com/office/drawing/2014/main" id="{3ADE834C-5367-CC9D-EDE9-2C1EF4C91E9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021284" y="5081391"/>
              <a:ext cx="881929" cy="655843"/>
            </a:xfrm>
            <a:prstGeom prst="rect">
              <a:avLst/>
            </a:prstGeom>
          </p:spPr>
        </p:pic>
        <p:pic>
          <p:nvPicPr>
            <p:cNvPr id="25" name="Picture 24" descr="A green and white circle with text&#10;&#10;Description automatically generated">
              <a:extLst>
                <a:ext uri="{FF2B5EF4-FFF2-40B4-BE49-F238E27FC236}">
                  <a16:creationId xmlns:a16="http://schemas.microsoft.com/office/drawing/2014/main" id="{076A64A1-78C2-E400-B08D-FE9EC2B1969A}"/>
                </a:ext>
              </a:extLst>
            </p:cNvPr>
            <p:cNvPicPr>
              <a:picLocks noChangeAspect="1"/>
            </p:cNvPicPr>
            <p:nvPr/>
          </p:nvPicPr>
          <p:blipFill>
            <a:blip r:embed="rId6"/>
            <a:stretch>
              <a:fillRect/>
            </a:stretch>
          </p:blipFill>
          <p:spPr>
            <a:xfrm>
              <a:off x="3904023" y="5040746"/>
              <a:ext cx="720000" cy="720000"/>
            </a:xfrm>
            <a:prstGeom prst="rect">
              <a:avLst/>
            </a:prstGeom>
          </p:spPr>
        </p:pic>
      </p:grpSp>
      <p:pic>
        <p:nvPicPr>
          <p:cNvPr id="3" name="Picture 2" descr="Logo&#10;&#10;Description automatically generated">
            <a:extLst>
              <a:ext uri="{FF2B5EF4-FFF2-40B4-BE49-F238E27FC236}">
                <a16:creationId xmlns:a16="http://schemas.microsoft.com/office/drawing/2014/main" id="{D1371593-B2F8-592E-CF44-AACF190B399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782658" y="5040746"/>
            <a:ext cx="719060" cy="719060"/>
          </a:xfrm>
          <a:prstGeom prst="rect">
            <a:avLst/>
          </a:prstGeom>
        </p:spPr>
      </p:pic>
    </p:spTree>
    <p:extLst>
      <p:ext uri="{BB962C8B-B14F-4D97-AF65-F5344CB8AC3E}">
        <p14:creationId xmlns:p14="http://schemas.microsoft.com/office/powerpoint/2010/main" val="1195118074"/>
      </p:ext>
    </p:extLst>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B888201-B856-E43E-B6B9-E9472762BC35}"/>
              </a:ext>
            </a:extLst>
          </p:cNvPr>
          <p:cNvSpPr/>
          <p:nvPr/>
        </p:nvSpPr>
        <p:spPr>
          <a:xfrm>
            <a:off x="8682922" y="1474390"/>
            <a:ext cx="3509078" cy="4103008"/>
          </a:xfrm>
          <a:prstGeom prst="rect">
            <a:avLst/>
          </a:prstGeom>
          <a:solidFill>
            <a:srgbClr val="6D0E1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1" name="Title 10">
            <a:extLst>
              <a:ext uri="{FF2B5EF4-FFF2-40B4-BE49-F238E27FC236}">
                <a16:creationId xmlns:a16="http://schemas.microsoft.com/office/drawing/2014/main" id="{FDA484F0-0AA9-9669-5268-D7075ECAB139}"/>
              </a:ext>
            </a:extLst>
          </p:cNvPr>
          <p:cNvSpPr>
            <a:spLocks noGrp="1"/>
          </p:cNvSpPr>
          <p:nvPr>
            <p:ph type="title"/>
          </p:nvPr>
        </p:nvSpPr>
        <p:spPr/>
        <p:txBody>
          <a:bodyPr/>
          <a:lstStyle/>
          <a:p>
            <a:r>
              <a:rPr lang="en-US"/>
              <a:t>Re-designing the Dermal-Epidermal Junction (DEJ) to reach the “Top of Beauty”</a:t>
            </a:r>
            <a:endParaRPr lang="en-GB"/>
          </a:p>
        </p:txBody>
      </p:sp>
      <p:sp>
        <p:nvSpPr>
          <p:cNvPr id="3" name="Slide Number Placeholder 2">
            <a:extLst>
              <a:ext uri="{FF2B5EF4-FFF2-40B4-BE49-F238E27FC236}">
                <a16:creationId xmlns:a16="http://schemas.microsoft.com/office/drawing/2014/main" id="{08B4EDE3-5C62-8C64-C986-2BC6E13528D7}"/>
              </a:ext>
            </a:extLst>
          </p:cNvPr>
          <p:cNvSpPr>
            <a:spLocks noGrp="1"/>
          </p:cNvSpPr>
          <p:nvPr>
            <p:ph type="sldNum" sz="quarter" idx="10"/>
          </p:nvPr>
        </p:nvSpPr>
        <p:spPr/>
        <p:txBody>
          <a:bodyPr/>
          <a:lstStyle/>
          <a:p>
            <a:fld id="{5BA3E189-2F3A-42E5-B572-3520703B6186}" type="slidenum">
              <a:rPr lang="en-GB" smtClean="0"/>
              <a:pPr/>
              <a:t>3</a:t>
            </a:fld>
            <a:endParaRPr lang="en-GB"/>
          </a:p>
        </p:txBody>
      </p:sp>
      <p:sp>
        <p:nvSpPr>
          <p:cNvPr id="16" name="Text Placeholder 5">
            <a:extLst>
              <a:ext uri="{FF2B5EF4-FFF2-40B4-BE49-F238E27FC236}">
                <a16:creationId xmlns:a16="http://schemas.microsoft.com/office/drawing/2014/main" id="{B071E3BA-E69A-4EF8-239F-3BA344FD49AE}"/>
              </a:ext>
            </a:extLst>
          </p:cNvPr>
          <p:cNvSpPr txBox="1">
            <a:spLocks/>
          </p:cNvSpPr>
          <p:nvPr/>
        </p:nvSpPr>
        <p:spPr>
          <a:xfrm>
            <a:off x="302712" y="1289723"/>
            <a:ext cx="8487762" cy="1579920"/>
          </a:xfrm>
          <a:prstGeom prst="rect">
            <a:avLst/>
          </a:prstGeom>
        </p:spPr>
        <p:txBody>
          <a:bodyPr wrap="square">
            <a:sp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11112" lvl="1" indent="0">
              <a:lnSpc>
                <a:spcPct val="100000"/>
              </a:lnSpc>
              <a:spcBef>
                <a:spcPts val="0"/>
              </a:spcBef>
              <a:spcAft>
                <a:spcPts val="1000"/>
              </a:spcAft>
              <a:buClr>
                <a:srgbClr val="970D34"/>
              </a:buClr>
              <a:buFont typeface="Wingdings" panose="05000000000000000000" pitchFamily="2" charset="2"/>
              <a:buNone/>
            </a:pPr>
            <a:r>
              <a:rPr lang="en-GB" sz="2000" b="1"/>
              <a:t>Biological concepts</a:t>
            </a:r>
          </a:p>
          <a:p>
            <a:pPr marL="231775" lvl="1" indent="-220663">
              <a:lnSpc>
                <a:spcPct val="100000"/>
              </a:lnSpc>
              <a:spcBef>
                <a:spcPts val="0"/>
              </a:spcBef>
              <a:spcAft>
                <a:spcPts val="1000"/>
              </a:spcAft>
              <a:buClr>
                <a:srgbClr val="970D34"/>
              </a:buClr>
            </a:pPr>
            <a:r>
              <a:rPr lang="en-GB" sz="2000"/>
              <a:t>Improves overall DEJ functionality by significantly stimulating Integrin </a:t>
            </a:r>
            <a:r>
              <a:rPr lang="el-GR" sz="2000"/>
              <a:t>β4</a:t>
            </a:r>
            <a:r>
              <a:rPr lang="de-CH" sz="2000"/>
              <a:t>,</a:t>
            </a:r>
            <a:r>
              <a:rPr lang="el-GR" sz="2000"/>
              <a:t> </a:t>
            </a:r>
            <a:r>
              <a:rPr lang="en-GB" sz="2000"/>
              <a:t>Laminin V, Collagens IV, VII and XVII, and all at once</a:t>
            </a:r>
          </a:p>
          <a:p>
            <a:pPr marL="231775" lvl="1" indent="-220663">
              <a:lnSpc>
                <a:spcPct val="100000"/>
              </a:lnSpc>
              <a:spcBef>
                <a:spcPts val="0"/>
              </a:spcBef>
              <a:spcAft>
                <a:spcPts val="1000"/>
              </a:spcAft>
              <a:buClr>
                <a:srgbClr val="970D34"/>
              </a:buClr>
            </a:pPr>
            <a:r>
              <a:rPr lang="en-GB" sz="2000"/>
              <a:t>Improves molecular communication and structural integrity</a:t>
            </a:r>
          </a:p>
        </p:txBody>
      </p:sp>
      <p:sp>
        <p:nvSpPr>
          <p:cNvPr id="17" name="Text Placeholder 5">
            <a:extLst>
              <a:ext uri="{FF2B5EF4-FFF2-40B4-BE49-F238E27FC236}">
                <a16:creationId xmlns:a16="http://schemas.microsoft.com/office/drawing/2014/main" id="{48869D09-3C27-C6C0-399E-AA5B603DE6DF}"/>
              </a:ext>
            </a:extLst>
          </p:cNvPr>
          <p:cNvSpPr txBox="1">
            <a:spLocks/>
          </p:cNvSpPr>
          <p:nvPr/>
        </p:nvSpPr>
        <p:spPr>
          <a:xfrm>
            <a:off x="5211982" y="3087562"/>
            <a:ext cx="3205765" cy="2626360"/>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lvl="1" indent="0">
              <a:lnSpc>
                <a:spcPct val="100000"/>
              </a:lnSpc>
              <a:spcBef>
                <a:spcPts val="0"/>
              </a:spcBef>
              <a:spcAft>
                <a:spcPts val="500"/>
              </a:spcAft>
              <a:buClr>
                <a:srgbClr val="0070BA"/>
              </a:buClr>
              <a:buNone/>
            </a:pPr>
            <a:r>
              <a:rPr lang="en-GB" sz="1100" b="1">
                <a:solidFill>
                  <a:srgbClr val="9D2835"/>
                </a:solidFill>
                <a:latin typeface="+mn-lt"/>
              </a:rPr>
              <a:t>Integrin </a:t>
            </a:r>
            <a:r>
              <a:rPr lang="el-GR" sz="1100" b="1">
                <a:solidFill>
                  <a:srgbClr val="9D2835"/>
                </a:solidFill>
                <a:latin typeface="+mn-lt"/>
              </a:rPr>
              <a:t>β4</a:t>
            </a:r>
            <a:r>
              <a:rPr lang="en-GB" sz="1100" b="1">
                <a:solidFill>
                  <a:srgbClr val="9D2835"/>
                </a:solidFill>
                <a:latin typeface="+mn-lt"/>
              </a:rPr>
              <a:t> </a:t>
            </a:r>
            <a:r>
              <a:rPr lang="en-GB" sz="1100">
                <a:solidFill>
                  <a:schemeClr val="tx1"/>
                </a:solidFill>
                <a:latin typeface="+mn-lt"/>
              </a:rPr>
              <a:t>plays an important role in </a:t>
            </a:r>
            <a:br>
              <a:rPr lang="en-GB" sz="1100">
                <a:solidFill>
                  <a:schemeClr val="tx1"/>
                </a:solidFill>
                <a:latin typeface="+mn-lt"/>
              </a:rPr>
            </a:br>
            <a:r>
              <a:rPr lang="en-GB" sz="1100">
                <a:solidFill>
                  <a:schemeClr val="tx1"/>
                </a:solidFill>
                <a:latin typeface="+mn-lt"/>
              </a:rPr>
              <a:t>inter-cellular communication</a:t>
            </a:r>
          </a:p>
          <a:p>
            <a:pPr marL="11113" lvl="1" indent="0">
              <a:lnSpc>
                <a:spcPct val="100000"/>
              </a:lnSpc>
              <a:spcBef>
                <a:spcPts val="0"/>
              </a:spcBef>
              <a:spcAft>
                <a:spcPts val="500"/>
              </a:spcAft>
              <a:buClr>
                <a:srgbClr val="0070BA"/>
              </a:buClr>
              <a:buNone/>
            </a:pPr>
            <a:r>
              <a:rPr lang="en-GB" sz="1100" b="1">
                <a:solidFill>
                  <a:srgbClr val="9D2835"/>
                </a:solidFill>
                <a:latin typeface="+mn-lt"/>
              </a:rPr>
              <a:t>Laminin V </a:t>
            </a:r>
            <a:r>
              <a:rPr lang="en-GB" sz="1100">
                <a:solidFill>
                  <a:schemeClr val="tx1"/>
                </a:solidFill>
                <a:latin typeface="+mn-lt"/>
              </a:rPr>
              <a:t>is essential to epidermal cell attachment</a:t>
            </a:r>
          </a:p>
          <a:p>
            <a:pPr marL="11113" lvl="1" indent="0">
              <a:lnSpc>
                <a:spcPct val="100000"/>
              </a:lnSpc>
              <a:spcBef>
                <a:spcPts val="0"/>
              </a:spcBef>
              <a:spcAft>
                <a:spcPts val="500"/>
              </a:spcAft>
              <a:buClr>
                <a:srgbClr val="0070BA"/>
              </a:buClr>
              <a:buNone/>
            </a:pPr>
            <a:r>
              <a:rPr lang="en-GB" sz="1100" b="1">
                <a:solidFill>
                  <a:srgbClr val="9D2835"/>
                </a:solidFill>
                <a:latin typeface="+mn-lt"/>
              </a:rPr>
              <a:t>Collagen type IV </a:t>
            </a:r>
            <a:r>
              <a:rPr lang="en-GB" sz="1100">
                <a:solidFill>
                  <a:schemeClr val="tx1"/>
                </a:solidFill>
                <a:latin typeface="+mn-lt"/>
              </a:rPr>
              <a:t>is a key molecule that ensures functionality of the Dermal-Epidermal Junction (DEJ). It forms a sheet to which the anchoring peptides are connected.</a:t>
            </a:r>
          </a:p>
          <a:p>
            <a:pPr marL="11113" lvl="1" indent="0">
              <a:lnSpc>
                <a:spcPct val="100000"/>
              </a:lnSpc>
              <a:spcBef>
                <a:spcPts val="0"/>
              </a:spcBef>
              <a:spcAft>
                <a:spcPts val="500"/>
              </a:spcAft>
              <a:buClr>
                <a:srgbClr val="0070BA"/>
              </a:buClr>
              <a:buNone/>
            </a:pPr>
            <a:r>
              <a:rPr lang="en-GB" sz="1100" b="1">
                <a:solidFill>
                  <a:srgbClr val="9D2835"/>
                </a:solidFill>
                <a:latin typeface="+mn-lt"/>
              </a:rPr>
              <a:t>Collagen type VII </a:t>
            </a:r>
            <a:r>
              <a:rPr lang="en-GB" sz="1100">
                <a:solidFill>
                  <a:schemeClr val="tx1"/>
                </a:solidFill>
                <a:latin typeface="+mn-lt"/>
              </a:rPr>
              <a:t>forms anchoring fibrils in the dermal epidermal junction. Connects the dermis to the DEJ.</a:t>
            </a:r>
          </a:p>
          <a:p>
            <a:pPr marL="11113" lvl="1" indent="0">
              <a:lnSpc>
                <a:spcPct val="100000"/>
              </a:lnSpc>
              <a:spcBef>
                <a:spcPts val="0"/>
              </a:spcBef>
              <a:spcAft>
                <a:spcPts val="500"/>
              </a:spcAft>
              <a:buClr>
                <a:srgbClr val="0070BA"/>
              </a:buClr>
              <a:buNone/>
            </a:pPr>
            <a:r>
              <a:rPr lang="en-GB" sz="1100" b="1">
                <a:solidFill>
                  <a:srgbClr val="9D2835"/>
                </a:solidFill>
                <a:latin typeface="+mn-lt"/>
              </a:rPr>
              <a:t>Collagen type XVII </a:t>
            </a:r>
            <a:r>
              <a:rPr lang="en-GB" sz="1100">
                <a:solidFill>
                  <a:schemeClr val="tx1"/>
                </a:solidFill>
                <a:latin typeface="+mn-lt"/>
              </a:rPr>
              <a:t>plays a major role in holding the layers of skin together as it anchors the epidermis to the DEJ </a:t>
            </a:r>
          </a:p>
        </p:txBody>
      </p:sp>
      <p:pic>
        <p:nvPicPr>
          <p:cNvPr id="19" name="Picture 18" descr="Diagram, timeline&#10;&#10;Description automatically generated">
            <a:extLst>
              <a:ext uri="{FF2B5EF4-FFF2-40B4-BE49-F238E27FC236}">
                <a16:creationId xmlns:a16="http://schemas.microsoft.com/office/drawing/2014/main" id="{8B903D05-AD64-ADD6-82F6-115637EA45C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2398" y="3092918"/>
            <a:ext cx="4743450" cy="2600605"/>
          </a:xfrm>
          <a:prstGeom prst="rect">
            <a:avLst/>
          </a:prstGeom>
        </p:spPr>
      </p:pic>
      <p:sp>
        <p:nvSpPr>
          <p:cNvPr id="20" name="Text Placeholder 3">
            <a:extLst>
              <a:ext uri="{FF2B5EF4-FFF2-40B4-BE49-F238E27FC236}">
                <a16:creationId xmlns:a16="http://schemas.microsoft.com/office/drawing/2014/main" id="{52A6E6CD-6534-3EB4-6E80-19F55818DA0C}"/>
              </a:ext>
            </a:extLst>
          </p:cNvPr>
          <p:cNvSpPr txBox="1">
            <a:spLocks/>
          </p:cNvSpPr>
          <p:nvPr/>
        </p:nvSpPr>
        <p:spPr>
          <a:xfrm>
            <a:off x="8956608" y="1673528"/>
            <a:ext cx="2872295" cy="3722077"/>
          </a:xfrm>
          <a:prstGeom prst="rect">
            <a:avLst/>
          </a:prstGeom>
          <a:noFill/>
          <a:ln>
            <a:noFill/>
          </a:ln>
          <a:effectLst/>
        </p:spPr>
        <p:txBody>
          <a:bodyPr vert="horz" wrap="square" lIns="144000" tIns="144000" rIns="144000" bIns="108000" numCol="1" anchor="t" anchorCtr="0" compatLnSpc="1">
            <a:prstTxWarp prst="textNoShape">
              <a:avLst/>
            </a:prstTxWarp>
            <a:spAutoFit/>
          </a:bodyPr>
          <a:lstStyle>
            <a:lvl1pPr marL="0" indent="0" algn="l" rtl="0" fontAlgn="base">
              <a:lnSpc>
                <a:spcPct val="90000"/>
              </a:lnSpc>
              <a:spcBef>
                <a:spcPct val="0"/>
              </a:spcBef>
              <a:spcAft>
                <a:spcPts val="799"/>
              </a:spcAft>
              <a:buNone/>
              <a:defRPr b="1" i="0" kern="1200" spc="-53" baseline="0">
                <a:solidFill>
                  <a:schemeClr val="tx1"/>
                </a:solidFill>
                <a:latin typeface="Trebuchet MS" panose="020B0703020202090204" pitchFamily="34" charset="0"/>
                <a:ea typeface="+mn-ea"/>
                <a:cs typeface="+mn-cs"/>
              </a:defRPr>
            </a:lvl1pPr>
            <a:lvl2pPr marL="0" indent="0" algn="l" rtl="0" fontAlgn="base">
              <a:lnSpc>
                <a:spcPct val="90000"/>
              </a:lnSpc>
              <a:spcBef>
                <a:spcPts val="0"/>
              </a:spcBef>
              <a:spcAft>
                <a:spcPts val="799"/>
              </a:spcAft>
              <a:buNone/>
              <a:defRPr sz="2131" b="0" i="0" kern="1200" spc="-53" baseline="0">
                <a:solidFill>
                  <a:schemeClr val="tx1"/>
                </a:solidFill>
                <a:latin typeface="Trebuchet MS" panose="020B0703020202090204" pitchFamily="34" charset="0"/>
                <a:ea typeface="+mn-ea"/>
                <a:cs typeface="+mn-cs"/>
              </a:defRPr>
            </a:lvl2pPr>
            <a:lvl3pPr marL="609036" indent="-304518" algn="l" rtl="0" fontAlgn="base">
              <a:lnSpc>
                <a:spcPct val="90000"/>
              </a:lnSpc>
              <a:spcBef>
                <a:spcPct val="0"/>
              </a:spcBef>
              <a:spcAft>
                <a:spcPct val="0"/>
              </a:spcAft>
              <a:buChar char="•"/>
              <a:defRPr sz="2131" b="0" i="0" kern="1200" spc="-53" baseline="0">
                <a:solidFill>
                  <a:schemeClr val="tx1"/>
                </a:solidFill>
                <a:latin typeface="Trebuchet MS" panose="020B0703020202090204" pitchFamily="34" charset="0"/>
                <a:ea typeface="+mn-ea"/>
                <a:cs typeface="+mn-cs"/>
              </a:defRPr>
            </a:lvl3pPr>
            <a:lvl4pPr marL="1218072" indent="-304518" algn="l" rtl="0" fontAlgn="base">
              <a:lnSpc>
                <a:spcPct val="90000"/>
              </a:lnSpc>
              <a:spcBef>
                <a:spcPct val="0"/>
              </a:spcBef>
              <a:spcAft>
                <a:spcPct val="0"/>
              </a:spcAft>
              <a:buChar char="–"/>
              <a:defRPr sz="2131" b="0" i="0" kern="1200" spc="-53" baseline="0">
                <a:solidFill>
                  <a:schemeClr val="tx1"/>
                </a:solidFill>
                <a:latin typeface="Trebuchet MS" panose="020B0703020202090204" pitchFamily="34" charset="0"/>
                <a:ea typeface="+mn-ea"/>
                <a:cs typeface="+mn-cs"/>
              </a:defRPr>
            </a:lvl4pPr>
            <a:lvl5pPr marL="1827108" indent="-304518" algn="l" rtl="0" fontAlgn="base">
              <a:lnSpc>
                <a:spcPct val="90000"/>
              </a:lnSpc>
              <a:spcBef>
                <a:spcPct val="0"/>
              </a:spcBef>
              <a:spcAft>
                <a:spcPct val="0"/>
              </a:spcAft>
              <a:buChar char="»"/>
              <a:defRPr sz="2131" b="0" i="0" kern="1200" spc="-53" baseline="0">
                <a:solidFill>
                  <a:schemeClr val="tx1"/>
                </a:solidFill>
                <a:latin typeface="Trebuchet MS" panose="020B0703020202090204" pitchFamily="34" charset="0"/>
                <a:ea typeface="+mn-ea"/>
                <a:cs typeface="+mn-cs"/>
              </a:defRPr>
            </a:lvl5pPr>
            <a:lvl6pPr marL="3349699" indent="-304518" algn="l" defTabSz="1218072" rtl="0" eaLnBrk="1" latinLnBrk="0" hangingPunct="1">
              <a:lnSpc>
                <a:spcPct val="90000"/>
              </a:lnSpc>
              <a:spcBef>
                <a:spcPts val="666"/>
              </a:spcBef>
              <a:buFont typeface="Arial" panose="020B0604020202020204" pitchFamily="34" charset="0"/>
              <a:buChar char="•"/>
              <a:defRPr sz="2398" kern="1200">
                <a:solidFill>
                  <a:schemeClr val="tx1"/>
                </a:solidFill>
                <a:latin typeface="+mn-lt"/>
                <a:ea typeface="+mn-ea"/>
                <a:cs typeface="+mn-cs"/>
              </a:defRPr>
            </a:lvl6pPr>
            <a:lvl7pPr marL="3958735" indent="-304518" algn="l" defTabSz="1218072" rtl="0" eaLnBrk="1" latinLnBrk="0" hangingPunct="1">
              <a:lnSpc>
                <a:spcPct val="90000"/>
              </a:lnSpc>
              <a:spcBef>
                <a:spcPts val="666"/>
              </a:spcBef>
              <a:buFont typeface="Arial" panose="020B0604020202020204" pitchFamily="34" charset="0"/>
              <a:buChar char="•"/>
              <a:defRPr sz="2398" kern="1200">
                <a:solidFill>
                  <a:schemeClr val="tx1"/>
                </a:solidFill>
                <a:latin typeface="+mn-lt"/>
                <a:ea typeface="+mn-ea"/>
                <a:cs typeface="+mn-cs"/>
              </a:defRPr>
            </a:lvl7pPr>
            <a:lvl8pPr marL="4567771" indent="-304518" algn="l" defTabSz="1218072" rtl="0" eaLnBrk="1" latinLnBrk="0" hangingPunct="1">
              <a:lnSpc>
                <a:spcPct val="90000"/>
              </a:lnSpc>
              <a:spcBef>
                <a:spcPts val="666"/>
              </a:spcBef>
              <a:buFont typeface="Arial" panose="020B0604020202020204" pitchFamily="34" charset="0"/>
              <a:buChar char="•"/>
              <a:defRPr sz="2398" kern="1200">
                <a:solidFill>
                  <a:schemeClr val="tx1"/>
                </a:solidFill>
                <a:latin typeface="+mn-lt"/>
                <a:ea typeface="+mn-ea"/>
                <a:cs typeface="+mn-cs"/>
              </a:defRPr>
            </a:lvl8pPr>
            <a:lvl9pPr marL="5176807" indent="-304518" algn="l" defTabSz="1218072" rtl="0" eaLnBrk="1" latinLnBrk="0" hangingPunct="1">
              <a:lnSpc>
                <a:spcPct val="90000"/>
              </a:lnSpc>
              <a:spcBef>
                <a:spcPts val="666"/>
              </a:spcBef>
              <a:buFont typeface="Arial" panose="020B0604020202020204" pitchFamily="34" charset="0"/>
              <a:buChar char="•"/>
              <a:defRPr sz="2398" kern="1200">
                <a:solidFill>
                  <a:schemeClr val="tx1"/>
                </a:solidFill>
                <a:latin typeface="+mn-lt"/>
                <a:ea typeface="+mn-ea"/>
                <a:cs typeface="+mn-cs"/>
              </a:defRPr>
            </a:lvl9pPr>
          </a:lstStyle>
          <a:p>
            <a:pPr lvl="1">
              <a:lnSpc>
                <a:spcPct val="100000"/>
              </a:lnSpc>
              <a:spcAft>
                <a:spcPts val="800"/>
              </a:spcAft>
              <a:buClr>
                <a:srgbClr val="9D2835"/>
              </a:buClr>
            </a:pPr>
            <a:r>
              <a:rPr kumimoji="0" lang="de-CH" sz="1600" b="1" i="0" u="none" strike="noStrike" kern="1200" cap="none" spc="-53" normalizeH="0" baseline="0" noProof="0">
                <a:ln>
                  <a:noFill/>
                </a:ln>
                <a:solidFill>
                  <a:srgbClr val="FFFFFF"/>
                </a:solidFill>
                <a:effectLst/>
                <a:uLnTx/>
                <a:uFillTx/>
                <a:latin typeface="+mn-lt"/>
                <a:cs typeface="Arial"/>
              </a:rPr>
              <a:t>Consumer </a:t>
            </a:r>
            <a:r>
              <a:rPr kumimoji="0" lang="de-CH" sz="1600" b="1" i="0" u="none" strike="noStrike" kern="1200" cap="none" spc="-53" normalizeH="0" baseline="0" noProof="0" err="1">
                <a:ln>
                  <a:noFill/>
                </a:ln>
                <a:solidFill>
                  <a:srgbClr val="FFFFFF"/>
                </a:solidFill>
                <a:effectLst/>
                <a:uLnTx/>
                <a:uFillTx/>
                <a:latin typeface="+mn-lt"/>
                <a:cs typeface="Arial"/>
              </a:rPr>
              <a:t>benefits</a:t>
            </a:r>
            <a:endParaRPr lang="en-GB" sz="1600" b="1">
              <a:solidFill>
                <a:schemeClr val="bg1"/>
              </a:solidFill>
              <a:latin typeface="+mn-lt"/>
              <a:cs typeface="Arial"/>
            </a:endParaRPr>
          </a:p>
          <a:p>
            <a:pPr marL="285750" lvl="1" indent="-285750">
              <a:lnSpc>
                <a:spcPct val="100000"/>
              </a:lnSpc>
              <a:spcAft>
                <a:spcPts val="800"/>
              </a:spcAft>
              <a:buClr>
                <a:schemeClr val="bg1"/>
              </a:buClr>
              <a:buFont typeface="Wingdings" panose="05000000000000000000" pitchFamily="2" charset="2"/>
              <a:buChar char="l"/>
            </a:pPr>
            <a:r>
              <a:rPr lang="en-GB" sz="1600" spc="0">
                <a:solidFill>
                  <a:schemeClr val="bg1"/>
                </a:solidFill>
                <a:latin typeface="+mn-lt"/>
                <a:cs typeface="Arial"/>
              </a:rPr>
              <a:t>Smoother skin and reduced appearance of wrinkles</a:t>
            </a:r>
          </a:p>
          <a:p>
            <a:pPr marL="285750" lvl="1" indent="-285750">
              <a:lnSpc>
                <a:spcPct val="100000"/>
              </a:lnSpc>
              <a:spcAft>
                <a:spcPts val="800"/>
              </a:spcAft>
              <a:buClr>
                <a:schemeClr val="bg1"/>
              </a:buClr>
              <a:buFont typeface="Wingdings" panose="05000000000000000000" pitchFamily="2" charset="2"/>
              <a:buChar char="l"/>
            </a:pPr>
            <a:r>
              <a:rPr lang="en-GB" sz="1600" spc="0">
                <a:solidFill>
                  <a:schemeClr val="bg1"/>
                </a:solidFill>
                <a:latin typeface="+mn-lt"/>
                <a:cs typeface="Arial"/>
              </a:rPr>
              <a:t>Rejuvenated, more </a:t>
            </a:r>
            <a:br>
              <a:rPr lang="en-GB" sz="1600" spc="0">
                <a:solidFill>
                  <a:schemeClr val="bg1"/>
                </a:solidFill>
                <a:latin typeface="+mn-lt"/>
                <a:cs typeface="Arial"/>
              </a:rPr>
            </a:br>
            <a:r>
              <a:rPr lang="en-GB" sz="1600" spc="0">
                <a:solidFill>
                  <a:schemeClr val="bg1"/>
                </a:solidFill>
                <a:latin typeface="+mn-lt"/>
                <a:cs typeface="Arial"/>
              </a:rPr>
              <a:t>compact skin</a:t>
            </a:r>
          </a:p>
          <a:p>
            <a:pPr marL="285750" lvl="1" indent="-285750">
              <a:lnSpc>
                <a:spcPct val="100000"/>
              </a:lnSpc>
              <a:spcAft>
                <a:spcPts val="800"/>
              </a:spcAft>
              <a:buClr>
                <a:schemeClr val="bg1"/>
              </a:buClr>
              <a:buFont typeface="Wingdings" panose="05000000000000000000" pitchFamily="2" charset="2"/>
              <a:buChar char="l"/>
            </a:pPr>
            <a:r>
              <a:rPr lang="en-GB" sz="1600" spc="0">
                <a:solidFill>
                  <a:schemeClr val="bg1"/>
                </a:solidFill>
                <a:latin typeface="+mn-lt"/>
                <a:cs typeface="Arial"/>
              </a:rPr>
              <a:t>Increased skin suppleness by +35%</a:t>
            </a:r>
          </a:p>
          <a:p>
            <a:pPr marL="285750" lvl="1" indent="-285750">
              <a:lnSpc>
                <a:spcPct val="100000"/>
              </a:lnSpc>
              <a:spcAft>
                <a:spcPts val="800"/>
              </a:spcAft>
              <a:buClr>
                <a:schemeClr val="bg1"/>
              </a:buClr>
              <a:buFont typeface="Wingdings" panose="05000000000000000000" pitchFamily="2" charset="2"/>
              <a:buChar char="l"/>
            </a:pPr>
            <a:r>
              <a:rPr lang="en-GB" sz="1600" spc="0">
                <a:solidFill>
                  <a:schemeClr val="bg1"/>
                </a:solidFill>
                <a:latin typeface="+mn-lt"/>
                <a:cs typeface="Arial"/>
              </a:rPr>
              <a:t>Increased skin tonicity </a:t>
            </a:r>
            <a:br>
              <a:rPr lang="en-GB" sz="1600" spc="0">
                <a:solidFill>
                  <a:schemeClr val="bg1"/>
                </a:solidFill>
                <a:latin typeface="+mn-lt"/>
                <a:cs typeface="Arial"/>
              </a:rPr>
            </a:br>
            <a:r>
              <a:rPr lang="en-GB" sz="1600" spc="0">
                <a:solidFill>
                  <a:schemeClr val="bg1"/>
                </a:solidFill>
                <a:latin typeface="+mn-lt"/>
                <a:cs typeface="Arial"/>
              </a:rPr>
              <a:t>by +31%</a:t>
            </a:r>
          </a:p>
          <a:p>
            <a:pPr marL="285750" lvl="1" indent="-285750">
              <a:lnSpc>
                <a:spcPct val="100000"/>
              </a:lnSpc>
              <a:spcAft>
                <a:spcPts val="800"/>
              </a:spcAft>
              <a:buClr>
                <a:schemeClr val="bg1"/>
              </a:buClr>
              <a:buFont typeface="Wingdings" panose="05000000000000000000" pitchFamily="2" charset="2"/>
              <a:buChar char="l"/>
            </a:pPr>
            <a:r>
              <a:rPr lang="en-GB" sz="1600" spc="0">
                <a:solidFill>
                  <a:schemeClr val="bg1"/>
                </a:solidFill>
                <a:latin typeface="+mn-lt"/>
                <a:cs typeface="Arial"/>
              </a:rPr>
              <a:t>Increased skin firmness </a:t>
            </a:r>
            <a:br>
              <a:rPr lang="en-GB" sz="1600" spc="0">
                <a:solidFill>
                  <a:schemeClr val="bg1"/>
                </a:solidFill>
                <a:latin typeface="+mn-lt"/>
                <a:cs typeface="Arial"/>
              </a:rPr>
            </a:br>
            <a:r>
              <a:rPr lang="en-GB" sz="1600" spc="0">
                <a:solidFill>
                  <a:schemeClr val="bg1"/>
                </a:solidFill>
                <a:latin typeface="+mn-lt"/>
                <a:cs typeface="Arial"/>
              </a:rPr>
              <a:t>by +17%</a:t>
            </a:r>
          </a:p>
        </p:txBody>
      </p:sp>
    </p:spTree>
    <p:extLst>
      <p:ext uri="{BB962C8B-B14F-4D97-AF65-F5344CB8AC3E}">
        <p14:creationId xmlns:p14="http://schemas.microsoft.com/office/powerpoint/2010/main" val="33845293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559FC-8C3B-2E2E-A104-82F520DA6765}"/>
              </a:ext>
            </a:extLst>
          </p:cNvPr>
          <p:cNvSpPr>
            <a:spLocks noGrp="1"/>
          </p:cNvSpPr>
          <p:nvPr>
            <p:ph type="title"/>
          </p:nvPr>
        </p:nvSpPr>
        <p:spPr/>
        <p:txBody>
          <a:bodyPr/>
          <a:lstStyle/>
          <a:p>
            <a:r>
              <a:rPr lang="en-GB"/>
              <a:t>Unique and efficient</a:t>
            </a:r>
          </a:p>
        </p:txBody>
      </p:sp>
      <p:sp>
        <p:nvSpPr>
          <p:cNvPr id="3" name="Slide Number Placeholder 2">
            <a:extLst>
              <a:ext uri="{FF2B5EF4-FFF2-40B4-BE49-F238E27FC236}">
                <a16:creationId xmlns:a16="http://schemas.microsoft.com/office/drawing/2014/main" id="{6FD1D950-57B5-FE93-31FC-6CD2559D5DF8}"/>
              </a:ext>
            </a:extLst>
          </p:cNvPr>
          <p:cNvSpPr>
            <a:spLocks noGrp="1"/>
          </p:cNvSpPr>
          <p:nvPr>
            <p:ph type="sldNum" sz="quarter" idx="10"/>
          </p:nvPr>
        </p:nvSpPr>
        <p:spPr/>
        <p:txBody>
          <a:bodyPr/>
          <a:lstStyle/>
          <a:p>
            <a:fld id="{5BA3E189-2F3A-42E5-B572-3520703B6186}" type="slidenum">
              <a:rPr lang="en-GB" smtClean="0"/>
              <a:pPr/>
              <a:t>4</a:t>
            </a:fld>
            <a:endParaRPr lang="en-GB"/>
          </a:p>
        </p:txBody>
      </p:sp>
      <p:sp>
        <p:nvSpPr>
          <p:cNvPr id="8" name="Text Placeholder 2">
            <a:extLst>
              <a:ext uri="{FF2B5EF4-FFF2-40B4-BE49-F238E27FC236}">
                <a16:creationId xmlns:a16="http://schemas.microsoft.com/office/drawing/2014/main" id="{A54CE027-CC04-C464-9427-70B66A298DA2}"/>
              </a:ext>
            </a:extLst>
          </p:cNvPr>
          <p:cNvSpPr txBox="1">
            <a:spLocks/>
          </p:cNvSpPr>
          <p:nvPr/>
        </p:nvSpPr>
        <p:spPr>
          <a:xfrm>
            <a:off x="302399" y="967315"/>
            <a:ext cx="5434096" cy="3862596"/>
          </a:xfrm>
          <a:prstGeom prst="rect">
            <a:avLst/>
          </a:prstGeom>
        </p:spPr>
        <p:txBody>
          <a:bodyPr wrap="square" lIns="91440" tIns="45720" rIns="91440" bIns="45720" anchor="t">
            <a:sp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lvl="1" indent="0">
              <a:lnSpc>
                <a:spcPct val="100000"/>
              </a:lnSpc>
              <a:spcBef>
                <a:spcPts val="0"/>
              </a:spcBef>
              <a:spcAft>
                <a:spcPts val="1000"/>
              </a:spcAft>
              <a:buClr>
                <a:srgbClr val="0070BA"/>
              </a:buClr>
              <a:buFont typeface="Wingdings" panose="05000000000000000000" pitchFamily="2" charset="2"/>
              <a:buNone/>
            </a:pPr>
            <a:r>
              <a:rPr lang="en-GB" sz="2000"/>
              <a:t>For maximum efficacy SYN®-TACKS CB comprises two peptides to stimulate synthesis of major dermal-epidermal junction (DEJ) proteins.</a:t>
            </a:r>
          </a:p>
          <a:p>
            <a:pPr marL="0" lvl="1" indent="0">
              <a:lnSpc>
                <a:spcPct val="100000"/>
              </a:lnSpc>
              <a:spcBef>
                <a:spcPts val="0"/>
              </a:spcBef>
              <a:spcAft>
                <a:spcPts val="1000"/>
              </a:spcAft>
              <a:buClr>
                <a:srgbClr val="0070BA"/>
              </a:buClr>
              <a:buFont typeface="Wingdings" panose="05000000000000000000" pitchFamily="2" charset="2"/>
              <a:buNone/>
            </a:pPr>
            <a:r>
              <a:rPr lang="en-GB" sz="2000"/>
              <a:t>Patented tripeptide with an unique amino acid sequence Palm-Lys-Val-Dab.</a:t>
            </a:r>
          </a:p>
          <a:p>
            <a:pPr marL="0" lvl="1" indent="0">
              <a:lnSpc>
                <a:spcPct val="100000"/>
              </a:lnSpc>
              <a:spcBef>
                <a:spcPts val="0"/>
              </a:spcBef>
              <a:spcAft>
                <a:spcPts val="1000"/>
              </a:spcAft>
              <a:buClr>
                <a:srgbClr val="0070BA"/>
              </a:buClr>
              <a:buFont typeface="Wingdings" panose="05000000000000000000" pitchFamily="2" charset="2"/>
              <a:buNone/>
            </a:pPr>
            <a:r>
              <a:rPr lang="en-GB" sz="2000"/>
              <a:t>Patented tetrapeptide with an unique amino acid sequence Palm-Lys-Val-Dab-</a:t>
            </a:r>
            <a:r>
              <a:rPr lang="en-GB" sz="2000" err="1"/>
              <a:t>Thr</a:t>
            </a:r>
            <a:r>
              <a:rPr lang="en-GB" sz="2000"/>
              <a:t>.</a:t>
            </a:r>
          </a:p>
          <a:p>
            <a:pPr marL="0" lvl="1" indent="0">
              <a:lnSpc>
                <a:spcPct val="100000"/>
              </a:lnSpc>
              <a:spcBef>
                <a:spcPts val="0"/>
              </a:spcBef>
              <a:spcAft>
                <a:spcPts val="1000"/>
              </a:spcAft>
              <a:buClr>
                <a:srgbClr val="0070BA"/>
              </a:buClr>
              <a:buFont typeface="Wingdings" panose="05000000000000000000" pitchFamily="2" charset="2"/>
              <a:buNone/>
            </a:pPr>
            <a:r>
              <a:rPr lang="en-GB" sz="2000"/>
              <a:t>The first peptide complex to improve overall dermal-epidermal junction (DEJ) functionality.</a:t>
            </a:r>
          </a:p>
        </p:txBody>
      </p:sp>
      <p:sp>
        <p:nvSpPr>
          <p:cNvPr id="9" name="Text Placeholder 3">
            <a:extLst>
              <a:ext uri="{FF2B5EF4-FFF2-40B4-BE49-F238E27FC236}">
                <a16:creationId xmlns:a16="http://schemas.microsoft.com/office/drawing/2014/main" id="{A04E8DE4-71C0-6CFC-7508-236603DDE2B1}"/>
              </a:ext>
            </a:extLst>
          </p:cNvPr>
          <p:cNvSpPr txBox="1">
            <a:spLocks/>
          </p:cNvSpPr>
          <p:nvPr/>
        </p:nvSpPr>
        <p:spPr>
          <a:xfrm>
            <a:off x="6096000" y="903105"/>
            <a:ext cx="5434097" cy="1015663"/>
          </a:xfrm>
          <a:prstGeom prst="rect">
            <a:avLst/>
          </a:prstGeom>
        </p:spPr>
        <p:txBody>
          <a:bodyPr>
            <a:sp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sz="2000"/>
              <a:t>Significantly stimulates </a:t>
            </a:r>
            <a:br>
              <a:rPr lang="en-GB" sz="2000"/>
            </a:br>
            <a:r>
              <a:rPr lang="en-GB" sz="2000"/>
              <a:t>Laminin V, Collagens IV, VII and XVII, </a:t>
            </a:r>
            <a:br>
              <a:rPr lang="en-GB" sz="2000"/>
            </a:br>
            <a:r>
              <a:rPr lang="en-GB" sz="2000"/>
              <a:t>and Integrin </a:t>
            </a:r>
            <a:r>
              <a:rPr lang="el-GR" sz="2000"/>
              <a:t>β4 </a:t>
            </a:r>
            <a:r>
              <a:rPr lang="en-GB" sz="2000"/>
              <a:t>all at once</a:t>
            </a:r>
          </a:p>
        </p:txBody>
      </p:sp>
      <p:sp>
        <p:nvSpPr>
          <p:cNvPr id="10" name="Text Placeholder 2">
            <a:extLst>
              <a:ext uri="{FF2B5EF4-FFF2-40B4-BE49-F238E27FC236}">
                <a16:creationId xmlns:a16="http://schemas.microsoft.com/office/drawing/2014/main" id="{6742D93B-3504-E42D-C981-EE8EE3EBF98C}"/>
              </a:ext>
            </a:extLst>
          </p:cNvPr>
          <p:cNvSpPr txBox="1">
            <a:spLocks/>
          </p:cNvSpPr>
          <p:nvPr/>
        </p:nvSpPr>
        <p:spPr>
          <a:xfrm>
            <a:off x="302398" y="5711535"/>
            <a:ext cx="5434097" cy="379591"/>
          </a:xfrm>
          <a:prstGeom prst="rect">
            <a:avLst/>
          </a:prstGeom>
        </p:spPr>
        <p:txBody>
          <a:bodyPr lIns="0" tIns="0" rIns="0" bIns="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800"/>
              </a:spcAft>
              <a:buNone/>
            </a:pPr>
            <a:r>
              <a:rPr lang="de-CH" sz="1000">
                <a:latin typeface="+mn-lt"/>
              </a:rPr>
              <a:t>Palm-</a:t>
            </a:r>
            <a:r>
              <a:rPr lang="de-CH" sz="1000" err="1">
                <a:latin typeface="+mn-lt"/>
              </a:rPr>
              <a:t>Lys</a:t>
            </a:r>
            <a:r>
              <a:rPr lang="de-CH" sz="1000">
                <a:latin typeface="+mn-lt"/>
              </a:rPr>
              <a:t>-Val-</a:t>
            </a:r>
            <a:r>
              <a:rPr lang="de-CH" sz="1000" err="1">
                <a:latin typeface="+mn-lt"/>
              </a:rPr>
              <a:t>Dab</a:t>
            </a:r>
            <a:r>
              <a:rPr lang="de-CH" sz="1000">
                <a:latin typeface="+mn-lt"/>
              </a:rPr>
              <a:t> = </a:t>
            </a:r>
            <a:r>
              <a:rPr lang="de-CH" sz="1000" err="1">
                <a:latin typeface="+mn-lt"/>
              </a:rPr>
              <a:t>Palmitoyl</a:t>
            </a:r>
            <a:r>
              <a:rPr lang="de-CH" sz="1000">
                <a:latin typeface="+mn-lt"/>
              </a:rPr>
              <a:t>-Lysine-</a:t>
            </a:r>
            <a:r>
              <a:rPr lang="de-CH" sz="1000" err="1">
                <a:latin typeface="+mn-lt"/>
              </a:rPr>
              <a:t>Valine</a:t>
            </a:r>
            <a:r>
              <a:rPr lang="de-CH" sz="1000">
                <a:latin typeface="+mn-lt"/>
              </a:rPr>
              <a:t>-</a:t>
            </a:r>
            <a:r>
              <a:rPr lang="de-CH" sz="1000" err="1">
                <a:latin typeface="+mn-lt"/>
              </a:rPr>
              <a:t>Diaminobutyric</a:t>
            </a:r>
            <a:r>
              <a:rPr lang="de-CH" sz="1000">
                <a:latin typeface="+mn-lt"/>
              </a:rPr>
              <a:t> </a:t>
            </a:r>
            <a:r>
              <a:rPr lang="de-CH" sz="1000" err="1">
                <a:latin typeface="+mn-lt"/>
              </a:rPr>
              <a:t>acid</a:t>
            </a:r>
            <a:endParaRPr lang="de-CH" sz="1000">
              <a:latin typeface="+mn-lt"/>
            </a:endParaRPr>
          </a:p>
          <a:p>
            <a:pPr marL="0" indent="0">
              <a:spcBef>
                <a:spcPts val="0"/>
              </a:spcBef>
              <a:spcAft>
                <a:spcPts val="800"/>
              </a:spcAft>
              <a:buNone/>
            </a:pPr>
            <a:r>
              <a:rPr lang="de-CH" sz="1000">
                <a:latin typeface="+mn-lt"/>
              </a:rPr>
              <a:t>Palm-</a:t>
            </a:r>
            <a:r>
              <a:rPr lang="de-CH" sz="1000" err="1">
                <a:latin typeface="+mn-lt"/>
              </a:rPr>
              <a:t>Lys</a:t>
            </a:r>
            <a:r>
              <a:rPr lang="de-CH" sz="1000">
                <a:latin typeface="+mn-lt"/>
              </a:rPr>
              <a:t>-Val-</a:t>
            </a:r>
            <a:r>
              <a:rPr lang="de-CH" sz="1000" err="1">
                <a:latin typeface="+mn-lt"/>
              </a:rPr>
              <a:t>Dab</a:t>
            </a:r>
            <a:r>
              <a:rPr lang="de-CH" sz="1000">
                <a:latin typeface="+mn-lt"/>
              </a:rPr>
              <a:t>-</a:t>
            </a:r>
            <a:r>
              <a:rPr lang="de-CH" sz="1000" err="1">
                <a:latin typeface="+mn-lt"/>
              </a:rPr>
              <a:t>Thr</a:t>
            </a:r>
            <a:r>
              <a:rPr lang="de-CH" sz="1000">
                <a:latin typeface="+mn-lt"/>
              </a:rPr>
              <a:t> = </a:t>
            </a:r>
            <a:r>
              <a:rPr lang="de-CH" sz="1000" err="1">
                <a:latin typeface="+mn-lt"/>
              </a:rPr>
              <a:t>Palmitoyl</a:t>
            </a:r>
            <a:r>
              <a:rPr lang="de-CH" sz="1000">
                <a:latin typeface="+mn-lt"/>
              </a:rPr>
              <a:t>-Lysine-</a:t>
            </a:r>
            <a:r>
              <a:rPr lang="de-CH" sz="1000" err="1">
                <a:latin typeface="+mn-lt"/>
              </a:rPr>
              <a:t>Valine</a:t>
            </a:r>
            <a:r>
              <a:rPr lang="de-CH" sz="1000">
                <a:latin typeface="+mn-lt"/>
              </a:rPr>
              <a:t>-</a:t>
            </a:r>
            <a:r>
              <a:rPr lang="de-CH" sz="1000" err="1">
                <a:latin typeface="+mn-lt"/>
              </a:rPr>
              <a:t>Diaminobutyric</a:t>
            </a:r>
            <a:r>
              <a:rPr lang="de-CH" sz="1000">
                <a:latin typeface="+mn-lt"/>
              </a:rPr>
              <a:t> </a:t>
            </a:r>
            <a:r>
              <a:rPr lang="de-CH" sz="1000" err="1">
                <a:latin typeface="+mn-lt"/>
              </a:rPr>
              <a:t>acid-Threonine</a:t>
            </a:r>
            <a:endParaRPr lang="de-CH" sz="1000">
              <a:latin typeface="+mn-lt"/>
            </a:endParaRPr>
          </a:p>
        </p:txBody>
      </p:sp>
      <p:sp>
        <p:nvSpPr>
          <p:cNvPr id="11" name="Text Placeholder 2">
            <a:extLst>
              <a:ext uri="{FF2B5EF4-FFF2-40B4-BE49-F238E27FC236}">
                <a16:creationId xmlns:a16="http://schemas.microsoft.com/office/drawing/2014/main" id="{C41C315D-6B7D-71AB-1605-E80BBB6864DB}"/>
              </a:ext>
            </a:extLst>
          </p:cNvPr>
          <p:cNvSpPr txBox="1">
            <a:spLocks/>
          </p:cNvSpPr>
          <p:nvPr/>
        </p:nvSpPr>
        <p:spPr>
          <a:xfrm>
            <a:off x="6099841" y="5060430"/>
            <a:ext cx="5434097" cy="307777"/>
          </a:xfrm>
          <a:prstGeom prst="rect">
            <a:avLst/>
          </a:prstGeom>
        </p:spPr>
        <p:txBody>
          <a:bodyPr lIns="0" tIns="0" rIns="0" bIns="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500"/>
              </a:spcAft>
              <a:buNone/>
            </a:pPr>
            <a:r>
              <a:rPr lang="de-CH" sz="1000">
                <a:latin typeface="+mn-lt"/>
              </a:rPr>
              <a:t>Stimulation </a:t>
            </a:r>
            <a:r>
              <a:rPr lang="de-CH" sz="1000" err="1">
                <a:latin typeface="+mn-lt"/>
              </a:rPr>
              <a:t>of</a:t>
            </a:r>
            <a:r>
              <a:rPr lang="de-CH" sz="1000">
                <a:latin typeface="+mn-lt"/>
              </a:rPr>
              <a:t> </a:t>
            </a:r>
            <a:r>
              <a:rPr lang="de-CH" sz="1000" err="1">
                <a:latin typeface="+mn-lt"/>
              </a:rPr>
              <a:t>the</a:t>
            </a:r>
            <a:r>
              <a:rPr lang="de-CH" sz="1000">
                <a:latin typeface="+mn-lt"/>
              </a:rPr>
              <a:t> </a:t>
            </a:r>
            <a:r>
              <a:rPr lang="de-CH" sz="1000" err="1">
                <a:latin typeface="+mn-lt"/>
              </a:rPr>
              <a:t>synthesis</a:t>
            </a:r>
            <a:r>
              <a:rPr lang="de-CH" sz="1000">
                <a:latin typeface="+mn-lt"/>
              </a:rPr>
              <a:t> </a:t>
            </a:r>
            <a:r>
              <a:rPr lang="de-CH" sz="1000" err="1">
                <a:latin typeface="+mn-lt"/>
              </a:rPr>
              <a:t>of</a:t>
            </a:r>
            <a:r>
              <a:rPr lang="de-CH" sz="1000">
                <a:latin typeface="+mn-lt"/>
              </a:rPr>
              <a:t> relevant DEJ </a:t>
            </a:r>
            <a:r>
              <a:rPr lang="de-CH" sz="1000" err="1">
                <a:latin typeface="+mn-lt"/>
              </a:rPr>
              <a:t>proteins</a:t>
            </a:r>
            <a:r>
              <a:rPr lang="de-CH" sz="1000">
                <a:latin typeface="+mn-lt"/>
              </a:rPr>
              <a:t> </a:t>
            </a:r>
            <a:r>
              <a:rPr lang="de-CH" sz="1000" err="1">
                <a:latin typeface="+mn-lt"/>
              </a:rPr>
              <a:t>by</a:t>
            </a:r>
            <a:r>
              <a:rPr lang="de-CH" sz="1000">
                <a:latin typeface="+mn-lt"/>
              </a:rPr>
              <a:t> Palm-Lys-Val-</a:t>
            </a:r>
            <a:r>
              <a:rPr lang="de-CH" sz="1000" err="1">
                <a:latin typeface="+mn-lt"/>
              </a:rPr>
              <a:t>Dab</a:t>
            </a:r>
            <a:r>
              <a:rPr lang="de-CH" sz="1000">
                <a:latin typeface="+mn-lt"/>
              </a:rPr>
              <a:t>-</a:t>
            </a:r>
            <a:r>
              <a:rPr lang="de-CH" sz="1000" err="1">
                <a:latin typeface="+mn-lt"/>
              </a:rPr>
              <a:t>Thr</a:t>
            </a:r>
            <a:r>
              <a:rPr lang="de-CH" sz="1000">
                <a:latin typeface="+mn-lt"/>
              </a:rPr>
              <a:t> (50 </a:t>
            </a:r>
            <a:r>
              <a:rPr lang="el-GR" sz="1000">
                <a:latin typeface="+mn-lt"/>
              </a:rPr>
              <a:t>μ</a:t>
            </a:r>
            <a:r>
              <a:rPr lang="de-CH" sz="1000">
                <a:latin typeface="+mn-lt"/>
              </a:rPr>
              <a:t>M, in </a:t>
            </a:r>
            <a:r>
              <a:rPr lang="de-CH" sz="1000" b="1" err="1">
                <a:solidFill>
                  <a:srgbClr val="9D2835"/>
                </a:solidFill>
                <a:latin typeface="+mn-lt"/>
              </a:rPr>
              <a:t>red</a:t>
            </a:r>
            <a:r>
              <a:rPr lang="de-CH" sz="1000">
                <a:solidFill>
                  <a:srgbClr val="023478"/>
                </a:solidFill>
                <a:latin typeface="+mn-lt"/>
              </a:rPr>
              <a:t>) </a:t>
            </a:r>
            <a:r>
              <a:rPr lang="de-CH" sz="1000">
                <a:latin typeface="+mn-lt"/>
              </a:rPr>
              <a:t>and Palm-Lys-Val-</a:t>
            </a:r>
            <a:r>
              <a:rPr lang="de-CH" sz="1000" err="1">
                <a:latin typeface="+mn-lt"/>
              </a:rPr>
              <a:t>Dab</a:t>
            </a:r>
            <a:r>
              <a:rPr lang="de-CH" sz="1000">
                <a:latin typeface="+mn-lt"/>
              </a:rPr>
              <a:t> (100 </a:t>
            </a:r>
            <a:r>
              <a:rPr lang="el-GR" sz="1000">
                <a:latin typeface="+mn-lt"/>
              </a:rPr>
              <a:t>μ</a:t>
            </a:r>
            <a:r>
              <a:rPr lang="de-CH" sz="1000">
                <a:latin typeface="+mn-lt"/>
              </a:rPr>
              <a:t>M, in </a:t>
            </a:r>
            <a:r>
              <a:rPr lang="de-CH" sz="1000" b="1" err="1">
                <a:solidFill>
                  <a:srgbClr val="003A7E"/>
                </a:solidFill>
                <a:latin typeface="+mn-lt"/>
              </a:rPr>
              <a:t>blue</a:t>
            </a:r>
            <a:r>
              <a:rPr lang="de-CH" sz="1000">
                <a:latin typeface="+mn-lt"/>
              </a:rPr>
              <a:t>).</a:t>
            </a:r>
          </a:p>
        </p:txBody>
      </p:sp>
      <p:pic>
        <p:nvPicPr>
          <p:cNvPr id="12" name="Picture 11" descr="Chart, bar chart&#10;&#10;Description automatically generated">
            <a:extLst>
              <a:ext uri="{FF2B5EF4-FFF2-40B4-BE49-F238E27FC236}">
                <a16:creationId xmlns:a16="http://schemas.microsoft.com/office/drawing/2014/main" id="{21F608D3-A12A-5E48-38D5-F154789B6AD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096000" y="1921038"/>
            <a:ext cx="5434097" cy="3015924"/>
          </a:xfrm>
          <a:prstGeom prst="rect">
            <a:avLst/>
          </a:prstGeom>
        </p:spPr>
      </p:pic>
    </p:spTree>
    <p:extLst>
      <p:ext uri="{BB962C8B-B14F-4D97-AF65-F5344CB8AC3E}">
        <p14:creationId xmlns:p14="http://schemas.microsoft.com/office/powerpoint/2010/main" val="23497612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6208D-67FD-373E-0A14-95FAD48E069B}"/>
              </a:ext>
            </a:extLst>
          </p:cNvPr>
          <p:cNvSpPr>
            <a:spLocks noGrp="1"/>
          </p:cNvSpPr>
          <p:nvPr>
            <p:ph type="title"/>
          </p:nvPr>
        </p:nvSpPr>
        <p:spPr/>
        <p:txBody>
          <a:bodyPr/>
          <a:lstStyle/>
          <a:p>
            <a:r>
              <a:rPr lang="en-US"/>
              <a:t>Fewer wrinkles and more compact skin</a:t>
            </a:r>
            <a:endParaRPr lang="en-GB"/>
          </a:p>
        </p:txBody>
      </p:sp>
      <p:sp>
        <p:nvSpPr>
          <p:cNvPr id="3" name="Slide Number Placeholder 2">
            <a:extLst>
              <a:ext uri="{FF2B5EF4-FFF2-40B4-BE49-F238E27FC236}">
                <a16:creationId xmlns:a16="http://schemas.microsoft.com/office/drawing/2014/main" id="{A1451979-E515-9293-2FC5-BFCB22621044}"/>
              </a:ext>
            </a:extLst>
          </p:cNvPr>
          <p:cNvSpPr>
            <a:spLocks noGrp="1"/>
          </p:cNvSpPr>
          <p:nvPr>
            <p:ph type="sldNum" sz="quarter" idx="10"/>
          </p:nvPr>
        </p:nvSpPr>
        <p:spPr/>
        <p:txBody>
          <a:bodyPr/>
          <a:lstStyle/>
          <a:p>
            <a:fld id="{5BA3E189-2F3A-42E5-B572-3520703B6186}" type="slidenum">
              <a:rPr lang="en-GB" smtClean="0"/>
              <a:pPr/>
              <a:t>5</a:t>
            </a:fld>
            <a:endParaRPr lang="en-GB"/>
          </a:p>
        </p:txBody>
      </p:sp>
      <p:pic>
        <p:nvPicPr>
          <p:cNvPr id="13" name="Picture 24">
            <a:extLst>
              <a:ext uri="{FF2B5EF4-FFF2-40B4-BE49-F238E27FC236}">
                <a16:creationId xmlns:a16="http://schemas.microsoft.com/office/drawing/2014/main" id="{7B91F2B5-06B1-C9AC-FE98-CDCA7BFDC54E}"/>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7123673" y="3155602"/>
            <a:ext cx="1440001" cy="1944000"/>
          </a:xfrm>
          <a:prstGeom prst="rect">
            <a:avLst/>
          </a:prstGeom>
          <a:ln w="12700">
            <a:solidFill>
              <a:schemeClr val="bg1"/>
            </a:solidFill>
          </a:ln>
        </p:spPr>
      </p:pic>
      <p:pic>
        <p:nvPicPr>
          <p:cNvPr id="14" name="Picture 23">
            <a:extLst>
              <a:ext uri="{FF2B5EF4-FFF2-40B4-BE49-F238E27FC236}">
                <a16:creationId xmlns:a16="http://schemas.microsoft.com/office/drawing/2014/main" id="{18C54CFD-24FD-5180-DD31-E449B5166841}"/>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565992" y="3155602"/>
            <a:ext cx="1440000" cy="1944000"/>
          </a:xfrm>
          <a:prstGeom prst="rect">
            <a:avLst/>
          </a:prstGeom>
          <a:ln w="12700">
            <a:solidFill>
              <a:schemeClr val="bg1"/>
            </a:solidFill>
          </a:ln>
        </p:spPr>
      </p:pic>
      <p:sp>
        <p:nvSpPr>
          <p:cNvPr id="15" name="Text Placeholder 2">
            <a:extLst>
              <a:ext uri="{FF2B5EF4-FFF2-40B4-BE49-F238E27FC236}">
                <a16:creationId xmlns:a16="http://schemas.microsoft.com/office/drawing/2014/main" id="{9B0F584F-1823-DA65-228C-6FA1AB67E970}"/>
              </a:ext>
            </a:extLst>
          </p:cNvPr>
          <p:cNvSpPr txBox="1">
            <a:spLocks/>
          </p:cNvSpPr>
          <p:nvPr/>
        </p:nvSpPr>
        <p:spPr>
          <a:xfrm>
            <a:off x="300038" y="5250584"/>
            <a:ext cx="4964042" cy="520312"/>
          </a:xfrm>
          <a:prstGeom prst="rect">
            <a:avLst/>
          </a:prstGeom>
          <a:solidFill>
            <a:schemeClr val="bg1"/>
          </a:solidFill>
        </p:spPr>
        <p:txBody>
          <a:bodyPr wrap="square" lIns="72000" tIns="108000" rIns="72000" bIns="7200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Aft>
                <a:spcPts val="500"/>
              </a:spcAft>
              <a:buNone/>
            </a:pPr>
            <a:r>
              <a:rPr lang="en-US" sz="1100">
                <a:latin typeface="+mn-lt"/>
              </a:rPr>
              <a:t>Macrophotograph of a 45-year-old volunteer after </a:t>
            </a:r>
            <a:br>
              <a:rPr lang="en-US" sz="1100">
                <a:latin typeface="+mn-lt"/>
              </a:rPr>
            </a:br>
            <a:r>
              <a:rPr lang="en-US" sz="1100">
                <a:latin typeface="+mn-lt"/>
              </a:rPr>
              <a:t>56 days of treatment with 1% SYN®-TACKS CB</a:t>
            </a:r>
          </a:p>
        </p:txBody>
      </p:sp>
      <p:pic>
        <p:nvPicPr>
          <p:cNvPr id="16" name="Picture 11">
            <a:extLst>
              <a:ext uri="{FF2B5EF4-FFF2-40B4-BE49-F238E27FC236}">
                <a16:creationId xmlns:a16="http://schemas.microsoft.com/office/drawing/2014/main" id="{63ECFE90-B746-539E-F092-7A7898A7BB3B}"/>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l="21747" t="1473" r="496" b="845"/>
          <a:stretch/>
        </p:blipFill>
        <p:spPr bwMode="auto">
          <a:xfrm>
            <a:off x="2926226" y="3155602"/>
            <a:ext cx="2337854" cy="1944000"/>
          </a:xfrm>
          <a:prstGeom prst="rect">
            <a:avLst/>
          </a:prstGeom>
          <a:ln w="12700">
            <a:solidFill>
              <a:schemeClr val="bg1"/>
            </a:solidFill>
          </a:ln>
        </p:spPr>
      </p:pic>
      <p:pic>
        <p:nvPicPr>
          <p:cNvPr id="18" name="Picture 9">
            <a:extLst>
              <a:ext uri="{FF2B5EF4-FFF2-40B4-BE49-F238E27FC236}">
                <a16:creationId xmlns:a16="http://schemas.microsoft.com/office/drawing/2014/main" id="{F924BBC0-93A3-21DC-BDB7-435E886769BA}"/>
              </a:ext>
            </a:extLst>
          </p:cNvPr>
          <p:cNvPicPr>
            <a:picLocks noChangeAspect="1" noChangeArrowheads="1"/>
          </p:cNvPicPr>
          <p:nvPr/>
        </p:nvPicPr>
        <p:blipFill>
          <a:blip r:embed="rId5"/>
          <a:srcRect/>
          <a:stretch>
            <a:fillRect/>
          </a:stretch>
        </p:blipFill>
        <p:spPr bwMode="auto">
          <a:xfrm>
            <a:off x="8850918" y="3156437"/>
            <a:ext cx="1443600" cy="1943165"/>
          </a:xfrm>
          <a:prstGeom prst="rect">
            <a:avLst/>
          </a:prstGeom>
          <a:ln w="12700">
            <a:solidFill>
              <a:schemeClr val="bg1"/>
            </a:solidFill>
          </a:ln>
        </p:spPr>
      </p:pic>
      <p:pic>
        <p:nvPicPr>
          <p:cNvPr id="19" name="Picture 10">
            <a:extLst>
              <a:ext uri="{FF2B5EF4-FFF2-40B4-BE49-F238E27FC236}">
                <a16:creationId xmlns:a16="http://schemas.microsoft.com/office/drawing/2014/main" id="{F7D3B214-661A-50C6-4854-B82C5F648135}"/>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r="744"/>
          <a:stretch/>
        </p:blipFill>
        <p:spPr bwMode="auto">
          <a:xfrm>
            <a:off x="10409712" y="3157239"/>
            <a:ext cx="1440001" cy="1942363"/>
          </a:xfrm>
          <a:prstGeom prst="rect">
            <a:avLst/>
          </a:prstGeom>
          <a:ln w="12700">
            <a:solidFill>
              <a:schemeClr val="bg1"/>
            </a:solidFill>
          </a:ln>
        </p:spPr>
      </p:pic>
      <p:sp>
        <p:nvSpPr>
          <p:cNvPr id="20" name="Text Placeholder 2">
            <a:extLst>
              <a:ext uri="{FF2B5EF4-FFF2-40B4-BE49-F238E27FC236}">
                <a16:creationId xmlns:a16="http://schemas.microsoft.com/office/drawing/2014/main" id="{A0E28FBE-BFED-88AB-A676-0685946CC916}"/>
              </a:ext>
            </a:extLst>
          </p:cNvPr>
          <p:cNvSpPr txBox="1">
            <a:spLocks/>
          </p:cNvSpPr>
          <p:nvPr/>
        </p:nvSpPr>
        <p:spPr>
          <a:xfrm>
            <a:off x="5517159" y="5250584"/>
            <a:ext cx="6235079" cy="520312"/>
          </a:xfrm>
          <a:prstGeom prst="rect">
            <a:avLst/>
          </a:prstGeom>
          <a:solidFill>
            <a:schemeClr val="bg1"/>
          </a:solidFill>
          <a:ln w="19050">
            <a:noFill/>
          </a:ln>
        </p:spPr>
        <p:txBody>
          <a:bodyPr wrap="square" lIns="72000" tIns="108000" rIns="72000" bIns="7200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Aft>
                <a:spcPts val="500"/>
              </a:spcAft>
              <a:buNone/>
            </a:pPr>
            <a:r>
              <a:rPr lang="en-US" sz="1100">
                <a:latin typeface="+mn-lt"/>
              </a:rPr>
              <a:t>Scanning electron microphotographs of tape stripping of a 62-year-old </a:t>
            </a:r>
            <a:br>
              <a:rPr lang="en-US" sz="1100">
                <a:latin typeface="+mn-lt"/>
              </a:rPr>
            </a:br>
            <a:r>
              <a:rPr lang="en-US" sz="1100">
                <a:latin typeface="+mn-lt"/>
              </a:rPr>
              <a:t>volunteer after 84 days of treatment with 1% SYN®-TACKS CB</a:t>
            </a:r>
          </a:p>
        </p:txBody>
      </p:sp>
      <p:sp>
        <p:nvSpPr>
          <p:cNvPr id="25" name="Rectangle 24">
            <a:extLst>
              <a:ext uri="{FF2B5EF4-FFF2-40B4-BE49-F238E27FC236}">
                <a16:creationId xmlns:a16="http://schemas.microsoft.com/office/drawing/2014/main" id="{71AA135C-3639-D33B-05D6-D1D2FD79C5F8}"/>
              </a:ext>
            </a:extLst>
          </p:cNvPr>
          <p:cNvSpPr/>
          <p:nvPr/>
        </p:nvSpPr>
        <p:spPr>
          <a:xfrm>
            <a:off x="5565992" y="1681462"/>
            <a:ext cx="2785147" cy="784830"/>
          </a:xfrm>
          <a:prstGeom prst="rect">
            <a:avLst/>
          </a:prstGeom>
        </p:spPr>
        <p:txBody>
          <a:bodyPr wrap="square" lIns="0" tIns="0" rIns="0" bIns="0">
            <a:spAutoFit/>
          </a:bodyPr>
          <a:lstStyle/>
          <a:p>
            <a:r>
              <a:rPr lang="en-US" sz="1700"/>
              <a:t>Improved compactness and </a:t>
            </a:r>
            <a:r>
              <a:rPr lang="en-US" sz="1700" kern="1000"/>
              <a:t>communication </a:t>
            </a:r>
            <a:r>
              <a:rPr lang="en-US" sz="1700"/>
              <a:t>between skin layers</a:t>
            </a:r>
          </a:p>
        </p:txBody>
      </p:sp>
      <p:pic>
        <p:nvPicPr>
          <p:cNvPr id="26" name="Picture 12">
            <a:extLst>
              <a:ext uri="{FF2B5EF4-FFF2-40B4-BE49-F238E27FC236}">
                <a16:creationId xmlns:a16="http://schemas.microsoft.com/office/drawing/2014/main" id="{3643F456-4C69-6D60-91C9-A0E93BAC47CA}"/>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l="20464" t="676" r="845" b="1471"/>
          <a:stretch/>
        </p:blipFill>
        <p:spPr bwMode="auto">
          <a:xfrm>
            <a:off x="300038" y="3155603"/>
            <a:ext cx="2347913" cy="1931514"/>
          </a:xfrm>
          <a:prstGeom prst="rect">
            <a:avLst/>
          </a:prstGeom>
          <a:ln w="12700">
            <a:noFill/>
          </a:ln>
        </p:spPr>
      </p:pic>
      <p:sp>
        <p:nvSpPr>
          <p:cNvPr id="28" name="Rectangle 27">
            <a:extLst>
              <a:ext uri="{FF2B5EF4-FFF2-40B4-BE49-F238E27FC236}">
                <a16:creationId xmlns:a16="http://schemas.microsoft.com/office/drawing/2014/main" id="{F5F174D6-C57E-E72A-3548-D4787EE4F455}"/>
              </a:ext>
            </a:extLst>
          </p:cNvPr>
          <p:cNvSpPr/>
          <p:nvPr/>
        </p:nvSpPr>
        <p:spPr>
          <a:xfrm>
            <a:off x="8850919" y="1681462"/>
            <a:ext cx="2993720" cy="784830"/>
          </a:xfrm>
          <a:prstGeom prst="rect">
            <a:avLst/>
          </a:prstGeom>
        </p:spPr>
        <p:txBody>
          <a:bodyPr wrap="square" lIns="0" tIns="0" rIns="0" bIns="0">
            <a:spAutoFit/>
          </a:bodyPr>
          <a:lstStyle/>
          <a:p>
            <a:r>
              <a:rPr lang="en-US" sz="1700"/>
              <a:t>A clearly improved</a:t>
            </a:r>
            <a:br>
              <a:rPr lang="en-US" sz="1700"/>
            </a:br>
            <a:r>
              <a:rPr lang="en-US" sz="1700"/>
              <a:t>cohesion, number of cell layers torn off is reduced</a:t>
            </a:r>
          </a:p>
        </p:txBody>
      </p:sp>
      <p:sp>
        <p:nvSpPr>
          <p:cNvPr id="9" name="Title 1">
            <a:extLst>
              <a:ext uri="{FF2B5EF4-FFF2-40B4-BE49-F238E27FC236}">
                <a16:creationId xmlns:a16="http://schemas.microsoft.com/office/drawing/2014/main" id="{DA98D728-719E-C75A-23BC-4E7B147D4500}"/>
              </a:ext>
            </a:extLst>
          </p:cNvPr>
          <p:cNvSpPr txBox="1">
            <a:spLocks/>
          </p:cNvSpPr>
          <p:nvPr/>
        </p:nvSpPr>
        <p:spPr>
          <a:xfrm>
            <a:off x="302401" y="2838939"/>
            <a:ext cx="2345550" cy="303211"/>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a:lstStyle>
          <a:p>
            <a:r>
              <a:rPr lang="en-US"/>
              <a:t>Before</a:t>
            </a:r>
            <a:endParaRPr lang="en-GB"/>
          </a:p>
        </p:txBody>
      </p:sp>
      <p:sp>
        <p:nvSpPr>
          <p:cNvPr id="11" name="Title 1">
            <a:extLst>
              <a:ext uri="{FF2B5EF4-FFF2-40B4-BE49-F238E27FC236}">
                <a16:creationId xmlns:a16="http://schemas.microsoft.com/office/drawing/2014/main" id="{C0DD7464-71B2-AF18-A59B-38221C812A8B}"/>
              </a:ext>
            </a:extLst>
          </p:cNvPr>
          <p:cNvSpPr txBox="1">
            <a:spLocks/>
          </p:cNvSpPr>
          <p:nvPr/>
        </p:nvSpPr>
        <p:spPr>
          <a:xfrm>
            <a:off x="2933458" y="2838939"/>
            <a:ext cx="2345550" cy="303211"/>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a:lstStyle>
          <a:p>
            <a:r>
              <a:rPr lang="en-US"/>
              <a:t>After</a:t>
            </a:r>
            <a:endParaRPr lang="en-GB"/>
          </a:p>
        </p:txBody>
      </p:sp>
      <p:sp>
        <p:nvSpPr>
          <p:cNvPr id="12" name="Text Placeholder 2">
            <a:extLst>
              <a:ext uri="{FF2B5EF4-FFF2-40B4-BE49-F238E27FC236}">
                <a16:creationId xmlns:a16="http://schemas.microsoft.com/office/drawing/2014/main" id="{B0487986-DC6D-A0EA-75CE-BD7E1A1F39B6}"/>
              </a:ext>
            </a:extLst>
          </p:cNvPr>
          <p:cNvSpPr txBox="1">
            <a:spLocks/>
          </p:cNvSpPr>
          <p:nvPr/>
        </p:nvSpPr>
        <p:spPr>
          <a:xfrm>
            <a:off x="216410" y="1163291"/>
            <a:ext cx="5434096" cy="400110"/>
          </a:xfrm>
          <a:prstGeom prst="rect">
            <a:avLst/>
          </a:prstGeom>
        </p:spPr>
        <p:txBody>
          <a:bodyPr wrap="square">
            <a:sp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lvl="1" indent="0">
              <a:lnSpc>
                <a:spcPct val="100000"/>
              </a:lnSpc>
              <a:spcBef>
                <a:spcPts val="0"/>
              </a:spcBef>
              <a:spcAft>
                <a:spcPts val="1000"/>
              </a:spcAft>
              <a:buClr>
                <a:srgbClr val="0070BA"/>
              </a:buClr>
              <a:buFont typeface="Wingdings" panose="05000000000000000000" pitchFamily="2" charset="2"/>
              <a:buNone/>
            </a:pPr>
            <a:r>
              <a:rPr lang="en-GB" sz="2000" b="1"/>
              <a:t>Visible reduction of wrinkle appearance</a:t>
            </a:r>
          </a:p>
        </p:txBody>
      </p:sp>
      <p:sp>
        <p:nvSpPr>
          <p:cNvPr id="29" name="Title 1">
            <a:extLst>
              <a:ext uri="{FF2B5EF4-FFF2-40B4-BE49-F238E27FC236}">
                <a16:creationId xmlns:a16="http://schemas.microsoft.com/office/drawing/2014/main" id="{C7F58538-D33A-0768-9A07-8FC5D145132E}"/>
              </a:ext>
            </a:extLst>
          </p:cNvPr>
          <p:cNvSpPr txBox="1">
            <a:spLocks/>
          </p:cNvSpPr>
          <p:nvPr/>
        </p:nvSpPr>
        <p:spPr>
          <a:xfrm>
            <a:off x="5570214" y="2838939"/>
            <a:ext cx="1435778" cy="303211"/>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a:lstStyle>
          <a:p>
            <a:r>
              <a:rPr lang="en-US"/>
              <a:t>Before</a:t>
            </a:r>
            <a:endParaRPr lang="en-GB"/>
          </a:p>
        </p:txBody>
      </p:sp>
      <p:sp>
        <p:nvSpPr>
          <p:cNvPr id="30" name="Title 1">
            <a:extLst>
              <a:ext uri="{FF2B5EF4-FFF2-40B4-BE49-F238E27FC236}">
                <a16:creationId xmlns:a16="http://schemas.microsoft.com/office/drawing/2014/main" id="{5FEC6223-6937-465A-AA47-F133F8B93357}"/>
              </a:ext>
            </a:extLst>
          </p:cNvPr>
          <p:cNvSpPr txBox="1">
            <a:spLocks/>
          </p:cNvSpPr>
          <p:nvPr/>
        </p:nvSpPr>
        <p:spPr>
          <a:xfrm>
            <a:off x="7121187" y="2838939"/>
            <a:ext cx="1442488" cy="303211"/>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a:lstStyle>
          <a:p>
            <a:r>
              <a:rPr lang="en-US"/>
              <a:t>After</a:t>
            </a:r>
            <a:endParaRPr lang="en-GB"/>
          </a:p>
        </p:txBody>
      </p:sp>
      <p:sp>
        <p:nvSpPr>
          <p:cNvPr id="31" name="Title 1">
            <a:extLst>
              <a:ext uri="{FF2B5EF4-FFF2-40B4-BE49-F238E27FC236}">
                <a16:creationId xmlns:a16="http://schemas.microsoft.com/office/drawing/2014/main" id="{69333C04-F89F-F835-BA68-EE3195FD9BB3}"/>
              </a:ext>
            </a:extLst>
          </p:cNvPr>
          <p:cNvSpPr txBox="1">
            <a:spLocks/>
          </p:cNvSpPr>
          <p:nvPr/>
        </p:nvSpPr>
        <p:spPr>
          <a:xfrm>
            <a:off x="8851178" y="2838939"/>
            <a:ext cx="1435778" cy="303211"/>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a:lstStyle>
          <a:p>
            <a:r>
              <a:rPr lang="en-US"/>
              <a:t>Before</a:t>
            </a:r>
            <a:endParaRPr lang="en-GB"/>
          </a:p>
        </p:txBody>
      </p:sp>
      <p:sp>
        <p:nvSpPr>
          <p:cNvPr id="32" name="Title 1">
            <a:extLst>
              <a:ext uri="{FF2B5EF4-FFF2-40B4-BE49-F238E27FC236}">
                <a16:creationId xmlns:a16="http://schemas.microsoft.com/office/drawing/2014/main" id="{5E53ABFF-8D72-D443-AB0E-E47961F3914D}"/>
              </a:ext>
            </a:extLst>
          </p:cNvPr>
          <p:cNvSpPr txBox="1">
            <a:spLocks/>
          </p:cNvSpPr>
          <p:nvPr/>
        </p:nvSpPr>
        <p:spPr>
          <a:xfrm>
            <a:off x="10402151" y="2838939"/>
            <a:ext cx="1442488" cy="303211"/>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a:lstStyle>
          <a:p>
            <a:r>
              <a:rPr lang="en-US"/>
              <a:t>After</a:t>
            </a:r>
            <a:endParaRPr lang="en-GB"/>
          </a:p>
        </p:txBody>
      </p:sp>
    </p:spTree>
    <p:extLst>
      <p:ext uri="{BB962C8B-B14F-4D97-AF65-F5344CB8AC3E}">
        <p14:creationId xmlns:p14="http://schemas.microsoft.com/office/powerpoint/2010/main" val="11295588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0F9E985F-A3F0-ECBB-998D-80FC7E5CB97D}"/>
              </a:ext>
            </a:extLst>
          </p:cNvPr>
          <p:cNvSpPr txBox="1">
            <a:spLocks/>
          </p:cNvSpPr>
          <p:nvPr/>
        </p:nvSpPr>
        <p:spPr>
          <a:xfrm>
            <a:off x="302400" y="4248000"/>
            <a:ext cx="11595600" cy="1979625"/>
          </a:xfrm>
          <a:prstGeom prst="rect">
            <a:avLst/>
          </a:prstGeom>
        </p:spPr>
        <p:txBody>
          <a:bodyPr lIns="0" tIns="0" rIns="0" bIns="0" anchor="t"/>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endParaRPr kumimoji="0" lang="en-US" sz="1600" b="0" i="0" u="none" strike="sngStrike" kern="1200" cap="none" spc="0" normalizeH="0" baseline="0" noProof="0">
              <a:ln>
                <a:noFill/>
              </a:ln>
              <a:solidFill>
                <a:prstClr val="black"/>
              </a:solidFill>
              <a:effectLst/>
              <a:uLnTx/>
              <a:uFillTx/>
              <a:latin typeface="DM Sans"/>
              <a:ea typeface="+mn-ea"/>
              <a:cs typeface="+mn-cs"/>
            </a:endParaRPr>
          </a:p>
        </p:txBody>
      </p:sp>
      <p:sp>
        <p:nvSpPr>
          <p:cNvPr id="13" name="Title 2">
            <a:extLst>
              <a:ext uri="{FF2B5EF4-FFF2-40B4-BE49-F238E27FC236}">
                <a16:creationId xmlns:a16="http://schemas.microsoft.com/office/drawing/2014/main" id="{9D5BED00-5074-3B29-7A81-5B5FD9F7FEB7}"/>
              </a:ext>
            </a:extLst>
          </p:cNvPr>
          <p:cNvSpPr>
            <a:spLocks noGrp="1"/>
          </p:cNvSpPr>
          <p:nvPr>
            <p:ph type="title"/>
          </p:nvPr>
        </p:nvSpPr>
        <p:spPr/>
        <p:txBody>
          <a:bodyPr>
            <a:normAutofit fontScale="90000"/>
          </a:bodyPr>
          <a:lstStyle/>
          <a:p>
            <a:r>
              <a:rPr lang="en-US"/>
              <a:t>Disclaimer</a:t>
            </a:r>
          </a:p>
        </p:txBody>
      </p:sp>
      <p:sp>
        <p:nvSpPr>
          <p:cNvPr id="18" name="Text Placeholder 3">
            <a:extLst>
              <a:ext uri="{FF2B5EF4-FFF2-40B4-BE49-F238E27FC236}">
                <a16:creationId xmlns:a16="http://schemas.microsoft.com/office/drawing/2014/main" id="{22C41E01-EABC-C70F-EBA1-EB771EEA9E38}"/>
              </a:ext>
            </a:extLst>
          </p:cNvPr>
          <p:cNvSpPr txBox="1">
            <a:spLocks/>
          </p:cNvSpPr>
          <p:nvPr/>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dirty="0">
                <a:ln>
                  <a:noFill/>
                </a:ln>
                <a:solidFill>
                  <a:prstClr val="white"/>
                </a:solidFill>
                <a:effectLst/>
                <a:uLnTx/>
                <a:uFillTx/>
                <a:latin typeface="DM Sans"/>
                <a:ea typeface="+mn-ea"/>
                <a:cs typeface="+mn-cs"/>
              </a:rPr>
              <a:t> has used diligent care to ensure that the information provided herein is accurate and up-to-date to the best of its knowledge. However, </a:t>
            </a:r>
            <a:r>
              <a:rPr kumimoji="0" lang="en-GB"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dirty="0">
                <a:ln>
                  <a:noFill/>
                </a:ln>
                <a:solidFill>
                  <a:prstClr val="white"/>
                </a:solidFill>
                <a:effectLst/>
                <a:uLnTx/>
                <a:uFillTx/>
                <a:latin typeface="DM Sans"/>
                <a:ea typeface="+mn-ea"/>
                <a:cs typeface="+mn-cs"/>
              </a:rPr>
              <a:t> makes no representation or warranty, either expressly or implied, of the accuracy, reliability, completeness, or suitability thereof. The information provided herein contains scientific and product information for business-to-business use and does not constitute or provide scientific or medical advice, diagnosis or recommendation for treatment options. Country or region-specific information should be considered when labelling or advertising to final consumer. In no event shall </a:t>
            </a:r>
            <a:r>
              <a:rPr kumimoji="0" lang="en-GB"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dirty="0">
                <a:ln>
                  <a:noFill/>
                </a:ln>
                <a:solidFill>
                  <a:prstClr val="white"/>
                </a:solidFill>
                <a:effectLst/>
                <a:uLnTx/>
                <a:uFillTx/>
                <a:latin typeface="DM Sans"/>
                <a:ea typeface="+mn-ea"/>
                <a:cs typeface="+mn-cs"/>
              </a:rPr>
              <a:t> be liable for any direct or indirect damages arising from or reliance upon, or use of, any information provided herein. The content of this document is subject to change without further notice. Please contact your local </a:t>
            </a:r>
            <a:r>
              <a:rPr kumimoji="0" lang="en-GB"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dirty="0">
                <a:ln>
                  <a:noFill/>
                </a:ln>
                <a:solidFill>
                  <a:prstClr val="white"/>
                </a:solidFill>
                <a:effectLst/>
                <a:uLnTx/>
                <a:uFillTx/>
                <a:latin typeface="DM Sans"/>
                <a:ea typeface="+mn-ea"/>
                <a:cs typeface="+mn-cs"/>
              </a:rPr>
              <a:t> representative for the latest information. All trademarks listed in this document are either (registered) trademarks of, or trademarks licensed by, the </a:t>
            </a:r>
            <a:r>
              <a:rPr kumimoji="0" lang="en-GB"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dirty="0">
                <a:ln>
                  <a:noFill/>
                </a:ln>
                <a:solidFill>
                  <a:prstClr val="white"/>
                </a:solidFill>
                <a:effectLst/>
                <a:uLnTx/>
                <a:uFillTx/>
                <a:latin typeface="DM Sans"/>
                <a:ea typeface="+mn-ea"/>
                <a:cs typeface="+mn-cs"/>
              </a:rPr>
              <a:t> group of companies, unless explicitly stated otherwise.</a:t>
            </a:r>
          </a:p>
        </p:txBody>
      </p:sp>
      <p:sp>
        <p:nvSpPr>
          <p:cNvPr id="19" name="Title 2">
            <a:extLst>
              <a:ext uri="{FF2B5EF4-FFF2-40B4-BE49-F238E27FC236}">
                <a16:creationId xmlns:a16="http://schemas.microsoft.com/office/drawing/2014/main" id="{3E7FEA32-015C-FBB7-062E-065D650F5F68}"/>
              </a:ext>
            </a:extLst>
          </p:cNvPr>
          <p:cNvSpPr txBox="1">
            <a:spLocks/>
          </p:cNvSpPr>
          <p:nvPr/>
        </p:nvSpPr>
        <p:spPr>
          <a:xfrm>
            <a:off x="302401" y="3603454"/>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prstClr val="white"/>
              </a:solidFill>
              <a:effectLst/>
              <a:uLnTx/>
              <a:uFillTx/>
              <a:latin typeface="DM Sans Bold"/>
              <a:ea typeface="+mj-ea"/>
              <a:cs typeface="+mj-cs"/>
            </a:endParaRPr>
          </a:p>
        </p:txBody>
      </p:sp>
      <p:sp>
        <p:nvSpPr>
          <p:cNvPr id="20" name="Text Placeholder 1">
            <a:extLst>
              <a:ext uri="{FF2B5EF4-FFF2-40B4-BE49-F238E27FC236}">
                <a16:creationId xmlns:a16="http://schemas.microsoft.com/office/drawing/2014/main" id="{CC0294DB-A1AA-D89F-2C9F-103055BB7EE0}"/>
              </a:ext>
            </a:extLst>
          </p:cNvPr>
          <p:cNvSpPr>
            <a:spLocks noGrp="1"/>
          </p:cNvSpPr>
          <p:nvPr/>
        </p:nvSpPr>
        <p:spPr>
          <a:xfrm>
            <a:off x="294000" y="4248000"/>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The information provided herein is provided for information purposes only and has been prepared by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in accordance with its own methodology.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has used diligent care to ensure that it is accurate and up-to-date, however,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makes no representation or warranty, either expressly or implied, of the accuracy, reliability, or completeness thereof. In no event shall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be liable for any damages arising from or reliance upon, or use of, any information provided herein. Further,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shall not bear any liability for the application and/or use of any processed material containing its product(s). The formulation of the finished product is the customer’s sole responsibility. It is the customer’s responsibility to determine the suitability of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dsm-firmenich’s</a:t>
            </a:r>
            <a:r>
              <a:rPr kumimoji="0" lang="en-US" sz="1200" b="0" i="0" u="none" strike="noStrike" kern="0" cap="none" spc="0" normalizeH="0" baseline="0" noProof="0">
                <a:ln>
                  <a:noFill/>
                </a:ln>
                <a:solidFill>
                  <a:prstClr val="white"/>
                </a:solidFill>
                <a:effectLst/>
                <a:uLnTx/>
                <a:uFillTx/>
                <a:latin typeface="DM Sans"/>
                <a:ea typeface="+mn-ea"/>
                <a:cs typeface="+mn-cs"/>
              </a:rPr>
              <a:t>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representative for further details. © DSM Nutritional Products AG, 2025.</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0" cap="none" spc="0" normalizeH="0" baseline="0" noProof="0">
              <a:ln>
                <a:noFill/>
              </a:ln>
              <a:solidFill>
                <a:prstClr val="white"/>
              </a:solidFill>
              <a:effectLst/>
              <a:uLnTx/>
              <a:uFillTx/>
              <a:latin typeface="DM Sans"/>
              <a:ea typeface="+mn-ea"/>
              <a:cs typeface="+mn-cs"/>
            </a:endParaRPr>
          </a:p>
        </p:txBody>
      </p:sp>
      <p:sp>
        <p:nvSpPr>
          <p:cNvPr id="10" name="Text Placeholder 3">
            <a:extLst>
              <a:ext uri="{FF2B5EF4-FFF2-40B4-BE49-F238E27FC236}">
                <a16:creationId xmlns:a16="http://schemas.microsoft.com/office/drawing/2014/main" id="{DFAC35AD-9E59-014D-A589-3CFE9BEB1B9A}"/>
              </a:ext>
            </a:extLst>
          </p:cNvPr>
          <p:cNvSpPr txBox="1">
            <a:spLocks/>
          </p:cNvSpPr>
          <p:nvPr/>
        </p:nvSpPr>
        <p:spPr>
          <a:xfrm>
            <a:off x="213360" y="605611"/>
            <a:ext cx="10480632" cy="303211"/>
          </a:xfrm>
          <a:prstGeom prst="rect">
            <a:avLst/>
          </a:prstGeom>
        </p:spPr>
        <p:txBody>
          <a:bodyPr anchor="t" anchorCtr="0"/>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dirty="0">
                <a:solidFill>
                  <a:prstClr val="white"/>
                </a:solidFill>
                <a:latin typeface="DM Sans"/>
              </a:rPr>
              <a:t>Copyright © DSM Nutritional Products Ltd 2025, 4002 Basel, Switzerland. </a:t>
            </a:r>
          </a:p>
          <a:p>
            <a:r>
              <a:rPr lang="en-US" sz="1200" dirty="0">
                <a:solidFill>
                  <a:prstClr val="white"/>
                </a:solidFill>
                <a:latin typeface="DM Sans"/>
              </a:rPr>
              <a:t>www.dsm-firmenich.com. All rights reserved.</a:t>
            </a:r>
          </a:p>
        </p:txBody>
      </p:sp>
    </p:spTree>
    <p:extLst>
      <p:ext uri="{BB962C8B-B14F-4D97-AF65-F5344CB8AC3E}">
        <p14:creationId xmlns:p14="http://schemas.microsoft.com/office/powerpoint/2010/main" val="6907627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3611726"/>
      </p:ext>
    </p:extLst>
  </p:cSld>
  <p:clrMapOvr>
    <a:masterClrMapping/>
  </p:clrMapOvr>
</p:sld>
</file>

<file path=ppt/theme/theme1.xml><?xml version="1.0" encoding="utf-8"?>
<a:theme xmlns:a="http://schemas.openxmlformats.org/drawingml/2006/main" name="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dsm-firmenic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Green 1">
      <a:srgbClr val="C3E6E1"/>
    </a:custClr>
    <a:custClr name="Green 2">
      <a:srgbClr val="76D0C2"/>
    </a:custClr>
    <a:custClr name="Green 3">
      <a:srgbClr val="44B4A1"/>
    </a:custClr>
    <a:custClr name="Green 4">
      <a:srgbClr val="277E6E"/>
    </a:custClr>
    <a:custClr name="Green 5">
      <a:srgbClr val="084337"/>
    </a:custClr>
    <a:custClr name="Blue 1">
      <a:srgbClr val="CBE7F5"/>
    </a:custClr>
    <a:custClr name="Blue 2">
      <a:srgbClr val="89C7E8"/>
    </a:custClr>
    <a:custClr name="Blue 3">
      <a:srgbClr val="48A2CF"/>
    </a:custClr>
    <a:custClr name="Blue 4">
      <a:srgbClr val="307297"/>
    </a:custClr>
    <a:custClr name="Blue 5">
      <a:srgbClr val="0B3C56"/>
    </a:custClr>
    <a:custClr name="Purple 1">
      <a:srgbClr val="EEDBF7"/>
    </a:custClr>
    <a:custClr name="Purple 2">
      <a:srgbClr val="D9B0EA"/>
    </a:custClr>
    <a:custClr name="Purple 3">
      <a:srgbClr val="BD69D7"/>
    </a:custClr>
    <a:custClr name="Purple 4">
      <a:srgbClr val="9138B0"/>
    </a:custClr>
    <a:custClr name="Purple 5">
      <a:srgbClr val="58166D"/>
    </a:custClr>
    <a:custClr name="Red 1">
      <a:srgbClr val="F5D0C9"/>
    </a:custClr>
    <a:custClr name="Red 2">
      <a:srgbClr val="E67F7C"/>
    </a:custClr>
    <a:custClr name="Red 3">
      <a:srgbClr val="D34252"/>
    </a:custClr>
    <a:custClr name="Red 4">
      <a:srgbClr val="9D2835"/>
    </a:custClr>
    <a:custClr name="Red 5">
      <a:srgbClr val="6D0E17"/>
    </a:custClr>
    <a:custClr name="Orange 1">
      <a:srgbClr val="F5D8B8"/>
    </a:custClr>
    <a:custClr name="Orange 2">
      <a:srgbClr val="FFAA4D"/>
    </a:custClr>
    <a:custClr name="Orange 3">
      <a:srgbClr val="F08B1F"/>
    </a:custClr>
    <a:custClr name="Orange 4">
      <a:srgbClr val="CC7414"/>
    </a:custClr>
    <a:custClr name="Orange 5">
      <a:srgbClr val="994F00"/>
    </a:custClr>
    <a:custClr name="Yellow 1">
      <a:srgbClr val="EDF2AE"/>
    </a:custClr>
    <a:custClr name="Yellow 2">
      <a:srgbClr val="CBD938"/>
    </a:custClr>
    <a:custClr name="Yellow 3">
      <a:srgbClr val="B2BF00"/>
    </a:custClr>
    <a:custClr name="Yellow 4">
      <a:srgbClr val="727A06"/>
    </a:custClr>
    <a:custClr name="Yellow 5">
      <a:srgbClr val="353B09"/>
    </a:custClr>
    <a:custClr name="Brown 1">
      <a:srgbClr val="F0F0F0"/>
    </a:custClr>
    <a:custClr name="Brown 2">
      <a:srgbClr val="CCBCB8"/>
    </a:custClr>
    <a:custClr name="Brown 3">
      <a:srgbClr val="B3978F"/>
    </a:custClr>
    <a:custClr name="Brown 4">
      <a:srgbClr val="897974"/>
    </a:custClr>
    <a:custClr name="Brown 5">
      <a:srgbClr val="4D3C35"/>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2.xml><?xml version="1.0" encoding="utf-8"?>
<a:theme xmlns:a="http://schemas.openxmlformats.org/drawingml/2006/main" name="1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dsm-firmenic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Green 1">
      <a:srgbClr val="C3E6E1"/>
    </a:custClr>
    <a:custClr name="Green 2">
      <a:srgbClr val="76D0C2"/>
    </a:custClr>
    <a:custClr name="Green 3">
      <a:srgbClr val="44B4A1"/>
    </a:custClr>
    <a:custClr name="Green 4">
      <a:srgbClr val="277E6E"/>
    </a:custClr>
    <a:custClr name="Green 5">
      <a:srgbClr val="084337"/>
    </a:custClr>
    <a:custClr name="Blue 1">
      <a:srgbClr val="CBE7F5"/>
    </a:custClr>
    <a:custClr name="Blue 2">
      <a:srgbClr val="89C7E8"/>
    </a:custClr>
    <a:custClr name="Blue 3">
      <a:srgbClr val="48A2CF"/>
    </a:custClr>
    <a:custClr name="Blue 4">
      <a:srgbClr val="307297"/>
    </a:custClr>
    <a:custClr name="Blue 5">
      <a:srgbClr val="0B3C56"/>
    </a:custClr>
    <a:custClr name="Purple 1">
      <a:srgbClr val="EEDBF7"/>
    </a:custClr>
    <a:custClr name="Purple 2">
      <a:srgbClr val="D9B0EA"/>
    </a:custClr>
    <a:custClr name="Purple 3">
      <a:srgbClr val="BD69D7"/>
    </a:custClr>
    <a:custClr name="Purple 4">
      <a:srgbClr val="9138B0"/>
    </a:custClr>
    <a:custClr name="Purple 5">
      <a:srgbClr val="58166D"/>
    </a:custClr>
    <a:custClr name="Red 1">
      <a:srgbClr val="F5D0C9"/>
    </a:custClr>
    <a:custClr name="Red 2">
      <a:srgbClr val="E67F7C"/>
    </a:custClr>
    <a:custClr name="Red 3">
      <a:srgbClr val="D34252"/>
    </a:custClr>
    <a:custClr name="Red 4">
      <a:srgbClr val="9D2835"/>
    </a:custClr>
    <a:custClr name="Red 5">
      <a:srgbClr val="6D0E17"/>
    </a:custClr>
    <a:custClr name="Orange 1">
      <a:srgbClr val="F5D8B8"/>
    </a:custClr>
    <a:custClr name="Orange 2">
      <a:srgbClr val="FFAA4D"/>
    </a:custClr>
    <a:custClr name="Orange 3">
      <a:srgbClr val="F08B1F"/>
    </a:custClr>
    <a:custClr name="Orange 4">
      <a:srgbClr val="CC7414"/>
    </a:custClr>
    <a:custClr name="Orange 5">
      <a:srgbClr val="994F00"/>
    </a:custClr>
    <a:custClr name="Yellow 1">
      <a:srgbClr val="EDF2AE"/>
    </a:custClr>
    <a:custClr name="Yellow 2">
      <a:srgbClr val="CBD938"/>
    </a:custClr>
    <a:custClr name="Yellow 3">
      <a:srgbClr val="B2BF00"/>
    </a:custClr>
    <a:custClr name="Yellow 4">
      <a:srgbClr val="727A06"/>
    </a:custClr>
    <a:custClr name="Yellow 5">
      <a:srgbClr val="353B09"/>
    </a:custClr>
    <a:custClr name="Brown 1">
      <a:srgbClr val="F0F0F0"/>
    </a:custClr>
    <a:custClr name="Brown 2">
      <a:srgbClr val="CCBCB8"/>
    </a:custClr>
    <a:custClr name="Brown 3">
      <a:srgbClr val="B3978F"/>
    </a:custClr>
    <a:custClr name="Brown 4">
      <a:srgbClr val="897974"/>
    </a:custClr>
    <a:custClr name="Brown 5">
      <a:srgbClr val="4D3C35"/>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3.xml><?xml version="1.0" encoding="utf-8"?>
<a:theme xmlns:a="http://schemas.openxmlformats.org/drawingml/2006/main" name="SYN-COLL_master_template">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4.xml><?xml version="1.0" encoding="utf-8"?>
<a:theme xmlns:a="http://schemas.openxmlformats.org/drawingml/2006/main" name="2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5.xml><?xml version="1.0" encoding="utf-8"?>
<a:theme xmlns:a="http://schemas.openxmlformats.org/drawingml/2006/main" name="3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DSMClassification xmlns="5a2251cd-bd5e-462d-8f0e-b8d48ef43808" xsi:nil="true"/>
    <lcf76f155ced4ddcb4097134ff3c332f xmlns="4e78ffb6-5573-4dae-972d-0246748d492f">
      <Terms xmlns="http://schemas.microsoft.com/office/infopath/2007/PartnerControls"/>
    </lcf76f155ced4ddcb4097134ff3c332f>
    <Marcom_x0020_Status xmlns="4e78ffb6-5573-4dae-972d-0246748d492f">not started</Marcom_x0020_Status>
    <Transfer_x0020_B_x0026_C_x0020_Connect xmlns="4e78ffb6-5573-4dae-972d-0246748d492f">no</Transfer_x0020_B_x0026_C_x0020_Connect>
    <Validation_x0020_Mkt xmlns="4e78ffb6-5573-4dae-972d-0246748d492f">no</Validation_x0020_Mkt>
    <Marcom_x0020_Support_x0020_Needed xmlns="4e78ffb6-5573-4dae-972d-0246748d492f">yes</Marcom_x0020_Support_x0020_Needed>
    <Content_x0020_Revision xmlns="4e78ffb6-5573-4dae-972d-0246748d492f">Finished</Content_x0020_Revision>
    <Assigned_x0020_to0 xmlns="4e78ffb6-5573-4dae-972d-0246748d492f">Hannah Rogers</Assigned_x0020_to0>
    <Est_x002e_Cost xmlns="4e78ffb6-5573-4dae-972d-0246748d492f" xsi:nil="true"/>
    <Notes xmlns="4e78ffb6-5573-4dae-972d-0246748d492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83D522BEB6C2744AA6709FD0672D96B" ma:contentTypeVersion="24" ma:contentTypeDescription="Create a new document." ma:contentTypeScope="" ma:versionID="4fe01998d84831e3173bb89675f2ab84">
  <xsd:schema xmlns:xsd="http://www.w3.org/2001/XMLSchema" xmlns:xs="http://www.w3.org/2001/XMLSchema" xmlns:p="http://schemas.microsoft.com/office/2006/metadata/properties" xmlns:ns2="4e78ffb6-5573-4dae-972d-0246748d492f" xmlns:ns3="5a2251cd-bd5e-462d-8f0e-b8d48ef43808" xmlns:ns4="8a4562e5-d5b1-4d26-b0bf-7e79abe2fe6f" targetNamespace="http://schemas.microsoft.com/office/2006/metadata/properties" ma:root="true" ma:fieldsID="0555b024216dd9cb21164f3cc3edcb24" ns2:_="" ns3:_="" ns4:_="">
    <xsd:import namespace="4e78ffb6-5573-4dae-972d-0246748d492f"/>
    <xsd:import namespace="5a2251cd-bd5e-462d-8f0e-b8d48ef43808"/>
    <xsd:import namespace="8a4562e5-d5b1-4d26-b0bf-7e79abe2fe6f"/>
    <xsd:element name="properties">
      <xsd:complexType>
        <xsd:sequence>
          <xsd:element name="documentManagement">
            <xsd:complexType>
              <xsd:all>
                <xsd:element ref="ns2:Marcom_x0020_Support_x0020_Needed" minOccurs="0"/>
                <xsd:element ref="ns2:Marcom_x0020_Status" minOccurs="0"/>
                <xsd:element ref="ns3:DSMClassification" minOccurs="0"/>
                <xsd:element ref="ns3:TaxCatchAll" minOccurs="0"/>
                <xsd:element ref="ns3:TaxCatchAllLabel" minOccurs="0"/>
                <xsd:element ref="ns2:MediaServiceMetadata" minOccurs="0"/>
                <xsd:element ref="ns2:MediaServiceFastMetadata" minOccurs="0"/>
                <xsd:element ref="ns2:MediaServiceSearchProperties" minOccurs="0"/>
                <xsd:element ref="ns2:MediaServiceObjectDetectorVersions" minOccurs="0"/>
                <xsd:element ref="ns4:SharedWithUsers" minOccurs="0"/>
                <xsd:element ref="ns4:SharedWithDetails" minOccurs="0"/>
                <xsd:element ref="ns2:lcf76f155ced4ddcb4097134ff3c332f"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Validation_x0020_Mkt" minOccurs="0"/>
                <xsd:element ref="ns2:Transfer_x0020_B_x0026_C_x0020_Connect" minOccurs="0"/>
                <xsd:element ref="ns2:Content_x0020_Revision" minOccurs="0"/>
                <xsd:element ref="ns2:Assigned_x0020_to0" minOccurs="0"/>
                <xsd:element ref="ns2:Est_x002e_Cost" minOccurs="0"/>
                <xsd:element ref="ns2:MediaServiceBillingMetadata"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78ffb6-5573-4dae-972d-0246748d492f" elementFormDefault="qualified">
    <xsd:import namespace="http://schemas.microsoft.com/office/2006/documentManagement/types"/>
    <xsd:import namespace="http://schemas.microsoft.com/office/infopath/2007/PartnerControls"/>
    <xsd:element name="Marcom_x0020_Support_x0020_Needed" ma:index="2" nillable="true" ma:displayName="Marcom Support Needed" ma:default="yes" ma:format="Dropdown" ma:internalName="Marcom_x0020_Support_x0020_Needed">
      <xsd:simpleType>
        <xsd:restriction base="dms:Choice">
          <xsd:enumeration value="yes"/>
          <xsd:enumeration value="no"/>
        </xsd:restriction>
      </xsd:simpleType>
    </xsd:element>
    <xsd:element name="Marcom_x0020_Status" ma:index="3" nillable="true" ma:displayName="Marcom Status" ma:default="ongoing" ma:format="Dropdown" ma:internalName="Marcom_x0020_Status">
      <xsd:simpleType>
        <xsd:restriction base="dms:Choice">
          <xsd:enumeration value="not started"/>
          <xsd:enumeration value="ongoing"/>
          <xsd:enumeration value="finished"/>
          <xsd:enumeration value="not applicable"/>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dexed="true" ma:internalName="MediaServiceLocation" ma:readOnly="true">
      <xsd:simpleType>
        <xsd:restriction base="dms:Text"/>
      </xsd:simpleType>
    </xsd:element>
    <xsd:element name="Validation_x0020_Mkt" ma:index="26" nillable="true" ma:displayName="Validation Mkt" ma:default="yes" ma:format="Dropdown" ma:internalName="Validation_x0020_Mkt">
      <xsd:simpleType>
        <xsd:restriction base="dms:Choice">
          <xsd:enumeration value="yes"/>
          <xsd:enumeration value="no"/>
        </xsd:restriction>
      </xsd:simpleType>
    </xsd:element>
    <xsd:element name="Transfer_x0020_B_x0026_C_x0020_Connect" ma:index="27" nillable="true" ma:displayName="Transfer B&amp;C Connect" ma:default="no" ma:format="Dropdown" ma:internalName="Transfer_x0020_B_x0026_C_x0020_Connect">
      <xsd:simpleType>
        <xsd:restriction base="dms:Choice">
          <xsd:enumeration value="yes"/>
          <xsd:enumeration value="no"/>
        </xsd:restriction>
      </xsd:simpleType>
    </xsd:element>
    <xsd:element name="Content_x0020_Revision" ma:index="28" nillable="true" ma:displayName="Content Revision" ma:format="Dropdown" ma:internalName="Content_x0020_Revision">
      <xsd:simpleType>
        <xsd:restriction base="dms:Choice">
          <xsd:enumeration value="Finished"/>
          <xsd:enumeration value="Ongoing"/>
          <xsd:enumeration value="Not Started"/>
        </xsd:restriction>
      </xsd:simpleType>
    </xsd:element>
    <xsd:element name="Assigned_x0020_to0" ma:index="29" nillable="true" ma:displayName="Assigned to" ma:default="Hannah Rogers" ma:format="Dropdown" ma:internalName="Assigned_x0020_to0">
      <xsd:simpleType>
        <xsd:union memberTypes="dms:Text">
          <xsd:simpleType>
            <xsd:restriction base="dms:Choice">
              <xsd:enumeration value="Hannah Rogers"/>
            </xsd:restriction>
          </xsd:simpleType>
        </xsd:union>
      </xsd:simpleType>
    </xsd:element>
    <xsd:element name="Est_x002e_Cost" ma:index="30" nillable="true" ma:displayName="Est. Cost" ma:format="Dropdown" ma:internalName="Est_x002e_Cost">
      <xsd:simpleType>
        <xsd:restriction base="dms:Text">
          <xsd:maxLength value="255"/>
        </xsd:restriction>
      </xsd:simpleType>
    </xsd:element>
    <xsd:element name="MediaServiceBillingMetadata" ma:index="31" nillable="true" ma:displayName="MediaServiceBillingMetadata" ma:hidden="true" ma:internalName="MediaServiceBillingMetadata" ma:readOnly="true">
      <xsd:simpleType>
        <xsd:restriction base="dms:Note"/>
      </xsd:simpleType>
    </xsd:element>
    <xsd:element name="Notes" ma:index="32" nillable="true" ma:displayName="Notes" ma:format="Dropdown" ma:internalName="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DSMClassification" ma:index="4"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element name="TaxCatchAll" ma:index="10" nillable="true" ma:displayName="Taxonomy Catch All Column" ma:hidden="true" ma:list="{d5252302-c73c-4135-bb4e-b546356d5e82}" ma:internalName="TaxCatchAll" ma:showField="CatchAllData" ma:web="8a4562e5-d5b1-4d26-b0bf-7e79abe2fe6f">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d5252302-c73c-4135-bb4e-b546356d5e82}" ma:internalName="TaxCatchAllLabel" ma:readOnly="true" ma:showField="CatchAllDataLabel" ma:web="8a4562e5-d5b1-4d26-b0bf-7e79abe2fe6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a4562e5-d5b1-4d26-b0bf-7e79abe2fe6f"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haredContentType xmlns="Microsoft.SharePoint.Taxonomy.ContentTypeSync" SourceId="1e82cb03-88f0-48bb-a65d-3e95f13147ee" ContentTypeId="0x0101" PreviousValue="false"/>
</file>

<file path=customXml/itemProps1.xml><?xml version="1.0" encoding="utf-8"?>
<ds:datastoreItem xmlns:ds="http://schemas.openxmlformats.org/officeDocument/2006/customXml" ds:itemID="{77864003-2007-427C-B7ED-F957F8754913}">
  <ds:schemaRefs>
    <ds:schemaRef ds:uri="http://schemas.microsoft.com/sharepoint/v3/contenttype/forms"/>
  </ds:schemaRefs>
</ds:datastoreItem>
</file>

<file path=customXml/itemProps2.xml><?xml version="1.0" encoding="utf-8"?>
<ds:datastoreItem xmlns:ds="http://schemas.openxmlformats.org/officeDocument/2006/customXml" ds:itemID="{7D192AB7-E55D-4C62-9017-90AD644F626D}">
  <ds:schemaRefs>
    <ds:schemaRef ds:uri="5a2251cd-bd5e-462d-8f0e-b8d48ef43808"/>
    <ds:schemaRef ds:uri="http://purl.org/dc/terms/"/>
    <ds:schemaRef ds:uri="http://purl.org/dc/dcmitype/"/>
    <ds:schemaRef ds:uri="http://schemas.openxmlformats.org/package/2006/metadata/core-properties"/>
    <ds:schemaRef ds:uri="http://schemas.microsoft.com/office/2006/documentManagement/types"/>
    <ds:schemaRef ds:uri="http://purl.org/dc/elements/1.1/"/>
    <ds:schemaRef ds:uri="http://schemas.microsoft.com/office/2006/metadata/properties"/>
    <ds:schemaRef ds:uri="http://schemas.microsoft.com/office/infopath/2007/PartnerControls"/>
    <ds:schemaRef ds:uri="8a4562e5-d5b1-4d26-b0bf-7e79abe2fe6f"/>
    <ds:schemaRef ds:uri="4e78ffb6-5573-4dae-972d-0246748d492f"/>
    <ds:schemaRef ds:uri="http://www.w3.org/XML/1998/namespace"/>
  </ds:schemaRefs>
</ds:datastoreItem>
</file>

<file path=customXml/itemProps3.xml><?xml version="1.0" encoding="utf-8"?>
<ds:datastoreItem xmlns:ds="http://schemas.openxmlformats.org/officeDocument/2006/customXml" ds:itemID="{6E3605CA-3618-4204-BA88-5721FA4F723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e78ffb6-5573-4dae-972d-0246748d492f"/>
    <ds:schemaRef ds:uri="5a2251cd-bd5e-462d-8f0e-b8d48ef43808"/>
    <ds:schemaRef ds:uri="8a4562e5-d5b1-4d26-b0bf-7e79abe2fe6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0658DFE1-17AF-479D-980B-9AC84D0DCDCC}">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
  <TotalTime>7</TotalTime>
  <Words>965</Words>
  <Application>Microsoft Office PowerPoint</Application>
  <PresentationFormat>Widescreen</PresentationFormat>
  <Paragraphs>80</Paragraphs>
  <Slides>7</Slides>
  <Notes>2</Notes>
  <HiddenSlides>0</HiddenSlides>
  <MMClips>0</MMClips>
  <ScaleCrop>false</ScaleCrop>
  <HeadingPairs>
    <vt:vector size="6" baseType="variant">
      <vt:variant>
        <vt:lpstr>Fonts Used</vt:lpstr>
      </vt:variant>
      <vt:variant>
        <vt:i4>10</vt:i4>
      </vt:variant>
      <vt:variant>
        <vt:lpstr>Theme</vt:lpstr>
      </vt:variant>
      <vt:variant>
        <vt:i4>5</vt:i4>
      </vt:variant>
      <vt:variant>
        <vt:lpstr>Slide Titles</vt:lpstr>
      </vt:variant>
      <vt:variant>
        <vt:i4>7</vt:i4>
      </vt:variant>
    </vt:vector>
  </HeadingPairs>
  <TitlesOfParts>
    <vt:vector size="22" baseType="lpstr">
      <vt:lpstr>Fira Sans</vt:lpstr>
      <vt:lpstr>Wingdings</vt:lpstr>
      <vt:lpstr>Lora</vt:lpstr>
      <vt:lpstr>DM Sans Bold</vt:lpstr>
      <vt:lpstr>Calibri</vt:lpstr>
      <vt:lpstr>Arial</vt:lpstr>
      <vt:lpstr>Fira Sans Medium</vt:lpstr>
      <vt:lpstr>DM Sans 14pt</vt:lpstr>
      <vt:lpstr>DM Sans</vt:lpstr>
      <vt:lpstr>DM Sans Medium</vt:lpstr>
      <vt:lpstr>dsm-firmenich</vt:lpstr>
      <vt:lpstr>1_dsm-firmenich</vt:lpstr>
      <vt:lpstr>SYN-COLL_master_template</vt:lpstr>
      <vt:lpstr>2_dsm-firmenich</vt:lpstr>
      <vt:lpstr>3_dsm-firmenich</vt:lpstr>
      <vt:lpstr>PowerPoint Presentation</vt:lpstr>
      <vt:lpstr>SYN®-TACKS CB</vt:lpstr>
      <vt:lpstr>Re-designing the Dermal-Epidermal Junction (DEJ) to reach the “Top of Beauty”</vt:lpstr>
      <vt:lpstr>Unique and efficient</vt:lpstr>
      <vt:lpstr>Fewer wrinkles and more compact skin</vt:lpstr>
      <vt:lpstr>Disclaimer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Eline Nijhuis</dc:creator>
  <cp:lastModifiedBy>Volker Rosenberger</cp:lastModifiedBy>
  <cp:revision>2</cp:revision>
  <dcterms:created xsi:type="dcterms:W3CDTF">2023-03-31T07:21:36Z</dcterms:created>
  <dcterms:modified xsi:type="dcterms:W3CDTF">2025-04-14T05:06:35Z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0x010100E83D522BEB6C2744AA6709FD0672D96B</vt:lpwstr>
  </property>
  <property fmtid="{D5CDD505-2E9C-101B-9397-08002B2CF9AE}" pid="3" name="MediaServiceImageTags">
    <vt:lpwstr/>
  </property>
  <property fmtid="{D5CDD505-2E9C-101B-9397-08002B2CF9AE}" pid="4" name="MSIP_Label_279dc149-7c28-4bdf-88ba-07214dba9bb1_Enabled">
    <vt:lpwstr>true</vt:lpwstr>
  </property>
  <property fmtid="{D5CDD505-2E9C-101B-9397-08002B2CF9AE}" pid="5" name="MSIP_Label_279dc149-7c28-4bdf-88ba-07214dba9bb1_SetDate">
    <vt:lpwstr>2024-06-25T15:13:11Z</vt:lpwstr>
  </property>
  <property fmtid="{D5CDD505-2E9C-101B-9397-08002B2CF9AE}" pid="6" name="MSIP_Label_279dc149-7c28-4bdf-88ba-07214dba9bb1_Method">
    <vt:lpwstr>Privileged</vt:lpwstr>
  </property>
  <property fmtid="{D5CDD505-2E9C-101B-9397-08002B2CF9AE}" pid="7" name="MSIP_Label_279dc149-7c28-4bdf-88ba-07214dba9bb1_Name">
    <vt:lpwstr>279dc149-7c28-4bdf-88ba-07214dba9bb1</vt:lpwstr>
  </property>
  <property fmtid="{D5CDD505-2E9C-101B-9397-08002B2CF9AE}" pid="8" name="MSIP_Label_279dc149-7c28-4bdf-88ba-07214dba9bb1_SiteId">
    <vt:lpwstr>49618402-6ea3-441d-957d-7df8773fee54</vt:lpwstr>
  </property>
  <property fmtid="{D5CDD505-2E9C-101B-9397-08002B2CF9AE}" pid="9" name="MSIP_Label_279dc149-7c28-4bdf-88ba-07214dba9bb1_ActionId">
    <vt:lpwstr>3ac262cf-c418-4666-ada4-36f4aec9ffeb</vt:lpwstr>
  </property>
  <property fmtid="{D5CDD505-2E9C-101B-9397-08002B2CF9AE}" pid="10" name="MSIP_Label_279dc149-7c28-4bdf-88ba-07214dba9bb1_ContentBits">
    <vt:lpwstr>1</vt:lpwstr>
  </property>
  <property fmtid="{D5CDD505-2E9C-101B-9397-08002B2CF9AE}" pid="11" name="ClassificationContentMarkingHeaderLocations">
    <vt:lpwstr>dsm-firmenich:7</vt:lpwstr>
  </property>
  <property fmtid="{D5CDD505-2E9C-101B-9397-08002B2CF9AE}" pid="12" name="ClassificationContentMarkingHeaderText">
    <vt:lpwstr>internal</vt:lpwstr>
  </property>
</Properties>
</file>