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4" r:id="rId6"/>
    <p:sldMasterId id="2147483774" r:id="rId7"/>
    <p:sldMasterId id="2147483798" r:id="rId8"/>
  </p:sldMasterIdLst>
  <p:notesMasterIdLst>
    <p:notesMasterId r:id="rId16"/>
  </p:notesMasterIdLst>
  <p:sldIdLst>
    <p:sldId id="2447" r:id="rId9"/>
    <p:sldId id="2147483138" r:id="rId10"/>
    <p:sldId id="2449" r:id="rId11"/>
    <p:sldId id="2448" r:id="rId12"/>
    <p:sldId id="2450" r:id="rId13"/>
    <p:sldId id="2147472863" r:id="rId14"/>
    <p:sldId id="280" r:id="rId15"/>
  </p:sldIdLst>
  <p:sldSz cx="12192000" cy="6858000"/>
  <p:notesSz cx="6858000" cy="9144000"/>
  <p:embeddedFontLst>
    <p:embeddedFont>
      <p:font typeface="DM Sans" pitchFamily="2" charset="0"/>
      <p:regular r:id="rId17"/>
      <p:bold r:id="rId18"/>
      <p:italic r:id="rId19"/>
      <p:boldItalic r:id="rId20"/>
    </p:embeddedFont>
    <p:embeddedFont>
      <p:font typeface="DM Sans 14pt" panose="020B0604020202020204" charset="0"/>
      <p:regular r:id="rId21"/>
      <p:bold r:id="rId22"/>
      <p:italic r:id="rId23"/>
      <p:boldItalic r:id="rId24"/>
    </p:embeddedFont>
    <p:embeddedFont>
      <p:font typeface="DM Sans Bold" pitchFamily="2" charset="0"/>
      <p:bold r:id="rId25"/>
      <p:italic r:id="rId26"/>
      <p:boldItalic r:id="rId27"/>
    </p:embeddedFont>
    <p:embeddedFont>
      <p:font typeface="DM Sans Medium" pitchFamily="2" charset="0"/>
      <p:regular r:id="rId28"/>
      <p:italic r:id="rId29"/>
    </p:embeddedFont>
    <p:embeddedFont>
      <p:font typeface="Fira Sans" panose="020B0503050000020004" pitchFamily="34" charset="0"/>
      <p:regular r:id="rId30"/>
      <p:bold r:id="rId31"/>
      <p:italic r:id="rId32"/>
      <p:boldItalic r:id="rId33"/>
    </p:embeddedFont>
    <p:embeddedFont>
      <p:font typeface="Fira Sans Medium" panose="020B0603050000020004" pitchFamily="34" charset="0"/>
      <p:regular r:id="rId34"/>
      <p:italic r:id="rId35"/>
    </p:embeddedFont>
    <p:embeddedFont>
      <p:font typeface="Lora" pitchFamily="2"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FF27B1-25E6-042B-FC03-1C288BB5513A}" name="Annabel Burger" initials="AB" userId="S::annabel.burger@vim-group.com::69aa707f-211e-4b80-bd71-a0ee3e94600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971198-548A-4ADD-9DD0-9CA0DB4B2103}" v="1" dt="2025-04-16T14:18:56.743"/>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3"/>
    <p:restoredTop sz="89225" autoAdjust="0"/>
  </p:normalViewPr>
  <p:slideViewPr>
    <p:cSldViewPr snapToGrid="0">
      <p:cViewPr varScale="1">
        <p:scale>
          <a:sx n="95" d="100"/>
          <a:sy n="95" d="100"/>
        </p:scale>
        <p:origin x="1308" y="84"/>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2.xml"/><Relationship Id="rId19" Type="http://schemas.openxmlformats.org/officeDocument/2006/relationships/font" Target="fonts/font3.fntdata"/><Relationship Id="rId31" Type="http://schemas.openxmlformats.org/officeDocument/2006/relationships/font" Target="fonts/font15.fntdata"/><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91971198-548A-4ADD-9DD0-9CA0DB4B2103}"/>
    <pc:docChg chg="custSel modSld">
      <pc:chgData name="Marie-Sophie Meisinger" userId="286e1ad8-c636-4702-a91e-982a33a1b0e7" providerId="ADAL" clId="{91971198-548A-4ADD-9DD0-9CA0DB4B2103}" dt="2025-04-16T14:19:37.384" v="0" actId="33524"/>
      <pc:docMkLst>
        <pc:docMk/>
      </pc:docMkLst>
      <pc:sldChg chg="modSp mod">
        <pc:chgData name="Marie-Sophie Meisinger" userId="286e1ad8-c636-4702-a91e-982a33a1b0e7" providerId="ADAL" clId="{91971198-548A-4ADD-9DD0-9CA0DB4B2103}" dt="2025-04-16T14:19:37.384" v="0" actId="33524"/>
        <pc:sldMkLst>
          <pc:docMk/>
          <pc:sldMk cId="681260836" sldId="2449"/>
        </pc:sldMkLst>
        <pc:spChg chg="mod">
          <ac:chgData name="Marie-Sophie Meisinger" userId="286e1ad8-c636-4702-a91e-982a33a1b0e7" providerId="ADAL" clId="{91971198-548A-4ADD-9DD0-9CA0DB4B2103}" dt="2025-04-16T14:19:37.384" v="0" actId="33524"/>
          <ac:spMkLst>
            <pc:docMk/>
            <pc:sldMk cId="681260836" sldId="2449"/>
            <ac:spMk id="3" creationId="{6E19B6C9-EF1E-C16A-A002-02C467A3ABD2}"/>
          </ac:spMkLst>
        </pc:spChg>
      </pc:sldChg>
    </pc:docChg>
  </pc:docChgLst>
  <pc:docChgLst>
    <pc:chgData name="Merita Jakaj" userId="05d8e7e6-4bde-4180-a449-7f59447b0060" providerId="ADAL" clId="{3B549CC8-EFC9-445D-AE98-069F78169B30}"/>
    <pc:docChg chg="custSel addSld delSld modSld modMainMaster">
      <pc:chgData name="Merita Jakaj" userId="05d8e7e6-4bde-4180-a449-7f59447b0060" providerId="ADAL" clId="{3B549CC8-EFC9-445D-AE98-069F78169B30}" dt="2025-03-31T08:21:28.201" v="14"/>
      <pc:docMkLst>
        <pc:docMk/>
      </pc:docMkLst>
      <pc:sldChg chg="addSp delSp modSp mod">
        <pc:chgData name="Merita Jakaj" userId="05d8e7e6-4bde-4180-a449-7f59447b0060" providerId="ADAL" clId="{3B549CC8-EFC9-445D-AE98-069F78169B30}" dt="2025-03-25T14:46:22.553" v="4" actId="478"/>
        <pc:sldMkLst>
          <pc:docMk/>
          <pc:sldMk cId="1973611726" sldId="280"/>
        </pc:sldMkLst>
      </pc:sldChg>
      <pc:sldChg chg="addSp modSp">
        <pc:chgData name="Merita Jakaj" userId="05d8e7e6-4bde-4180-a449-7f59447b0060" providerId="ADAL" clId="{3B549CC8-EFC9-445D-AE98-069F78169B30}" dt="2025-03-31T08:21:28.201" v="14"/>
        <pc:sldMkLst>
          <pc:docMk/>
          <pc:sldMk cId="1742975991" sldId="2447"/>
        </pc:sldMkLst>
        <pc:spChg chg="add mod">
          <ac:chgData name="Merita Jakaj" userId="05d8e7e6-4bde-4180-a449-7f59447b0060" providerId="ADAL" clId="{3B549CC8-EFC9-445D-AE98-069F78169B30}" dt="2025-03-31T08:21:28.201" v="14"/>
          <ac:spMkLst>
            <pc:docMk/>
            <pc:sldMk cId="1742975991" sldId="2447"/>
            <ac:spMk id="3" creationId="{E4B051FD-3BCA-A291-ABC1-D1D7EDFEC0B4}"/>
          </ac:spMkLst>
        </pc:spChg>
      </pc:sldChg>
      <pc:sldChg chg="add">
        <pc:chgData name="Merita Jakaj" userId="05d8e7e6-4bde-4180-a449-7f59447b0060" providerId="ADAL" clId="{3B549CC8-EFC9-445D-AE98-069F78169B30}" dt="2025-03-25T14:46:08.884" v="0"/>
        <pc:sldMkLst>
          <pc:docMk/>
          <pc:sldMk cId="690762756" sldId="2147472863"/>
        </pc:sldMkLst>
      </pc:sldChg>
      <pc:sldChg chg="del">
        <pc:chgData name="Merita Jakaj" userId="05d8e7e6-4bde-4180-a449-7f59447b0060" providerId="ADAL" clId="{3B549CC8-EFC9-445D-AE98-069F78169B30}" dt="2025-03-25T14:46:10.171" v="1" actId="47"/>
        <pc:sldMkLst>
          <pc:docMk/>
          <pc:sldMk cId="1978482245" sldId="2147483137"/>
        </pc:sldMkLst>
      </pc:sldChg>
      <pc:sldMasterChg chg="modSldLayout">
        <pc:chgData name="Merita Jakaj" userId="05d8e7e6-4bde-4180-a449-7f59447b0060" providerId="ADAL" clId="{3B549CC8-EFC9-445D-AE98-069F78169B30}" dt="2025-03-25T14:46:26.319" v="5"/>
        <pc:sldMasterMkLst>
          <pc:docMk/>
          <pc:sldMasterMk cId="554166330" sldId="2147483774"/>
        </pc:sldMasterMkLst>
        <pc:sldLayoutChg chg="addSp modSp">
          <pc:chgData name="Merita Jakaj" userId="05d8e7e6-4bde-4180-a449-7f59447b0060" providerId="ADAL" clId="{3B549CC8-EFC9-445D-AE98-069F78169B30}" dt="2025-03-25T14:46:26.319" v="5"/>
          <pc:sldLayoutMkLst>
            <pc:docMk/>
            <pc:sldMasterMk cId="554166330" sldId="2147483774"/>
            <pc:sldLayoutMk cId="1637773679" sldId="2147483797"/>
          </pc:sldLayoutMkLst>
          <pc:spChg chg="add mod">
            <ac:chgData name="Merita Jakaj" userId="05d8e7e6-4bde-4180-a449-7f59447b0060" providerId="ADAL" clId="{3B549CC8-EFC9-445D-AE98-069F78169B30}" dt="2025-03-25T14:46:26.319" v="5"/>
            <ac:spMkLst>
              <pc:docMk/>
              <pc:sldMasterMk cId="554166330" sldId="2147483774"/>
              <pc:sldLayoutMk cId="1637773679" sldId="2147483797"/>
              <ac:spMk id="2" creationId="{17AB184B-E3BC-7220-0873-217730425224}"/>
            </ac:spMkLst>
          </pc:spChg>
        </pc:sldLayoutChg>
      </pc:sldMasterChg>
      <pc:sldMasterChg chg="modSldLayout">
        <pc:chgData name="Merita Jakaj" userId="05d8e7e6-4bde-4180-a449-7f59447b0060" providerId="ADAL" clId="{3B549CC8-EFC9-445D-AE98-069F78169B30}" dt="2025-03-25T14:46:41.029" v="13"/>
        <pc:sldMasterMkLst>
          <pc:docMk/>
          <pc:sldMasterMk cId="121981054" sldId="2147483798"/>
        </pc:sldMasterMkLst>
        <pc:sldLayoutChg chg="addSp delSp modSp mod">
          <pc:chgData name="Merita Jakaj" userId="05d8e7e6-4bde-4180-a449-7f59447b0060" providerId="ADAL" clId="{3B549CC8-EFC9-445D-AE98-069F78169B30}" dt="2025-03-25T14:46:32.105" v="7"/>
          <pc:sldLayoutMkLst>
            <pc:docMk/>
            <pc:sldMasterMk cId="121981054" sldId="2147483798"/>
            <pc:sldLayoutMk cId="1164128748" sldId="2147483839"/>
          </pc:sldLayoutMkLst>
          <pc:spChg chg="add mod">
            <ac:chgData name="Merita Jakaj" userId="05d8e7e6-4bde-4180-a449-7f59447b0060" providerId="ADAL" clId="{3B549CC8-EFC9-445D-AE98-069F78169B30}" dt="2025-03-25T14:46:32.105" v="7"/>
            <ac:spMkLst>
              <pc:docMk/>
              <pc:sldMasterMk cId="121981054" sldId="2147483798"/>
              <pc:sldLayoutMk cId="1164128748" sldId="2147483839"/>
              <ac:spMk id="6" creationId="{20311989-6552-61BA-1767-263B14A01B8C}"/>
            </ac:spMkLst>
          </pc:spChg>
        </pc:sldLayoutChg>
        <pc:sldLayoutChg chg="addSp delSp modSp mod">
          <pc:chgData name="Merita Jakaj" userId="05d8e7e6-4bde-4180-a449-7f59447b0060" providerId="ADAL" clId="{3B549CC8-EFC9-445D-AE98-069F78169B30}" dt="2025-03-25T14:46:35.054" v="9"/>
          <pc:sldLayoutMkLst>
            <pc:docMk/>
            <pc:sldMasterMk cId="121981054" sldId="2147483798"/>
            <pc:sldLayoutMk cId="1509063570" sldId="2147483840"/>
          </pc:sldLayoutMkLst>
          <pc:spChg chg="add mod">
            <ac:chgData name="Merita Jakaj" userId="05d8e7e6-4bde-4180-a449-7f59447b0060" providerId="ADAL" clId="{3B549CC8-EFC9-445D-AE98-069F78169B30}" dt="2025-03-25T14:46:35.054" v="9"/>
            <ac:spMkLst>
              <pc:docMk/>
              <pc:sldMasterMk cId="121981054" sldId="2147483798"/>
              <pc:sldLayoutMk cId="1509063570" sldId="2147483840"/>
              <ac:spMk id="16" creationId="{11EBE73B-78DA-F7A3-A149-D8FF7FEC23B8}"/>
            </ac:spMkLst>
          </pc:spChg>
        </pc:sldLayoutChg>
        <pc:sldLayoutChg chg="addSp delSp modSp mod">
          <pc:chgData name="Merita Jakaj" userId="05d8e7e6-4bde-4180-a449-7f59447b0060" providerId="ADAL" clId="{3B549CC8-EFC9-445D-AE98-069F78169B30}" dt="2025-03-25T14:46:38.211" v="11"/>
          <pc:sldLayoutMkLst>
            <pc:docMk/>
            <pc:sldMasterMk cId="121981054" sldId="2147483798"/>
            <pc:sldLayoutMk cId="26754253" sldId="2147483841"/>
          </pc:sldLayoutMkLst>
          <pc:spChg chg="add mod">
            <ac:chgData name="Merita Jakaj" userId="05d8e7e6-4bde-4180-a449-7f59447b0060" providerId="ADAL" clId="{3B549CC8-EFC9-445D-AE98-069F78169B30}" dt="2025-03-25T14:46:38.211" v="11"/>
            <ac:spMkLst>
              <pc:docMk/>
              <pc:sldMasterMk cId="121981054" sldId="2147483798"/>
              <pc:sldLayoutMk cId="26754253" sldId="2147483841"/>
              <ac:spMk id="41" creationId="{3944618D-76D7-4D4D-E63C-AF2E694F2BB0}"/>
            </ac:spMkLst>
          </pc:spChg>
        </pc:sldLayoutChg>
        <pc:sldLayoutChg chg="addSp delSp modSp mod">
          <pc:chgData name="Merita Jakaj" userId="05d8e7e6-4bde-4180-a449-7f59447b0060" providerId="ADAL" clId="{3B549CC8-EFC9-445D-AE98-069F78169B30}" dt="2025-03-25T14:46:41.029" v="13"/>
          <pc:sldLayoutMkLst>
            <pc:docMk/>
            <pc:sldMasterMk cId="121981054" sldId="2147483798"/>
            <pc:sldLayoutMk cId="902133148" sldId="2147483842"/>
          </pc:sldLayoutMkLst>
          <pc:spChg chg="add mod">
            <ac:chgData name="Merita Jakaj" userId="05d8e7e6-4bde-4180-a449-7f59447b0060" providerId="ADAL" clId="{3B549CC8-EFC9-445D-AE98-069F78169B30}" dt="2025-03-25T14:46:41.029" v="13"/>
            <ac:spMkLst>
              <pc:docMk/>
              <pc:sldMasterMk cId="121981054" sldId="2147483798"/>
              <pc:sldLayoutMk cId="902133148" sldId="2147483842"/>
              <ac:spMk id="41" creationId="{EEE15510-4172-6045-77C5-D1FDD973DEA4}"/>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16/04/2025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3.xml"/><Relationship Id="rId4" Type="http://schemas.openxmlformats.org/officeDocument/2006/relationships/image" Target="../media/image8.sv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t">
            <a:noAutofit/>
          </a:bodyPr>
          <a:lstStyle>
            <a:lvl1pPr>
              <a:defRPr sz="4300">
                <a:solidFill>
                  <a:schemeClr val="accent1"/>
                </a:solidFill>
                <a:latin typeface="DM Sans"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t">
            <a:noAutofit/>
          </a:bodyPr>
          <a:lstStyle>
            <a:lvl1pPr>
              <a:defRPr sz="4300">
                <a:solidFill>
                  <a:schemeClr val="accent3"/>
                </a:solidFill>
                <a:latin typeface="DM Sans"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t">
            <a:noAutofit/>
          </a:bodyPr>
          <a:lstStyle>
            <a:lvl1pPr>
              <a:defRPr sz="4300">
                <a:solidFill>
                  <a:schemeClr val="accent6"/>
                </a:solidFill>
                <a:latin typeface="DM Sans"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t">
            <a:noAutofit/>
          </a:bodyPr>
          <a:lstStyle>
            <a:lvl1pPr>
              <a:defRPr sz="4300">
                <a:solidFill>
                  <a:schemeClr val="accent1"/>
                </a:solidFill>
                <a:latin typeface="DM Sans"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t">
            <a:noAutofit/>
          </a:bodyPr>
          <a:lstStyle>
            <a:lvl1pPr>
              <a:defRPr sz="4300">
                <a:solidFill>
                  <a:schemeClr val="accent3"/>
                </a:solidFill>
                <a:latin typeface="DM Sans"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t">
            <a:noAutofit/>
          </a:bodyPr>
          <a:lstStyle>
            <a:lvl1pPr>
              <a:defRPr sz="4300">
                <a:solidFill>
                  <a:schemeClr val="accent6"/>
                </a:solidFill>
                <a:latin typeface="DM Sans"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t">
            <a:noAutofit/>
          </a:bodyPr>
          <a:lstStyle>
            <a:lvl1pPr>
              <a:defRPr sz="4300">
                <a:solidFill>
                  <a:srgbClr val="BD69D7"/>
                </a:solidFill>
                <a:latin typeface="DM Sans"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t">
            <a:noAutofit/>
          </a:bodyPr>
          <a:lstStyle>
            <a:lvl1pPr>
              <a:defRPr sz="4300">
                <a:solidFill>
                  <a:srgbClr val="BD69D7"/>
                </a:solidFill>
                <a:latin typeface="DM Sans"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t">
            <a:noAutofit/>
          </a:bodyPr>
          <a:lstStyle>
            <a:lvl1pPr>
              <a:defRPr sz="4300">
                <a:solidFill>
                  <a:schemeClr val="accent1"/>
                </a:solidFill>
                <a:latin typeface="DM Sans"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t">
            <a:noAutofit/>
          </a:bodyPr>
          <a:lstStyle>
            <a:lvl1pPr>
              <a:defRPr sz="4300">
                <a:solidFill>
                  <a:schemeClr val="accent1"/>
                </a:solidFill>
                <a:latin typeface="DM Sans"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t">
            <a:noAutofit/>
          </a:bodyPr>
          <a:lstStyle>
            <a:lvl1pPr>
              <a:defRPr sz="4300">
                <a:solidFill>
                  <a:schemeClr val="accent3"/>
                </a:solidFill>
                <a:latin typeface="DM Sans"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t">
            <a:noAutofit/>
          </a:bodyPr>
          <a:lstStyle>
            <a:lvl1pPr>
              <a:defRPr sz="4300">
                <a:solidFill>
                  <a:schemeClr val="accent3"/>
                </a:solidFill>
                <a:latin typeface="DM Sans"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t">
            <a:noAutofit/>
          </a:bodyPr>
          <a:lstStyle>
            <a:lvl1pPr>
              <a:defRPr sz="4300">
                <a:solidFill>
                  <a:schemeClr val="accent6"/>
                </a:solidFill>
                <a:latin typeface="DM Sans"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t">
            <a:noAutofit/>
          </a:bodyPr>
          <a:lstStyle>
            <a:lvl1pPr>
              <a:defRPr sz="4300">
                <a:solidFill>
                  <a:schemeClr val="accent6"/>
                </a:solidFill>
                <a:latin typeface="DM Sans"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pitchFamily="2" charset="0"/>
              </a:defRPr>
            </a:lvl2pPr>
            <a:lvl3pPr>
              <a:defRPr sz="4400">
                <a:solidFill>
                  <a:schemeClr val="bg1"/>
                </a:solidFill>
                <a:latin typeface="DM Sans" pitchFamily="2" charset="0"/>
              </a:defRPr>
            </a:lvl3pPr>
            <a:lvl4pPr>
              <a:defRPr sz="4400">
                <a:solidFill>
                  <a:schemeClr val="bg1"/>
                </a:solidFill>
                <a:latin typeface="DM Sans" pitchFamily="2" charset="0"/>
              </a:defRPr>
            </a:lvl4pPr>
            <a:lvl5pPr>
              <a:defRPr sz="2000">
                <a:solidFill>
                  <a:schemeClr val="bg1"/>
                </a:solidFill>
                <a:latin typeface="DM Sans"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pic>
        <p:nvPicPr>
          <p:cNvPr id="6" name="Graphic 5">
            <a:extLst>
              <a:ext uri="{FF2B5EF4-FFF2-40B4-BE49-F238E27FC236}">
                <a16:creationId xmlns:a16="http://schemas.microsoft.com/office/drawing/2014/main" id="{EC042133-2809-A9D4-9A31-69DEDE0B68F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Graphic 15">
            <a:extLst>
              <a:ext uri="{FF2B5EF4-FFF2-40B4-BE49-F238E27FC236}">
                <a16:creationId xmlns:a16="http://schemas.microsoft.com/office/drawing/2014/main" id="{10FECFAB-05C5-71D6-AEA9-C287493633B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E2D6E0BF-CD67-C699-F326-2AE9AC1BF4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92732108-6B8C-8F60-FCE0-FA5D313F2D8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chemeClr val="accent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0398443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3_End Slide 4">
    <p:bg>
      <p:bgPr>
        <a:solidFill>
          <a:srgbClr val="307297"/>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5554155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42355817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2_End Slide 4">
    <p:bg>
      <p:bgPr>
        <a:solidFill>
          <a:srgbClr val="9138B0"/>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347932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tx1"/>
                </a:solidFill>
                <a:effectLst/>
                <a:uLnTx/>
                <a:uFillTx/>
                <a:ea typeface="+mn-ea"/>
                <a:cs typeface="+mn-cs"/>
              </a:rPr>
              <a:t>dsm-firmenich has used diligent care to ensure that the information provided herein is accurate and </a:t>
            </a:r>
            <a:r>
              <a:rPr lang="en-GB" sz="1200" dirty="0">
                <a:solidFill>
                  <a:schemeClr val="tx1"/>
                </a:solidFill>
              </a:rPr>
              <a:t>up-to-date to the best of its knowledge. However</a:t>
            </a:r>
            <a:r>
              <a:rPr kumimoji="0" lang="en-GB" sz="1200" b="0" i="0" u="none" strike="noStrike" kern="0" cap="none" spc="0" normalizeH="0" baseline="0" noProof="0" dirty="0">
                <a:ln>
                  <a:noFill/>
                </a:ln>
                <a:solidFill>
                  <a:schemeClr val="tx1"/>
                </a:solidFill>
                <a:effectLst/>
                <a:uLnTx/>
                <a:uFillTx/>
                <a:ea typeface="+mn-ea"/>
                <a:cs typeface="+mn-cs"/>
              </a:rPr>
              <a:t>, dsm-firmenich makes no representation or warranty, either expressly or implied, of the accuracy, reliability, completeness, </a:t>
            </a:r>
            <a:r>
              <a:rPr lang="en-GB" sz="1200" dirty="0">
                <a:solidFill>
                  <a:schemeClr val="tx1"/>
                </a:solidFill>
              </a:rPr>
              <a:t>or suitability </a:t>
            </a:r>
            <a:r>
              <a:rPr kumimoji="0" lang="en-GB" sz="1200" b="0" i="0" u="none" strike="noStrike" kern="0" cap="none" spc="0" normalizeH="0" baseline="0" noProof="0" dirty="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tx1"/>
                </a:solidFill>
              </a:rPr>
              <a:t>options</a:t>
            </a:r>
            <a:r>
              <a:rPr kumimoji="0" lang="en-GB" sz="1200" b="0" i="0" u="none" strike="noStrike" kern="0" cap="none" spc="0" normalizeH="0" baseline="0" noProof="0" dirty="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tx1"/>
                </a:solidFill>
              </a:rPr>
              <a:t>direct or indirect </a:t>
            </a:r>
            <a:r>
              <a:rPr kumimoji="0" lang="en-GB" sz="1200" b="0" i="0" u="none" strike="noStrike" kern="0" cap="none" spc="0" normalizeH="0" baseline="0" noProof="0" dirty="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tx1"/>
                </a:solidFill>
              </a:rPr>
              <a:t>the latest information</a:t>
            </a:r>
            <a:r>
              <a:rPr kumimoji="0" lang="en-GB" sz="1200" b="0" i="0" u="none" strike="noStrike" kern="0" cap="none" spc="0" normalizeH="0" baseline="0" noProof="0" dirty="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tx1"/>
                </a:solidFill>
              </a:rPr>
              <a:t>The information provided herein is provided for information purposes only and has been prepared by dsm-firmenich in accordance with its own methodology. </a:t>
            </a:r>
          </a:p>
          <a:p>
            <a:r>
              <a:rPr lang="en-US" sz="1200" dirty="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tx1"/>
                </a:solidFill>
              </a:rPr>
              <a:t>Disclaimer</a:t>
            </a:r>
            <a:endParaRPr kumimoji="0" lang="en-GB" sz="5700" b="1" i="0" u="none" strike="noStrike" kern="0" cap="none" spc="0" normalizeH="0" baseline="0" noProof="0" dirty="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tx1"/>
                </a:solidFill>
              </a:rPr>
              <a:t>Copyright © DSM Nutritional Products Ltd 2024, 4002 Basel, Switzerland. </a:t>
            </a:r>
          </a:p>
          <a:p>
            <a:r>
              <a:rPr lang="en-US" sz="1200" dirty="0" err="1">
                <a:solidFill>
                  <a:schemeClr val="tx1"/>
                </a:solidFill>
              </a:rPr>
              <a:t>www.dsm-firmenich.com</a:t>
            </a:r>
            <a:r>
              <a:rPr lang="en-US" sz="1200" dirty="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563954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dirty="0"/>
              <a:t>Slide title</a:t>
            </a:r>
            <a:endParaRPr lang="en-GB" dirty="0"/>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In </a:t>
            </a:r>
            <a:r>
              <a:rPr lang="en-US" dirty="0" err="1"/>
              <a:t>quis</a:t>
            </a:r>
            <a:r>
              <a:rPr lang="en-US" dirty="0"/>
              <a:t> mi </a:t>
            </a:r>
            <a:r>
              <a:rPr lang="en-US" dirty="0" err="1"/>
              <a:t>leo</a:t>
            </a:r>
            <a:r>
              <a:rPr lang="en-US" dirty="0"/>
              <a:t>.  </a:t>
            </a:r>
          </a:p>
          <a:p>
            <a:pPr lvl="0"/>
            <a:r>
              <a:rPr lang="en-US" dirty="0"/>
              <a:t>Morbi </a:t>
            </a:r>
            <a:r>
              <a:rPr lang="en-US" dirty="0" err="1"/>
              <a:t>elementum</a:t>
            </a:r>
            <a:r>
              <a:rPr lang="en-US" dirty="0"/>
              <a:t> diam in dui </a:t>
            </a:r>
            <a:r>
              <a:rPr lang="en-US" dirty="0" err="1"/>
              <a:t>ultrices</a:t>
            </a:r>
            <a:r>
              <a:rPr lang="en-US" dirty="0"/>
              <a:t> auctor </a:t>
            </a:r>
            <a:r>
              <a:rPr lang="en-US" dirty="0" err="1"/>
              <a:t>ut</a:t>
            </a:r>
            <a:r>
              <a:rPr lang="en-US" dirty="0"/>
              <a:t> </a:t>
            </a:r>
            <a:r>
              <a:rPr lang="en-US" dirty="0" err="1"/>
              <a:t>quis</a:t>
            </a:r>
            <a:r>
              <a:rPr lang="en-US" dirty="0"/>
              <a:t> sem. Proin sit </a:t>
            </a:r>
            <a:r>
              <a:rPr lang="en-US" dirty="0" err="1"/>
              <a:t>amet</a:t>
            </a:r>
            <a:r>
              <a:rPr lang="en-US" dirty="0"/>
              <a:t> </a:t>
            </a:r>
            <a:r>
              <a:rPr lang="en-US" dirty="0" err="1"/>
              <a:t>condimentum</a:t>
            </a:r>
            <a:r>
              <a:rPr lang="en-US" dirty="0"/>
              <a:t> </a:t>
            </a:r>
            <a:r>
              <a:rPr lang="en-US" dirty="0" err="1"/>
              <a:t>massa</a:t>
            </a:r>
            <a:r>
              <a:rPr lang="en-US" dirty="0"/>
              <a:t>, in </a:t>
            </a:r>
            <a:r>
              <a:rPr lang="en-US" dirty="0" err="1"/>
              <a:t>suscipit</a:t>
            </a:r>
            <a:r>
              <a:rPr lang="en-US" dirty="0"/>
              <a:t> </a:t>
            </a:r>
            <a:r>
              <a:rPr lang="en-US" dirty="0" err="1"/>
              <a:t>odio.lacinia</a:t>
            </a:r>
            <a:r>
              <a:rPr lang="en-US" dirty="0"/>
              <a:t> </a:t>
            </a:r>
            <a:r>
              <a:rPr lang="en-US" dirty="0" err="1"/>
              <a:t>turpis</a:t>
            </a:r>
            <a:r>
              <a:rPr lang="en-US" dirty="0"/>
              <a:t> ac, </a:t>
            </a:r>
            <a:r>
              <a:rPr lang="en-US" dirty="0" err="1"/>
              <a:t>vulputate</a:t>
            </a:r>
            <a:r>
              <a:rPr lang="en-US" dirty="0"/>
              <a:t> </a:t>
            </a:r>
            <a:r>
              <a:rPr lang="en-US" dirty="0" err="1"/>
              <a:t>metus</a:t>
            </a:r>
            <a:r>
              <a:rPr lang="en-US" dirty="0"/>
              <a:t>. </a:t>
            </a:r>
            <a:endParaRPr lang="en-GB" dirty="0"/>
          </a:p>
        </p:txBody>
      </p:sp>
    </p:spTree>
    <p:extLst>
      <p:ext uri="{BB962C8B-B14F-4D97-AF65-F5344CB8AC3E}">
        <p14:creationId xmlns:p14="http://schemas.microsoft.com/office/powerpoint/2010/main" val="26048962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dirty="0"/>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1DF8F3B1-331D-6B4F-BB35-CE1E1D19A2C5}" type="datetime3">
              <a:rPr lang="en-GB" smtClean="0"/>
              <a:t>16 April, 2025</a:t>
            </a:fld>
            <a:endParaRPr lang="en-GB" dirty="0"/>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677108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9273A072-E7D0-5B47-82D1-7DC723F6BBCE}" type="datetime3">
              <a:rPr lang="en-GB" smtClean="0"/>
              <a:t>16 April, 2025</a:t>
            </a:fld>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8109790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406B2262-6B1F-7F45-9A7D-2286EC6E0904}" type="datetime3">
              <a:rPr lang="en-GB" smtClean="0"/>
              <a:t>16 April, 2025</a:t>
            </a:fld>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62556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8FB661F8-2D65-734D-A9A3-F98C2E8AA477}" type="datetime3">
              <a:rPr lang="en-GB" smtClean="0"/>
              <a:t>16 April, 2025</a:t>
            </a:fld>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954017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5C9E7E48-49DD-2A4A-AB22-DA4A7B8AD0AF}" type="datetime3">
              <a:rPr lang="en-GB" smtClean="0"/>
              <a:t>16 April, 2025</a:t>
            </a:fld>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919821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3C2616B-7BBE-BA4A-97D0-58CF30B4C4D2}" type="datetime3">
              <a:rPr lang="en-GB" smtClean="0"/>
              <a:t>16 April, 2025</a:t>
            </a:fld>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2844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19525F1D-EAD0-2741-A6E2-388168FA06AE}" type="datetime3">
              <a:rPr lang="en-GB" smtClean="0"/>
              <a:t>16 April, 2025</a:t>
            </a:fld>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590318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8083142F-90A1-3C42-8E88-9DC67F1E343D}" type="datetime3">
              <a:rPr lang="en-GB" smtClean="0"/>
              <a:t>16 April, 2025</a:t>
            </a:fld>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42292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1350186-2330-174C-953F-F2BF7B589DF5}" type="datetime3">
              <a:rPr lang="en-GB" smtClean="0"/>
              <a:t>16 April, 2025</a:t>
            </a:fld>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64582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93362344-840F-2445-85CF-C7D4C4E50491}" type="datetime3">
              <a:rPr lang="en-GB" smtClean="0"/>
              <a:t>16 April, 2025</a:t>
            </a:fld>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311554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D3B1AD1D-4ACE-434C-8D0A-C694A0F1F4B1}" type="datetime3">
              <a:rPr lang="en-GB" smtClean="0"/>
              <a:t>16 April, 2025</a:t>
            </a:fld>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712817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A4FADD21-6924-F642-9298-BE15B3160E27}" type="datetime3">
              <a:rPr lang="en-GB" smtClean="0"/>
              <a:t>16 April, 2025</a:t>
            </a:fld>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242850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0F619017-DD3C-5F45-9210-0345AE8E10FC}" type="datetime3">
              <a:rPr lang="en-GB" smtClean="0"/>
              <a:t>16 April, 2025</a:t>
            </a:fld>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66446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1AB13BFF-B9F1-6C41-8791-1A0AC7A636C0}" type="datetime3">
              <a:rPr lang="en-GB" smtClean="0"/>
              <a:t>16 April, 2025</a:t>
            </a:fld>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454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10648A33-588F-6B44-AFFC-A725BD2D96AD}" type="datetime3">
              <a:rPr lang="en-GB" smtClean="0"/>
              <a:t>16 April, 2025</a:t>
            </a:fld>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51686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CA2AAF94-CEB8-FC4D-BEC2-82B0E0DB4981}" type="datetime3">
              <a:rPr lang="en-GB" smtClean="0"/>
              <a:t>16 April, 2025</a:t>
            </a:fld>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354311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D44B9D26-BDDB-634E-973B-B3C032628319}" type="datetime3">
              <a:rPr lang="en-GB" smtClean="0"/>
              <a:t>16 April, 2025</a:t>
            </a:fld>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65577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C4A93A63-A108-FC4F-A099-26FCE78D2EF9}" type="datetime3">
              <a:rPr lang="en-GB" smtClean="0"/>
              <a:t>16 April, 2025</a:t>
            </a:fld>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007713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14pt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14pt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14pt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14pt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14pt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14pt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14pt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14pt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14pt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14pt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14pt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41826959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1288911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14pt"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14pt"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7957141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206782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970538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398304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419752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74869429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656207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6732918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633595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881047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0179144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72470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363978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4178086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833726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669149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14pt Medium" pitchFamily="2" charset="0"/>
              </a:defRPr>
            </a:lvl2pPr>
            <a:lvl3pPr>
              <a:defRPr sz="4400">
                <a:solidFill>
                  <a:schemeClr val="bg1"/>
                </a:solidFill>
                <a:latin typeface="DM Sans 14pt Medium" pitchFamily="2" charset="0"/>
              </a:defRPr>
            </a:lvl3pPr>
            <a:lvl4pPr>
              <a:defRPr sz="4400">
                <a:solidFill>
                  <a:schemeClr val="bg1"/>
                </a:solidFill>
                <a:latin typeface="DM Sans 14pt Medium" pitchFamily="2" charset="0"/>
              </a:defRPr>
            </a:lvl4pPr>
            <a:lvl5pPr>
              <a:defRPr sz="2000">
                <a:solidFill>
                  <a:schemeClr val="bg1"/>
                </a:solidFill>
                <a:latin typeface="DM Sans 14pt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14pt" pitchFamily="2" charset="0"/>
              </a:defRPr>
            </a:lvl1pPr>
            <a:lvl5pPr>
              <a:defRPr sz="800">
                <a:solidFill>
                  <a:schemeClr val="bg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54615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5653807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6832669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450591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pic>
        <p:nvPicPr>
          <p:cNvPr id="6" name="Graphic 5">
            <a:extLst>
              <a:ext uri="{FF2B5EF4-FFF2-40B4-BE49-F238E27FC236}">
                <a16:creationId xmlns:a16="http://schemas.microsoft.com/office/drawing/2014/main" id="{8C9005C4-DFFC-781E-40E0-81260A3374E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049734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16" name="Graphic 15">
            <a:extLst>
              <a:ext uri="{FF2B5EF4-FFF2-40B4-BE49-F238E27FC236}">
                <a16:creationId xmlns:a16="http://schemas.microsoft.com/office/drawing/2014/main" id="{00BAC301-86FB-E590-6215-2AAC0854717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63595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F693C457-FF88-9F57-5271-869208D913E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28509156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pic>
        <p:nvPicPr>
          <p:cNvPr id="41" name="Graphic 40">
            <a:extLst>
              <a:ext uri="{FF2B5EF4-FFF2-40B4-BE49-F238E27FC236}">
                <a16:creationId xmlns:a16="http://schemas.microsoft.com/office/drawing/2014/main" id="{E16D0B57-48F5-563B-5C0A-07744701055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3744032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End Slide 4">
    <p:bg>
      <p:bgPr>
        <a:solidFill>
          <a:schemeClr val="accent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4214290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3_End Slide 4">
    <p:bg>
      <p:bgPr>
        <a:solidFill>
          <a:srgbClr val="307297"/>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5394590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667751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2_End Slide 4">
    <p:bg>
      <p:bgPr>
        <a:solidFill>
          <a:srgbClr val="9138B0"/>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1216988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tx1"/>
                </a:solidFill>
                <a:effectLst/>
                <a:uLnTx/>
                <a:uFillTx/>
                <a:ea typeface="+mn-ea"/>
                <a:cs typeface="+mn-cs"/>
              </a:rPr>
              <a:t>dsm-firmenich has used diligent care to ensure that the information provided herein is accurate and </a:t>
            </a:r>
            <a:r>
              <a:rPr lang="en-GB" sz="1200" dirty="0">
                <a:solidFill>
                  <a:schemeClr val="tx1"/>
                </a:solidFill>
              </a:rPr>
              <a:t>up-to-date to the best of its knowledge. However</a:t>
            </a:r>
            <a:r>
              <a:rPr kumimoji="0" lang="en-GB" sz="1200" b="0" i="0" u="none" strike="noStrike" kern="0" cap="none" spc="0" normalizeH="0" baseline="0" noProof="0" dirty="0">
                <a:ln>
                  <a:noFill/>
                </a:ln>
                <a:solidFill>
                  <a:schemeClr val="tx1"/>
                </a:solidFill>
                <a:effectLst/>
                <a:uLnTx/>
                <a:uFillTx/>
                <a:ea typeface="+mn-ea"/>
                <a:cs typeface="+mn-cs"/>
              </a:rPr>
              <a:t>, dsm-firmenich makes no representation or warranty, either expressly or implied, of the accuracy, reliability, completeness, </a:t>
            </a:r>
            <a:r>
              <a:rPr lang="en-GB" sz="1200" dirty="0">
                <a:solidFill>
                  <a:schemeClr val="tx1"/>
                </a:solidFill>
              </a:rPr>
              <a:t>or suitability </a:t>
            </a:r>
            <a:r>
              <a:rPr kumimoji="0" lang="en-GB" sz="1200" b="0" i="0" u="none" strike="noStrike" kern="0" cap="none" spc="0" normalizeH="0" baseline="0" noProof="0" dirty="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tx1"/>
                </a:solidFill>
              </a:rPr>
              <a:t>options</a:t>
            </a:r>
            <a:r>
              <a:rPr kumimoji="0" lang="en-GB" sz="1200" b="0" i="0" u="none" strike="noStrike" kern="0" cap="none" spc="0" normalizeH="0" baseline="0" noProof="0" dirty="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tx1"/>
                </a:solidFill>
              </a:rPr>
              <a:t>direct or indirect </a:t>
            </a:r>
            <a:r>
              <a:rPr kumimoji="0" lang="en-GB" sz="1200" b="0" i="0" u="none" strike="noStrike" kern="0" cap="none" spc="0" normalizeH="0" baseline="0" noProof="0" dirty="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tx1"/>
                </a:solidFill>
              </a:rPr>
              <a:t>the latest information</a:t>
            </a:r>
            <a:r>
              <a:rPr kumimoji="0" lang="en-GB" sz="1200" b="0" i="0" u="none" strike="noStrike" kern="0" cap="none" spc="0" normalizeH="0" baseline="0" noProof="0" dirty="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tx1"/>
                </a:solidFill>
              </a:rPr>
              <a:t>The information provided herein is provided for information purposes only and has been prepared by dsm-firmenich in accordance with its own methodology. </a:t>
            </a:r>
          </a:p>
          <a:p>
            <a:r>
              <a:rPr lang="en-US" sz="1200" dirty="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tx1"/>
                </a:solidFill>
              </a:rPr>
              <a:t>Disclaimer</a:t>
            </a:r>
            <a:endParaRPr kumimoji="0" lang="en-GB" sz="5700" b="1" i="0" u="none" strike="noStrike" kern="0" cap="none" spc="0" normalizeH="0" baseline="0" noProof="0" dirty="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tx1"/>
                </a:solidFill>
              </a:rPr>
              <a:t>Copyright © DSM Nutritional Products Ltd 2024, 4002 Basel, Switzerland. </a:t>
            </a:r>
          </a:p>
          <a:p>
            <a:r>
              <a:rPr lang="en-US" sz="1200" dirty="0" err="1">
                <a:solidFill>
                  <a:schemeClr val="tx1"/>
                </a:solidFill>
              </a:rPr>
              <a:t>www.dsm-firmenich.com</a:t>
            </a:r>
            <a:r>
              <a:rPr lang="en-US" sz="1200" dirty="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18518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11449048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8009762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27446798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4423194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22885091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6530021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21348337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4366425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1814029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23199710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075515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959134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35189786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2278801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1813431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881732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894863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334965504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97057752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84065841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41268959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348708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17AB184B-E3BC-7220-0873-217730425224}"/>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637773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463345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424809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364501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574916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675951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363709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69135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8673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987592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96966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286781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680142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0788750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530420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88273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974818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251224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831276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32058172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08112608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96630191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8924481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3277375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3298159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5196181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dirty="0"/>
              <a:t>Slide title</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10621196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48252730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012431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4900412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5372921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8678420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15442210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90904686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5661740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2840311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41324502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87350212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42506345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22946143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18087886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20311989-6552-61BA-1767-263B14A01B8C}"/>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1641287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11EBE73B-78DA-F7A3-A149-D8FF7FEC23B8}"/>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5090635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3944618D-76D7-4D4D-E63C-AF2E694F2BB0}"/>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6754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EEE15510-4172-6045-77C5-D1FDD973DEA4}"/>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9021331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3.xml"/><Relationship Id="rId18" Type="http://schemas.openxmlformats.org/officeDocument/2006/relationships/slideLayout" Target="../slideLayouts/slideLayout68.xml"/><Relationship Id="rId26" Type="http://schemas.openxmlformats.org/officeDocument/2006/relationships/slideLayout" Target="../slideLayouts/slideLayout76.xml"/><Relationship Id="rId39" Type="http://schemas.openxmlformats.org/officeDocument/2006/relationships/slideLayout" Target="../slideLayouts/slideLayout89.xml"/><Relationship Id="rId3" Type="http://schemas.openxmlformats.org/officeDocument/2006/relationships/slideLayout" Target="../slideLayouts/slideLayout53.xml"/><Relationship Id="rId21" Type="http://schemas.openxmlformats.org/officeDocument/2006/relationships/slideLayout" Target="../slideLayouts/slideLayout71.xml"/><Relationship Id="rId34" Type="http://schemas.openxmlformats.org/officeDocument/2006/relationships/slideLayout" Target="../slideLayouts/slideLayout84.xml"/><Relationship Id="rId42" Type="http://schemas.openxmlformats.org/officeDocument/2006/relationships/slideLayout" Target="../slideLayouts/slideLayout92.xml"/><Relationship Id="rId47" Type="http://schemas.openxmlformats.org/officeDocument/2006/relationships/slideLayout" Target="../slideLayouts/slideLayout97.xml"/><Relationship Id="rId50" Type="http://schemas.openxmlformats.org/officeDocument/2006/relationships/theme" Target="../theme/theme2.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slideLayout" Target="../slideLayouts/slideLayout75.xml"/><Relationship Id="rId33" Type="http://schemas.openxmlformats.org/officeDocument/2006/relationships/slideLayout" Target="../slideLayouts/slideLayout83.xml"/><Relationship Id="rId38" Type="http://schemas.openxmlformats.org/officeDocument/2006/relationships/slideLayout" Target="../slideLayouts/slideLayout88.xml"/><Relationship Id="rId46" Type="http://schemas.openxmlformats.org/officeDocument/2006/relationships/slideLayout" Target="../slideLayouts/slideLayout96.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29" Type="http://schemas.openxmlformats.org/officeDocument/2006/relationships/slideLayout" Target="../slideLayouts/slideLayout79.xml"/><Relationship Id="rId41" Type="http://schemas.openxmlformats.org/officeDocument/2006/relationships/slideLayout" Target="../slideLayouts/slideLayout91.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slideLayout" Target="../slideLayouts/slideLayout74.xml"/><Relationship Id="rId32" Type="http://schemas.openxmlformats.org/officeDocument/2006/relationships/slideLayout" Target="../slideLayouts/slideLayout82.xml"/><Relationship Id="rId37" Type="http://schemas.openxmlformats.org/officeDocument/2006/relationships/slideLayout" Target="../slideLayouts/slideLayout87.xml"/><Relationship Id="rId40" Type="http://schemas.openxmlformats.org/officeDocument/2006/relationships/slideLayout" Target="../slideLayouts/slideLayout90.xml"/><Relationship Id="rId45" Type="http://schemas.openxmlformats.org/officeDocument/2006/relationships/slideLayout" Target="../slideLayouts/slideLayout95.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slideLayout" Target="../slideLayouts/slideLayout73.xml"/><Relationship Id="rId28" Type="http://schemas.openxmlformats.org/officeDocument/2006/relationships/slideLayout" Target="../slideLayouts/slideLayout78.xml"/><Relationship Id="rId36" Type="http://schemas.openxmlformats.org/officeDocument/2006/relationships/slideLayout" Target="../slideLayouts/slideLayout86.xml"/><Relationship Id="rId49" Type="http://schemas.openxmlformats.org/officeDocument/2006/relationships/slideLayout" Target="../slideLayouts/slideLayout99.xml"/><Relationship Id="rId10" Type="http://schemas.openxmlformats.org/officeDocument/2006/relationships/slideLayout" Target="../slideLayouts/slideLayout60.xml"/><Relationship Id="rId19" Type="http://schemas.openxmlformats.org/officeDocument/2006/relationships/slideLayout" Target="../slideLayouts/slideLayout69.xml"/><Relationship Id="rId31" Type="http://schemas.openxmlformats.org/officeDocument/2006/relationships/slideLayout" Target="../slideLayouts/slideLayout81.xml"/><Relationship Id="rId44" Type="http://schemas.openxmlformats.org/officeDocument/2006/relationships/slideLayout" Target="../slideLayouts/slideLayout94.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slideLayout" Target="../slideLayouts/slideLayout72.xml"/><Relationship Id="rId27" Type="http://schemas.openxmlformats.org/officeDocument/2006/relationships/slideLayout" Target="../slideLayouts/slideLayout77.xml"/><Relationship Id="rId30" Type="http://schemas.openxmlformats.org/officeDocument/2006/relationships/slideLayout" Target="../slideLayouts/slideLayout80.xml"/><Relationship Id="rId35" Type="http://schemas.openxmlformats.org/officeDocument/2006/relationships/slideLayout" Target="../slideLayouts/slideLayout85.xml"/><Relationship Id="rId43" Type="http://schemas.openxmlformats.org/officeDocument/2006/relationships/slideLayout" Target="../slideLayouts/slideLayout93.xml"/><Relationship Id="rId48" Type="http://schemas.openxmlformats.org/officeDocument/2006/relationships/slideLayout" Target="../slideLayouts/slideLayout98.xml"/><Relationship Id="rId8" Type="http://schemas.openxmlformats.org/officeDocument/2006/relationships/slideLayout" Target="../slideLayouts/slideLayout58.xml"/><Relationship Id="rId51"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26" Type="http://schemas.openxmlformats.org/officeDocument/2006/relationships/image" Target="../media/image10.svg"/><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image" Target="../media/image9.png"/><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theme" Target="../theme/theme3.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18" Type="http://schemas.openxmlformats.org/officeDocument/2006/relationships/slideLayout" Target="../slideLayouts/slideLayout140.xml"/><Relationship Id="rId26" Type="http://schemas.openxmlformats.org/officeDocument/2006/relationships/slideLayout" Target="../slideLayouts/slideLayout148.xml"/><Relationship Id="rId39" Type="http://schemas.openxmlformats.org/officeDocument/2006/relationships/slideLayout" Target="../slideLayouts/slideLayout161.xml"/><Relationship Id="rId3" Type="http://schemas.openxmlformats.org/officeDocument/2006/relationships/slideLayout" Target="../slideLayouts/slideLayout125.xml"/><Relationship Id="rId21" Type="http://schemas.openxmlformats.org/officeDocument/2006/relationships/slideLayout" Target="../slideLayouts/slideLayout143.xml"/><Relationship Id="rId34" Type="http://schemas.openxmlformats.org/officeDocument/2006/relationships/slideLayout" Target="../slideLayouts/slideLayout156.xml"/><Relationship Id="rId42" Type="http://schemas.openxmlformats.org/officeDocument/2006/relationships/slideLayout" Target="../slideLayouts/slideLayout164.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17" Type="http://schemas.openxmlformats.org/officeDocument/2006/relationships/slideLayout" Target="../slideLayouts/slideLayout139.xml"/><Relationship Id="rId25" Type="http://schemas.openxmlformats.org/officeDocument/2006/relationships/slideLayout" Target="../slideLayouts/slideLayout147.xml"/><Relationship Id="rId33" Type="http://schemas.openxmlformats.org/officeDocument/2006/relationships/slideLayout" Target="../slideLayouts/slideLayout155.xml"/><Relationship Id="rId38" Type="http://schemas.openxmlformats.org/officeDocument/2006/relationships/slideLayout" Target="../slideLayouts/slideLayout160.xml"/><Relationship Id="rId46" Type="http://schemas.openxmlformats.org/officeDocument/2006/relationships/image" Target="../media/image1.png"/><Relationship Id="rId2" Type="http://schemas.openxmlformats.org/officeDocument/2006/relationships/slideLayout" Target="../slideLayouts/slideLayout124.xml"/><Relationship Id="rId16" Type="http://schemas.openxmlformats.org/officeDocument/2006/relationships/slideLayout" Target="../slideLayouts/slideLayout138.xml"/><Relationship Id="rId20" Type="http://schemas.openxmlformats.org/officeDocument/2006/relationships/slideLayout" Target="../slideLayouts/slideLayout142.xml"/><Relationship Id="rId29" Type="http://schemas.openxmlformats.org/officeDocument/2006/relationships/slideLayout" Target="../slideLayouts/slideLayout151.xml"/><Relationship Id="rId41" Type="http://schemas.openxmlformats.org/officeDocument/2006/relationships/slideLayout" Target="../slideLayouts/slideLayout163.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24" Type="http://schemas.openxmlformats.org/officeDocument/2006/relationships/slideLayout" Target="../slideLayouts/slideLayout146.xml"/><Relationship Id="rId32" Type="http://schemas.openxmlformats.org/officeDocument/2006/relationships/slideLayout" Target="../slideLayouts/slideLayout154.xml"/><Relationship Id="rId37" Type="http://schemas.openxmlformats.org/officeDocument/2006/relationships/slideLayout" Target="../slideLayouts/slideLayout159.xml"/><Relationship Id="rId40" Type="http://schemas.openxmlformats.org/officeDocument/2006/relationships/slideLayout" Target="../slideLayouts/slideLayout162.xml"/><Relationship Id="rId45" Type="http://schemas.openxmlformats.org/officeDocument/2006/relationships/theme" Target="../theme/theme4.xml"/><Relationship Id="rId5" Type="http://schemas.openxmlformats.org/officeDocument/2006/relationships/slideLayout" Target="../slideLayouts/slideLayout127.xml"/><Relationship Id="rId15" Type="http://schemas.openxmlformats.org/officeDocument/2006/relationships/slideLayout" Target="../slideLayouts/slideLayout137.xml"/><Relationship Id="rId23" Type="http://schemas.openxmlformats.org/officeDocument/2006/relationships/slideLayout" Target="../slideLayouts/slideLayout145.xml"/><Relationship Id="rId28" Type="http://schemas.openxmlformats.org/officeDocument/2006/relationships/slideLayout" Target="../slideLayouts/slideLayout150.xml"/><Relationship Id="rId36" Type="http://schemas.openxmlformats.org/officeDocument/2006/relationships/slideLayout" Target="../slideLayouts/slideLayout158.xml"/><Relationship Id="rId10" Type="http://schemas.openxmlformats.org/officeDocument/2006/relationships/slideLayout" Target="../slideLayouts/slideLayout132.xml"/><Relationship Id="rId19" Type="http://schemas.openxmlformats.org/officeDocument/2006/relationships/slideLayout" Target="../slideLayouts/slideLayout141.xml"/><Relationship Id="rId31" Type="http://schemas.openxmlformats.org/officeDocument/2006/relationships/slideLayout" Target="../slideLayouts/slideLayout153.xml"/><Relationship Id="rId44" Type="http://schemas.openxmlformats.org/officeDocument/2006/relationships/slideLayout" Target="../slideLayouts/slideLayout166.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slideLayout" Target="../slideLayouts/slideLayout136.xml"/><Relationship Id="rId22" Type="http://schemas.openxmlformats.org/officeDocument/2006/relationships/slideLayout" Target="../slideLayouts/slideLayout144.xml"/><Relationship Id="rId27" Type="http://schemas.openxmlformats.org/officeDocument/2006/relationships/slideLayout" Target="../slideLayouts/slideLayout149.xml"/><Relationship Id="rId30" Type="http://schemas.openxmlformats.org/officeDocument/2006/relationships/slideLayout" Target="../slideLayouts/slideLayout152.xml"/><Relationship Id="rId35" Type="http://schemas.openxmlformats.org/officeDocument/2006/relationships/slideLayout" Target="../slideLayouts/slideLayout157.xml"/><Relationship Id="rId43" Type="http://schemas.openxmlformats.org/officeDocument/2006/relationships/slideLayout" Target="../slideLayouts/slideLayout1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2">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19" r:id="rId45"/>
    <p:sldLayoutId id="2147483720" r:id="rId46"/>
    <p:sldLayoutId id="2147483721" r:id="rId47"/>
    <p:sldLayoutId id="2147483722" r:id="rId48"/>
    <p:sldLayoutId id="2147483723" r:id="rId49"/>
    <p:sldLayoutId id="2147483843" r:id="rId50"/>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userDrawn="1">
          <p15:clr>
            <a:srgbClr val="F26B43"/>
          </p15:clr>
        </p15:guide>
        <p15:guide id="2" pos="3840" userDrawn="1">
          <p15:clr>
            <a:srgbClr val="F26B43"/>
          </p15:clr>
        </p15:guide>
        <p15:guide id="3" pos="929" userDrawn="1">
          <p15:clr>
            <a:srgbClr val="F26B43"/>
          </p15:clr>
        </p15:guide>
        <p15:guide id="4" pos="2408" userDrawn="1">
          <p15:clr>
            <a:srgbClr val="F26B43"/>
          </p15:clr>
        </p15:guide>
        <p15:guide id="5" pos="7491" userDrawn="1">
          <p15:clr>
            <a:srgbClr val="F26B43"/>
          </p15:clr>
        </p15:guide>
        <p15:guide id="6" pos="3053" userDrawn="1">
          <p15:clr>
            <a:srgbClr val="F26B43"/>
          </p15:clr>
        </p15:guide>
        <p15:guide id="7" pos="6846" userDrawn="1">
          <p15:clr>
            <a:srgbClr val="F26B43"/>
          </p15:clr>
        </p15:guide>
        <p15:guide id="8" orient="horz" pos="4133" userDrawn="1">
          <p15:clr>
            <a:srgbClr val="F26B43"/>
          </p15:clr>
        </p15:guide>
        <p15:guide id="9" orient="horz" pos="2205" userDrawn="1">
          <p15:clr>
            <a:srgbClr val="F26B43"/>
          </p15:clr>
        </p15:guide>
        <p15:guide id="10" pos="6012" userDrawn="1">
          <p15:clr>
            <a:srgbClr val="F26B43"/>
          </p15:clr>
        </p15:guide>
        <p15:guide id="11" pos="6107" userDrawn="1">
          <p15:clr>
            <a:srgbClr val="F26B43"/>
          </p15:clr>
        </p15:guide>
        <p15:guide id="12" pos="6750" userDrawn="1">
          <p15:clr>
            <a:srgbClr val="F26B43"/>
          </p15:clr>
        </p15:guide>
        <p15:guide id="13" pos="3792" userDrawn="1">
          <p15:clr>
            <a:srgbClr val="F26B43"/>
          </p15:clr>
        </p15:guide>
        <p15:guide id="14" pos="3887" userDrawn="1">
          <p15:clr>
            <a:srgbClr val="F26B43"/>
          </p15:clr>
        </p15:guide>
        <p15:guide id="15" pos="4531" userDrawn="1">
          <p15:clr>
            <a:srgbClr val="F26B43"/>
          </p15:clr>
        </p15:guide>
        <p15:guide id="16" pos="3149" userDrawn="1">
          <p15:clr>
            <a:srgbClr val="F26B43"/>
          </p15:clr>
        </p15:guide>
        <p15:guide id="17" pos="4628" userDrawn="1">
          <p15:clr>
            <a:srgbClr val="F26B43"/>
          </p15:clr>
        </p15:guide>
        <p15:guide id="18" pos="5273" userDrawn="1">
          <p15:clr>
            <a:srgbClr val="F26B43"/>
          </p15:clr>
        </p15:guide>
        <p15:guide id="19" pos="5367" userDrawn="1">
          <p15:clr>
            <a:srgbClr val="F26B43"/>
          </p15:clr>
        </p15:guide>
        <p15:guide id="20" pos="2313" userDrawn="1">
          <p15:clr>
            <a:srgbClr val="F26B43"/>
          </p15:clr>
        </p15:guide>
        <p15:guide id="21" pos="1668" userDrawn="1">
          <p15:clr>
            <a:srgbClr val="F26B43"/>
          </p15:clr>
        </p15:guide>
        <p15:guide id="22" pos="1574" userDrawn="1">
          <p15:clr>
            <a:srgbClr val="F26B43"/>
          </p15:clr>
        </p15:guide>
        <p15:guide id="23" pos="834" userDrawn="1">
          <p15:clr>
            <a:srgbClr val="F26B43"/>
          </p15:clr>
        </p15:guide>
        <p15:guide id="24" pos="189" userDrawn="1">
          <p15:clr>
            <a:srgbClr val="F26B43"/>
          </p15:clr>
        </p15:guide>
        <p15:guide id="25" orient="horz" pos="2160" userDrawn="1">
          <p15:clr>
            <a:srgbClr val="F26B43"/>
          </p15:clr>
        </p15:guide>
        <p15:guide id="26" orient="horz" pos="2786" userDrawn="1">
          <p15:clr>
            <a:srgbClr val="F26B43"/>
          </p15:clr>
        </p15:guide>
        <p15:guide id="27" orient="horz" pos="1535" userDrawn="1">
          <p15:clr>
            <a:srgbClr val="F26B43"/>
          </p15:clr>
        </p15:guide>
        <p15:guide id="28" orient="horz" pos="1439" userDrawn="1">
          <p15:clr>
            <a:srgbClr val="F26B43"/>
          </p15:clr>
        </p15:guide>
        <p15:guide id="29" orient="horz" pos="860" userDrawn="1">
          <p15:clr>
            <a:srgbClr val="F26B43"/>
          </p15:clr>
        </p15:guide>
        <p15:guide id="30" orient="horz" pos="765" userDrawn="1">
          <p15:clr>
            <a:srgbClr val="F26B43"/>
          </p15:clr>
        </p15:guide>
        <p15:guide id="31" orient="horz" pos="2880" userDrawn="1">
          <p15:clr>
            <a:srgbClr val="F26B43"/>
          </p15:clr>
        </p15:guide>
        <p15:guide id="32" orient="horz" pos="3459"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2720986354"/>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 id="2147483752" r:id="rId28"/>
    <p:sldLayoutId id="2147483753" r:id="rId29"/>
    <p:sldLayoutId id="2147483754" r:id="rId30"/>
    <p:sldLayoutId id="2147483755" r:id="rId31"/>
    <p:sldLayoutId id="2147483756" r:id="rId32"/>
    <p:sldLayoutId id="2147483757" r:id="rId33"/>
    <p:sldLayoutId id="2147483758" r:id="rId34"/>
    <p:sldLayoutId id="2147483759" r:id="rId35"/>
    <p:sldLayoutId id="2147483760" r:id="rId36"/>
    <p:sldLayoutId id="2147483761" r:id="rId37"/>
    <p:sldLayoutId id="2147483762" r:id="rId38"/>
    <p:sldLayoutId id="2147483763" r:id="rId39"/>
    <p:sldLayoutId id="2147483764" r:id="rId40"/>
    <p:sldLayoutId id="2147483765" r:id="rId41"/>
    <p:sldLayoutId id="2147483766" r:id="rId42"/>
    <p:sldLayoutId id="2147483767" r:id="rId43"/>
    <p:sldLayoutId id="2147483768" r:id="rId44"/>
    <p:sldLayoutId id="2147483769" r:id="rId45"/>
    <p:sldLayoutId id="2147483770" r:id="rId46"/>
    <p:sldLayoutId id="2147483771" r:id="rId47"/>
    <p:sldLayoutId id="2147483772" r:id="rId48"/>
    <p:sldLayoutId id="2147483773" r:id="rId4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554166330"/>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 id="2147483795" r:id="rId21"/>
    <p:sldLayoutId id="2147483796" r:id="rId22"/>
    <p:sldLayoutId id="2147483797"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1981054"/>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 id="2147483819" r:id="rId21"/>
    <p:sldLayoutId id="2147483820" r:id="rId22"/>
    <p:sldLayoutId id="2147483821" r:id="rId23"/>
    <p:sldLayoutId id="2147483822" r:id="rId24"/>
    <p:sldLayoutId id="2147483823" r:id="rId25"/>
    <p:sldLayoutId id="2147483824" r:id="rId26"/>
    <p:sldLayoutId id="2147483825" r:id="rId27"/>
    <p:sldLayoutId id="2147483826" r:id="rId28"/>
    <p:sldLayoutId id="2147483827" r:id="rId29"/>
    <p:sldLayoutId id="2147483828" r:id="rId30"/>
    <p:sldLayoutId id="2147483829" r:id="rId31"/>
    <p:sldLayoutId id="2147483830" r:id="rId32"/>
    <p:sldLayoutId id="2147483831" r:id="rId33"/>
    <p:sldLayoutId id="2147483832" r:id="rId34"/>
    <p:sldLayoutId id="2147483833" r:id="rId35"/>
    <p:sldLayoutId id="2147483834" r:id="rId36"/>
    <p:sldLayoutId id="2147483835" r:id="rId37"/>
    <p:sldLayoutId id="2147483836" r:id="rId38"/>
    <p:sldLayoutId id="2147483837" r:id="rId39"/>
    <p:sldLayoutId id="2147483838" r:id="rId40"/>
    <p:sldLayoutId id="2147483839" r:id="rId41"/>
    <p:sldLayoutId id="2147483840" r:id="rId42"/>
    <p:sldLayoutId id="2147483841" r:id="rId43"/>
    <p:sldLayoutId id="2147483842"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4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7.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hidden="1">
            <a:extLst>
              <a:ext uri="{FF2B5EF4-FFF2-40B4-BE49-F238E27FC236}">
                <a16:creationId xmlns:a16="http://schemas.microsoft.com/office/drawing/2014/main" id="{CD89F2E7-5EB5-963A-FA78-60B486ECF949}"/>
              </a:ext>
            </a:extLst>
          </p:cNvPr>
          <p:cNvSpPr>
            <a:spLocks noGrp="1"/>
          </p:cNvSpPr>
          <p:nvPr>
            <p:ph type="sldNum" sz="quarter" idx="4294967295"/>
          </p:nvPr>
        </p:nvSpPr>
        <p:spPr>
          <a:xfrm>
            <a:off x="0" y="6450013"/>
            <a:ext cx="1041400" cy="109537"/>
          </a:xfrm>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5" name="Picture Placeholder 14" descr="A person with a dropper on her eye&#10;&#10;AI-generated content may be incorrect.">
            <a:extLst>
              <a:ext uri="{FF2B5EF4-FFF2-40B4-BE49-F238E27FC236}">
                <a16:creationId xmlns:a16="http://schemas.microsoft.com/office/drawing/2014/main" id="{435B6A11-9942-CD19-D875-3C70F7C79886}"/>
              </a:ext>
            </a:extLst>
          </p:cNvPr>
          <p:cNvPicPr>
            <a:picLocks noGrp="1" noChangeAspect="1"/>
          </p:cNvPicPr>
          <p:nvPr>
            <p:ph type="pic" sz="quarter" idx="25"/>
          </p:nvPr>
        </p:nvPicPr>
        <p:blipFill>
          <a:blip r:embed="rId2">
            <a:extLst>
              <a:ext uri="{28A0092B-C50C-407E-A947-70E740481C1C}">
                <a14:useLocalDpi xmlns:a14="http://schemas.microsoft.com/office/drawing/2010/main" val="0"/>
              </a:ext>
            </a:extLst>
          </a:blip>
          <a:srcRect t="46" b="46"/>
          <a:stretch>
            <a:fillRect/>
          </a:stretch>
        </p:blipFill>
        <p:spPr/>
      </p:pic>
      <p:sp>
        <p:nvSpPr>
          <p:cNvPr id="3" name="TextBox 2">
            <a:extLst>
              <a:ext uri="{FF2B5EF4-FFF2-40B4-BE49-F238E27FC236}">
                <a16:creationId xmlns:a16="http://schemas.microsoft.com/office/drawing/2014/main" id="{E4B051FD-3BCA-A291-ABC1-D1D7EDFEC0B4}"/>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1742975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4A72-DD43-CDAD-66E1-AA1A5A9DC5C8}"/>
              </a:ext>
            </a:extLst>
          </p:cNvPr>
          <p:cNvSpPr>
            <a:spLocks noGrp="1"/>
          </p:cNvSpPr>
          <p:nvPr>
            <p:ph type="title"/>
          </p:nvPr>
        </p:nvSpPr>
        <p:spPr/>
        <p:txBody>
          <a:bodyPr/>
          <a:lstStyle/>
          <a:p>
            <a:r>
              <a:rPr lang="en-US" dirty="0"/>
              <a:t>SYN®-TC CB</a:t>
            </a:r>
          </a:p>
        </p:txBody>
      </p:sp>
      <p:sp>
        <p:nvSpPr>
          <p:cNvPr id="3" name="Slide Number Placeholder 2">
            <a:extLst>
              <a:ext uri="{FF2B5EF4-FFF2-40B4-BE49-F238E27FC236}">
                <a16:creationId xmlns:a16="http://schemas.microsoft.com/office/drawing/2014/main" id="{B28630DD-A8C1-1B01-34F1-EAA9F896E6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FA9161E-1EDB-6E1B-1553-F36CA3A988F4}"/>
              </a:ext>
            </a:extLst>
          </p:cNvPr>
          <p:cNvSpPr>
            <a:spLocks noGrp="1"/>
          </p:cNvSpPr>
          <p:nvPr>
            <p:ph type="body" idx="11"/>
          </p:nvPr>
        </p:nvSpPr>
        <p:spPr/>
        <p:txBody>
          <a:bodyPr/>
          <a:lstStyle/>
          <a:p>
            <a:r>
              <a:rPr lang="en-US" dirty="0"/>
              <a:t>ID Card</a:t>
            </a:r>
          </a:p>
        </p:txBody>
      </p:sp>
      <p:sp>
        <p:nvSpPr>
          <p:cNvPr id="6" name="Text Placeholder 5">
            <a:extLst>
              <a:ext uri="{FF2B5EF4-FFF2-40B4-BE49-F238E27FC236}">
                <a16:creationId xmlns:a16="http://schemas.microsoft.com/office/drawing/2014/main" id="{B5ABC7D6-BFC9-57B4-ADFB-556C45EC33CA}"/>
              </a:ext>
            </a:extLst>
          </p:cNvPr>
          <p:cNvSpPr>
            <a:spLocks noGrp="1"/>
          </p:cNvSpPr>
          <p:nvPr>
            <p:ph type="body" sz="quarter" idx="24"/>
          </p:nvPr>
        </p:nvSpPr>
        <p:spPr>
          <a:xfrm>
            <a:off x="302398" y="5983665"/>
            <a:ext cx="3528001" cy="121588"/>
          </a:xfrm>
        </p:spPr>
        <p:txBody>
          <a:bodyPr/>
          <a:lstStyle/>
          <a:p>
            <a:r>
              <a:rPr lang="en-GB" i="1" dirty="0">
                <a:latin typeface="+mn-lt"/>
              </a:rPr>
              <a:t>* in vitro  ** in vivo</a:t>
            </a:r>
          </a:p>
        </p:txBody>
      </p:sp>
      <p:sp>
        <p:nvSpPr>
          <p:cNvPr id="9" name="Rectangle 8">
            <a:extLst>
              <a:ext uri="{FF2B5EF4-FFF2-40B4-BE49-F238E27FC236}">
                <a16:creationId xmlns:a16="http://schemas.microsoft.com/office/drawing/2014/main" id="{2AE5A081-FE46-15D0-451D-CB81F9DEEFB9}"/>
              </a:ext>
            </a:extLst>
          </p:cNvPr>
          <p:cNvSpPr/>
          <p:nvPr/>
        </p:nvSpPr>
        <p:spPr>
          <a:xfrm>
            <a:off x="296311" y="1853062"/>
            <a:ext cx="1159563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110BB80B-E42D-28C5-C0CF-4B4C41B15CB7}"/>
              </a:ext>
            </a:extLst>
          </p:cNvPr>
          <p:cNvGrpSpPr/>
          <p:nvPr/>
        </p:nvGrpSpPr>
        <p:grpSpPr>
          <a:xfrm>
            <a:off x="296311" y="3525579"/>
            <a:ext cx="11593288" cy="1279272"/>
            <a:chOff x="0" y="4029295"/>
            <a:chExt cx="11889600" cy="1279272"/>
          </a:xfrm>
        </p:grpSpPr>
        <p:sp>
          <p:nvSpPr>
            <p:cNvPr id="12" name="Rectangle 11">
              <a:extLst>
                <a:ext uri="{FF2B5EF4-FFF2-40B4-BE49-F238E27FC236}">
                  <a16:creationId xmlns:a16="http://schemas.microsoft.com/office/drawing/2014/main" id="{FA370B4E-3564-3468-3E26-2E29833FD94C}"/>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F912BCBB-E3E0-DB56-A079-90F22BE8C2B0}"/>
                </a:ext>
              </a:extLst>
            </p:cNvPr>
            <p:cNvSpPr txBox="1"/>
            <p:nvPr/>
          </p:nvSpPr>
          <p:spPr>
            <a:xfrm>
              <a:off x="6161747" y="4029295"/>
              <a:ext cx="5645486" cy="127927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Skin is smoother with a softer touch and improved overall young- looking appearance**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Skin appears plumper**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Skin appears firmer**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Appearance of fine lines and wrinkles is visible reduced** ​ </a:t>
              </a:r>
            </a:p>
          </p:txBody>
        </p:sp>
      </p:grpSp>
      <p:sp>
        <p:nvSpPr>
          <p:cNvPr id="14" name="Rectangle 13">
            <a:extLst>
              <a:ext uri="{FF2B5EF4-FFF2-40B4-BE49-F238E27FC236}">
                <a16:creationId xmlns:a16="http://schemas.microsoft.com/office/drawing/2014/main" id="{AC08A0CD-FF6D-3FE5-9641-D8F13A92D9FA}"/>
              </a:ext>
            </a:extLst>
          </p:cNvPr>
          <p:cNvSpPr/>
          <p:nvPr/>
        </p:nvSpPr>
        <p:spPr>
          <a:xfrm>
            <a:off x="293970" y="4891788"/>
            <a:ext cx="1159563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307297"/>
                </a:solidFill>
                <a:effectLst/>
                <a:uLnTx/>
                <a:uFillTx/>
                <a:latin typeface="Fira Sans Medium"/>
                <a:ea typeface="+mn-ea"/>
                <a:cs typeface="+mn-cs"/>
              </a:rPr>
            </a:br>
            <a:endParaRPr kumimoji="0" lang="en-US" sz="1400" b="0" i="0" u="none" strike="noStrike" kern="0" cap="none" spc="0" normalizeH="0" baseline="0" noProof="0" dirty="0">
              <a:ln>
                <a:noFill/>
              </a:ln>
              <a:solidFill>
                <a:srgbClr val="307297"/>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3594AEA5-A2AB-5026-20E2-F4D39BD12F95}"/>
              </a:ext>
            </a:extLst>
          </p:cNvPr>
          <p:cNvGrpSpPr/>
          <p:nvPr/>
        </p:nvGrpSpPr>
        <p:grpSpPr>
          <a:xfrm>
            <a:off x="302398" y="1098308"/>
            <a:ext cx="11589544" cy="829442"/>
            <a:chOff x="-25599" y="2558933"/>
            <a:chExt cx="11889600" cy="505497"/>
          </a:xfrm>
        </p:grpSpPr>
        <p:sp>
          <p:nvSpPr>
            <p:cNvPr id="16" name="Rectangle 15">
              <a:extLst>
                <a:ext uri="{FF2B5EF4-FFF2-40B4-BE49-F238E27FC236}">
                  <a16:creationId xmlns:a16="http://schemas.microsoft.com/office/drawing/2014/main" id="{3022A3FC-0957-F423-903E-6FF499169F33}"/>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ACA1E9BB-1077-4BF0-1A28-44393EB33801}"/>
                </a:ext>
              </a:extLst>
            </p:cNvPr>
            <p:cNvSpPr txBox="1"/>
            <p:nvPr/>
          </p:nvSpPr>
          <p:spPr>
            <a:xfrm>
              <a:off x="2134220" y="2575524"/>
              <a:ext cx="9510093" cy="48890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Tetradecyl </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Aminobutyroylvalylaminobutyric</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Urea Acetate, Palmitoyl Dipeptide-5 </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Diaminobutyroyl</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Hydroxythreonine</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Palmitoyl Tripeptide-5, Aqua, Glycerin, Magnesium Chloride</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8" name="Group 17">
            <a:extLst>
              <a:ext uri="{FF2B5EF4-FFF2-40B4-BE49-F238E27FC236}">
                <a16:creationId xmlns:a16="http://schemas.microsoft.com/office/drawing/2014/main" id="{62DEF65E-F0F7-40AE-7B08-7E64C8053F3D}"/>
              </a:ext>
            </a:extLst>
          </p:cNvPr>
          <p:cNvGrpSpPr/>
          <p:nvPr/>
        </p:nvGrpSpPr>
        <p:grpSpPr>
          <a:xfrm>
            <a:off x="296311" y="2854866"/>
            <a:ext cx="11588563" cy="572906"/>
            <a:chOff x="0" y="3331675"/>
            <a:chExt cx="11889600" cy="572906"/>
          </a:xfrm>
        </p:grpSpPr>
        <p:sp>
          <p:nvSpPr>
            <p:cNvPr id="19" name="Rectangle 18">
              <a:extLst>
                <a:ext uri="{FF2B5EF4-FFF2-40B4-BE49-F238E27FC236}">
                  <a16:creationId xmlns:a16="http://schemas.microsoft.com/office/drawing/2014/main" id="{BFB7514F-2E4F-AB50-C879-2204A7D89653}"/>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25DE2902-E024-A2F8-D1AA-3673E03E55A9}"/>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pH of use: 3.0 - 7.0</a:t>
              </a:r>
            </a:p>
          </p:txBody>
        </p:sp>
        <p:sp>
          <p:nvSpPr>
            <p:cNvPr id="21" name="Rectangle 20">
              <a:extLst>
                <a:ext uri="{FF2B5EF4-FFF2-40B4-BE49-F238E27FC236}">
                  <a16:creationId xmlns:a16="http://schemas.microsoft.com/office/drawing/2014/main" id="{87DBCA5A-74C2-95A3-8134-3256903AAE94}"/>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1–2.5%</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2" name="Rectangle 21">
              <a:extLst>
                <a:ext uri="{FF2B5EF4-FFF2-40B4-BE49-F238E27FC236}">
                  <a16:creationId xmlns:a16="http://schemas.microsoft.com/office/drawing/2014/main" id="{E63B7304-8148-A9D0-EF8C-107B7BB087C0}"/>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Water miscible</a:t>
              </a:r>
            </a:p>
          </p:txBody>
        </p:sp>
      </p:grpSp>
      <p:pic>
        <p:nvPicPr>
          <p:cNvPr id="23" name="Picture 22" descr="Logo&#10;&#10;Description automatically generated">
            <a:extLst>
              <a:ext uri="{FF2B5EF4-FFF2-40B4-BE49-F238E27FC236}">
                <a16:creationId xmlns:a16="http://schemas.microsoft.com/office/drawing/2014/main" id="{C24E636F-1333-0730-FB32-6EBDB99A3B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04401" y="4913414"/>
            <a:ext cx="1065022" cy="792000"/>
          </a:xfrm>
          <a:prstGeom prst="rect">
            <a:avLst/>
          </a:prstGeom>
        </p:spPr>
      </p:pic>
      <p:pic>
        <p:nvPicPr>
          <p:cNvPr id="5" name="Picture 4" descr="A green and white circle with text&#10;&#10;Description automatically generated">
            <a:extLst>
              <a:ext uri="{FF2B5EF4-FFF2-40B4-BE49-F238E27FC236}">
                <a16:creationId xmlns:a16="http://schemas.microsoft.com/office/drawing/2014/main" id="{811EEAD7-87CA-E86E-2612-64F3345818B3}"/>
              </a:ext>
            </a:extLst>
          </p:cNvPr>
          <p:cNvPicPr>
            <a:picLocks noChangeAspect="1"/>
          </p:cNvPicPr>
          <p:nvPr/>
        </p:nvPicPr>
        <p:blipFill>
          <a:blip r:embed="rId3"/>
          <a:stretch>
            <a:fillRect/>
          </a:stretch>
        </p:blipFill>
        <p:spPr>
          <a:xfrm>
            <a:off x="5701959" y="4862268"/>
            <a:ext cx="909613" cy="909613"/>
          </a:xfrm>
          <a:prstGeom prst="rect">
            <a:avLst/>
          </a:prstGeom>
        </p:spPr>
      </p:pic>
      <p:sp>
        <p:nvSpPr>
          <p:cNvPr id="8" name="Text Placeholder 5">
            <a:extLst>
              <a:ext uri="{FF2B5EF4-FFF2-40B4-BE49-F238E27FC236}">
                <a16:creationId xmlns:a16="http://schemas.microsoft.com/office/drawing/2014/main" id="{2C10F6F0-AC8D-54C1-777F-A0AB8E6485BC}"/>
              </a:ext>
            </a:extLst>
          </p:cNvPr>
          <p:cNvSpPr>
            <a:spLocks noGrp="1"/>
          </p:cNvSpPr>
          <p:nvPr>
            <p:ph type="body" sz="quarter" idx="23"/>
          </p:nvPr>
        </p:nvSpPr>
        <p:spPr>
          <a:xfrm>
            <a:off x="302398" y="6247824"/>
            <a:ext cx="5946001" cy="30777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30000" dirty="0">
                <a:latin typeface="DM Sans"/>
              </a:rPr>
              <a:t>1</a:t>
            </a:r>
            <a:r>
              <a:rPr lang="en-US" dirty="0">
                <a:latin typeface="DM Sans"/>
              </a:rPr>
              <a:t> </a:t>
            </a:r>
            <a:r>
              <a:rPr kumimoji="0" lang="en-US" sz="800" b="0" i="0" u="none" strike="noStrike" kern="0" cap="none" spc="0" normalizeH="0" noProof="0" dirty="0">
                <a:ln>
                  <a:noFill/>
                </a:ln>
                <a:effectLst/>
                <a:uLnTx/>
                <a:uFillTx/>
                <a:latin typeface="DM Sans"/>
                <a:ea typeface="+mn-ea"/>
                <a:cs typeface="+mn-cs"/>
              </a:rPr>
              <a:t>Non-intentionally added TFA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800" b="0" i="0" u="none" strike="noStrike" kern="0" cap="none" spc="0" normalizeH="0" noProof="0" dirty="0">
              <a:ln>
                <a:noFill/>
              </a:ln>
              <a:effectLst/>
              <a:uLnTx/>
              <a:uFillTx/>
              <a:latin typeface="DM Sans"/>
              <a:ea typeface="+mn-ea"/>
              <a:cs typeface="+mn-cs"/>
            </a:endParaRPr>
          </a:p>
        </p:txBody>
      </p:sp>
      <p:sp>
        <p:nvSpPr>
          <p:cNvPr id="10" name="TextBox 55">
            <a:extLst>
              <a:ext uri="{FF2B5EF4-FFF2-40B4-BE49-F238E27FC236}">
                <a16:creationId xmlns:a16="http://schemas.microsoft.com/office/drawing/2014/main" id="{0BB587D3-0149-13BE-3484-D545F88E2EA7}"/>
              </a:ext>
            </a:extLst>
          </p:cNvPr>
          <p:cNvSpPr txBox="1"/>
          <p:nvPr/>
        </p:nvSpPr>
        <p:spPr>
          <a:xfrm>
            <a:off x="2289852" y="1758275"/>
            <a:ext cx="9270089" cy="104074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Combination of three highly active patented tri- and tetrapeptides, made by the latest cutting-edge SYN®-Peptide technology via Green Chemistry Science, designed to increase the amount of collagen type I, III, IV, VII and XVII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TFA-free</a:t>
            </a:r>
            <a:r>
              <a:rPr kumimoji="0" lang="en-US" sz="1300" b="0" i="0" u="none" strike="noStrike" kern="1200" cap="none" spc="0" normalizeH="0" baseline="30000" noProof="0" dirty="0">
                <a:ln>
                  <a:noFill/>
                </a:ln>
                <a:solidFill>
                  <a:prstClr val="black"/>
                </a:solidFill>
                <a:effectLst/>
                <a:uLnTx/>
                <a:uFillTx/>
                <a:latin typeface="DM Sans" pitchFamily="2" charset="0"/>
                <a:ea typeface="Fira Sans Book" panose="020B0503050000020004" pitchFamily="34" charset="0"/>
                <a:cs typeface="+mn-cs"/>
                <a:sym typeface="Arial"/>
              </a:rPr>
              <a:t>1</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100% of natural origin (according to ISO 16128)</a:t>
            </a:r>
          </a:p>
        </p:txBody>
      </p:sp>
      <p:pic>
        <p:nvPicPr>
          <p:cNvPr id="25" name="Picture 24" descr="Logo&#10;&#10;Description automatically generated">
            <a:extLst>
              <a:ext uri="{FF2B5EF4-FFF2-40B4-BE49-F238E27FC236}">
                <a16:creationId xmlns:a16="http://schemas.microsoft.com/office/drawing/2014/main" id="{C74E0A91-CAA2-0193-0922-A93AD68056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9569" y="4951223"/>
            <a:ext cx="719060" cy="719060"/>
          </a:xfrm>
          <a:prstGeom prst="rect">
            <a:avLst/>
          </a:prstGeom>
        </p:spPr>
      </p:pic>
      <p:sp>
        <p:nvSpPr>
          <p:cNvPr id="26" name="TextBox 55">
            <a:extLst>
              <a:ext uri="{FF2B5EF4-FFF2-40B4-BE49-F238E27FC236}">
                <a16:creationId xmlns:a16="http://schemas.microsoft.com/office/drawing/2014/main" id="{B5D4C819-C8D6-BFAC-2479-E4F8319E7E8B}"/>
              </a:ext>
            </a:extLst>
          </p:cNvPr>
          <p:cNvSpPr txBox="1"/>
          <p:nvPr/>
        </p:nvSpPr>
        <p:spPr>
          <a:xfrm>
            <a:off x="2289850" y="3486240"/>
            <a:ext cx="363327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Significantly stimulates Collagens I, III, IV, VII and XVII all at once*</a:t>
            </a:r>
          </a:p>
        </p:txBody>
      </p:sp>
      <p:pic>
        <p:nvPicPr>
          <p:cNvPr id="24" name="Graphic 23">
            <a:extLst>
              <a:ext uri="{FF2B5EF4-FFF2-40B4-BE49-F238E27FC236}">
                <a16:creationId xmlns:a16="http://schemas.microsoft.com/office/drawing/2014/main" id="{9A9997BD-9D74-F927-2EEF-CF979DA9F4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36812" y="4935333"/>
            <a:ext cx="1042107" cy="792000"/>
          </a:xfrm>
          <a:prstGeom prst="rect">
            <a:avLst/>
          </a:prstGeom>
        </p:spPr>
      </p:pic>
    </p:spTree>
    <p:extLst>
      <p:ext uri="{BB962C8B-B14F-4D97-AF65-F5344CB8AC3E}">
        <p14:creationId xmlns:p14="http://schemas.microsoft.com/office/powerpoint/2010/main" val="250149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C62E52-546F-FC58-4D43-5A6D7720A2F7}"/>
              </a:ext>
            </a:extLst>
          </p:cNvPr>
          <p:cNvSpPr>
            <a:spLocks noGrp="1"/>
          </p:cNvSpPr>
          <p:nvPr>
            <p:ph type="sldNum" sz="quarter" idx="10"/>
          </p:nvPr>
        </p:nvSpPr>
        <p:spPr/>
        <p:txBody>
          <a:bodyPr/>
          <a:lstStyle/>
          <a:p>
            <a:fld id="{5BA3E189-2F3A-42E5-B572-3520703B6186}" type="slidenum">
              <a:rPr lang="en-GB" smtClean="0"/>
              <a:pPr/>
              <a:t>3</a:t>
            </a:fld>
            <a:endParaRPr lang="en-GB"/>
          </a:p>
        </p:txBody>
      </p:sp>
      <p:sp>
        <p:nvSpPr>
          <p:cNvPr id="3" name="Text Placeholder 2">
            <a:extLst>
              <a:ext uri="{FF2B5EF4-FFF2-40B4-BE49-F238E27FC236}">
                <a16:creationId xmlns:a16="http://schemas.microsoft.com/office/drawing/2014/main" id="{6E19B6C9-EF1E-C16A-A002-02C467A3ABD2}"/>
              </a:ext>
            </a:extLst>
          </p:cNvPr>
          <p:cNvSpPr>
            <a:spLocks noGrp="1"/>
          </p:cNvSpPr>
          <p:nvPr>
            <p:ph type="body" sz="quarter" idx="12"/>
          </p:nvPr>
        </p:nvSpPr>
        <p:spPr>
          <a:xfrm>
            <a:off x="302401" y="1438696"/>
            <a:ext cx="4818240" cy="3918722"/>
          </a:xfrm>
        </p:spPr>
        <p:txBody>
          <a:bodyPr/>
          <a:lstStyle/>
          <a:p>
            <a:pPr marL="0" lvl="1" indent="0">
              <a:lnSpc>
                <a:spcPct val="100000"/>
              </a:lnSpc>
              <a:spcBef>
                <a:spcPts val="0"/>
              </a:spcBef>
              <a:spcAft>
                <a:spcPts val="1000"/>
              </a:spcAft>
              <a:buClr>
                <a:srgbClr val="0070BA"/>
              </a:buClr>
              <a:buNone/>
            </a:pPr>
            <a:r>
              <a:rPr lang="en-GB" sz="1800" dirty="0"/>
              <a:t>A tailor-made peptide combination provides the best performance.</a:t>
            </a:r>
          </a:p>
          <a:p>
            <a:pPr marL="0" lvl="1" indent="0">
              <a:lnSpc>
                <a:spcPct val="100000"/>
              </a:lnSpc>
              <a:spcBef>
                <a:spcPts val="0"/>
              </a:spcBef>
              <a:spcAft>
                <a:spcPts val="1000"/>
              </a:spcAft>
              <a:buClr>
                <a:srgbClr val="0070BA"/>
              </a:buClr>
              <a:buNone/>
            </a:pPr>
            <a:r>
              <a:rPr lang="en-GB" sz="1800" dirty="0"/>
              <a:t>Patented tripeptide with a unique amino acid sequence Palm-Lys-Val-Lys-OH.</a:t>
            </a:r>
          </a:p>
          <a:p>
            <a:pPr marL="0" lvl="1" indent="0">
              <a:lnSpc>
                <a:spcPct val="100000"/>
              </a:lnSpc>
              <a:spcBef>
                <a:spcPts val="0"/>
              </a:spcBef>
              <a:spcAft>
                <a:spcPts val="1000"/>
              </a:spcAft>
              <a:buClr>
                <a:srgbClr val="0070BA"/>
              </a:buClr>
              <a:buNone/>
            </a:pPr>
            <a:r>
              <a:rPr lang="en-GB" sz="1800" dirty="0"/>
              <a:t>Patented tripeptide with a unique amino acid sequence TDAC-Dab-Val-Dab-OH.</a:t>
            </a:r>
          </a:p>
          <a:p>
            <a:pPr marL="0" lvl="1" indent="0">
              <a:lnSpc>
                <a:spcPct val="100000"/>
              </a:lnSpc>
              <a:spcBef>
                <a:spcPts val="0"/>
              </a:spcBef>
              <a:spcAft>
                <a:spcPts val="1000"/>
              </a:spcAft>
              <a:buClr>
                <a:srgbClr val="0070BA"/>
              </a:buClr>
              <a:buNone/>
            </a:pPr>
            <a:r>
              <a:rPr lang="en-GB" sz="1800" dirty="0"/>
              <a:t>Patented tripeptide with a unique amino acid sequence Palm-Lys-Val-Dab-</a:t>
            </a:r>
            <a:r>
              <a:rPr lang="en-GB" sz="1800" dirty="0" err="1"/>
              <a:t>Thr</a:t>
            </a:r>
            <a:r>
              <a:rPr lang="en-GB" sz="1800" dirty="0"/>
              <a:t>-OH.</a:t>
            </a:r>
          </a:p>
          <a:p>
            <a:pPr marL="0" lvl="1" indent="0">
              <a:lnSpc>
                <a:spcPct val="100000"/>
              </a:lnSpc>
              <a:spcBef>
                <a:spcPts val="0"/>
              </a:spcBef>
              <a:spcAft>
                <a:spcPts val="1000"/>
              </a:spcAft>
              <a:buClr>
                <a:srgbClr val="0070BA"/>
              </a:buClr>
              <a:buNone/>
            </a:pPr>
            <a:r>
              <a:rPr lang="en-GB" sz="1800" dirty="0"/>
              <a:t>Award winning, best new ingredient C&amp;T Asia.</a:t>
            </a:r>
          </a:p>
          <a:p>
            <a:endParaRPr lang="en-GB" sz="1800" dirty="0"/>
          </a:p>
        </p:txBody>
      </p:sp>
      <p:sp>
        <p:nvSpPr>
          <p:cNvPr id="5" name="Title 4">
            <a:extLst>
              <a:ext uri="{FF2B5EF4-FFF2-40B4-BE49-F238E27FC236}">
                <a16:creationId xmlns:a16="http://schemas.microsoft.com/office/drawing/2014/main" id="{A6CC8919-D9F7-CAB2-A798-79C4A72692B8}"/>
              </a:ext>
            </a:extLst>
          </p:cNvPr>
          <p:cNvSpPr>
            <a:spLocks noGrp="1"/>
          </p:cNvSpPr>
          <p:nvPr>
            <p:ph type="title"/>
          </p:nvPr>
        </p:nvSpPr>
        <p:spPr/>
        <p:txBody>
          <a:bodyPr/>
          <a:lstStyle/>
          <a:p>
            <a:r>
              <a:rPr lang="en-GB"/>
              <a:t>Unique and efficient</a:t>
            </a:r>
          </a:p>
        </p:txBody>
      </p:sp>
      <p:sp>
        <p:nvSpPr>
          <p:cNvPr id="9" name="Text Placeholder 3">
            <a:extLst>
              <a:ext uri="{FF2B5EF4-FFF2-40B4-BE49-F238E27FC236}">
                <a16:creationId xmlns:a16="http://schemas.microsoft.com/office/drawing/2014/main" id="{04A81089-FAD0-4292-709D-90CC3DB2D443}"/>
              </a:ext>
            </a:extLst>
          </p:cNvPr>
          <p:cNvSpPr txBox="1">
            <a:spLocks/>
          </p:cNvSpPr>
          <p:nvPr/>
        </p:nvSpPr>
        <p:spPr>
          <a:xfrm>
            <a:off x="5843967" y="1438696"/>
            <a:ext cx="5982105" cy="317676"/>
          </a:xfrm>
          <a:prstGeom prst="rect">
            <a:avLst/>
          </a:prstGeom>
        </p:spPr>
        <p:txBody>
          <a:bodyPr lIns="0" tIns="0" rIns="0" bIns="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lnSpc>
                <a:spcPct val="100000"/>
              </a:lnSpc>
              <a:spcBef>
                <a:spcPts val="0"/>
              </a:spcBef>
              <a:spcAft>
                <a:spcPts val="1000"/>
              </a:spcAft>
              <a:buClr>
                <a:srgbClr val="0070BA"/>
              </a:buClr>
              <a:buFont typeface="Wingdings" panose="05000000000000000000" pitchFamily="2" charset="2"/>
              <a:buNone/>
            </a:pPr>
            <a:r>
              <a:rPr lang="en-GB" sz="2000"/>
              <a:t>Skin smoothing activity in vitro at a glance</a:t>
            </a:r>
            <a:endParaRPr lang="en-US" sz="2000"/>
          </a:p>
        </p:txBody>
      </p:sp>
      <p:graphicFrame>
        <p:nvGraphicFramePr>
          <p:cNvPr id="10" name="Table 10">
            <a:extLst>
              <a:ext uri="{FF2B5EF4-FFF2-40B4-BE49-F238E27FC236}">
                <a16:creationId xmlns:a16="http://schemas.microsoft.com/office/drawing/2014/main" id="{B24DD086-A8E2-DAB6-B144-C369DEEC3395}"/>
              </a:ext>
            </a:extLst>
          </p:cNvPr>
          <p:cNvGraphicFramePr>
            <a:graphicFrameLocks noGrp="1"/>
          </p:cNvGraphicFramePr>
          <p:nvPr>
            <p:extLst>
              <p:ext uri="{D42A27DB-BD31-4B8C-83A1-F6EECF244321}">
                <p14:modId xmlns:p14="http://schemas.microsoft.com/office/powerpoint/2010/main" val="918329514"/>
              </p:ext>
            </p:extLst>
          </p:nvPr>
        </p:nvGraphicFramePr>
        <p:xfrm>
          <a:off x="5863017" y="1941038"/>
          <a:ext cx="6119355" cy="3165840"/>
        </p:xfrm>
        <a:graphic>
          <a:graphicData uri="http://schemas.openxmlformats.org/drawingml/2006/table">
            <a:tbl>
              <a:tblPr firstRow="1" lastRow="1" bandRow="1">
                <a:tableStyleId>{2D5ABB26-0587-4C30-8999-92F81FD0307C}</a:tableStyleId>
              </a:tblPr>
              <a:tblGrid>
                <a:gridCol w="935355">
                  <a:extLst>
                    <a:ext uri="{9D8B030D-6E8A-4147-A177-3AD203B41FA5}">
                      <a16:colId xmlns:a16="http://schemas.microsoft.com/office/drawing/2014/main" val="1045222043"/>
                    </a:ext>
                  </a:extLst>
                </a:gridCol>
                <a:gridCol w="864000">
                  <a:extLst>
                    <a:ext uri="{9D8B030D-6E8A-4147-A177-3AD203B41FA5}">
                      <a16:colId xmlns:a16="http://schemas.microsoft.com/office/drawing/2014/main" val="544146278"/>
                    </a:ext>
                  </a:extLst>
                </a:gridCol>
                <a:gridCol w="864000">
                  <a:extLst>
                    <a:ext uri="{9D8B030D-6E8A-4147-A177-3AD203B41FA5}">
                      <a16:colId xmlns:a16="http://schemas.microsoft.com/office/drawing/2014/main" val="25103764"/>
                    </a:ext>
                  </a:extLst>
                </a:gridCol>
                <a:gridCol w="906854">
                  <a:extLst>
                    <a:ext uri="{9D8B030D-6E8A-4147-A177-3AD203B41FA5}">
                      <a16:colId xmlns:a16="http://schemas.microsoft.com/office/drawing/2014/main" val="4260831946"/>
                    </a:ext>
                  </a:extLst>
                </a:gridCol>
                <a:gridCol w="2549146">
                  <a:extLst>
                    <a:ext uri="{9D8B030D-6E8A-4147-A177-3AD203B41FA5}">
                      <a16:colId xmlns:a16="http://schemas.microsoft.com/office/drawing/2014/main" val="1201263483"/>
                    </a:ext>
                  </a:extLst>
                </a:gridCol>
              </a:tblGrid>
              <a:tr h="432000">
                <a:tc>
                  <a:txBody>
                    <a:bodyPr/>
                    <a:lstStyle/>
                    <a:p>
                      <a:endParaRPr lang="en-US" sz="900" b="1" i="0" dirty="0">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solidFill>
                      <a:schemeClr val="accent1"/>
                    </a:solidFill>
                  </a:tcPr>
                </a:tc>
                <a:tc>
                  <a:txBody>
                    <a:bodyPr/>
                    <a:lstStyle/>
                    <a:p>
                      <a:pPr algn="ctr"/>
                      <a:r>
                        <a:rPr lang="en-US" sz="900" b="1" dirty="0">
                          <a:solidFill>
                            <a:schemeClr val="bg1"/>
                          </a:solidFill>
                        </a:rPr>
                        <a:t>Palm-Lys-Val-Lys-OH</a:t>
                      </a:r>
                      <a:endParaRPr lang="en-US" sz="900" b="1" i="0" dirty="0">
                        <a:solidFill>
                          <a:schemeClr val="bg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chemeClr val="accent1"/>
                    </a:solidFill>
                  </a:tcPr>
                </a:tc>
                <a:tc>
                  <a:txBody>
                    <a:bodyPr/>
                    <a:lstStyle/>
                    <a:p>
                      <a:pPr algn="ctr"/>
                      <a:r>
                        <a:rPr lang="en-US" sz="900" b="1" dirty="0">
                          <a:solidFill>
                            <a:schemeClr val="bg1"/>
                          </a:solidFill>
                        </a:rPr>
                        <a:t>TDAC-Dab-Val-Dab-OH</a:t>
                      </a:r>
                      <a:endParaRPr lang="en-US" sz="900" b="1" i="0" dirty="0">
                        <a:solidFill>
                          <a:schemeClr val="bg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chemeClr val="accent1"/>
                    </a:solidFill>
                  </a:tcPr>
                </a:tc>
                <a:tc>
                  <a:txBody>
                    <a:bodyPr/>
                    <a:lstStyle/>
                    <a:p>
                      <a:pPr algn="ctr"/>
                      <a:r>
                        <a:rPr lang="en-US" sz="900" b="1" dirty="0">
                          <a:solidFill>
                            <a:schemeClr val="bg1"/>
                          </a:solidFill>
                        </a:rPr>
                        <a:t>Palm-Lys-Val-Dab-</a:t>
                      </a:r>
                      <a:r>
                        <a:rPr lang="en-US" sz="900" b="1" dirty="0" err="1">
                          <a:solidFill>
                            <a:schemeClr val="bg1"/>
                          </a:solidFill>
                        </a:rPr>
                        <a:t>Thr</a:t>
                      </a:r>
                      <a:r>
                        <a:rPr lang="en-US" sz="900" b="1" dirty="0">
                          <a:solidFill>
                            <a:schemeClr val="bg1"/>
                          </a:solidFill>
                        </a:rPr>
                        <a:t>-OH</a:t>
                      </a:r>
                      <a:endParaRPr lang="en-US" sz="900" b="1" i="0" dirty="0">
                        <a:solidFill>
                          <a:schemeClr val="bg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chemeClr val="accent1"/>
                    </a:solidFill>
                  </a:tcPr>
                </a:tc>
                <a:tc>
                  <a:txBody>
                    <a:bodyPr/>
                    <a:lstStyle/>
                    <a:p>
                      <a:pPr algn="ctr"/>
                      <a:r>
                        <a:rPr lang="en-US" sz="900" b="1" dirty="0">
                          <a:solidFill>
                            <a:schemeClr val="bg1"/>
                          </a:solidFill>
                        </a:rPr>
                        <a:t>Main skin benefit</a:t>
                      </a:r>
                      <a:endParaRPr lang="en-US" sz="900" b="1" i="0" dirty="0">
                        <a:solidFill>
                          <a:schemeClr val="bg1"/>
                        </a:solidFill>
                        <a:latin typeface="Fira Sans" panose="020B0503050000020004" pitchFamily="34" charset="0"/>
                      </a:endParaRPr>
                    </a:p>
                  </a:txBody>
                  <a:tcPr marL="72000" marR="72000" anchor="ctr">
                    <a:lnL w="12700" cap="flat" cmpd="sng" algn="ctr">
                      <a:solidFill>
                        <a:srgbClr val="CCBCB8"/>
                      </a:solidFill>
                      <a:prstDash val="solid"/>
                      <a:round/>
                      <a:headEnd type="none" w="med" len="med"/>
                      <a:tailEnd type="none" w="med" len="med"/>
                    </a:lnL>
                    <a:solidFill>
                      <a:schemeClr val="accent1"/>
                    </a:solidFill>
                  </a:tcPr>
                </a:tc>
                <a:extLst>
                  <a:ext uri="{0D108BD9-81ED-4DB2-BD59-A6C34878D82A}">
                    <a16:rowId xmlns:a16="http://schemas.microsoft.com/office/drawing/2014/main" val="628192930"/>
                  </a:ext>
                </a:extLst>
              </a:tr>
              <a:tr h="432000">
                <a:tc>
                  <a:txBody>
                    <a:bodyPr/>
                    <a:lstStyle/>
                    <a:p>
                      <a:r>
                        <a:rPr lang="en-US" sz="900" b="1">
                          <a:solidFill>
                            <a:schemeClr val="tx1"/>
                          </a:solidFill>
                        </a:rPr>
                        <a:t>Collagen I</a:t>
                      </a:r>
                      <a:endParaRPr lang="en-US" sz="900" b="1" i="0">
                        <a:solidFill>
                          <a:schemeClr val="tx1"/>
                        </a:solidFill>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algn="ctr"/>
                      <a:r>
                        <a:rPr lang="en-US" sz="1600" b="0">
                          <a:solidFill>
                            <a:schemeClr val="tx1"/>
                          </a:solidFill>
                        </a:rPr>
                        <a:t>+110%</a:t>
                      </a: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r>
                        <a:rPr lang="en-US" sz="900" b="0">
                          <a:solidFill>
                            <a:schemeClr val="tx1"/>
                          </a:solidFill>
                        </a:rPr>
                        <a:t>More and stable Collagen fibers in the skin, enhanced resiliency</a:t>
                      </a:r>
                      <a:endParaRPr lang="en-US" sz="900" b="0" i="0">
                        <a:solidFill>
                          <a:schemeClr val="tx1"/>
                        </a:solidFill>
                        <a:latin typeface="Fira Sans" panose="020B0503050000020004" pitchFamily="34" charset="0"/>
                      </a:endParaRPr>
                    </a:p>
                  </a:txBody>
                  <a:tcPr marL="72000" marR="72000" anchor="ctr">
                    <a:lnL w="12700" cap="flat" cmpd="sng" algn="ctr">
                      <a:solidFill>
                        <a:srgbClr val="CCBCB8"/>
                      </a:solidFill>
                      <a:prstDash val="solid"/>
                      <a:round/>
                      <a:headEnd type="none" w="med" len="med"/>
                      <a:tailEnd type="none" w="med" len="med"/>
                    </a:lnL>
                  </a:tcPr>
                </a:tc>
                <a:extLst>
                  <a:ext uri="{0D108BD9-81ED-4DB2-BD59-A6C34878D82A}">
                    <a16:rowId xmlns:a16="http://schemas.microsoft.com/office/drawing/2014/main" val="2257858346"/>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tx1"/>
                          </a:solidFill>
                        </a:rPr>
                        <a:t>Collagen III</a:t>
                      </a:r>
                      <a:endParaRPr lang="en-US" sz="900" b="1" i="0">
                        <a:solidFill>
                          <a:schemeClr val="tx1"/>
                        </a:solidFill>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solidFill>
                      <a:srgbClr val="F0F0F0"/>
                    </a:solidFill>
                  </a:tcPr>
                </a:tc>
                <a:tc>
                  <a:txBody>
                    <a:bodyPr/>
                    <a:lstStyle/>
                    <a:p>
                      <a:pPr algn="ctr"/>
                      <a:r>
                        <a:rPr lang="en-US" sz="1600" b="0" dirty="0">
                          <a:solidFill>
                            <a:schemeClr val="tx1"/>
                          </a:solidFill>
                        </a:rPr>
                        <a:t>+39%</a:t>
                      </a:r>
                      <a:endParaRPr lang="en-US" sz="1600" b="0" i="0" dirty="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rgbClr val="F0F0F0"/>
                    </a:solidFill>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rgbClr val="F0F0F0"/>
                    </a:solidFill>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Hare of “youth” Collagen increased, fine tunes homogeneity and flexibility of collagen fibers</a:t>
                      </a:r>
                      <a:endParaRPr lang="en-US" sz="900" b="0" i="0" dirty="0">
                        <a:solidFill>
                          <a:schemeClr val="tx1"/>
                        </a:solidFill>
                        <a:latin typeface="Fira Sans" panose="020B0503050000020004" pitchFamily="34" charset="0"/>
                      </a:endParaRPr>
                    </a:p>
                  </a:txBody>
                  <a:tcPr marL="72000" marR="72000" anchor="ctr">
                    <a:lnL w="12700" cap="flat" cmpd="sng" algn="ctr">
                      <a:solidFill>
                        <a:srgbClr val="CCBCB8"/>
                      </a:solidFill>
                      <a:prstDash val="solid"/>
                      <a:round/>
                      <a:headEnd type="none" w="med" len="med"/>
                      <a:tailEnd type="none" w="med" len="med"/>
                    </a:lnL>
                    <a:solidFill>
                      <a:srgbClr val="F0F0F0"/>
                    </a:solidFill>
                  </a:tcPr>
                </a:tc>
                <a:extLst>
                  <a:ext uri="{0D108BD9-81ED-4DB2-BD59-A6C34878D82A}">
                    <a16:rowId xmlns:a16="http://schemas.microsoft.com/office/drawing/2014/main" val="248039019"/>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tx1"/>
                          </a:solidFill>
                        </a:rPr>
                        <a:t>Collagen IV</a:t>
                      </a:r>
                      <a:endParaRPr lang="en-US" sz="900" b="1" i="0">
                        <a:solidFill>
                          <a:schemeClr val="tx1"/>
                        </a:solidFill>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algn="ctr"/>
                      <a:r>
                        <a:rPr lang="en-US" sz="1600" b="0">
                          <a:solidFill>
                            <a:schemeClr val="tx1"/>
                          </a:solidFill>
                        </a:rPr>
                        <a:t>+190%</a:t>
                      </a: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a:solidFill>
                            <a:schemeClr val="tx1"/>
                          </a:solidFill>
                        </a:rPr>
                        <a:t>Improved stability of the DEJ</a:t>
                      </a:r>
                      <a:endParaRPr lang="en-US" sz="900" b="0" i="0">
                        <a:solidFill>
                          <a:schemeClr val="tx1"/>
                        </a:solidFill>
                        <a:latin typeface="Fira Sans" panose="020B0503050000020004" pitchFamily="34" charset="0"/>
                      </a:endParaRPr>
                    </a:p>
                  </a:txBody>
                  <a:tcPr marL="72000" marR="72000" anchor="ctr">
                    <a:lnL w="12700" cap="flat" cmpd="sng" algn="ctr">
                      <a:solidFill>
                        <a:srgbClr val="CCBCB8"/>
                      </a:solidFill>
                      <a:prstDash val="solid"/>
                      <a:round/>
                      <a:headEnd type="none" w="med" len="med"/>
                      <a:tailEnd type="none" w="med" len="med"/>
                    </a:lnL>
                  </a:tcPr>
                </a:tc>
                <a:extLst>
                  <a:ext uri="{0D108BD9-81ED-4DB2-BD59-A6C34878D82A}">
                    <a16:rowId xmlns:a16="http://schemas.microsoft.com/office/drawing/2014/main" val="159883555"/>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tx1"/>
                          </a:solidFill>
                        </a:rPr>
                        <a:t>Collagen VII</a:t>
                      </a:r>
                      <a:endParaRPr lang="en-US" sz="900" b="1" i="0">
                        <a:solidFill>
                          <a:schemeClr val="tx1"/>
                        </a:solidFill>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solidFill>
                      <a:srgbClr val="F0F0F0"/>
                    </a:solidFill>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rgbClr val="F0F0F0"/>
                    </a:solidFill>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rgbClr val="F0F0F0"/>
                    </a:solidFill>
                  </a:tcPr>
                </a:tc>
                <a:tc>
                  <a:txBody>
                    <a:bodyPr/>
                    <a:lstStyle/>
                    <a:p>
                      <a:pPr algn="ctr"/>
                      <a:r>
                        <a:rPr lang="en-US" sz="1600" b="0">
                          <a:solidFill>
                            <a:schemeClr val="tx1"/>
                          </a:solidFill>
                        </a:rPr>
                        <a:t>+60%</a:t>
                      </a: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rgbClr val="F0F0F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Improved anchor functionality of the DEJ towards dermis</a:t>
                      </a:r>
                      <a:endParaRPr lang="en-US" sz="900" b="0" i="0" dirty="0">
                        <a:solidFill>
                          <a:schemeClr val="tx1"/>
                        </a:solidFill>
                        <a:latin typeface="Fira Sans" panose="020B0503050000020004" pitchFamily="34" charset="0"/>
                      </a:endParaRPr>
                    </a:p>
                  </a:txBody>
                  <a:tcPr marL="72000" marR="72000" anchor="ctr">
                    <a:lnL w="12700" cap="flat" cmpd="sng" algn="ctr">
                      <a:solidFill>
                        <a:srgbClr val="CCBCB8"/>
                      </a:solidFill>
                      <a:prstDash val="solid"/>
                      <a:round/>
                      <a:headEnd type="none" w="med" len="med"/>
                      <a:tailEnd type="none" w="med" len="med"/>
                    </a:lnL>
                    <a:solidFill>
                      <a:srgbClr val="F0F0F0"/>
                    </a:solidFill>
                  </a:tcPr>
                </a:tc>
                <a:extLst>
                  <a:ext uri="{0D108BD9-81ED-4DB2-BD59-A6C34878D82A}">
                    <a16:rowId xmlns:a16="http://schemas.microsoft.com/office/drawing/2014/main" val="288510089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a:solidFill>
                            <a:schemeClr val="tx1"/>
                          </a:solidFill>
                        </a:rPr>
                        <a:t>Collagen XVII</a:t>
                      </a:r>
                      <a:endParaRPr lang="en-US" sz="900" b="1" i="0">
                        <a:solidFill>
                          <a:schemeClr val="tx1"/>
                        </a:solidFill>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algn="ct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algn="ctr"/>
                      <a:r>
                        <a:rPr lang="en-US" sz="1600" b="0">
                          <a:solidFill>
                            <a:schemeClr val="tx1"/>
                          </a:solidFill>
                        </a:rPr>
                        <a:t>+120%</a:t>
                      </a:r>
                      <a:endParaRPr lang="en-US" sz="1600" b="0" i="0">
                        <a:solidFill>
                          <a:schemeClr val="tx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u="none" strike="noStrike" kern="1200" cap="none" spc="0" normalizeH="0" baseline="0" noProof="0">
                          <a:ln>
                            <a:noFill/>
                          </a:ln>
                          <a:solidFill>
                            <a:schemeClr val="tx1"/>
                          </a:solidFill>
                          <a:effectLst/>
                          <a:uLnTx/>
                          <a:uFillTx/>
                        </a:rPr>
                        <a:t>Improved anchor functionality of the DEJ towards dermis</a:t>
                      </a:r>
                      <a:endParaRPr kumimoji="0" lang="en-US" sz="900" b="0" i="0" u="none" strike="noStrike" kern="1200" cap="none" spc="0" normalizeH="0" baseline="0" noProof="0">
                        <a:ln>
                          <a:noFill/>
                        </a:ln>
                        <a:solidFill>
                          <a:schemeClr val="tx1"/>
                        </a:solidFill>
                        <a:effectLst/>
                        <a:uLnTx/>
                        <a:uFillTx/>
                        <a:latin typeface="Fira Sans" panose="020B0503050000020004" pitchFamily="34" charset="0"/>
                        <a:ea typeface="+mn-ea"/>
                        <a:cs typeface="+mn-cs"/>
                      </a:endParaRPr>
                    </a:p>
                  </a:txBody>
                  <a:tcPr marL="72000" marR="72000" anchor="ctr">
                    <a:lnL w="12700" cap="flat" cmpd="sng" algn="ctr">
                      <a:solidFill>
                        <a:srgbClr val="CCBCB8"/>
                      </a:solidFill>
                      <a:prstDash val="solid"/>
                      <a:round/>
                      <a:headEnd type="none" w="med" len="med"/>
                      <a:tailEnd type="none" w="med" len="med"/>
                    </a:lnL>
                  </a:tcPr>
                </a:tc>
                <a:extLst>
                  <a:ext uri="{0D108BD9-81ED-4DB2-BD59-A6C34878D82A}">
                    <a16:rowId xmlns:a16="http://schemas.microsoft.com/office/drawing/2014/main" val="2141907375"/>
                  </a:ext>
                </a:extLst>
              </a:tr>
              <a:tr h="432000">
                <a:tc>
                  <a:txBody>
                    <a:bodyPr/>
                    <a:lstStyle/>
                    <a:p>
                      <a:r>
                        <a:rPr lang="en-US" sz="900" b="1">
                          <a:solidFill>
                            <a:schemeClr val="bg1"/>
                          </a:solidFill>
                        </a:rPr>
                        <a:t>Total skin </a:t>
                      </a:r>
                      <a:br>
                        <a:rPr lang="en-US" sz="900" b="1">
                          <a:solidFill>
                            <a:schemeClr val="bg1"/>
                          </a:solidFill>
                        </a:rPr>
                      </a:br>
                      <a:r>
                        <a:rPr lang="en-US" sz="900" b="1">
                          <a:solidFill>
                            <a:schemeClr val="bg1"/>
                          </a:solidFill>
                        </a:rPr>
                        <a:t>Collagen</a:t>
                      </a:r>
                      <a:endParaRPr lang="en-US" sz="900" b="1" i="0">
                        <a:solidFill>
                          <a:schemeClr val="bg1"/>
                        </a:solidFill>
                        <a:latin typeface="Fira Sans" panose="020B0503050000020004" pitchFamily="34" charset="0"/>
                      </a:endParaRPr>
                    </a:p>
                  </a:txBody>
                  <a:tcPr anchor="ctr">
                    <a:lnR w="12700" cap="flat" cmpd="sng" algn="ctr">
                      <a:solidFill>
                        <a:srgbClr val="CCBCB8"/>
                      </a:solidFill>
                      <a:prstDash val="solid"/>
                      <a:round/>
                      <a:headEnd type="none" w="med" len="med"/>
                      <a:tailEnd type="none" w="med" len="med"/>
                    </a:ln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bg1"/>
                          </a:solidFill>
                        </a:rPr>
                        <a:t>SYN-TC® CB</a:t>
                      </a:r>
                      <a:endParaRPr lang="en-US" sz="900" b="1" i="0" dirty="0">
                        <a:solidFill>
                          <a:schemeClr val="bg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bg1"/>
                          </a:solidFill>
                        </a:rPr>
                        <a:t>SYN-TC® CB</a:t>
                      </a:r>
                      <a:endParaRPr lang="en-US" sz="900" b="1" i="0" dirty="0">
                        <a:solidFill>
                          <a:schemeClr val="bg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chemeClr val="accent1"/>
                    </a:solidFill>
                  </a:tcPr>
                </a:tc>
                <a:tc>
                  <a:txBody>
                    <a:bodyPr/>
                    <a:lstStyle/>
                    <a:p>
                      <a:pPr algn="ctr"/>
                      <a:r>
                        <a:rPr lang="en-US" sz="900" b="1" dirty="0">
                          <a:solidFill>
                            <a:schemeClr val="bg1"/>
                          </a:solidFill>
                        </a:rPr>
                        <a:t>SYN-TC® CB</a:t>
                      </a:r>
                      <a:endParaRPr lang="en-US" sz="900" b="1" i="0" dirty="0">
                        <a:solidFill>
                          <a:schemeClr val="bg1"/>
                        </a:solidFill>
                        <a:latin typeface="Fira Sans" panose="020B0503050000020004" pitchFamily="34" charset="0"/>
                      </a:endParaRPr>
                    </a:p>
                  </a:txBody>
                  <a:tcPr anchor="ctr">
                    <a:lnL w="12700" cap="flat" cmpd="sng" algn="ctr">
                      <a:solidFill>
                        <a:srgbClr val="CCBCB8"/>
                      </a:solidFill>
                      <a:prstDash val="solid"/>
                      <a:round/>
                      <a:headEnd type="none" w="med" len="med"/>
                      <a:tailEnd type="none" w="med" len="med"/>
                    </a:lnL>
                    <a:lnR w="12700" cap="flat" cmpd="sng" algn="ctr">
                      <a:solidFill>
                        <a:srgbClr val="CCBCB8"/>
                      </a:solidFill>
                      <a:prstDash val="solid"/>
                      <a:round/>
                      <a:headEnd type="none" w="med" len="med"/>
                      <a:tailEnd type="none" w="med" len="med"/>
                    </a:lnR>
                    <a:solidFill>
                      <a:schemeClr val="accent1"/>
                    </a:solidFill>
                  </a:tcPr>
                </a:tc>
                <a:tc>
                  <a:txBody>
                    <a:bodyPr/>
                    <a:lstStyle/>
                    <a:p>
                      <a:r>
                        <a:rPr lang="en-US" sz="900" b="1" dirty="0">
                          <a:solidFill>
                            <a:schemeClr val="bg1"/>
                          </a:solidFill>
                        </a:rPr>
                        <a:t>Quantity, quality and functionality improvement</a:t>
                      </a:r>
                      <a:endParaRPr lang="en-US" sz="900" b="1" i="0" dirty="0">
                        <a:solidFill>
                          <a:schemeClr val="bg1"/>
                        </a:solidFill>
                        <a:latin typeface="Fira Sans" panose="020B0503050000020004" pitchFamily="34" charset="0"/>
                      </a:endParaRPr>
                    </a:p>
                  </a:txBody>
                  <a:tcPr marL="72000" marR="72000" anchor="ctr">
                    <a:lnL w="12700" cap="flat" cmpd="sng" algn="ctr">
                      <a:solidFill>
                        <a:srgbClr val="CCBCB8"/>
                      </a:solidFill>
                      <a:prstDash val="solid"/>
                      <a:round/>
                      <a:headEnd type="none" w="med" len="med"/>
                      <a:tailEnd type="none" w="med" len="med"/>
                    </a:lnL>
                    <a:solidFill>
                      <a:schemeClr val="accent1"/>
                    </a:solidFill>
                  </a:tcPr>
                </a:tc>
                <a:extLst>
                  <a:ext uri="{0D108BD9-81ED-4DB2-BD59-A6C34878D82A}">
                    <a16:rowId xmlns:a16="http://schemas.microsoft.com/office/drawing/2014/main" val="2255984305"/>
                  </a:ext>
                </a:extLst>
              </a:tr>
            </a:tbl>
          </a:graphicData>
        </a:graphic>
      </p:graphicFrame>
      <p:sp>
        <p:nvSpPr>
          <p:cNvPr id="11" name="Text Placeholder 2">
            <a:extLst>
              <a:ext uri="{FF2B5EF4-FFF2-40B4-BE49-F238E27FC236}">
                <a16:creationId xmlns:a16="http://schemas.microsoft.com/office/drawing/2014/main" id="{23F5E828-FDC0-33A9-FC45-B435C27B82AE}"/>
              </a:ext>
            </a:extLst>
          </p:cNvPr>
          <p:cNvSpPr txBox="1">
            <a:spLocks/>
          </p:cNvSpPr>
          <p:nvPr/>
        </p:nvSpPr>
        <p:spPr>
          <a:xfrm>
            <a:off x="5843963" y="5163192"/>
            <a:ext cx="6048000" cy="529632"/>
          </a:xfrm>
          <a:prstGeom prst="rect">
            <a:avLst/>
          </a:prstGeom>
        </p:spPr>
        <p:txBody>
          <a:bodyPr wrap="square" lIns="0" tIns="0" rIns="0" bIns="0" numCol="1">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de-CH" sz="900" dirty="0">
                <a:latin typeface="+mn-lt"/>
              </a:rPr>
              <a:t>Palm-Lys-Val-Lys-OH = </a:t>
            </a:r>
            <a:r>
              <a:rPr lang="de-CH" sz="900" dirty="0" err="1">
                <a:latin typeface="+mn-lt"/>
              </a:rPr>
              <a:t>Palmitoyl</a:t>
            </a:r>
            <a:r>
              <a:rPr lang="de-CH" sz="900" dirty="0">
                <a:latin typeface="+mn-lt"/>
              </a:rPr>
              <a:t>-Lysine-</a:t>
            </a:r>
            <a:r>
              <a:rPr lang="de-CH" sz="900" dirty="0" err="1">
                <a:latin typeface="+mn-lt"/>
              </a:rPr>
              <a:t>Valine</a:t>
            </a:r>
            <a:r>
              <a:rPr lang="de-CH" sz="900" dirty="0">
                <a:latin typeface="+mn-lt"/>
              </a:rPr>
              <a:t>-Lysine</a:t>
            </a:r>
          </a:p>
          <a:p>
            <a:pPr marL="0" indent="0">
              <a:spcBef>
                <a:spcPts val="600"/>
              </a:spcBef>
              <a:buNone/>
            </a:pPr>
            <a:r>
              <a:rPr lang="de-CH" sz="900" dirty="0">
                <a:latin typeface="+mn-lt"/>
              </a:rPr>
              <a:t>TDAC-</a:t>
            </a:r>
            <a:r>
              <a:rPr lang="de-CH" sz="900" dirty="0" err="1">
                <a:latin typeface="+mn-lt"/>
              </a:rPr>
              <a:t>Dab</a:t>
            </a:r>
            <a:r>
              <a:rPr lang="de-CH" sz="900" dirty="0">
                <a:latin typeface="+mn-lt"/>
              </a:rPr>
              <a:t>-Val-</a:t>
            </a:r>
            <a:r>
              <a:rPr lang="de-CH" sz="900" dirty="0" err="1">
                <a:latin typeface="+mn-lt"/>
              </a:rPr>
              <a:t>Dab</a:t>
            </a:r>
            <a:r>
              <a:rPr lang="de-CH" sz="900" dirty="0">
                <a:latin typeface="+mn-lt"/>
              </a:rPr>
              <a:t>-OH = </a:t>
            </a:r>
            <a:r>
              <a:rPr lang="de-CH" sz="900" dirty="0" err="1">
                <a:latin typeface="+mn-lt"/>
              </a:rPr>
              <a:t>Tetradecylaminocarbonyl-Diaminobutyric</a:t>
            </a:r>
            <a:r>
              <a:rPr lang="de-CH" sz="900" dirty="0">
                <a:latin typeface="+mn-lt"/>
              </a:rPr>
              <a:t> </a:t>
            </a:r>
            <a:r>
              <a:rPr lang="de-CH" sz="900" dirty="0" err="1">
                <a:latin typeface="+mn-lt"/>
              </a:rPr>
              <a:t>acid-Valine-Diaminobutyric</a:t>
            </a:r>
            <a:r>
              <a:rPr lang="de-CH" sz="900" dirty="0">
                <a:latin typeface="+mn-lt"/>
              </a:rPr>
              <a:t> </a:t>
            </a:r>
            <a:r>
              <a:rPr lang="de-CH" sz="900" dirty="0" err="1">
                <a:latin typeface="+mn-lt"/>
              </a:rPr>
              <a:t>acid</a:t>
            </a:r>
            <a:endParaRPr lang="de-CH" sz="900" dirty="0">
              <a:latin typeface="+mn-lt"/>
            </a:endParaRPr>
          </a:p>
          <a:p>
            <a:pPr marL="0" indent="0">
              <a:spcBef>
                <a:spcPts val="600"/>
              </a:spcBef>
              <a:buNone/>
            </a:pPr>
            <a:r>
              <a:rPr lang="de-CH" sz="900" dirty="0">
                <a:latin typeface="+mn-lt"/>
              </a:rPr>
              <a:t>Palm-Lys-Val-</a:t>
            </a:r>
            <a:r>
              <a:rPr lang="de-CH" sz="900" dirty="0" err="1">
                <a:latin typeface="+mn-lt"/>
              </a:rPr>
              <a:t>Dab</a:t>
            </a:r>
            <a:r>
              <a:rPr lang="de-CH" sz="900" dirty="0">
                <a:latin typeface="+mn-lt"/>
              </a:rPr>
              <a:t>-</a:t>
            </a:r>
            <a:r>
              <a:rPr lang="de-CH" sz="900" dirty="0" err="1">
                <a:latin typeface="+mn-lt"/>
              </a:rPr>
              <a:t>Thr</a:t>
            </a:r>
            <a:r>
              <a:rPr lang="de-CH" sz="900" dirty="0">
                <a:latin typeface="+mn-lt"/>
              </a:rPr>
              <a:t>-OH = </a:t>
            </a:r>
            <a:r>
              <a:rPr lang="de-CH" sz="900" dirty="0" err="1">
                <a:latin typeface="+mn-lt"/>
              </a:rPr>
              <a:t>Palmitoyl</a:t>
            </a:r>
            <a:r>
              <a:rPr lang="de-CH" sz="900" dirty="0">
                <a:latin typeface="+mn-lt"/>
              </a:rPr>
              <a:t>-Lysine-</a:t>
            </a:r>
            <a:r>
              <a:rPr lang="de-CH" sz="900" dirty="0" err="1">
                <a:latin typeface="+mn-lt"/>
              </a:rPr>
              <a:t>Valine</a:t>
            </a:r>
            <a:r>
              <a:rPr lang="de-CH" sz="900" dirty="0">
                <a:latin typeface="+mn-lt"/>
              </a:rPr>
              <a:t>-</a:t>
            </a:r>
            <a:r>
              <a:rPr lang="de-CH" sz="900" dirty="0" err="1">
                <a:latin typeface="+mn-lt"/>
              </a:rPr>
              <a:t>Diaminobutyric</a:t>
            </a:r>
            <a:r>
              <a:rPr lang="de-CH" sz="900" dirty="0">
                <a:latin typeface="+mn-lt"/>
              </a:rPr>
              <a:t> </a:t>
            </a:r>
            <a:r>
              <a:rPr lang="de-CH" sz="900" dirty="0" err="1">
                <a:latin typeface="+mn-lt"/>
              </a:rPr>
              <a:t>acid-Threonine</a:t>
            </a:r>
            <a:endParaRPr lang="de-CH" sz="900" dirty="0">
              <a:latin typeface="+mn-lt"/>
            </a:endParaRPr>
          </a:p>
        </p:txBody>
      </p:sp>
    </p:spTree>
    <p:extLst>
      <p:ext uri="{BB962C8B-B14F-4D97-AF65-F5344CB8AC3E}">
        <p14:creationId xmlns:p14="http://schemas.microsoft.com/office/powerpoint/2010/main" val="681260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5BF3CC-A9FB-CCC8-3EE5-51045FAD6629}"/>
              </a:ext>
            </a:extLst>
          </p:cNvPr>
          <p:cNvSpPr>
            <a:spLocks noGrp="1"/>
          </p:cNvSpPr>
          <p:nvPr>
            <p:ph type="sldNum" sz="quarter" idx="10"/>
          </p:nvPr>
        </p:nvSpPr>
        <p:spPr/>
        <p:txBody>
          <a:bodyPr/>
          <a:lstStyle/>
          <a:p>
            <a:fld id="{5BA3E189-2F3A-42E5-B572-3520703B6186}" type="slidenum">
              <a:rPr lang="en-GB" smtClean="0"/>
              <a:pPr/>
              <a:t>4</a:t>
            </a:fld>
            <a:endParaRPr lang="en-GB"/>
          </a:p>
        </p:txBody>
      </p:sp>
      <p:sp>
        <p:nvSpPr>
          <p:cNvPr id="5" name="Title 4">
            <a:extLst>
              <a:ext uri="{FF2B5EF4-FFF2-40B4-BE49-F238E27FC236}">
                <a16:creationId xmlns:a16="http://schemas.microsoft.com/office/drawing/2014/main" id="{44446A22-B14A-14F7-7121-44908E6CD20C}"/>
              </a:ext>
            </a:extLst>
          </p:cNvPr>
          <p:cNvSpPr>
            <a:spLocks noGrp="1"/>
          </p:cNvSpPr>
          <p:nvPr>
            <p:ph type="title"/>
          </p:nvPr>
        </p:nvSpPr>
        <p:spPr/>
        <p:txBody>
          <a:bodyPr/>
          <a:lstStyle/>
          <a:p>
            <a:r>
              <a:rPr lang="en-US"/>
              <a:t>Visible deep wrinkle reduction and skin smoothing</a:t>
            </a:r>
            <a:endParaRPr lang="en-GB"/>
          </a:p>
        </p:txBody>
      </p:sp>
      <p:sp>
        <p:nvSpPr>
          <p:cNvPr id="9" name="Text Placeholder 3">
            <a:extLst>
              <a:ext uri="{FF2B5EF4-FFF2-40B4-BE49-F238E27FC236}">
                <a16:creationId xmlns:a16="http://schemas.microsoft.com/office/drawing/2014/main" id="{E2FEF3F1-4C63-EA62-E8B3-3B26EB0EE612}"/>
              </a:ext>
            </a:extLst>
          </p:cNvPr>
          <p:cNvSpPr txBox="1">
            <a:spLocks/>
          </p:cNvSpPr>
          <p:nvPr/>
        </p:nvSpPr>
        <p:spPr>
          <a:xfrm>
            <a:off x="8016026" y="2093855"/>
            <a:ext cx="3203110" cy="103993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dirty="0"/>
              <a:t>Appearance of deep wrinkles is visibly reduced in only 28 days</a:t>
            </a:r>
          </a:p>
        </p:txBody>
      </p:sp>
      <p:sp>
        <p:nvSpPr>
          <p:cNvPr id="11" name="Text Placeholder 3">
            <a:extLst>
              <a:ext uri="{FF2B5EF4-FFF2-40B4-BE49-F238E27FC236}">
                <a16:creationId xmlns:a16="http://schemas.microsoft.com/office/drawing/2014/main" id="{3802B667-F40C-1E6F-E827-CC7A4C26615F}"/>
              </a:ext>
            </a:extLst>
          </p:cNvPr>
          <p:cNvSpPr txBox="1">
            <a:spLocks/>
          </p:cNvSpPr>
          <p:nvPr/>
        </p:nvSpPr>
        <p:spPr>
          <a:xfrm>
            <a:off x="8016026" y="4405182"/>
            <a:ext cx="2772035" cy="610907"/>
          </a:xfrm>
          <a:prstGeom prst="rect">
            <a:avLst/>
          </a:prstGeom>
        </p:spPr>
        <p:txBody>
          <a:bodyPr lIns="0" tIns="0" rIns="0" bIns="0" anchor="t"/>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atin typeface="+mn-lt"/>
              </a:rPr>
              <a:t>Visible skin smoothing </a:t>
            </a:r>
            <a:br>
              <a:rPr lang="en-US">
                <a:latin typeface="+mn-lt"/>
              </a:rPr>
            </a:br>
            <a:r>
              <a:rPr lang="en-US">
                <a:latin typeface="+mn-lt"/>
              </a:rPr>
              <a:t>in only 28 days</a:t>
            </a:r>
          </a:p>
        </p:txBody>
      </p:sp>
      <p:pic>
        <p:nvPicPr>
          <p:cNvPr id="16" name="Graphic 15">
            <a:extLst>
              <a:ext uri="{FF2B5EF4-FFF2-40B4-BE49-F238E27FC236}">
                <a16:creationId xmlns:a16="http://schemas.microsoft.com/office/drawing/2014/main" id="{D9222FC7-DA77-1F93-3537-CDBAFDBD9E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29426" y="2093855"/>
            <a:ext cx="678525" cy="678525"/>
          </a:xfrm>
          <a:prstGeom prst="rect">
            <a:avLst/>
          </a:prstGeom>
        </p:spPr>
      </p:pic>
      <p:pic>
        <p:nvPicPr>
          <p:cNvPr id="17" name="Graphic 16">
            <a:extLst>
              <a:ext uri="{FF2B5EF4-FFF2-40B4-BE49-F238E27FC236}">
                <a16:creationId xmlns:a16="http://schemas.microsoft.com/office/drawing/2014/main" id="{80019340-4552-2C17-CAFE-ECE5790E26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29425" y="4337564"/>
            <a:ext cx="678525" cy="678525"/>
          </a:xfrm>
          <a:prstGeom prst="rect">
            <a:avLst/>
          </a:prstGeom>
        </p:spPr>
      </p:pic>
      <p:grpSp>
        <p:nvGrpSpPr>
          <p:cNvPr id="6" name="Group 5">
            <a:extLst>
              <a:ext uri="{FF2B5EF4-FFF2-40B4-BE49-F238E27FC236}">
                <a16:creationId xmlns:a16="http://schemas.microsoft.com/office/drawing/2014/main" id="{595D51CF-32E4-2807-08B1-C3E983E224AC}"/>
              </a:ext>
            </a:extLst>
          </p:cNvPr>
          <p:cNvGrpSpPr/>
          <p:nvPr/>
        </p:nvGrpSpPr>
        <p:grpSpPr>
          <a:xfrm>
            <a:off x="302081" y="1360965"/>
            <a:ext cx="6224584" cy="4386988"/>
            <a:chOff x="302081" y="1360965"/>
            <a:chExt cx="6224584" cy="4386988"/>
          </a:xfrm>
        </p:grpSpPr>
        <p:sp>
          <p:nvSpPr>
            <p:cNvPr id="13" name="Rectangle 12">
              <a:extLst>
                <a:ext uri="{FF2B5EF4-FFF2-40B4-BE49-F238E27FC236}">
                  <a16:creationId xmlns:a16="http://schemas.microsoft.com/office/drawing/2014/main" id="{9877E3A7-C5E8-1F60-9F0F-24D5E0F2337B}"/>
                </a:ext>
              </a:extLst>
            </p:cNvPr>
            <p:cNvSpPr/>
            <p:nvPr/>
          </p:nvSpPr>
          <p:spPr>
            <a:xfrm>
              <a:off x="302081" y="1360965"/>
              <a:ext cx="6224584" cy="214225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0830CE3-0FFE-251A-F7EE-55B152728462}"/>
                </a:ext>
              </a:extLst>
            </p:cNvPr>
            <p:cNvSpPr/>
            <p:nvPr/>
          </p:nvSpPr>
          <p:spPr>
            <a:xfrm>
              <a:off x="302081" y="3605701"/>
              <a:ext cx="6224584" cy="214225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64666A3-F4AA-E520-2DD7-801C0F2D3F34}"/>
                </a:ext>
              </a:extLst>
            </p:cNvPr>
            <p:cNvSpPr txBox="1"/>
            <p:nvPr/>
          </p:nvSpPr>
          <p:spPr>
            <a:xfrm>
              <a:off x="5796264" y="3163141"/>
              <a:ext cx="658512" cy="146194"/>
            </a:xfrm>
            <a:prstGeom prst="rect">
              <a:avLst/>
            </a:prstGeom>
            <a:solidFill>
              <a:schemeClr val="bg1"/>
            </a:solidFill>
          </p:spPr>
          <p:txBody>
            <a:bodyPr wrap="square" lIns="0" tIns="0" rIns="0" bIns="0" rtlCol="0">
              <a:spAutoFit/>
            </a:bodyPr>
            <a:lstStyle/>
            <a:p>
              <a:r>
                <a:rPr lang="nl-NL" sz="950" i="1" dirty="0">
                  <a:solidFill>
                    <a:srgbClr val="9D2835"/>
                  </a:solidFill>
                  <a:latin typeface="Fira Sans" panose="020B0503050000020004" pitchFamily="34" charset="0"/>
                </a:rPr>
                <a:t>SYN-TC® CB</a:t>
              </a:r>
              <a:endParaRPr lang="en-US" sz="950" i="1" dirty="0">
                <a:solidFill>
                  <a:srgbClr val="9D2835"/>
                </a:solidFill>
                <a:latin typeface="Fira Sans" panose="020B0503050000020004" pitchFamily="34" charset="0"/>
              </a:endParaRPr>
            </a:p>
          </p:txBody>
        </p:sp>
        <p:sp>
          <p:nvSpPr>
            <p:cNvPr id="4" name="TextBox 3">
              <a:extLst>
                <a:ext uri="{FF2B5EF4-FFF2-40B4-BE49-F238E27FC236}">
                  <a16:creationId xmlns:a16="http://schemas.microsoft.com/office/drawing/2014/main" id="{E165B9F4-493A-3E65-DF17-A329D58CFCE8}"/>
                </a:ext>
              </a:extLst>
            </p:cNvPr>
            <p:cNvSpPr txBox="1"/>
            <p:nvPr/>
          </p:nvSpPr>
          <p:spPr>
            <a:xfrm>
              <a:off x="5598797" y="5409499"/>
              <a:ext cx="658512" cy="146194"/>
            </a:xfrm>
            <a:prstGeom prst="rect">
              <a:avLst/>
            </a:prstGeom>
            <a:solidFill>
              <a:schemeClr val="bg1"/>
            </a:solidFill>
          </p:spPr>
          <p:txBody>
            <a:bodyPr wrap="square" lIns="0" tIns="0" rIns="0" bIns="0" rtlCol="0">
              <a:spAutoFit/>
            </a:bodyPr>
            <a:lstStyle/>
            <a:p>
              <a:r>
                <a:rPr lang="nl-NL" sz="950" i="1" dirty="0">
                  <a:solidFill>
                    <a:srgbClr val="9D2835"/>
                  </a:solidFill>
                  <a:latin typeface="Fira Sans" panose="020B0503050000020004" pitchFamily="34" charset="0"/>
                </a:rPr>
                <a:t>SYN-TC® CB</a:t>
              </a:r>
              <a:endParaRPr lang="en-US" sz="950" i="1" dirty="0">
                <a:solidFill>
                  <a:srgbClr val="9D2835"/>
                </a:solidFill>
                <a:latin typeface="Fira Sans" panose="020B0503050000020004" pitchFamily="34" charset="0"/>
              </a:endParaRPr>
            </a:p>
          </p:txBody>
        </p:sp>
      </p:grpSp>
    </p:spTree>
    <p:extLst>
      <p:ext uri="{BB962C8B-B14F-4D97-AF65-F5344CB8AC3E}">
        <p14:creationId xmlns:p14="http://schemas.microsoft.com/office/powerpoint/2010/main" val="2199235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EDF9D4-AF8C-5320-7EB8-00E20FA36188}"/>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4" name="Text Placeholder 3">
            <a:extLst>
              <a:ext uri="{FF2B5EF4-FFF2-40B4-BE49-F238E27FC236}">
                <a16:creationId xmlns:a16="http://schemas.microsoft.com/office/drawing/2014/main" id="{347749C1-ADC4-78BC-C679-2161AC458AD1}"/>
              </a:ext>
            </a:extLst>
          </p:cNvPr>
          <p:cNvSpPr>
            <a:spLocks noGrp="1"/>
          </p:cNvSpPr>
          <p:nvPr>
            <p:ph type="body" idx="11"/>
          </p:nvPr>
        </p:nvSpPr>
        <p:spPr/>
        <p:txBody>
          <a:bodyPr/>
          <a:lstStyle/>
          <a:p>
            <a:r>
              <a:rPr lang="en-US">
                <a:solidFill>
                  <a:schemeClr val="tx1"/>
                </a:solidFill>
              </a:rPr>
              <a:t>Biological concepts</a:t>
            </a:r>
          </a:p>
          <a:p>
            <a:endParaRPr lang="en-GB"/>
          </a:p>
        </p:txBody>
      </p:sp>
      <p:sp>
        <p:nvSpPr>
          <p:cNvPr id="5" name="Title 4">
            <a:extLst>
              <a:ext uri="{FF2B5EF4-FFF2-40B4-BE49-F238E27FC236}">
                <a16:creationId xmlns:a16="http://schemas.microsoft.com/office/drawing/2014/main" id="{AAEB36C7-E1AC-FCC8-BE96-B4F0BEA587B1}"/>
              </a:ext>
            </a:extLst>
          </p:cNvPr>
          <p:cNvSpPr>
            <a:spLocks noGrp="1"/>
          </p:cNvSpPr>
          <p:nvPr>
            <p:ph type="title"/>
          </p:nvPr>
        </p:nvSpPr>
        <p:spPr/>
        <p:txBody>
          <a:bodyPr/>
          <a:lstStyle/>
          <a:p>
            <a:r>
              <a:rPr lang="en-US" dirty="0"/>
              <a:t>Experience the benefits of Total Collagen Care</a:t>
            </a:r>
            <a:endParaRPr lang="en-GB" dirty="0"/>
          </a:p>
        </p:txBody>
      </p:sp>
      <p:sp>
        <p:nvSpPr>
          <p:cNvPr id="9" name="Text Placeholder 3">
            <a:extLst>
              <a:ext uri="{FF2B5EF4-FFF2-40B4-BE49-F238E27FC236}">
                <a16:creationId xmlns:a16="http://schemas.microsoft.com/office/drawing/2014/main" id="{6BEDA733-6BB2-1E0E-8269-59B6278A5C83}"/>
              </a:ext>
            </a:extLst>
          </p:cNvPr>
          <p:cNvSpPr txBox="1">
            <a:spLocks/>
          </p:cNvSpPr>
          <p:nvPr/>
        </p:nvSpPr>
        <p:spPr>
          <a:xfrm>
            <a:off x="302398" y="1385899"/>
            <a:ext cx="8212952" cy="83604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000" dirty="0"/>
              <a:t>Significantly increases the amount of collagen type I, III, IV, VII and XVII to facilitate their unique contribution to beautiful smooth skin.</a:t>
            </a:r>
          </a:p>
        </p:txBody>
      </p:sp>
      <p:sp>
        <p:nvSpPr>
          <p:cNvPr id="10" name="Text Placeholder 4">
            <a:extLst>
              <a:ext uri="{FF2B5EF4-FFF2-40B4-BE49-F238E27FC236}">
                <a16:creationId xmlns:a16="http://schemas.microsoft.com/office/drawing/2014/main" id="{F9ACA6B4-D446-4FB0-C594-D61FFC0BD372}"/>
              </a:ext>
            </a:extLst>
          </p:cNvPr>
          <p:cNvSpPr txBox="1">
            <a:spLocks/>
          </p:cNvSpPr>
          <p:nvPr/>
        </p:nvSpPr>
        <p:spPr>
          <a:xfrm>
            <a:off x="4662697" y="2221944"/>
            <a:ext cx="3447535" cy="363319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1" indent="0">
              <a:lnSpc>
                <a:spcPct val="100000"/>
              </a:lnSpc>
              <a:spcAft>
                <a:spcPts val="500"/>
              </a:spcAft>
              <a:buClr>
                <a:srgbClr val="0070BA"/>
              </a:buClr>
              <a:buFont typeface="Wingdings" panose="05000000000000000000" pitchFamily="2" charset="2"/>
              <a:buNone/>
            </a:pPr>
            <a:r>
              <a:rPr lang="en-GB" sz="1100" b="1"/>
              <a:t>Collagen type I</a:t>
            </a:r>
            <a:br>
              <a:rPr lang="en-GB" sz="1100"/>
            </a:br>
            <a:r>
              <a:rPr lang="en-GB" sz="1100"/>
              <a:t>Main components of the dermis making up 75% of the dermis protein content. Collagen </a:t>
            </a:r>
            <a:r>
              <a:rPr lang="en-GB" sz="1100" err="1"/>
              <a:t>fibers</a:t>
            </a:r>
            <a:r>
              <a:rPr lang="en-GB" sz="1100"/>
              <a:t> support the skin’s mechanical strength, volume  and texture. </a:t>
            </a:r>
          </a:p>
          <a:p>
            <a:pPr marL="0" lvl="1" indent="0">
              <a:lnSpc>
                <a:spcPct val="100000"/>
              </a:lnSpc>
              <a:spcAft>
                <a:spcPts val="500"/>
              </a:spcAft>
              <a:buClr>
                <a:srgbClr val="0070BA"/>
              </a:buClr>
              <a:buFont typeface="Wingdings" panose="05000000000000000000" pitchFamily="2" charset="2"/>
              <a:buNone/>
            </a:pPr>
            <a:r>
              <a:rPr lang="en-GB" sz="1100" b="1"/>
              <a:t>Collagen type III</a:t>
            </a:r>
            <a:br>
              <a:rPr lang="en-GB" sz="1100"/>
            </a:br>
            <a:r>
              <a:rPr lang="en-GB" sz="1100"/>
              <a:t>In association with Collagen I, high levels in young, smooth skin.</a:t>
            </a:r>
          </a:p>
          <a:p>
            <a:pPr marL="0" lvl="1" indent="0">
              <a:lnSpc>
                <a:spcPct val="100000"/>
              </a:lnSpc>
              <a:spcAft>
                <a:spcPts val="500"/>
              </a:spcAft>
              <a:buClr>
                <a:srgbClr val="0070BA"/>
              </a:buClr>
              <a:buFont typeface="Wingdings" panose="05000000000000000000" pitchFamily="2" charset="2"/>
              <a:buNone/>
            </a:pPr>
            <a:r>
              <a:rPr lang="en-GB" sz="1100" b="1"/>
              <a:t>Collagen type IV</a:t>
            </a:r>
            <a:br>
              <a:rPr lang="en-GB" sz="1100"/>
            </a:br>
            <a:r>
              <a:rPr lang="en-GB" sz="1100"/>
              <a:t>Key molecule to ensure functionality of the Dermal-Epidermal Junction (DEJ). It forms a sheet to which the anchoring peptides are connected.</a:t>
            </a:r>
          </a:p>
          <a:p>
            <a:pPr marL="0" lvl="1" indent="0">
              <a:lnSpc>
                <a:spcPct val="100000"/>
              </a:lnSpc>
              <a:spcAft>
                <a:spcPts val="500"/>
              </a:spcAft>
              <a:buClr>
                <a:srgbClr val="0070BA"/>
              </a:buClr>
              <a:buFont typeface="Wingdings" panose="05000000000000000000" pitchFamily="2" charset="2"/>
              <a:buNone/>
            </a:pPr>
            <a:r>
              <a:rPr lang="en-GB" sz="1100" b="1"/>
              <a:t>Collagen type VII</a:t>
            </a:r>
            <a:br>
              <a:rPr lang="en-GB" sz="1100"/>
            </a:br>
            <a:r>
              <a:rPr lang="en-GB" sz="1100"/>
              <a:t>Forms anchoring fibrils in the dermal epidermal junction. Connects the dermis to the DEJ.</a:t>
            </a:r>
          </a:p>
          <a:p>
            <a:pPr marL="0" lvl="1" indent="0">
              <a:lnSpc>
                <a:spcPct val="100000"/>
              </a:lnSpc>
              <a:spcAft>
                <a:spcPts val="500"/>
              </a:spcAft>
              <a:buClr>
                <a:srgbClr val="0070BA"/>
              </a:buClr>
              <a:buFont typeface="Wingdings" panose="05000000000000000000" pitchFamily="2" charset="2"/>
              <a:buNone/>
            </a:pPr>
            <a:r>
              <a:rPr lang="en-GB" sz="1100" b="1"/>
              <a:t>Collagen type XVII</a:t>
            </a:r>
            <a:br>
              <a:rPr lang="en-GB" sz="1100"/>
            </a:br>
            <a:r>
              <a:rPr lang="en-GB" sz="1100"/>
              <a:t>Plays a major role in holding the layers of skin together as it anchors the epidermis to the DEJ</a:t>
            </a:r>
          </a:p>
          <a:p>
            <a:endParaRPr lang="en-US" sz="1100"/>
          </a:p>
        </p:txBody>
      </p:sp>
      <p:sp>
        <p:nvSpPr>
          <p:cNvPr id="11" name="Text Placeholder 3">
            <a:extLst>
              <a:ext uri="{FF2B5EF4-FFF2-40B4-BE49-F238E27FC236}">
                <a16:creationId xmlns:a16="http://schemas.microsoft.com/office/drawing/2014/main" id="{88CF3F33-F574-D2F4-210A-F13486BF3A05}"/>
              </a:ext>
            </a:extLst>
          </p:cNvPr>
          <p:cNvSpPr txBox="1">
            <a:spLocks/>
          </p:cNvSpPr>
          <p:nvPr/>
        </p:nvSpPr>
        <p:spPr>
          <a:xfrm>
            <a:off x="8710874" y="2221942"/>
            <a:ext cx="2872295" cy="479266"/>
          </a:xfrm>
          <a:prstGeom prst="rect">
            <a:avLst/>
          </a:prstGeom>
          <a:solidFill>
            <a:srgbClr val="9D2835"/>
          </a:solidFill>
          <a:ln>
            <a:noFill/>
          </a:ln>
          <a:effectLst/>
        </p:spPr>
        <p:txBody>
          <a:bodyPr vert="horz" wrap="square" lIns="144000" tIns="144000" rIns="144000" bIns="108000" numCol="1" anchor="t" anchorCtr="0" compatLnSpc="1">
            <a:prstTxWarp prst="textNoShape">
              <a:avLst/>
            </a:prstTxWarp>
            <a:spAutoFit/>
          </a:bodyPr>
          <a:lstStyle>
            <a:lvl1pPr marL="0" indent="0" algn="l" rtl="0" fontAlgn="base">
              <a:lnSpc>
                <a:spcPct val="90000"/>
              </a:lnSpc>
              <a:spcBef>
                <a:spcPct val="0"/>
              </a:spcBef>
              <a:spcAft>
                <a:spcPts val="799"/>
              </a:spcAft>
              <a:buNone/>
              <a:defRPr b="1" i="0" kern="1200" spc="-53" baseline="0">
                <a:solidFill>
                  <a:schemeClr val="tx1"/>
                </a:solidFill>
                <a:latin typeface="Trebuchet MS" panose="020B0703020202090204" pitchFamily="34" charset="0"/>
                <a:ea typeface="+mn-ea"/>
                <a:cs typeface="+mn-cs"/>
              </a:defRPr>
            </a:lvl1pPr>
            <a:lvl2pPr marL="0" indent="0" algn="l" rtl="0" fontAlgn="base">
              <a:lnSpc>
                <a:spcPct val="90000"/>
              </a:lnSpc>
              <a:spcBef>
                <a:spcPts val="0"/>
              </a:spcBef>
              <a:spcAft>
                <a:spcPts val="799"/>
              </a:spcAft>
              <a:buNone/>
              <a:defRPr sz="2131" b="0" i="0" kern="1200" spc="-53" baseline="0">
                <a:solidFill>
                  <a:schemeClr val="tx1"/>
                </a:solidFill>
                <a:latin typeface="Trebuchet MS" panose="020B0703020202090204" pitchFamily="34" charset="0"/>
                <a:ea typeface="+mn-ea"/>
                <a:cs typeface="+mn-cs"/>
              </a:defRPr>
            </a:lvl2pPr>
            <a:lvl3pPr marL="609036"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3pPr>
            <a:lvl4pPr marL="1218072"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4pPr>
            <a:lvl5pPr marL="1827108"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5pPr>
            <a:lvl6pPr marL="3349699"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6pPr>
            <a:lvl7pPr marL="3958735"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7pPr>
            <a:lvl8pPr marL="4567771"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8pPr>
            <a:lvl9pPr marL="5176807"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9pPr>
          </a:lstStyle>
          <a:p>
            <a:pPr marL="182563" marR="0" lvl="1" indent="-182563" algn="l" defTabSz="914400" rtl="0" eaLnBrk="1" fontAlgn="base" latinLnBrk="0" hangingPunct="1">
              <a:lnSpc>
                <a:spcPct val="90000"/>
              </a:lnSpc>
              <a:spcBef>
                <a:spcPts val="0"/>
              </a:spcBef>
              <a:spcAft>
                <a:spcPts val="799"/>
              </a:spcAft>
              <a:buClrTx/>
              <a:buSzTx/>
              <a:buFontTx/>
              <a:buNone/>
              <a:tabLst/>
              <a:defRPr/>
            </a:pPr>
            <a:r>
              <a:rPr kumimoji="0" lang="de-CH" sz="1600" b="0" i="0" u="none" strike="noStrike" kern="1200" cap="none" spc="-53" normalizeH="0" baseline="0" noProof="0">
                <a:ln>
                  <a:noFill/>
                </a:ln>
                <a:solidFill>
                  <a:srgbClr val="FFFFFF"/>
                </a:solidFill>
                <a:effectLst/>
                <a:uLnTx/>
                <a:uFillTx/>
                <a:latin typeface="+mn-lt"/>
                <a:cs typeface="Arial"/>
              </a:rPr>
              <a:t>Consumer Benefits</a:t>
            </a:r>
            <a:endParaRPr lang="en-GB" sz="1600">
              <a:solidFill>
                <a:srgbClr val="FFFFFF"/>
              </a:solidFill>
              <a:latin typeface="+mn-lt"/>
              <a:cs typeface="Arial"/>
            </a:endParaRPr>
          </a:p>
        </p:txBody>
      </p:sp>
      <p:sp>
        <p:nvSpPr>
          <p:cNvPr id="12" name="Text Placeholder 3">
            <a:extLst>
              <a:ext uri="{FF2B5EF4-FFF2-40B4-BE49-F238E27FC236}">
                <a16:creationId xmlns:a16="http://schemas.microsoft.com/office/drawing/2014/main" id="{69ED6734-87B9-0B9E-CF36-EAFC28F13C70}"/>
              </a:ext>
            </a:extLst>
          </p:cNvPr>
          <p:cNvSpPr txBox="1">
            <a:spLocks/>
          </p:cNvSpPr>
          <p:nvPr/>
        </p:nvSpPr>
        <p:spPr>
          <a:xfrm>
            <a:off x="8710874" y="2679148"/>
            <a:ext cx="2872295" cy="2532008"/>
          </a:xfrm>
          <a:prstGeom prst="rect">
            <a:avLst/>
          </a:prstGeom>
          <a:noFill/>
          <a:ln>
            <a:noFill/>
          </a:ln>
          <a:effectLst/>
        </p:spPr>
        <p:txBody>
          <a:bodyPr vert="horz" wrap="square" lIns="144000" tIns="144000" rIns="144000" bIns="108000" numCol="1" anchor="t" anchorCtr="0" compatLnSpc="1">
            <a:prstTxWarp prst="textNoShape">
              <a:avLst/>
            </a:prstTxWarp>
            <a:spAutoFit/>
          </a:bodyPr>
          <a:lstStyle>
            <a:lvl1pPr marL="0" indent="0" algn="l" rtl="0" fontAlgn="base">
              <a:lnSpc>
                <a:spcPct val="90000"/>
              </a:lnSpc>
              <a:spcBef>
                <a:spcPct val="0"/>
              </a:spcBef>
              <a:spcAft>
                <a:spcPts val="799"/>
              </a:spcAft>
              <a:buNone/>
              <a:defRPr b="1" i="0" kern="1200" spc="-53" baseline="0">
                <a:solidFill>
                  <a:schemeClr val="tx1"/>
                </a:solidFill>
                <a:latin typeface="Trebuchet MS" panose="020B0703020202090204" pitchFamily="34" charset="0"/>
                <a:ea typeface="+mn-ea"/>
                <a:cs typeface="+mn-cs"/>
              </a:defRPr>
            </a:lvl1pPr>
            <a:lvl2pPr marL="0" indent="0" algn="l" rtl="0" fontAlgn="base">
              <a:lnSpc>
                <a:spcPct val="90000"/>
              </a:lnSpc>
              <a:spcBef>
                <a:spcPts val="0"/>
              </a:spcBef>
              <a:spcAft>
                <a:spcPts val="799"/>
              </a:spcAft>
              <a:buNone/>
              <a:defRPr sz="2131" b="0" i="0" kern="1200" spc="-53" baseline="0">
                <a:solidFill>
                  <a:schemeClr val="tx1"/>
                </a:solidFill>
                <a:latin typeface="Trebuchet MS" panose="020B0703020202090204" pitchFamily="34" charset="0"/>
                <a:ea typeface="+mn-ea"/>
                <a:cs typeface="+mn-cs"/>
              </a:defRPr>
            </a:lvl2pPr>
            <a:lvl3pPr marL="609036"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3pPr>
            <a:lvl4pPr marL="1218072"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4pPr>
            <a:lvl5pPr marL="1827108" indent="-304518" algn="l" rtl="0" fontAlgn="base">
              <a:lnSpc>
                <a:spcPct val="90000"/>
              </a:lnSpc>
              <a:spcBef>
                <a:spcPct val="0"/>
              </a:spcBef>
              <a:spcAft>
                <a:spcPct val="0"/>
              </a:spcAft>
              <a:buChar char="»"/>
              <a:defRPr sz="2131" b="0" i="0" kern="1200" spc="-53" baseline="0">
                <a:solidFill>
                  <a:schemeClr val="tx1"/>
                </a:solidFill>
                <a:latin typeface="Trebuchet MS" panose="020B0703020202090204" pitchFamily="34" charset="0"/>
                <a:ea typeface="+mn-ea"/>
                <a:cs typeface="+mn-cs"/>
              </a:defRPr>
            </a:lvl5pPr>
            <a:lvl6pPr marL="3349699"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6pPr>
            <a:lvl7pPr marL="3958735"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7pPr>
            <a:lvl8pPr marL="4567771"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8pPr>
            <a:lvl9pPr marL="5176807" indent="-304518" algn="l" defTabSz="1218072" rtl="0" eaLnBrk="1" latinLnBrk="0" hangingPunct="1">
              <a:lnSpc>
                <a:spcPct val="90000"/>
              </a:lnSpc>
              <a:spcBef>
                <a:spcPts val="666"/>
              </a:spcBef>
              <a:buFont typeface="Arial" panose="020B0604020202020204" pitchFamily="34" charset="0"/>
              <a:buChar char="•"/>
              <a:defRPr sz="2398" kern="1200">
                <a:solidFill>
                  <a:schemeClr val="tx1"/>
                </a:solidFill>
                <a:latin typeface="+mn-lt"/>
                <a:ea typeface="+mn-ea"/>
                <a:cs typeface="+mn-cs"/>
              </a:defRPr>
            </a:lvl9pPr>
          </a:lstStyle>
          <a:p>
            <a:pPr marL="285750" lvl="1" indent="-285750">
              <a:lnSpc>
                <a:spcPct val="100000"/>
              </a:lnSpc>
              <a:spcAft>
                <a:spcPts val="800"/>
              </a:spcAft>
              <a:buClr>
                <a:srgbClr val="9D2835"/>
              </a:buClr>
              <a:buSzPct val="50000"/>
              <a:buFont typeface="Wingdings" panose="05000000000000000000" pitchFamily="2" charset="2"/>
              <a:buChar char="l"/>
            </a:pPr>
            <a:r>
              <a:rPr lang="en-GB" sz="1600" dirty="0">
                <a:latin typeface="+mn-lt"/>
                <a:cs typeface="Arial"/>
              </a:rPr>
              <a:t>Appearance of fine lines and wrinkles is visibly reduced in only 28 days</a:t>
            </a:r>
          </a:p>
          <a:p>
            <a:pPr marL="285750" lvl="1" indent="-285750">
              <a:lnSpc>
                <a:spcPct val="100000"/>
              </a:lnSpc>
              <a:spcAft>
                <a:spcPts val="800"/>
              </a:spcAft>
              <a:buClr>
                <a:srgbClr val="9D2835"/>
              </a:buClr>
              <a:buSzPct val="50000"/>
              <a:buFont typeface="Wingdings" panose="05000000000000000000" pitchFamily="2" charset="2"/>
              <a:buChar char="l"/>
            </a:pPr>
            <a:r>
              <a:rPr lang="en-GB" sz="1600" dirty="0">
                <a:latin typeface="+mn-lt"/>
                <a:cs typeface="Arial"/>
              </a:rPr>
              <a:t>Visible skin smoothing in only 28 days</a:t>
            </a:r>
          </a:p>
          <a:p>
            <a:pPr marL="285750" lvl="1" indent="-285750">
              <a:lnSpc>
                <a:spcPct val="100000"/>
              </a:lnSpc>
              <a:spcAft>
                <a:spcPts val="800"/>
              </a:spcAft>
              <a:buClr>
                <a:srgbClr val="9D2835"/>
              </a:buClr>
              <a:buSzPct val="50000"/>
              <a:buFont typeface="Wingdings" panose="05000000000000000000" pitchFamily="2" charset="2"/>
              <a:buChar char="l"/>
            </a:pPr>
            <a:r>
              <a:rPr lang="en-GB" sz="1600" dirty="0">
                <a:latin typeface="+mn-lt"/>
                <a:cs typeface="Arial"/>
              </a:rPr>
              <a:t>Skin appears firmer</a:t>
            </a:r>
          </a:p>
          <a:p>
            <a:pPr marL="285750" lvl="1" indent="-285750">
              <a:lnSpc>
                <a:spcPct val="100000"/>
              </a:lnSpc>
              <a:spcAft>
                <a:spcPts val="800"/>
              </a:spcAft>
              <a:buClr>
                <a:srgbClr val="9D2835"/>
              </a:buClr>
              <a:buSzPct val="50000"/>
              <a:buFont typeface="Wingdings" panose="05000000000000000000" pitchFamily="2" charset="2"/>
              <a:buChar char="l"/>
            </a:pPr>
            <a:r>
              <a:rPr lang="en-GB" sz="1600" dirty="0">
                <a:latin typeface="+mn-lt"/>
                <a:cs typeface="Arial"/>
              </a:rPr>
              <a:t>For high performing facial anti-ageing solutions</a:t>
            </a:r>
          </a:p>
        </p:txBody>
      </p:sp>
      <p:sp>
        <p:nvSpPr>
          <p:cNvPr id="13" name="Rectangle 12">
            <a:extLst>
              <a:ext uri="{FF2B5EF4-FFF2-40B4-BE49-F238E27FC236}">
                <a16:creationId xmlns:a16="http://schemas.microsoft.com/office/drawing/2014/main" id="{9DDB801B-50A2-725C-1668-F101E95EA0AF}"/>
              </a:ext>
            </a:extLst>
          </p:cNvPr>
          <p:cNvSpPr/>
          <p:nvPr/>
        </p:nvSpPr>
        <p:spPr>
          <a:xfrm>
            <a:off x="302083" y="2221942"/>
            <a:ext cx="4054924" cy="3521382"/>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57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dirty="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prstClr val="white"/>
                </a:solidFill>
                <a:latin typeface="DM Sans"/>
              </a:rPr>
              <a:t>Copyright © DSM Nutritional Products Ltd 2025, 4002 Basel, Switzerland. </a:t>
            </a:r>
          </a:p>
          <a:p>
            <a:r>
              <a:rPr lang="en-US" sz="1200" dirty="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2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finished</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AFF84B-042C-4A1C-AE14-C21AB9D13119}">
  <ds:schemaRefs>
    <ds:schemaRef ds:uri="Microsoft.SharePoint.Taxonomy.ContentTypeSync"/>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7D192AB7-E55D-4C62-9017-90AD644F626D}">
  <ds:schemaRefs>
    <ds:schemaRef ds:uri="8a4562e5-d5b1-4d26-b0bf-7e79abe2fe6f"/>
    <ds:schemaRef ds:uri="http://purl.org/dc/elements/1.1/"/>
    <ds:schemaRef ds:uri="http://schemas.microsoft.com/office/2006/metadata/properties"/>
    <ds:schemaRef ds:uri="5a2251cd-bd5e-462d-8f0e-b8d48ef43808"/>
    <ds:schemaRef ds:uri="http://schemas.microsoft.com/office/2006/documentManagement/types"/>
    <ds:schemaRef ds:uri="http://purl.org/dc/terms/"/>
    <ds:schemaRef ds:uri="http://schemas.openxmlformats.org/package/2006/metadata/core-properties"/>
    <ds:schemaRef ds:uri="http://purl.org/dc/dcmitype/"/>
    <ds:schemaRef ds:uri="4e78ffb6-5573-4dae-972d-0246748d492f"/>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792A2833-73CB-4BE7-9B5E-87DC8D93C5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38</TotalTime>
  <Words>987</Words>
  <Application>Microsoft Office PowerPoint</Application>
  <PresentationFormat>Widescreen</PresentationFormat>
  <Paragraphs>88</Paragraphs>
  <Slides>7</Slides>
  <Notes>1</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7</vt:i4>
      </vt:variant>
    </vt:vector>
  </HeadingPairs>
  <TitlesOfParts>
    <vt:vector size="22" baseType="lpstr">
      <vt:lpstr>DM Sans 14pt Medium</vt:lpstr>
      <vt:lpstr>DM Sans 14pt</vt:lpstr>
      <vt:lpstr>DM Sans</vt:lpstr>
      <vt:lpstr>DM Sans Medium</vt:lpstr>
      <vt:lpstr>Wingdings</vt:lpstr>
      <vt:lpstr>Arial</vt:lpstr>
      <vt:lpstr>Calibri</vt:lpstr>
      <vt:lpstr>Fira Sans</vt:lpstr>
      <vt:lpstr>Lora</vt:lpstr>
      <vt:lpstr>DM Sans Bold</vt:lpstr>
      <vt:lpstr>Fira Sans Medium</vt:lpstr>
      <vt:lpstr>dsm-firmenich</vt:lpstr>
      <vt:lpstr>1_dsm-firmenich</vt:lpstr>
      <vt:lpstr>SYN-COLL_master_template</vt:lpstr>
      <vt:lpstr>2_dsm-firmenich</vt:lpstr>
      <vt:lpstr>PowerPoint Presentation</vt:lpstr>
      <vt:lpstr>SYN®-TC CB</vt:lpstr>
      <vt:lpstr>Unique and efficient</vt:lpstr>
      <vt:lpstr>Visible deep wrinkle reduction and skin smoothing</vt:lpstr>
      <vt:lpstr>Experience the benefits of Total Collagen Care</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syn_tc_cb_teaser_2025-02</dc:title>
  <dc:creator>Eline Nijhuis</dc:creator>
  <cp:lastModifiedBy>Marie-Sophie Meisinger</cp:lastModifiedBy>
  <cp:revision>9</cp:revision>
  <dcterms:created xsi:type="dcterms:W3CDTF">2023-03-31T07:21:36Z</dcterms:created>
  <dcterms:modified xsi:type="dcterms:W3CDTF">2025-04-16T14:19:50Z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2024-06-25T15:25:07Z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2a04234c-cd77-4d3d-93f0-753a8c0eaab3</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