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62" r:id="rId5"/>
  </p:sldMasterIdLst>
  <p:notesMasterIdLst>
    <p:notesMasterId r:id="rId25"/>
  </p:notesMasterIdLst>
  <p:sldIdLst>
    <p:sldId id="2560" r:id="rId6"/>
    <p:sldId id="2147483156" r:id="rId7"/>
    <p:sldId id="2147483157" r:id="rId8"/>
    <p:sldId id="2147483205" r:id="rId9"/>
    <p:sldId id="2147483159" r:id="rId10"/>
    <p:sldId id="2147483160" r:id="rId11"/>
    <p:sldId id="2147483161" r:id="rId12"/>
    <p:sldId id="2147483162" r:id="rId13"/>
    <p:sldId id="2147483163" r:id="rId14"/>
    <p:sldId id="2147483192" r:id="rId15"/>
    <p:sldId id="2147483164" r:id="rId16"/>
    <p:sldId id="2147483165" r:id="rId17"/>
    <p:sldId id="2147483169" r:id="rId18"/>
    <p:sldId id="2147483170" r:id="rId19"/>
    <p:sldId id="2147483168" r:id="rId20"/>
    <p:sldId id="2147483167" r:id="rId21"/>
    <p:sldId id="2147483166" r:id="rId22"/>
    <p:sldId id="2147483218" r:id="rId23"/>
    <p:sldId id="280" r:id="rId24"/>
  </p:sldIdLst>
  <p:sldSz cx="12192000" cy="6858000"/>
  <p:notesSz cx="6858000" cy="9144000"/>
  <p:embeddedFontLst>
    <p:embeddedFont>
      <p:font typeface="DM Sans" pitchFamily="2" charset="0"/>
      <p:regular r:id="rId26"/>
      <p:bold r:id="rId27"/>
      <p:italic r:id="rId28"/>
      <p:boldItalic r:id="rId29"/>
    </p:embeddedFont>
    <p:embeddedFont>
      <p:font typeface="DM Sans Bold" charset="0"/>
      <p:regular r:id="rId30"/>
      <p:bold r:id="rId31"/>
      <p:italic r:id="rId32"/>
      <p:boldItalic r:id="rId33"/>
    </p:embeddedFont>
    <p:embeddedFont>
      <p:font typeface="DM Sans Medium" pitchFamily="2" charset="0"/>
      <p:regular r:id="rId34"/>
      <p:italic r:id="rId35"/>
    </p:embeddedFont>
    <p:embeddedFont>
      <p:font typeface="Fira Sans" panose="020B0503050000020004" pitchFamily="34" charset="0"/>
      <p:regular r:id="rId36"/>
      <p:bold r:id="rId37"/>
      <p:italic r:id="rId38"/>
      <p:boldItalic r:id="rId39"/>
    </p:embeddedFont>
    <p:embeddedFont>
      <p:font typeface="Fira Sans Medium" panose="020B0603050000020004" pitchFamily="34" charset="0"/>
      <p:regular r:id="rId40"/>
      <p:italic r:id="rId41"/>
    </p:embeddedFont>
    <p:embeddedFont>
      <p:font typeface="Lora" pitchFamily="2"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A6D00C-2021-0165-5F42-4F69094548FF}" name="Marit Weghorst" initials="MW" userId="S::marit.weghorst@vim-group.com::6a4fcc74-8a9f-484a-8e9b-d3c4401045bf" providerId="AD"/>
  <p188:author id="{50FC3F31-8059-DD47-9434-86BA5615C471}" name="Charlotte Knaupp" initials="CK" userId="S::charlotte.knaupp@vim-group.com::68a7a230-7b40-4667-aed5-d2dc881ae3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6653DA-A3F5-4C60-8AE3-477B08B9B601}" v="1" dt="2025-07-29T11:47:45.429"/>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Stijl, gemiddeld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E171933-4619-4E11-9A3F-F7608DF75F80}" styleName="Stijl, gemiddeld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Stijl, gemiddeld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Stijl, licht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Stijl, licht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505E3EF-67EA-436B-97B2-0124C06EBD24}" styleName="Stijl, gemiddeld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03447BB-5D67-496B-8E87-E561075AD55C}" styleName="Stijl, donker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Stijl, donker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559" autoAdjust="0"/>
  </p:normalViewPr>
  <p:slideViewPr>
    <p:cSldViewPr snapToGrid="0">
      <p:cViewPr varScale="1">
        <p:scale>
          <a:sx n="60" d="100"/>
          <a:sy n="60" d="100"/>
        </p:scale>
        <p:origin x="816" y="44"/>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4.fntdata"/><Relationship Id="rId41" Type="http://schemas.openxmlformats.org/officeDocument/2006/relationships/font" Target="fonts/font16.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6.fntdata"/><Relationship Id="rId44" Type="http://schemas.openxmlformats.org/officeDocument/2006/relationships/font" Target="fonts/font19.fntdata"/><Relationship Id="rId52"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theme" Target="theme/theme1.xml"/><Relationship Id="rId8" Type="http://schemas.openxmlformats.org/officeDocument/2006/relationships/slide" Target="slides/slide3.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Biel" userId="4969d011-70ee-4a2f-96d4-7d7d40a4c8e7" providerId="ADAL" clId="{4A9815AC-8DCC-48D1-AD2B-7487E215F4C5}"/>
    <pc:docChg chg="undo custSel addSld delSld modSld sldOrd delMainMaster modMainMaster">
      <pc:chgData name="Anastasia Biel" userId="4969d011-70ee-4a2f-96d4-7d7d40a4c8e7" providerId="ADAL" clId="{4A9815AC-8DCC-48D1-AD2B-7487E215F4C5}" dt="2025-06-05T08:08:37.756" v="1032" actId="14100"/>
      <pc:docMkLst>
        <pc:docMk/>
      </pc:docMkLst>
      <pc:sldChg chg="add del">
        <pc:chgData name="Anastasia Biel" userId="4969d011-70ee-4a2f-96d4-7d7d40a4c8e7" providerId="ADAL" clId="{4A9815AC-8DCC-48D1-AD2B-7487E215F4C5}" dt="2025-06-04T13:06:42.558" v="895" actId="47"/>
        <pc:sldMkLst>
          <pc:docMk/>
          <pc:sldMk cId="154832201" sldId="272"/>
        </pc:sldMkLst>
      </pc:sldChg>
      <pc:sldChg chg="add del">
        <pc:chgData name="Anastasia Biel" userId="4969d011-70ee-4a2f-96d4-7d7d40a4c8e7" providerId="ADAL" clId="{4A9815AC-8DCC-48D1-AD2B-7487E215F4C5}" dt="2025-06-04T13:06:42.558" v="895" actId="47"/>
        <pc:sldMkLst>
          <pc:docMk/>
          <pc:sldMk cId="2193754037" sldId="277"/>
        </pc:sldMkLst>
      </pc:sldChg>
      <pc:sldChg chg="modSp del mod modNotesTx">
        <pc:chgData name="Anastasia Biel" userId="4969d011-70ee-4a2f-96d4-7d7d40a4c8e7" providerId="ADAL" clId="{4A9815AC-8DCC-48D1-AD2B-7487E215F4C5}" dt="2025-06-04T11:49:28.092" v="111" actId="47"/>
        <pc:sldMkLst>
          <pc:docMk/>
          <pc:sldMk cId="868698786" sldId="2448"/>
        </pc:sldMkLst>
      </pc:sldChg>
      <pc:sldChg chg="add del">
        <pc:chgData name="Anastasia Biel" userId="4969d011-70ee-4a2f-96d4-7d7d40a4c8e7" providerId="ADAL" clId="{4A9815AC-8DCC-48D1-AD2B-7487E215F4C5}" dt="2025-06-04T11:59:42.441" v="402" actId="47"/>
        <pc:sldMkLst>
          <pc:docMk/>
          <pc:sldMk cId="3174102624" sldId="2450"/>
        </pc:sldMkLst>
      </pc:sldChg>
      <pc:sldChg chg="del">
        <pc:chgData name="Anastasia Biel" userId="4969d011-70ee-4a2f-96d4-7d7d40a4c8e7" providerId="ADAL" clId="{4A9815AC-8DCC-48D1-AD2B-7487E215F4C5}" dt="2025-06-04T12:02:20.687" v="438" actId="47"/>
        <pc:sldMkLst>
          <pc:docMk/>
          <pc:sldMk cId="3250161677" sldId="2451"/>
        </pc:sldMkLst>
      </pc:sldChg>
      <pc:sldChg chg="modSp del mod">
        <pc:chgData name="Anastasia Biel" userId="4969d011-70ee-4a2f-96d4-7d7d40a4c8e7" providerId="ADAL" clId="{4A9815AC-8DCC-48D1-AD2B-7487E215F4C5}" dt="2025-06-04T12:10:13.420" v="517" actId="47"/>
        <pc:sldMkLst>
          <pc:docMk/>
          <pc:sldMk cId="2586955181" sldId="2452"/>
        </pc:sldMkLst>
      </pc:sldChg>
      <pc:sldChg chg="del">
        <pc:chgData name="Anastasia Biel" userId="4969d011-70ee-4a2f-96d4-7d7d40a4c8e7" providerId="ADAL" clId="{4A9815AC-8DCC-48D1-AD2B-7487E215F4C5}" dt="2025-06-04T12:13:30.153" v="548" actId="47"/>
        <pc:sldMkLst>
          <pc:docMk/>
          <pc:sldMk cId="4232937522" sldId="2453"/>
        </pc:sldMkLst>
      </pc:sldChg>
      <pc:sldChg chg="del">
        <pc:chgData name="Anastasia Biel" userId="4969d011-70ee-4a2f-96d4-7d7d40a4c8e7" providerId="ADAL" clId="{4A9815AC-8DCC-48D1-AD2B-7487E215F4C5}" dt="2025-06-04T12:15:00.069" v="564" actId="47"/>
        <pc:sldMkLst>
          <pc:docMk/>
          <pc:sldMk cId="1411871634" sldId="2454"/>
        </pc:sldMkLst>
      </pc:sldChg>
      <pc:sldChg chg="del">
        <pc:chgData name="Anastasia Biel" userId="4969d011-70ee-4a2f-96d4-7d7d40a4c8e7" providerId="ADAL" clId="{4A9815AC-8DCC-48D1-AD2B-7487E215F4C5}" dt="2025-06-04T13:05:43.010" v="894" actId="47"/>
        <pc:sldMkLst>
          <pc:docMk/>
          <pc:sldMk cId="3823127345" sldId="2455"/>
        </pc:sldMkLst>
      </pc:sldChg>
      <pc:sldChg chg="delSp add del mod">
        <pc:chgData name="Anastasia Biel" userId="4969d011-70ee-4a2f-96d4-7d7d40a4c8e7" providerId="ADAL" clId="{4A9815AC-8DCC-48D1-AD2B-7487E215F4C5}" dt="2025-06-04T12:05:18.047" v="472" actId="47"/>
        <pc:sldMkLst>
          <pc:docMk/>
          <pc:sldMk cId="4066592857" sldId="2456"/>
        </pc:sldMkLst>
      </pc:sldChg>
      <pc:sldChg chg="del">
        <pc:chgData name="Anastasia Biel" userId="4969d011-70ee-4a2f-96d4-7d7d40a4c8e7" providerId="ADAL" clId="{4A9815AC-8DCC-48D1-AD2B-7487E215F4C5}" dt="2025-06-04T12:37:20.253" v="614" actId="47"/>
        <pc:sldMkLst>
          <pc:docMk/>
          <pc:sldMk cId="1563873830" sldId="2457"/>
        </pc:sldMkLst>
      </pc:sldChg>
      <pc:sldChg chg="del">
        <pc:chgData name="Anastasia Biel" userId="4969d011-70ee-4a2f-96d4-7d7d40a4c8e7" providerId="ADAL" clId="{4A9815AC-8DCC-48D1-AD2B-7487E215F4C5}" dt="2025-06-04T12:38:47.978" v="640" actId="47"/>
        <pc:sldMkLst>
          <pc:docMk/>
          <pc:sldMk cId="1442148468" sldId="2458"/>
        </pc:sldMkLst>
      </pc:sldChg>
      <pc:sldChg chg="modSp del mod">
        <pc:chgData name="Anastasia Biel" userId="4969d011-70ee-4a2f-96d4-7d7d40a4c8e7" providerId="ADAL" clId="{4A9815AC-8DCC-48D1-AD2B-7487E215F4C5}" dt="2025-06-04T12:55:45.160" v="836" actId="47"/>
        <pc:sldMkLst>
          <pc:docMk/>
          <pc:sldMk cId="1181230692" sldId="2459"/>
        </pc:sldMkLst>
      </pc:sldChg>
      <pc:sldChg chg="del">
        <pc:chgData name="Anastasia Biel" userId="4969d011-70ee-4a2f-96d4-7d7d40a4c8e7" providerId="ADAL" clId="{4A9815AC-8DCC-48D1-AD2B-7487E215F4C5}" dt="2025-06-04T12:57:19.591" v="856" actId="47"/>
        <pc:sldMkLst>
          <pc:docMk/>
          <pc:sldMk cId="1360268908" sldId="2461"/>
        </pc:sldMkLst>
      </pc:sldChg>
      <pc:sldChg chg="modSp del mod">
        <pc:chgData name="Anastasia Biel" userId="4969d011-70ee-4a2f-96d4-7d7d40a4c8e7" providerId="ADAL" clId="{4A9815AC-8DCC-48D1-AD2B-7487E215F4C5}" dt="2025-06-04T12:50:16.697" v="771" actId="47"/>
        <pc:sldMkLst>
          <pc:docMk/>
          <pc:sldMk cId="2980915831" sldId="2462"/>
        </pc:sldMkLst>
      </pc:sldChg>
      <pc:sldChg chg="del">
        <pc:chgData name="Anastasia Biel" userId="4969d011-70ee-4a2f-96d4-7d7d40a4c8e7" providerId="ADAL" clId="{4A9815AC-8DCC-48D1-AD2B-7487E215F4C5}" dt="2025-06-04T12:42:14.424" v="680" actId="47"/>
        <pc:sldMkLst>
          <pc:docMk/>
          <pc:sldMk cId="3667949064" sldId="2558"/>
        </pc:sldMkLst>
      </pc:sldChg>
      <pc:sldChg chg="modSp del">
        <pc:chgData name="Anastasia Biel" userId="4969d011-70ee-4a2f-96d4-7d7d40a4c8e7" providerId="ADAL" clId="{4A9815AC-8DCC-48D1-AD2B-7487E215F4C5}" dt="2025-06-04T12:41:06.592" v="662" actId="47"/>
        <pc:sldMkLst>
          <pc:docMk/>
          <pc:sldMk cId="1518588134" sldId="2559"/>
        </pc:sldMkLst>
      </pc:sldChg>
      <pc:sldChg chg="modSp mod">
        <pc:chgData name="Anastasia Biel" userId="4969d011-70ee-4a2f-96d4-7d7d40a4c8e7" providerId="ADAL" clId="{4A9815AC-8DCC-48D1-AD2B-7487E215F4C5}" dt="2025-06-04T15:56:29.729" v="950"/>
        <pc:sldMkLst>
          <pc:docMk/>
          <pc:sldMk cId="2036048578" sldId="2560"/>
        </pc:sldMkLst>
        <pc:spChg chg="mod">
          <ac:chgData name="Anastasia Biel" userId="4969d011-70ee-4a2f-96d4-7d7d40a4c8e7" providerId="ADAL" clId="{4A9815AC-8DCC-48D1-AD2B-7487E215F4C5}" dt="2025-06-04T12:44:35.194" v="708" actId="20577"/>
          <ac:spMkLst>
            <pc:docMk/>
            <pc:sldMk cId="2036048578" sldId="2560"/>
            <ac:spMk id="3" creationId="{905E2BEC-ADC7-0686-9485-5974D247E4E5}"/>
          </ac:spMkLst>
        </pc:spChg>
        <pc:picChg chg="mod">
          <ac:chgData name="Anastasia Biel" userId="4969d011-70ee-4a2f-96d4-7d7d40a4c8e7" providerId="ADAL" clId="{4A9815AC-8DCC-48D1-AD2B-7487E215F4C5}" dt="2025-06-04T15:56:29.729" v="950"/>
          <ac:picMkLst>
            <pc:docMk/>
            <pc:sldMk cId="2036048578" sldId="2560"/>
            <ac:picMk id="15" creationId="{22BF249F-936E-BAB7-572F-6B1305C807F8}"/>
          </ac:picMkLst>
        </pc:picChg>
      </pc:sldChg>
      <pc:sldChg chg="addSp modSp del mod">
        <pc:chgData name="Anastasia Biel" userId="4969d011-70ee-4a2f-96d4-7d7d40a4c8e7" providerId="ADAL" clId="{4A9815AC-8DCC-48D1-AD2B-7487E215F4C5}" dt="2025-06-04T15:48:50.339" v="947" actId="47"/>
        <pc:sldMkLst>
          <pc:docMk/>
          <pc:sldMk cId="690762756" sldId="2147472863"/>
        </pc:sldMkLst>
      </pc:sldChg>
      <pc:sldChg chg="add del">
        <pc:chgData name="Anastasia Biel" userId="4969d011-70ee-4a2f-96d4-7d7d40a4c8e7" providerId="ADAL" clId="{4A9815AC-8DCC-48D1-AD2B-7487E215F4C5}" dt="2025-06-04T13:06:42.558" v="895" actId="47"/>
        <pc:sldMkLst>
          <pc:docMk/>
          <pc:sldMk cId="1762823590" sldId="2147482650"/>
        </pc:sldMkLst>
      </pc:sldChg>
      <pc:sldChg chg="add del">
        <pc:chgData name="Anastasia Biel" userId="4969d011-70ee-4a2f-96d4-7d7d40a4c8e7" providerId="ADAL" clId="{4A9815AC-8DCC-48D1-AD2B-7487E215F4C5}" dt="2025-06-04T13:06:42.558" v="895" actId="47"/>
        <pc:sldMkLst>
          <pc:docMk/>
          <pc:sldMk cId="2689047312" sldId="2147482651"/>
        </pc:sldMkLst>
      </pc:sldChg>
      <pc:sldChg chg="del">
        <pc:chgData name="Anastasia Biel" userId="4969d011-70ee-4a2f-96d4-7d7d40a4c8e7" providerId="ADAL" clId="{4A9815AC-8DCC-48D1-AD2B-7487E215F4C5}" dt="2025-06-04T11:54:36.433" v="220" actId="47"/>
        <pc:sldMkLst>
          <pc:docMk/>
          <pc:sldMk cId="3666180514" sldId="2147482673"/>
        </pc:sldMkLst>
      </pc:sldChg>
      <pc:sldChg chg="addSp modSp new del mod modClrScheme chgLayout">
        <pc:chgData name="Anastasia Biel" userId="4969d011-70ee-4a2f-96d4-7d7d40a4c8e7" providerId="ADAL" clId="{4A9815AC-8DCC-48D1-AD2B-7487E215F4C5}" dt="2025-06-04T13:06:42.558" v="895" actId="47"/>
        <pc:sldMkLst>
          <pc:docMk/>
          <pc:sldMk cId="3963392329" sldId="2147482674"/>
        </pc:sldMkLst>
      </pc:sldChg>
      <pc:sldChg chg="add del">
        <pc:chgData name="Anastasia Biel" userId="4969d011-70ee-4a2f-96d4-7d7d40a4c8e7" providerId="ADAL" clId="{4A9815AC-8DCC-48D1-AD2B-7487E215F4C5}" dt="2025-06-04T11:30:25.171" v="5" actId="47"/>
        <pc:sldMkLst>
          <pc:docMk/>
          <pc:sldMk cId="316288750" sldId="2147482675"/>
        </pc:sldMkLst>
      </pc:sldChg>
      <pc:sldChg chg="add del">
        <pc:chgData name="Anastasia Biel" userId="4969d011-70ee-4a2f-96d4-7d7d40a4c8e7" providerId="ADAL" clId="{4A9815AC-8DCC-48D1-AD2B-7487E215F4C5}" dt="2025-06-04T13:06:42.558" v="895" actId="47"/>
        <pc:sldMkLst>
          <pc:docMk/>
          <pc:sldMk cId="744552069" sldId="2147483138"/>
        </pc:sldMkLst>
      </pc:sldChg>
      <pc:sldChg chg="add del">
        <pc:chgData name="Anastasia Biel" userId="4969d011-70ee-4a2f-96d4-7d7d40a4c8e7" providerId="ADAL" clId="{4A9815AC-8DCC-48D1-AD2B-7487E215F4C5}" dt="2025-06-04T13:06:42.558" v="895" actId="47"/>
        <pc:sldMkLst>
          <pc:docMk/>
          <pc:sldMk cId="2958416527" sldId="2147483140"/>
        </pc:sldMkLst>
      </pc:sldChg>
      <pc:sldChg chg="add del">
        <pc:chgData name="Anastasia Biel" userId="4969d011-70ee-4a2f-96d4-7d7d40a4c8e7" providerId="ADAL" clId="{4A9815AC-8DCC-48D1-AD2B-7487E215F4C5}" dt="2025-06-04T13:06:42.558" v="895" actId="47"/>
        <pc:sldMkLst>
          <pc:docMk/>
          <pc:sldMk cId="179200226" sldId="2147483141"/>
        </pc:sldMkLst>
      </pc:sldChg>
      <pc:sldChg chg="add del">
        <pc:chgData name="Anastasia Biel" userId="4969d011-70ee-4a2f-96d4-7d7d40a4c8e7" providerId="ADAL" clId="{4A9815AC-8DCC-48D1-AD2B-7487E215F4C5}" dt="2025-06-04T13:06:42.558" v="895" actId="47"/>
        <pc:sldMkLst>
          <pc:docMk/>
          <pc:sldMk cId="3603799798" sldId="2147483142"/>
        </pc:sldMkLst>
      </pc:sldChg>
      <pc:sldChg chg="add del">
        <pc:chgData name="Anastasia Biel" userId="4969d011-70ee-4a2f-96d4-7d7d40a4c8e7" providerId="ADAL" clId="{4A9815AC-8DCC-48D1-AD2B-7487E215F4C5}" dt="2025-06-04T13:06:42.558" v="895" actId="47"/>
        <pc:sldMkLst>
          <pc:docMk/>
          <pc:sldMk cId="3365804751" sldId="2147483144"/>
        </pc:sldMkLst>
      </pc:sldChg>
      <pc:sldChg chg="add del">
        <pc:chgData name="Anastasia Biel" userId="4969d011-70ee-4a2f-96d4-7d7d40a4c8e7" providerId="ADAL" clId="{4A9815AC-8DCC-48D1-AD2B-7487E215F4C5}" dt="2025-06-04T13:06:42.558" v="895" actId="47"/>
        <pc:sldMkLst>
          <pc:docMk/>
          <pc:sldMk cId="3298248529" sldId="2147483145"/>
        </pc:sldMkLst>
      </pc:sldChg>
      <pc:sldChg chg="add del">
        <pc:chgData name="Anastasia Biel" userId="4969d011-70ee-4a2f-96d4-7d7d40a4c8e7" providerId="ADAL" clId="{4A9815AC-8DCC-48D1-AD2B-7487E215F4C5}" dt="2025-06-04T13:06:42.558" v="895" actId="47"/>
        <pc:sldMkLst>
          <pc:docMk/>
          <pc:sldMk cId="4017237448" sldId="2147483146"/>
        </pc:sldMkLst>
      </pc:sldChg>
      <pc:sldChg chg="add del">
        <pc:chgData name="Anastasia Biel" userId="4969d011-70ee-4a2f-96d4-7d7d40a4c8e7" providerId="ADAL" clId="{4A9815AC-8DCC-48D1-AD2B-7487E215F4C5}" dt="2025-06-04T13:06:42.558" v="895" actId="47"/>
        <pc:sldMkLst>
          <pc:docMk/>
          <pc:sldMk cId="3732652850" sldId="2147483147"/>
        </pc:sldMkLst>
      </pc:sldChg>
      <pc:sldChg chg="add del">
        <pc:chgData name="Anastasia Biel" userId="4969d011-70ee-4a2f-96d4-7d7d40a4c8e7" providerId="ADAL" clId="{4A9815AC-8DCC-48D1-AD2B-7487E215F4C5}" dt="2025-06-04T13:06:42.558" v="895" actId="47"/>
        <pc:sldMkLst>
          <pc:docMk/>
          <pc:sldMk cId="4255018346" sldId="2147483148"/>
        </pc:sldMkLst>
      </pc:sldChg>
      <pc:sldChg chg="add del">
        <pc:chgData name="Anastasia Biel" userId="4969d011-70ee-4a2f-96d4-7d7d40a4c8e7" providerId="ADAL" clId="{4A9815AC-8DCC-48D1-AD2B-7487E215F4C5}" dt="2025-06-04T13:06:42.558" v="895" actId="47"/>
        <pc:sldMkLst>
          <pc:docMk/>
          <pc:sldMk cId="2569683506" sldId="2147483149"/>
        </pc:sldMkLst>
      </pc:sldChg>
      <pc:sldChg chg="add del">
        <pc:chgData name="Anastasia Biel" userId="4969d011-70ee-4a2f-96d4-7d7d40a4c8e7" providerId="ADAL" clId="{4A9815AC-8DCC-48D1-AD2B-7487E215F4C5}" dt="2025-06-04T13:06:42.558" v="895" actId="47"/>
        <pc:sldMkLst>
          <pc:docMk/>
          <pc:sldMk cId="243232113" sldId="2147483150"/>
        </pc:sldMkLst>
      </pc:sldChg>
      <pc:sldChg chg="add del">
        <pc:chgData name="Anastasia Biel" userId="4969d011-70ee-4a2f-96d4-7d7d40a4c8e7" providerId="ADAL" clId="{4A9815AC-8DCC-48D1-AD2B-7487E215F4C5}" dt="2025-06-04T13:06:42.558" v="895" actId="47"/>
        <pc:sldMkLst>
          <pc:docMk/>
          <pc:sldMk cId="3607282293" sldId="2147483151"/>
        </pc:sldMkLst>
      </pc:sldChg>
      <pc:sldChg chg="add del">
        <pc:chgData name="Anastasia Biel" userId="4969d011-70ee-4a2f-96d4-7d7d40a4c8e7" providerId="ADAL" clId="{4A9815AC-8DCC-48D1-AD2B-7487E215F4C5}" dt="2025-06-04T13:06:42.558" v="895" actId="47"/>
        <pc:sldMkLst>
          <pc:docMk/>
          <pc:sldMk cId="2746846230" sldId="2147483152"/>
        </pc:sldMkLst>
      </pc:sldChg>
      <pc:sldChg chg="add del">
        <pc:chgData name="Anastasia Biel" userId="4969d011-70ee-4a2f-96d4-7d7d40a4c8e7" providerId="ADAL" clId="{4A9815AC-8DCC-48D1-AD2B-7487E215F4C5}" dt="2025-06-04T13:06:42.558" v="895" actId="47"/>
        <pc:sldMkLst>
          <pc:docMk/>
          <pc:sldMk cId="233296229" sldId="2147483153"/>
        </pc:sldMkLst>
      </pc:sldChg>
      <pc:sldChg chg="add del">
        <pc:chgData name="Anastasia Biel" userId="4969d011-70ee-4a2f-96d4-7d7d40a4c8e7" providerId="ADAL" clId="{4A9815AC-8DCC-48D1-AD2B-7487E215F4C5}" dt="2025-06-04T13:06:42.558" v="895" actId="47"/>
        <pc:sldMkLst>
          <pc:docMk/>
          <pc:sldMk cId="2093530923" sldId="2147483154"/>
        </pc:sldMkLst>
      </pc:sldChg>
      <pc:sldChg chg="add del ord">
        <pc:chgData name="Anastasia Biel" userId="4969d011-70ee-4a2f-96d4-7d7d40a4c8e7" providerId="ADAL" clId="{4A9815AC-8DCC-48D1-AD2B-7487E215F4C5}" dt="2025-06-04T11:49:24.979" v="110" actId="47"/>
        <pc:sldMkLst>
          <pc:docMk/>
          <pc:sldMk cId="2943929342" sldId="2147483155"/>
        </pc:sldMkLst>
      </pc:sldChg>
      <pc:sldChg chg="addSp delSp modSp add mod">
        <pc:chgData name="Anastasia Biel" userId="4969d011-70ee-4a2f-96d4-7d7d40a4c8e7" providerId="ADAL" clId="{4A9815AC-8DCC-48D1-AD2B-7487E215F4C5}" dt="2025-06-05T08:08:37.756" v="1032" actId="14100"/>
        <pc:sldMkLst>
          <pc:docMk/>
          <pc:sldMk cId="1816732407" sldId="2147483156"/>
        </pc:sldMkLst>
        <pc:spChg chg="mod">
          <ac:chgData name="Anastasia Biel" userId="4969d011-70ee-4a2f-96d4-7d7d40a4c8e7" providerId="ADAL" clId="{4A9815AC-8DCC-48D1-AD2B-7487E215F4C5}" dt="2025-06-04T11:36:46.080" v="20"/>
          <ac:spMkLst>
            <pc:docMk/>
            <pc:sldMk cId="1816732407" sldId="2147483156"/>
            <ac:spMk id="2" creationId="{48BADA42-361E-C231-BEE4-C10709BDCDF1}"/>
          </ac:spMkLst>
        </pc:spChg>
        <pc:spChg chg="add mod">
          <ac:chgData name="Anastasia Biel" userId="4969d011-70ee-4a2f-96d4-7d7d40a4c8e7" providerId="ADAL" clId="{4A9815AC-8DCC-48D1-AD2B-7487E215F4C5}" dt="2025-06-05T08:08:37.756" v="1032" actId="14100"/>
          <ac:spMkLst>
            <pc:docMk/>
            <pc:sldMk cId="1816732407" sldId="2147483156"/>
            <ac:spMk id="6" creationId="{272D6AEE-2BEB-23F8-BB29-EE79BE2EC8B9}"/>
          </ac:spMkLst>
        </pc:spChg>
        <pc:spChg chg="add mod">
          <ac:chgData name="Anastasia Biel" userId="4969d011-70ee-4a2f-96d4-7d7d40a4c8e7" providerId="ADAL" clId="{4A9815AC-8DCC-48D1-AD2B-7487E215F4C5}" dt="2025-06-05T08:08:33.348" v="1031" actId="1076"/>
          <ac:spMkLst>
            <pc:docMk/>
            <pc:sldMk cId="1816732407" sldId="2147483156"/>
            <ac:spMk id="7" creationId="{45CC9237-ADC3-312A-506A-AC9F037EB4A4}"/>
          </ac:spMkLst>
        </pc:spChg>
        <pc:spChg chg="mod">
          <ac:chgData name="Anastasia Biel" userId="4969d011-70ee-4a2f-96d4-7d7d40a4c8e7" providerId="ADAL" clId="{4A9815AC-8DCC-48D1-AD2B-7487E215F4C5}" dt="2025-06-04T11:36:40.343" v="19"/>
          <ac:spMkLst>
            <pc:docMk/>
            <pc:sldMk cId="1816732407" sldId="2147483156"/>
            <ac:spMk id="32" creationId="{E60EB0E4-EA9F-5686-3CDB-16C9466C1E4D}"/>
          </ac:spMkLst>
        </pc:spChg>
      </pc:sldChg>
      <pc:sldChg chg="new del">
        <pc:chgData name="Anastasia Biel" userId="4969d011-70ee-4a2f-96d4-7d7d40a4c8e7" providerId="ADAL" clId="{4A9815AC-8DCC-48D1-AD2B-7487E215F4C5}" dt="2025-06-04T11:36:29.630" v="17" actId="47"/>
        <pc:sldMkLst>
          <pc:docMk/>
          <pc:sldMk cId="3052217422" sldId="2147483156"/>
        </pc:sldMkLst>
      </pc:sldChg>
      <pc:sldChg chg="new del">
        <pc:chgData name="Anastasia Biel" userId="4969d011-70ee-4a2f-96d4-7d7d40a4c8e7" providerId="ADAL" clId="{4A9815AC-8DCC-48D1-AD2B-7487E215F4C5}" dt="2025-06-04T11:36:15.259" v="16" actId="680"/>
        <pc:sldMkLst>
          <pc:docMk/>
          <pc:sldMk cId="1170614838" sldId="2147483157"/>
        </pc:sldMkLst>
      </pc:sldChg>
      <pc:sldChg chg="addSp delSp modSp add mod ord modClrScheme chgLayout">
        <pc:chgData name="Anastasia Biel" userId="4969d011-70ee-4a2f-96d4-7d7d40a4c8e7" providerId="ADAL" clId="{4A9815AC-8DCC-48D1-AD2B-7487E215F4C5}" dt="2025-06-04T11:54:31.323" v="219" actId="1076"/>
        <pc:sldMkLst>
          <pc:docMk/>
          <pc:sldMk cId="1869574398" sldId="2147483157"/>
        </pc:sldMkLst>
        <pc:spChg chg="add mod ord">
          <ac:chgData name="Anastasia Biel" userId="4969d011-70ee-4a2f-96d4-7d7d40a4c8e7" providerId="ADAL" clId="{4A9815AC-8DCC-48D1-AD2B-7487E215F4C5}" dt="2025-06-04T11:50:18.788" v="134" actId="20577"/>
          <ac:spMkLst>
            <pc:docMk/>
            <pc:sldMk cId="1869574398" sldId="2147483157"/>
            <ac:spMk id="2" creationId="{732A12E3-44A8-EB7D-9129-3055A59A265D}"/>
          </ac:spMkLst>
        </pc:spChg>
        <pc:spChg chg="mod ord">
          <ac:chgData name="Anastasia Biel" userId="4969d011-70ee-4a2f-96d4-7d7d40a4c8e7" providerId="ADAL" clId="{4A9815AC-8DCC-48D1-AD2B-7487E215F4C5}" dt="2025-06-04T11:49:53.330" v="115" actId="700"/>
          <ac:spMkLst>
            <pc:docMk/>
            <pc:sldMk cId="1869574398" sldId="2147483157"/>
            <ac:spMk id="3" creationId="{03413636-AC1A-85DA-3F1B-AA63F20C987B}"/>
          </ac:spMkLst>
        </pc:spChg>
        <pc:spChg chg="mod ord">
          <ac:chgData name="Anastasia Biel" userId="4969d011-70ee-4a2f-96d4-7d7d40a4c8e7" providerId="ADAL" clId="{4A9815AC-8DCC-48D1-AD2B-7487E215F4C5}" dt="2025-06-04T11:49:53.330" v="115" actId="700"/>
          <ac:spMkLst>
            <pc:docMk/>
            <pc:sldMk cId="1869574398" sldId="2147483157"/>
            <ac:spMk id="6" creationId="{E90A257D-4E41-5D57-FBBE-7DA15D6ACA36}"/>
          </ac:spMkLst>
        </pc:spChg>
        <pc:spChg chg="mod">
          <ac:chgData name="Anastasia Biel" userId="4969d011-70ee-4a2f-96d4-7d7d40a4c8e7" providerId="ADAL" clId="{4A9815AC-8DCC-48D1-AD2B-7487E215F4C5}" dt="2025-06-04T11:51:17.778" v="155"/>
          <ac:spMkLst>
            <pc:docMk/>
            <pc:sldMk cId="1869574398" sldId="2147483157"/>
            <ac:spMk id="7" creationId="{0BB934E4-720A-1901-175E-458FB9ECB105}"/>
          </ac:spMkLst>
        </pc:spChg>
        <pc:spChg chg="mod ord">
          <ac:chgData name="Anastasia Biel" userId="4969d011-70ee-4a2f-96d4-7d7d40a4c8e7" providerId="ADAL" clId="{4A9815AC-8DCC-48D1-AD2B-7487E215F4C5}" dt="2025-06-04T11:49:53.330" v="115" actId="700"/>
          <ac:spMkLst>
            <pc:docMk/>
            <pc:sldMk cId="1869574398" sldId="2147483157"/>
            <ac:spMk id="8" creationId="{3DDF6835-E7F3-9656-C7A7-55FAC6DE0E6C}"/>
          </ac:spMkLst>
        </pc:spChg>
        <pc:spChg chg="mod">
          <ac:chgData name="Anastasia Biel" userId="4969d011-70ee-4a2f-96d4-7d7d40a4c8e7" providerId="ADAL" clId="{4A9815AC-8DCC-48D1-AD2B-7487E215F4C5}" dt="2025-06-04T11:53:18.912" v="197" actId="14100"/>
          <ac:spMkLst>
            <pc:docMk/>
            <pc:sldMk cId="1869574398" sldId="2147483157"/>
            <ac:spMk id="12" creationId="{59C4E6EA-35E2-8028-346B-7E534F8214EE}"/>
          </ac:spMkLst>
        </pc:spChg>
        <pc:spChg chg="mod">
          <ac:chgData name="Anastasia Biel" userId="4969d011-70ee-4a2f-96d4-7d7d40a4c8e7" providerId="ADAL" clId="{4A9815AC-8DCC-48D1-AD2B-7487E215F4C5}" dt="2025-06-04T11:53:14.273" v="196" actId="1036"/>
          <ac:spMkLst>
            <pc:docMk/>
            <pc:sldMk cId="1869574398" sldId="2147483157"/>
            <ac:spMk id="13" creationId="{8238DC2D-79DF-EC9D-6666-0F0F22E5C1BC}"/>
          </ac:spMkLst>
        </pc:spChg>
        <pc:spChg chg="mod">
          <ac:chgData name="Anastasia Biel" userId="4969d011-70ee-4a2f-96d4-7d7d40a4c8e7" providerId="ADAL" clId="{4A9815AC-8DCC-48D1-AD2B-7487E215F4C5}" dt="2025-06-04T11:53:24.538" v="198" actId="1076"/>
          <ac:spMkLst>
            <pc:docMk/>
            <pc:sldMk cId="1869574398" sldId="2147483157"/>
            <ac:spMk id="14" creationId="{05E6BAC5-4957-EF14-37CD-4E70D992F261}"/>
          </ac:spMkLst>
        </pc:spChg>
        <pc:spChg chg="mod">
          <ac:chgData name="Anastasia Biel" userId="4969d011-70ee-4a2f-96d4-7d7d40a4c8e7" providerId="ADAL" clId="{4A9815AC-8DCC-48D1-AD2B-7487E215F4C5}" dt="2025-06-04T11:51:10.685" v="154" actId="20577"/>
          <ac:spMkLst>
            <pc:docMk/>
            <pc:sldMk cId="1869574398" sldId="2147483157"/>
            <ac:spMk id="17" creationId="{1D9DE126-136F-28DF-B220-724A67DABA21}"/>
          </ac:spMkLst>
        </pc:spChg>
        <pc:spChg chg="mod">
          <ac:chgData name="Anastasia Biel" userId="4969d011-70ee-4a2f-96d4-7d7d40a4c8e7" providerId="ADAL" clId="{4A9815AC-8DCC-48D1-AD2B-7487E215F4C5}" dt="2025-06-04T11:51:38.376" v="165" actId="20577"/>
          <ac:spMkLst>
            <pc:docMk/>
            <pc:sldMk cId="1869574398" sldId="2147483157"/>
            <ac:spMk id="20" creationId="{ADFFB172-4D30-738C-2C04-68CFA675250C}"/>
          </ac:spMkLst>
        </pc:spChg>
        <pc:spChg chg="mod">
          <ac:chgData name="Anastasia Biel" userId="4969d011-70ee-4a2f-96d4-7d7d40a4c8e7" providerId="ADAL" clId="{4A9815AC-8DCC-48D1-AD2B-7487E215F4C5}" dt="2025-06-04T11:51:54.039" v="183" actId="20577"/>
          <ac:spMkLst>
            <pc:docMk/>
            <pc:sldMk cId="1869574398" sldId="2147483157"/>
            <ac:spMk id="21" creationId="{1DB4E4C2-553C-13F3-A53E-EAAF5D7E141D}"/>
          </ac:spMkLst>
        </pc:spChg>
        <pc:spChg chg="mod">
          <ac:chgData name="Anastasia Biel" userId="4969d011-70ee-4a2f-96d4-7d7d40a4c8e7" providerId="ADAL" clId="{4A9815AC-8DCC-48D1-AD2B-7487E215F4C5}" dt="2025-06-04T11:52:02.184" v="184"/>
          <ac:spMkLst>
            <pc:docMk/>
            <pc:sldMk cId="1869574398" sldId="2147483157"/>
            <ac:spMk id="22" creationId="{F1404D7C-5763-94E4-4A03-D222F082C83A}"/>
          </ac:spMkLst>
        </pc:spChg>
        <pc:spChg chg="mod ord">
          <ac:chgData name="Anastasia Biel" userId="4969d011-70ee-4a2f-96d4-7d7d40a4c8e7" providerId="ADAL" clId="{4A9815AC-8DCC-48D1-AD2B-7487E215F4C5}" dt="2025-06-04T11:50:56.238" v="152" actId="20577"/>
          <ac:spMkLst>
            <pc:docMk/>
            <pc:sldMk cId="1869574398" sldId="2147483157"/>
            <ac:spMk id="32" creationId="{E5A88BFC-8A5C-7070-6FCD-B7D866C01910}"/>
          </ac:spMkLst>
        </pc:spChg>
        <pc:grpChg chg="mod">
          <ac:chgData name="Anastasia Biel" userId="4969d011-70ee-4a2f-96d4-7d7d40a4c8e7" providerId="ADAL" clId="{4A9815AC-8DCC-48D1-AD2B-7487E215F4C5}" dt="2025-06-04T11:52:58.025" v="194" actId="14100"/>
          <ac:grpSpMkLst>
            <pc:docMk/>
            <pc:sldMk cId="1869574398" sldId="2147483157"/>
            <ac:grpSpMk id="11" creationId="{56EBBEC8-ACE5-16D7-9000-0846F315803E}"/>
          </ac:grpSpMkLst>
        </pc:grpChg>
        <pc:grpChg chg="mod">
          <ac:chgData name="Anastasia Biel" userId="4969d011-70ee-4a2f-96d4-7d7d40a4c8e7" providerId="ADAL" clId="{4A9815AC-8DCC-48D1-AD2B-7487E215F4C5}" dt="2025-06-04T11:50:00.072" v="117" actId="1076"/>
          <ac:grpSpMkLst>
            <pc:docMk/>
            <pc:sldMk cId="1869574398" sldId="2147483157"/>
            <ac:grpSpMk id="15" creationId="{21CCAFD3-5959-D5D1-D78F-15A466A10693}"/>
          </ac:grpSpMkLst>
        </pc:grpChg>
        <pc:picChg chg="add mod">
          <ac:chgData name="Anastasia Biel" userId="4969d011-70ee-4a2f-96d4-7d7d40a4c8e7" providerId="ADAL" clId="{4A9815AC-8DCC-48D1-AD2B-7487E215F4C5}" dt="2025-06-04T11:54:31.323" v="219" actId="1076"/>
          <ac:picMkLst>
            <pc:docMk/>
            <pc:sldMk cId="1869574398" sldId="2147483157"/>
            <ac:picMk id="10" creationId="{E2489831-68D3-86A2-17EF-DA544D623E9F}"/>
          </ac:picMkLst>
        </pc:picChg>
        <pc:picChg chg="mod">
          <ac:chgData name="Anastasia Biel" userId="4969d011-70ee-4a2f-96d4-7d7d40a4c8e7" providerId="ADAL" clId="{4A9815AC-8DCC-48D1-AD2B-7487E215F4C5}" dt="2025-06-04T11:54:27.985" v="218" actId="1076"/>
          <ac:picMkLst>
            <pc:docMk/>
            <pc:sldMk cId="1869574398" sldId="2147483157"/>
            <ac:picMk id="23" creationId="{68D70806-8C10-22A9-E07A-4646D247CDAB}"/>
          </ac:picMkLst>
        </pc:picChg>
        <pc:picChg chg="add mod">
          <ac:chgData name="Anastasia Biel" userId="4969d011-70ee-4a2f-96d4-7d7d40a4c8e7" providerId="ADAL" clId="{4A9815AC-8DCC-48D1-AD2B-7487E215F4C5}" dt="2025-06-04T11:54:21.027" v="216" actId="1076"/>
          <ac:picMkLst>
            <pc:docMk/>
            <pc:sldMk cId="1869574398" sldId="2147483157"/>
            <ac:picMk id="26" creationId="{29F1228C-8D20-8F9C-FE6B-C2EFFD616B17}"/>
          </ac:picMkLst>
        </pc:picChg>
        <pc:picChg chg="add mod">
          <ac:chgData name="Anastasia Biel" userId="4969d011-70ee-4a2f-96d4-7d7d40a4c8e7" providerId="ADAL" clId="{4A9815AC-8DCC-48D1-AD2B-7487E215F4C5}" dt="2025-06-04T11:54:19.818" v="215" actId="1076"/>
          <ac:picMkLst>
            <pc:docMk/>
            <pc:sldMk cId="1869574398" sldId="2147483157"/>
            <ac:picMk id="27" creationId="{E702BDFC-2558-C317-30D3-B2FD24B6720A}"/>
          </ac:picMkLst>
        </pc:picChg>
      </pc:sldChg>
      <pc:sldChg chg="new del">
        <pc:chgData name="Anastasia Biel" userId="4969d011-70ee-4a2f-96d4-7d7d40a4c8e7" providerId="ADAL" clId="{4A9815AC-8DCC-48D1-AD2B-7487E215F4C5}" dt="2025-06-04T11:36:14.676" v="15" actId="680"/>
        <pc:sldMkLst>
          <pc:docMk/>
          <pc:sldMk cId="73554737" sldId="2147483158"/>
        </pc:sldMkLst>
      </pc:sldChg>
      <pc:sldChg chg="addSp delSp modSp add del mod ord">
        <pc:chgData name="Anastasia Biel" userId="4969d011-70ee-4a2f-96d4-7d7d40a4c8e7" providerId="ADAL" clId="{4A9815AC-8DCC-48D1-AD2B-7487E215F4C5}" dt="2025-06-04T13:09:29.303" v="916" actId="47"/>
        <pc:sldMkLst>
          <pc:docMk/>
          <pc:sldMk cId="2798175913" sldId="2147483158"/>
        </pc:sldMkLst>
      </pc:sldChg>
      <pc:sldChg chg="addSp delSp modSp add mod">
        <pc:chgData name="Anastasia Biel" userId="4969d011-70ee-4a2f-96d4-7d7d40a4c8e7" providerId="ADAL" clId="{4A9815AC-8DCC-48D1-AD2B-7487E215F4C5}" dt="2025-06-04T12:05:14.123" v="471"/>
        <pc:sldMkLst>
          <pc:docMk/>
          <pc:sldMk cId="3955299045" sldId="2147483159"/>
        </pc:sldMkLst>
        <pc:spChg chg="mod">
          <ac:chgData name="Anastasia Biel" userId="4969d011-70ee-4a2f-96d4-7d7d40a4c8e7" providerId="ADAL" clId="{4A9815AC-8DCC-48D1-AD2B-7487E215F4C5}" dt="2025-06-04T12:00:27.068" v="416"/>
          <ac:spMkLst>
            <pc:docMk/>
            <pc:sldMk cId="3955299045" sldId="2147483159"/>
            <ac:spMk id="3" creationId="{B4938A01-E390-299A-FB83-824930F9899F}"/>
          </ac:spMkLst>
        </pc:spChg>
        <pc:spChg chg="add mod">
          <ac:chgData name="Anastasia Biel" userId="4969d011-70ee-4a2f-96d4-7d7d40a4c8e7" providerId="ADAL" clId="{4A9815AC-8DCC-48D1-AD2B-7487E215F4C5}" dt="2025-06-04T12:04:37.941" v="463"/>
          <ac:spMkLst>
            <pc:docMk/>
            <pc:sldMk cId="3955299045" sldId="2147483159"/>
            <ac:spMk id="18" creationId="{C9D52934-C94A-75F3-366A-C987AC3239EA}"/>
          </ac:spMkLst>
        </pc:spChg>
        <pc:graphicFrameChg chg="add mod modGraphic">
          <ac:chgData name="Anastasia Biel" userId="4969d011-70ee-4a2f-96d4-7d7d40a4c8e7" providerId="ADAL" clId="{4A9815AC-8DCC-48D1-AD2B-7487E215F4C5}" dt="2025-06-04T12:02:02.711" v="437" actId="1076"/>
          <ac:graphicFrameMkLst>
            <pc:docMk/>
            <pc:sldMk cId="3955299045" sldId="2147483159"/>
            <ac:graphicFrameMk id="16" creationId="{46CE711B-E575-BCDB-874F-82BBA667CD40}"/>
          </ac:graphicFrameMkLst>
        </pc:graphicFrameChg>
        <pc:picChg chg="add mod">
          <ac:chgData name="Anastasia Biel" userId="4969d011-70ee-4a2f-96d4-7d7d40a4c8e7" providerId="ADAL" clId="{4A9815AC-8DCC-48D1-AD2B-7487E215F4C5}" dt="2025-06-04T12:05:14.123" v="471"/>
          <ac:picMkLst>
            <pc:docMk/>
            <pc:sldMk cId="3955299045" sldId="2147483159"/>
            <ac:picMk id="20" creationId="{A029113C-577D-8441-BA84-BE543684F72D}"/>
          </ac:picMkLst>
        </pc:picChg>
      </pc:sldChg>
      <pc:sldChg chg="new del">
        <pc:chgData name="Anastasia Biel" userId="4969d011-70ee-4a2f-96d4-7d7d40a4c8e7" providerId="ADAL" clId="{4A9815AC-8DCC-48D1-AD2B-7487E215F4C5}" dt="2025-06-04T11:36:14.134" v="14" actId="680"/>
        <pc:sldMkLst>
          <pc:docMk/>
          <pc:sldMk cId="3967161355" sldId="2147483159"/>
        </pc:sldMkLst>
      </pc:sldChg>
      <pc:sldChg chg="addSp delSp modSp add mod">
        <pc:chgData name="Anastasia Biel" userId="4969d011-70ee-4a2f-96d4-7d7d40a4c8e7" providerId="ADAL" clId="{4A9815AC-8DCC-48D1-AD2B-7487E215F4C5}" dt="2025-06-05T07:24:48.207" v="978" actId="1076"/>
        <pc:sldMkLst>
          <pc:docMk/>
          <pc:sldMk cId="1392994396" sldId="2147483160"/>
        </pc:sldMkLst>
        <pc:spChg chg="mod">
          <ac:chgData name="Anastasia Biel" userId="4969d011-70ee-4a2f-96d4-7d7d40a4c8e7" providerId="ADAL" clId="{4A9815AC-8DCC-48D1-AD2B-7487E215F4C5}" dt="2025-06-04T12:03:06.259" v="444" actId="14100"/>
          <ac:spMkLst>
            <pc:docMk/>
            <pc:sldMk cId="1392994396" sldId="2147483160"/>
            <ac:spMk id="5" creationId="{625A0CA2-B16D-7F00-939C-84D9801B49DE}"/>
          </ac:spMkLst>
        </pc:spChg>
        <pc:spChg chg="add mod">
          <ac:chgData name="Anastasia Biel" userId="4969d011-70ee-4a2f-96d4-7d7d40a4c8e7" providerId="ADAL" clId="{4A9815AC-8DCC-48D1-AD2B-7487E215F4C5}" dt="2025-06-05T07:24:38.141" v="976" actId="1076"/>
          <ac:spMkLst>
            <pc:docMk/>
            <pc:sldMk cId="1392994396" sldId="2147483160"/>
            <ac:spMk id="7" creationId="{FCBB7102-29CA-B3BD-E209-E170F2EF7193}"/>
          </ac:spMkLst>
        </pc:spChg>
        <pc:spChg chg="add mod">
          <ac:chgData name="Anastasia Biel" userId="4969d011-70ee-4a2f-96d4-7d7d40a4c8e7" providerId="ADAL" clId="{4A9815AC-8DCC-48D1-AD2B-7487E215F4C5}" dt="2025-06-05T07:24:42.626" v="977" actId="1076"/>
          <ac:spMkLst>
            <pc:docMk/>
            <pc:sldMk cId="1392994396" sldId="2147483160"/>
            <ac:spMk id="8" creationId="{D43EC3B5-A953-AB00-AFBB-17E6259C0422}"/>
          </ac:spMkLst>
        </pc:spChg>
        <pc:spChg chg="add del mod">
          <ac:chgData name="Anastasia Biel" userId="4969d011-70ee-4a2f-96d4-7d7d40a4c8e7" providerId="ADAL" clId="{4A9815AC-8DCC-48D1-AD2B-7487E215F4C5}" dt="2025-06-04T12:04:35.645" v="462" actId="478"/>
          <ac:spMkLst>
            <pc:docMk/>
            <pc:sldMk cId="1392994396" sldId="2147483160"/>
            <ac:spMk id="9" creationId="{3BF93759-AE39-FE42-B8F7-EB94198E40A7}"/>
          </ac:spMkLst>
        </pc:spChg>
        <pc:picChg chg="add mod">
          <ac:chgData name="Anastasia Biel" userId="4969d011-70ee-4a2f-96d4-7d7d40a4c8e7" providerId="ADAL" clId="{4A9815AC-8DCC-48D1-AD2B-7487E215F4C5}" dt="2025-06-04T12:05:08.699" v="469" actId="14826"/>
          <ac:picMkLst>
            <pc:docMk/>
            <pc:sldMk cId="1392994396" sldId="2147483160"/>
            <ac:picMk id="10" creationId="{FDEA3221-7839-7DE9-931A-AFEEABDBE10A}"/>
          </ac:picMkLst>
        </pc:picChg>
        <pc:picChg chg="add mod modCrop">
          <ac:chgData name="Anastasia Biel" userId="4969d011-70ee-4a2f-96d4-7d7d40a4c8e7" providerId="ADAL" clId="{4A9815AC-8DCC-48D1-AD2B-7487E215F4C5}" dt="2025-06-05T07:24:48.207" v="978" actId="1076"/>
          <ac:picMkLst>
            <pc:docMk/>
            <pc:sldMk cId="1392994396" sldId="2147483160"/>
            <ac:picMk id="11" creationId="{EC0260BA-1D8A-C57C-622F-87C3FD58701F}"/>
          </ac:picMkLst>
        </pc:picChg>
      </pc:sldChg>
      <pc:sldChg chg="addSp delSp modSp add mod">
        <pc:chgData name="Anastasia Biel" userId="4969d011-70ee-4a2f-96d4-7d7d40a4c8e7" providerId="ADAL" clId="{4A9815AC-8DCC-48D1-AD2B-7487E215F4C5}" dt="2025-06-04T12:10:33.587" v="519" actId="1076"/>
        <pc:sldMkLst>
          <pc:docMk/>
          <pc:sldMk cId="3051128239" sldId="2147483161"/>
        </pc:sldMkLst>
        <pc:spChg chg="add mod">
          <ac:chgData name="Anastasia Biel" userId="4969d011-70ee-4a2f-96d4-7d7d40a4c8e7" providerId="ADAL" clId="{4A9815AC-8DCC-48D1-AD2B-7487E215F4C5}" dt="2025-06-04T12:06:20.520" v="485" actId="1076"/>
          <ac:spMkLst>
            <pc:docMk/>
            <pc:sldMk cId="3051128239" sldId="2147483161"/>
            <ac:spMk id="3" creationId="{32B73183-C9FC-FF24-0FE5-032C77C758F3}"/>
          </ac:spMkLst>
        </pc:spChg>
        <pc:spChg chg="mod">
          <ac:chgData name="Anastasia Biel" userId="4969d011-70ee-4a2f-96d4-7d7d40a4c8e7" providerId="ADAL" clId="{4A9815AC-8DCC-48D1-AD2B-7487E215F4C5}" dt="2025-06-04T12:05:45.915" v="480" actId="14100"/>
          <ac:spMkLst>
            <pc:docMk/>
            <pc:sldMk cId="3051128239" sldId="2147483161"/>
            <ac:spMk id="5" creationId="{53361D84-8C15-1A2E-16E4-407E0ADE0536}"/>
          </ac:spMkLst>
        </pc:spChg>
        <pc:spChg chg="add mod">
          <ac:chgData name="Anastasia Biel" userId="4969d011-70ee-4a2f-96d4-7d7d40a4c8e7" providerId="ADAL" clId="{4A9815AC-8DCC-48D1-AD2B-7487E215F4C5}" dt="2025-06-04T12:10:33.587" v="519" actId="1076"/>
          <ac:spMkLst>
            <pc:docMk/>
            <pc:sldMk cId="3051128239" sldId="2147483161"/>
            <ac:spMk id="11" creationId="{629C74C3-A9AC-BB40-6527-487440C8E2C8}"/>
          </ac:spMkLst>
        </pc:spChg>
        <pc:spChg chg="add mod">
          <ac:chgData name="Anastasia Biel" userId="4969d011-70ee-4a2f-96d4-7d7d40a4c8e7" providerId="ADAL" clId="{4A9815AC-8DCC-48D1-AD2B-7487E215F4C5}" dt="2025-06-04T12:10:33.587" v="519" actId="1076"/>
          <ac:spMkLst>
            <pc:docMk/>
            <pc:sldMk cId="3051128239" sldId="2147483161"/>
            <ac:spMk id="12" creationId="{E24B70D1-099A-CB1B-EAF9-E7C32B6A45C0}"/>
          </ac:spMkLst>
        </pc:spChg>
        <pc:spChg chg="add mod">
          <ac:chgData name="Anastasia Biel" userId="4969d011-70ee-4a2f-96d4-7d7d40a4c8e7" providerId="ADAL" clId="{4A9815AC-8DCC-48D1-AD2B-7487E215F4C5}" dt="2025-06-04T12:10:33.587" v="519" actId="1076"/>
          <ac:spMkLst>
            <pc:docMk/>
            <pc:sldMk cId="3051128239" sldId="2147483161"/>
            <ac:spMk id="13" creationId="{9C2C8F4D-B292-2820-42AD-8A543D11D724}"/>
          </ac:spMkLst>
        </pc:spChg>
        <pc:grpChg chg="add mod">
          <ac:chgData name="Anastasia Biel" userId="4969d011-70ee-4a2f-96d4-7d7d40a4c8e7" providerId="ADAL" clId="{4A9815AC-8DCC-48D1-AD2B-7487E215F4C5}" dt="2025-06-04T12:10:33.587" v="519" actId="1076"/>
          <ac:grpSpMkLst>
            <pc:docMk/>
            <pc:sldMk cId="3051128239" sldId="2147483161"/>
            <ac:grpSpMk id="18" creationId="{48C535BF-EE03-D651-E286-77646343A3BA}"/>
          </ac:grpSpMkLst>
        </pc:grpChg>
        <pc:picChg chg="add mod">
          <ac:chgData name="Anastasia Biel" userId="4969d011-70ee-4a2f-96d4-7d7d40a4c8e7" providerId="ADAL" clId="{4A9815AC-8DCC-48D1-AD2B-7487E215F4C5}" dt="2025-06-04T12:10:02.048" v="514" actId="1076"/>
          <ac:picMkLst>
            <pc:docMk/>
            <pc:sldMk cId="3051128239" sldId="2147483161"/>
            <ac:picMk id="15" creationId="{1471DE77-9486-A350-B962-4BE23F61538F}"/>
          </ac:picMkLst>
        </pc:picChg>
        <pc:picChg chg="add mod">
          <ac:chgData name="Anastasia Biel" userId="4969d011-70ee-4a2f-96d4-7d7d40a4c8e7" providerId="ADAL" clId="{4A9815AC-8DCC-48D1-AD2B-7487E215F4C5}" dt="2025-06-04T12:10:06.692" v="515" actId="1076"/>
          <ac:picMkLst>
            <pc:docMk/>
            <pc:sldMk cId="3051128239" sldId="2147483161"/>
            <ac:picMk id="16" creationId="{53BA57CC-6F7E-50E2-203F-DBE90B656A3D}"/>
          </ac:picMkLst>
        </pc:picChg>
        <pc:picChg chg="add mod">
          <ac:chgData name="Anastasia Biel" userId="4969d011-70ee-4a2f-96d4-7d7d40a4c8e7" providerId="ADAL" clId="{4A9815AC-8DCC-48D1-AD2B-7487E215F4C5}" dt="2025-06-04T12:09:49.661" v="507" actId="164"/>
          <ac:picMkLst>
            <pc:docMk/>
            <pc:sldMk cId="3051128239" sldId="2147483161"/>
            <ac:picMk id="17" creationId="{3BA56256-DD2C-11C1-D6EE-F563FD89D245}"/>
          </ac:picMkLst>
        </pc:picChg>
      </pc:sldChg>
      <pc:sldChg chg="addSp delSp modSp add mod">
        <pc:chgData name="Anastasia Biel" userId="4969d011-70ee-4a2f-96d4-7d7d40a4c8e7" providerId="ADAL" clId="{4A9815AC-8DCC-48D1-AD2B-7487E215F4C5}" dt="2025-06-05T07:26:38.134" v="995" actId="1038"/>
        <pc:sldMkLst>
          <pc:docMk/>
          <pc:sldMk cId="2987058885" sldId="2147483162"/>
        </pc:sldMkLst>
        <pc:spChg chg="mod">
          <ac:chgData name="Anastasia Biel" userId="4969d011-70ee-4a2f-96d4-7d7d40a4c8e7" providerId="ADAL" clId="{4A9815AC-8DCC-48D1-AD2B-7487E215F4C5}" dt="2025-06-04T12:11:30.870" v="532" actId="14100"/>
          <ac:spMkLst>
            <pc:docMk/>
            <pc:sldMk cId="2987058885" sldId="2147483162"/>
            <ac:spMk id="5" creationId="{BD52DEFB-0535-E981-E428-2BE0EB786E3D}"/>
          </ac:spMkLst>
        </pc:spChg>
        <pc:spChg chg="add mod ord">
          <ac:chgData name="Anastasia Biel" userId="4969d011-70ee-4a2f-96d4-7d7d40a4c8e7" providerId="ADAL" clId="{4A9815AC-8DCC-48D1-AD2B-7487E215F4C5}" dt="2025-06-04T12:15:18.458" v="565" actId="207"/>
          <ac:spMkLst>
            <pc:docMk/>
            <pc:sldMk cId="2987058885" sldId="2147483162"/>
            <ac:spMk id="7" creationId="{FB13F19C-7F4A-8018-0C1D-6D0CD0A512BF}"/>
          </ac:spMkLst>
        </pc:spChg>
        <pc:spChg chg="add mod">
          <ac:chgData name="Anastasia Biel" userId="4969d011-70ee-4a2f-96d4-7d7d40a4c8e7" providerId="ADAL" clId="{4A9815AC-8DCC-48D1-AD2B-7487E215F4C5}" dt="2025-06-04T12:13:23.228" v="547" actId="20577"/>
          <ac:spMkLst>
            <pc:docMk/>
            <pc:sldMk cId="2987058885" sldId="2147483162"/>
            <ac:spMk id="19" creationId="{6A09FD6B-0DA0-2E91-92CB-1EDEAA728CC1}"/>
          </ac:spMkLst>
        </pc:spChg>
        <pc:picChg chg="add mod">
          <ac:chgData name="Anastasia Biel" userId="4969d011-70ee-4a2f-96d4-7d7d40a4c8e7" providerId="ADAL" clId="{4A9815AC-8DCC-48D1-AD2B-7487E215F4C5}" dt="2025-06-05T07:26:38.134" v="995" actId="1038"/>
          <ac:picMkLst>
            <pc:docMk/>
            <pc:sldMk cId="2987058885" sldId="2147483162"/>
            <ac:picMk id="4" creationId="{14C52EF9-34F4-3AF2-5894-C5D37F763F70}"/>
          </ac:picMkLst>
        </pc:picChg>
        <pc:picChg chg="add mod">
          <ac:chgData name="Anastasia Biel" userId="4969d011-70ee-4a2f-96d4-7d7d40a4c8e7" providerId="ADAL" clId="{4A9815AC-8DCC-48D1-AD2B-7487E215F4C5}" dt="2025-06-04T12:11:35.467" v="533"/>
          <ac:picMkLst>
            <pc:docMk/>
            <pc:sldMk cId="2987058885" sldId="2147483162"/>
            <ac:picMk id="14" creationId="{248F655C-B524-8688-B7E4-F92BE92DE032}"/>
          </ac:picMkLst>
        </pc:picChg>
      </pc:sldChg>
      <pc:sldChg chg="addSp delSp modSp add mod ord">
        <pc:chgData name="Anastasia Biel" userId="4969d011-70ee-4a2f-96d4-7d7d40a4c8e7" providerId="ADAL" clId="{4A9815AC-8DCC-48D1-AD2B-7487E215F4C5}" dt="2025-06-04T13:41:37.607" v="940" actId="20577"/>
        <pc:sldMkLst>
          <pc:docMk/>
          <pc:sldMk cId="1885137712" sldId="2147483163"/>
        </pc:sldMkLst>
        <pc:spChg chg="mod">
          <ac:chgData name="Anastasia Biel" userId="4969d011-70ee-4a2f-96d4-7d7d40a4c8e7" providerId="ADAL" clId="{4A9815AC-8DCC-48D1-AD2B-7487E215F4C5}" dt="2025-06-04T12:35:21.411" v="580" actId="114"/>
          <ac:spMkLst>
            <pc:docMk/>
            <pc:sldMk cId="1885137712" sldId="2147483163"/>
            <ac:spMk id="3" creationId="{2281176E-A29F-65C7-5AEE-098EEBEE98F9}"/>
          </ac:spMkLst>
        </pc:spChg>
        <pc:spChg chg="add mod">
          <ac:chgData name="Anastasia Biel" userId="4969d011-70ee-4a2f-96d4-7d7d40a4c8e7" providerId="ADAL" clId="{4A9815AC-8DCC-48D1-AD2B-7487E215F4C5}" dt="2025-06-04T12:14:57.056" v="563" actId="1076"/>
          <ac:spMkLst>
            <pc:docMk/>
            <pc:sldMk cId="1885137712" sldId="2147483163"/>
            <ac:spMk id="6" creationId="{5619983B-04C4-0FC1-D6D9-BC9570179A49}"/>
          </ac:spMkLst>
        </pc:spChg>
        <pc:spChg chg="mod">
          <ac:chgData name="Anastasia Biel" userId="4969d011-70ee-4a2f-96d4-7d7d40a4c8e7" providerId="ADAL" clId="{4A9815AC-8DCC-48D1-AD2B-7487E215F4C5}" dt="2025-06-04T13:41:37.607" v="940" actId="20577"/>
          <ac:spMkLst>
            <pc:docMk/>
            <pc:sldMk cId="1885137712" sldId="2147483163"/>
            <ac:spMk id="18" creationId="{E6452998-4096-9E22-3565-A2340C5B6B9E}"/>
          </ac:spMkLst>
        </pc:spChg>
        <pc:graphicFrameChg chg="add mod modGraphic">
          <ac:chgData name="Anastasia Biel" userId="4969d011-70ee-4a2f-96d4-7d7d40a4c8e7" providerId="ADAL" clId="{4A9815AC-8DCC-48D1-AD2B-7487E215F4C5}" dt="2025-06-04T13:10:53.243" v="917" actId="12"/>
          <ac:graphicFrameMkLst>
            <pc:docMk/>
            <pc:sldMk cId="1885137712" sldId="2147483163"/>
            <ac:graphicFrameMk id="4" creationId="{4B53F38C-02C2-3644-CB03-8F15B0FC14CE}"/>
          </ac:graphicFrameMkLst>
        </pc:graphicFrameChg>
        <pc:picChg chg="mod">
          <ac:chgData name="Anastasia Biel" userId="4969d011-70ee-4a2f-96d4-7d7d40a4c8e7" providerId="ADAL" clId="{4A9815AC-8DCC-48D1-AD2B-7487E215F4C5}" dt="2025-06-04T12:35:16.124" v="579" actId="14826"/>
          <ac:picMkLst>
            <pc:docMk/>
            <pc:sldMk cId="1885137712" sldId="2147483163"/>
            <ac:picMk id="20" creationId="{12F4EB4F-5863-4945-DF89-B395E2019124}"/>
          </ac:picMkLst>
        </pc:picChg>
      </pc:sldChg>
      <pc:sldChg chg="add del">
        <pc:chgData name="Anastasia Biel" userId="4969d011-70ee-4a2f-96d4-7d7d40a4c8e7" providerId="ADAL" clId="{4A9815AC-8DCC-48D1-AD2B-7487E215F4C5}" dt="2025-06-04T12:11:12.116" v="528"/>
        <pc:sldMkLst>
          <pc:docMk/>
          <pc:sldMk cId="1949037831" sldId="2147483163"/>
        </pc:sldMkLst>
      </pc:sldChg>
      <pc:sldChg chg="addSp delSp modSp add mod ord">
        <pc:chgData name="Anastasia Biel" userId="4969d011-70ee-4a2f-96d4-7d7d40a4c8e7" providerId="ADAL" clId="{4A9815AC-8DCC-48D1-AD2B-7487E215F4C5}" dt="2025-06-05T07:39:50.521" v="1029" actId="732"/>
        <pc:sldMkLst>
          <pc:docMk/>
          <pc:sldMk cId="579974227" sldId="2147483164"/>
        </pc:sldMkLst>
        <pc:spChg chg="add mod">
          <ac:chgData name="Anastasia Biel" userId="4969d011-70ee-4a2f-96d4-7d7d40a4c8e7" providerId="ADAL" clId="{4A9815AC-8DCC-48D1-AD2B-7487E215F4C5}" dt="2025-06-04T12:36:12.141" v="590" actId="14100"/>
          <ac:spMkLst>
            <pc:docMk/>
            <pc:sldMk cId="579974227" sldId="2147483164"/>
            <ac:spMk id="3" creationId="{A18A1B0E-9E48-ACC3-D9EF-CCF5475B5353}"/>
          </ac:spMkLst>
        </pc:spChg>
        <pc:spChg chg="add mod">
          <ac:chgData name="Anastasia Biel" userId="4969d011-70ee-4a2f-96d4-7d7d40a4c8e7" providerId="ADAL" clId="{4A9815AC-8DCC-48D1-AD2B-7487E215F4C5}" dt="2025-06-04T12:36:07.492" v="589" actId="1076"/>
          <ac:spMkLst>
            <pc:docMk/>
            <pc:sldMk cId="579974227" sldId="2147483164"/>
            <ac:spMk id="4" creationId="{A5C35AA5-EED5-A7BF-B63D-7DEB59898E00}"/>
          </ac:spMkLst>
        </pc:spChg>
        <pc:spChg chg="mod">
          <ac:chgData name="Anastasia Biel" userId="4969d011-70ee-4a2f-96d4-7d7d40a4c8e7" providerId="ADAL" clId="{4A9815AC-8DCC-48D1-AD2B-7487E215F4C5}" dt="2025-06-04T12:34:18.128" v="571" actId="20577"/>
          <ac:spMkLst>
            <pc:docMk/>
            <pc:sldMk cId="579974227" sldId="2147483164"/>
            <ac:spMk id="5" creationId="{123DA2AD-53B2-4B08-2A7B-2E5D4EE451A4}"/>
          </ac:spMkLst>
        </pc:spChg>
        <pc:spChg chg="add mod">
          <ac:chgData name="Anastasia Biel" userId="4969d011-70ee-4a2f-96d4-7d7d40a4c8e7" providerId="ADAL" clId="{4A9815AC-8DCC-48D1-AD2B-7487E215F4C5}" dt="2025-06-04T13:41:06.752" v="929" actId="20577"/>
          <ac:spMkLst>
            <pc:docMk/>
            <pc:sldMk cId="579974227" sldId="2147483164"/>
            <ac:spMk id="8" creationId="{62A9A392-451B-AC92-96AD-C1C87D8C26AE}"/>
          </ac:spMkLst>
        </pc:spChg>
        <pc:spChg chg="mod">
          <ac:chgData name="Anastasia Biel" userId="4969d011-70ee-4a2f-96d4-7d7d40a4c8e7" providerId="ADAL" clId="{4A9815AC-8DCC-48D1-AD2B-7487E215F4C5}" dt="2025-06-04T12:38:55.183" v="642" actId="113"/>
          <ac:spMkLst>
            <pc:docMk/>
            <pc:sldMk cId="579974227" sldId="2147483164"/>
            <ac:spMk id="19" creationId="{A49336F3-02D9-5D98-9EC9-ACF5234D0F0F}"/>
          </ac:spMkLst>
        </pc:spChg>
        <pc:picChg chg="mod">
          <ac:chgData name="Anastasia Biel" userId="4969d011-70ee-4a2f-96d4-7d7d40a4c8e7" providerId="ADAL" clId="{4A9815AC-8DCC-48D1-AD2B-7487E215F4C5}" dt="2025-06-04T12:35:41.750" v="582" actId="14826"/>
          <ac:picMkLst>
            <pc:docMk/>
            <pc:sldMk cId="579974227" sldId="2147483164"/>
            <ac:picMk id="10" creationId="{0359391D-78D4-3A8A-8570-3F12CCFCA0CC}"/>
          </ac:picMkLst>
        </pc:picChg>
        <pc:picChg chg="add mod modCrop">
          <ac:chgData name="Anastasia Biel" userId="4969d011-70ee-4a2f-96d4-7d7d40a4c8e7" providerId="ADAL" clId="{4A9815AC-8DCC-48D1-AD2B-7487E215F4C5}" dt="2025-06-05T07:39:50.521" v="1029" actId="732"/>
          <ac:picMkLst>
            <pc:docMk/>
            <pc:sldMk cId="579974227" sldId="2147483164"/>
            <ac:picMk id="16" creationId="{1079ED49-BB87-02CA-6A89-3AB02BD29706}"/>
          </ac:picMkLst>
        </pc:picChg>
      </pc:sldChg>
      <pc:sldChg chg="addSp delSp modSp add mod">
        <pc:chgData name="Anastasia Biel" userId="4969d011-70ee-4a2f-96d4-7d7d40a4c8e7" providerId="ADAL" clId="{4A9815AC-8DCC-48D1-AD2B-7487E215F4C5}" dt="2025-06-05T07:39:42.301" v="1027" actId="732"/>
        <pc:sldMkLst>
          <pc:docMk/>
          <pc:sldMk cId="696366647" sldId="2147483165"/>
        </pc:sldMkLst>
        <pc:spChg chg="mod">
          <ac:chgData name="Anastasia Biel" userId="4969d011-70ee-4a2f-96d4-7d7d40a4c8e7" providerId="ADAL" clId="{4A9815AC-8DCC-48D1-AD2B-7487E215F4C5}" dt="2025-06-04T12:37:36.283" v="616"/>
          <ac:spMkLst>
            <pc:docMk/>
            <pc:sldMk cId="696366647" sldId="2147483165"/>
            <ac:spMk id="5" creationId="{C0517741-08FA-CEEA-FB29-EA32EE8C20E0}"/>
          </ac:spMkLst>
        </pc:spChg>
        <pc:spChg chg="add mod">
          <ac:chgData name="Anastasia Biel" userId="4969d011-70ee-4a2f-96d4-7d7d40a4c8e7" providerId="ADAL" clId="{4A9815AC-8DCC-48D1-AD2B-7487E215F4C5}" dt="2025-06-04T13:41:12.018" v="930"/>
          <ac:spMkLst>
            <pc:docMk/>
            <pc:sldMk cId="696366647" sldId="2147483165"/>
            <ac:spMk id="6" creationId="{C330608E-525E-5F21-4E7C-9E95566320D1}"/>
          </ac:spMkLst>
        </pc:spChg>
        <pc:spChg chg="mod">
          <ac:chgData name="Anastasia Biel" userId="4969d011-70ee-4a2f-96d4-7d7d40a4c8e7" providerId="ADAL" clId="{4A9815AC-8DCC-48D1-AD2B-7487E215F4C5}" dt="2025-06-04T12:38:50.686" v="641" actId="113"/>
          <ac:spMkLst>
            <pc:docMk/>
            <pc:sldMk cId="696366647" sldId="2147483165"/>
            <ac:spMk id="19" creationId="{48FAB9C2-266E-EBDD-3F4E-E14EF30E04D9}"/>
          </ac:spMkLst>
        </pc:spChg>
        <pc:picChg chg="add mod modCrop">
          <ac:chgData name="Anastasia Biel" userId="4969d011-70ee-4a2f-96d4-7d7d40a4c8e7" providerId="ADAL" clId="{4A9815AC-8DCC-48D1-AD2B-7487E215F4C5}" dt="2025-06-05T07:39:42.301" v="1027" actId="732"/>
          <ac:picMkLst>
            <pc:docMk/>
            <pc:sldMk cId="696366647" sldId="2147483165"/>
            <ac:picMk id="12" creationId="{8AC34C5D-7662-C7F7-943E-2E26C88E7B58}"/>
          </ac:picMkLst>
        </pc:picChg>
      </pc:sldChg>
      <pc:sldChg chg="addSp delSp modSp add mod ord">
        <pc:chgData name="Anastasia Biel" userId="4969d011-70ee-4a2f-96d4-7d7d40a4c8e7" providerId="ADAL" clId="{4A9815AC-8DCC-48D1-AD2B-7487E215F4C5}" dt="2025-06-04T12:44:55.455" v="710"/>
        <pc:sldMkLst>
          <pc:docMk/>
          <pc:sldMk cId="2684743627" sldId="2147483166"/>
        </pc:sldMkLst>
        <pc:spChg chg="mod">
          <ac:chgData name="Anastasia Biel" userId="4969d011-70ee-4a2f-96d4-7d7d40a4c8e7" providerId="ADAL" clId="{4A9815AC-8DCC-48D1-AD2B-7487E215F4C5}" dt="2025-06-04T12:43:16.274" v="696" actId="255"/>
          <ac:spMkLst>
            <pc:docMk/>
            <pc:sldMk cId="2684743627" sldId="2147483166"/>
            <ac:spMk id="2" creationId="{0D259924-672D-23B4-0DA9-D0A2589400A8}"/>
          </ac:spMkLst>
        </pc:spChg>
        <pc:spChg chg="mod ord">
          <ac:chgData name="Anastasia Biel" userId="4969d011-70ee-4a2f-96d4-7d7d40a4c8e7" providerId="ADAL" clId="{4A9815AC-8DCC-48D1-AD2B-7487E215F4C5}" dt="2025-06-04T12:43:13.457" v="695" actId="255"/>
          <ac:spMkLst>
            <pc:docMk/>
            <pc:sldMk cId="2684743627" sldId="2147483166"/>
            <ac:spMk id="8" creationId="{FAD6C08C-5CA3-A574-1237-E51AAA0B8DD0}"/>
          </ac:spMkLst>
        </pc:spChg>
        <pc:spChg chg="mod">
          <ac:chgData name="Anastasia Biel" userId="4969d011-70ee-4a2f-96d4-7d7d40a4c8e7" providerId="ADAL" clId="{4A9815AC-8DCC-48D1-AD2B-7487E215F4C5}" dt="2025-06-04T12:43:32.200" v="698" actId="1076"/>
          <ac:spMkLst>
            <pc:docMk/>
            <pc:sldMk cId="2684743627" sldId="2147483166"/>
            <ac:spMk id="11" creationId="{F1ACE2B2-F4EF-EBC9-2850-850F87541C08}"/>
          </ac:spMkLst>
        </pc:spChg>
        <pc:spChg chg="add mod">
          <ac:chgData name="Anastasia Biel" userId="4969d011-70ee-4a2f-96d4-7d7d40a4c8e7" providerId="ADAL" clId="{4A9815AC-8DCC-48D1-AD2B-7487E215F4C5}" dt="2025-06-04T12:44:55.455" v="710"/>
          <ac:spMkLst>
            <pc:docMk/>
            <pc:sldMk cId="2684743627" sldId="2147483166"/>
            <ac:spMk id="12" creationId="{2C8EB7C7-2224-04E1-6D38-59F771AD9B2A}"/>
          </ac:spMkLst>
        </pc:spChg>
        <pc:picChg chg="add mod">
          <ac:chgData name="Anastasia Biel" userId="4969d011-70ee-4a2f-96d4-7d7d40a4c8e7" providerId="ADAL" clId="{4A9815AC-8DCC-48D1-AD2B-7487E215F4C5}" dt="2025-06-04T12:40:52.288" v="661"/>
          <ac:picMkLst>
            <pc:docMk/>
            <pc:sldMk cId="2684743627" sldId="2147483166"/>
            <ac:picMk id="10" creationId="{6A9E20E9-9A03-AEFA-F71C-E2E01948EEC8}"/>
          </ac:picMkLst>
        </pc:picChg>
      </pc:sldChg>
      <pc:sldChg chg="addSp delSp modSp add mod ord">
        <pc:chgData name="Anastasia Biel" userId="4969d011-70ee-4a2f-96d4-7d7d40a4c8e7" providerId="ADAL" clId="{4A9815AC-8DCC-48D1-AD2B-7487E215F4C5}" dt="2025-06-04T12:44:59.029" v="712"/>
        <pc:sldMkLst>
          <pc:docMk/>
          <pc:sldMk cId="36707420" sldId="2147483167"/>
        </pc:sldMkLst>
        <pc:spChg chg="mod">
          <ac:chgData name="Anastasia Biel" userId="4969d011-70ee-4a2f-96d4-7d7d40a4c8e7" providerId="ADAL" clId="{4A9815AC-8DCC-48D1-AD2B-7487E215F4C5}" dt="2025-06-04T12:42:57.932" v="688" actId="14100"/>
          <ac:spMkLst>
            <pc:docMk/>
            <pc:sldMk cId="36707420" sldId="2147483167"/>
            <ac:spMk id="2" creationId="{678824FB-FAFB-6163-E6B5-5FDEEFB3CC06}"/>
          </ac:spMkLst>
        </pc:spChg>
        <pc:spChg chg="add mod">
          <ac:chgData name="Anastasia Biel" userId="4969d011-70ee-4a2f-96d4-7d7d40a4c8e7" providerId="ADAL" clId="{4A9815AC-8DCC-48D1-AD2B-7487E215F4C5}" dt="2025-06-04T12:44:59.029" v="712"/>
          <ac:spMkLst>
            <pc:docMk/>
            <pc:sldMk cId="36707420" sldId="2147483167"/>
            <ac:spMk id="5" creationId="{B63A0CBA-2BB1-55AB-D316-EEECC4BF2EF6}"/>
          </ac:spMkLst>
        </pc:spChg>
        <pc:spChg chg="mod">
          <ac:chgData name="Anastasia Biel" userId="4969d011-70ee-4a2f-96d4-7d7d40a4c8e7" providerId="ADAL" clId="{4A9815AC-8DCC-48D1-AD2B-7487E215F4C5}" dt="2025-06-04T12:42:45.197" v="683" actId="255"/>
          <ac:spMkLst>
            <pc:docMk/>
            <pc:sldMk cId="36707420" sldId="2147483167"/>
            <ac:spMk id="8" creationId="{54CB69E5-11E4-B046-AFAE-8C0A7CDC7A03}"/>
          </ac:spMkLst>
        </pc:spChg>
        <pc:spChg chg="mod">
          <ac:chgData name="Anastasia Biel" userId="4969d011-70ee-4a2f-96d4-7d7d40a4c8e7" providerId="ADAL" clId="{4A9815AC-8DCC-48D1-AD2B-7487E215F4C5}" dt="2025-06-04T12:43:29.092" v="697" actId="1076"/>
          <ac:spMkLst>
            <pc:docMk/>
            <pc:sldMk cId="36707420" sldId="2147483167"/>
            <ac:spMk id="11" creationId="{0FD925C4-C681-914F-E16F-B90722DC2279}"/>
          </ac:spMkLst>
        </pc:spChg>
        <pc:picChg chg="add mod">
          <ac:chgData name="Anastasia Biel" userId="4969d011-70ee-4a2f-96d4-7d7d40a4c8e7" providerId="ADAL" clId="{4A9815AC-8DCC-48D1-AD2B-7487E215F4C5}" dt="2025-06-04T12:42:21.519" v="682" actId="1076"/>
          <ac:picMkLst>
            <pc:docMk/>
            <pc:sldMk cId="36707420" sldId="2147483167"/>
            <ac:picMk id="4" creationId="{C915901E-216E-C1F7-AF3D-D7A6F0E8B9BD}"/>
          </ac:picMkLst>
        </pc:picChg>
      </pc:sldChg>
      <pc:sldChg chg="addSp delSp modSp add mod ord">
        <pc:chgData name="Anastasia Biel" userId="4969d011-70ee-4a2f-96d4-7d7d40a4c8e7" providerId="ADAL" clId="{4A9815AC-8DCC-48D1-AD2B-7487E215F4C5}" dt="2025-06-04T12:54:09.588" v="814" actId="1076"/>
        <pc:sldMkLst>
          <pc:docMk/>
          <pc:sldMk cId="403605998" sldId="2147483168"/>
        </pc:sldMkLst>
        <pc:spChg chg="mod">
          <ac:chgData name="Anastasia Biel" userId="4969d011-70ee-4a2f-96d4-7d7d40a4c8e7" providerId="ADAL" clId="{4A9815AC-8DCC-48D1-AD2B-7487E215F4C5}" dt="2025-06-04T12:46:46.618" v="738" actId="14100"/>
          <ac:spMkLst>
            <pc:docMk/>
            <pc:sldMk cId="403605998" sldId="2147483168"/>
            <ac:spMk id="2" creationId="{68FE4900-F553-F578-A472-E0ECF3E9734E}"/>
          </ac:spMkLst>
        </pc:spChg>
        <pc:spChg chg="add mod">
          <ac:chgData name="Anastasia Biel" userId="4969d011-70ee-4a2f-96d4-7d7d40a4c8e7" providerId="ADAL" clId="{4A9815AC-8DCC-48D1-AD2B-7487E215F4C5}" dt="2025-06-04T12:49:12.549" v="755" actId="1076"/>
          <ac:spMkLst>
            <pc:docMk/>
            <pc:sldMk cId="403605998" sldId="2147483168"/>
            <ac:spMk id="9" creationId="{F76A0048-444E-924A-93DD-CAA2D261E0CF}"/>
          </ac:spMkLst>
        </pc:spChg>
        <pc:spChg chg="mod">
          <ac:chgData name="Anastasia Biel" userId="4969d011-70ee-4a2f-96d4-7d7d40a4c8e7" providerId="ADAL" clId="{4A9815AC-8DCC-48D1-AD2B-7487E215F4C5}" dt="2025-06-04T12:54:09.588" v="814" actId="1076"/>
          <ac:spMkLst>
            <pc:docMk/>
            <pc:sldMk cId="403605998" sldId="2147483168"/>
            <ac:spMk id="19" creationId="{CADB091D-C677-C0A2-E763-90FB31CD828D}"/>
          </ac:spMkLst>
        </pc:spChg>
        <pc:spChg chg="add mod">
          <ac:chgData name="Anastasia Biel" userId="4969d011-70ee-4a2f-96d4-7d7d40a4c8e7" providerId="ADAL" clId="{4A9815AC-8DCC-48D1-AD2B-7487E215F4C5}" dt="2025-06-04T12:49:12.549" v="755" actId="1076"/>
          <ac:spMkLst>
            <pc:docMk/>
            <pc:sldMk cId="403605998" sldId="2147483168"/>
            <ac:spMk id="20" creationId="{5EDCE79F-49A9-C26B-363A-132FB32DC696}"/>
          </ac:spMkLst>
        </pc:spChg>
        <pc:spChg chg="add mod">
          <ac:chgData name="Anastasia Biel" userId="4969d011-70ee-4a2f-96d4-7d7d40a4c8e7" providerId="ADAL" clId="{4A9815AC-8DCC-48D1-AD2B-7487E215F4C5}" dt="2025-06-04T12:49:12.549" v="755" actId="1076"/>
          <ac:spMkLst>
            <pc:docMk/>
            <pc:sldMk cId="403605998" sldId="2147483168"/>
            <ac:spMk id="21" creationId="{8B77987B-58B2-E467-3098-E02730CF972D}"/>
          </ac:spMkLst>
        </pc:spChg>
        <pc:spChg chg="add mod">
          <ac:chgData name="Anastasia Biel" userId="4969d011-70ee-4a2f-96d4-7d7d40a4c8e7" providerId="ADAL" clId="{4A9815AC-8DCC-48D1-AD2B-7487E215F4C5}" dt="2025-06-04T12:49:12.549" v="755" actId="1076"/>
          <ac:spMkLst>
            <pc:docMk/>
            <pc:sldMk cId="403605998" sldId="2147483168"/>
            <ac:spMk id="22" creationId="{DA4AB211-952D-6F49-B985-6484498A461E}"/>
          </ac:spMkLst>
        </pc:spChg>
        <pc:spChg chg="add del mod">
          <ac:chgData name="Anastasia Biel" userId="4969d011-70ee-4a2f-96d4-7d7d40a4c8e7" providerId="ADAL" clId="{4A9815AC-8DCC-48D1-AD2B-7487E215F4C5}" dt="2025-06-04T12:50:05.505" v="768" actId="1076"/>
          <ac:spMkLst>
            <pc:docMk/>
            <pc:sldMk cId="403605998" sldId="2147483168"/>
            <ac:spMk id="25" creationId="{53A93992-DBB0-D9A4-1E95-243078A6C298}"/>
          </ac:spMkLst>
        </pc:spChg>
        <pc:spChg chg="add mod">
          <ac:chgData name="Anastasia Biel" userId="4969d011-70ee-4a2f-96d4-7d7d40a4c8e7" providerId="ADAL" clId="{4A9815AC-8DCC-48D1-AD2B-7487E215F4C5}" dt="2025-06-04T12:50:06.787" v="769" actId="1076"/>
          <ac:spMkLst>
            <pc:docMk/>
            <pc:sldMk cId="403605998" sldId="2147483168"/>
            <ac:spMk id="26" creationId="{BBDD8C28-3B67-582A-0CFE-27983B96E41A}"/>
          </ac:spMkLst>
        </pc:spChg>
        <pc:spChg chg="add mod">
          <ac:chgData name="Anastasia Biel" userId="4969d011-70ee-4a2f-96d4-7d7d40a4c8e7" providerId="ADAL" clId="{4A9815AC-8DCC-48D1-AD2B-7487E215F4C5}" dt="2025-06-04T12:50:09.550" v="770" actId="1076"/>
          <ac:spMkLst>
            <pc:docMk/>
            <pc:sldMk cId="403605998" sldId="2147483168"/>
            <ac:spMk id="27" creationId="{C981FFDB-BF80-C842-D993-9232A9E41CDB}"/>
          </ac:spMkLst>
        </pc:spChg>
        <pc:spChg chg="mod">
          <ac:chgData name="Anastasia Biel" userId="4969d011-70ee-4a2f-96d4-7d7d40a4c8e7" providerId="ADAL" clId="{4A9815AC-8DCC-48D1-AD2B-7487E215F4C5}" dt="2025-06-04T12:45:27.510" v="717" actId="14100"/>
          <ac:spMkLst>
            <pc:docMk/>
            <pc:sldMk cId="403605998" sldId="2147483168"/>
            <ac:spMk id="32" creationId="{CF953CC2-AC20-E56C-0C47-F4B6C6B9CD6C}"/>
          </ac:spMkLst>
        </pc:spChg>
        <pc:picChg chg="add mod">
          <ac:chgData name="Anastasia Biel" userId="4969d011-70ee-4a2f-96d4-7d7d40a4c8e7" providerId="ADAL" clId="{4A9815AC-8DCC-48D1-AD2B-7487E215F4C5}" dt="2025-06-04T12:45:35.751" v="718"/>
          <ac:picMkLst>
            <pc:docMk/>
            <pc:sldMk cId="403605998" sldId="2147483168"/>
            <ac:picMk id="6" creationId="{D82CCC2D-68C1-27AA-883D-D113103358B8}"/>
          </ac:picMkLst>
        </pc:picChg>
        <pc:picChg chg="add mod modCrop">
          <ac:chgData name="Anastasia Biel" userId="4969d011-70ee-4a2f-96d4-7d7d40a4c8e7" providerId="ADAL" clId="{4A9815AC-8DCC-48D1-AD2B-7487E215F4C5}" dt="2025-06-04T12:53:50.223" v="808" actId="732"/>
          <ac:picMkLst>
            <pc:docMk/>
            <pc:sldMk cId="403605998" sldId="2147483168"/>
            <ac:picMk id="24" creationId="{F2351FD9-D4F9-FD72-DB54-1A5F9BF72D52}"/>
          </ac:picMkLst>
        </pc:picChg>
      </pc:sldChg>
      <pc:sldChg chg="addSp delSp modSp add mod ord">
        <pc:chgData name="Anastasia Biel" userId="4969d011-70ee-4a2f-96d4-7d7d40a4c8e7" providerId="ADAL" clId="{4A9815AC-8DCC-48D1-AD2B-7487E215F4C5}" dt="2025-06-04T12:56:08.526" v="841" actId="20577"/>
        <pc:sldMkLst>
          <pc:docMk/>
          <pc:sldMk cId="3204591607" sldId="2147483169"/>
        </pc:sldMkLst>
        <pc:spChg chg="mod">
          <ac:chgData name="Anastasia Biel" userId="4969d011-70ee-4a2f-96d4-7d7d40a4c8e7" providerId="ADAL" clId="{4A9815AC-8DCC-48D1-AD2B-7487E215F4C5}" dt="2025-06-04T12:51:08.212" v="778" actId="20577"/>
          <ac:spMkLst>
            <pc:docMk/>
            <pc:sldMk cId="3204591607" sldId="2147483169"/>
            <ac:spMk id="3" creationId="{BF2EF73A-2D38-D39A-FB55-A654F6CC650F}"/>
          </ac:spMkLst>
        </pc:spChg>
        <pc:spChg chg="mod">
          <ac:chgData name="Anastasia Biel" userId="4969d011-70ee-4a2f-96d4-7d7d40a4c8e7" providerId="ADAL" clId="{4A9815AC-8DCC-48D1-AD2B-7487E215F4C5}" dt="2025-06-04T12:51:05.675" v="775"/>
          <ac:spMkLst>
            <pc:docMk/>
            <pc:sldMk cId="3204591607" sldId="2147483169"/>
            <ac:spMk id="5" creationId="{64A14CD7-A627-24CD-D7A1-AED12FB01C9A}"/>
          </ac:spMkLst>
        </pc:spChg>
        <pc:spChg chg="add mod">
          <ac:chgData name="Anastasia Biel" userId="4969d011-70ee-4a2f-96d4-7d7d40a4c8e7" providerId="ADAL" clId="{4A9815AC-8DCC-48D1-AD2B-7487E215F4C5}" dt="2025-06-04T12:53:38.263" v="807" actId="1076"/>
          <ac:spMkLst>
            <pc:docMk/>
            <pc:sldMk cId="3204591607" sldId="2147483169"/>
            <ac:spMk id="12" creationId="{BAE2B768-BC9D-FF32-10F2-9DCC695FC202}"/>
          </ac:spMkLst>
        </pc:spChg>
        <pc:spChg chg="add mod">
          <ac:chgData name="Anastasia Biel" userId="4969d011-70ee-4a2f-96d4-7d7d40a4c8e7" providerId="ADAL" clId="{4A9815AC-8DCC-48D1-AD2B-7487E215F4C5}" dt="2025-06-04T12:52:57.405" v="798" actId="1076"/>
          <ac:spMkLst>
            <pc:docMk/>
            <pc:sldMk cId="3204591607" sldId="2147483169"/>
            <ac:spMk id="13" creationId="{58952A09-6356-CE3E-89B9-0D0B3112653F}"/>
          </ac:spMkLst>
        </pc:spChg>
        <pc:spChg chg="add mod">
          <ac:chgData name="Anastasia Biel" userId="4969d011-70ee-4a2f-96d4-7d7d40a4c8e7" providerId="ADAL" clId="{4A9815AC-8DCC-48D1-AD2B-7487E215F4C5}" dt="2025-06-04T12:52:57.405" v="798" actId="1076"/>
          <ac:spMkLst>
            <pc:docMk/>
            <pc:sldMk cId="3204591607" sldId="2147483169"/>
            <ac:spMk id="14" creationId="{246C63A2-AB44-BE10-1C01-536660B57D35}"/>
          </ac:spMkLst>
        </pc:spChg>
        <pc:spChg chg="add mod">
          <ac:chgData name="Anastasia Biel" userId="4969d011-70ee-4a2f-96d4-7d7d40a4c8e7" providerId="ADAL" clId="{4A9815AC-8DCC-48D1-AD2B-7487E215F4C5}" dt="2025-06-04T12:52:57.405" v="798" actId="1076"/>
          <ac:spMkLst>
            <pc:docMk/>
            <pc:sldMk cId="3204591607" sldId="2147483169"/>
            <ac:spMk id="15" creationId="{9E278497-5B14-F529-3370-5250513DE5EC}"/>
          </ac:spMkLst>
        </pc:spChg>
        <pc:spChg chg="add mod">
          <ac:chgData name="Anastasia Biel" userId="4969d011-70ee-4a2f-96d4-7d7d40a4c8e7" providerId="ADAL" clId="{4A9815AC-8DCC-48D1-AD2B-7487E215F4C5}" dt="2025-06-04T12:53:38.263" v="807" actId="1076"/>
          <ac:spMkLst>
            <pc:docMk/>
            <pc:sldMk cId="3204591607" sldId="2147483169"/>
            <ac:spMk id="16" creationId="{06B57158-9DDE-4A47-E9A3-A0E75644C76B}"/>
          </ac:spMkLst>
        </pc:spChg>
        <pc:spChg chg="mod">
          <ac:chgData name="Anastasia Biel" userId="4969d011-70ee-4a2f-96d4-7d7d40a4c8e7" providerId="ADAL" clId="{4A9815AC-8DCC-48D1-AD2B-7487E215F4C5}" dt="2025-06-04T12:51:25.376" v="780"/>
          <ac:spMkLst>
            <pc:docMk/>
            <pc:sldMk cId="3204591607" sldId="2147483169"/>
            <ac:spMk id="18" creationId="{116035F1-48DF-1363-E333-D985335E1E84}"/>
          </ac:spMkLst>
        </pc:spChg>
        <pc:spChg chg="add mod">
          <ac:chgData name="Anastasia Biel" userId="4969d011-70ee-4a2f-96d4-7d7d40a4c8e7" providerId="ADAL" clId="{4A9815AC-8DCC-48D1-AD2B-7487E215F4C5}" dt="2025-06-04T12:55:30.042" v="835" actId="14100"/>
          <ac:spMkLst>
            <pc:docMk/>
            <pc:sldMk cId="3204591607" sldId="2147483169"/>
            <ac:spMk id="21" creationId="{0DA0B540-0D74-3C97-AF1C-20D8FCFF9635}"/>
          </ac:spMkLst>
        </pc:spChg>
        <pc:spChg chg="add mod">
          <ac:chgData name="Anastasia Biel" userId="4969d011-70ee-4a2f-96d4-7d7d40a4c8e7" providerId="ADAL" clId="{4A9815AC-8DCC-48D1-AD2B-7487E215F4C5}" dt="2025-06-04T12:56:08.526" v="841" actId="20577"/>
          <ac:spMkLst>
            <pc:docMk/>
            <pc:sldMk cId="3204591607" sldId="2147483169"/>
            <ac:spMk id="22" creationId="{D3BAF960-8299-17CE-2F0B-C811E7868E36}"/>
          </ac:spMkLst>
        </pc:spChg>
        <pc:picChg chg="add mod modCrop">
          <ac:chgData name="Anastasia Biel" userId="4969d011-70ee-4a2f-96d4-7d7d40a4c8e7" providerId="ADAL" clId="{4A9815AC-8DCC-48D1-AD2B-7487E215F4C5}" dt="2025-06-04T12:53:35.202" v="806" actId="1076"/>
          <ac:picMkLst>
            <pc:docMk/>
            <pc:sldMk cId="3204591607" sldId="2147483169"/>
            <ac:picMk id="19" creationId="{54E6DA15-605B-2221-BE49-8A1B43210A55}"/>
          </ac:picMkLst>
        </pc:picChg>
      </pc:sldChg>
      <pc:sldChg chg="addSp delSp modSp add mod">
        <pc:chgData name="Anastasia Biel" userId="4969d011-70ee-4a2f-96d4-7d7d40a4c8e7" providerId="ADAL" clId="{4A9815AC-8DCC-48D1-AD2B-7487E215F4C5}" dt="2025-06-04T12:57:25.474" v="857" actId="1076"/>
        <pc:sldMkLst>
          <pc:docMk/>
          <pc:sldMk cId="2598916157" sldId="2147483170"/>
        </pc:sldMkLst>
        <pc:spChg chg="mod">
          <ac:chgData name="Anastasia Biel" userId="4969d011-70ee-4a2f-96d4-7d7d40a4c8e7" providerId="ADAL" clId="{4A9815AC-8DCC-48D1-AD2B-7487E215F4C5}" dt="2025-06-04T12:55:58.104" v="839" actId="20577"/>
          <ac:spMkLst>
            <pc:docMk/>
            <pc:sldMk cId="2598916157" sldId="2147483170"/>
            <ac:spMk id="3" creationId="{6903B0C0-708F-B578-D7A1-39438EE2B67C}"/>
          </ac:spMkLst>
        </pc:spChg>
        <pc:spChg chg="add mod">
          <ac:chgData name="Anastasia Biel" userId="4969d011-70ee-4a2f-96d4-7d7d40a4c8e7" providerId="ADAL" clId="{4A9815AC-8DCC-48D1-AD2B-7487E215F4C5}" dt="2025-06-04T12:56:41.782" v="846"/>
          <ac:spMkLst>
            <pc:docMk/>
            <pc:sldMk cId="2598916157" sldId="2147483170"/>
            <ac:spMk id="4" creationId="{A14CBFBE-D6DD-4D0C-BA52-F7A9802A532D}"/>
          </ac:spMkLst>
        </pc:spChg>
        <pc:spChg chg="add mod">
          <ac:chgData name="Anastasia Biel" userId="4969d011-70ee-4a2f-96d4-7d7d40a4c8e7" providerId="ADAL" clId="{4A9815AC-8DCC-48D1-AD2B-7487E215F4C5}" dt="2025-06-04T12:57:17.060" v="855" actId="1076"/>
          <ac:spMkLst>
            <pc:docMk/>
            <pc:sldMk cId="2598916157" sldId="2147483170"/>
            <ac:spMk id="6" creationId="{A6470A50-6F81-6C8E-252F-07FE948C0F5B}"/>
          </ac:spMkLst>
        </pc:spChg>
        <pc:spChg chg="mod">
          <ac:chgData name="Anastasia Biel" userId="4969d011-70ee-4a2f-96d4-7d7d40a4c8e7" providerId="ADAL" clId="{4A9815AC-8DCC-48D1-AD2B-7487E215F4C5}" dt="2025-06-04T12:57:15.349" v="854" actId="1076"/>
          <ac:spMkLst>
            <pc:docMk/>
            <pc:sldMk cId="2598916157" sldId="2147483170"/>
            <ac:spMk id="12" creationId="{7D21991F-86E6-C6A2-DA80-2A83F68C04A0}"/>
          </ac:spMkLst>
        </pc:spChg>
        <pc:spChg chg="mod">
          <ac:chgData name="Anastasia Biel" userId="4969d011-70ee-4a2f-96d4-7d7d40a4c8e7" providerId="ADAL" clId="{4A9815AC-8DCC-48D1-AD2B-7487E215F4C5}" dt="2025-06-04T12:57:25.474" v="857" actId="1076"/>
          <ac:spMkLst>
            <pc:docMk/>
            <pc:sldMk cId="2598916157" sldId="2147483170"/>
            <ac:spMk id="16" creationId="{6CBA07A9-B740-3A38-495B-A572C7C7BD12}"/>
          </ac:spMkLst>
        </pc:spChg>
        <pc:spChg chg="mod">
          <ac:chgData name="Anastasia Biel" userId="4969d011-70ee-4a2f-96d4-7d7d40a4c8e7" providerId="ADAL" clId="{4A9815AC-8DCC-48D1-AD2B-7487E215F4C5}" dt="2025-06-04T12:56:29.287" v="844" actId="20577"/>
          <ac:spMkLst>
            <pc:docMk/>
            <pc:sldMk cId="2598916157" sldId="2147483170"/>
            <ac:spMk id="22" creationId="{FD839ADD-E46C-FD6B-398B-95D4511F6FB6}"/>
          </ac:spMkLst>
        </pc:spChg>
      </pc:sldChg>
      <pc:sldChg chg="add del ord">
        <pc:chgData name="Anastasia Biel" userId="4969d011-70ee-4a2f-96d4-7d7d40a4c8e7" providerId="ADAL" clId="{4A9815AC-8DCC-48D1-AD2B-7487E215F4C5}" dt="2025-06-04T12:58:38.022" v="861" actId="47"/>
        <pc:sldMkLst>
          <pc:docMk/>
          <pc:sldMk cId="1355768730" sldId="2147483171"/>
        </pc:sldMkLst>
      </pc:sldChg>
      <pc:sldChg chg="addSp delSp modSp add mod">
        <pc:chgData name="Anastasia Biel" userId="4969d011-70ee-4a2f-96d4-7d7d40a4c8e7" providerId="ADAL" clId="{4A9815AC-8DCC-48D1-AD2B-7487E215F4C5}" dt="2025-06-04T15:56:29.729" v="950"/>
        <pc:sldMkLst>
          <pc:docMk/>
          <pc:sldMk cId="3384715150" sldId="2147483192"/>
        </pc:sldMkLst>
        <pc:spChg chg="mod">
          <ac:chgData name="Anastasia Biel" userId="4969d011-70ee-4a2f-96d4-7d7d40a4c8e7" providerId="ADAL" clId="{4A9815AC-8DCC-48D1-AD2B-7487E215F4C5}" dt="2025-06-04T15:56:29.729" v="950"/>
          <ac:spMkLst>
            <pc:docMk/>
            <pc:sldMk cId="3384715150" sldId="2147483192"/>
            <ac:spMk id="2" creationId="{8AD5EC52-DA48-275C-0C66-4FB051EAF725}"/>
          </ac:spMkLst>
        </pc:spChg>
        <pc:spChg chg="add mod">
          <ac:chgData name="Anastasia Biel" userId="4969d011-70ee-4a2f-96d4-7d7d40a4c8e7" providerId="ADAL" clId="{4A9815AC-8DCC-48D1-AD2B-7487E215F4C5}" dt="2025-06-04T13:05:30.292" v="893" actId="207"/>
          <ac:spMkLst>
            <pc:docMk/>
            <pc:sldMk cId="3384715150" sldId="2147483192"/>
            <ac:spMk id="4" creationId="{09EB58CE-8910-0EE3-6433-8F01B962C639}"/>
          </ac:spMkLst>
        </pc:spChg>
        <pc:spChg chg="add mod">
          <ac:chgData name="Anastasia Biel" userId="4969d011-70ee-4a2f-96d4-7d7d40a4c8e7" providerId="ADAL" clId="{4A9815AC-8DCC-48D1-AD2B-7487E215F4C5}" dt="2025-06-04T13:05:27.528" v="892" actId="207"/>
          <ac:spMkLst>
            <pc:docMk/>
            <pc:sldMk cId="3384715150" sldId="2147483192"/>
            <ac:spMk id="5" creationId="{6AD76F12-210F-70E1-1831-BD4A49F70C57}"/>
          </ac:spMkLst>
        </pc:spChg>
        <pc:spChg chg="add mod">
          <ac:chgData name="Anastasia Biel" userId="4969d011-70ee-4a2f-96d4-7d7d40a4c8e7" providerId="ADAL" clId="{4A9815AC-8DCC-48D1-AD2B-7487E215F4C5}" dt="2025-06-04T13:41:21.471" v="932"/>
          <ac:spMkLst>
            <pc:docMk/>
            <pc:sldMk cId="3384715150" sldId="2147483192"/>
            <ac:spMk id="6" creationId="{BA1032B3-2095-DAC2-8544-7CB8C095FF77}"/>
          </ac:spMkLst>
        </pc:spChg>
        <pc:spChg chg="mod">
          <ac:chgData name="Anastasia Biel" userId="4969d011-70ee-4a2f-96d4-7d7d40a4c8e7" providerId="ADAL" clId="{4A9815AC-8DCC-48D1-AD2B-7487E215F4C5}" dt="2025-06-04T15:56:29.729" v="950"/>
          <ac:spMkLst>
            <pc:docMk/>
            <pc:sldMk cId="3384715150" sldId="2147483192"/>
            <ac:spMk id="14" creationId="{1202B911-46E3-D9CD-7217-898F98754B9F}"/>
          </ac:spMkLst>
        </pc:spChg>
        <pc:spChg chg="mod">
          <ac:chgData name="Anastasia Biel" userId="4969d011-70ee-4a2f-96d4-7d7d40a4c8e7" providerId="ADAL" clId="{4A9815AC-8DCC-48D1-AD2B-7487E215F4C5}" dt="2025-06-04T15:56:29.729" v="950"/>
          <ac:spMkLst>
            <pc:docMk/>
            <pc:sldMk cId="3384715150" sldId="2147483192"/>
            <ac:spMk id="15" creationId="{A443EE74-D189-743F-3397-B7B3F457199E}"/>
          </ac:spMkLst>
        </pc:spChg>
        <pc:picChg chg="add mod">
          <ac:chgData name="Anastasia Biel" userId="4969d011-70ee-4a2f-96d4-7d7d40a4c8e7" providerId="ADAL" clId="{4A9815AC-8DCC-48D1-AD2B-7487E215F4C5}" dt="2025-06-04T13:04:34.913" v="880"/>
          <ac:picMkLst>
            <pc:docMk/>
            <pc:sldMk cId="3384715150" sldId="2147483192"/>
            <ac:picMk id="3" creationId="{D754C4B4-F0BD-5520-D147-70C7C7B279BD}"/>
          </ac:picMkLst>
        </pc:picChg>
      </pc:sldChg>
      <pc:sldChg chg="addSp delSp modSp add mod ord">
        <pc:chgData name="Anastasia Biel" userId="4969d011-70ee-4a2f-96d4-7d7d40a4c8e7" providerId="ADAL" clId="{4A9815AC-8DCC-48D1-AD2B-7487E215F4C5}" dt="2025-06-04T15:56:29.729" v="950"/>
        <pc:sldMkLst>
          <pc:docMk/>
          <pc:sldMk cId="42087174" sldId="2147483205"/>
        </pc:sldMkLst>
        <pc:spChg chg="mod">
          <ac:chgData name="Anastasia Biel" userId="4969d011-70ee-4a2f-96d4-7d7d40a4c8e7" providerId="ADAL" clId="{4A9815AC-8DCC-48D1-AD2B-7487E215F4C5}" dt="2025-06-04T15:56:29.729" v="950"/>
          <ac:spMkLst>
            <pc:docMk/>
            <pc:sldMk cId="42087174" sldId="2147483205"/>
            <ac:spMk id="2" creationId="{4B6CE789-BD29-7E14-19D3-D4A9520E6D3E}"/>
          </ac:spMkLst>
        </pc:spChg>
        <pc:spChg chg="mod">
          <ac:chgData name="Anastasia Biel" userId="4969d011-70ee-4a2f-96d4-7d7d40a4c8e7" providerId="ADAL" clId="{4A9815AC-8DCC-48D1-AD2B-7487E215F4C5}" dt="2025-06-04T15:56:29.729" v="950"/>
          <ac:spMkLst>
            <pc:docMk/>
            <pc:sldMk cId="42087174" sldId="2147483205"/>
            <ac:spMk id="3" creationId="{7EE4BDE8-D337-5298-5BC8-E41F40BB15AD}"/>
          </ac:spMkLst>
        </pc:spChg>
        <pc:spChg chg="mod">
          <ac:chgData name="Anastasia Biel" userId="4969d011-70ee-4a2f-96d4-7d7d40a4c8e7" providerId="ADAL" clId="{4A9815AC-8DCC-48D1-AD2B-7487E215F4C5}" dt="2025-06-04T13:08:37.820" v="902" actId="14100"/>
          <ac:spMkLst>
            <pc:docMk/>
            <pc:sldMk cId="42087174" sldId="2147483205"/>
            <ac:spMk id="4" creationId="{63CBBDB4-57D8-906E-B9F6-D7B6729B1406}"/>
          </ac:spMkLst>
        </pc:spChg>
        <pc:spChg chg="add mod">
          <ac:chgData name="Anastasia Biel" userId="4969d011-70ee-4a2f-96d4-7d7d40a4c8e7" providerId="ADAL" clId="{4A9815AC-8DCC-48D1-AD2B-7487E215F4C5}" dt="2025-06-04T13:08:51.577" v="905" actId="1076"/>
          <ac:spMkLst>
            <pc:docMk/>
            <pc:sldMk cId="42087174" sldId="2147483205"/>
            <ac:spMk id="5" creationId="{4E42B8C0-E88B-89E2-9A57-2F11E70F3C23}"/>
          </ac:spMkLst>
        </pc:spChg>
        <pc:spChg chg="add mod">
          <ac:chgData name="Anastasia Biel" userId="4969d011-70ee-4a2f-96d4-7d7d40a4c8e7" providerId="ADAL" clId="{4A9815AC-8DCC-48D1-AD2B-7487E215F4C5}" dt="2025-06-04T13:09:17.566" v="910" actId="1076"/>
          <ac:spMkLst>
            <pc:docMk/>
            <pc:sldMk cId="42087174" sldId="2147483205"/>
            <ac:spMk id="6" creationId="{B078B6C9-44E6-EA52-27B0-84FF332BC3E4}"/>
          </ac:spMkLst>
        </pc:spChg>
        <pc:spChg chg="add mod">
          <ac:chgData name="Anastasia Biel" userId="4969d011-70ee-4a2f-96d4-7d7d40a4c8e7" providerId="ADAL" clId="{4A9815AC-8DCC-48D1-AD2B-7487E215F4C5}" dt="2025-06-04T13:08:59.145" v="906" actId="1076"/>
          <ac:spMkLst>
            <pc:docMk/>
            <pc:sldMk cId="42087174" sldId="2147483205"/>
            <ac:spMk id="8" creationId="{E915578E-C735-9988-24B9-3CDA9D3F317F}"/>
          </ac:spMkLst>
        </pc:spChg>
        <pc:spChg chg="add mod">
          <ac:chgData name="Anastasia Biel" userId="4969d011-70ee-4a2f-96d4-7d7d40a4c8e7" providerId="ADAL" clId="{4A9815AC-8DCC-48D1-AD2B-7487E215F4C5}" dt="2025-06-04T13:09:12.834" v="909" actId="20577"/>
          <ac:spMkLst>
            <pc:docMk/>
            <pc:sldMk cId="42087174" sldId="2147483205"/>
            <ac:spMk id="9" creationId="{C925FE83-F228-D4F9-EC05-18C187CCF5AA}"/>
          </ac:spMkLst>
        </pc:spChg>
        <pc:spChg chg="add mod">
          <ac:chgData name="Anastasia Biel" userId="4969d011-70ee-4a2f-96d4-7d7d40a4c8e7" providerId="ADAL" clId="{4A9815AC-8DCC-48D1-AD2B-7487E215F4C5}" dt="2025-06-04T13:09:08.006" v="907" actId="1076"/>
          <ac:spMkLst>
            <pc:docMk/>
            <pc:sldMk cId="42087174" sldId="2147483205"/>
            <ac:spMk id="10" creationId="{9637B023-3A53-ADF7-E410-C8BE58B00B2D}"/>
          </ac:spMkLst>
        </pc:spChg>
        <pc:spChg chg="add mod">
          <ac:chgData name="Anastasia Biel" userId="4969d011-70ee-4a2f-96d4-7d7d40a4c8e7" providerId="ADAL" clId="{4A9815AC-8DCC-48D1-AD2B-7487E215F4C5}" dt="2025-06-04T13:09:08.006" v="907" actId="1076"/>
          <ac:spMkLst>
            <pc:docMk/>
            <pc:sldMk cId="42087174" sldId="2147483205"/>
            <ac:spMk id="11" creationId="{C1E57009-811F-C73A-E3DF-80BFDF67CDF4}"/>
          </ac:spMkLst>
        </pc:spChg>
        <pc:spChg chg="add mod">
          <ac:chgData name="Anastasia Biel" userId="4969d011-70ee-4a2f-96d4-7d7d40a4c8e7" providerId="ADAL" clId="{4A9815AC-8DCC-48D1-AD2B-7487E215F4C5}" dt="2025-06-04T13:09:23.918" v="913" actId="1076"/>
          <ac:spMkLst>
            <pc:docMk/>
            <pc:sldMk cId="42087174" sldId="2147483205"/>
            <ac:spMk id="12" creationId="{641AF72B-D237-9EBE-C9D7-A52D5F059C18}"/>
          </ac:spMkLst>
        </pc:spChg>
        <pc:picChg chg="add mod">
          <ac:chgData name="Anastasia Biel" userId="4969d011-70ee-4a2f-96d4-7d7d40a4c8e7" providerId="ADAL" clId="{4A9815AC-8DCC-48D1-AD2B-7487E215F4C5}" dt="2025-06-04T13:09:25.071" v="914" actId="1076"/>
          <ac:picMkLst>
            <pc:docMk/>
            <pc:sldMk cId="42087174" sldId="2147483205"/>
            <ac:picMk id="13" creationId="{60DC6928-3936-22F7-042A-E7920E0524AD}"/>
          </ac:picMkLst>
        </pc:picChg>
        <pc:picChg chg="add mod">
          <ac:chgData name="Anastasia Biel" userId="4969d011-70ee-4a2f-96d4-7d7d40a4c8e7" providerId="ADAL" clId="{4A9815AC-8DCC-48D1-AD2B-7487E215F4C5}" dt="2025-06-04T13:09:26.540" v="915" actId="1076"/>
          <ac:picMkLst>
            <pc:docMk/>
            <pc:sldMk cId="42087174" sldId="2147483205"/>
            <ac:picMk id="14" creationId="{42ACC3AD-301B-F8EF-6A27-0394DCCBC6CB}"/>
          </ac:picMkLst>
        </pc:picChg>
      </pc:sldChg>
      <pc:sldChg chg="addSp delSp modSp add del mod">
        <pc:chgData name="Anastasia Biel" userId="4969d011-70ee-4a2f-96d4-7d7d40a4c8e7" providerId="ADAL" clId="{4A9815AC-8DCC-48D1-AD2B-7487E215F4C5}" dt="2025-06-04T16:18:23.783" v="958" actId="47"/>
        <pc:sldMkLst>
          <pc:docMk/>
          <pc:sldMk cId="1351625868" sldId="2147483206"/>
        </pc:sldMkLst>
      </pc:sldChg>
      <pc:sldChg chg="add">
        <pc:chgData name="Anastasia Biel" userId="4969d011-70ee-4a2f-96d4-7d7d40a4c8e7" providerId="ADAL" clId="{4A9815AC-8DCC-48D1-AD2B-7487E215F4C5}" dt="2025-06-04T16:18:22.203" v="957"/>
        <pc:sldMkLst>
          <pc:docMk/>
          <pc:sldMk cId="1959786335" sldId="2147483218"/>
        </pc:sldMkLst>
      </pc:sldChg>
      <pc:sldMasterChg chg="modSldLayout">
        <pc:chgData name="Anastasia Biel" userId="4969d011-70ee-4a2f-96d4-7d7d40a4c8e7" providerId="ADAL" clId="{4A9815AC-8DCC-48D1-AD2B-7487E215F4C5}" dt="2025-06-04T13:03:16.429" v="876" actId="18131"/>
        <pc:sldMasterMkLst>
          <pc:docMk/>
          <pc:sldMasterMk cId="1294915341" sldId="2147483648"/>
        </pc:sldMasterMkLst>
        <pc:sldLayoutChg chg="modSp mod">
          <pc:chgData name="Anastasia Biel" userId="4969d011-70ee-4a2f-96d4-7d7d40a4c8e7" providerId="ADAL" clId="{4A9815AC-8DCC-48D1-AD2B-7487E215F4C5}" dt="2025-06-04T13:02:54.951" v="874" actId="18131"/>
          <pc:sldLayoutMkLst>
            <pc:docMk/>
            <pc:sldMasterMk cId="1294915341" sldId="2147483648"/>
            <pc:sldLayoutMk cId="871789166" sldId="2147483834"/>
          </pc:sldLayoutMkLst>
        </pc:sldLayoutChg>
        <pc:sldLayoutChg chg="modSp mod">
          <pc:chgData name="Anastasia Biel" userId="4969d011-70ee-4a2f-96d4-7d7d40a4c8e7" providerId="ADAL" clId="{4A9815AC-8DCC-48D1-AD2B-7487E215F4C5}" dt="2025-06-04T13:03:16.429" v="876" actId="18131"/>
          <pc:sldLayoutMkLst>
            <pc:docMk/>
            <pc:sldMasterMk cId="1294915341" sldId="2147483648"/>
            <pc:sldLayoutMk cId="4005117174" sldId="2147483835"/>
          </pc:sldLayoutMkLst>
        </pc:sldLayoutChg>
      </pc:sldMasterChg>
      <pc:sldMasterChg chg="delSldLayout modSldLayout">
        <pc:chgData name="Anastasia Biel" userId="4969d011-70ee-4a2f-96d4-7d7d40a4c8e7" providerId="ADAL" clId="{4A9815AC-8DCC-48D1-AD2B-7487E215F4C5}" dt="2025-06-04T15:57:44.025" v="955" actId="478"/>
        <pc:sldMasterMkLst>
          <pc:docMk/>
          <pc:sldMasterMk cId="3935475324" sldId="2147483762"/>
        </pc:sldMasterMkLst>
        <pc:sldLayoutChg chg="modSp">
          <pc:chgData name="Anastasia Biel" userId="4969d011-70ee-4a2f-96d4-7d7d40a4c8e7" providerId="ADAL" clId="{4A9815AC-8DCC-48D1-AD2B-7487E215F4C5}" dt="2025-06-04T15:56:29.729" v="950"/>
          <pc:sldLayoutMkLst>
            <pc:docMk/>
            <pc:sldMasterMk cId="3935475324" sldId="2147483762"/>
            <pc:sldLayoutMk cId="1934618617" sldId="2147483670"/>
          </pc:sldLayoutMkLst>
        </pc:sldLayoutChg>
        <pc:sldLayoutChg chg="modSp">
          <pc:chgData name="Anastasia Biel" userId="4969d011-70ee-4a2f-96d4-7d7d40a4c8e7" providerId="ADAL" clId="{4A9815AC-8DCC-48D1-AD2B-7487E215F4C5}" dt="2025-06-04T15:56:29.729" v="950"/>
          <pc:sldLayoutMkLst>
            <pc:docMk/>
            <pc:sldMasterMk cId="3935475324" sldId="2147483762"/>
            <pc:sldLayoutMk cId="2896633056" sldId="2147483678"/>
          </pc:sldLayoutMkLst>
        </pc:sldLayoutChg>
        <pc:sldLayoutChg chg="modSp">
          <pc:chgData name="Anastasia Biel" userId="4969d011-70ee-4a2f-96d4-7d7d40a4c8e7" providerId="ADAL" clId="{4A9815AC-8DCC-48D1-AD2B-7487E215F4C5}" dt="2025-06-04T15:56:29.729" v="950"/>
          <pc:sldLayoutMkLst>
            <pc:docMk/>
            <pc:sldMasterMk cId="3935475324" sldId="2147483762"/>
            <pc:sldLayoutMk cId="2890655512" sldId="2147483679"/>
          </pc:sldLayoutMkLst>
        </pc:sldLayoutChg>
        <pc:sldLayoutChg chg="modSp">
          <pc:chgData name="Anastasia Biel" userId="4969d011-70ee-4a2f-96d4-7d7d40a4c8e7" providerId="ADAL" clId="{4A9815AC-8DCC-48D1-AD2B-7487E215F4C5}" dt="2025-06-04T15:56:29.729" v="950"/>
          <pc:sldLayoutMkLst>
            <pc:docMk/>
            <pc:sldMasterMk cId="3935475324" sldId="2147483762"/>
            <pc:sldLayoutMk cId="2529564228" sldId="2147483680"/>
          </pc:sldLayoutMkLst>
        </pc:sldLayoutChg>
        <pc:sldLayoutChg chg="modSp">
          <pc:chgData name="Anastasia Biel" userId="4969d011-70ee-4a2f-96d4-7d7d40a4c8e7" providerId="ADAL" clId="{4A9815AC-8DCC-48D1-AD2B-7487E215F4C5}" dt="2025-06-04T15:56:29.729" v="950"/>
          <pc:sldLayoutMkLst>
            <pc:docMk/>
            <pc:sldMasterMk cId="3935475324" sldId="2147483762"/>
            <pc:sldLayoutMk cId="3370620918" sldId="2147483712"/>
          </pc:sldLayoutMkLst>
        </pc:sldLayoutChg>
        <pc:sldLayoutChg chg="modSp">
          <pc:chgData name="Anastasia Biel" userId="4969d011-70ee-4a2f-96d4-7d7d40a4c8e7" providerId="ADAL" clId="{4A9815AC-8DCC-48D1-AD2B-7487E215F4C5}" dt="2025-06-04T15:56:29.729" v="950"/>
          <pc:sldLayoutMkLst>
            <pc:docMk/>
            <pc:sldMasterMk cId="3935475324" sldId="2147483762"/>
            <pc:sldLayoutMk cId="1304056975" sldId="2147483718"/>
          </pc:sldLayoutMkLst>
        </pc:sldLayoutChg>
        <pc:sldLayoutChg chg="addSp delSp mod">
          <pc:chgData name="Anastasia Biel" userId="4969d011-70ee-4a2f-96d4-7d7d40a4c8e7" providerId="ADAL" clId="{4A9815AC-8DCC-48D1-AD2B-7487E215F4C5}" dt="2025-06-04T15:57:44.025" v="955" actId="478"/>
          <pc:sldLayoutMkLst>
            <pc:docMk/>
            <pc:sldMasterMk cId="3935475324" sldId="2147483762"/>
            <pc:sldLayoutMk cId="2170048" sldId="2147483782"/>
          </pc:sldLayoutMkLst>
          <pc:spChg chg="add del">
            <ac:chgData name="Anastasia Biel" userId="4969d011-70ee-4a2f-96d4-7d7d40a4c8e7" providerId="ADAL" clId="{4A9815AC-8DCC-48D1-AD2B-7487E215F4C5}" dt="2025-06-04T15:57:44.025" v="955" actId="478"/>
            <ac:spMkLst>
              <pc:docMk/>
              <pc:sldMasterMk cId="3935475324" sldId="2147483762"/>
              <pc:sldLayoutMk cId="2170048" sldId="2147483782"/>
              <ac:spMk id="4" creationId="{92234FF6-8AA0-B65C-03AD-37BB33DC24C6}"/>
            </ac:spMkLst>
          </pc:spChg>
          <pc:spChg chg="add del">
            <ac:chgData name="Anastasia Biel" userId="4969d011-70ee-4a2f-96d4-7d7d40a4c8e7" providerId="ADAL" clId="{4A9815AC-8DCC-48D1-AD2B-7487E215F4C5}" dt="2025-06-04T15:57:40.978" v="954" actId="478"/>
            <ac:spMkLst>
              <pc:docMk/>
              <pc:sldMasterMk cId="3935475324" sldId="2147483762"/>
              <pc:sldLayoutMk cId="2170048" sldId="2147483782"/>
              <ac:spMk id="8" creationId="{88B3F378-B599-0ED4-540B-436FA160BC8D}"/>
            </ac:spMkLst>
          </pc:spChg>
        </pc:sldLayoutChg>
        <pc:sldLayoutChg chg="del">
          <pc:chgData name="Anastasia Biel" userId="4969d011-70ee-4a2f-96d4-7d7d40a4c8e7" providerId="ADAL" clId="{4A9815AC-8DCC-48D1-AD2B-7487E215F4C5}" dt="2025-06-04T13:06:42.558" v="895" actId="47"/>
          <pc:sldLayoutMkLst>
            <pc:docMk/>
            <pc:sldMasterMk cId="3935475324" sldId="2147483762"/>
            <pc:sldLayoutMk cId="3276984312" sldId="2147483832"/>
          </pc:sldLayoutMkLst>
        </pc:sldLayoutChg>
        <pc:sldLayoutChg chg="del">
          <pc:chgData name="Anastasia Biel" userId="4969d011-70ee-4a2f-96d4-7d7d40a4c8e7" providerId="ADAL" clId="{4A9815AC-8DCC-48D1-AD2B-7487E215F4C5}" dt="2025-06-04T13:06:42.558" v="895" actId="47"/>
          <pc:sldLayoutMkLst>
            <pc:docMk/>
            <pc:sldMasterMk cId="3935475324" sldId="2147483762"/>
            <pc:sldLayoutMk cId="2320763872" sldId="2147483833"/>
          </pc:sldLayoutMkLst>
        </pc:sldLayoutChg>
      </pc:sldMasterChg>
      <pc:sldMasterChg chg="del">
        <pc:chgData name="Anastasia Biel" userId="4969d011-70ee-4a2f-96d4-7d7d40a4c8e7" providerId="ADAL" clId="{4A9815AC-8DCC-48D1-AD2B-7487E215F4C5}" dt="2025-06-04T13:03:52.216" v="877" actId="2696"/>
        <pc:sldMasterMkLst>
          <pc:docMk/>
          <pc:sldMasterMk cId="2191362316" sldId="2147483786"/>
        </pc:sldMasterMkLst>
      </pc:sldMasterChg>
    </pc:docChg>
  </pc:docChgLst>
  <pc:docChgLst>
    <pc:chgData name="Anastasia Biel" userId="S::anastasia.biel@dsm-firmenich.com::4969d011-70ee-4a2f-96d4-7d7d40a4c8e7" providerId="AD" clId="Web-{79A65B26-738F-BABC-DF5C-E575AF9DC71E}"/>
    <pc:docChg chg="modSld">
      <pc:chgData name="Anastasia Biel" userId="S::anastasia.biel@dsm-firmenich.com::4969d011-70ee-4a2f-96d4-7d7d40a4c8e7" providerId="AD" clId="Web-{79A65B26-738F-BABC-DF5C-E575AF9DC71E}" dt="2025-06-10T12:57:29.120" v="10"/>
      <pc:docMkLst>
        <pc:docMk/>
      </pc:docMkLst>
      <pc:sldChg chg="modNotes">
        <pc:chgData name="Anastasia Biel" userId="S::anastasia.biel@dsm-firmenich.com::4969d011-70ee-4a2f-96d4-7d7d40a4c8e7" providerId="AD" clId="Web-{79A65B26-738F-BABC-DF5C-E575AF9DC71E}" dt="2025-06-10T12:56:52.900" v="1"/>
        <pc:sldMkLst>
          <pc:docMk/>
          <pc:sldMk cId="1816732407" sldId="2147483156"/>
        </pc:sldMkLst>
      </pc:sldChg>
      <pc:sldChg chg="modNotes">
        <pc:chgData name="Anastasia Biel" userId="S::anastasia.biel@dsm-firmenich.com::4969d011-70ee-4a2f-96d4-7d7d40a4c8e7" providerId="AD" clId="Web-{79A65B26-738F-BABC-DF5C-E575AF9DC71E}" dt="2025-06-10T12:56:59.291" v="3"/>
        <pc:sldMkLst>
          <pc:docMk/>
          <pc:sldMk cId="1392994396" sldId="2147483160"/>
        </pc:sldMkLst>
      </pc:sldChg>
      <pc:sldChg chg="modNotes">
        <pc:chgData name="Anastasia Biel" userId="S::anastasia.biel@dsm-firmenich.com::4969d011-70ee-4a2f-96d4-7d7d40a4c8e7" providerId="AD" clId="Web-{79A65B26-738F-BABC-DF5C-E575AF9DC71E}" dt="2025-06-10T12:57:09.510" v="5"/>
        <pc:sldMkLst>
          <pc:docMk/>
          <pc:sldMk cId="3051128239" sldId="2147483161"/>
        </pc:sldMkLst>
      </pc:sldChg>
      <pc:sldChg chg="modNotes">
        <pc:chgData name="Anastasia Biel" userId="S::anastasia.biel@dsm-firmenich.com::4969d011-70ee-4a2f-96d4-7d7d40a4c8e7" providerId="AD" clId="Web-{79A65B26-738F-BABC-DF5C-E575AF9DC71E}" dt="2025-06-10T12:57:18.526" v="7"/>
        <pc:sldMkLst>
          <pc:docMk/>
          <pc:sldMk cId="2987058885" sldId="2147483162"/>
        </pc:sldMkLst>
      </pc:sldChg>
      <pc:sldChg chg="modNotes">
        <pc:chgData name="Anastasia Biel" userId="S::anastasia.biel@dsm-firmenich.com::4969d011-70ee-4a2f-96d4-7d7d40a4c8e7" providerId="AD" clId="Web-{79A65B26-738F-BABC-DF5C-E575AF9DC71E}" dt="2025-06-10T12:57:27.417" v="9"/>
        <pc:sldMkLst>
          <pc:docMk/>
          <pc:sldMk cId="1885137712" sldId="2147483163"/>
        </pc:sldMkLst>
      </pc:sldChg>
      <pc:sldChg chg="modNotes">
        <pc:chgData name="Anastasia Biel" userId="S::anastasia.biel@dsm-firmenich.com::4969d011-70ee-4a2f-96d4-7d7d40a4c8e7" providerId="AD" clId="Web-{79A65B26-738F-BABC-DF5C-E575AF9DC71E}" dt="2025-06-10T12:57:29.120" v="10"/>
        <pc:sldMkLst>
          <pc:docMk/>
          <pc:sldMk cId="3384715150" sldId="2147483192"/>
        </pc:sldMkLst>
      </pc:sldChg>
    </pc:docChg>
  </pc:docChgLst>
  <pc:docChgLst>
    <pc:chgData name="Anastasia Biel" userId="4969d011-70ee-4a2f-96d4-7d7d40a4c8e7" providerId="ADAL" clId="{DC9AE837-47B2-4DF2-B5D5-28A563026658}"/>
    <pc:docChg chg="modSld sldOrd">
      <pc:chgData name="Anastasia Biel" userId="4969d011-70ee-4a2f-96d4-7d7d40a4c8e7" providerId="ADAL" clId="{DC9AE837-47B2-4DF2-B5D5-28A563026658}" dt="2025-06-30T12:13:23.465" v="4" actId="20577"/>
      <pc:docMkLst>
        <pc:docMk/>
      </pc:docMkLst>
      <pc:sldChg chg="modSp mod ord">
        <pc:chgData name="Anastasia Biel" userId="4969d011-70ee-4a2f-96d4-7d7d40a4c8e7" providerId="ADAL" clId="{DC9AE837-47B2-4DF2-B5D5-28A563026658}" dt="2025-06-30T12:13:23.465" v="4" actId="20577"/>
        <pc:sldMkLst>
          <pc:docMk/>
          <pc:sldMk cId="2036048578" sldId="2560"/>
        </pc:sldMkLst>
        <pc:spChg chg="mod">
          <ac:chgData name="Anastasia Biel" userId="4969d011-70ee-4a2f-96d4-7d7d40a4c8e7" providerId="ADAL" clId="{DC9AE837-47B2-4DF2-B5D5-28A563026658}" dt="2025-06-30T12:13:23.465" v="4" actId="20577"/>
          <ac:spMkLst>
            <pc:docMk/>
            <pc:sldMk cId="2036048578" sldId="2560"/>
            <ac:spMk id="3" creationId="{905E2BEC-ADC7-0686-9485-5974D247E4E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29/07/2025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Collagen fibers in skin are of mixed composition of collagen I and collagen III </a:t>
            </a:r>
            <a:endParaRPr lang="en-US">
              <a:solidFill>
                <a:srgbClr val="444444"/>
              </a:solidFill>
            </a:endParaRPr>
          </a:p>
          <a:p>
            <a:r>
              <a:rPr lang="en-US"/>
              <a:t>Collagen I gives more stiffness and strength to the fibers and collagen III gives more elasticity </a:t>
            </a:r>
            <a:endParaRPr lang="en-US">
              <a:solidFill>
                <a:srgbClr val="444444"/>
              </a:solidFill>
            </a:endParaRPr>
          </a:p>
          <a:p>
            <a:r>
              <a:rPr lang="en-US"/>
              <a:t>Collagen III regulates fiber assembly and reduces the fiber diameter (higher collagen III content gives smaller diameter) </a:t>
            </a:r>
            <a:endParaRPr lang="en-US">
              <a:solidFill>
                <a:srgbClr val="444444"/>
              </a:solidFill>
            </a:endParaRPr>
          </a:p>
          <a:p>
            <a:r>
              <a:rPr lang="en-US" dirty="0"/>
              <a:t>Collagen III is generally less abundant in the dermis compared to collagen I (ratio highly variable depending on publication)</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2</a:t>
            </a:fld>
            <a:endParaRPr lang="en-GB"/>
          </a:p>
        </p:txBody>
      </p:sp>
    </p:spTree>
    <p:extLst>
      <p:ext uri="{BB962C8B-B14F-4D97-AF65-F5344CB8AC3E}">
        <p14:creationId xmlns:p14="http://schemas.microsoft.com/office/powerpoint/2010/main" val="765902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nSpc>
                <a:spcPct val="80000"/>
              </a:lnSpc>
            </a:pPr>
            <a:r>
              <a:rPr lang="it-IT" u="sng"/>
              <a:t>Peptide </a:t>
            </a:r>
            <a:r>
              <a:rPr lang="it-IT" u="sng" err="1"/>
              <a:t>Tetradecylaminocarbonyl</a:t>
            </a:r>
            <a:r>
              <a:rPr lang="it-IT" u="sng"/>
              <a:t>-</a:t>
            </a:r>
            <a:r>
              <a:rPr lang="it-IT" u="sng" err="1"/>
              <a:t>DabVal</a:t>
            </a:r>
            <a:r>
              <a:rPr lang="it-IT" u="sng"/>
              <a:t>-Dab </a:t>
            </a:r>
            <a:r>
              <a:rPr lang="it-IT" u="sng" err="1"/>
              <a:t>stimulates</a:t>
            </a:r>
            <a:r>
              <a:rPr lang="it-IT" u="sng"/>
              <a:t> </a:t>
            </a:r>
            <a:r>
              <a:rPr lang="it-IT" u="sng" err="1"/>
              <a:t>collagen</a:t>
            </a:r>
            <a:r>
              <a:rPr lang="it-IT" u="sng"/>
              <a:t> I </a:t>
            </a:r>
            <a:r>
              <a:rPr lang="it-IT" u="sng" err="1"/>
              <a:t>synthesis</a:t>
            </a:r>
            <a:endParaRPr lang="it-IT" dirty="0" err="1">
              <a:solidFill>
                <a:srgbClr val="444444"/>
              </a:solidFill>
            </a:endParaRPr>
          </a:p>
          <a:p>
            <a:pPr marL="228600" indent="-228600">
              <a:lnSpc>
                <a:spcPct val="80000"/>
              </a:lnSpc>
            </a:pPr>
            <a:endParaRPr lang="it-IT" dirty="0">
              <a:solidFill>
                <a:srgbClr val="444444"/>
              </a:solidFill>
            </a:endParaRPr>
          </a:p>
          <a:p>
            <a:pPr marL="228600" indent="-228600">
              <a:lnSpc>
                <a:spcPct val="80000"/>
              </a:lnSpc>
            </a:pPr>
            <a:r>
              <a:rPr lang="en-GB" dirty="0"/>
              <a:t>Measurement of Collagen I or Collagen III Synthesis in Normal Human Fibroblasts:</a:t>
            </a:r>
            <a:endParaRPr lang="en-US" dirty="0">
              <a:solidFill>
                <a:srgbClr val="444444"/>
              </a:solidFill>
            </a:endParaRPr>
          </a:p>
          <a:p>
            <a:pPr marL="228600" indent="-228600">
              <a:lnSpc>
                <a:spcPct val="80000"/>
              </a:lnSpc>
            </a:pPr>
            <a:r>
              <a:rPr lang="en-GB" dirty="0"/>
              <a:t>We grew normal human fibroblasts (NHF) in 96well cell culture plates (</a:t>
            </a:r>
            <a:r>
              <a:rPr lang="en-GB" dirty="0" err="1"/>
              <a:t>Nunclon</a:t>
            </a:r>
            <a:r>
              <a:rPr lang="en-GB" dirty="0"/>
              <a:t>). After three days we added TDAC-Dab-Val-Dab-OH peptide in medium without FCS and incubated the cells for an additional three days. To measure Collagen I or III synthesis we performed an enzyme linked immunoassay (EIA). In brief: we fixed the cells with 4% paraformaldehyde, and permeabilized them with 0.5 Triton-X100 followed by blocking of unspecific binding sites with 5% skim milk. To stain for Collagen I we incubated the cells with mouse-anti-collagen I antibody (Chemicon, MAB1340) and for Collagen III we used a anti collagen III antibody. We detected then the primary antibody with goat-anti-mouse HRP conjugated (Pierce) secondary antibody. After addition of substrate, we measured Collagen I or III synthesis at 492nm in an absorbance plate reader (</a:t>
            </a:r>
            <a:r>
              <a:rPr lang="en-GB" dirty="0" err="1"/>
              <a:t>Multiskan</a:t>
            </a:r>
            <a:r>
              <a:rPr lang="en-GB" dirty="0"/>
              <a:t> Ascent, </a:t>
            </a:r>
            <a:r>
              <a:rPr lang="en-GB" dirty="0" err="1"/>
              <a:t>Thermolabsystems</a:t>
            </a:r>
            <a:r>
              <a:rPr lang="en-GB" dirty="0"/>
              <a:t>). The staining intensity positively correlates with the relative amount of protein produced by the cells and can be compared to the “positive control”, that are cells stimulated by TGF-beta (10ng/ml). TGF-beta is a natural stimulator of collagen synthesis.</a:t>
            </a:r>
            <a:endParaRPr lang="en-US" dirty="0">
              <a:solidFill>
                <a:srgbClr val="444444"/>
              </a:solidFill>
            </a:endParaRPr>
          </a:p>
          <a:p>
            <a:pPr marL="228600" indent="-228600">
              <a:lnSpc>
                <a:spcPct val="80000"/>
              </a:lnSpc>
            </a:pPr>
            <a:endParaRPr lang="en-GB" dirty="0">
              <a:solidFill>
                <a:srgbClr val="444444"/>
              </a:solidFill>
            </a:endParaRPr>
          </a:p>
          <a:p>
            <a:pPr marL="228600" indent="-228600">
              <a:lnSpc>
                <a:spcPct val="80000"/>
              </a:lnSpc>
            </a:pPr>
            <a:r>
              <a:rPr lang="en-GB" dirty="0"/>
              <a:t>Collagen I: The y-axis shows absorption units at 492nm representing relative amount (RA) of collagen I protein. The peptide increases Collagen I synthesis in NHF up to 210% compared to the control (100%) and </a:t>
            </a:r>
            <a:r>
              <a:rPr lang="en-GB" dirty="0" err="1"/>
              <a:t>TGFbeta</a:t>
            </a:r>
            <a:r>
              <a:rPr lang="en-GB" dirty="0"/>
              <a:t> 1 (positive control).</a:t>
            </a:r>
            <a:endParaRPr lang="en-US" dirty="0">
              <a:solidFill>
                <a:srgbClr val="444444"/>
              </a:solidFill>
            </a:endParaRPr>
          </a:p>
          <a:p>
            <a:pPr marL="228600" indent="-228600">
              <a:lnSpc>
                <a:spcPct val="80000"/>
              </a:lnSpc>
              <a:spcBef>
                <a:spcPct val="0"/>
              </a:spcBef>
            </a:pPr>
            <a:endParaRPr lang="en-US" dirty="0">
              <a:solidFill>
                <a:srgbClr val="444444"/>
              </a:solidFill>
            </a:endParaRPr>
          </a:p>
          <a:p>
            <a:pPr marL="228600" indent="-228600">
              <a:lnSpc>
                <a:spcPct val="80000"/>
              </a:lnSpc>
              <a:spcBef>
                <a:spcPct val="0"/>
              </a:spcBef>
            </a:pPr>
            <a:r>
              <a:rPr lang="en-US" dirty="0"/>
              <a:t>Collagen III:</a:t>
            </a:r>
            <a:r>
              <a:rPr lang="en-GB" dirty="0"/>
              <a:t>The peptide </a:t>
            </a:r>
            <a:r>
              <a:rPr lang="en-US" dirty="0"/>
              <a:t>palm-KVK</a:t>
            </a:r>
            <a:r>
              <a:rPr lang="en-GB" dirty="0"/>
              <a:t> stimulates Collagen III Synthesis in NHF in a dose dependent manner. The y-axis shows absorption units at 492nm representing relative amount (RA) of collagen III protein. The peptide increases Collagen 3 synthesis in NHF up to 139% compared to the control (100%) and </a:t>
            </a:r>
            <a:r>
              <a:rPr lang="en-GB" dirty="0" err="1"/>
              <a:t>TGFbeta</a:t>
            </a:r>
            <a:r>
              <a:rPr lang="en-GB" dirty="0"/>
              <a:t> 1 (positive control). * significance p&lt; 0.01 student t</a:t>
            </a:r>
            <a:endParaRPr lang="en-US" dirty="0">
              <a:solidFill>
                <a:srgbClr val="444444"/>
              </a:solidFill>
            </a:endParaRPr>
          </a:p>
          <a:p>
            <a:pPr marL="228600" indent="-228600">
              <a:lnSpc>
                <a:spcPct val="80000"/>
              </a:lnSpc>
              <a:spcBef>
                <a:spcPct val="0"/>
              </a:spcBef>
            </a:pPr>
            <a:endParaRPr lang="en-US" dirty="0">
              <a:solidFill>
                <a:srgbClr val="444444"/>
              </a:solidFill>
            </a:endParaRPr>
          </a:p>
          <a:p>
            <a:pPr marL="228600" indent="-228600">
              <a:lnSpc>
                <a:spcPct val="80000"/>
              </a:lnSpc>
            </a:pPr>
            <a:r>
              <a:rPr lang="en-US" dirty="0"/>
              <a:t>Collagen fibers in skin are of mixed composition of collagen I and collagen III </a:t>
            </a:r>
            <a:endParaRPr lang="en-US" dirty="0">
              <a:solidFill>
                <a:srgbClr val="444444"/>
              </a:solidFill>
            </a:endParaRPr>
          </a:p>
          <a:p>
            <a:pPr marL="228600" indent="-228600">
              <a:lnSpc>
                <a:spcPct val="80000"/>
              </a:lnSpc>
            </a:pPr>
            <a:r>
              <a:rPr lang="en-US" dirty="0"/>
              <a:t>Collagen I gives more stiffness and strength to the fibers and collagen III gives more elasticity </a:t>
            </a:r>
            <a:endParaRPr lang="en-US" dirty="0">
              <a:solidFill>
                <a:srgbClr val="444444"/>
              </a:solidFill>
            </a:endParaRPr>
          </a:p>
          <a:p>
            <a:pPr marL="228600" indent="-228600">
              <a:lnSpc>
                <a:spcPct val="80000"/>
              </a:lnSpc>
            </a:pPr>
            <a:r>
              <a:rPr lang="en-US" dirty="0"/>
              <a:t>Collagen III regulates fiber assembly and reduces the fiber diameter (higher collagen III content gives smaller diameter) </a:t>
            </a:r>
            <a:endParaRPr lang="en-US" dirty="0">
              <a:solidFill>
                <a:srgbClr val="444444"/>
              </a:solidFill>
            </a:endParaRPr>
          </a:p>
          <a:p>
            <a:pPr marL="228600" indent="-228600">
              <a:lnSpc>
                <a:spcPct val="80000"/>
              </a:lnSpc>
            </a:pPr>
            <a:r>
              <a:rPr lang="en-US" dirty="0"/>
              <a:t>Collagen III is generally less abundant in the dermis compared to collagen I (ratio highly variable depending on publication)</a:t>
            </a:r>
            <a:endParaRPr lang="en-US"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6</a:t>
            </a:fld>
            <a:endParaRPr lang="en-GB"/>
          </a:p>
        </p:txBody>
      </p:sp>
    </p:spTree>
    <p:extLst>
      <p:ext uri="{BB962C8B-B14F-4D97-AF65-F5344CB8AC3E}">
        <p14:creationId xmlns:p14="http://schemas.microsoft.com/office/powerpoint/2010/main" val="4264100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u="sng"/>
              <a:t>Figure 3</a:t>
            </a:r>
            <a:r>
              <a:rPr lang="en-GB"/>
              <a:t>: Immunofluorescent staining of collagen III (bright green) in NHF: </a:t>
            </a:r>
            <a:endParaRPr lang="en-US">
              <a:solidFill>
                <a:srgbClr val="444444"/>
              </a:solidFill>
            </a:endParaRPr>
          </a:p>
          <a:p>
            <a:r>
              <a:rPr lang="en-GB"/>
              <a:t>Cells were incubated with A= untreated control, B= </a:t>
            </a:r>
            <a:r>
              <a:rPr lang="en-GB" err="1"/>
              <a:t>TGFbeta</a:t>
            </a:r>
            <a:r>
              <a:rPr lang="en-GB"/>
              <a:t> and</a:t>
            </a:r>
            <a:endParaRPr lang="en-US">
              <a:solidFill>
                <a:srgbClr val="444444"/>
              </a:solidFill>
            </a:endParaRPr>
          </a:p>
          <a:p>
            <a:r>
              <a:rPr lang="en-GB"/>
              <a:t>C= 10uM of </a:t>
            </a:r>
            <a:r>
              <a:rPr lang="en-GB" err="1"/>
              <a:t>palmKVK</a:t>
            </a:r>
            <a:r>
              <a:rPr lang="en-GB"/>
              <a:t> peptide</a:t>
            </a:r>
            <a:endParaRPr lang="en-US">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7</a:t>
            </a:fld>
            <a:endParaRPr lang="en-GB"/>
          </a:p>
        </p:txBody>
      </p:sp>
    </p:spTree>
    <p:extLst>
      <p:ext uri="{BB962C8B-B14F-4D97-AF65-F5344CB8AC3E}">
        <p14:creationId xmlns:p14="http://schemas.microsoft.com/office/powerpoint/2010/main" val="2322627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u="sng" dirty="0"/>
              <a:t>Peptide palmitoyl-</a:t>
            </a:r>
            <a:r>
              <a:rPr lang="en-GB" u="sng" dirty="0" err="1"/>
              <a:t>LysValDabThr</a:t>
            </a:r>
            <a:r>
              <a:rPr lang="en-GB" u="sng" dirty="0"/>
              <a:t> stimulates collagens IV, VII and XVII of the dermal epidermal junction (DEJ)</a:t>
            </a:r>
            <a:br>
              <a:rPr lang="en-GB" u="sng" dirty="0">
                <a:cs typeface="+mn-lt"/>
              </a:rPr>
            </a:br>
            <a:br>
              <a:rPr lang="en-GB" u="sng" dirty="0">
                <a:cs typeface="+mn-lt"/>
              </a:rPr>
            </a:br>
            <a:r>
              <a:rPr lang="en-GB" u="sng" dirty="0"/>
              <a:t>Isolation of total RNA and Gene Expression Analysis:</a:t>
            </a:r>
            <a:endParaRPr lang="en-US" dirty="0">
              <a:solidFill>
                <a:srgbClr val="444444"/>
              </a:solidFill>
            </a:endParaRPr>
          </a:p>
          <a:p>
            <a:r>
              <a:rPr lang="en-GB" dirty="0" err="1"/>
              <a:t>HaCaT</a:t>
            </a:r>
            <a:r>
              <a:rPr lang="en-GB" dirty="0"/>
              <a:t> cells between passage 10-15 were seeded at 6x104/cm2 in DMEM 10% </a:t>
            </a:r>
            <a:r>
              <a:rPr lang="en-GB" dirty="0" err="1"/>
              <a:t>fetal</a:t>
            </a:r>
            <a:r>
              <a:rPr lang="en-GB" dirty="0"/>
              <a:t> calf serum and antibiotics. Cells were grown to </a:t>
            </a:r>
            <a:r>
              <a:rPr lang="en-GB" dirty="0" err="1"/>
              <a:t>subconfluency</a:t>
            </a:r>
            <a:r>
              <a:rPr lang="en-GB" dirty="0"/>
              <a:t> and test substance (palmitoyl-Lys-Val-Dab-</a:t>
            </a:r>
            <a:r>
              <a:rPr lang="en-GB" dirty="0" err="1"/>
              <a:t>Thr</a:t>
            </a:r>
            <a:r>
              <a:rPr lang="en-GB" dirty="0"/>
              <a:t>-OH) were added and incubated for 16h in growth medium. Total RNA was isolated using the RNeasy Mini Kit (Qiagen) according to manufacturer’s instructions. Subsequently cDNA was prepared using the First Strand cDNA Synthesis Kit (Roche) according to manufacturer’s instructions.</a:t>
            </a:r>
            <a:endParaRPr lang="en-US" dirty="0">
              <a:solidFill>
                <a:srgbClr val="444444"/>
              </a:solidFill>
            </a:endParaRPr>
          </a:p>
          <a:p>
            <a:r>
              <a:rPr lang="en-GB" dirty="0"/>
              <a:t>Gene expression analysis was done by </a:t>
            </a:r>
            <a:r>
              <a:rPr lang="en-GB" dirty="0" err="1"/>
              <a:t>Biolytics</a:t>
            </a:r>
            <a:r>
              <a:rPr lang="en-GB" dirty="0"/>
              <a:t> AG (</a:t>
            </a:r>
            <a:r>
              <a:rPr lang="en-GB" dirty="0" err="1"/>
              <a:t>Witterswil</a:t>
            </a:r>
            <a:r>
              <a:rPr lang="en-GB" dirty="0"/>
              <a:t>, Switzerland) using a TaqMan® real time PCR-system.</a:t>
            </a:r>
            <a:endParaRPr lang="en-US" dirty="0">
              <a:solidFill>
                <a:srgbClr val="444444"/>
              </a:solidFill>
            </a:endParaRPr>
          </a:p>
          <a:p>
            <a:endParaRPr lang="en-GB" dirty="0">
              <a:solidFill>
                <a:srgbClr val="444444"/>
              </a:solidFill>
            </a:endParaRPr>
          </a:p>
          <a:p>
            <a:r>
              <a:rPr lang="en-GB" dirty="0"/>
              <a:t>The peptide palmitoyl-Lys-Val-Dab-</a:t>
            </a:r>
            <a:r>
              <a:rPr lang="en-GB" dirty="0" err="1"/>
              <a:t>Thr</a:t>
            </a:r>
            <a:r>
              <a:rPr lang="en-GB" dirty="0"/>
              <a:t>-OH was added at 50uM to a human keratinocytes cell culture (</a:t>
            </a:r>
            <a:r>
              <a:rPr lang="en-GB" dirty="0" err="1"/>
              <a:t>HaCaT</a:t>
            </a:r>
            <a:r>
              <a:rPr lang="en-GB" dirty="0"/>
              <a:t> cells) and the expression level for three different collagen genes was measured after 16 hours of incubation time. Data are average values and shown as fold induction as compared to the untreated control cells (collagen XVII 2.2-fold, collagen VII 1.6-fold and collagen IV was stimulated 2.9-fold)</a:t>
            </a:r>
            <a:endParaRPr lang="en-US" dirty="0">
              <a:solidFill>
                <a:srgbClr val="444444"/>
              </a:solidFill>
            </a:endParaRPr>
          </a:p>
          <a:p>
            <a:endParaRPr lang="en-US"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8</a:t>
            </a:fld>
            <a:endParaRPr lang="en-GB"/>
          </a:p>
        </p:txBody>
      </p:sp>
    </p:spTree>
    <p:extLst>
      <p:ext uri="{BB962C8B-B14F-4D97-AF65-F5344CB8AC3E}">
        <p14:creationId xmlns:p14="http://schemas.microsoft.com/office/powerpoint/2010/main" val="2457593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four parameters show a visible improvement of the skin status already after 28 days, however the effect gets more prominent after 2 month.</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9</a:t>
            </a:fld>
            <a:endParaRPr lang="en-GB"/>
          </a:p>
        </p:txBody>
      </p:sp>
    </p:spTree>
    <p:extLst>
      <p:ext uri="{BB962C8B-B14F-4D97-AF65-F5344CB8AC3E}">
        <p14:creationId xmlns:p14="http://schemas.microsoft.com/office/powerpoint/2010/main" val="2295586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Test areas:</a:t>
            </a:r>
            <a:endParaRPr lang="en-US">
              <a:solidFill>
                <a:srgbClr val="444444"/>
              </a:solidFill>
            </a:endParaRPr>
          </a:p>
          <a:p>
            <a:pPr marL="285750" indent="-285750">
              <a:buFont typeface="Arial"/>
              <a:buChar char="•"/>
            </a:pPr>
            <a:r>
              <a:rPr lang="en-GB"/>
              <a:t>in face at crow‘s feet left and right (Placebo vs Product)</a:t>
            </a:r>
            <a:endParaRPr lang="en-US">
              <a:solidFill>
                <a:srgbClr val="444444"/>
              </a:solidFill>
            </a:endParaRPr>
          </a:p>
          <a:p>
            <a:pPr marL="285750" indent="-285750">
              <a:buFont typeface="Arial"/>
              <a:buChar char="•"/>
            </a:pPr>
            <a:r>
              <a:rPr lang="en-GB"/>
              <a:t>Inner side of forearm</a:t>
            </a:r>
            <a:endParaRPr lang="en-US">
              <a:solidFill>
                <a:srgbClr val="444444"/>
              </a:solidFill>
            </a:endParaRPr>
          </a:p>
          <a:p>
            <a:endParaRPr lang="en-GB" dirty="0">
              <a:solidFill>
                <a:srgbClr val="444444"/>
              </a:solidFill>
            </a:endParaRPr>
          </a:p>
          <a:p>
            <a:r>
              <a:rPr lang="en-GB"/>
              <a:t>Study performed by Dermaconsult GmbH in Bonn (Germany)</a:t>
            </a:r>
            <a:endParaRPr lang="en-US">
              <a:solidFill>
                <a:srgbClr val="444444"/>
              </a:solidFill>
            </a:endParaRPr>
          </a:p>
          <a:p>
            <a:endParaRPr lang="en-GB" dirty="0">
              <a:solidFill>
                <a:srgbClr val="444444"/>
              </a:solidFill>
            </a:endParaRPr>
          </a:p>
          <a:p>
            <a:r>
              <a:rPr lang="en-GB"/>
              <a:t>Primos is a trademark of GFMesstechnik, Berlin (Germany)</a:t>
            </a:r>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10</a:t>
            </a:fld>
            <a:endParaRPr lang="en-GB"/>
          </a:p>
        </p:txBody>
      </p:sp>
    </p:spTree>
    <p:extLst>
      <p:ext uri="{BB962C8B-B14F-4D97-AF65-F5344CB8AC3E}">
        <p14:creationId xmlns:p14="http://schemas.microsoft.com/office/powerpoint/2010/main" val="331368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42598591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02401"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02401"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02401"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8387"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8386"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8385"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5338" y="302400"/>
            <a:ext cx="8064501" cy="900112"/>
          </a:xfrm>
          <a:prstGeom prst="rect">
            <a:avLst/>
          </a:prstGeom>
        </p:spPr>
        <p:txBody>
          <a:bodyPr lIns="0" tIns="0" rIns="0" bIns="0">
            <a:noAutofit/>
          </a:bodyPr>
          <a:lstStyle>
            <a:lvl1pPr>
              <a:lnSpc>
                <a:spcPct val="90000"/>
              </a:lnSpc>
              <a:defRPr sz="5700" b="1">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02400"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8384"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02400"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1218384"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02400"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1218384"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02400"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1218384"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Tree>
    <p:extLst>
      <p:ext uri="{BB962C8B-B14F-4D97-AF65-F5344CB8AC3E}">
        <p14:creationId xmlns:p14="http://schemas.microsoft.com/office/powerpoint/2010/main" val="546739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4013838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186335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10600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1479225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4116369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D6B4FB0F-CA0D-7A4C-AE15-B714A2FC332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558905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1095772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687333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4134300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781592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735336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2678930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68091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85660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41790813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B0E3894-3325-BE0D-ECC2-25E06ADC2506}"/>
              </a:ext>
            </a:extLst>
          </p:cNvPr>
          <p:cNvSpPr>
            <a:spLocks noGrp="1"/>
          </p:cNvSpPr>
          <p:nvPr>
            <p:ph type="body" idx="27" hasCustomPrompt="1"/>
          </p:nvPr>
        </p:nvSpPr>
        <p:spPr>
          <a:xfrm>
            <a:off x="302401" y="648000"/>
            <a:ext cx="3083594"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1079689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18774590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21700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1355475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6" name="Title 3">
            <a:extLst>
              <a:ext uri="{FF2B5EF4-FFF2-40B4-BE49-F238E27FC236}">
                <a16:creationId xmlns:a16="http://schemas.microsoft.com/office/drawing/2014/main" id="{1343D0FE-2E68-794F-A6D3-6C978F4BD5B3}"/>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5" name="Text Placeholder 2">
            <a:extLst>
              <a:ext uri="{FF2B5EF4-FFF2-40B4-BE49-F238E27FC236}">
                <a16:creationId xmlns:a16="http://schemas.microsoft.com/office/drawing/2014/main" id="{616340E9-FF5E-4E4A-652F-CBE30509BE51}"/>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6205530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E06C994B-C068-4AC0-7269-6FD50A3BB062}"/>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7403376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5_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02C781-D4D4-0FC0-63A0-A48E21B11D3C}"/>
              </a:ext>
            </a:extLst>
          </p:cNvPr>
          <p:cNvPicPr>
            <a:picLocks noChangeAspect="1"/>
          </p:cNvPicPr>
          <p:nvPr userDrawn="1"/>
        </p:nvPicPr>
        <p:blipFill>
          <a:blip r:embed="rId2">
            <a:extLst>
              <a:ext uri="{28A0092B-C50C-407E-A947-70E740481C1C}">
                <a14:useLocalDpi xmlns:a14="http://schemas.microsoft.com/office/drawing/2010/main" val="0"/>
              </a:ext>
            </a:extLst>
          </a:blip>
          <a:srcRect l="24343" r="53267"/>
          <a:stretch/>
        </p:blipFill>
        <p:spPr>
          <a:xfrm>
            <a:off x="0" y="0"/>
            <a:ext cx="1228396" cy="6858000"/>
          </a:xfrm>
          <a:prstGeom prst="rect">
            <a:avLst/>
          </a:prstGeom>
        </p:spPr>
      </p:pic>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1343024" y="605611"/>
            <a:ext cx="8064500" cy="288767"/>
          </a:xfrm>
          <a:prstGeom prst="rect">
            <a:avLst/>
          </a:prstGeom>
        </p:spPr>
        <p:txBody>
          <a:bodyPr lIns="0" tIns="0" rIns="0" bIns="0" anchor="t" anchorCtr="0">
            <a:noAutofit/>
          </a:bodyPr>
          <a:lstStyle>
            <a:lvl1pPr marL="0" indent="0">
              <a:buNone/>
              <a:defRPr sz="2200" b="0">
                <a:solidFill>
                  <a:srgbClr val="4D3C3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1343025"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6">
            <a:extLst>
              <a:ext uri="{FF2B5EF4-FFF2-40B4-BE49-F238E27FC236}">
                <a16:creationId xmlns:a16="http://schemas.microsoft.com/office/drawing/2014/main" id="{41D369C0-DB6F-2CFB-D6CD-C2FEF79B8A18}"/>
              </a:ext>
            </a:extLst>
          </p:cNvPr>
          <p:cNvSpPr>
            <a:spLocks noGrp="1"/>
          </p:cNvSpPr>
          <p:nvPr>
            <p:ph type="body" sz="quarter" idx="23" hasCustomPrompt="1"/>
          </p:nvPr>
        </p:nvSpPr>
        <p:spPr>
          <a:xfrm>
            <a:off x="1343024" y="1260000"/>
            <a:ext cx="6998088"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
        <p:nvSpPr>
          <p:cNvPr id="6" name="TextBox 5">
            <a:extLst>
              <a:ext uri="{FF2B5EF4-FFF2-40B4-BE49-F238E27FC236}">
                <a16:creationId xmlns:a16="http://schemas.microsoft.com/office/drawing/2014/main" id="{5B0F014F-A4C5-779F-8C66-1A94C3A86543}"/>
              </a:ext>
            </a:extLst>
          </p:cNvPr>
          <p:cNvSpPr txBox="1">
            <a:spLocks/>
          </p:cNvSpPr>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 | </a:t>
            </a:r>
            <a:r>
              <a:rPr lang="en-US" sz="950" b="1" spc="10" dirty="0">
                <a:solidFill>
                  <a:srgbClr val="4D3C35"/>
                </a:solidFill>
              </a:rPr>
              <a:t>Pharma-inspired skincare</a:t>
            </a:r>
          </a:p>
        </p:txBody>
      </p:sp>
    </p:spTree>
    <p:extLst>
      <p:ext uri="{BB962C8B-B14F-4D97-AF65-F5344CB8AC3E}">
        <p14:creationId xmlns:p14="http://schemas.microsoft.com/office/powerpoint/2010/main" val="8264199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672DA8-6FE1-43C5-DCEB-C2AFF86C6B05}"/>
              </a:ext>
            </a:extLst>
          </p:cNvPr>
          <p:cNvPicPr>
            <a:picLocks noChangeAspect="1"/>
          </p:cNvPicPr>
          <p:nvPr userDrawn="1"/>
        </p:nvPicPr>
        <p:blipFill>
          <a:blip r:embed="rId2">
            <a:extLst>
              <a:ext uri="{28A0092B-C50C-407E-A947-70E740481C1C}">
                <a14:useLocalDpi xmlns:a14="http://schemas.microsoft.com/office/drawing/2010/main" val="0"/>
              </a:ext>
            </a:extLst>
          </a:blip>
          <a:srcRect l="2914" r="38320"/>
          <a:stretch/>
        </p:blipFill>
        <p:spPr>
          <a:xfrm>
            <a:off x="8967842" y="0"/>
            <a:ext cx="3224158"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5" name="TextBox 4">
            <a:extLst>
              <a:ext uri="{FF2B5EF4-FFF2-40B4-BE49-F238E27FC236}">
                <a16:creationId xmlns:a16="http://schemas.microsoft.com/office/drawing/2014/main" id="{BCC2EB92-35DC-C2D0-9AD6-1B6C48C6A9FB}"/>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tx1"/>
                </a:solidFill>
              </a:rPr>
              <a:t>Peptides </a:t>
            </a:r>
            <a:r>
              <a:rPr lang="en-US" sz="950" b="0" spc="10" dirty="0">
                <a:solidFill>
                  <a:schemeClr val="tx1"/>
                </a:solidFill>
              </a:rPr>
              <a:t>| Pharma-inspired skincare</a:t>
            </a:r>
          </a:p>
        </p:txBody>
      </p:sp>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Tree>
    <p:extLst>
      <p:ext uri="{BB962C8B-B14F-4D97-AF65-F5344CB8AC3E}">
        <p14:creationId xmlns:p14="http://schemas.microsoft.com/office/powerpoint/2010/main" val="2895576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1DF8F3B1-331D-6B4F-BB35-CE1E1D19A2C5}" type="datetime3">
              <a:rPr lang="en-GB" smtClean="0"/>
              <a:t>29 July, 2025</a:t>
            </a:fld>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9273A072-E7D0-5B47-82D1-7DC723F6BBCE}" type="datetime3">
              <a:rPr lang="en-GB" smtClean="0"/>
              <a:t>29 July, 2025</a:t>
            </a:fld>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a:prstGeom prst="rect">
            <a:avLst/>
          </a:prstGeo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a:prstGeom prst="rect">
            <a:avLst/>
          </a:prstGeo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a:prstGeom prst="rect">
            <a:avLst/>
          </a:prstGeo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a:prstGeom prst="rect">
            <a:avLst/>
          </a:prstGeo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a:prstGeom prst="rect">
            <a:avLst/>
          </a:prstGeo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a:prstGeom prst="rect">
            <a:avLst/>
          </a:prstGeo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a:prstGeom prst="rect">
            <a:avLst/>
          </a:prstGeo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a:prstGeom prst="rect">
            <a:avLst/>
          </a:prstGeo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4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32579824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5_Quote 1">
    <p:bg>
      <p:bgPr>
        <a:solidFill>
          <a:srgbClr val="4D3C35"/>
        </a:solidFill>
        <a:effectLst/>
      </p:bgPr>
    </p:bg>
    <p:spTree>
      <p:nvGrpSpPr>
        <p:cNvPr id="1" name=""/>
        <p:cNvGrpSpPr/>
        <p:nvPr/>
      </p:nvGrpSpPr>
      <p:grpSpPr>
        <a:xfrm>
          <a:off x="0" y="0"/>
          <a:ext cx="0" cy="0"/>
          <a:chOff x="0" y="0"/>
          <a:chExt cx="0" cy="0"/>
        </a:xfrm>
      </p:grpSpPr>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392907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33">
            <a:extLst>
              <a:ext uri="{96DAC541-7B7A-43D3-8B79-37D633B846F1}">
                <asvg:svgBlip xmlns:asvg="http://schemas.microsoft.com/office/drawing/2016/SVG/main" r:embed="rId34"/>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3935475324"/>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836" r:id="rId24"/>
    <p:sldLayoutId id="2147483837" r:id="rId25"/>
    <p:sldLayoutId id="2147483665" r:id="rId26"/>
    <p:sldLayoutId id="2147483716" r:id="rId27"/>
    <p:sldLayoutId id="2147483669" r:id="rId28"/>
    <p:sldLayoutId id="2147483717" r:id="rId29"/>
    <p:sldLayoutId id="2147483831" r:id="rId30"/>
    <p:sldLayoutId id="2147483838" r:id="rId3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png"/><Relationship Id="rId1" Type="http://schemas.openxmlformats.org/officeDocument/2006/relationships/slideLayout" Target="../slideLayouts/slideLayout24.xml"/><Relationship Id="rId4" Type="http://schemas.openxmlformats.org/officeDocument/2006/relationships/image" Target="../media/image20.wmf"/></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13.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8.png"/><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descr="A person with a dropper on her eye&#10;&#10;AI-generated content may be incorrect.">
            <a:extLst>
              <a:ext uri="{FF2B5EF4-FFF2-40B4-BE49-F238E27FC236}">
                <a16:creationId xmlns:a16="http://schemas.microsoft.com/office/drawing/2014/main" id="{22BF249F-936E-BAB7-572F-6B1305C807F8}"/>
              </a:ext>
            </a:extLst>
          </p:cNvPr>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t="46" b="46"/>
          <a:stretch>
            <a:fillRect/>
          </a:stretch>
        </p:blipFill>
        <p:spPr/>
      </p:pic>
      <p:sp>
        <p:nvSpPr>
          <p:cNvPr id="2" name="Slide Number Placeholder 1" hidden="1">
            <a:extLst>
              <a:ext uri="{FF2B5EF4-FFF2-40B4-BE49-F238E27FC236}">
                <a16:creationId xmlns:a16="http://schemas.microsoft.com/office/drawing/2014/main" id="{CD89F2E7-5EB5-963A-FA78-60B486ECF949}"/>
              </a:ext>
            </a:extLst>
          </p:cNvPr>
          <p:cNvSpPr>
            <a:spLocks noGrp="1"/>
          </p:cNvSpPr>
          <p:nvPr>
            <p:ph type="sldNum" sz="quarter" idx="4294967295"/>
          </p:nvPr>
        </p:nvSpPr>
        <p:spPr>
          <a:xfrm>
            <a:off x="0" y="6450013"/>
            <a:ext cx="1041400" cy="109537"/>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Box 2">
            <a:extLst>
              <a:ext uri="{FF2B5EF4-FFF2-40B4-BE49-F238E27FC236}">
                <a16:creationId xmlns:a16="http://schemas.microsoft.com/office/drawing/2014/main" id="{905E2BEC-ADC7-0686-9485-5974D247E4E5}"/>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June 2025</a:t>
            </a:r>
            <a:endParaRPr lang="en-CH" sz="1100" dirty="0">
              <a:solidFill>
                <a:schemeClr val="bg1"/>
              </a:solidFill>
            </a:endParaRPr>
          </a:p>
        </p:txBody>
      </p:sp>
    </p:spTree>
    <p:extLst>
      <p:ext uri="{BB962C8B-B14F-4D97-AF65-F5344CB8AC3E}">
        <p14:creationId xmlns:p14="http://schemas.microsoft.com/office/powerpoint/2010/main" val="2036048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D05CA-FFCB-97F9-DE1E-0D368DC3ABE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C1C9099-321E-1126-B84C-474689CA0A7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32" name="Title 31">
            <a:extLst>
              <a:ext uri="{FF2B5EF4-FFF2-40B4-BE49-F238E27FC236}">
                <a16:creationId xmlns:a16="http://schemas.microsoft.com/office/drawing/2014/main" id="{E60EB0E4-EA9F-5686-3CDB-16C9466C1E4D}"/>
              </a:ext>
            </a:extLst>
          </p:cNvPr>
          <p:cNvSpPr>
            <a:spLocks noGrp="1"/>
          </p:cNvSpPr>
          <p:nvPr>
            <p:ph type="title"/>
          </p:nvPr>
        </p:nvSpPr>
        <p:spPr/>
        <p:txBody>
          <a:bodyPr/>
          <a:lstStyle/>
          <a:p>
            <a:r>
              <a:rPr lang="en-US" dirty="0"/>
              <a:t>Collagens</a:t>
            </a:r>
          </a:p>
        </p:txBody>
      </p:sp>
      <p:sp>
        <p:nvSpPr>
          <p:cNvPr id="2" name="Text Placeholder 6">
            <a:extLst>
              <a:ext uri="{FF2B5EF4-FFF2-40B4-BE49-F238E27FC236}">
                <a16:creationId xmlns:a16="http://schemas.microsoft.com/office/drawing/2014/main" id="{48BADA42-361E-C231-BEE4-C10709BDCDF1}"/>
              </a:ext>
            </a:extLst>
          </p:cNvPr>
          <p:cNvSpPr txBox="1">
            <a:spLocks/>
          </p:cNvSpPr>
          <p:nvPr/>
        </p:nvSpPr>
        <p:spPr>
          <a:xfrm>
            <a:off x="302401" y="605611"/>
            <a:ext cx="6408115"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The most abundant proteins in skin</a:t>
            </a:r>
          </a:p>
        </p:txBody>
      </p:sp>
      <p:sp>
        <p:nvSpPr>
          <p:cNvPr id="6" name="Rectangle 5">
            <a:extLst>
              <a:ext uri="{FF2B5EF4-FFF2-40B4-BE49-F238E27FC236}">
                <a16:creationId xmlns:a16="http://schemas.microsoft.com/office/drawing/2014/main" id="{272D6AEE-2BEB-23F8-BB29-EE79BE2EC8B9}"/>
              </a:ext>
            </a:extLst>
          </p:cNvPr>
          <p:cNvSpPr>
            <a:spLocks noChangeAspect="1"/>
          </p:cNvSpPr>
          <p:nvPr/>
        </p:nvSpPr>
        <p:spPr>
          <a:xfrm>
            <a:off x="315873" y="1251512"/>
            <a:ext cx="5683789" cy="4943377"/>
          </a:xfrm>
          <a:prstGeom prst="rect">
            <a:avLst/>
          </a:prstGeom>
          <a:blipFill>
            <a:blip r:embed="rId3">
              <a:extLst>
                <a:ext uri="{28A0092B-C50C-407E-A947-70E740481C1C}">
                  <a14:useLocalDpi xmlns:a14="http://schemas.microsoft.com/office/drawing/2010/main" val="0"/>
                </a:ext>
              </a:extLst>
            </a:blip>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ijdelijke aanduiding voor tekst 6">
            <a:extLst>
              <a:ext uri="{FF2B5EF4-FFF2-40B4-BE49-F238E27FC236}">
                <a16:creationId xmlns:a16="http://schemas.microsoft.com/office/drawing/2014/main" id="{45CC9237-ADC3-312A-506A-AC9F037EB4A4}"/>
              </a:ext>
            </a:extLst>
          </p:cNvPr>
          <p:cNvSpPr txBox="1">
            <a:spLocks/>
          </p:cNvSpPr>
          <p:nvPr/>
        </p:nvSpPr>
        <p:spPr>
          <a:xfrm>
            <a:off x="6192339" y="1251513"/>
            <a:ext cx="5809616" cy="540663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Clr>
                <a:srgbClr val="897974"/>
              </a:buClr>
              <a:buSzPct val="50000"/>
            </a:pPr>
            <a:r>
              <a:rPr lang="en-US" sz="1400" b="1" dirty="0">
                <a:latin typeface="+mj-lt"/>
              </a:rPr>
              <a:t>Collagens are mainly responsible for the skin´s smoothness</a:t>
            </a:r>
          </a:p>
          <a:p>
            <a:pPr>
              <a:buClr>
                <a:srgbClr val="897974"/>
              </a:buClr>
              <a:buSzPct val="50000"/>
            </a:pPr>
            <a:r>
              <a:rPr lang="en-US" sz="1400" dirty="0">
                <a:latin typeface="+mj-lt"/>
              </a:rPr>
              <a:t>and strength​, provide structure and firmness to the skin. Different collagens work hand in hand:</a:t>
            </a:r>
          </a:p>
          <a:p>
            <a:pPr marL="285750" indent="-285750">
              <a:buClr>
                <a:srgbClr val="897974"/>
              </a:buClr>
              <a:buSzPct val="50000"/>
              <a:buFont typeface="Wingdings" panose="05000000000000000000" pitchFamily="2" charset="2"/>
              <a:buChar char="l"/>
            </a:pPr>
            <a:endParaRPr lang="de-CH" sz="1400" b="1" dirty="0">
              <a:latin typeface="+mj-lt"/>
            </a:endParaRPr>
          </a:p>
          <a:p>
            <a:pPr marL="285750" indent="-285750">
              <a:buClr>
                <a:srgbClr val="897974"/>
              </a:buClr>
              <a:buSzPct val="50000"/>
              <a:buFont typeface="Wingdings" panose="05000000000000000000" pitchFamily="2" charset="2"/>
              <a:buChar char="l"/>
            </a:pPr>
            <a:r>
              <a:rPr lang="de-CH" sz="1400" b="1" dirty="0">
                <a:solidFill>
                  <a:srgbClr val="897974"/>
                </a:solidFill>
                <a:latin typeface="+mj-lt"/>
              </a:rPr>
              <a:t>Collagen type I</a:t>
            </a:r>
            <a:br>
              <a:rPr lang="de-CH" sz="1400" dirty="0">
                <a:latin typeface="+mj-lt"/>
              </a:rPr>
            </a:br>
            <a:r>
              <a:rPr lang="en-US" sz="1400" dirty="0">
                <a:latin typeface="+mj-lt"/>
              </a:rPr>
              <a:t>Main components of the dermis making up 75% of the dermis protein content. Collagen fibers support the skin’s mechanical strength, volume and texture. </a:t>
            </a:r>
          </a:p>
          <a:p>
            <a:pPr marL="285750" indent="-285750">
              <a:buClr>
                <a:srgbClr val="897974"/>
              </a:buClr>
              <a:buSzPct val="50000"/>
              <a:buFont typeface="Wingdings" panose="05000000000000000000" pitchFamily="2" charset="2"/>
              <a:buChar char="l"/>
            </a:pPr>
            <a:endParaRPr lang="de-CH" sz="1400" dirty="0">
              <a:latin typeface="+mj-lt"/>
            </a:endParaRPr>
          </a:p>
          <a:p>
            <a:pPr marL="285750" indent="-285750">
              <a:buClr>
                <a:srgbClr val="897974"/>
              </a:buClr>
              <a:buSzPct val="50000"/>
              <a:buFont typeface="Wingdings" panose="05000000000000000000" pitchFamily="2" charset="2"/>
              <a:buChar char="l"/>
            </a:pPr>
            <a:r>
              <a:rPr lang="de-CH" sz="1400" b="1" dirty="0">
                <a:solidFill>
                  <a:srgbClr val="897974"/>
                </a:solidFill>
                <a:latin typeface="+mj-lt"/>
              </a:rPr>
              <a:t>Collagen type III</a:t>
            </a:r>
            <a:br>
              <a:rPr lang="de-CH" sz="1400" dirty="0">
                <a:latin typeface="+mj-lt"/>
              </a:rPr>
            </a:br>
            <a:r>
              <a:rPr lang="en-US" sz="1400" dirty="0">
                <a:latin typeface="+mj-lt"/>
              </a:rPr>
              <a:t>In association with Collagen I, high levels in young, smooth skin.</a:t>
            </a:r>
          </a:p>
          <a:p>
            <a:pPr marL="285750" indent="-285750">
              <a:buClr>
                <a:srgbClr val="897974"/>
              </a:buClr>
              <a:buSzPct val="50000"/>
              <a:buFont typeface="Wingdings" panose="05000000000000000000" pitchFamily="2" charset="2"/>
              <a:buChar char="l"/>
            </a:pPr>
            <a:endParaRPr lang="de-CH" sz="1400" dirty="0">
              <a:latin typeface="+mj-lt"/>
            </a:endParaRPr>
          </a:p>
          <a:p>
            <a:pPr marL="285750" indent="-285750">
              <a:buClr>
                <a:srgbClr val="897974"/>
              </a:buClr>
              <a:buSzPct val="50000"/>
              <a:buFont typeface="Wingdings" panose="05000000000000000000" pitchFamily="2" charset="2"/>
              <a:buChar char="l"/>
            </a:pPr>
            <a:r>
              <a:rPr lang="de-CH" sz="1400" b="1" dirty="0">
                <a:solidFill>
                  <a:srgbClr val="897974"/>
                </a:solidFill>
                <a:latin typeface="+mj-lt"/>
              </a:rPr>
              <a:t>Collagen type IV</a:t>
            </a:r>
            <a:br>
              <a:rPr lang="de-CH" sz="1400" dirty="0">
                <a:latin typeface="+mj-lt"/>
              </a:rPr>
            </a:br>
            <a:r>
              <a:rPr lang="en-US" sz="1400" dirty="0">
                <a:latin typeface="+mj-lt"/>
              </a:rPr>
              <a:t>Key molecule to ensure functionality of the Lamina </a:t>
            </a:r>
            <a:r>
              <a:rPr lang="en-US" sz="1400" dirty="0" err="1">
                <a:latin typeface="+mj-lt"/>
              </a:rPr>
              <a:t>densa</a:t>
            </a:r>
            <a:r>
              <a:rPr lang="en-US" sz="1400" dirty="0">
                <a:latin typeface="+mj-lt"/>
              </a:rPr>
              <a:t>. It forms a sheet to which the anchoring peptides are connected.</a:t>
            </a:r>
          </a:p>
          <a:p>
            <a:pPr marL="285750" indent="-285750">
              <a:buClr>
                <a:srgbClr val="897974"/>
              </a:buClr>
              <a:buSzPct val="50000"/>
              <a:buFont typeface="Wingdings" panose="05000000000000000000" pitchFamily="2" charset="2"/>
              <a:buChar char="l"/>
            </a:pPr>
            <a:endParaRPr lang="de-CH" sz="1400" dirty="0">
              <a:latin typeface="+mj-lt"/>
            </a:endParaRPr>
          </a:p>
          <a:p>
            <a:pPr marL="285750" indent="-285750">
              <a:buClr>
                <a:srgbClr val="897974"/>
              </a:buClr>
              <a:buSzPct val="50000"/>
              <a:buFont typeface="Wingdings" panose="05000000000000000000" pitchFamily="2" charset="2"/>
              <a:buChar char="l"/>
            </a:pPr>
            <a:r>
              <a:rPr lang="de-CH" sz="1400" b="1" dirty="0">
                <a:solidFill>
                  <a:srgbClr val="897974"/>
                </a:solidFill>
                <a:latin typeface="+mj-lt"/>
              </a:rPr>
              <a:t>Collagen type VII</a:t>
            </a:r>
            <a:br>
              <a:rPr lang="de-CH" sz="1400" dirty="0">
                <a:latin typeface="+mj-lt"/>
              </a:rPr>
            </a:br>
            <a:r>
              <a:rPr lang="en-US" sz="1400" dirty="0">
                <a:latin typeface="+mj-lt"/>
              </a:rPr>
              <a:t>Forms anchoring fibrils in the dermal epidermal junction.</a:t>
            </a:r>
            <a:br>
              <a:rPr lang="en-US" sz="1400" dirty="0">
                <a:latin typeface="+mj-lt"/>
              </a:rPr>
            </a:br>
            <a:r>
              <a:rPr lang="en-US" sz="1400" dirty="0">
                <a:latin typeface="+mj-lt"/>
              </a:rPr>
              <a:t>Connects the dermis to the DEJ.</a:t>
            </a:r>
          </a:p>
          <a:p>
            <a:pPr marL="285750" indent="-285750">
              <a:buClr>
                <a:srgbClr val="897974"/>
              </a:buClr>
              <a:buSzPct val="50000"/>
              <a:buFont typeface="Wingdings" panose="05000000000000000000" pitchFamily="2" charset="2"/>
              <a:buChar char="l"/>
            </a:pPr>
            <a:endParaRPr lang="de-CH" sz="1400" dirty="0">
              <a:latin typeface="+mj-lt"/>
            </a:endParaRPr>
          </a:p>
          <a:p>
            <a:pPr marL="285750" indent="-285750">
              <a:buClr>
                <a:srgbClr val="897974"/>
              </a:buClr>
              <a:buSzPct val="50000"/>
              <a:buFont typeface="Wingdings" panose="05000000000000000000" pitchFamily="2" charset="2"/>
              <a:buChar char="l"/>
            </a:pPr>
            <a:r>
              <a:rPr lang="de-CH" sz="1400" b="1" dirty="0">
                <a:solidFill>
                  <a:srgbClr val="897974"/>
                </a:solidFill>
                <a:latin typeface="+mj-lt"/>
              </a:rPr>
              <a:t>Collagen type XVII </a:t>
            </a:r>
            <a:br>
              <a:rPr lang="de-CH" sz="1400" dirty="0">
                <a:latin typeface="+mj-lt"/>
              </a:rPr>
            </a:br>
            <a:r>
              <a:rPr lang="en-US" sz="1400" dirty="0">
                <a:latin typeface="+mj-lt"/>
              </a:rPr>
              <a:t>Plays a major role in holding the layers of skin together as</a:t>
            </a:r>
            <a:br>
              <a:rPr lang="en-US" sz="1400" dirty="0">
                <a:latin typeface="+mj-lt"/>
              </a:rPr>
            </a:br>
            <a:r>
              <a:rPr lang="en-US" sz="1400" dirty="0">
                <a:latin typeface="+mj-lt"/>
              </a:rPr>
              <a:t>it anchors the epidermis to the DEJ.</a:t>
            </a:r>
          </a:p>
          <a:p>
            <a:pPr>
              <a:buClr>
                <a:schemeClr val="accent1"/>
              </a:buClr>
              <a:buSzPct val="50000"/>
            </a:pPr>
            <a:endParaRPr lang="nl-US" sz="1400" dirty="0"/>
          </a:p>
        </p:txBody>
      </p:sp>
    </p:spTree>
    <p:extLst>
      <p:ext uri="{BB962C8B-B14F-4D97-AF65-F5344CB8AC3E}">
        <p14:creationId xmlns:p14="http://schemas.microsoft.com/office/powerpoint/2010/main" val="1816732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637B6-92DF-E0A6-4D66-7E0F1B76230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32A12E3-44A8-EB7D-9129-3055A59A265D}"/>
              </a:ext>
            </a:extLst>
          </p:cNvPr>
          <p:cNvSpPr>
            <a:spLocks noGrp="1"/>
          </p:cNvSpPr>
          <p:nvPr>
            <p:ph type="body" idx="25"/>
          </p:nvPr>
        </p:nvSpPr>
        <p:spPr/>
        <p:txBody>
          <a:bodyPr/>
          <a:lstStyle/>
          <a:p>
            <a:r>
              <a:rPr lang="en-US" dirty="0"/>
              <a:t>ID CARD</a:t>
            </a:r>
          </a:p>
        </p:txBody>
      </p:sp>
      <p:sp>
        <p:nvSpPr>
          <p:cNvPr id="3" name="Slide Number Placeholder 2">
            <a:extLst>
              <a:ext uri="{FF2B5EF4-FFF2-40B4-BE49-F238E27FC236}">
                <a16:creationId xmlns:a16="http://schemas.microsoft.com/office/drawing/2014/main" id="{03413636-AC1A-85DA-3F1B-AA63F20C987B}"/>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dirty="0">
              <a:ln>
                <a:noFill/>
              </a:ln>
              <a:effectLst/>
              <a:uLnTx/>
              <a:uFillTx/>
              <a:latin typeface="DM Sans"/>
              <a:ea typeface="+mn-ea"/>
              <a:cs typeface="+mn-cs"/>
            </a:endParaRPr>
          </a:p>
        </p:txBody>
      </p:sp>
      <p:sp>
        <p:nvSpPr>
          <p:cNvPr id="8" name="Text Placeholder 5">
            <a:extLst>
              <a:ext uri="{FF2B5EF4-FFF2-40B4-BE49-F238E27FC236}">
                <a16:creationId xmlns:a16="http://schemas.microsoft.com/office/drawing/2014/main" id="{3DDF6835-E7F3-9656-C7A7-55FAC6DE0E6C}"/>
              </a:ext>
            </a:extLst>
          </p:cNvPr>
          <p:cNvSpPr>
            <a:spLocks noGrp="1"/>
          </p:cNvSpPr>
          <p:nvPr>
            <p:ph type="body" sz="quarter" idx="2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solidFill>
                  <a:schemeClr val="bg1"/>
                </a:solidFill>
                <a:latin typeface="DM Sans"/>
              </a:rPr>
              <a:t>1</a:t>
            </a:r>
            <a:r>
              <a:rPr lang="en-US" dirty="0">
                <a:solidFill>
                  <a:schemeClr val="bg1"/>
                </a:solidFill>
                <a:latin typeface="DM Sans"/>
              </a:rPr>
              <a:t> </a:t>
            </a:r>
            <a:r>
              <a:rPr kumimoji="0" lang="en-US" sz="800" b="0" i="0" u="none" strike="noStrike" kern="0" cap="none" spc="0" normalizeH="0" noProof="0" dirty="0">
                <a:ln>
                  <a:noFill/>
                </a:ln>
                <a:solidFill>
                  <a:schemeClr val="bg1"/>
                </a:solidFill>
                <a:effectLst/>
                <a:uLnTx/>
                <a:uFillTx/>
                <a:latin typeface="DM Sans"/>
                <a:ea typeface="+mn-ea"/>
                <a:cs typeface="+mn-cs"/>
              </a:rPr>
              <a:t>Non-intentionally added TFA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800" b="0" i="0" u="none" strike="noStrike" kern="0" cap="none" spc="0" normalizeH="0" noProof="0" dirty="0">
              <a:ln>
                <a:noFill/>
              </a:ln>
              <a:effectLst/>
              <a:uLnTx/>
              <a:uFillTx/>
              <a:latin typeface="DM Sans"/>
              <a:ea typeface="+mn-ea"/>
              <a:cs typeface="+mn-cs"/>
            </a:endParaRPr>
          </a:p>
        </p:txBody>
      </p:sp>
      <p:sp>
        <p:nvSpPr>
          <p:cNvPr id="6" name="Text Placeholder 5">
            <a:extLst>
              <a:ext uri="{FF2B5EF4-FFF2-40B4-BE49-F238E27FC236}">
                <a16:creationId xmlns:a16="http://schemas.microsoft.com/office/drawing/2014/main" id="{E90A257D-4E41-5D57-FBBE-7DA15D6ACA36}"/>
              </a:ext>
            </a:extLst>
          </p:cNvPr>
          <p:cNvSpPr>
            <a:spLocks noGrp="1"/>
          </p:cNvSpPr>
          <p:nvPr>
            <p:ph type="body" sz="quarter" idx="24"/>
          </p:nvPr>
        </p:nvSpPr>
        <p:spPr/>
        <p:txBody>
          <a:bodyPr/>
          <a:lstStyle/>
          <a:p>
            <a:r>
              <a:rPr lang="en-GB" i="1" dirty="0">
                <a:solidFill>
                  <a:schemeClr val="bg1"/>
                </a:solidFill>
                <a:latin typeface="+mn-lt"/>
              </a:rPr>
              <a:t>* in vitro  ** in vivo</a:t>
            </a:r>
          </a:p>
        </p:txBody>
      </p:sp>
      <p:sp>
        <p:nvSpPr>
          <p:cNvPr id="32" name="Title 31">
            <a:extLst>
              <a:ext uri="{FF2B5EF4-FFF2-40B4-BE49-F238E27FC236}">
                <a16:creationId xmlns:a16="http://schemas.microsoft.com/office/drawing/2014/main" id="{E5A88BFC-8A5C-7070-6FCD-B7D866C01910}"/>
              </a:ext>
            </a:extLst>
          </p:cNvPr>
          <p:cNvSpPr>
            <a:spLocks noGrp="1"/>
          </p:cNvSpPr>
          <p:nvPr>
            <p:ph type="title"/>
          </p:nvPr>
        </p:nvSpPr>
        <p:spPr/>
        <p:txBody>
          <a:bodyPr/>
          <a:lstStyle/>
          <a:p>
            <a:r>
              <a:rPr lang="en-US" dirty="0">
                <a:solidFill>
                  <a:schemeClr val="bg1"/>
                </a:solidFill>
              </a:rPr>
              <a:t>SYN® </a:t>
            </a:r>
            <a:r>
              <a:rPr lang="en-US" dirty="0"/>
              <a:t>TC CB</a:t>
            </a:r>
            <a:endParaRPr lang="en-US" dirty="0">
              <a:solidFill>
                <a:schemeClr val="bg1"/>
              </a:solidFill>
            </a:endParaRPr>
          </a:p>
        </p:txBody>
      </p:sp>
      <p:sp>
        <p:nvSpPr>
          <p:cNvPr id="9" name="Rectangle 8">
            <a:extLst>
              <a:ext uri="{FF2B5EF4-FFF2-40B4-BE49-F238E27FC236}">
                <a16:creationId xmlns:a16="http://schemas.microsoft.com/office/drawing/2014/main" id="{181A4DC0-1863-B344-2BEC-3E4C91C37137}"/>
              </a:ext>
            </a:extLst>
          </p:cNvPr>
          <p:cNvSpPr/>
          <p:nvPr/>
        </p:nvSpPr>
        <p:spPr>
          <a:xfrm>
            <a:off x="296311" y="1853062"/>
            <a:ext cx="11595631" cy="903019"/>
          </a:xfrm>
          <a:prstGeom prst="rect">
            <a:avLst/>
          </a:prstGeom>
          <a:solidFill>
            <a:srgbClr val="CCBCB8"/>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TECHNOLOGY:</a:t>
            </a:r>
          </a:p>
        </p:txBody>
      </p:sp>
      <p:grpSp>
        <p:nvGrpSpPr>
          <p:cNvPr id="11" name="Group 10">
            <a:extLst>
              <a:ext uri="{FF2B5EF4-FFF2-40B4-BE49-F238E27FC236}">
                <a16:creationId xmlns:a16="http://schemas.microsoft.com/office/drawing/2014/main" id="{56EBBEC8-ACE5-16D7-9000-0846F315803E}"/>
              </a:ext>
            </a:extLst>
          </p:cNvPr>
          <p:cNvGrpSpPr/>
          <p:nvPr/>
        </p:nvGrpSpPr>
        <p:grpSpPr>
          <a:xfrm>
            <a:off x="296311" y="3522937"/>
            <a:ext cx="11593288" cy="1383779"/>
            <a:chOff x="0" y="4026368"/>
            <a:chExt cx="11889600" cy="1345183"/>
          </a:xfrm>
          <a:solidFill>
            <a:srgbClr val="CCBCB8"/>
          </a:solidFill>
        </p:grpSpPr>
        <p:sp>
          <p:nvSpPr>
            <p:cNvPr id="12" name="Rectangle 11">
              <a:extLst>
                <a:ext uri="{FF2B5EF4-FFF2-40B4-BE49-F238E27FC236}">
                  <a16:creationId xmlns:a16="http://schemas.microsoft.com/office/drawing/2014/main" id="{59C4E6EA-35E2-8028-346B-7E534F8214EE}"/>
                </a:ext>
              </a:extLst>
            </p:cNvPr>
            <p:cNvSpPr/>
            <p:nvPr/>
          </p:nvSpPr>
          <p:spPr>
            <a:xfrm>
              <a:off x="0" y="4030272"/>
              <a:ext cx="11889600" cy="1341279"/>
            </a:xfrm>
            <a:prstGeom prst="rect">
              <a:avLst/>
            </a:prstGeom>
            <a:grp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BENEFITS:</a:t>
              </a:r>
            </a:p>
          </p:txBody>
        </p:sp>
        <p:sp>
          <p:nvSpPr>
            <p:cNvPr id="13" name="TextBox 55">
              <a:extLst>
                <a:ext uri="{FF2B5EF4-FFF2-40B4-BE49-F238E27FC236}">
                  <a16:creationId xmlns:a16="http://schemas.microsoft.com/office/drawing/2014/main" id="{8238DC2D-79DF-EC9D-6666-0F0F22E5C1BC}"/>
                </a:ext>
              </a:extLst>
            </p:cNvPr>
            <p:cNvSpPr txBox="1"/>
            <p:nvPr/>
          </p:nvSpPr>
          <p:spPr>
            <a:xfrm>
              <a:off x="2032703" y="4026368"/>
              <a:ext cx="8251151" cy="1317744"/>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Significantly stimulates Collagens I, III, IV, VII and XVII all at once*</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Skin is smoother with a softer touch and improved overall young- looking appearance** </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Skin appears plumper**</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Skin appears firmer**</a:t>
              </a:r>
            </a:p>
            <a:p>
              <a:pPr marL="180000" marR="0" lvl="0" indent="-180000" algn="l" defTabSz="914400" rtl="0" eaLnBrk="1" fontAlgn="auto" latinLnBrk="0" hangingPunct="1">
                <a:lnSpc>
                  <a:spcPct val="100000"/>
                </a:lnSpc>
                <a:spcBef>
                  <a:spcPts val="0"/>
                </a:spcBef>
                <a:spcAft>
                  <a:spcPts val="300"/>
                </a:spcAft>
                <a:buClr>
                  <a:srgbClr val="4D3C35"/>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Appearance of fine lines and wrinkles is visible reduced** </a:t>
              </a:r>
            </a:p>
          </p:txBody>
        </p:sp>
      </p:grpSp>
      <p:sp>
        <p:nvSpPr>
          <p:cNvPr id="14" name="Rectangle 13">
            <a:extLst>
              <a:ext uri="{FF2B5EF4-FFF2-40B4-BE49-F238E27FC236}">
                <a16:creationId xmlns:a16="http://schemas.microsoft.com/office/drawing/2014/main" id="{05E6BAC5-4957-EF14-37CD-4E70D992F261}"/>
              </a:ext>
            </a:extLst>
          </p:cNvPr>
          <p:cNvSpPr/>
          <p:nvPr/>
        </p:nvSpPr>
        <p:spPr>
          <a:xfrm>
            <a:off x="293969" y="5005897"/>
            <a:ext cx="11595629" cy="799466"/>
          </a:xfrm>
          <a:prstGeom prst="rect">
            <a:avLst/>
          </a:prstGeom>
          <a:solidFill>
            <a:srgbClr val="CCBCB8"/>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REGISTRATION</a:t>
            </a:r>
            <a:b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b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CERTIFICATION</a:t>
            </a:r>
            <a:br>
              <a:rPr kumimoji="0" lang="en-US" sz="1400" b="0" i="0" u="none" strike="noStrike" kern="0" cap="none" spc="100" normalizeH="0" baseline="0" noProof="0" dirty="0">
                <a:ln>
                  <a:noFill/>
                </a:ln>
                <a:solidFill>
                  <a:srgbClr val="B3978F"/>
                </a:solidFill>
                <a:effectLst/>
                <a:uLnTx/>
                <a:uFillTx/>
                <a:latin typeface="Fira Sans Medium"/>
                <a:ea typeface="+mn-ea"/>
                <a:cs typeface="+mn-cs"/>
              </a:rPr>
            </a:br>
            <a:endParaRPr kumimoji="0" lang="en-US" sz="1400" b="0" i="0" u="none" strike="noStrike" kern="0" cap="none" spc="0" normalizeH="0" baseline="0" noProof="0" dirty="0">
              <a:ln>
                <a:noFill/>
              </a:ln>
              <a:solidFill>
                <a:srgbClr val="B3978F"/>
              </a:solidFill>
              <a:effectLst/>
              <a:uLnTx/>
              <a:uFillTx/>
              <a:latin typeface="Fira Sans"/>
              <a:ea typeface="+mn-ea"/>
              <a:cs typeface="+mn-cs"/>
            </a:endParaRPr>
          </a:p>
        </p:txBody>
      </p:sp>
      <p:grpSp>
        <p:nvGrpSpPr>
          <p:cNvPr id="15" name="Group 14">
            <a:extLst>
              <a:ext uri="{FF2B5EF4-FFF2-40B4-BE49-F238E27FC236}">
                <a16:creationId xmlns:a16="http://schemas.microsoft.com/office/drawing/2014/main" id="{21CCAFD3-5959-D5D1-D78F-15A466A10693}"/>
              </a:ext>
            </a:extLst>
          </p:cNvPr>
          <p:cNvGrpSpPr/>
          <p:nvPr/>
        </p:nvGrpSpPr>
        <p:grpSpPr>
          <a:xfrm>
            <a:off x="302398" y="1098306"/>
            <a:ext cx="11589544" cy="632053"/>
            <a:chOff x="-25599" y="2558933"/>
            <a:chExt cx="11889600" cy="385200"/>
          </a:xfrm>
          <a:solidFill>
            <a:srgbClr val="CCBCB8"/>
          </a:solidFill>
        </p:grpSpPr>
        <p:sp>
          <p:nvSpPr>
            <p:cNvPr id="16" name="Rectangle 15">
              <a:extLst>
                <a:ext uri="{FF2B5EF4-FFF2-40B4-BE49-F238E27FC236}">
                  <a16:creationId xmlns:a16="http://schemas.microsoft.com/office/drawing/2014/main" id="{5581F27E-12D3-8995-68C6-5F64B3A3CF1A}"/>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INCI NAME:</a:t>
              </a:r>
            </a:p>
          </p:txBody>
        </p:sp>
        <p:sp>
          <p:nvSpPr>
            <p:cNvPr id="17" name="TextBox 70">
              <a:extLst>
                <a:ext uri="{FF2B5EF4-FFF2-40B4-BE49-F238E27FC236}">
                  <a16:creationId xmlns:a16="http://schemas.microsoft.com/office/drawing/2014/main" id="{1D9DE126-136F-28DF-B220-724A67DABA21}"/>
                </a:ext>
              </a:extLst>
            </p:cNvPr>
            <p:cNvSpPr txBox="1"/>
            <p:nvPr/>
          </p:nvSpPr>
          <p:spPr>
            <a:xfrm>
              <a:off x="2134219" y="2575524"/>
              <a:ext cx="9389184" cy="343538"/>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Tetradecyl </a:t>
              </a:r>
              <a:r>
                <a:rPr kumimoji="0" lang="en-US" sz="1300" b="0" i="0" u="none" strike="noStrike" kern="1200" cap="none" spc="0" normalizeH="0" baseline="0" noProof="0" dirty="0" err="1">
                  <a:ln>
                    <a:noFill/>
                  </a:ln>
                  <a:solidFill>
                    <a:srgbClr val="4D3C35"/>
                  </a:solidFill>
                  <a:effectLst/>
                  <a:uLnTx/>
                  <a:uFillTx/>
                  <a:latin typeface="DM Sans" pitchFamily="2" charset="0"/>
                  <a:ea typeface="Fira Sans Book" panose="020B0503050000020004" pitchFamily="34" charset="0"/>
                  <a:cs typeface="+mn-cs"/>
                </a:rPr>
                <a:t>Aminobutyroylvalylaminobutyric</a:t>
              </a: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Urea Acetate, Palmitoyl Dipeptide-5 </a:t>
              </a:r>
              <a:r>
                <a:rPr kumimoji="0" lang="en-US" sz="1300" b="0" i="0" u="none" strike="noStrike" kern="1200" cap="none" spc="0" normalizeH="0" baseline="0" noProof="0" dirty="0" err="1">
                  <a:ln>
                    <a:noFill/>
                  </a:ln>
                  <a:solidFill>
                    <a:srgbClr val="4D3C35"/>
                  </a:solidFill>
                  <a:effectLst/>
                  <a:uLnTx/>
                  <a:uFillTx/>
                  <a:latin typeface="DM Sans" pitchFamily="2" charset="0"/>
                  <a:ea typeface="Fira Sans Book" panose="020B0503050000020004" pitchFamily="34" charset="0"/>
                  <a:cs typeface="+mn-cs"/>
                </a:rPr>
                <a:t>Diaminobutyroyl</a:t>
              </a: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a:t>
              </a:r>
              <a:r>
                <a:rPr kumimoji="0" lang="en-US" sz="1300" b="0" i="0" u="none" strike="noStrike" kern="1200" cap="none" spc="0" normalizeH="0" baseline="0" noProof="0" dirty="0" err="1">
                  <a:ln>
                    <a:noFill/>
                  </a:ln>
                  <a:solidFill>
                    <a:srgbClr val="4D3C35"/>
                  </a:solidFill>
                  <a:effectLst/>
                  <a:uLnTx/>
                  <a:uFillTx/>
                  <a:latin typeface="DM Sans" pitchFamily="2" charset="0"/>
                  <a:ea typeface="Fira Sans Book" panose="020B0503050000020004" pitchFamily="34" charset="0"/>
                  <a:cs typeface="+mn-cs"/>
                </a:rPr>
                <a:t>Hydroxythreonine</a:t>
              </a: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 Palmitoyl Tripeptide-5, Aqua, Glycerin, Magnesium Chloride</a:t>
              </a:r>
            </a:p>
          </p:txBody>
        </p:sp>
      </p:grpSp>
      <p:grpSp>
        <p:nvGrpSpPr>
          <p:cNvPr id="18" name="Group 17">
            <a:extLst>
              <a:ext uri="{FF2B5EF4-FFF2-40B4-BE49-F238E27FC236}">
                <a16:creationId xmlns:a16="http://schemas.microsoft.com/office/drawing/2014/main" id="{AAF86A89-2296-B0E3-8F60-60E1C890F45D}"/>
              </a:ext>
            </a:extLst>
          </p:cNvPr>
          <p:cNvGrpSpPr/>
          <p:nvPr/>
        </p:nvGrpSpPr>
        <p:grpSpPr>
          <a:xfrm>
            <a:off x="296311" y="2854866"/>
            <a:ext cx="11588563" cy="572906"/>
            <a:chOff x="0" y="3331675"/>
            <a:chExt cx="11889600" cy="572906"/>
          </a:xfrm>
          <a:solidFill>
            <a:srgbClr val="CCBCB8"/>
          </a:solidFill>
        </p:grpSpPr>
        <p:sp>
          <p:nvSpPr>
            <p:cNvPr id="19" name="Rectangle 18">
              <a:extLst>
                <a:ext uri="{FF2B5EF4-FFF2-40B4-BE49-F238E27FC236}">
                  <a16:creationId xmlns:a16="http://schemas.microsoft.com/office/drawing/2014/main" id="{7A83BC82-5BE4-43B8-FCBC-5088334AB0CA}"/>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4D3C35"/>
                  </a:solidFill>
                  <a:effectLst/>
                  <a:uLnTx/>
                  <a:uFillTx/>
                  <a:latin typeface="DM Sans Bold" pitchFamily="2" charset="0"/>
                  <a:ea typeface="+mn-ea"/>
                  <a:cs typeface="+mn-cs"/>
                </a:rPr>
                <a:t>TECHNICAL:</a:t>
              </a:r>
            </a:p>
          </p:txBody>
        </p:sp>
        <p:sp>
          <p:nvSpPr>
            <p:cNvPr id="20" name="TextBox 73">
              <a:extLst>
                <a:ext uri="{FF2B5EF4-FFF2-40B4-BE49-F238E27FC236}">
                  <a16:creationId xmlns:a16="http://schemas.microsoft.com/office/drawing/2014/main" id="{ADFFB172-4D30-738C-2C04-68CFA675250C}"/>
                </a:ext>
              </a:extLst>
            </p:cNvPr>
            <p:cNvSpPr txBox="1"/>
            <p:nvPr/>
          </p:nvSpPr>
          <p:spPr>
            <a:xfrm>
              <a:off x="2134219" y="3340889"/>
              <a:ext cx="1688016" cy="563692"/>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Form: 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pH of use: </a:t>
              </a:r>
              <a:r>
                <a:rPr lang="en-US" sz="1300" dirty="0">
                  <a:solidFill>
                    <a:srgbClr val="4D3C35"/>
                  </a:solidFill>
                  <a:latin typeface="DM Sans" pitchFamily="2" charset="0"/>
                  <a:ea typeface="Fira Sans Book" panose="020B0503050000020004" pitchFamily="34" charset="0"/>
                </a:rPr>
                <a:t>3</a:t>
              </a: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.0-7.0</a:t>
              </a:r>
            </a:p>
          </p:txBody>
        </p:sp>
        <p:sp>
          <p:nvSpPr>
            <p:cNvPr id="21" name="Rectangle 20">
              <a:extLst>
                <a:ext uri="{FF2B5EF4-FFF2-40B4-BE49-F238E27FC236}">
                  <a16:creationId xmlns:a16="http://schemas.microsoft.com/office/drawing/2014/main" id="{1DB4E4C2-553C-13F3-A53E-EAAF5D7E141D}"/>
                </a:ext>
              </a:extLst>
            </p:cNvPr>
            <p:cNvSpPr/>
            <p:nvPr/>
          </p:nvSpPr>
          <p:spPr>
            <a:xfrm>
              <a:off x="4229961" y="3340889"/>
              <a:ext cx="3447807" cy="563692"/>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Use level: </a:t>
              </a:r>
              <a:r>
                <a:rPr lang="en-US" sz="1300" dirty="0">
                  <a:solidFill>
                    <a:srgbClr val="4D3C35"/>
                  </a:solidFill>
                  <a:latin typeface="DM Sans" pitchFamily="2" charset="0"/>
                  <a:ea typeface="Fira Sans Book" panose="020B0503050000020004" pitchFamily="34" charset="0"/>
                </a:rPr>
                <a:t>1-2.5%</a:t>
              </a:r>
              <a:b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Preservative: Free</a:t>
              </a:r>
            </a:p>
          </p:txBody>
        </p:sp>
        <p:sp>
          <p:nvSpPr>
            <p:cNvPr id="22" name="Rectangle 21">
              <a:extLst>
                <a:ext uri="{FF2B5EF4-FFF2-40B4-BE49-F238E27FC236}">
                  <a16:creationId xmlns:a16="http://schemas.microsoft.com/office/drawing/2014/main" id="{F1404D7C-5763-94E4-4A03-D222F082C83A}"/>
                </a:ext>
              </a:extLst>
            </p:cNvPr>
            <p:cNvSpPr/>
            <p:nvPr/>
          </p:nvSpPr>
          <p:spPr>
            <a:xfrm>
              <a:off x="7320314" y="3340889"/>
              <a:ext cx="4491733" cy="363637"/>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rPr>
                <a:t>Solubility: Water miscible</a:t>
              </a:r>
            </a:p>
          </p:txBody>
        </p:sp>
      </p:grpSp>
      <p:pic>
        <p:nvPicPr>
          <p:cNvPr id="23" name="Picture 22" descr="Logo&#10;&#10;Description automatically generated">
            <a:extLst>
              <a:ext uri="{FF2B5EF4-FFF2-40B4-BE49-F238E27FC236}">
                <a16:creationId xmlns:a16="http://schemas.microsoft.com/office/drawing/2014/main" id="{68D70806-8C10-22A9-E07A-4646D247CD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27187" y="5109378"/>
            <a:ext cx="764086" cy="568210"/>
          </a:xfrm>
          <a:prstGeom prst="rect">
            <a:avLst/>
          </a:prstGeom>
        </p:spPr>
      </p:pic>
      <p:sp>
        <p:nvSpPr>
          <p:cNvPr id="7" name="TextBox 55">
            <a:extLst>
              <a:ext uri="{FF2B5EF4-FFF2-40B4-BE49-F238E27FC236}">
                <a16:creationId xmlns:a16="http://schemas.microsoft.com/office/drawing/2014/main" id="{0BB934E4-720A-1901-175E-458FB9ECB105}"/>
              </a:ext>
            </a:extLst>
          </p:cNvPr>
          <p:cNvSpPr txBox="1"/>
          <p:nvPr/>
        </p:nvSpPr>
        <p:spPr>
          <a:xfrm>
            <a:off x="2289852" y="1780309"/>
            <a:ext cx="9270088" cy="104074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Combination of three highly active patented tri- and tetrapeptides, made by the latest cutting-edge SYN®-Peptide technology via Green Chemistry Science, designed to increase the amount of collagen type I, III, IV, VII and XVII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TFA-free1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D3C35"/>
                </a:solidFill>
                <a:effectLst/>
                <a:uLnTx/>
                <a:uFillTx/>
                <a:latin typeface="DM Sans" pitchFamily="2" charset="0"/>
                <a:ea typeface="Fira Sans Book" panose="020B0503050000020004" pitchFamily="34" charset="0"/>
                <a:cs typeface="+mn-cs"/>
                <a:sym typeface="Arial"/>
              </a:rPr>
              <a:t>100% of natural origin (according to ISO 16128)</a:t>
            </a:r>
          </a:p>
        </p:txBody>
      </p:sp>
      <p:pic>
        <p:nvPicPr>
          <p:cNvPr id="10" name="Graphic 9">
            <a:extLst>
              <a:ext uri="{FF2B5EF4-FFF2-40B4-BE49-F238E27FC236}">
                <a16:creationId xmlns:a16="http://schemas.microsoft.com/office/drawing/2014/main" id="{E2489831-68D3-86A2-17EF-DA544D623E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35362" y="5076008"/>
            <a:ext cx="863769" cy="656463"/>
          </a:xfrm>
          <a:prstGeom prst="rect">
            <a:avLst/>
          </a:prstGeom>
        </p:spPr>
      </p:pic>
      <p:pic>
        <p:nvPicPr>
          <p:cNvPr id="26" name="Picture 25" descr="Logo&#10;&#10;Description automatically generated">
            <a:extLst>
              <a:ext uri="{FF2B5EF4-FFF2-40B4-BE49-F238E27FC236}">
                <a16:creationId xmlns:a16="http://schemas.microsoft.com/office/drawing/2014/main" id="{29F1228C-8D20-8F9C-FE6B-C2EFFD616B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93447" y="5109351"/>
            <a:ext cx="568237" cy="568237"/>
          </a:xfrm>
          <a:prstGeom prst="rect">
            <a:avLst/>
          </a:prstGeom>
        </p:spPr>
      </p:pic>
      <p:pic>
        <p:nvPicPr>
          <p:cNvPr id="27" name="Picture 26" descr="A green and white circle with text&#10;&#10;Description automatically generated">
            <a:extLst>
              <a:ext uri="{FF2B5EF4-FFF2-40B4-BE49-F238E27FC236}">
                <a16:creationId xmlns:a16="http://schemas.microsoft.com/office/drawing/2014/main" id="{E702BDFC-2558-C317-30D3-B2FD24B6720A}"/>
              </a:ext>
            </a:extLst>
          </p:cNvPr>
          <p:cNvPicPr>
            <a:picLocks noChangeAspect="1"/>
          </p:cNvPicPr>
          <p:nvPr/>
        </p:nvPicPr>
        <p:blipFill>
          <a:blip r:embed="rId6"/>
          <a:stretch>
            <a:fillRect/>
          </a:stretch>
        </p:blipFill>
        <p:spPr>
          <a:xfrm>
            <a:off x="5063858" y="5047079"/>
            <a:ext cx="711272" cy="711272"/>
          </a:xfrm>
          <a:prstGeom prst="rect">
            <a:avLst/>
          </a:prstGeom>
        </p:spPr>
      </p:pic>
    </p:spTree>
    <p:extLst>
      <p:ext uri="{BB962C8B-B14F-4D97-AF65-F5344CB8AC3E}">
        <p14:creationId xmlns:p14="http://schemas.microsoft.com/office/powerpoint/2010/main" val="1869574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95202-2688-D11B-FBB5-C3A6FE909F8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3CBBDB4-57D8-906E-B9F6-D7B6729B1406}"/>
              </a:ext>
            </a:extLst>
          </p:cNvPr>
          <p:cNvSpPr>
            <a:spLocks noGrp="1"/>
          </p:cNvSpPr>
          <p:nvPr>
            <p:ph type="body" idx="11"/>
          </p:nvPr>
        </p:nvSpPr>
        <p:spPr>
          <a:xfrm>
            <a:off x="1343023" y="605611"/>
            <a:ext cx="9291573" cy="303211"/>
          </a:xfrm>
        </p:spPr>
        <p:txBody>
          <a:bodyPr/>
          <a:lstStyle/>
          <a:p>
            <a:r>
              <a:rPr lang="en-US" dirty="0"/>
              <a:t>A tailor-made peptide combination provides best performance</a:t>
            </a:r>
          </a:p>
          <a:p>
            <a:endParaRPr lang="en-US" dirty="0"/>
          </a:p>
        </p:txBody>
      </p:sp>
      <p:sp>
        <p:nvSpPr>
          <p:cNvPr id="3" name="Title 2">
            <a:extLst>
              <a:ext uri="{FF2B5EF4-FFF2-40B4-BE49-F238E27FC236}">
                <a16:creationId xmlns:a16="http://schemas.microsoft.com/office/drawing/2014/main" id="{7EE4BDE8-D337-5298-5BC8-E41F40BB15AD}"/>
              </a:ext>
            </a:extLst>
          </p:cNvPr>
          <p:cNvSpPr>
            <a:spLocks noGrp="1"/>
          </p:cNvSpPr>
          <p:nvPr>
            <p:ph type="title"/>
          </p:nvPr>
        </p:nvSpPr>
        <p:spPr/>
        <p:txBody>
          <a:bodyPr/>
          <a:lstStyle/>
          <a:p>
            <a:r>
              <a:rPr lang="en-US" dirty="0"/>
              <a:t>SYN-TC® CB</a:t>
            </a:r>
          </a:p>
        </p:txBody>
      </p:sp>
      <p:sp>
        <p:nvSpPr>
          <p:cNvPr id="2" name="Slide Number Placeholder 1">
            <a:extLst>
              <a:ext uri="{FF2B5EF4-FFF2-40B4-BE49-F238E27FC236}">
                <a16:creationId xmlns:a16="http://schemas.microsoft.com/office/drawing/2014/main" id="{4B6CE789-BD29-7E14-19D3-D4A9520E6D3E}"/>
              </a:ext>
            </a:extLst>
          </p:cNvPr>
          <p:cNvSpPr>
            <a:spLocks noGrp="1"/>
          </p:cNvSpPr>
          <p:nvPr>
            <p:ph type="sldNum" sz="quarter" idx="10"/>
          </p:nvPr>
        </p:nvSpPr>
        <p:spPr/>
        <p:txBody>
          <a:bodyPr/>
          <a:lstStyle/>
          <a:p>
            <a:fld id="{5BA3E189-2F3A-42E5-B572-3520703B6186}" type="slidenum">
              <a:rPr lang="en-GB" smtClean="0"/>
              <a:pPr/>
              <a:t>4</a:t>
            </a:fld>
            <a:endParaRPr lang="en-GB"/>
          </a:p>
        </p:txBody>
      </p:sp>
      <p:sp>
        <p:nvSpPr>
          <p:cNvPr id="5" name="Text Placeholder 29">
            <a:extLst>
              <a:ext uri="{FF2B5EF4-FFF2-40B4-BE49-F238E27FC236}">
                <a16:creationId xmlns:a16="http://schemas.microsoft.com/office/drawing/2014/main" id="{4E42B8C0-E88B-89E2-9A57-2F11E70F3C23}"/>
              </a:ext>
            </a:extLst>
          </p:cNvPr>
          <p:cNvSpPr txBox="1">
            <a:spLocks/>
          </p:cNvSpPr>
          <p:nvPr/>
        </p:nvSpPr>
        <p:spPr>
          <a:xfrm>
            <a:off x="1425217" y="4014803"/>
            <a:ext cx="3268030" cy="53022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kern="1200" dirty="0">
                <a:solidFill>
                  <a:srgbClr val="897974"/>
                </a:solidFill>
                <a:latin typeface="DM Sans" pitchFamily="2" charset="0"/>
              </a:rPr>
              <a:t>Palm-Lys-Val-Lys-OH</a:t>
            </a:r>
          </a:p>
          <a:p>
            <a:endParaRPr lang="en-US" sz="1600" dirty="0">
              <a:solidFill>
                <a:srgbClr val="897974"/>
              </a:solidFill>
            </a:endParaRPr>
          </a:p>
        </p:txBody>
      </p:sp>
      <p:sp>
        <p:nvSpPr>
          <p:cNvPr id="6" name="Text Placeholder 33">
            <a:extLst>
              <a:ext uri="{FF2B5EF4-FFF2-40B4-BE49-F238E27FC236}">
                <a16:creationId xmlns:a16="http://schemas.microsoft.com/office/drawing/2014/main" id="{B078B6C9-44E6-EA52-27B0-84FF332BC3E4}"/>
              </a:ext>
            </a:extLst>
          </p:cNvPr>
          <p:cNvSpPr txBox="1">
            <a:spLocks/>
          </p:cNvSpPr>
          <p:nvPr/>
        </p:nvSpPr>
        <p:spPr>
          <a:xfrm>
            <a:off x="1425216" y="4452612"/>
            <a:ext cx="3268030" cy="1162880"/>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dirty="0">
                <a:solidFill>
                  <a:srgbClr val="4D3C35"/>
                </a:solidFill>
              </a:rPr>
              <a:t>INCI: </a:t>
            </a:r>
            <a:r>
              <a:rPr lang="en-US" sz="1400" dirty="0"/>
              <a:t>Palmitoyl Tripeptide-5</a:t>
            </a:r>
            <a:br>
              <a:rPr lang="en-US" sz="1400" dirty="0"/>
            </a:br>
            <a:endParaRPr lang="en-US" sz="1400" dirty="0"/>
          </a:p>
          <a:p>
            <a:r>
              <a:rPr lang="en-US" sz="1400" b="1" dirty="0">
                <a:solidFill>
                  <a:srgbClr val="4D3C35"/>
                </a:solidFill>
              </a:rPr>
              <a:t>Activity: </a:t>
            </a:r>
            <a:r>
              <a:rPr lang="en-US" sz="1400" dirty="0"/>
              <a:t>Significant effect on collagen III</a:t>
            </a:r>
          </a:p>
          <a:p>
            <a:endParaRPr lang="en-US" sz="1400" dirty="0"/>
          </a:p>
          <a:p>
            <a:endParaRPr lang="en-US" sz="1400" dirty="0"/>
          </a:p>
        </p:txBody>
      </p:sp>
      <p:sp>
        <p:nvSpPr>
          <p:cNvPr id="8" name="Text Placeholder 34">
            <a:extLst>
              <a:ext uri="{FF2B5EF4-FFF2-40B4-BE49-F238E27FC236}">
                <a16:creationId xmlns:a16="http://schemas.microsoft.com/office/drawing/2014/main" id="{E915578E-C735-9988-24B9-3CDA9D3F317F}"/>
              </a:ext>
            </a:extLst>
          </p:cNvPr>
          <p:cNvSpPr txBox="1">
            <a:spLocks/>
          </p:cNvSpPr>
          <p:nvPr/>
        </p:nvSpPr>
        <p:spPr>
          <a:xfrm>
            <a:off x="5030215" y="4014802"/>
            <a:ext cx="3271592" cy="632548"/>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kern="1200" dirty="0">
                <a:solidFill>
                  <a:srgbClr val="897974"/>
                </a:solidFill>
                <a:latin typeface="DM Sans" pitchFamily="2" charset="0"/>
              </a:rPr>
              <a:t>TDAC-Dab-Val-Dab-OH</a:t>
            </a:r>
          </a:p>
          <a:p>
            <a:endParaRPr lang="en-US" sz="1600" dirty="0">
              <a:solidFill>
                <a:srgbClr val="897974"/>
              </a:solidFill>
            </a:endParaRPr>
          </a:p>
        </p:txBody>
      </p:sp>
      <p:sp>
        <p:nvSpPr>
          <p:cNvPr id="9" name="Text Placeholder 35">
            <a:extLst>
              <a:ext uri="{FF2B5EF4-FFF2-40B4-BE49-F238E27FC236}">
                <a16:creationId xmlns:a16="http://schemas.microsoft.com/office/drawing/2014/main" id="{C925FE83-F228-D4F9-EC05-18C187CCF5AA}"/>
              </a:ext>
            </a:extLst>
          </p:cNvPr>
          <p:cNvSpPr txBox="1">
            <a:spLocks/>
          </p:cNvSpPr>
          <p:nvPr/>
        </p:nvSpPr>
        <p:spPr>
          <a:xfrm>
            <a:off x="5027853" y="4452611"/>
            <a:ext cx="3273954" cy="1703202"/>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dirty="0">
                <a:solidFill>
                  <a:srgbClr val="4D3C35"/>
                </a:solidFill>
              </a:rPr>
              <a:t>INCI: </a:t>
            </a:r>
            <a:r>
              <a:rPr lang="en-US" sz="1400" dirty="0"/>
              <a:t>Tetradecyl </a:t>
            </a:r>
            <a:r>
              <a:rPr lang="en-US" sz="1400" dirty="0" err="1"/>
              <a:t>Aminobutyroylvalylaminobutyric</a:t>
            </a:r>
            <a:r>
              <a:rPr lang="en-US" sz="1400" dirty="0"/>
              <a:t> Urea Acetate </a:t>
            </a:r>
            <a:br>
              <a:rPr lang="en-US" sz="1400" dirty="0"/>
            </a:br>
            <a:endParaRPr lang="en-US" sz="1400" dirty="0"/>
          </a:p>
          <a:p>
            <a:r>
              <a:rPr lang="en-US" sz="1400" b="1" dirty="0">
                <a:solidFill>
                  <a:srgbClr val="4D3C35"/>
                </a:solidFill>
              </a:rPr>
              <a:t>Activity: </a:t>
            </a:r>
            <a:r>
              <a:rPr lang="en-US" sz="1400" dirty="0"/>
              <a:t>Significant effect</a:t>
            </a:r>
            <a:br>
              <a:rPr lang="en-US" sz="1400" dirty="0"/>
            </a:br>
            <a:r>
              <a:rPr lang="en-US" sz="1400" dirty="0"/>
              <a:t>on collagen I</a:t>
            </a:r>
          </a:p>
          <a:p>
            <a:endParaRPr lang="en-US" sz="1400" dirty="0"/>
          </a:p>
        </p:txBody>
      </p:sp>
      <p:sp>
        <p:nvSpPr>
          <p:cNvPr id="10" name="Text Placeholder 36">
            <a:extLst>
              <a:ext uri="{FF2B5EF4-FFF2-40B4-BE49-F238E27FC236}">
                <a16:creationId xmlns:a16="http://schemas.microsoft.com/office/drawing/2014/main" id="{9637B023-3A53-ADF7-E410-C8BE58B00B2D}"/>
              </a:ext>
            </a:extLst>
          </p:cNvPr>
          <p:cNvSpPr txBox="1">
            <a:spLocks/>
          </p:cNvSpPr>
          <p:nvPr/>
        </p:nvSpPr>
        <p:spPr>
          <a:xfrm>
            <a:off x="8718608" y="4014802"/>
            <a:ext cx="3273954" cy="644901"/>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FontTx/>
              <a:buNone/>
              <a:defRPr/>
            </a:pPr>
            <a:r>
              <a:rPr lang="en-US" sz="1600" b="1" kern="1200" dirty="0">
                <a:solidFill>
                  <a:srgbClr val="897974"/>
                </a:solidFill>
                <a:latin typeface="DM Sans" pitchFamily="2" charset="0"/>
              </a:rPr>
              <a:t>Palm-Lys-Val-Dab-Thr-OH</a:t>
            </a:r>
          </a:p>
        </p:txBody>
      </p:sp>
      <p:sp>
        <p:nvSpPr>
          <p:cNvPr id="11" name="Text Placeholder 37">
            <a:extLst>
              <a:ext uri="{FF2B5EF4-FFF2-40B4-BE49-F238E27FC236}">
                <a16:creationId xmlns:a16="http://schemas.microsoft.com/office/drawing/2014/main" id="{C1E57009-811F-C73A-E3DF-80BFDF67CDF4}"/>
              </a:ext>
            </a:extLst>
          </p:cNvPr>
          <p:cNvSpPr txBox="1">
            <a:spLocks/>
          </p:cNvSpPr>
          <p:nvPr/>
        </p:nvSpPr>
        <p:spPr>
          <a:xfrm>
            <a:off x="8718607" y="4452611"/>
            <a:ext cx="3565161" cy="1799778"/>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dirty="0">
                <a:solidFill>
                  <a:srgbClr val="4D3C35"/>
                </a:solidFill>
              </a:rPr>
              <a:t>INCI: </a:t>
            </a:r>
            <a:r>
              <a:rPr lang="en-US" sz="1400" dirty="0"/>
              <a:t>Palmitoyl Dipeptide-5 </a:t>
            </a:r>
            <a:r>
              <a:rPr lang="en-US" sz="1400" dirty="0" err="1"/>
              <a:t>Diaminobutylroyl</a:t>
            </a:r>
            <a:r>
              <a:rPr lang="en-US" sz="1400" dirty="0"/>
              <a:t> </a:t>
            </a:r>
            <a:r>
              <a:rPr lang="en-US" sz="1400" dirty="0" err="1"/>
              <a:t>Hydroxythreonine</a:t>
            </a:r>
            <a:r>
              <a:rPr lang="en-US" sz="1400" dirty="0"/>
              <a:t> </a:t>
            </a:r>
            <a:br>
              <a:rPr lang="en-US" sz="1400" dirty="0"/>
            </a:br>
            <a:endParaRPr lang="en-US" sz="1400" dirty="0"/>
          </a:p>
          <a:p>
            <a:r>
              <a:rPr lang="en-US" sz="1400" b="1" dirty="0">
                <a:solidFill>
                  <a:srgbClr val="4D3C35"/>
                </a:solidFill>
              </a:rPr>
              <a:t>Activity: </a:t>
            </a:r>
            <a:r>
              <a:rPr lang="en-US" sz="1400" dirty="0"/>
              <a:t>Significant effect on DEJ anchoring collagens IV,VII, and XVII</a:t>
            </a:r>
          </a:p>
          <a:p>
            <a:endParaRPr lang="en-US" sz="1400" dirty="0"/>
          </a:p>
          <a:p>
            <a:endParaRPr lang="en-US" sz="1400" dirty="0"/>
          </a:p>
        </p:txBody>
      </p:sp>
      <p:sp>
        <p:nvSpPr>
          <p:cNvPr id="12" name="Rectangle 7">
            <a:extLst>
              <a:ext uri="{FF2B5EF4-FFF2-40B4-BE49-F238E27FC236}">
                <a16:creationId xmlns:a16="http://schemas.microsoft.com/office/drawing/2014/main" id="{641AF72B-D237-9EBE-C9D7-A52D5F059C18}"/>
              </a:ext>
            </a:extLst>
          </p:cNvPr>
          <p:cNvSpPr/>
          <p:nvPr/>
        </p:nvSpPr>
        <p:spPr>
          <a:xfrm>
            <a:off x="1529551" y="2002152"/>
            <a:ext cx="2459146" cy="1446475"/>
          </a:xfrm>
          <a:prstGeom prst="rect">
            <a:avLst/>
          </a:prstGeom>
          <a:blipFill dpi="0" rotWithShape="1">
            <a:blip r:embed="rId2" cstate="email">
              <a:alphaModFix amt="80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0">
            <a:extLst>
              <a:ext uri="{FF2B5EF4-FFF2-40B4-BE49-F238E27FC236}">
                <a16:creationId xmlns:a16="http://schemas.microsoft.com/office/drawing/2014/main" id="{60DC6928-3936-22F7-042A-E7920E0524AD}"/>
              </a:ext>
            </a:extLst>
          </p:cNvPr>
          <p:cNvPicPr>
            <a:picLocks noChangeAspect="1" noChangeArrowheads="1"/>
          </p:cNvPicPr>
          <p:nvPr/>
        </p:nvPicPr>
        <p:blipFill>
          <a:blip r:embed="rId3" cstate="email">
            <a:lum bright="6000"/>
            <a:alphaModFix amt="80000"/>
            <a:extLst>
              <a:ext uri="{28A0092B-C50C-407E-A947-70E740481C1C}">
                <a14:useLocalDpi xmlns:a14="http://schemas.microsoft.com/office/drawing/2010/main"/>
              </a:ext>
            </a:extLst>
          </a:blip>
          <a:srcRect t="107" b="107"/>
          <a:stretch>
            <a:fillRect/>
          </a:stretch>
        </p:blipFill>
        <p:spPr bwMode="auto">
          <a:xfrm>
            <a:off x="5381748" y="1873789"/>
            <a:ext cx="2026558" cy="170320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8">
            <a:extLst>
              <a:ext uri="{FF2B5EF4-FFF2-40B4-BE49-F238E27FC236}">
                <a16:creationId xmlns:a16="http://schemas.microsoft.com/office/drawing/2014/main" id="{42ACC3AD-301B-F8EF-6A27-0394DCCBC6CB}"/>
              </a:ext>
            </a:extLst>
          </p:cNvPr>
          <p:cNvPicPr>
            <a:picLocks noChangeAspect="1" noChangeArrowheads="1"/>
          </p:cNvPicPr>
          <p:nvPr/>
        </p:nvPicPr>
        <p:blipFill rotWithShape="1">
          <a:blip r:embed="rId4" cstate="email">
            <a:lum bright="6000"/>
            <a:alphaModFix amt="80000"/>
            <a:extLst>
              <a:ext uri="{28A0092B-C50C-407E-A947-70E740481C1C}">
                <a14:useLocalDpi xmlns:a14="http://schemas.microsoft.com/office/drawing/2010/main"/>
              </a:ext>
            </a:extLst>
          </a:blip>
          <a:srcRect l="5670" r="-2988"/>
          <a:stretch/>
        </p:blipFill>
        <p:spPr bwMode="auto">
          <a:xfrm>
            <a:off x="8951669" y="1873789"/>
            <a:ext cx="2224442" cy="170320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87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6CB1E-FC44-4813-E260-CEDF23EB4C2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B719D0-AEA9-F13A-7B8B-DB066DA26120}"/>
              </a:ext>
            </a:extLst>
          </p:cNvPr>
          <p:cNvSpPr>
            <a:spLocks noGrp="1"/>
          </p:cNvSpPr>
          <p:nvPr>
            <p:ph type="sldNum" sz="quarter" idx="10"/>
          </p:nvPr>
        </p:nvSpPr>
        <p:spPr/>
        <p:txBody>
          <a:bodyPr/>
          <a:lstStyle/>
          <a:p>
            <a:fld id="{5BA3E189-2F3A-42E5-B572-3520703B6186}" type="slidenum">
              <a:rPr lang="en-GB" smtClean="0"/>
              <a:pPr/>
              <a:t>5</a:t>
            </a:fld>
            <a:endParaRPr lang="en-GB"/>
          </a:p>
        </p:txBody>
      </p:sp>
      <p:sp>
        <p:nvSpPr>
          <p:cNvPr id="5" name="Title 4">
            <a:extLst>
              <a:ext uri="{FF2B5EF4-FFF2-40B4-BE49-F238E27FC236}">
                <a16:creationId xmlns:a16="http://schemas.microsoft.com/office/drawing/2014/main" id="{CD3B7E9A-AA05-C860-4821-7EE93EACC621}"/>
              </a:ext>
            </a:extLst>
          </p:cNvPr>
          <p:cNvSpPr>
            <a:spLocks noGrp="1"/>
          </p:cNvSpPr>
          <p:nvPr>
            <p:ph type="title"/>
          </p:nvPr>
        </p:nvSpPr>
        <p:spPr>
          <a:xfrm>
            <a:off x="302401" y="302400"/>
            <a:ext cx="11584800" cy="632548"/>
          </a:xfrm>
        </p:spPr>
        <p:txBody>
          <a:bodyPr/>
          <a:lstStyle/>
          <a:p>
            <a:r>
              <a:rPr lang="en-US" dirty="0">
                <a:latin typeface="DM Sans"/>
              </a:rPr>
              <a:t>SYN-TC® CB</a:t>
            </a:r>
            <a:endParaRPr lang="en-US" dirty="0"/>
          </a:p>
        </p:txBody>
      </p:sp>
      <p:sp>
        <p:nvSpPr>
          <p:cNvPr id="3" name="Text Placeholder 6">
            <a:extLst>
              <a:ext uri="{FF2B5EF4-FFF2-40B4-BE49-F238E27FC236}">
                <a16:creationId xmlns:a16="http://schemas.microsoft.com/office/drawing/2014/main" id="{B4938A01-E390-299A-FB83-824930F9899F}"/>
              </a:ext>
            </a:extLst>
          </p:cNvPr>
          <p:cNvSpPr txBox="1">
            <a:spLocks/>
          </p:cNvSpPr>
          <p:nvPr/>
        </p:nvSpPr>
        <p:spPr>
          <a:xfrm>
            <a:off x="302401" y="605611"/>
            <a:ext cx="9170372"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Skin smoothing activity at a glance</a:t>
            </a:r>
          </a:p>
        </p:txBody>
      </p:sp>
      <p:graphicFrame>
        <p:nvGraphicFramePr>
          <p:cNvPr id="16" name="Table 5">
            <a:extLst>
              <a:ext uri="{FF2B5EF4-FFF2-40B4-BE49-F238E27FC236}">
                <a16:creationId xmlns:a16="http://schemas.microsoft.com/office/drawing/2014/main" id="{46CE711B-E575-BCDB-874F-82BBA667CD40}"/>
              </a:ext>
            </a:extLst>
          </p:cNvPr>
          <p:cNvGraphicFramePr>
            <a:graphicFrameLocks noGrp="1"/>
          </p:cNvGraphicFramePr>
          <p:nvPr>
            <p:extLst>
              <p:ext uri="{D42A27DB-BD31-4B8C-83A1-F6EECF244321}">
                <p14:modId xmlns:p14="http://schemas.microsoft.com/office/powerpoint/2010/main" val="3101376767"/>
              </p:ext>
            </p:extLst>
          </p:nvPr>
        </p:nvGraphicFramePr>
        <p:xfrm>
          <a:off x="302397" y="1476874"/>
          <a:ext cx="11589564" cy="4273746"/>
        </p:xfrm>
        <a:graphic>
          <a:graphicData uri="http://schemas.openxmlformats.org/drawingml/2006/table">
            <a:tbl>
              <a:tblPr firstRow="1" bandRow="1">
                <a:tableStyleId>{1FECB4D8-DB02-4DC6-A0A2-4F2EBAE1DC90}</a:tableStyleId>
              </a:tblPr>
              <a:tblGrid>
                <a:gridCol w="2145528">
                  <a:extLst>
                    <a:ext uri="{9D8B030D-6E8A-4147-A177-3AD203B41FA5}">
                      <a16:colId xmlns:a16="http://schemas.microsoft.com/office/drawing/2014/main" val="1708717493"/>
                    </a:ext>
                  </a:extLst>
                </a:gridCol>
                <a:gridCol w="2257425">
                  <a:extLst>
                    <a:ext uri="{9D8B030D-6E8A-4147-A177-3AD203B41FA5}">
                      <a16:colId xmlns:a16="http://schemas.microsoft.com/office/drawing/2014/main" val="2736147919"/>
                    </a:ext>
                  </a:extLst>
                </a:gridCol>
                <a:gridCol w="2619375">
                  <a:extLst>
                    <a:ext uri="{9D8B030D-6E8A-4147-A177-3AD203B41FA5}">
                      <a16:colId xmlns:a16="http://schemas.microsoft.com/office/drawing/2014/main" val="2970260464"/>
                    </a:ext>
                  </a:extLst>
                </a:gridCol>
                <a:gridCol w="1847945">
                  <a:extLst>
                    <a:ext uri="{9D8B030D-6E8A-4147-A177-3AD203B41FA5}">
                      <a16:colId xmlns:a16="http://schemas.microsoft.com/office/drawing/2014/main" val="3763671001"/>
                    </a:ext>
                  </a:extLst>
                </a:gridCol>
                <a:gridCol w="2719291">
                  <a:extLst>
                    <a:ext uri="{9D8B030D-6E8A-4147-A177-3AD203B41FA5}">
                      <a16:colId xmlns:a16="http://schemas.microsoft.com/office/drawing/2014/main" val="3611121307"/>
                    </a:ext>
                  </a:extLst>
                </a:gridCol>
              </a:tblGrid>
              <a:tr h="536428">
                <a:tc>
                  <a:txBody>
                    <a:bodyPr/>
                    <a:lstStyle/>
                    <a:p>
                      <a:pPr algn="l"/>
                      <a:endParaRPr lang="en-GB" noProof="0">
                        <a:latin typeface="+mj-lt"/>
                      </a:endParaRPr>
                    </a:p>
                  </a:txBody>
                  <a:tcPr>
                    <a:lnL w="12700" cmpd="sng">
                      <a:noFill/>
                    </a:lnL>
                    <a:lnR>
                      <a:noFill/>
                    </a:lnR>
                    <a:lnT w="12700" cmpd="sng">
                      <a:noFill/>
                    </a:lnT>
                    <a:lnB w="12700" cmpd="sng">
                      <a:noFill/>
                    </a:lnB>
                    <a:lnTlToBr w="12700" cmpd="sng">
                      <a:noFill/>
                      <a:prstDash val="solid"/>
                    </a:lnTlToBr>
                    <a:lnBlToTr w="12700" cmpd="sng">
                      <a:noFill/>
                      <a:prstDash val="solid"/>
                    </a:lnBlToTr>
                    <a:solidFill>
                      <a:srgbClr val="897974"/>
                    </a:solidFill>
                  </a:tcPr>
                </a:tc>
                <a:tc>
                  <a:txBody>
                    <a:bodyPr/>
                    <a:lstStyle/>
                    <a:p>
                      <a:pPr algn="ctr"/>
                      <a:r>
                        <a:rPr lang="en-GB" sz="1400" b="1" noProof="0"/>
                        <a:t>Palm-Lys-Val-Lys-OH</a:t>
                      </a:r>
                      <a:endParaRPr lang="en-GB" sz="1400" b="1" i="0" noProof="0">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8979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noProof="0"/>
                        <a:t>TDAC-Dab-Val-Dab-OH</a:t>
                      </a:r>
                      <a:endParaRPr lang="en-GB" sz="1400" b="1" i="0" noProof="0">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8979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noProof="0" dirty="0"/>
                        <a:t>Palm-Lys-Val-</a:t>
                      </a:r>
                      <a:br>
                        <a:rPr lang="en-GB" sz="1400" b="1" noProof="0" dirty="0"/>
                      </a:br>
                      <a:r>
                        <a:rPr lang="en-GB" sz="1400" b="1" noProof="0" dirty="0"/>
                        <a:t>Dab-Thr-OH</a:t>
                      </a:r>
                      <a:endParaRPr lang="en-GB" sz="1400" b="1" i="0" noProof="0" dirty="0">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8979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noProof="0" dirty="0"/>
                        <a:t>Main skin benefit</a:t>
                      </a:r>
                      <a:endParaRPr lang="en-GB" sz="1400" b="1" i="0" noProof="0" dirty="0">
                        <a:latin typeface="+mj-lt"/>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rgbClr val="897974"/>
                    </a:solidFill>
                  </a:tcPr>
                </a:tc>
                <a:extLst>
                  <a:ext uri="{0D108BD9-81ED-4DB2-BD59-A6C34878D82A}">
                    <a16:rowId xmlns:a16="http://schemas.microsoft.com/office/drawing/2014/main" val="1750660870"/>
                  </a:ext>
                </a:extLst>
              </a:tr>
              <a:tr h="681388">
                <a:tc>
                  <a:txBody>
                    <a:bodyPr/>
                    <a:lstStyle/>
                    <a:p>
                      <a:pPr algn="l"/>
                      <a:r>
                        <a:rPr lang="en-GB" sz="1600" b="0" noProof="0">
                          <a:solidFill>
                            <a:schemeClr val="tx1"/>
                          </a:solidFill>
                        </a:rPr>
                        <a:t>Collagen I</a:t>
                      </a:r>
                      <a:endParaRPr lang="en-GB" sz="1600" b="0" i="0" noProof="0">
                        <a:solidFill>
                          <a:schemeClr val="tx1"/>
                        </a:solidFill>
                        <a:latin typeface="+mj-lt"/>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endParaRPr lang="en-GB" sz="1600" b="0" i="0" noProof="0">
                        <a:solidFill>
                          <a:schemeClr val="tx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GB" sz="1600" b="1" noProof="0" dirty="0">
                          <a:solidFill>
                            <a:srgbClr val="897974"/>
                          </a:solidFill>
                        </a:rPr>
                        <a:t>+110%</a:t>
                      </a:r>
                      <a:endParaRPr lang="en-GB" sz="1600" b="1" i="0" noProof="0" dirty="0">
                        <a:solidFill>
                          <a:srgbClr val="897974"/>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endParaRPr lang="en-GB" sz="1600" b="0" i="0" noProof="0">
                        <a:solidFill>
                          <a:schemeClr val="tx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a:r>
                        <a:rPr lang="en-GB" sz="1400" b="0" noProof="0" dirty="0">
                          <a:solidFill>
                            <a:schemeClr val="tx1"/>
                          </a:solidFill>
                        </a:rPr>
                        <a:t>More and stable collagen </a:t>
                      </a:r>
                      <a:r>
                        <a:rPr lang="en-GB" sz="1400" b="0" noProof="0" dirty="0" err="1">
                          <a:solidFill>
                            <a:schemeClr val="tx1"/>
                          </a:solidFill>
                        </a:rPr>
                        <a:t>fibers</a:t>
                      </a:r>
                      <a:r>
                        <a:rPr lang="en-GB" sz="1400" b="0" noProof="0" dirty="0">
                          <a:solidFill>
                            <a:schemeClr val="tx1"/>
                          </a:solidFill>
                        </a:rPr>
                        <a:t> in the skin, enhanced resiliency</a:t>
                      </a:r>
                      <a:endParaRPr lang="en-GB" sz="1400" b="0" i="0" noProof="0" dirty="0">
                        <a:solidFill>
                          <a:schemeClr val="tx1"/>
                        </a:solidFill>
                        <a:latin typeface="+mj-lt"/>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1955440"/>
                  </a:ext>
                </a:extLst>
              </a:tr>
              <a:tr h="8801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noProof="0">
                          <a:solidFill>
                            <a:schemeClr val="tx1"/>
                          </a:solidFill>
                        </a:rPr>
                        <a:t>Collagen III</a:t>
                      </a:r>
                      <a:endParaRPr lang="en-GB" sz="1600" b="0" i="0" noProof="0">
                        <a:solidFill>
                          <a:schemeClr val="tx1"/>
                        </a:solidFill>
                        <a:latin typeface="+mj-lt"/>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algn="ctr"/>
                      <a:r>
                        <a:rPr lang="en-GB" sz="1600" b="1" noProof="0" dirty="0">
                          <a:solidFill>
                            <a:srgbClr val="897974"/>
                          </a:solidFill>
                        </a:rPr>
                        <a:t>+40%</a:t>
                      </a:r>
                      <a:endParaRPr lang="en-GB" sz="1600" b="1" i="0" noProof="0" dirty="0">
                        <a:solidFill>
                          <a:srgbClr val="897974"/>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algn="ctr"/>
                      <a:endParaRPr lang="en-GB" sz="1600" b="0" i="0" noProof="0" dirty="0">
                        <a:solidFill>
                          <a:schemeClr val="tx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algn="ctr"/>
                      <a:endParaRPr lang="en-GB" sz="1600" b="0" i="0" noProof="0">
                        <a:solidFill>
                          <a:schemeClr val="tx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algn="l"/>
                      <a:r>
                        <a:rPr lang="en-GB" sz="1400" b="0" noProof="0">
                          <a:solidFill>
                            <a:schemeClr val="tx1"/>
                          </a:solidFill>
                        </a:rPr>
                        <a:t>Share of “youth” collagen increased, fine tunes homogeneity and flexibility of collagen fibers</a:t>
                      </a:r>
                      <a:endParaRPr lang="en-GB" sz="1400" b="0" i="0" noProof="0">
                        <a:solidFill>
                          <a:schemeClr val="tx1"/>
                        </a:solidFill>
                        <a:latin typeface="+mj-lt"/>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880861346"/>
                  </a:ext>
                </a:extLst>
              </a:tr>
              <a:tr h="4699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noProof="0">
                          <a:solidFill>
                            <a:schemeClr val="tx1"/>
                          </a:solidFill>
                        </a:rPr>
                        <a:t>Collagen IV</a:t>
                      </a:r>
                      <a:endParaRPr lang="en-GB" sz="1600" b="0" i="0" noProof="0">
                        <a:solidFill>
                          <a:schemeClr val="tx1"/>
                        </a:solidFill>
                        <a:latin typeface="+mj-lt"/>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endParaRPr lang="en-GB" sz="1600" b="0" i="0" noProof="0">
                        <a:solidFill>
                          <a:schemeClr val="tx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endParaRPr lang="en-GB" sz="1600" b="0" i="0" noProof="0">
                        <a:solidFill>
                          <a:schemeClr val="tx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GB" sz="1600" b="1" noProof="0" dirty="0">
                          <a:solidFill>
                            <a:srgbClr val="897974"/>
                          </a:solidFill>
                        </a:rPr>
                        <a:t>+190%</a:t>
                      </a:r>
                      <a:endParaRPr lang="en-GB" sz="1600" b="1" i="0" noProof="0" dirty="0">
                        <a:solidFill>
                          <a:srgbClr val="897974"/>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a:r>
                        <a:rPr lang="en-GB" sz="1400" b="0" noProof="0">
                          <a:solidFill>
                            <a:schemeClr val="tx1"/>
                          </a:solidFill>
                        </a:rPr>
                        <a:t>Improved stability of the DEJ</a:t>
                      </a:r>
                      <a:endParaRPr lang="en-GB" sz="1400" b="0" i="0" noProof="0">
                        <a:solidFill>
                          <a:schemeClr val="tx1"/>
                        </a:solidFill>
                        <a:latin typeface="+mj-lt"/>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73730601"/>
                  </a:ext>
                </a:extLst>
              </a:tr>
              <a:tr h="536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noProof="0">
                          <a:solidFill>
                            <a:schemeClr val="tx1"/>
                          </a:solidFill>
                        </a:rPr>
                        <a:t>Collagen VII</a:t>
                      </a:r>
                      <a:endParaRPr lang="en-GB" sz="1600" b="0" i="0" noProof="0">
                        <a:solidFill>
                          <a:schemeClr val="tx1"/>
                        </a:solidFill>
                        <a:latin typeface="+mj-lt"/>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algn="ctr"/>
                      <a:endParaRPr lang="en-GB" sz="1600" b="0" i="0" noProof="0">
                        <a:solidFill>
                          <a:schemeClr val="tx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algn="ctr"/>
                      <a:endParaRPr lang="en-GB" sz="1600" b="0" i="0" noProof="0">
                        <a:solidFill>
                          <a:schemeClr val="tx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algn="ctr"/>
                      <a:r>
                        <a:rPr lang="en-GB" sz="1600" b="1" noProof="0" dirty="0">
                          <a:solidFill>
                            <a:srgbClr val="897974"/>
                          </a:solidFill>
                        </a:rPr>
                        <a:t>+60%</a:t>
                      </a:r>
                      <a:endParaRPr lang="en-GB" sz="1600" b="1" i="0" noProof="0" dirty="0">
                        <a:solidFill>
                          <a:srgbClr val="897974"/>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algn="l"/>
                      <a:r>
                        <a:rPr lang="en-GB" sz="1400" b="0" noProof="0">
                          <a:solidFill>
                            <a:schemeClr val="tx1"/>
                          </a:solidFill>
                        </a:rPr>
                        <a:t>Improved anchor functionality of the DEJ towards dermis</a:t>
                      </a:r>
                      <a:endParaRPr lang="en-GB" sz="1400" b="0" i="0" noProof="0">
                        <a:solidFill>
                          <a:schemeClr val="tx1"/>
                        </a:solidFill>
                        <a:latin typeface="+mj-lt"/>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4175401451"/>
                  </a:ext>
                </a:extLst>
              </a:tr>
              <a:tr h="536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noProof="0">
                          <a:solidFill>
                            <a:schemeClr val="tx1"/>
                          </a:solidFill>
                        </a:rPr>
                        <a:t>Collagen XVII</a:t>
                      </a:r>
                      <a:endParaRPr lang="en-GB" sz="1600" b="0" i="0" noProof="0">
                        <a:solidFill>
                          <a:schemeClr val="tx1"/>
                        </a:solidFill>
                        <a:latin typeface="+mj-lt"/>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endParaRPr lang="en-GB" sz="1600" b="0" i="0" noProof="0">
                        <a:solidFill>
                          <a:schemeClr val="tx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endParaRPr lang="en-GB" sz="1600" b="0" i="0" noProof="0">
                        <a:solidFill>
                          <a:schemeClr val="tx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GB" sz="1600" b="1" noProof="0" dirty="0">
                          <a:solidFill>
                            <a:srgbClr val="897974"/>
                          </a:solidFill>
                        </a:rPr>
                        <a:t>+120%</a:t>
                      </a:r>
                      <a:endParaRPr lang="en-GB" sz="1600" b="1" i="0" noProof="0" dirty="0">
                        <a:solidFill>
                          <a:srgbClr val="897974"/>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a:r>
                        <a:rPr lang="en-GB" sz="1400" b="0" noProof="0">
                          <a:solidFill>
                            <a:schemeClr val="tx1"/>
                          </a:solidFill>
                        </a:rPr>
                        <a:t>Improved anchor functionality of the DEJ towards epidermis</a:t>
                      </a:r>
                      <a:endParaRPr lang="en-GB" sz="1400" b="0" i="0" noProof="0">
                        <a:solidFill>
                          <a:schemeClr val="tx1"/>
                        </a:solidFill>
                        <a:latin typeface="+mj-lt"/>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7559945"/>
                  </a:ext>
                </a:extLst>
              </a:tr>
              <a:tr h="4826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noProof="0">
                          <a:solidFill>
                            <a:schemeClr val="bg1"/>
                          </a:solidFill>
                        </a:rPr>
                        <a:t>Total skin collagen</a:t>
                      </a:r>
                      <a:endParaRPr lang="en-GB" sz="1600" b="1" i="0" noProof="0">
                        <a:solidFill>
                          <a:schemeClr val="bg1"/>
                        </a:solidFill>
                        <a:latin typeface="+mj-lt"/>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rgbClr val="4D3C35"/>
                    </a:solidFill>
                  </a:tcPr>
                </a:tc>
                <a:tc>
                  <a:txBody>
                    <a:bodyPr/>
                    <a:lstStyle/>
                    <a:p>
                      <a:pPr algn="l"/>
                      <a:r>
                        <a:rPr lang="en-GB" sz="1600" b="1" noProof="0">
                          <a:solidFill>
                            <a:schemeClr val="bg1"/>
                          </a:solidFill>
                        </a:rPr>
                        <a:t>SYN-TC® CB</a:t>
                      </a:r>
                      <a:endParaRPr lang="en-GB" sz="1600" b="1" i="0" noProof="0">
                        <a:solidFill>
                          <a:schemeClr val="bg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4D3C35"/>
                    </a:solidFill>
                  </a:tcPr>
                </a:tc>
                <a:tc>
                  <a:txBody>
                    <a:bodyPr/>
                    <a:lstStyle/>
                    <a:p>
                      <a:pPr algn="l"/>
                      <a:r>
                        <a:rPr lang="en-GB" sz="1600" b="1" noProof="0">
                          <a:solidFill>
                            <a:schemeClr val="bg1"/>
                          </a:solidFill>
                        </a:rPr>
                        <a:t>SYN-TC® CB</a:t>
                      </a:r>
                      <a:endParaRPr lang="en-GB" sz="1600" b="1" i="0" noProof="0">
                        <a:solidFill>
                          <a:schemeClr val="bg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4D3C35"/>
                    </a:solidFill>
                  </a:tcPr>
                </a:tc>
                <a:tc>
                  <a:txBody>
                    <a:bodyPr/>
                    <a:lstStyle/>
                    <a:p>
                      <a:pPr algn="l"/>
                      <a:r>
                        <a:rPr lang="en-GB" sz="1600" b="1" noProof="0">
                          <a:solidFill>
                            <a:schemeClr val="bg1"/>
                          </a:solidFill>
                        </a:rPr>
                        <a:t>SYN-TC® CB</a:t>
                      </a:r>
                      <a:endParaRPr lang="en-GB" sz="1600" b="1" i="0" noProof="0">
                        <a:solidFill>
                          <a:schemeClr val="bg1"/>
                        </a:solidFill>
                        <a:latin typeface="+mj-lt"/>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4D3C35"/>
                    </a:solidFill>
                  </a:tcPr>
                </a:tc>
                <a:tc>
                  <a:txBody>
                    <a:bodyPr/>
                    <a:lstStyle/>
                    <a:p>
                      <a:pPr algn="l"/>
                      <a:r>
                        <a:rPr lang="en-GB" sz="1400" b="1" noProof="0" dirty="0">
                          <a:solidFill>
                            <a:schemeClr val="bg1"/>
                          </a:solidFill>
                        </a:rPr>
                        <a:t>Quantity, quality and </a:t>
                      </a:r>
                      <a:br>
                        <a:rPr lang="en-GB" sz="1400" b="1" noProof="0" dirty="0">
                          <a:solidFill>
                            <a:schemeClr val="bg1"/>
                          </a:solidFill>
                        </a:rPr>
                      </a:br>
                      <a:r>
                        <a:rPr lang="en-GB" sz="1400" b="1" noProof="0" dirty="0">
                          <a:solidFill>
                            <a:schemeClr val="bg1"/>
                          </a:solidFill>
                        </a:rPr>
                        <a:t>functionality improvement</a:t>
                      </a:r>
                      <a:endParaRPr lang="en-GB" sz="1400" b="1" i="0" noProof="0" dirty="0">
                        <a:solidFill>
                          <a:schemeClr val="bg1"/>
                        </a:solidFill>
                        <a:latin typeface="+mj-lt"/>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rgbClr val="4D3C35"/>
                    </a:solidFill>
                  </a:tcPr>
                </a:tc>
                <a:extLst>
                  <a:ext uri="{0D108BD9-81ED-4DB2-BD59-A6C34878D82A}">
                    <a16:rowId xmlns:a16="http://schemas.microsoft.com/office/drawing/2014/main" val="1899441163"/>
                  </a:ext>
                </a:extLst>
              </a:tr>
            </a:tbl>
          </a:graphicData>
        </a:graphic>
      </p:graphicFrame>
      <p:sp>
        <p:nvSpPr>
          <p:cNvPr id="18" name="Text Placeholder 5">
            <a:extLst>
              <a:ext uri="{FF2B5EF4-FFF2-40B4-BE49-F238E27FC236}">
                <a16:creationId xmlns:a16="http://schemas.microsoft.com/office/drawing/2014/main" id="{C9D52934-C94A-75F3-366A-C987AC3239EA}"/>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dirty="0">
                <a:latin typeface="+mn-lt"/>
              </a:rPr>
              <a:t>in vitro efficacy</a:t>
            </a:r>
          </a:p>
        </p:txBody>
      </p:sp>
      <p:pic>
        <p:nvPicPr>
          <p:cNvPr id="20" name="Picture 19">
            <a:extLst>
              <a:ext uri="{FF2B5EF4-FFF2-40B4-BE49-F238E27FC236}">
                <a16:creationId xmlns:a16="http://schemas.microsoft.com/office/drawing/2014/main" id="{A029113C-577D-8441-BA84-BE543684F72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16635" y="303149"/>
            <a:ext cx="972964" cy="422878"/>
          </a:xfrm>
          <a:prstGeom prst="rect">
            <a:avLst/>
          </a:prstGeom>
        </p:spPr>
      </p:pic>
    </p:spTree>
    <p:extLst>
      <p:ext uri="{BB962C8B-B14F-4D97-AF65-F5344CB8AC3E}">
        <p14:creationId xmlns:p14="http://schemas.microsoft.com/office/powerpoint/2010/main" val="3955299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9A9DC-E34F-A973-7FAB-19717AF8A27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D77FAB-4631-7C10-EA96-13A9126A7D39}"/>
              </a:ext>
            </a:extLst>
          </p:cNvPr>
          <p:cNvSpPr>
            <a:spLocks noGrp="1"/>
          </p:cNvSpPr>
          <p:nvPr>
            <p:ph type="sldNum" sz="quarter" idx="10"/>
          </p:nvPr>
        </p:nvSpPr>
        <p:spPr/>
        <p:txBody>
          <a:bodyPr/>
          <a:lstStyle/>
          <a:p>
            <a:fld id="{5BA3E189-2F3A-42E5-B572-3520703B6186}" type="slidenum">
              <a:rPr lang="en-GB" smtClean="0"/>
              <a:pPr/>
              <a:t>6</a:t>
            </a:fld>
            <a:endParaRPr lang="en-GB"/>
          </a:p>
        </p:txBody>
      </p:sp>
      <p:sp>
        <p:nvSpPr>
          <p:cNvPr id="5" name="Title 4">
            <a:extLst>
              <a:ext uri="{FF2B5EF4-FFF2-40B4-BE49-F238E27FC236}">
                <a16:creationId xmlns:a16="http://schemas.microsoft.com/office/drawing/2014/main" id="{625A0CA2-B16D-7F00-939C-84D9801B49DE}"/>
              </a:ext>
            </a:extLst>
          </p:cNvPr>
          <p:cNvSpPr>
            <a:spLocks noGrp="1"/>
          </p:cNvSpPr>
          <p:nvPr>
            <p:ph type="title"/>
          </p:nvPr>
        </p:nvSpPr>
        <p:spPr>
          <a:xfrm>
            <a:off x="302400" y="302400"/>
            <a:ext cx="8163867" cy="632548"/>
          </a:xfrm>
        </p:spPr>
        <p:txBody>
          <a:bodyPr/>
          <a:lstStyle/>
          <a:p>
            <a:r>
              <a:rPr lang="en-US" dirty="0">
                <a:latin typeface="DM Sans"/>
              </a:rPr>
              <a:t>Significant up-regulation of dermal Collagen I and III in human skin fibroblasts</a:t>
            </a:r>
            <a:endParaRPr lang="en-US" dirty="0"/>
          </a:p>
        </p:txBody>
      </p:sp>
      <p:sp>
        <p:nvSpPr>
          <p:cNvPr id="7" name="Rechthoek 14">
            <a:extLst>
              <a:ext uri="{FF2B5EF4-FFF2-40B4-BE49-F238E27FC236}">
                <a16:creationId xmlns:a16="http://schemas.microsoft.com/office/drawing/2014/main" id="{FCBB7102-29CA-B3BD-E209-E170F2EF7193}"/>
              </a:ext>
            </a:extLst>
          </p:cNvPr>
          <p:cNvSpPr/>
          <p:nvPr/>
        </p:nvSpPr>
        <p:spPr>
          <a:xfrm>
            <a:off x="6177304" y="4990397"/>
            <a:ext cx="4215600" cy="10097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r>
              <a:rPr lang="en-GB" sz="1600" b="1" dirty="0">
                <a:solidFill>
                  <a:srgbClr val="897974"/>
                </a:solidFill>
              </a:rPr>
              <a:t>Palm-Lys-Val-Lys-OH</a:t>
            </a:r>
            <a:r>
              <a:rPr lang="en-GB" sz="1600" dirty="0">
                <a:solidFill>
                  <a:schemeClr val="tx1"/>
                </a:solidFill>
              </a:rPr>
              <a:t>                                                    stimulates Collagen III Synthesis in a dose dependent manner up to 40%.</a:t>
            </a:r>
          </a:p>
        </p:txBody>
      </p:sp>
      <p:sp>
        <p:nvSpPr>
          <p:cNvPr id="8" name="Rechthoek 13">
            <a:extLst>
              <a:ext uri="{FF2B5EF4-FFF2-40B4-BE49-F238E27FC236}">
                <a16:creationId xmlns:a16="http://schemas.microsoft.com/office/drawing/2014/main" id="{D43EC3B5-A953-AB00-AFBB-17E6259C0422}"/>
              </a:ext>
            </a:extLst>
          </p:cNvPr>
          <p:cNvSpPr/>
          <p:nvPr/>
        </p:nvSpPr>
        <p:spPr>
          <a:xfrm>
            <a:off x="822712" y="4981472"/>
            <a:ext cx="4213984" cy="10097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r>
              <a:rPr lang="en-GB" sz="1600" b="1" dirty="0">
                <a:solidFill>
                  <a:srgbClr val="897974"/>
                </a:solidFill>
              </a:rPr>
              <a:t>TDAC-Dab-Val-Dab-OH </a:t>
            </a:r>
            <a:r>
              <a:rPr lang="en-GB" sz="1600" dirty="0">
                <a:solidFill>
                  <a:schemeClr val="tx1"/>
                </a:solidFill>
              </a:rPr>
              <a:t>                                           stimulates Collagen 1 Synthesis in a dose dependent manner up to 110%.</a:t>
            </a:r>
          </a:p>
        </p:txBody>
      </p:sp>
      <p:sp>
        <p:nvSpPr>
          <p:cNvPr id="9" name="Text Placeholder 5">
            <a:extLst>
              <a:ext uri="{FF2B5EF4-FFF2-40B4-BE49-F238E27FC236}">
                <a16:creationId xmlns:a16="http://schemas.microsoft.com/office/drawing/2014/main" id="{3BF93759-AE39-FE42-B8F7-EB94198E40A7}"/>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dirty="0">
                <a:latin typeface="+mn-lt"/>
              </a:rPr>
              <a:t>in vitro efficacy</a:t>
            </a:r>
          </a:p>
        </p:txBody>
      </p:sp>
      <p:pic>
        <p:nvPicPr>
          <p:cNvPr id="10" name="Picture 9">
            <a:extLst>
              <a:ext uri="{FF2B5EF4-FFF2-40B4-BE49-F238E27FC236}">
                <a16:creationId xmlns:a16="http://schemas.microsoft.com/office/drawing/2014/main" id="{FDEA3221-7839-7DE9-931A-AFEEABDBE10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16635" y="303149"/>
            <a:ext cx="972964" cy="422878"/>
          </a:xfrm>
          <a:prstGeom prst="rect">
            <a:avLst/>
          </a:prstGeom>
        </p:spPr>
      </p:pic>
      <p:pic>
        <p:nvPicPr>
          <p:cNvPr id="11" name="Picture 10" descr="A comparison of a graph&#10;&#10;AI-generated content may be incorrect.">
            <a:extLst>
              <a:ext uri="{FF2B5EF4-FFF2-40B4-BE49-F238E27FC236}">
                <a16:creationId xmlns:a16="http://schemas.microsoft.com/office/drawing/2014/main" id="{EC0260BA-1D8A-C57C-622F-87C3FD58701F}"/>
              </a:ext>
            </a:extLst>
          </p:cNvPr>
          <p:cNvPicPr>
            <a:picLocks noChangeAspect="1"/>
          </p:cNvPicPr>
          <p:nvPr/>
        </p:nvPicPr>
        <p:blipFill>
          <a:blip r:embed="rId4">
            <a:extLst>
              <a:ext uri="{28A0092B-C50C-407E-A947-70E740481C1C}">
                <a14:useLocalDpi xmlns:a14="http://schemas.microsoft.com/office/drawing/2010/main" val="0"/>
              </a:ext>
            </a:extLst>
          </a:blip>
          <a:srcRect t="15542" b="15529"/>
          <a:stretch/>
        </p:blipFill>
        <p:spPr>
          <a:xfrm>
            <a:off x="302398" y="1158281"/>
            <a:ext cx="10172909" cy="3944298"/>
          </a:xfrm>
          <a:prstGeom prst="rect">
            <a:avLst/>
          </a:prstGeom>
        </p:spPr>
      </p:pic>
    </p:spTree>
    <p:extLst>
      <p:ext uri="{BB962C8B-B14F-4D97-AF65-F5344CB8AC3E}">
        <p14:creationId xmlns:p14="http://schemas.microsoft.com/office/powerpoint/2010/main" val="1392994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E84E4-5BDD-1B70-B39A-A5FBDF7A748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A4D046-6B85-B490-08A1-A8EA77A2BAAF}"/>
              </a:ext>
            </a:extLst>
          </p:cNvPr>
          <p:cNvSpPr>
            <a:spLocks noGrp="1"/>
          </p:cNvSpPr>
          <p:nvPr>
            <p:ph type="sldNum" sz="quarter" idx="10"/>
          </p:nvPr>
        </p:nvSpPr>
        <p:spPr/>
        <p:txBody>
          <a:bodyPr/>
          <a:lstStyle/>
          <a:p>
            <a:fld id="{5BA3E189-2F3A-42E5-B572-3520703B6186}" type="slidenum">
              <a:rPr lang="en-GB" smtClean="0"/>
              <a:pPr/>
              <a:t>7</a:t>
            </a:fld>
            <a:endParaRPr lang="en-GB"/>
          </a:p>
        </p:txBody>
      </p:sp>
      <p:sp>
        <p:nvSpPr>
          <p:cNvPr id="5" name="Title 4">
            <a:extLst>
              <a:ext uri="{FF2B5EF4-FFF2-40B4-BE49-F238E27FC236}">
                <a16:creationId xmlns:a16="http://schemas.microsoft.com/office/drawing/2014/main" id="{53361D84-8C15-1A2E-16E4-407E0ADE0536}"/>
              </a:ext>
            </a:extLst>
          </p:cNvPr>
          <p:cNvSpPr>
            <a:spLocks noGrp="1"/>
          </p:cNvSpPr>
          <p:nvPr>
            <p:ph type="title"/>
          </p:nvPr>
        </p:nvSpPr>
        <p:spPr>
          <a:xfrm>
            <a:off x="302400" y="302400"/>
            <a:ext cx="10401459" cy="632548"/>
          </a:xfrm>
        </p:spPr>
        <p:txBody>
          <a:bodyPr/>
          <a:lstStyle/>
          <a:p>
            <a:r>
              <a:rPr lang="en-US" dirty="0">
                <a:latin typeface="DM Sans"/>
              </a:rPr>
              <a:t>Positive effect on collagen III production in human fibroblasts</a:t>
            </a:r>
            <a:endParaRPr lang="en-US" dirty="0"/>
          </a:p>
        </p:txBody>
      </p:sp>
      <p:sp>
        <p:nvSpPr>
          <p:cNvPr id="9" name="Text Placeholder 5">
            <a:extLst>
              <a:ext uri="{FF2B5EF4-FFF2-40B4-BE49-F238E27FC236}">
                <a16:creationId xmlns:a16="http://schemas.microsoft.com/office/drawing/2014/main" id="{C42A1DDE-BBA2-A996-E1C6-03BB28ECCD9A}"/>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dirty="0">
                <a:latin typeface="+mn-lt"/>
              </a:rPr>
              <a:t>in vitro efficacy</a:t>
            </a:r>
          </a:p>
        </p:txBody>
      </p:sp>
      <p:pic>
        <p:nvPicPr>
          <p:cNvPr id="10" name="Picture 9">
            <a:extLst>
              <a:ext uri="{FF2B5EF4-FFF2-40B4-BE49-F238E27FC236}">
                <a16:creationId xmlns:a16="http://schemas.microsoft.com/office/drawing/2014/main" id="{D9B7C665-DCDC-FA1F-AAA9-5012A5493F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16635" y="303149"/>
            <a:ext cx="972964" cy="422878"/>
          </a:xfrm>
          <a:prstGeom prst="rect">
            <a:avLst/>
          </a:prstGeom>
        </p:spPr>
      </p:pic>
      <p:sp>
        <p:nvSpPr>
          <p:cNvPr id="3" name="Tijdelijke aanduiding voor tekst 8">
            <a:extLst>
              <a:ext uri="{FF2B5EF4-FFF2-40B4-BE49-F238E27FC236}">
                <a16:creationId xmlns:a16="http://schemas.microsoft.com/office/drawing/2014/main" id="{32B73183-C9FC-FF24-0FE5-032C77C758F3}"/>
              </a:ext>
            </a:extLst>
          </p:cNvPr>
          <p:cNvSpPr txBox="1">
            <a:spLocks/>
          </p:cNvSpPr>
          <p:nvPr/>
        </p:nvSpPr>
        <p:spPr>
          <a:xfrm>
            <a:off x="300038" y="1174175"/>
            <a:ext cx="11382767" cy="106027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56400" lvl="2">
              <a:spcAft>
                <a:spcPts val="1200"/>
              </a:spcAft>
              <a:buClr>
                <a:srgbClr val="897974"/>
              </a:buClr>
              <a:buSzPct val="50000"/>
            </a:pPr>
            <a:r>
              <a:rPr lang="en-US" sz="1600" dirty="0"/>
              <a:t>Collagen III is particularly found in quickly-growing tissue, mature skin has higher levels of Collagen I </a:t>
            </a:r>
          </a:p>
          <a:p>
            <a:pPr marL="356400" lvl="2">
              <a:spcBef>
                <a:spcPts val="0"/>
              </a:spcBef>
              <a:spcAft>
                <a:spcPts val="1200"/>
              </a:spcAft>
              <a:buClr>
                <a:srgbClr val="897974"/>
              </a:buClr>
              <a:buSzPct val="50000"/>
            </a:pPr>
            <a:r>
              <a:rPr lang="en-US" sz="1600" dirty="0"/>
              <a:t>Particularly young skin is characterized by high levels of Collagen III, accounting for smooth skin</a:t>
            </a:r>
            <a:endParaRPr lang="de-DE" sz="1600" dirty="0"/>
          </a:p>
          <a:p>
            <a:pPr marL="356400">
              <a:buClr>
                <a:schemeClr val="accent6"/>
              </a:buClr>
              <a:buSzPct val="50000"/>
            </a:pPr>
            <a:endParaRPr lang="nl-US" sz="1800" dirty="0"/>
          </a:p>
        </p:txBody>
      </p:sp>
      <p:sp>
        <p:nvSpPr>
          <p:cNvPr id="11" name="Tijdelijke aanduiding voor tekst 2">
            <a:extLst>
              <a:ext uri="{FF2B5EF4-FFF2-40B4-BE49-F238E27FC236}">
                <a16:creationId xmlns:a16="http://schemas.microsoft.com/office/drawing/2014/main" id="{629C74C3-A9AC-BB40-6527-487440C8E2C8}"/>
              </a:ext>
            </a:extLst>
          </p:cNvPr>
          <p:cNvSpPr>
            <a:spLocks noGrp="1"/>
          </p:cNvSpPr>
          <p:nvPr>
            <p:ph type="body" sz="quarter" idx="12"/>
          </p:nvPr>
        </p:nvSpPr>
        <p:spPr>
          <a:xfrm>
            <a:off x="319088" y="5226307"/>
            <a:ext cx="3694353" cy="302597"/>
          </a:xfrm>
        </p:spPr>
        <p:txBody>
          <a:bodyPr/>
          <a:lstStyle/>
          <a:p>
            <a:r>
              <a:rPr lang="en-GB" sz="1200" b="1" dirty="0">
                <a:solidFill>
                  <a:schemeClr val="tx1"/>
                </a:solidFill>
                <a:latin typeface="+mj-lt"/>
              </a:rPr>
              <a:t>Negative control</a:t>
            </a:r>
          </a:p>
          <a:p>
            <a:endParaRPr lang="nl-US" sz="1200" b="1" dirty="0">
              <a:solidFill>
                <a:schemeClr val="tx1"/>
              </a:solidFill>
              <a:latin typeface="+mj-lt"/>
            </a:endParaRPr>
          </a:p>
        </p:txBody>
      </p:sp>
      <p:sp>
        <p:nvSpPr>
          <p:cNvPr id="12" name="Tijdelijke aanduiding voor tekst 2">
            <a:extLst>
              <a:ext uri="{FF2B5EF4-FFF2-40B4-BE49-F238E27FC236}">
                <a16:creationId xmlns:a16="http://schemas.microsoft.com/office/drawing/2014/main" id="{E24B70D1-099A-CB1B-EAF9-E7C32B6A45C0}"/>
              </a:ext>
            </a:extLst>
          </p:cNvPr>
          <p:cNvSpPr txBox="1">
            <a:spLocks/>
          </p:cNvSpPr>
          <p:nvPr/>
        </p:nvSpPr>
        <p:spPr>
          <a:xfrm>
            <a:off x="4271607" y="5228642"/>
            <a:ext cx="3681095" cy="30259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200" b="1">
                <a:solidFill>
                  <a:schemeClr val="tx1"/>
                </a:solidFill>
              </a:rPr>
              <a:t>Positive control TGF b</a:t>
            </a:r>
          </a:p>
          <a:p>
            <a:endParaRPr lang="nl-US" sz="1200" b="1">
              <a:solidFill>
                <a:schemeClr val="tx1"/>
              </a:solidFill>
            </a:endParaRPr>
          </a:p>
        </p:txBody>
      </p:sp>
      <p:sp>
        <p:nvSpPr>
          <p:cNvPr id="13" name="Tijdelijke aanduiding voor tekst 2">
            <a:extLst>
              <a:ext uri="{FF2B5EF4-FFF2-40B4-BE49-F238E27FC236}">
                <a16:creationId xmlns:a16="http://schemas.microsoft.com/office/drawing/2014/main" id="{9C2C8F4D-B292-2820-42AD-8A543D11D724}"/>
              </a:ext>
            </a:extLst>
          </p:cNvPr>
          <p:cNvSpPr txBox="1">
            <a:spLocks/>
          </p:cNvSpPr>
          <p:nvPr/>
        </p:nvSpPr>
        <p:spPr>
          <a:xfrm>
            <a:off x="8210867" y="5226307"/>
            <a:ext cx="3681095" cy="30259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indent="0" fontAlgn="auto">
              <a:spcBef>
                <a:spcPts val="0"/>
              </a:spcBef>
              <a:spcAft>
                <a:spcPts val="600"/>
              </a:spcAft>
              <a:buNone/>
              <a:defRPr/>
            </a:pPr>
            <a:r>
              <a:rPr lang="en-GB" sz="1200" b="1" dirty="0">
                <a:solidFill>
                  <a:schemeClr val="tx1"/>
                </a:solidFill>
              </a:rPr>
              <a:t>10 </a:t>
            </a:r>
            <a:r>
              <a:rPr lang="en-GB" sz="1200" b="1" dirty="0" err="1">
                <a:solidFill>
                  <a:schemeClr val="tx1"/>
                </a:solidFill>
              </a:rPr>
              <a:t>uM</a:t>
            </a:r>
            <a:r>
              <a:rPr lang="en-GB" sz="1200" b="1" dirty="0">
                <a:solidFill>
                  <a:schemeClr val="tx1"/>
                </a:solidFill>
              </a:rPr>
              <a:t> Palm-</a:t>
            </a:r>
            <a:r>
              <a:rPr lang="en-GB" sz="1200" b="1" dirty="0" err="1">
                <a:solidFill>
                  <a:schemeClr val="tx1"/>
                </a:solidFill>
              </a:rPr>
              <a:t>LysValLys</a:t>
            </a:r>
            <a:endParaRPr lang="en-GB" sz="1200" b="1" dirty="0">
              <a:solidFill>
                <a:schemeClr val="tx1"/>
              </a:solidFill>
            </a:endParaRPr>
          </a:p>
        </p:txBody>
      </p:sp>
      <p:grpSp>
        <p:nvGrpSpPr>
          <p:cNvPr id="18" name="Group 17">
            <a:extLst>
              <a:ext uri="{FF2B5EF4-FFF2-40B4-BE49-F238E27FC236}">
                <a16:creationId xmlns:a16="http://schemas.microsoft.com/office/drawing/2014/main" id="{48C535BF-EE03-D651-E286-77646343A3BA}"/>
              </a:ext>
            </a:extLst>
          </p:cNvPr>
          <p:cNvGrpSpPr/>
          <p:nvPr/>
        </p:nvGrpSpPr>
        <p:grpSpPr>
          <a:xfrm>
            <a:off x="-525330" y="2199026"/>
            <a:ext cx="13033502" cy="2874156"/>
            <a:chOff x="-460784" y="2538869"/>
            <a:chExt cx="11653024" cy="2569732"/>
          </a:xfrm>
        </p:grpSpPr>
        <p:pic>
          <p:nvPicPr>
            <p:cNvPr id="15" name="Picture 14" descr="A green and blue cell&#10;&#10;AI-generated content may be incorrect.">
              <a:extLst>
                <a:ext uri="{FF2B5EF4-FFF2-40B4-BE49-F238E27FC236}">
                  <a16:creationId xmlns:a16="http://schemas.microsoft.com/office/drawing/2014/main" id="{1471DE77-9486-A350-B962-4BE23F6153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1521" y="2538869"/>
              <a:ext cx="4568414" cy="2569732"/>
            </a:xfrm>
            <a:prstGeom prst="rect">
              <a:avLst/>
            </a:prstGeom>
          </p:spPr>
        </p:pic>
        <p:pic>
          <p:nvPicPr>
            <p:cNvPr id="16" name="Picture 15">
              <a:extLst>
                <a:ext uri="{FF2B5EF4-FFF2-40B4-BE49-F238E27FC236}">
                  <a16:creationId xmlns:a16="http://schemas.microsoft.com/office/drawing/2014/main" id="{53BA57CC-6F7E-50E2-203F-DBE90B656A3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623828" y="2538869"/>
              <a:ext cx="4568412" cy="2569732"/>
            </a:xfrm>
            <a:prstGeom prst="rect">
              <a:avLst/>
            </a:prstGeom>
          </p:spPr>
        </p:pic>
        <p:pic>
          <p:nvPicPr>
            <p:cNvPr id="17" name="Picture 16">
              <a:extLst>
                <a:ext uri="{FF2B5EF4-FFF2-40B4-BE49-F238E27FC236}">
                  <a16:creationId xmlns:a16="http://schemas.microsoft.com/office/drawing/2014/main" id="{3BA56256-DD2C-11C1-D6EE-F563FD89D24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60784" y="2538869"/>
              <a:ext cx="4568412" cy="2569732"/>
            </a:xfrm>
            <a:prstGeom prst="rect">
              <a:avLst/>
            </a:prstGeom>
          </p:spPr>
        </p:pic>
      </p:grpSp>
    </p:spTree>
    <p:extLst>
      <p:ext uri="{BB962C8B-B14F-4D97-AF65-F5344CB8AC3E}">
        <p14:creationId xmlns:p14="http://schemas.microsoft.com/office/powerpoint/2010/main" val="3051128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2A81E-C880-6FD0-3C56-E9145C1BF63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B13F19C-7F4A-8018-0C1D-6D0CD0A512BF}"/>
              </a:ext>
            </a:extLst>
          </p:cNvPr>
          <p:cNvSpPr/>
          <p:nvPr/>
        </p:nvSpPr>
        <p:spPr>
          <a:xfrm>
            <a:off x="6096000" y="0"/>
            <a:ext cx="6095999"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CEB340A7-AA20-2B97-A8F0-21D5925F8750}"/>
              </a:ext>
            </a:extLst>
          </p:cNvPr>
          <p:cNvSpPr>
            <a:spLocks noGrp="1"/>
          </p:cNvSpPr>
          <p:nvPr>
            <p:ph type="sldNum" sz="quarter" idx="10"/>
          </p:nvPr>
        </p:nvSpPr>
        <p:spPr/>
        <p:txBody>
          <a:bodyPr/>
          <a:lstStyle/>
          <a:p>
            <a:fld id="{5BA3E189-2F3A-42E5-B572-3520703B6186}" type="slidenum">
              <a:rPr lang="en-GB" smtClean="0"/>
              <a:pPr/>
              <a:t>8</a:t>
            </a:fld>
            <a:endParaRPr lang="en-GB"/>
          </a:p>
        </p:txBody>
      </p:sp>
      <p:sp>
        <p:nvSpPr>
          <p:cNvPr id="5" name="Title 4">
            <a:extLst>
              <a:ext uri="{FF2B5EF4-FFF2-40B4-BE49-F238E27FC236}">
                <a16:creationId xmlns:a16="http://schemas.microsoft.com/office/drawing/2014/main" id="{BD52DEFB-0535-E981-E428-2BE0EB786E3D}"/>
              </a:ext>
            </a:extLst>
          </p:cNvPr>
          <p:cNvSpPr>
            <a:spLocks noGrp="1"/>
          </p:cNvSpPr>
          <p:nvPr>
            <p:ph type="title"/>
          </p:nvPr>
        </p:nvSpPr>
        <p:spPr>
          <a:xfrm>
            <a:off x="302400" y="302400"/>
            <a:ext cx="4366419" cy="1526400"/>
          </a:xfrm>
        </p:spPr>
        <p:txBody>
          <a:bodyPr/>
          <a:lstStyle/>
          <a:p>
            <a:r>
              <a:rPr lang="en-US" dirty="0">
                <a:latin typeface="DM Sans"/>
              </a:rPr>
              <a:t>Positive effect on collagen III production in human fibroblasts</a:t>
            </a:r>
            <a:endParaRPr lang="en-US" dirty="0"/>
          </a:p>
        </p:txBody>
      </p:sp>
      <p:sp>
        <p:nvSpPr>
          <p:cNvPr id="9" name="Text Placeholder 5">
            <a:extLst>
              <a:ext uri="{FF2B5EF4-FFF2-40B4-BE49-F238E27FC236}">
                <a16:creationId xmlns:a16="http://schemas.microsoft.com/office/drawing/2014/main" id="{2B2443DD-D1C3-A94A-09F9-89AD70108753}"/>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dirty="0">
                <a:latin typeface="+mn-lt"/>
              </a:rPr>
              <a:t>in vitro efficacy</a:t>
            </a:r>
          </a:p>
        </p:txBody>
      </p:sp>
      <p:pic>
        <p:nvPicPr>
          <p:cNvPr id="10" name="Picture 9">
            <a:extLst>
              <a:ext uri="{FF2B5EF4-FFF2-40B4-BE49-F238E27FC236}">
                <a16:creationId xmlns:a16="http://schemas.microsoft.com/office/drawing/2014/main" id="{D9ED2147-6AB3-10C6-69F6-39C00C6F65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16635" y="303149"/>
            <a:ext cx="972964" cy="422878"/>
          </a:xfrm>
          <a:prstGeom prst="rect">
            <a:avLst/>
          </a:prstGeom>
        </p:spPr>
      </p:pic>
      <p:pic>
        <p:nvPicPr>
          <p:cNvPr id="14" name="Picture 13">
            <a:extLst>
              <a:ext uri="{FF2B5EF4-FFF2-40B4-BE49-F238E27FC236}">
                <a16:creationId xmlns:a16="http://schemas.microsoft.com/office/drawing/2014/main" id="{248F655C-B524-8688-B7E4-F92BE92DE0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19" name="Text Placeholder 26">
            <a:extLst>
              <a:ext uri="{FF2B5EF4-FFF2-40B4-BE49-F238E27FC236}">
                <a16:creationId xmlns:a16="http://schemas.microsoft.com/office/drawing/2014/main" id="{6A09FD6B-0DA0-2E91-92CB-1EDEAA728CC1}"/>
              </a:ext>
            </a:extLst>
          </p:cNvPr>
          <p:cNvSpPr>
            <a:spLocks noGrp="1"/>
          </p:cNvSpPr>
          <p:nvPr>
            <p:ph type="body" sz="quarter" idx="12"/>
          </p:nvPr>
        </p:nvSpPr>
        <p:spPr>
          <a:xfrm>
            <a:off x="302400" y="1703885"/>
            <a:ext cx="5081258" cy="4453316"/>
          </a:xfrm>
        </p:spPr>
        <p:txBody>
          <a:bodyPr/>
          <a:lstStyle/>
          <a:p>
            <a:pPr>
              <a:buClr>
                <a:srgbClr val="897974"/>
              </a:buClr>
              <a:buSzPct val="140000"/>
              <a:defRPr/>
            </a:pPr>
            <a:r>
              <a:rPr lang="en-US" sz="1600" dirty="0">
                <a:solidFill>
                  <a:schemeClr val="tx1">
                    <a:lumMod val="50000"/>
                  </a:schemeClr>
                </a:solidFill>
                <a:latin typeface="DM Sans" pitchFamily="2" charset="0"/>
              </a:rPr>
              <a:t>The peptide Palm-Lys-Val-Dab-Thr-OH was added at 50uM to a human Keratinocytes cell culture (</a:t>
            </a:r>
            <a:r>
              <a:rPr lang="en-US" sz="1600" dirty="0" err="1">
                <a:solidFill>
                  <a:schemeClr val="tx1">
                    <a:lumMod val="50000"/>
                  </a:schemeClr>
                </a:solidFill>
                <a:latin typeface="DM Sans" pitchFamily="2" charset="0"/>
              </a:rPr>
              <a:t>HaCaT</a:t>
            </a:r>
            <a:r>
              <a:rPr lang="en-US" sz="1600" dirty="0">
                <a:solidFill>
                  <a:schemeClr val="tx1">
                    <a:lumMod val="50000"/>
                  </a:schemeClr>
                </a:solidFill>
                <a:latin typeface="DM Sans" pitchFamily="2" charset="0"/>
              </a:rPr>
              <a:t> cells) and the expression level for three different collagen genes was measured after</a:t>
            </a:r>
            <a:br>
              <a:rPr lang="en-US" sz="1600" dirty="0">
                <a:solidFill>
                  <a:schemeClr val="tx1">
                    <a:lumMod val="50000"/>
                  </a:schemeClr>
                </a:solidFill>
                <a:latin typeface="DM Sans" pitchFamily="2" charset="0"/>
              </a:rPr>
            </a:br>
            <a:r>
              <a:rPr lang="en-US" sz="1600" dirty="0">
                <a:solidFill>
                  <a:schemeClr val="tx1">
                    <a:lumMod val="50000"/>
                  </a:schemeClr>
                </a:solidFill>
                <a:latin typeface="DM Sans" pitchFamily="2" charset="0"/>
              </a:rPr>
              <a:t>16 hours of incubation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lumMod val="50000"/>
                </a:schemeClr>
              </a:solidFill>
              <a:latin typeface="DM Sans" pitchFamily="2" charset="0"/>
            </a:endParaRPr>
          </a:p>
          <a:p>
            <a:endParaRPr lang="en-US" sz="1600" dirty="0"/>
          </a:p>
        </p:txBody>
      </p:sp>
      <p:pic>
        <p:nvPicPr>
          <p:cNvPr id="4" name="Picture 3" descr="A graph of different colored squares&#10;&#10;AI-generated content may be incorrect.">
            <a:extLst>
              <a:ext uri="{FF2B5EF4-FFF2-40B4-BE49-F238E27FC236}">
                <a16:creationId xmlns:a16="http://schemas.microsoft.com/office/drawing/2014/main" id="{14C52EF9-34F4-3AF2-5894-C5D37F763F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5041" y="1334911"/>
            <a:ext cx="7445650" cy="4188178"/>
          </a:xfrm>
          <a:prstGeom prst="rect">
            <a:avLst/>
          </a:prstGeom>
        </p:spPr>
      </p:pic>
    </p:spTree>
    <p:extLst>
      <p:ext uri="{BB962C8B-B14F-4D97-AF65-F5344CB8AC3E}">
        <p14:creationId xmlns:p14="http://schemas.microsoft.com/office/powerpoint/2010/main" val="2987058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D9762-39E3-DAC1-36E9-12F96497910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6C330C-FF46-C6D1-8F17-B0D49FACD784}"/>
              </a:ext>
            </a:extLst>
          </p:cNvPr>
          <p:cNvSpPr>
            <a:spLocks noGrp="1"/>
          </p:cNvSpPr>
          <p:nvPr>
            <p:ph type="sldNum" sz="quarter" idx="10"/>
          </p:nvPr>
        </p:nvSpPr>
        <p:spPr/>
        <p:txBody>
          <a:bodyPr/>
          <a:lstStyle/>
          <a:p>
            <a:fld id="{5BA3E189-2F3A-42E5-B572-3520703B6186}" type="slidenum">
              <a:rPr lang="en-GB" smtClean="0"/>
              <a:pPr/>
              <a:t>9</a:t>
            </a:fld>
            <a:endParaRPr lang="en-GB"/>
          </a:p>
        </p:txBody>
      </p:sp>
      <p:sp>
        <p:nvSpPr>
          <p:cNvPr id="5" name="Title 4">
            <a:extLst>
              <a:ext uri="{FF2B5EF4-FFF2-40B4-BE49-F238E27FC236}">
                <a16:creationId xmlns:a16="http://schemas.microsoft.com/office/drawing/2014/main" id="{8E29B2D0-A7EC-DE72-5B6C-6B0DD46AA6E8}"/>
              </a:ext>
            </a:extLst>
          </p:cNvPr>
          <p:cNvSpPr>
            <a:spLocks noGrp="1"/>
          </p:cNvSpPr>
          <p:nvPr>
            <p:ph type="title"/>
          </p:nvPr>
        </p:nvSpPr>
        <p:spPr>
          <a:xfrm>
            <a:off x="302401" y="302400"/>
            <a:ext cx="11584800" cy="632548"/>
          </a:xfrm>
        </p:spPr>
        <p:txBody>
          <a:bodyPr/>
          <a:lstStyle/>
          <a:p>
            <a:r>
              <a:rPr lang="en-US" dirty="0">
                <a:latin typeface="DM Sans"/>
              </a:rPr>
              <a:t>SYN-TC® CB</a:t>
            </a:r>
            <a:endParaRPr lang="en-US" dirty="0"/>
          </a:p>
        </p:txBody>
      </p:sp>
      <p:sp>
        <p:nvSpPr>
          <p:cNvPr id="3" name="Text Placeholder 6">
            <a:extLst>
              <a:ext uri="{FF2B5EF4-FFF2-40B4-BE49-F238E27FC236}">
                <a16:creationId xmlns:a16="http://schemas.microsoft.com/office/drawing/2014/main" id="{2281176E-A29F-65C7-5AEE-098EEBEE98F9}"/>
              </a:ext>
            </a:extLst>
          </p:cNvPr>
          <p:cNvSpPr txBox="1">
            <a:spLocks/>
          </p:cNvSpPr>
          <p:nvPr/>
        </p:nvSpPr>
        <p:spPr>
          <a:xfrm>
            <a:off x="302401" y="605611"/>
            <a:ext cx="9170372"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Skin smoothing activity at a glance - </a:t>
            </a:r>
            <a:r>
              <a:rPr lang="en-US" i="1" dirty="0"/>
              <a:t>in vivo</a:t>
            </a:r>
          </a:p>
        </p:txBody>
      </p:sp>
      <p:sp>
        <p:nvSpPr>
          <p:cNvPr id="18" name="Text Placeholder 5">
            <a:extLst>
              <a:ext uri="{FF2B5EF4-FFF2-40B4-BE49-F238E27FC236}">
                <a16:creationId xmlns:a16="http://schemas.microsoft.com/office/drawing/2014/main" id="{E6452998-4096-9E22-3565-A2340C5B6B9E}"/>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a:latin typeface="+mn-lt"/>
              </a:rPr>
              <a:t>in vivo </a:t>
            </a:r>
            <a:r>
              <a:rPr lang="en-GB" i="1" dirty="0">
                <a:latin typeface="+mn-lt"/>
              </a:rPr>
              <a:t>efficacy</a:t>
            </a:r>
          </a:p>
        </p:txBody>
      </p:sp>
      <p:pic>
        <p:nvPicPr>
          <p:cNvPr id="20" name="Picture 19">
            <a:extLst>
              <a:ext uri="{FF2B5EF4-FFF2-40B4-BE49-F238E27FC236}">
                <a16:creationId xmlns:a16="http://schemas.microsoft.com/office/drawing/2014/main" id="{12F4EB4F-5863-4945-DF89-B395E20191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graphicFrame>
        <p:nvGraphicFramePr>
          <p:cNvPr id="4" name="Table 5">
            <a:extLst>
              <a:ext uri="{FF2B5EF4-FFF2-40B4-BE49-F238E27FC236}">
                <a16:creationId xmlns:a16="http://schemas.microsoft.com/office/drawing/2014/main" id="{4B53F38C-02C2-3644-CB03-8F15B0FC14CE}"/>
              </a:ext>
            </a:extLst>
          </p:cNvPr>
          <p:cNvGraphicFramePr>
            <a:graphicFrameLocks noGrp="1"/>
          </p:cNvGraphicFramePr>
          <p:nvPr>
            <p:extLst>
              <p:ext uri="{D42A27DB-BD31-4B8C-83A1-F6EECF244321}">
                <p14:modId xmlns:p14="http://schemas.microsoft.com/office/powerpoint/2010/main" val="352163175"/>
              </p:ext>
            </p:extLst>
          </p:nvPr>
        </p:nvGraphicFramePr>
        <p:xfrm>
          <a:off x="309564" y="1487436"/>
          <a:ext cx="11587199" cy="3549535"/>
        </p:xfrm>
        <a:graphic>
          <a:graphicData uri="http://schemas.openxmlformats.org/drawingml/2006/table">
            <a:tbl>
              <a:tblPr firstRow="1" bandRow="1">
                <a:tableStyleId>{10A1B5D5-9B99-4C35-A422-299274C87663}</a:tableStyleId>
              </a:tblPr>
              <a:tblGrid>
                <a:gridCol w="3097532">
                  <a:extLst>
                    <a:ext uri="{9D8B030D-6E8A-4147-A177-3AD203B41FA5}">
                      <a16:colId xmlns:a16="http://schemas.microsoft.com/office/drawing/2014/main" val="1708717493"/>
                    </a:ext>
                  </a:extLst>
                </a:gridCol>
                <a:gridCol w="1939586">
                  <a:extLst>
                    <a:ext uri="{9D8B030D-6E8A-4147-A177-3AD203B41FA5}">
                      <a16:colId xmlns:a16="http://schemas.microsoft.com/office/drawing/2014/main" val="2970260464"/>
                    </a:ext>
                  </a:extLst>
                </a:gridCol>
                <a:gridCol w="1907790">
                  <a:extLst>
                    <a:ext uri="{9D8B030D-6E8A-4147-A177-3AD203B41FA5}">
                      <a16:colId xmlns:a16="http://schemas.microsoft.com/office/drawing/2014/main" val="3763671001"/>
                    </a:ext>
                  </a:extLst>
                </a:gridCol>
                <a:gridCol w="4642291">
                  <a:extLst>
                    <a:ext uri="{9D8B030D-6E8A-4147-A177-3AD203B41FA5}">
                      <a16:colId xmlns:a16="http://schemas.microsoft.com/office/drawing/2014/main" val="3611121307"/>
                    </a:ext>
                  </a:extLst>
                </a:gridCol>
              </a:tblGrid>
              <a:tr h="600563">
                <a:tc>
                  <a:txBody>
                    <a:bodyPr/>
                    <a:lstStyle/>
                    <a:p>
                      <a:pPr algn="l"/>
                      <a:r>
                        <a:rPr lang="en-GB" sz="1600" b="1"/>
                        <a:t>Parameter</a:t>
                      </a:r>
                      <a:endParaRPr lang="en-GB" sz="1600" b="1" i="0">
                        <a:latin typeface="Fira Sans Medium" panose="020B05030500000200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rgbClr val="8979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a:t>1 month</a:t>
                      </a:r>
                      <a:endParaRPr lang="en-GB" sz="1600" b="1" i="0">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89797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a:t>2 months</a:t>
                      </a:r>
                      <a:endParaRPr lang="en-GB" sz="1600" b="1" i="0">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89797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t>Consumer benefit</a:t>
                      </a:r>
                      <a:endParaRPr lang="en-GB" sz="1600" b="1" i="0" dirty="0">
                        <a:latin typeface="Fira Sans Medium" panose="020B05030500000200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rgbClr val="897974"/>
                    </a:solidFill>
                  </a:tcPr>
                </a:tc>
                <a:extLst>
                  <a:ext uri="{0D108BD9-81ED-4DB2-BD59-A6C34878D82A}">
                    <a16:rowId xmlns:a16="http://schemas.microsoft.com/office/drawing/2014/main" val="1750660870"/>
                  </a:ext>
                </a:extLst>
              </a:tr>
              <a:tr h="737243">
                <a:tc>
                  <a:txBody>
                    <a:bodyPr/>
                    <a:lstStyle/>
                    <a:p>
                      <a:pPr algn="l"/>
                      <a:r>
                        <a:rPr lang="en-GB" sz="1500" b="0" dirty="0">
                          <a:solidFill>
                            <a:schemeClr val="tx1"/>
                          </a:solidFill>
                        </a:rPr>
                        <a:t>Smoothness increase</a:t>
                      </a:r>
                      <a:endParaRPr lang="en-GB" sz="1500" b="0" i="0" dirty="0">
                        <a:solidFill>
                          <a:schemeClr val="tx1"/>
                        </a:solidFill>
                        <a:latin typeface="Fira Sans" panose="020B05030500000200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500" b="0">
                          <a:solidFill>
                            <a:schemeClr val="tx1"/>
                          </a:solidFill>
                        </a:rPr>
                        <a:t>+ 9.1%</a:t>
                      </a:r>
                      <a:endParaRPr lang="en-GB" sz="1500" b="0" i="0">
                        <a:solidFill>
                          <a:schemeClr val="tx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500" b="0">
                          <a:solidFill>
                            <a:schemeClr val="tx1"/>
                          </a:solidFill>
                        </a:rPr>
                        <a:t>+ 12.2%</a:t>
                      </a:r>
                      <a:endParaRPr lang="en-GB" sz="1500" b="0" i="0">
                        <a:solidFill>
                          <a:schemeClr val="tx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285750" indent="-285750" algn="l">
                        <a:buClr>
                          <a:srgbClr val="897974"/>
                        </a:buClr>
                        <a:buSzPct val="50000"/>
                        <a:buFont typeface="Wingdings" panose="05000000000000000000" pitchFamily="2" charset="2"/>
                        <a:buChar char="l"/>
                      </a:pPr>
                      <a:r>
                        <a:rPr lang="en-GB" sz="1500" b="0">
                          <a:solidFill>
                            <a:schemeClr val="tx1"/>
                          </a:solidFill>
                        </a:rPr>
                        <a:t>Improves skin touch and softness</a:t>
                      </a:r>
                    </a:p>
                    <a:p>
                      <a:pPr marL="285750" indent="-285750" algn="l">
                        <a:buClr>
                          <a:srgbClr val="897974"/>
                        </a:buClr>
                        <a:buSzPct val="50000"/>
                        <a:buFont typeface="Wingdings" panose="05000000000000000000" pitchFamily="2" charset="2"/>
                        <a:buChar char="l"/>
                      </a:pPr>
                      <a:r>
                        <a:rPr lang="en-GB" sz="1500" b="0">
                          <a:solidFill>
                            <a:schemeClr val="tx1"/>
                          </a:solidFill>
                        </a:rPr>
                        <a:t>Smoother skin</a:t>
                      </a:r>
                      <a:endParaRPr lang="en-GB" sz="1500" b="0" i="0">
                        <a:solidFill>
                          <a:schemeClr val="tx1"/>
                        </a:solidFill>
                        <a:latin typeface="Fira Sans" panose="020B05030500000200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21955440"/>
                  </a:ext>
                </a:extLst>
              </a:tr>
              <a:tr h="7372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solidFill>
                        </a:rPr>
                        <a:t>Firmness increase</a:t>
                      </a:r>
                      <a:endParaRPr lang="en-GB" sz="1500" b="0" i="0">
                        <a:solidFill>
                          <a:schemeClr val="tx1"/>
                        </a:solidFill>
                        <a:latin typeface="Fira Sans" panose="020B05030500000200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algn="ctr"/>
                      <a:r>
                        <a:rPr lang="en-GB" sz="1500" b="0">
                          <a:solidFill>
                            <a:schemeClr val="tx1"/>
                          </a:solidFill>
                        </a:rPr>
                        <a:t>+ 7.6%</a:t>
                      </a:r>
                      <a:endParaRPr lang="en-GB" sz="1500" b="0" i="0">
                        <a:solidFill>
                          <a:schemeClr val="tx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algn="ctr"/>
                      <a:r>
                        <a:rPr lang="en-GB" sz="1500" b="0">
                          <a:solidFill>
                            <a:schemeClr val="tx1"/>
                          </a:solidFill>
                        </a:rPr>
                        <a:t>+ 10.8%</a:t>
                      </a:r>
                      <a:endParaRPr lang="en-GB" sz="1500" b="0" i="0">
                        <a:solidFill>
                          <a:schemeClr val="tx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marL="285750" indent="-285750" algn="l">
                        <a:buClr>
                          <a:srgbClr val="897974"/>
                        </a:buClr>
                        <a:buSzPct val="50000"/>
                        <a:buFont typeface="Wingdings" panose="05000000000000000000" pitchFamily="2" charset="2"/>
                        <a:buChar char="l"/>
                      </a:pPr>
                      <a:r>
                        <a:rPr lang="en-GB" sz="1500" b="0">
                          <a:solidFill>
                            <a:schemeClr val="tx1"/>
                          </a:solidFill>
                        </a:rPr>
                        <a:t>Improves the look of skin</a:t>
                      </a:r>
                      <a:endParaRPr lang="en-GB" sz="1500" b="0" i="0">
                        <a:solidFill>
                          <a:schemeClr val="tx1"/>
                        </a:solidFill>
                        <a:latin typeface="Fira Sans" panose="020B05030500000200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2880861346"/>
                  </a:ext>
                </a:extLst>
              </a:tr>
              <a:tr h="7372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solidFill>
                        </a:rPr>
                        <a:t>Wrinkle depth reduction</a:t>
                      </a:r>
                      <a:endParaRPr lang="en-GB" sz="1500" b="0" i="0">
                        <a:solidFill>
                          <a:schemeClr val="tx1"/>
                        </a:solidFill>
                        <a:latin typeface="Fira Sans" panose="020B05030500000200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500" b="0">
                          <a:solidFill>
                            <a:schemeClr val="tx1"/>
                          </a:solidFill>
                        </a:rPr>
                        <a:t>- 5.6%</a:t>
                      </a:r>
                      <a:endParaRPr lang="en-GB" sz="1500" b="0" i="0">
                        <a:solidFill>
                          <a:schemeClr val="tx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500" b="0">
                          <a:solidFill>
                            <a:schemeClr val="tx1"/>
                          </a:solidFill>
                        </a:rPr>
                        <a:t>- 10.3%</a:t>
                      </a:r>
                      <a:endParaRPr lang="en-GB" sz="1500" b="0" i="0">
                        <a:solidFill>
                          <a:schemeClr val="tx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marL="285750" indent="-285750" algn="l">
                        <a:buClr>
                          <a:srgbClr val="897974"/>
                        </a:buClr>
                        <a:buSzPct val="50000"/>
                        <a:buFont typeface="Wingdings" panose="05000000000000000000" pitchFamily="2" charset="2"/>
                        <a:buChar char="l"/>
                      </a:pPr>
                      <a:r>
                        <a:rPr lang="en-GB" sz="1500" b="0">
                          <a:solidFill>
                            <a:schemeClr val="tx1"/>
                          </a:solidFill>
                        </a:rPr>
                        <a:t>Reduces the appearance of </a:t>
                      </a:r>
                      <a:br>
                        <a:rPr lang="en-GB" sz="1500" b="0">
                          <a:solidFill>
                            <a:schemeClr val="tx1"/>
                          </a:solidFill>
                        </a:rPr>
                      </a:br>
                      <a:r>
                        <a:rPr lang="en-GB" sz="1500" b="0">
                          <a:solidFill>
                            <a:schemeClr val="tx1"/>
                          </a:solidFill>
                        </a:rPr>
                        <a:t>lines and wrinkles</a:t>
                      </a:r>
                      <a:endParaRPr lang="en-GB" sz="1500" b="0" i="0">
                        <a:solidFill>
                          <a:schemeClr val="tx1"/>
                        </a:solidFill>
                        <a:latin typeface="Fira Sans" panose="020B05030500000200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73730601"/>
                  </a:ext>
                </a:extLst>
              </a:tr>
              <a:tr h="7372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b="0">
                          <a:solidFill>
                            <a:schemeClr val="tx1"/>
                          </a:solidFill>
                        </a:rPr>
                        <a:t>Wrinkle volume reduction</a:t>
                      </a:r>
                      <a:endParaRPr lang="en-GB" sz="1500" b="0" i="0">
                        <a:solidFill>
                          <a:schemeClr val="tx1"/>
                        </a:solidFill>
                        <a:latin typeface="Fira Sans" panose="020B05030500000200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algn="ctr"/>
                      <a:r>
                        <a:rPr lang="en-GB" sz="1500" b="0">
                          <a:solidFill>
                            <a:schemeClr val="tx1"/>
                          </a:solidFill>
                        </a:rPr>
                        <a:t>- 6.9%</a:t>
                      </a:r>
                      <a:endParaRPr lang="en-GB" sz="1500" b="0" i="0">
                        <a:solidFill>
                          <a:schemeClr val="tx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algn="ctr"/>
                      <a:r>
                        <a:rPr lang="en-GB" sz="1500" b="0">
                          <a:solidFill>
                            <a:schemeClr val="tx1"/>
                          </a:solidFill>
                        </a:rPr>
                        <a:t>- 11.9%</a:t>
                      </a:r>
                      <a:endParaRPr lang="en-GB" sz="1500" b="0" i="0">
                        <a:solidFill>
                          <a:schemeClr val="tx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F0F0F0"/>
                    </a:solidFill>
                  </a:tcPr>
                </a:tc>
                <a:tc>
                  <a:txBody>
                    <a:bodyPr/>
                    <a:lstStyle/>
                    <a:p>
                      <a:pPr marL="285750" indent="-285750" algn="l">
                        <a:buClr>
                          <a:srgbClr val="897974"/>
                        </a:buClr>
                        <a:buSzPct val="50000"/>
                        <a:buFont typeface="Wingdings" panose="05000000000000000000" pitchFamily="2" charset="2"/>
                        <a:buChar char="l"/>
                      </a:pPr>
                      <a:r>
                        <a:rPr lang="en-GB" sz="1500" b="0" dirty="0">
                          <a:solidFill>
                            <a:schemeClr val="tx1"/>
                          </a:solidFill>
                        </a:rPr>
                        <a:t>Reduces the appearance of </a:t>
                      </a:r>
                      <a:br>
                        <a:rPr lang="en-GB" sz="1500" b="0" dirty="0">
                          <a:solidFill>
                            <a:schemeClr val="tx1"/>
                          </a:solidFill>
                        </a:rPr>
                      </a:br>
                      <a:r>
                        <a:rPr lang="en-GB" sz="1500" b="0" dirty="0">
                          <a:solidFill>
                            <a:schemeClr val="tx1"/>
                          </a:solidFill>
                        </a:rPr>
                        <a:t>lines and wrinkles</a:t>
                      </a:r>
                      <a:endParaRPr lang="en-GB" sz="1500" b="0" i="0" dirty="0">
                        <a:solidFill>
                          <a:schemeClr val="tx1"/>
                        </a:solidFill>
                        <a:latin typeface="Fira Sans" panose="020B05030500000200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4175401451"/>
                  </a:ext>
                </a:extLst>
              </a:tr>
            </a:tbl>
          </a:graphicData>
        </a:graphic>
      </p:graphicFrame>
      <p:sp>
        <p:nvSpPr>
          <p:cNvPr id="6" name="TextBox 5">
            <a:extLst>
              <a:ext uri="{FF2B5EF4-FFF2-40B4-BE49-F238E27FC236}">
                <a16:creationId xmlns:a16="http://schemas.microsoft.com/office/drawing/2014/main" id="{5619983B-04C4-0FC1-D6D9-BC9570179A49}"/>
              </a:ext>
            </a:extLst>
          </p:cNvPr>
          <p:cNvSpPr txBox="1"/>
          <p:nvPr/>
        </p:nvSpPr>
        <p:spPr>
          <a:xfrm>
            <a:off x="309564" y="5410311"/>
            <a:ext cx="10406062" cy="215444"/>
          </a:xfrm>
          <a:prstGeom prst="rect">
            <a:avLst/>
          </a:prstGeom>
          <a:noFill/>
          <a:ln>
            <a:noFill/>
          </a:ln>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t>Comparison against initial conditions (average values)</a:t>
            </a:r>
            <a:endParaRPr lang="en-GB" sz="1400" b="0" i="0" dirty="0">
              <a:latin typeface="Fira Sans Medium" panose="020B0503050000020004" pitchFamily="34" charset="0"/>
            </a:endParaRPr>
          </a:p>
        </p:txBody>
      </p:sp>
    </p:spTree>
    <p:extLst>
      <p:ext uri="{BB962C8B-B14F-4D97-AF65-F5344CB8AC3E}">
        <p14:creationId xmlns:p14="http://schemas.microsoft.com/office/powerpoint/2010/main" val="1885137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EC33E-B8BA-8DCE-C035-4A0499DCE4A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D5EC52-DA48-275C-0C66-4FB051EAF725}"/>
              </a:ext>
            </a:extLst>
          </p:cNvPr>
          <p:cNvSpPr>
            <a:spLocks noGrp="1"/>
          </p:cNvSpPr>
          <p:nvPr>
            <p:ph type="sldNum" sz="quarter" idx="10"/>
          </p:nvPr>
        </p:nvSpPr>
        <p:spPr/>
        <p:txBody>
          <a:bodyPr/>
          <a:lstStyle/>
          <a:p>
            <a:fld id="{5BA3E189-2F3A-42E5-B572-3520703B6186}" type="slidenum">
              <a:rPr lang="en-GB" smtClean="0"/>
              <a:pPr/>
              <a:t>10</a:t>
            </a:fld>
            <a:endParaRPr lang="en-GB"/>
          </a:p>
        </p:txBody>
      </p:sp>
      <p:sp>
        <p:nvSpPr>
          <p:cNvPr id="15" name="Text Placeholder 14">
            <a:extLst>
              <a:ext uri="{FF2B5EF4-FFF2-40B4-BE49-F238E27FC236}">
                <a16:creationId xmlns:a16="http://schemas.microsoft.com/office/drawing/2014/main" id="{A443EE74-D189-743F-3397-B7B3F457199E}"/>
              </a:ext>
            </a:extLst>
          </p:cNvPr>
          <p:cNvSpPr>
            <a:spLocks noGrp="1"/>
          </p:cNvSpPr>
          <p:nvPr>
            <p:ph type="body" idx="11"/>
          </p:nvPr>
        </p:nvSpPr>
        <p:spPr/>
        <p:txBody>
          <a:bodyPr/>
          <a:lstStyle/>
          <a:p>
            <a:r>
              <a:rPr lang="en-US" i="1" dirty="0"/>
              <a:t>in vivo </a:t>
            </a:r>
            <a:r>
              <a:rPr lang="en-US" dirty="0"/>
              <a:t>study set-up</a:t>
            </a:r>
          </a:p>
          <a:p>
            <a:endParaRPr lang="en-US" dirty="0"/>
          </a:p>
        </p:txBody>
      </p:sp>
      <p:sp>
        <p:nvSpPr>
          <p:cNvPr id="14" name="Title 13">
            <a:extLst>
              <a:ext uri="{FF2B5EF4-FFF2-40B4-BE49-F238E27FC236}">
                <a16:creationId xmlns:a16="http://schemas.microsoft.com/office/drawing/2014/main" id="{1202B911-46E3-D9CD-7217-898F98754B9F}"/>
              </a:ext>
            </a:extLst>
          </p:cNvPr>
          <p:cNvSpPr>
            <a:spLocks noGrp="1"/>
          </p:cNvSpPr>
          <p:nvPr>
            <p:ph type="title"/>
          </p:nvPr>
        </p:nvSpPr>
        <p:spPr/>
        <p:txBody>
          <a:bodyPr/>
          <a:lstStyle/>
          <a:p>
            <a:r>
              <a:rPr lang="en-US" dirty="0"/>
              <a:t>SYN-TC® CB</a:t>
            </a:r>
          </a:p>
        </p:txBody>
      </p:sp>
      <p:pic>
        <p:nvPicPr>
          <p:cNvPr id="3" name="Picture 2">
            <a:extLst>
              <a:ext uri="{FF2B5EF4-FFF2-40B4-BE49-F238E27FC236}">
                <a16:creationId xmlns:a16="http://schemas.microsoft.com/office/drawing/2014/main" id="{D754C4B4-F0BD-5520-D147-70C7C7B279B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sp>
        <p:nvSpPr>
          <p:cNvPr id="4" name="Tijdelijke aanduiding voor tekst 4">
            <a:extLst>
              <a:ext uri="{FF2B5EF4-FFF2-40B4-BE49-F238E27FC236}">
                <a16:creationId xmlns:a16="http://schemas.microsoft.com/office/drawing/2014/main" id="{09EB58CE-8910-0EE3-6433-8F01B962C639}"/>
              </a:ext>
            </a:extLst>
          </p:cNvPr>
          <p:cNvSpPr txBox="1">
            <a:spLocks/>
          </p:cNvSpPr>
          <p:nvPr/>
        </p:nvSpPr>
        <p:spPr>
          <a:xfrm>
            <a:off x="302400" y="1342800"/>
            <a:ext cx="3968975" cy="4297362"/>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000" b="1" dirty="0">
                <a:solidFill>
                  <a:srgbClr val="897974"/>
                </a:solidFill>
              </a:rPr>
              <a:t>Design:</a:t>
            </a:r>
          </a:p>
          <a:p>
            <a:endParaRPr lang="en-US" sz="1800" dirty="0"/>
          </a:p>
          <a:p>
            <a:pPr lvl="1">
              <a:spcBef>
                <a:spcPts val="0"/>
              </a:spcBef>
              <a:spcAft>
                <a:spcPts val="900"/>
              </a:spcAft>
              <a:buClr>
                <a:srgbClr val="897974"/>
              </a:buClr>
              <a:buSzPct val="50000"/>
              <a:defRPr/>
            </a:pPr>
            <a:r>
              <a:rPr lang="en-US" sz="1800" dirty="0"/>
              <a:t>Methodology - Double blind, 30 volunteers</a:t>
            </a:r>
          </a:p>
          <a:p>
            <a:pPr lvl="1">
              <a:spcBef>
                <a:spcPts val="0"/>
              </a:spcBef>
              <a:spcAft>
                <a:spcPts val="900"/>
              </a:spcAft>
              <a:buClr>
                <a:srgbClr val="897974"/>
              </a:buClr>
              <a:buSzPct val="50000"/>
              <a:defRPr/>
            </a:pPr>
            <a:r>
              <a:rPr lang="en-US" sz="1800" dirty="0"/>
              <a:t>Female volunteers, age 30 – 50y (average 42y), with visible facial skin wrinkles</a:t>
            </a:r>
          </a:p>
          <a:p>
            <a:pPr lvl="1">
              <a:spcBef>
                <a:spcPts val="0"/>
              </a:spcBef>
              <a:spcAft>
                <a:spcPts val="900"/>
              </a:spcAft>
              <a:buClr>
                <a:srgbClr val="897974"/>
              </a:buClr>
              <a:buSzPct val="50000"/>
              <a:defRPr/>
            </a:pPr>
            <a:r>
              <a:rPr lang="en-US" sz="1800" dirty="0"/>
              <a:t>Application twice daily and test area on face and on forearms </a:t>
            </a:r>
          </a:p>
          <a:p>
            <a:pPr lvl="1">
              <a:spcBef>
                <a:spcPts val="0"/>
              </a:spcBef>
              <a:spcAft>
                <a:spcPts val="900"/>
              </a:spcAft>
              <a:buClr>
                <a:srgbClr val="897974"/>
              </a:buClr>
              <a:buSzPct val="50000"/>
              <a:defRPr/>
            </a:pPr>
            <a:r>
              <a:rPr lang="en-US" sz="1800" dirty="0"/>
              <a:t>Formulation with/without 2.5% </a:t>
            </a:r>
            <a:r>
              <a:rPr lang="en-GB" sz="1800" dirty="0"/>
              <a:t>SYN-TC® CB</a:t>
            </a:r>
          </a:p>
          <a:p>
            <a:endParaRPr lang="nl-US" sz="1800" dirty="0"/>
          </a:p>
        </p:txBody>
      </p:sp>
      <p:sp>
        <p:nvSpPr>
          <p:cNvPr id="5" name="Tijdelijke aanduiding voor tekst 5">
            <a:extLst>
              <a:ext uri="{FF2B5EF4-FFF2-40B4-BE49-F238E27FC236}">
                <a16:creationId xmlns:a16="http://schemas.microsoft.com/office/drawing/2014/main" id="{6AD76F12-210F-70E1-1831-BD4A49F70C57}"/>
              </a:ext>
            </a:extLst>
          </p:cNvPr>
          <p:cNvSpPr txBox="1">
            <a:spLocks/>
          </p:cNvSpPr>
          <p:nvPr/>
        </p:nvSpPr>
        <p:spPr>
          <a:xfrm>
            <a:off x="4601684" y="1342800"/>
            <a:ext cx="4179062" cy="4297362"/>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000" b="1" dirty="0">
                <a:solidFill>
                  <a:srgbClr val="897974"/>
                </a:solidFill>
              </a:rPr>
              <a:t>Parameters:</a:t>
            </a:r>
          </a:p>
          <a:p>
            <a:endParaRPr lang="en-US" sz="2000" dirty="0"/>
          </a:p>
          <a:p>
            <a:pPr lvl="1">
              <a:spcBef>
                <a:spcPts val="0"/>
              </a:spcBef>
              <a:spcAft>
                <a:spcPts val="900"/>
              </a:spcAft>
              <a:buClr>
                <a:srgbClr val="897974"/>
              </a:buClr>
              <a:buSzPct val="50000"/>
              <a:defRPr/>
            </a:pPr>
            <a:r>
              <a:rPr lang="en-US" sz="1800" dirty="0"/>
              <a:t>Measurement of the skin firmness on the forearm using Cutometer®</a:t>
            </a:r>
          </a:p>
          <a:p>
            <a:pPr lvl="1">
              <a:spcBef>
                <a:spcPts val="0"/>
              </a:spcBef>
              <a:spcAft>
                <a:spcPts val="900"/>
              </a:spcAft>
              <a:buClr>
                <a:srgbClr val="897974"/>
              </a:buClr>
              <a:buSzPct val="50000"/>
              <a:defRPr/>
            </a:pPr>
            <a:r>
              <a:rPr lang="en-US" sz="1800" dirty="0"/>
              <a:t>Measurement of skin smoothness using PRIMOS technology on the forearm</a:t>
            </a:r>
          </a:p>
          <a:p>
            <a:pPr lvl="1">
              <a:spcBef>
                <a:spcPts val="0"/>
              </a:spcBef>
              <a:spcAft>
                <a:spcPts val="900"/>
              </a:spcAft>
              <a:buClr>
                <a:srgbClr val="897974"/>
              </a:buClr>
              <a:buSzPct val="50000"/>
              <a:defRPr/>
            </a:pPr>
            <a:r>
              <a:rPr lang="en-US" sz="1800" dirty="0"/>
              <a:t>Measurement of  wrinkle parameters in crow’s feet area by 3D PRIMOS topography recording technology</a:t>
            </a:r>
          </a:p>
          <a:p>
            <a:pPr lvl="1">
              <a:spcBef>
                <a:spcPts val="0"/>
              </a:spcBef>
              <a:spcAft>
                <a:spcPts val="900"/>
              </a:spcAft>
              <a:buClr>
                <a:srgbClr val="897974"/>
              </a:buClr>
              <a:buSzPct val="50000"/>
              <a:defRPr/>
            </a:pPr>
            <a:r>
              <a:rPr lang="en-US" sz="1800" dirty="0"/>
              <a:t>Illustration of the visual effect by high resolution photography</a:t>
            </a:r>
          </a:p>
          <a:p>
            <a:endParaRPr lang="en-US" sz="2000" dirty="0"/>
          </a:p>
          <a:p>
            <a:endParaRPr lang="nl-US" dirty="0"/>
          </a:p>
        </p:txBody>
      </p:sp>
      <p:sp>
        <p:nvSpPr>
          <p:cNvPr id="6" name="Text Placeholder 5">
            <a:extLst>
              <a:ext uri="{FF2B5EF4-FFF2-40B4-BE49-F238E27FC236}">
                <a16:creationId xmlns:a16="http://schemas.microsoft.com/office/drawing/2014/main" id="{BA1032B3-2095-DAC2-8544-7CB8C095FF77}"/>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dirty="0">
                <a:latin typeface="+mn-lt"/>
              </a:rPr>
              <a:t>in vivo efficacy</a:t>
            </a:r>
          </a:p>
        </p:txBody>
      </p:sp>
    </p:spTree>
    <p:extLst>
      <p:ext uri="{BB962C8B-B14F-4D97-AF65-F5344CB8AC3E}">
        <p14:creationId xmlns:p14="http://schemas.microsoft.com/office/powerpoint/2010/main" val="3384715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4F2D0-7948-E4AB-23EB-3F6AC40CEB0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DFE4E83-E3B7-6153-CE7B-CEA769C49229}"/>
              </a:ext>
            </a:extLst>
          </p:cNvPr>
          <p:cNvSpPr/>
          <p:nvPr/>
        </p:nvSpPr>
        <p:spPr>
          <a:xfrm>
            <a:off x="6096000" y="0"/>
            <a:ext cx="6095999"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36C7692D-7D3F-ACC8-4EBD-1D678B5993A3}"/>
              </a:ext>
            </a:extLst>
          </p:cNvPr>
          <p:cNvSpPr>
            <a:spLocks noGrp="1"/>
          </p:cNvSpPr>
          <p:nvPr>
            <p:ph type="sldNum" sz="quarter" idx="10"/>
          </p:nvPr>
        </p:nvSpPr>
        <p:spPr/>
        <p:txBody>
          <a:bodyPr/>
          <a:lstStyle/>
          <a:p>
            <a:fld id="{5BA3E189-2F3A-42E5-B572-3520703B6186}" type="slidenum">
              <a:rPr lang="en-GB" smtClean="0"/>
              <a:pPr/>
              <a:t>11</a:t>
            </a:fld>
            <a:endParaRPr lang="en-GB"/>
          </a:p>
        </p:txBody>
      </p:sp>
      <p:sp>
        <p:nvSpPr>
          <p:cNvPr id="5" name="Title 4">
            <a:extLst>
              <a:ext uri="{FF2B5EF4-FFF2-40B4-BE49-F238E27FC236}">
                <a16:creationId xmlns:a16="http://schemas.microsoft.com/office/drawing/2014/main" id="{123DA2AD-53B2-4B08-2A7B-2E5D4EE451A4}"/>
              </a:ext>
            </a:extLst>
          </p:cNvPr>
          <p:cNvSpPr>
            <a:spLocks noGrp="1"/>
          </p:cNvSpPr>
          <p:nvPr>
            <p:ph type="title"/>
          </p:nvPr>
        </p:nvSpPr>
        <p:spPr>
          <a:xfrm>
            <a:off x="302400" y="302400"/>
            <a:ext cx="4366419" cy="1526400"/>
          </a:xfrm>
        </p:spPr>
        <p:txBody>
          <a:bodyPr/>
          <a:lstStyle/>
          <a:p>
            <a:r>
              <a:rPr lang="en-US" dirty="0">
                <a:latin typeface="DM Sans"/>
              </a:rPr>
              <a:t>Significant improvement</a:t>
            </a:r>
            <a:br>
              <a:rPr lang="en-US" dirty="0">
                <a:latin typeface="DM Sans"/>
              </a:rPr>
            </a:br>
            <a:r>
              <a:rPr lang="en-US" dirty="0">
                <a:latin typeface="DM Sans"/>
              </a:rPr>
              <a:t>of skin smoothness</a:t>
            </a:r>
            <a:endParaRPr lang="en-US" dirty="0"/>
          </a:p>
        </p:txBody>
      </p:sp>
      <p:pic>
        <p:nvPicPr>
          <p:cNvPr id="10" name="Picture 9">
            <a:extLst>
              <a:ext uri="{FF2B5EF4-FFF2-40B4-BE49-F238E27FC236}">
                <a16:creationId xmlns:a16="http://schemas.microsoft.com/office/drawing/2014/main" id="{0359391D-78D4-3A8A-8570-3F12CCFCA0C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pic>
        <p:nvPicPr>
          <p:cNvPr id="14" name="Picture 13">
            <a:extLst>
              <a:ext uri="{FF2B5EF4-FFF2-40B4-BE49-F238E27FC236}">
                <a16:creationId xmlns:a16="http://schemas.microsoft.com/office/drawing/2014/main" id="{37DB3015-CDDF-9DB2-1755-FC5205E6A4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19" name="Text Placeholder 26">
            <a:extLst>
              <a:ext uri="{FF2B5EF4-FFF2-40B4-BE49-F238E27FC236}">
                <a16:creationId xmlns:a16="http://schemas.microsoft.com/office/drawing/2014/main" id="{A49336F3-02D9-5D98-9EC9-ACF5234D0F0F}"/>
              </a:ext>
            </a:extLst>
          </p:cNvPr>
          <p:cNvSpPr>
            <a:spLocks noGrp="1"/>
          </p:cNvSpPr>
          <p:nvPr>
            <p:ph type="body" sz="quarter" idx="12"/>
          </p:nvPr>
        </p:nvSpPr>
        <p:spPr>
          <a:xfrm>
            <a:off x="302400" y="1703885"/>
            <a:ext cx="4721421" cy="4453316"/>
          </a:xfrm>
        </p:spPr>
        <p:txBody>
          <a:bodyPr/>
          <a:lstStyle/>
          <a:p>
            <a:pPr>
              <a:buClr>
                <a:srgbClr val="897974"/>
              </a:buClr>
              <a:buSzPct val="140000"/>
              <a:defRPr/>
            </a:pPr>
            <a:r>
              <a:rPr lang="en-US" sz="1600" b="1" dirty="0">
                <a:solidFill>
                  <a:schemeClr val="tx1">
                    <a:lumMod val="50000"/>
                  </a:schemeClr>
                </a:solidFill>
                <a:latin typeface="DM Sans" pitchFamily="2" charset="0"/>
              </a:rPr>
              <a:t>SYN-TC® CB </a:t>
            </a:r>
            <a:r>
              <a:rPr lang="en-US" sz="1600" dirty="0">
                <a:solidFill>
                  <a:schemeClr val="tx1">
                    <a:lumMod val="50000"/>
                  </a:schemeClr>
                </a:solidFill>
                <a:latin typeface="DM Sans" pitchFamily="2" charset="0"/>
              </a:rPr>
              <a:t>shows after already one month</a:t>
            </a:r>
            <a:br>
              <a:rPr lang="en-US" sz="1600" dirty="0">
                <a:solidFill>
                  <a:schemeClr val="tx1">
                    <a:lumMod val="50000"/>
                  </a:schemeClr>
                </a:solidFill>
                <a:latin typeface="DM Sans" pitchFamily="2" charset="0"/>
              </a:rPr>
            </a:br>
            <a:r>
              <a:rPr lang="en-US" sz="1600" dirty="0">
                <a:solidFill>
                  <a:schemeClr val="tx1">
                    <a:lumMod val="50000"/>
                  </a:schemeClr>
                </a:solidFill>
                <a:latin typeface="DM Sans" pitchFamily="2" charset="0"/>
              </a:rPr>
              <a:t>a significant improvement of skin smoothness (+9.1%), the effect is further pronounced after</a:t>
            </a:r>
            <a:br>
              <a:rPr lang="en-US" sz="1600" dirty="0">
                <a:solidFill>
                  <a:schemeClr val="tx1">
                    <a:lumMod val="50000"/>
                  </a:schemeClr>
                </a:solidFill>
                <a:latin typeface="DM Sans" pitchFamily="2" charset="0"/>
              </a:rPr>
            </a:br>
            <a:r>
              <a:rPr lang="en-US" sz="1600" dirty="0">
                <a:solidFill>
                  <a:schemeClr val="tx1">
                    <a:lumMod val="50000"/>
                  </a:schemeClr>
                </a:solidFill>
                <a:latin typeface="DM Sans" pitchFamily="2" charset="0"/>
              </a:rPr>
              <a:t>two months (+12.2%).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lumMod val="50000"/>
                </a:schemeClr>
              </a:solidFill>
              <a:latin typeface="DM Sans" pitchFamily="2" charset="0"/>
            </a:endParaRPr>
          </a:p>
          <a:p>
            <a:endParaRPr lang="en-US" sz="1600" dirty="0"/>
          </a:p>
        </p:txBody>
      </p:sp>
      <p:sp>
        <p:nvSpPr>
          <p:cNvPr id="3" name="Rectangle 2">
            <a:extLst>
              <a:ext uri="{FF2B5EF4-FFF2-40B4-BE49-F238E27FC236}">
                <a16:creationId xmlns:a16="http://schemas.microsoft.com/office/drawing/2014/main" id="{A18A1B0E-9E48-ACC3-D9EF-CCF5475B5353}"/>
              </a:ext>
            </a:extLst>
          </p:cNvPr>
          <p:cNvSpPr/>
          <p:nvPr/>
        </p:nvSpPr>
        <p:spPr>
          <a:xfrm>
            <a:off x="302399" y="2912133"/>
            <a:ext cx="3946871" cy="602218"/>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6">
            <a:extLst>
              <a:ext uri="{FF2B5EF4-FFF2-40B4-BE49-F238E27FC236}">
                <a16:creationId xmlns:a16="http://schemas.microsoft.com/office/drawing/2014/main" id="{A5C35AA5-EED5-A7BF-B63D-7DEB59898E00}"/>
              </a:ext>
            </a:extLst>
          </p:cNvPr>
          <p:cNvSpPr txBox="1">
            <a:spLocks/>
          </p:cNvSpPr>
          <p:nvPr/>
        </p:nvSpPr>
        <p:spPr>
          <a:xfrm>
            <a:off x="429492" y="2997483"/>
            <a:ext cx="3996242" cy="431517"/>
          </a:xfrm>
          <a:prstGeom prst="rect">
            <a:avLst/>
          </a:prstGeom>
        </p:spPr>
        <p:txBody>
          <a:bodyPr lIns="0" tIns="0" rIns="0" bIns="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buClr>
                <a:srgbClr val="897974"/>
              </a:buClr>
              <a:buSzPct val="140000"/>
              <a:buFont typeface="Wingdings" panose="05000000000000000000" pitchFamily="2" charset="2"/>
              <a:buNone/>
              <a:defRPr/>
            </a:pPr>
            <a:r>
              <a:rPr lang="en-US" sz="1600" b="1" dirty="0">
                <a:solidFill>
                  <a:schemeClr val="bg1"/>
                </a:solidFill>
                <a:latin typeface="DM Sans" pitchFamily="2" charset="0"/>
              </a:rPr>
              <a:t>Comparison against initial conditions (average values)</a:t>
            </a:r>
          </a:p>
          <a:p>
            <a:pPr>
              <a:spcAft>
                <a:spcPts val="0"/>
              </a:spcAft>
              <a:buFontTx/>
              <a:buNone/>
              <a:defRPr/>
            </a:pPr>
            <a:endParaRPr lang="en-US" sz="1600" dirty="0">
              <a:solidFill>
                <a:schemeClr val="tx1">
                  <a:lumMod val="50000"/>
                </a:schemeClr>
              </a:solidFill>
              <a:latin typeface="DM Sans" pitchFamily="2" charset="0"/>
            </a:endParaRPr>
          </a:p>
          <a:p>
            <a:endParaRPr lang="en-US" sz="1600" dirty="0"/>
          </a:p>
        </p:txBody>
      </p:sp>
      <p:sp>
        <p:nvSpPr>
          <p:cNvPr id="8" name="Text Placeholder 5">
            <a:extLst>
              <a:ext uri="{FF2B5EF4-FFF2-40B4-BE49-F238E27FC236}">
                <a16:creationId xmlns:a16="http://schemas.microsoft.com/office/drawing/2014/main" id="{62A9A392-451B-AC92-96AD-C1C87D8C26AE}"/>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dirty="0">
                <a:latin typeface="+mn-lt"/>
              </a:rPr>
              <a:t>in vivo efficacy</a:t>
            </a:r>
          </a:p>
        </p:txBody>
      </p:sp>
      <p:pic>
        <p:nvPicPr>
          <p:cNvPr id="16" name="Picture 15" descr="A graph of different sizes and colors&#10;&#10;AI-generated content may be incorrect.">
            <a:extLst>
              <a:ext uri="{FF2B5EF4-FFF2-40B4-BE49-F238E27FC236}">
                <a16:creationId xmlns:a16="http://schemas.microsoft.com/office/drawing/2014/main" id="{1079ED49-BB87-02CA-6A89-3AB02BD29706}"/>
              </a:ext>
            </a:extLst>
          </p:cNvPr>
          <p:cNvPicPr>
            <a:picLocks noChangeAspect="1"/>
          </p:cNvPicPr>
          <p:nvPr/>
        </p:nvPicPr>
        <p:blipFill>
          <a:blip r:embed="rId4">
            <a:extLst>
              <a:ext uri="{28A0092B-C50C-407E-A947-70E740481C1C}">
                <a14:useLocalDpi xmlns:a14="http://schemas.microsoft.com/office/drawing/2010/main" val="0"/>
              </a:ext>
            </a:extLst>
          </a:blip>
          <a:srcRect l="8382" r="15259"/>
          <a:stretch/>
        </p:blipFill>
        <p:spPr>
          <a:xfrm>
            <a:off x="6096000" y="1269052"/>
            <a:ext cx="6095999" cy="4490597"/>
          </a:xfrm>
          <a:prstGeom prst="rect">
            <a:avLst/>
          </a:prstGeom>
        </p:spPr>
      </p:pic>
    </p:spTree>
    <p:extLst>
      <p:ext uri="{BB962C8B-B14F-4D97-AF65-F5344CB8AC3E}">
        <p14:creationId xmlns:p14="http://schemas.microsoft.com/office/powerpoint/2010/main" val="579974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5D594-0037-E487-284C-2A5E47D4311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8EC3AE8-AD98-F471-2455-D831501085AB}"/>
              </a:ext>
            </a:extLst>
          </p:cNvPr>
          <p:cNvSpPr/>
          <p:nvPr/>
        </p:nvSpPr>
        <p:spPr>
          <a:xfrm>
            <a:off x="6096000" y="0"/>
            <a:ext cx="6095999"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D591EC94-3261-0724-DE44-41B123364145}"/>
              </a:ext>
            </a:extLst>
          </p:cNvPr>
          <p:cNvSpPr>
            <a:spLocks noGrp="1"/>
          </p:cNvSpPr>
          <p:nvPr>
            <p:ph type="sldNum" sz="quarter" idx="10"/>
          </p:nvPr>
        </p:nvSpPr>
        <p:spPr/>
        <p:txBody>
          <a:bodyPr/>
          <a:lstStyle/>
          <a:p>
            <a:fld id="{5BA3E189-2F3A-42E5-B572-3520703B6186}" type="slidenum">
              <a:rPr lang="en-GB" smtClean="0"/>
              <a:pPr/>
              <a:t>12</a:t>
            </a:fld>
            <a:endParaRPr lang="en-GB"/>
          </a:p>
        </p:txBody>
      </p:sp>
      <p:sp>
        <p:nvSpPr>
          <p:cNvPr id="5" name="Title 4">
            <a:extLst>
              <a:ext uri="{FF2B5EF4-FFF2-40B4-BE49-F238E27FC236}">
                <a16:creationId xmlns:a16="http://schemas.microsoft.com/office/drawing/2014/main" id="{C0517741-08FA-CEEA-FB29-EA32EE8C20E0}"/>
              </a:ext>
            </a:extLst>
          </p:cNvPr>
          <p:cNvSpPr>
            <a:spLocks noGrp="1"/>
          </p:cNvSpPr>
          <p:nvPr>
            <p:ph type="title"/>
          </p:nvPr>
        </p:nvSpPr>
        <p:spPr>
          <a:xfrm>
            <a:off x="302400" y="302400"/>
            <a:ext cx="4366419" cy="1526400"/>
          </a:xfrm>
        </p:spPr>
        <p:txBody>
          <a:bodyPr/>
          <a:lstStyle/>
          <a:p>
            <a:r>
              <a:rPr lang="en-US" dirty="0">
                <a:latin typeface="DM Sans"/>
              </a:rPr>
              <a:t>Skin gets significantly firmer using SYN-TC® CB</a:t>
            </a:r>
            <a:endParaRPr lang="en-US" dirty="0"/>
          </a:p>
        </p:txBody>
      </p:sp>
      <p:pic>
        <p:nvPicPr>
          <p:cNvPr id="10" name="Picture 9">
            <a:extLst>
              <a:ext uri="{FF2B5EF4-FFF2-40B4-BE49-F238E27FC236}">
                <a16:creationId xmlns:a16="http://schemas.microsoft.com/office/drawing/2014/main" id="{38157B64-D71A-EE44-2D33-5D2590B183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pic>
        <p:nvPicPr>
          <p:cNvPr id="14" name="Picture 13">
            <a:extLst>
              <a:ext uri="{FF2B5EF4-FFF2-40B4-BE49-F238E27FC236}">
                <a16:creationId xmlns:a16="http://schemas.microsoft.com/office/drawing/2014/main" id="{AA6E1BBB-6066-4DD2-E1E0-3D53AB0001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19" name="Text Placeholder 26">
            <a:extLst>
              <a:ext uri="{FF2B5EF4-FFF2-40B4-BE49-F238E27FC236}">
                <a16:creationId xmlns:a16="http://schemas.microsoft.com/office/drawing/2014/main" id="{48FAB9C2-266E-EBDD-3F4E-E14EF30E04D9}"/>
              </a:ext>
            </a:extLst>
          </p:cNvPr>
          <p:cNvSpPr>
            <a:spLocks noGrp="1"/>
          </p:cNvSpPr>
          <p:nvPr>
            <p:ph type="body" sz="quarter" idx="12"/>
          </p:nvPr>
        </p:nvSpPr>
        <p:spPr>
          <a:xfrm>
            <a:off x="302400" y="1703885"/>
            <a:ext cx="4721421" cy="4453316"/>
          </a:xfrm>
        </p:spPr>
        <p:txBody>
          <a:bodyPr/>
          <a:lstStyle/>
          <a:p>
            <a:pPr>
              <a:buClr>
                <a:srgbClr val="897974"/>
              </a:buClr>
              <a:buSzPct val="140000"/>
              <a:defRPr/>
            </a:pPr>
            <a:r>
              <a:rPr lang="en-US" sz="1600" b="1" dirty="0">
                <a:solidFill>
                  <a:schemeClr val="tx1">
                    <a:lumMod val="50000"/>
                  </a:schemeClr>
                </a:solidFill>
                <a:latin typeface="DM Sans" pitchFamily="2" charset="0"/>
              </a:rPr>
              <a:t>SYN-TC® CB </a:t>
            </a:r>
            <a:r>
              <a:rPr lang="en-US" sz="1600" dirty="0">
                <a:solidFill>
                  <a:schemeClr val="tx1">
                    <a:lumMod val="50000"/>
                  </a:schemeClr>
                </a:solidFill>
                <a:latin typeface="DM Sans" pitchFamily="2" charset="0"/>
              </a:rPr>
              <a:t>shows after already one month</a:t>
            </a:r>
            <a:br>
              <a:rPr lang="en-US" sz="1600" dirty="0">
                <a:solidFill>
                  <a:schemeClr val="tx1">
                    <a:lumMod val="50000"/>
                  </a:schemeClr>
                </a:solidFill>
                <a:latin typeface="DM Sans" pitchFamily="2" charset="0"/>
              </a:rPr>
            </a:br>
            <a:r>
              <a:rPr lang="en-US" sz="1600" dirty="0">
                <a:solidFill>
                  <a:schemeClr val="tx1">
                    <a:lumMod val="50000"/>
                  </a:schemeClr>
                </a:solidFill>
                <a:latin typeface="DM Sans" pitchFamily="2" charset="0"/>
              </a:rPr>
              <a:t>a skin firming effect (+7.6%) that is further enhanced after two months (+10.8%).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lumMod val="50000"/>
                </a:schemeClr>
              </a:solidFill>
              <a:latin typeface="DM Sans" pitchFamily="2" charset="0"/>
            </a:endParaRPr>
          </a:p>
          <a:p>
            <a:endParaRPr lang="en-US" sz="1600" dirty="0"/>
          </a:p>
        </p:txBody>
      </p:sp>
      <p:sp>
        <p:nvSpPr>
          <p:cNvPr id="3" name="Rectangle 2">
            <a:extLst>
              <a:ext uri="{FF2B5EF4-FFF2-40B4-BE49-F238E27FC236}">
                <a16:creationId xmlns:a16="http://schemas.microsoft.com/office/drawing/2014/main" id="{7A1D1EEE-43B0-FF0C-EE6D-4F807789C545}"/>
              </a:ext>
            </a:extLst>
          </p:cNvPr>
          <p:cNvSpPr/>
          <p:nvPr/>
        </p:nvSpPr>
        <p:spPr>
          <a:xfrm>
            <a:off x="302399" y="2912133"/>
            <a:ext cx="3946871" cy="602218"/>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6">
            <a:extLst>
              <a:ext uri="{FF2B5EF4-FFF2-40B4-BE49-F238E27FC236}">
                <a16:creationId xmlns:a16="http://schemas.microsoft.com/office/drawing/2014/main" id="{1EF92D33-0D06-87D0-DDD8-7B34FE5AD061}"/>
              </a:ext>
            </a:extLst>
          </p:cNvPr>
          <p:cNvSpPr txBox="1">
            <a:spLocks/>
          </p:cNvSpPr>
          <p:nvPr/>
        </p:nvSpPr>
        <p:spPr>
          <a:xfrm>
            <a:off x="429492" y="2997483"/>
            <a:ext cx="3996242" cy="431517"/>
          </a:xfrm>
          <a:prstGeom prst="rect">
            <a:avLst/>
          </a:prstGeom>
        </p:spPr>
        <p:txBody>
          <a:bodyPr lIns="0" tIns="0" rIns="0" bIns="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buClr>
                <a:srgbClr val="897974"/>
              </a:buClr>
              <a:buSzPct val="140000"/>
              <a:buFont typeface="Wingdings" panose="05000000000000000000" pitchFamily="2" charset="2"/>
              <a:buNone/>
              <a:defRPr/>
            </a:pPr>
            <a:r>
              <a:rPr lang="en-US" sz="1600" b="1" dirty="0">
                <a:solidFill>
                  <a:schemeClr val="bg1"/>
                </a:solidFill>
                <a:latin typeface="DM Sans" pitchFamily="2" charset="0"/>
              </a:rPr>
              <a:t>Comparison against initial conditions (average values)</a:t>
            </a:r>
          </a:p>
          <a:p>
            <a:pPr>
              <a:spcAft>
                <a:spcPts val="0"/>
              </a:spcAft>
              <a:buFontTx/>
              <a:buNone/>
              <a:defRPr/>
            </a:pPr>
            <a:endParaRPr lang="en-US" sz="1600" dirty="0">
              <a:solidFill>
                <a:schemeClr val="tx1">
                  <a:lumMod val="50000"/>
                </a:schemeClr>
              </a:solidFill>
              <a:latin typeface="DM Sans" pitchFamily="2" charset="0"/>
            </a:endParaRPr>
          </a:p>
          <a:p>
            <a:endParaRPr lang="en-US" sz="1600" dirty="0"/>
          </a:p>
        </p:txBody>
      </p:sp>
      <p:sp>
        <p:nvSpPr>
          <p:cNvPr id="6" name="Text Placeholder 5">
            <a:extLst>
              <a:ext uri="{FF2B5EF4-FFF2-40B4-BE49-F238E27FC236}">
                <a16:creationId xmlns:a16="http://schemas.microsoft.com/office/drawing/2014/main" id="{C330608E-525E-5F21-4E7C-9E95566320D1}"/>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dirty="0">
                <a:latin typeface="+mn-lt"/>
              </a:rPr>
              <a:t>in vivo efficacy</a:t>
            </a:r>
          </a:p>
        </p:txBody>
      </p:sp>
      <p:pic>
        <p:nvPicPr>
          <p:cNvPr id="12" name="Picture 11" descr="A graph on a black background&#10;&#10;AI-generated content may be incorrect.">
            <a:extLst>
              <a:ext uri="{FF2B5EF4-FFF2-40B4-BE49-F238E27FC236}">
                <a16:creationId xmlns:a16="http://schemas.microsoft.com/office/drawing/2014/main" id="{8AC34C5D-7662-C7F7-943E-2E26C88E7B58}"/>
              </a:ext>
            </a:extLst>
          </p:cNvPr>
          <p:cNvPicPr>
            <a:picLocks noChangeAspect="1"/>
          </p:cNvPicPr>
          <p:nvPr/>
        </p:nvPicPr>
        <p:blipFill>
          <a:blip r:embed="rId4">
            <a:extLst>
              <a:ext uri="{28A0092B-C50C-407E-A947-70E740481C1C}">
                <a14:useLocalDpi xmlns:a14="http://schemas.microsoft.com/office/drawing/2010/main" val="0"/>
              </a:ext>
            </a:extLst>
          </a:blip>
          <a:srcRect l="12648" t="10366" r="15435"/>
          <a:stretch/>
        </p:blipFill>
        <p:spPr>
          <a:xfrm>
            <a:off x="6095999" y="1539221"/>
            <a:ext cx="6096001" cy="4273824"/>
          </a:xfrm>
          <a:prstGeom prst="rect">
            <a:avLst/>
          </a:prstGeom>
        </p:spPr>
      </p:pic>
    </p:spTree>
    <p:extLst>
      <p:ext uri="{BB962C8B-B14F-4D97-AF65-F5344CB8AC3E}">
        <p14:creationId xmlns:p14="http://schemas.microsoft.com/office/powerpoint/2010/main" val="696366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6959B-5E6B-AC73-EE6B-4FF40F32473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817147-32DC-B029-0AED-87F36C02C0D8}"/>
              </a:ext>
            </a:extLst>
          </p:cNvPr>
          <p:cNvSpPr>
            <a:spLocks noGrp="1"/>
          </p:cNvSpPr>
          <p:nvPr>
            <p:ph type="sldNum" sz="quarter" idx="10"/>
          </p:nvPr>
        </p:nvSpPr>
        <p:spPr/>
        <p:txBody>
          <a:bodyPr/>
          <a:lstStyle/>
          <a:p>
            <a:fld id="{5BA3E189-2F3A-42E5-B572-3520703B6186}" type="slidenum">
              <a:rPr lang="en-GB" smtClean="0"/>
              <a:pPr/>
              <a:t>13</a:t>
            </a:fld>
            <a:endParaRPr lang="en-GB"/>
          </a:p>
        </p:txBody>
      </p:sp>
      <p:sp>
        <p:nvSpPr>
          <p:cNvPr id="5" name="Title 4">
            <a:extLst>
              <a:ext uri="{FF2B5EF4-FFF2-40B4-BE49-F238E27FC236}">
                <a16:creationId xmlns:a16="http://schemas.microsoft.com/office/drawing/2014/main" id="{64A14CD7-A627-24CD-D7A1-AED12FB01C9A}"/>
              </a:ext>
            </a:extLst>
          </p:cNvPr>
          <p:cNvSpPr>
            <a:spLocks noGrp="1"/>
          </p:cNvSpPr>
          <p:nvPr>
            <p:ph type="title"/>
          </p:nvPr>
        </p:nvSpPr>
        <p:spPr>
          <a:xfrm>
            <a:off x="302401" y="302400"/>
            <a:ext cx="11584800" cy="632548"/>
          </a:xfrm>
        </p:spPr>
        <p:txBody>
          <a:bodyPr/>
          <a:lstStyle/>
          <a:p>
            <a:r>
              <a:rPr lang="en-US" dirty="0">
                <a:latin typeface="DM Sans"/>
              </a:rPr>
              <a:t>Visible skin smoothing in only 28 days</a:t>
            </a:r>
            <a:endParaRPr lang="en-US" dirty="0"/>
          </a:p>
        </p:txBody>
      </p:sp>
      <p:sp>
        <p:nvSpPr>
          <p:cNvPr id="3" name="Text Placeholder 6">
            <a:extLst>
              <a:ext uri="{FF2B5EF4-FFF2-40B4-BE49-F238E27FC236}">
                <a16:creationId xmlns:a16="http://schemas.microsoft.com/office/drawing/2014/main" id="{BF2EF73A-2D38-D39A-FB55-A654F6CC650F}"/>
              </a:ext>
            </a:extLst>
          </p:cNvPr>
          <p:cNvSpPr txBox="1">
            <a:spLocks/>
          </p:cNvSpPr>
          <p:nvPr/>
        </p:nvSpPr>
        <p:spPr>
          <a:xfrm>
            <a:off x="302401" y="605611"/>
            <a:ext cx="9170372"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1/2</a:t>
            </a:r>
            <a:endParaRPr lang="en-US" i="1" dirty="0"/>
          </a:p>
        </p:txBody>
      </p:sp>
      <p:sp>
        <p:nvSpPr>
          <p:cNvPr id="18" name="Text Placeholder 5">
            <a:extLst>
              <a:ext uri="{FF2B5EF4-FFF2-40B4-BE49-F238E27FC236}">
                <a16:creationId xmlns:a16="http://schemas.microsoft.com/office/drawing/2014/main" id="{116035F1-48DF-1363-E333-D985335E1E84}"/>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dirty="0">
                <a:latin typeface="+mn-lt"/>
              </a:rPr>
              <a:t>Graph: </a:t>
            </a:r>
            <a:r>
              <a:rPr lang="en-GB" i="1" dirty="0" err="1">
                <a:latin typeface="+mn-lt"/>
              </a:rPr>
              <a:t>Dermaconsult</a:t>
            </a:r>
            <a:r>
              <a:rPr lang="en-GB" i="1" dirty="0">
                <a:latin typeface="+mn-lt"/>
              </a:rPr>
              <a:t> 2012</a:t>
            </a:r>
          </a:p>
        </p:txBody>
      </p:sp>
      <p:pic>
        <p:nvPicPr>
          <p:cNvPr id="20" name="Picture 19">
            <a:extLst>
              <a:ext uri="{FF2B5EF4-FFF2-40B4-BE49-F238E27FC236}">
                <a16:creationId xmlns:a16="http://schemas.microsoft.com/office/drawing/2014/main" id="{59A706CA-92B1-2A0E-8258-3921A4B1D4C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sp>
        <p:nvSpPr>
          <p:cNvPr id="12" name="Tijdelijke aanduiding voor tekst 3">
            <a:extLst>
              <a:ext uri="{FF2B5EF4-FFF2-40B4-BE49-F238E27FC236}">
                <a16:creationId xmlns:a16="http://schemas.microsoft.com/office/drawing/2014/main" id="{BAE2B768-BC9D-FF32-10F2-9DCC695FC202}"/>
              </a:ext>
            </a:extLst>
          </p:cNvPr>
          <p:cNvSpPr txBox="1">
            <a:spLocks/>
          </p:cNvSpPr>
          <p:nvPr/>
        </p:nvSpPr>
        <p:spPr>
          <a:xfrm>
            <a:off x="6864056" y="4431402"/>
            <a:ext cx="4539061" cy="207972"/>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nl-NL" sz="1200" b="1">
                <a:latin typeface="+mj-lt"/>
              </a:rPr>
              <a:t>After treatment</a:t>
            </a:r>
            <a:endParaRPr lang="nl-US" sz="1200" b="1">
              <a:latin typeface="+mj-lt"/>
            </a:endParaRPr>
          </a:p>
        </p:txBody>
      </p:sp>
      <p:sp>
        <p:nvSpPr>
          <p:cNvPr id="13" name="Rectangle 16">
            <a:extLst>
              <a:ext uri="{FF2B5EF4-FFF2-40B4-BE49-F238E27FC236}">
                <a16:creationId xmlns:a16="http://schemas.microsoft.com/office/drawing/2014/main" id="{58952A09-6356-CE3E-89B9-0D0B3112653F}"/>
              </a:ext>
            </a:extLst>
          </p:cNvPr>
          <p:cNvSpPr>
            <a:spLocks noChangeAspect="1"/>
          </p:cNvSpPr>
          <p:nvPr/>
        </p:nvSpPr>
        <p:spPr>
          <a:xfrm>
            <a:off x="303599" y="1681982"/>
            <a:ext cx="172254" cy="242232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4">
            <a:extLst>
              <a:ext uri="{FF2B5EF4-FFF2-40B4-BE49-F238E27FC236}">
                <a16:creationId xmlns:a16="http://schemas.microsoft.com/office/drawing/2014/main" id="{246C63A2-AB44-BE10-1C01-536660B57D35}"/>
              </a:ext>
            </a:extLst>
          </p:cNvPr>
          <p:cNvSpPr txBox="1">
            <a:spLocks/>
          </p:cNvSpPr>
          <p:nvPr/>
        </p:nvSpPr>
        <p:spPr>
          <a:xfrm>
            <a:off x="588077" y="1684082"/>
            <a:ext cx="587794" cy="219544"/>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000">
                <a:solidFill>
                  <a:schemeClr val="tx1"/>
                </a:solidFill>
                <a:latin typeface="+mn-lt"/>
              </a:rPr>
              <a:t>0 mm</a:t>
            </a:r>
          </a:p>
        </p:txBody>
      </p:sp>
      <p:sp>
        <p:nvSpPr>
          <p:cNvPr id="15" name="Text Placeholder 4">
            <a:extLst>
              <a:ext uri="{FF2B5EF4-FFF2-40B4-BE49-F238E27FC236}">
                <a16:creationId xmlns:a16="http://schemas.microsoft.com/office/drawing/2014/main" id="{9E278497-5B14-F529-3370-5250513DE5EC}"/>
              </a:ext>
            </a:extLst>
          </p:cNvPr>
          <p:cNvSpPr txBox="1">
            <a:spLocks/>
          </p:cNvSpPr>
          <p:nvPr/>
        </p:nvSpPr>
        <p:spPr>
          <a:xfrm>
            <a:off x="588077" y="3972587"/>
            <a:ext cx="587794" cy="131715"/>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000">
                <a:solidFill>
                  <a:schemeClr val="tx1"/>
                </a:solidFill>
                <a:latin typeface="+mn-lt"/>
              </a:rPr>
              <a:t>1 mm</a:t>
            </a:r>
          </a:p>
        </p:txBody>
      </p:sp>
      <p:sp>
        <p:nvSpPr>
          <p:cNvPr id="16" name="Tijdelijke aanduiding voor tekst 3">
            <a:extLst>
              <a:ext uri="{FF2B5EF4-FFF2-40B4-BE49-F238E27FC236}">
                <a16:creationId xmlns:a16="http://schemas.microsoft.com/office/drawing/2014/main" id="{06B57158-9DDE-4A47-E9A3-A0E75644C76B}"/>
              </a:ext>
            </a:extLst>
          </p:cNvPr>
          <p:cNvSpPr txBox="1">
            <a:spLocks/>
          </p:cNvSpPr>
          <p:nvPr/>
        </p:nvSpPr>
        <p:spPr>
          <a:xfrm>
            <a:off x="1932850" y="4431402"/>
            <a:ext cx="2570291" cy="20797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kern="0" spc="0" baseline="0">
                <a:solidFill>
                  <a:schemeClr val="accent6"/>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nl-NL" sz="1200" b="1" dirty="0" err="1">
                <a:solidFill>
                  <a:schemeClr val="tx1"/>
                </a:solidFill>
              </a:rPr>
              <a:t>Before</a:t>
            </a:r>
            <a:r>
              <a:rPr lang="nl-NL" sz="1200" b="1" dirty="0">
                <a:solidFill>
                  <a:schemeClr val="tx1"/>
                </a:solidFill>
              </a:rPr>
              <a:t> treatment</a:t>
            </a:r>
            <a:endParaRPr lang="nl-US" sz="1200" b="1" dirty="0">
              <a:solidFill>
                <a:schemeClr val="tx1"/>
              </a:solidFill>
            </a:endParaRPr>
          </a:p>
        </p:txBody>
      </p:sp>
      <p:pic>
        <p:nvPicPr>
          <p:cNvPr id="19" name="Picture 18" descr="A screenshot of a computer generated image&#10;&#10;AI-generated content may be incorrect.">
            <a:extLst>
              <a:ext uri="{FF2B5EF4-FFF2-40B4-BE49-F238E27FC236}">
                <a16:creationId xmlns:a16="http://schemas.microsoft.com/office/drawing/2014/main" id="{54E6DA15-605B-2221-BE49-8A1B43210A55}"/>
              </a:ext>
            </a:extLst>
          </p:cNvPr>
          <p:cNvPicPr>
            <a:picLocks noChangeAspect="1"/>
          </p:cNvPicPr>
          <p:nvPr/>
        </p:nvPicPr>
        <p:blipFill>
          <a:blip r:embed="rId4">
            <a:extLst>
              <a:ext uri="{28A0092B-C50C-407E-A947-70E740481C1C}">
                <a14:useLocalDpi xmlns:a14="http://schemas.microsoft.com/office/drawing/2010/main" val="0"/>
              </a:ext>
            </a:extLst>
          </a:blip>
          <a:srcRect t="21676" b="21603"/>
          <a:stretch/>
        </p:blipFill>
        <p:spPr>
          <a:xfrm>
            <a:off x="1175871" y="1087283"/>
            <a:ext cx="10660376" cy="3401215"/>
          </a:xfrm>
          <a:prstGeom prst="rect">
            <a:avLst/>
          </a:prstGeom>
        </p:spPr>
      </p:pic>
      <p:sp>
        <p:nvSpPr>
          <p:cNvPr id="21" name="Rectangle 20">
            <a:extLst>
              <a:ext uri="{FF2B5EF4-FFF2-40B4-BE49-F238E27FC236}">
                <a16:creationId xmlns:a16="http://schemas.microsoft.com/office/drawing/2014/main" id="{0DA0B540-0D74-3C97-AF1C-20D8FCFF9635}"/>
              </a:ext>
            </a:extLst>
          </p:cNvPr>
          <p:cNvSpPr/>
          <p:nvPr/>
        </p:nvSpPr>
        <p:spPr>
          <a:xfrm>
            <a:off x="302399" y="5096280"/>
            <a:ext cx="10615955" cy="584775"/>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D3BAF960-8299-17CE-2F0B-C811E7868E36}"/>
              </a:ext>
            </a:extLst>
          </p:cNvPr>
          <p:cNvSpPr txBox="1"/>
          <p:nvPr/>
        </p:nvSpPr>
        <p:spPr>
          <a:xfrm>
            <a:off x="302397" y="5096281"/>
            <a:ext cx="10745559" cy="584775"/>
          </a:xfrm>
          <a:prstGeom prst="rect">
            <a:avLst/>
          </a:prstGeom>
          <a:noFill/>
        </p:spPr>
        <p:txBody>
          <a:bodyPr wrap="square">
            <a:spAutoFit/>
          </a:bodyPr>
          <a:lstStyle/>
          <a:p>
            <a:r>
              <a:rPr lang="en-US" sz="1600" dirty="0">
                <a:solidFill>
                  <a:schemeClr val="bg1"/>
                </a:solidFill>
                <a:latin typeface="DM Sans" pitchFamily="2" charset="77"/>
              </a:rPr>
              <a:t>3D computer based Primos analysis of Crow’ foot area, Volunteer no. 11</a:t>
            </a:r>
          </a:p>
          <a:p>
            <a:r>
              <a:rPr lang="en-US" sz="1600" b="1" dirty="0">
                <a:solidFill>
                  <a:schemeClr val="bg1"/>
                </a:solidFill>
                <a:latin typeface="DM Sans" pitchFamily="2" charset="77"/>
              </a:rPr>
              <a:t>The skin surface becomes smoother with an overall reduced appearance of wrinkles (depth, area, volume)</a:t>
            </a:r>
          </a:p>
        </p:txBody>
      </p:sp>
    </p:spTree>
    <p:extLst>
      <p:ext uri="{BB962C8B-B14F-4D97-AF65-F5344CB8AC3E}">
        <p14:creationId xmlns:p14="http://schemas.microsoft.com/office/powerpoint/2010/main" val="3204591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17630-27E1-E6DC-1E2D-5C65C759DD3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635525-8186-9448-C95F-C05320F66BA0}"/>
              </a:ext>
            </a:extLst>
          </p:cNvPr>
          <p:cNvSpPr>
            <a:spLocks noGrp="1"/>
          </p:cNvSpPr>
          <p:nvPr>
            <p:ph type="sldNum" sz="quarter" idx="10"/>
          </p:nvPr>
        </p:nvSpPr>
        <p:spPr/>
        <p:txBody>
          <a:bodyPr/>
          <a:lstStyle/>
          <a:p>
            <a:fld id="{5BA3E189-2F3A-42E5-B572-3520703B6186}" type="slidenum">
              <a:rPr lang="en-GB" smtClean="0"/>
              <a:pPr/>
              <a:t>14</a:t>
            </a:fld>
            <a:endParaRPr lang="en-GB"/>
          </a:p>
        </p:txBody>
      </p:sp>
      <p:sp>
        <p:nvSpPr>
          <p:cNvPr id="5" name="Title 4">
            <a:extLst>
              <a:ext uri="{FF2B5EF4-FFF2-40B4-BE49-F238E27FC236}">
                <a16:creationId xmlns:a16="http://schemas.microsoft.com/office/drawing/2014/main" id="{DACFA3F5-6F67-6E8D-8F87-D05AC0662C4B}"/>
              </a:ext>
            </a:extLst>
          </p:cNvPr>
          <p:cNvSpPr>
            <a:spLocks noGrp="1"/>
          </p:cNvSpPr>
          <p:nvPr>
            <p:ph type="title"/>
          </p:nvPr>
        </p:nvSpPr>
        <p:spPr>
          <a:xfrm>
            <a:off x="302401" y="302400"/>
            <a:ext cx="11584800" cy="632548"/>
          </a:xfrm>
        </p:spPr>
        <p:txBody>
          <a:bodyPr/>
          <a:lstStyle/>
          <a:p>
            <a:r>
              <a:rPr lang="en-US" dirty="0">
                <a:latin typeface="DM Sans"/>
              </a:rPr>
              <a:t>Visible skin smoothing in only 28 days</a:t>
            </a:r>
            <a:endParaRPr lang="en-US" dirty="0"/>
          </a:p>
        </p:txBody>
      </p:sp>
      <p:sp>
        <p:nvSpPr>
          <p:cNvPr id="3" name="Text Placeholder 6">
            <a:extLst>
              <a:ext uri="{FF2B5EF4-FFF2-40B4-BE49-F238E27FC236}">
                <a16:creationId xmlns:a16="http://schemas.microsoft.com/office/drawing/2014/main" id="{6903B0C0-708F-B578-D7A1-39438EE2B67C}"/>
              </a:ext>
            </a:extLst>
          </p:cNvPr>
          <p:cNvSpPr txBox="1">
            <a:spLocks/>
          </p:cNvSpPr>
          <p:nvPr/>
        </p:nvSpPr>
        <p:spPr>
          <a:xfrm>
            <a:off x="302401" y="605611"/>
            <a:ext cx="9170372" cy="76714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2/2</a:t>
            </a:r>
            <a:endParaRPr lang="en-US" i="1" dirty="0"/>
          </a:p>
        </p:txBody>
      </p:sp>
      <p:sp>
        <p:nvSpPr>
          <p:cNvPr id="18" name="Text Placeholder 5">
            <a:extLst>
              <a:ext uri="{FF2B5EF4-FFF2-40B4-BE49-F238E27FC236}">
                <a16:creationId xmlns:a16="http://schemas.microsoft.com/office/drawing/2014/main" id="{37480B98-0B84-7A51-6599-17AE6FFE61F7}"/>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i="1" dirty="0">
                <a:latin typeface="+mn-lt"/>
              </a:rPr>
              <a:t>Graph: </a:t>
            </a:r>
            <a:r>
              <a:rPr lang="en-GB" i="1" dirty="0" err="1">
                <a:latin typeface="+mn-lt"/>
              </a:rPr>
              <a:t>Dermaconsult</a:t>
            </a:r>
            <a:r>
              <a:rPr lang="en-GB" i="1" dirty="0">
                <a:latin typeface="+mn-lt"/>
              </a:rPr>
              <a:t> 2012</a:t>
            </a:r>
          </a:p>
        </p:txBody>
      </p:sp>
      <p:pic>
        <p:nvPicPr>
          <p:cNvPr id="20" name="Picture 19">
            <a:extLst>
              <a:ext uri="{FF2B5EF4-FFF2-40B4-BE49-F238E27FC236}">
                <a16:creationId xmlns:a16="http://schemas.microsoft.com/office/drawing/2014/main" id="{B4E8D5DA-F39F-C764-97B4-33D9C5E4FA5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sp>
        <p:nvSpPr>
          <p:cNvPr id="12" name="Tijdelijke aanduiding voor tekst 3">
            <a:extLst>
              <a:ext uri="{FF2B5EF4-FFF2-40B4-BE49-F238E27FC236}">
                <a16:creationId xmlns:a16="http://schemas.microsoft.com/office/drawing/2014/main" id="{7D21991F-86E6-C6A2-DA80-2A83F68C04A0}"/>
              </a:ext>
            </a:extLst>
          </p:cNvPr>
          <p:cNvSpPr txBox="1">
            <a:spLocks/>
          </p:cNvSpPr>
          <p:nvPr/>
        </p:nvSpPr>
        <p:spPr>
          <a:xfrm>
            <a:off x="8836333" y="4431401"/>
            <a:ext cx="1764470" cy="22706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nl-NL" sz="1200" b="1" dirty="0" err="1">
                <a:latin typeface="+mj-lt"/>
              </a:rPr>
              <a:t>After</a:t>
            </a:r>
            <a:r>
              <a:rPr lang="nl-NL" sz="1200" b="1" dirty="0">
                <a:latin typeface="+mj-lt"/>
              </a:rPr>
              <a:t> treatment</a:t>
            </a:r>
            <a:endParaRPr lang="nl-US" sz="1200" b="1" dirty="0">
              <a:latin typeface="+mj-lt"/>
            </a:endParaRPr>
          </a:p>
        </p:txBody>
      </p:sp>
      <p:sp>
        <p:nvSpPr>
          <p:cNvPr id="13" name="Rectangle 16">
            <a:extLst>
              <a:ext uri="{FF2B5EF4-FFF2-40B4-BE49-F238E27FC236}">
                <a16:creationId xmlns:a16="http://schemas.microsoft.com/office/drawing/2014/main" id="{26393E8C-1EC8-A65E-751F-A3B0A6A621E9}"/>
              </a:ext>
            </a:extLst>
          </p:cNvPr>
          <p:cNvSpPr>
            <a:spLocks noChangeAspect="1"/>
          </p:cNvSpPr>
          <p:nvPr/>
        </p:nvSpPr>
        <p:spPr>
          <a:xfrm>
            <a:off x="303599" y="1681982"/>
            <a:ext cx="172254" cy="242232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4">
            <a:extLst>
              <a:ext uri="{FF2B5EF4-FFF2-40B4-BE49-F238E27FC236}">
                <a16:creationId xmlns:a16="http://schemas.microsoft.com/office/drawing/2014/main" id="{2C19BDC5-592C-430C-FDC1-7B8F20DCEC0B}"/>
              </a:ext>
            </a:extLst>
          </p:cNvPr>
          <p:cNvSpPr txBox="1">
            <a:spLocks/>
          </p:cNvSpPr>
          <p:nvPr/>
        </p:nvSpPr>
        <p:spPr>
          <a:xfrm>
            <a:off x="588077" y="1684082"/>
            <a:ext cx="587794" cy="219544"/>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000">
                <a:solidFill>
                  <a:schemeClr val="tx1"/>
                </a:solidFill>
                <a:latin typeface="+mn-lt"/>
              </a:rPr>
              <a:t>0 mm</a:t>
            </a:r>
          </a:p>
        </p:txBody>
      </p:sp>
      <p:sp>
        <p:nvSpPr>
          <p:cNvPr id="15" name="Text Placeholder 4">
            <a:extLst>
              <a:ext uri="{FF2B5EF4-FFF2-40B4-BE49-F238E27FC236}">
                <a16:creationId xmlns:a16="http://schemas.microsoft.com/office/drawing/2014/main" id="{6C78D184-3BC4-1BBE-1628-3535E345D6DD}"/>
              </a:ext>
            </a:extLst>
          </p:cNvPr>
          <p:cNvSpPr txBox="1">
            <a:spLocks/>
          </p:cNvSpPr>
          <p:nvPr/>
        </p:nvSpPr>
        <p:spPr>
          <a:xfrm>
            <a:off x="588077" y="3972587"/>
            <a:ext cx="587794" cy="131715"/>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600"/>
              </a:spcAft>
              <a:buNone/>
              <a:defRPr/>
            </a:pPr>
            <a:r>
              <a:rPr lang="en-GB" sz="1000">
                <a:solidFill>
                  <a:schemeClr val="tx1"/>
                </a:solidFill>
                <a:latin typeface="+mn-lt"/>
              </a:rPr>
              <a:t>1 mm</a:t>
            </a:r>
          </a:p>
        </p:txBody>
      </p:sp>
      <p:sp>
        <p:nvSpPr>
          <p:cNvPr id="16" name="Tijdelijke aanduiding voor tekst 3">
            <a:extLst>
              <a:ext uri="{FF2B5EF4-FFF2-40B4-BE49-F238E27FC236}">
                <a16:creationId xmlns:a16="http://schemas.microsoft.com/office/drawing/2014/main" id="{6CBA07A9-B740-3A38-495B-A572C7C7BD12}"/>
              </a:ext>
            </a:extLst>
          </p:cNvPr>
          <p:cNvSpPr txBox="1">
            <a:spLocks/>
          </p:cNvSpPr>
          <p:nvPr/>
        </p:nvSpPr>
        <p:spPr>
          <a:xfrm>
            <a:off x="997542" y="4431402"/>
            <a:ext cx="2570291" cy="20797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kern="0" spc="0" baseline="0">
                <a:solidFill>
                  <a:schemeClr val="accent6"/>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nl-NL" sz="1200" b="1" dirty="0" err="1">
                <a:solidFill>
                  <a:schemeClr val="tx1"/>
                </a:solidFill>
              </a:rPr>
              <a:t>Before</a:t>
            </a:r>
            <a:r>
              <a:rPr lang="nl-NL" sz="1200" b="1" dirty="0">
                <a:solidFill>
                  <a:schemeClr val="tx1"/>
                </a:solidFill>
              </a:rPr>
              <a:t> treatment</a:t>
            </a:r>
            <a:endParaRPr lang="nl-US" sz="1200" b="1" dirty="0">
              <a:solidFill>
                <a:schemeClr val="tx1"/>
              </a:solidFill>
            </a:endParaRPr>
          </a:p>
        </p:txBody>
      </p:sp>
      <p:sp>
        <p:nvSpPr>
          <p:cNvPr id="21" name="Rectangle 20">
            <a:extLst>
              <a:ext uri="{FF2B5EF4-FFF2-40B4-BE49-F238E27FC236}">
                <a16:creationId xmlns:a16="http://schemas.microsoft.com/office/drawing/2014/main" id="{85B4869B-4F65-D348-2F22-3FB5C9FAB7C9}"/>
              </a:ext>
            </a:extLst>
          </p:cNvPr>
          <p:cNvSpPr/>
          <p:nvPr/>
        </p:nvSpPr>
        <p:spPr>
          <a:xfrm>
            <a:off x="302399" y="5096280"/>
            <a:ext cx="10615955" cy="584775"/>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D839ADD-E46C-FD6B-398B-95D4511F6FB6}"/>
              </a:ext>
            </a:extLst>
          </p:cNvPr>
          <p:cNvSpPr txBox="1"/>
          <p:nvPr/>
        </p:nvSpPr>
        <p:spPr>
          <a:xfrm>
            <a:off x="302397" y="5096281"/>
            <a:ext cx="10745559" cy="584775"/>
          </a:xfrm>
          <a:prstGeom prst="rect">
            <a:avLst/>
          </a:prstGeom>
          <a:noFill/>
        </p:spPr>
        <p:txBody>
          <a:bodyPr wrap="square">
            <a:spAutoFit/>
          </a:bodyPr>
          <a:lstStyle/>
          <a:p>
            <a:r>
              <a:rPr lang="en-US" sz="1600" dirty="0">
                <a:solidFill>
                  <a:schemeClr val="bg1"/>
                </a:solidFill>
                <a:latin typeface="DM Sans" pitchFamily="2" charset="77"/>
              </a:rPr>
              <a:t>3D computer based Primos analysis of Crow’ foot area, Volunteer no. 24​</a:t>
            </a:r>
          </a:p>
          <a:p>
            <a:r>
              <a:rPr lang="en-US" sz="1600" b="1" dirty="0">
                <a:solidFill>
                  <a:schemeClr val="bg1"/>
                </a:solidFill>
                <a:latin typeface="DM Sans" pitchFamily="2" charset="77"/>
              </a:rPr>
              <a:t>The skin surface becomes smoother with an overall reduced appearance of wrinkles (depth, area, volume)</a:t>
            </a:r>
          </a:p>
        </p:txBody>
      </p:sp>
      <p:sp>
        <p:nvSpPr>
          <p:cNvPr id="4" name="Rectangle 1">
            <a:extLst>
              <a:ext uri="{FF2B5EF4-FFF2-40B4-BE49-F238E27FC236}">
                <a16:creationId xmlns:a16="http://schemas.microsoft.com/office/drawing/2014/main" id="{A14CBFBE-D6DD-4D0C-BA52-F7A9802A532D}"/>
              </a:ext>
            </a:extLst>
          </p:cNvPr>
          <p:cNvSpPr/>
          <p:nvPr/>
        </p:nvSpPr>
        <p:spPr>
          <a:xfrm>
            <a:off x="2335764" y="1125071"/>
            <a:ext cx="3531359" cy="3681630"/>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12">
            <a:extLst>
              <a:ext uri="{FF2B5EF4-FFF2-40B4-BE49-F238E27FC236}">
                <a16:creationId xmlns:a16="http://schemas.microsoft.com/office/drawing/2014/main" id="{A6470A50-6F81-6C8E-252F-07FE948C0F5B}"/>
              </a:ext>
            </a:extLst>
          </p:cNvPr>
          <p:cNvSpPr/>
          <p:nvPr/>
        </p:nvSpPr>
        <p:spPr>
          <a:xfrm>
            <a:off x="5973277" y="1174799"/>
            <a:ext cx="3531359" cy="3681630"/>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98916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A840F-38D4-F142-1702-27EF97507A0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8FE4900-F553-F578-A472-E0ECF3E9734E}"/>
              </a:ext>
            </a:extLst>
          </p:cNvPr>
          <p:cNvSpPr/>
          <p:nvPr/>
        </p:nvSpPr>
        <p:spPr>
          <a:xfrm>
            <a:off x="302399" y="1179033"/>
            <a:ext cx="8052461" cy="646331"/>
          </a:xfrm>
          <a:prstGeom prst="rect">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AB24B34D-CBE6-FA2A-C030-E4C47318565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2" name="Title 31">
            <a:extLst>
              <a:ext uri="{FF2B5EF4-FFF2-40B4-BE49-F238E27FC236}">
                <a16:creationId xmlns:a16="http://schemas.microsoft.com/office/drawing/2014/main" id="{CF953CC2-AC20-E56C-0C47-F4B6C6B9CD6C}"/>
              </a:ext>
            </a:extLst>
          </p:cNvPr>
          <p:cNvSpPr>
            <a:spLocks noGrp="1"/>
          </p:cNvSpPr>
          <p:nvPr>
            <p:ph type="title"/>
          </p:nvPr>
        </p:nvSpPr>
        <p:spPr>
          <a:xfrm>
            <a:off x="302401" y="302400"/>
            <a:ext cx="11446576" cy="876632"/>
          </a:xfrm>
        </p:spPr>
        <p:txBody>
          <a:bodyPr/>
          <a:lstStyle/>
          <a:p>
            <a:r>
              <a:rPr lang="en-US" dirty="0"/>
              <a:t>Reduced appearance of deep wrinkles </a:t>
            </a:r>
            <a:br>
              <a:rPr lang="en-US" dirty="0"/>
            </a:br>
            <a:r>
              <a:rPr lang="en-US" dirty="0"/>
              <a:t>and iron out smaller wrinkles</a:t>
            </a:r>
          </a:p>
        </p:txBody>
      </p:sp>
      <p:sp>
        <p:nvSpPr>
          <p:cNvPr id="19" name="TextBox 18">
            <a:extLst>
              <a:ext uri="{FF2B5EF4-FFF2-40B4-BE49-F238E27FC236}">
                <a16:creationId xmlns:a16="http://schemas.microsoft.com/office/drawing/2014/main" id="{CADB091D-C677-C0A2-E763-90FB31CD828D}"/>
              </a:ext>
            </a:extLst>
          </p:cNvPr>
          <p:cNvSpPr txBox="1"/>
          <p:nvPr/>
        </p:nvSpPr>
        <p:spPr>
          <a:xfrm>
            <a:off x="303069" y="1179034"/>
            <a:ext cx="8304322" cy="646331"/>
          </a:xfrm>
          <a:prstGeom prst="rect">
            <a:avLst/>
          </a:prstGeom>
          <a:noFill/>
        </p:spPr>
        <p:txBody>
          <a:bodyPr wrap="square">
            <a:spAutoFit/>
          </a:bodyPr>
          <a:lstStyle/>
          <a:p>
            <a:r>
              <a:rPr lang="en-US" dirty="0">
                <a:solidFill>
                  <a:schemeClr val="bg1"/>
                </a:solidFill>
                <a:latin typeface="DM Sans" pitchFamily="2" charset="77"/>
              </a:rPr>
              <a:t>Photographic documentation, Volunteer no. 6​</a:t>
            </a:r>
          </a:p>
          <a:p>
            <a:r>
              <a:rPr lang="en-US" b="1" dirty="0">
                <a:solidFill>
                  <a:schemeClr val="bg1"/>
                </a:solidFill>
                <a:latin typeface="DM Sans" pitchFamily="2" charset="77"/>
              </a:rPr>
              <a:t>Wrinkle appearance in the crow feet is reduced, the skin looks younger</a:t>
            </a:r>
            <a:endParaRPr lang="en-CH" b="1" dirty="0">
              <a:solidFill>
                <a:schemeClr val="bg1"/>
              </a:solidFill>
              <a:latin typeface="DM Sans" pitchFamily="2" charset="77"/>
            </a:endParaRPr>
          </a:p>
        </p:txBody>
      </p:sp>
      <p:pic>
        <p:nvPicPr>
          <p:cNvPr id="6" name="Picture 5">
            <a:extLst>
              <a:ext uri="{FF2B5EF4-FFF2-40B4-BE49-F238E27FC236}">
                <a16:creationId xmlns:a16="http://schemas.microsoft.com/office/drawing/2014/main" id="{D82CCC2D-68C1-27AA-883D-D113103358B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18354" y="303149"/>
            <a:ext cx="969526" cy="422878"/>
          </a:xfrm>
          <a:prstGeom prst="rect">
            <a:avLst/>
          </a:prstGeom>
        </p:spPr>
      </p:pic>
      <p:sp>
        <p:nvSpPr>
          <p:cNvPr id="9" name="Rechthoek 27">
            <a:extLst>
              <a:ext uri="{FF2B5EF4-FFF2-40B4-BE49-F238E27FC236}">
                <a16:creationId xmlns:a16="http://schemas.microsoft.com/office/drawing/2014/main" id="{F76A0048-444E-924A-93DD-CAA2D261E0CF}"/>
              </a:ext>
            </a:extLst>
          </p:cNvPr>
          <p:cNvSpPr/>
          <p:nvPr/>
        </p:nvSpPr>
        <p:spPr>
          <a:xfrm>
            <a:off x="0" y="2110119"/>
            <a:ext cx="12192000" cy="3568847"/>
          </a:xfrm>
          <a:prstGeom prst="rect">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US"/>
          </a:p>
        </p:txBody>
      </p:sp>
      <p:sp>
        <p:nvSpPr>
          <p:cNvPr id="20" name="Tijdelijke aanduiding voor tekst 2">
            <a:extLst>
              <a:ext uri="{FF2B5EF4-FFF2-40B4-BE49-F238E27FC236}">
                <a16:creationId xmlns:a16="http://schemas.microsoft.com/office/drawing/2014/main" id="{5EDCE79F-49A9-C26B-363A-132FB32DC696}"/>
              </a:ext>
            </a:extLst>
          </p:cNvPr>
          <p:cNvSpPr txBox="1">
            <a:spLocks/>
          </p:cNvSpPr>
          <p:nvPr/>
        </p:nvSpPr>
        <p:spPr>
          <a:xfrm>
            <a:off x="302399" y="5408213"/>
            <a:ext cx="3668001" cy="30259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nl-NL" sz="1200"/>
              <a:t>Day 0</a:t>
            </a:r>
            <a:endParaRPr lang="nl-US" sz="1200"/>
          </a:p>
        </p:txBody>
      </p:sp>
      <p:sp>
        <p:nvSpPr>
          <p:cNvPr id="21" name="Tijdelijke aanduiding voor tekst 9">
            <a:extLst>
              <a:ext uri="{FF2B5EF4-FFF2-40B4-BE49-F238E27FC236}">
                <a16:creationId xmlns:a16="http://schemas.microsoft.com/office/drawing/2014/main" id="{8B77987B-58B2-E467-3098-E02730CF972D}"/>
              </a:ext>
            </a:extLst>
          </p:cNvPr>
          <p:cNvSpPr txBox="1">
            <a:spLocks/>
          </p:cNvSpPr>
          <p:nvPr/>
        </p:nvSpPr>
        <p:spPr>
          <a:xfrm>
            <a:off x="4259999" y="5408212"/>
            <a:ext cx="3671999" cy="30259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nl-NL" sz="1200"/>
              <a:t>Day 28</a:t>
            </a:r>
            <a:endParaRPr lang="nl-US" sz="1200"/>
          </a:p>
        </p:txBody>
      </p:sp>
      <p:sp>
        <p:nvSpPr>
          <p:cNvPr id="22" name="Tijdelijke aanduiding voor tekst 11">
            <a:extLst>
              <a:ext uri="{FF2B5EF4-FFF2-40B4-BE49-F238E27FC236}">
                <a16:creationId xmlns:a16="http://schemas.microsoft.com/office/drawing/2014/main" id="{DA4AB211-952D-6F49-B985-6484498A461E}"/>
              </a:ext>
            </a:extLst>
          </p:cNvPr>
          <p:cNvSpPr txBox="1">
            <a:spLocks/>
          </p:cNvSpPr>
          <p:nvPr/>
        </p:nvSpPr>
        <p:spPr>
          <a:xfrm>
            <a:off x="8218800" y="5408212"/>
            <a:ext cx="3674650" cy="30259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nl-NL" sz="1200"/>
              <a:t>Day 56</a:t>
            </a:r>
            <a:endParaRPr lang="nl-US" sz="1200"/>
          </a:p>
        </p:txBody>
      </p:sp>
      <p:pic>
        <p:nvPicPr>
          <p:cNvPr id="24" name="Picture 23" descr="A collage of a person's face&#10;&#10;AI-generated content may be incorrect.">
            <a:extLst>
              <a:ext uri="{FF2B5EF4-FFF2-40B4-BE49-F238E27FC236}">
                <a16:creationId xmlns:a16="http://schemas.microsoft.com/office/drawing/2014/main" id="{F2351FD9-D4F9-FD72-DB54-1A5F9BF72D52}"/>
              </a:ext>
            </a:extLst>
          </p:cNvPr>
          <p:cNvPicPr>
            <a:picLocks noChangeAspect="1"/>
          </p:cNvPicPr>
          <p:nvPr/>
        </p:nvPicPr>
        <p:blipFill>
          <a:blip r:embed="rId3">
            <a:extLst>
              <a:ext uri="{28A0092B-C50C-407E-A947-70E740481C1C}">
                <a14:useLocalDpi xmlns:a14="http://schemas.microsoft.com/office/drawing/2010/main" val="0"/>
              </a:ext>
            </a:extLst>
          </a:blip>
          <a:srcRect t="24876"/>
          <a:stretch/>
        </p:blipFill>
        <p:spPr>
          <a:xfrm>
            <a:off x="0" y="2004163"/>
            <a:ext cx="12192000" cy="5151969"/>
          </a:xfrm>
          <a:prstGeom prst="rect">
            <a:avLst/>
          </a:prstGeom>
        </p:spPr>
      </p:pic>
      <p:sp>
        <p:nvSpPr>
          <p:cNvPr id="25" name="Oval 23">
            <a:extLst>
              <a:ext uri="{FF2B5EF4-FFF2-40B4-BE49-F238E27FC236}">
                <a16:creationId xmlns:a16="http://schemas.microsoft.com/office/drawing/2014/main" id="{53A93992-DBB0-D9A4-1E95-243078A6C298}"/>
              </a:ext>
            </a:extLst>
          </p:cNvPr>
          <p:cNvSpPr/>
          <p:nvPr/>
        </p:nvSpPr>
        <p:spPr>
          <a:xfrm>
            <a:off x="302399" y="2706898"/>
            <a:ext cx="2658215" cy="2416559"/>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2">
            <a:extLst>
              <a:ext uri="{FF2B5EF4-FFF2-40B4-BE49-F238E27FC236}">
                <a16:creationId xmlns:a16="http://schemas.microsoft.com/office/drawing/2014/main" id="{BBDD8C28-3B67-582A-0CFE-27983B96E41A}"/>
              </a:ext>
            </a:extLst>
          </p:cNvPr>
          <p:cNvSpPr/>
          <p:nvPr/>
        </p:nvSpPr>
        <p:spPr>
          <a:xfrm>
            <a:off x="4454895" y="2688035"/>
            <a:ext cx="2658215" cy="2416559"/>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40">
            <a:extLst>
              <a:ext uri="{FF2B5EF4-FFF2-40B4-BE49-F238E27FC236}">
                <a16:creationId xmlns:a16="http://schemas.microsoft.com/office/drawing/2014/main" id="{C981FFDB-BF80-C842-D993-9232A9E41CDB}"/>
              </a:ext>
            </a:extLst>
          </p:cNvPr>
          <p:cNvSpPr/>
          <p:nvPr/>
        </p:nvSpPr>
        <p:spPr>
          <a:xfrm>
            <a:off x="8607391" y="2688035"/>
            <a:ext cx="2658215" cy="2416559"/>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3605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54701-5829-3F98-B134-FACD6D3796BB}"/>
            </a:ext>
          </a:extLst>
        </p:cNvPr>
        <p:cNvGrpSpPr/>
        <p:nvPr/>
      </p:nvGrpSpPr>
      <p:grpSpPr>
        <a:xfrm>
          <a:off x="0" y="0"/>
          <a:ext cx="0" cy="0"/>
          <a:chOff x="0" y="0"/>
          <a:chExt cx="0" cy="0"/>
        </a:xfrm>
      </p:grpSpPr>
      <p:sp>
        <p:nvSpPr>
          <p:cNvPr id="11" name="Text Placeholder 26">
            <a:extLst>
              <a:ext uri="{FF2B5EF4-FFF2-40B4-BE49-F238E27FC236}">
                <a16:creationId xmlns:a16="http://schemas.microsoft.com/office/drawing/2014/main" id="{0FD925C4-C681-914F-E16F-B90722DC2279}"/>
              </a:ext>
            </a:extLst>
          </p:cNvPr>
          <p:cNvSpPr>
            <a:spLocks noGrp="1"/>
          </p:cNvSpPr>
          <p:nvPr>
            <p:ph type="body" sz="quarter" idx="12"/>
          </p:nvPr>
        </p:nvSpPr>
        <p:spPr>
          <a:xfrm>
            <a:off x="302401" y="1563803"/>
            <a:ext cx="5793600" cy="2923692"/>
          </a:xfrm>
        </p:spPr>
        <p:txBody>
          <a:bodyPr lIns="0" tIns="0" rIns="0" bIns="0">
            <a:normAutofit/>
          </a:bodyPr>
          <a:lstStyle/>
          <a:p>
            <a:pPr marL="285750" indent="-285750">
              <a:buClr>
                <a:srgbClr val="897974"/>
              </a:buClr>
              <a:buSzPct val="140000"/>
              <a:buFont typeface="Arial" panose="020B0604020202020204" pitchFamily="34" charset="0"/>
              <a:buChar char="•"/>
              <a:defRPr/>
            </a:pPr>
            <a:r>
              <a:rPr lang="en-US" dirty="0"/>
              <a:t>Skin is smoother with a softer touch​</a:t>
            </a:r>
          </a:p>
          <a:p>
            <a:pPr marL="285750" indent="-285750">
              <a:buClr>
                <a:srgbClr val="897974"/>
              </a:buClr>
              <a:buSzPct val="140000"/>
              <a:buFont typeface="Arial" panose="020B0604020202020204" pitchFamily="34" charset="0"/>
              <a:buChar char="•"/>
              <a:defRPr/>
            </a:pPr>
            <a:r>
              <a:rPr lang="en-US" dirty="0"/>
              <a:t>Younger looking appearance​</a:t>
            </a:r>
          </a:p>
          <a:p>
            <a:pPr marL="285750" indent="-285750">
              <a:buClr>
                <a:srgbClr val="897974"/>
              </a:buClr>
              <a:buSzPct val="140000"/>
              <a:buFont typeface="Arial" panose="020B0604020202020204" pitchFamily="34" charset="0"/>
              <a:buChar char="•"/>
              <a:defRPr/>
            </a:pPr>
            <a:r>
              <a:rPr lang="en-US" dirty="0"/>
              <a:t>Skin appears plumper​</a:t>
            </a:r>
          </a:p>
          <a:p>
            <a:pPr marL="285750" indent="-285750">
              <a:buClr>
                <a:srgbClr val="897974"/>
              </a:buClr>
              <a:buSzPct val="140000"/>
              <a:buFont typeface="Arial" panose="020B0604020202020204" pitchFamily="34" charset="0"/>
              <a:buChar char="•"/>
              <a:defRPr/>
            </a:pPr>
            <a:r>
              <a:rPr lang="en-US" dirty="0"/>
              <a:t>Skin appears firmer​</a:t>
            </a:r>
          </a:p>
          <a:p>
            <a:pPr marL="285750" indent="-285750">
              <a:buClr>
                <a:srgbClr val="897974"/>
              </a:buClr>
              <a:buSzPct val="140000"/>
              <a:buFont typeface="Arial" panose="020B0604020202020204" pitchFamily="34" charset="0"/>
              <a:buChar char="•"/>
              <a:defRPr/>
            </a:pPr>
            <a:r>
              <a:rPr lang="en-US" dirty="0"/>
              <a:t>Appearance of fine lines and </a:t>
            </a:r>
            <a:br>
              <a:rPr lang="en-US" dirty="0"/>
            </a:br>
            <a:r>
              <a:rPr lang="en-US" dirty="0"/>
              <a:t>wrinkles is visibly reduced​</a:t>
            </a:r>
          </a:p>
          <a:p>
            <a:endParaRPr lang="en-US" dirty="0"/>
          </a:p>
        </p:txBody>
      </p:sp>
      <p:sp>
        <p:nvSpPr>
          <p:cNvPr id="8" name="Title 7">
            <a:extLst>
              <a:ext uri="{FF2B5EF4-FFF2-40B4-BE49-F238E27FC236}">
                <a16:creationId xmlns:a16="http://schemas.microsoft.com/office/drawing/2014/main" id="{54CB69E5-11E4-B046-AFAE-8C0A7CDC7A03}"/>
              </a:ext>
            </a:extLst>
          </p:cNvPr>
          <p:cNvSpPr>
            <a:spLocks noGrp="1"/>
          </p:cNvSpPr>
          <p:nvPr>
            <p:ph type="title"/>
          </p:nvPr>
        </p:nvSpPr>
        <p:spPr>
          <a:xfrm>
            <a:off x="302401" y="302400"/>
            <a:ext cx="6537669" cy="303211"/>
          </a:xfrm>
        </p:spPr>
        <p:txBody>
          <a:bodyPr lIns="0" tIns="0" rIns="0" bIns="0" anchor="t" anchorCtr="0">
            <a:noAutofit/>
          </a:bodyPr>
          <a:lstStyle/>
          <a:p>
            <a:r>
              <a:rPr lang="en-US" dirty="0"/>
              <a:t>SYN-TC® CB</a:t>
            </a:r>
          </a:p>
        </p:txBody>
      </p:sp>
      <p:sp>
        <p:nvSpPr>
          <p:cNvPr id="2" name="Text Placeholder 6">
            <a:extLst>
              <a:ext uri="{FF2B5EF4-FFF2-40B4-BE49-F238E27FC236}">
                <a16:creationId xmlns:a16="http://schemas.microsoft.com/office/drawing/2014/main" id="{678824FB-FAFB-6163-E6B5-5FDEEFB3CC06}"/>
              </a:ext>
            </a:extLst>
          </p:cNvPr>
          <p:cNvSpPr txBox="1">
            <a:spLocks/>
          </p:cNvSpPr>
          <p:nvPr/>
        </p:nvSpPr>
        <p:spPr>
          <a:xfrm>
            <a:off x="302400" y="648000"/>
            <a:ext cx="6537669" cy="612000"/>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90000"/>
              </a:lnSpc>
              <a:spcAft>
                <a:spcPts val="600"/>
              </a:spcAft>
            </a:pPr>
            <a:r>
              <a:rPr lang="en-US" b="0" kern="0" spc="0" baseline="0" dirty="0">
                <a:latin typeface="+mn-lt"/>
                <a:ea typeface="+mn-ea"/>
                <a:cs typeface="+mn-cs"/>
              </a:rPr>
              <a:t>Experience the benefit of total collagen</a:t>
            </a:r>
            <a:br>
              <a:rPr lang="en-US" b="0" kern="0" spc="0" baseline="0" dirty="0">
                <a:latin typeface="+mn-lt"/>
                <a:ea typeface="+mn-ea"/>
                <a:cs typeface="+mn-cs"/>
              </a:rPr>
            </a:br>
            <a:r>
              <a:rPr lang="en-US" b="0" kern="0" spc="0" baseline="0" dirty="0">
                <a:latin typeface="+mn-lt"/>
                <a:ea typeface="+mn-ea"/>
                <a:cs typeface="+mn-cs"/>
              </a:rPr>
              <a:t>care in only 28 days​</a:t>
            </a:r>
          </a:p>
        </p:txBody>
      </p:sp>
      <p:pic>
        <p:nvPicPr>
          <p:cNvPr id="4" name="Picture Placeholder 3" descr="A close-up of a person's face&#10;&#10;Description automatically generated">
            <a:extLst>
              <a:ext uri="{FF2B5EF4-FFF2-40B4-BE49-F238E27FC236}">
                <a16:creationId xmlns:a16="http://schemas.microsoft.com/office/drawing/2014/main" id="{C915901E-216E-C1F7-AF3D-D7A6F0E8B9BD}"/>
              </a:ext>
            </a:extLst>
          </p:cNvPr>
          <p:cNvPicPr>
            <a:picLocks noChangeAspect="1"/>
          </p:cNvPicPr>
          <p:nvPr/>
        </p:nvPicPr>
        <p:blipFill>
          <a:blip r:embed="rId2">
            <a:extLst>
              <a:ext uri="{28A0092B-C50C-407E-A947-70E740481C1C}">
                <a14:useLocalDpi xmlns:a14="http://schemas.microsoft.com/office/drawing/2010/main" val="0"/>
              </a:ext>
            </a:extLst>
          </a:blip>
          <a:srcRect t="24999"/>
          <a:stretch/>
        </p:blipFill>
        <p:spPr>
          <a:xfrm>
            <a:off x="6071757" y="0"/>
            <a:ext cx="6120243" cy="6885271"/>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pic>
      <p:sp>
        <p:nvSpPr>
          <p:cNvPr id="5" name="Slide Number Placeholder 2">
            <a:extLst>
              <a:ext uri="{FF2B5EF4-FFF2-40B4-BE49-F238E27FC236}">
                <a16:creationId xmlns:a16="http://schemas.microsoft.com/office/drawing/2014/main" id="{B63A0CBA-2BB1-55AB-D316-EEECC4BF2EF6}"/>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36707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CF229-06DD-5A3D-82CA-A12B41AA0427}"/>
            </a:ext>
          </a:extLst>
        </p:cNvPr>
        <p:cNvGrpSpPr/>
        <p:nvPr/>
      </p:nvGrpSpPr>
      <p:grpSpPr>
        <a:xfrm>
          <a:off x="0" y="0"/>
          <a:ext cx="0" cy="0"/>
          <a:chOff x="0" y="0"/>
          <a:chExt cx="0" cy="0"/>
        </a:xfrm>
      </p:grpSpPr>
      <p:sp>
        <p:nvSpPr>
          <p:cNvPr id="11" name="Text Placeholder 26">
            <a:extLst>
              <a:ext uri="{FF2B5EF4-FFF2-40B4-BE49-F238E27FC236}">
                <a16:creationId xmlns:a16="http://schemas.microsoft.com/office/drawing/2014/main" id="{F1ACE2B2-F4EF-EBC9-2850-850F87541C08}"/>
              </a:ext>
            </a:extLst>
          </p:cNvPr>
          <p:cNvSpPr>
            <a:spLocks noGrp="1"/>
          </p:cNvSpPr>
          <p:nvPr>
            <p:ph type="body" sz="quarter" idx="12"/>
          </p:nvPr>
        </p:nvSpPr>
        <p:spPr>
          <a:xfrm>
            <a:off x="302400" y="1249668"/>
            <a:ext cx="6538913" cy="4225925"/>
          </a:xfrm>
        </p:spPr>
        <p:txBody>
          <a:bodyPr lIns="0" tIns="0" rIns="0" bIns="0">
            <a:normAutofit/>
          </a:bodyPr>
          <a:lstStyle/>
          <a:p>
            <a:pPr marL="285750" indent="-285750">
              <a:buClr>
                <a:srgbClr val="897974"/>
              </a:buClr>
              <a:buSzPct val="140000"/>
              <a:buFont typeface="Arial" panose="020B0604020202020204" pitchFamily="34" charset="0"/>
              <a:buChar char="•"/>
              <a:defRPr/>
            </a:pPr>
            <a:r>
              <a:rPr lang="en-US" dirty="0"/>
              <a:t>Offered as a </a:t>
            </a:r>
            <a:r>
              <a:rPr lang="en-US" dirty="0" err="1"/>
              <a:t>glycerine</a:t>
            </a:r>
            <a:r>
              <a:rPr lang="en-US" dirty="0"/>
              <a:t>-based aqueous solution</a:t>
            </a:r>
          </a:p>
          <a:p>
            <a:pPr marL="285750" indent="-285750">
              <a:buClr>
                <a:srgbClr val="897974"/>
              </a:buClr>
              <a:buSzPct val="140000"/>
              <a:buFont typeface="Arial" panose="020B0604020202020204" pitchFamily="34" charset="0"/>
              <a:buChar char="•"/>
              <a:defRPr/>
            </a:pPr>
            <a:r>
              <a:rPr lang="en-US" dirty="0"/>
              <a:t>No preservative</a:t>
            </a:r>
          </a:p>
          <a:p>
            <a:pPr marL="285750" indent="-285750">
              <a:buClr>
                <a:srgbClr val="897974"/>
              </a:buClr>
              <a:buSzPct val="140000"/>
              <a:buFont typeface="Arial" panose="020B0604020202020204" pitchFamily="34" charset="0"/>
              <a:buChar char="•"/>
              <a:defRPr/>
            </a:pPr>
            <a:r>
              <a:rPr lang="en-US" dirty="0"/>
              <a:t>Optimal pH range in formulations from 3 to 7</a:t>
            </a:r>
          </a:p>
          <a:p>
            <a:pPr marL="285750" indent="-285750">
              <a:buClr>
                <a:srgbClr val="897974"/>
              </a:buClr>
              <a:buSzPct val="140000"/>
              <a:buFont typeface="Arial" panose="020B0604020202020204" pitchFamily="34" charset="0"/>
              <a:buChar char="•"/>
              <a:defRPr/>
            </a:pPr>
            <a:r>
              <a:rPr lang="en-US" dirty="0"/>
              <a:t>Stable at elevated temperature (80°C) </a:t>
            </a:r>
            <a:br>
              <a:rPr lang="en-US" dirty="0"/>
            </a:br>
            <a:r>
              <a:rPr lang="en-US" dirty="0"/>
              <a:t>for up to 2 hours</a:t>
            </a:r>
          </a:p>
          <a:p>
            <a:pPr marL="285750" indent="-285750">
              <a:buClr>
                <a:srgbClr val="897974"/>
              </a:buClr>
              <a:buSzPct val="140000"/>
              <a:buFont typeface="Arial" panose="020B0604020202020204" pitchFamily="34" charset="0"/>
              <a:buChar char="•"/>
              <a:defRPr/>
            </a:pPr>
            <a:r>
              <a:rPr lang="en-US" dirty="0"/>
              <a:t>Recommended concentration: 2.5%</a:t>
            </a:r>
          </a:p>
          <a:p>
            <a:pPr marL="285750" indent="-285750">
              <a:buClr>
                <a:srgbClr val="897974"/>
              </a:buClr>
              <a:buSzPct val="140000"/>
              <a:buFont typeface="Arial" panose="020B0604020202020204" pitchFamily="34" charset="0"/>
              <a:buChar char="•"/>
              <a:defRPr/>
            </a:pPr>
            <a:r>
              <a:rPr lang="en-US" dirty="0"/>
              <a:t>Guide formulations are available upon request</a:t>
            </a:r>
          </a:p>
          <a:p>
            <a:pPr marR="0" fontAlgn="auto">
              <a:buClrTx/>
              <a:buSzTx/>
              <a:tabLst/>
              <a:defRPr/>
            </a:pPr>
            <a:endParaRPr lang="en-US" dirty="0"/>
          </a:p>
          <a:p>
            <a:endParaRPr lang="en-US" dirty="0"/>
          </a:p>
        </p:txBody>
      </p:sp>
      <p:sp>
        <p:nvSpPr>
          <p:cNvPr id="8" name="Title 7">
            <a:extLst>
              <a:ext uri="{FF2B5EF4-FFF2-40B4-BE49-F238E27FC236}">
                <a16:creationId xmlns:a16="http://schemas.microsoft.com/office/drawing/2014/main" id="{FAD6C08C-5CA3-A574-1237-E51AAA0B8DD0}"/>
              </a:ext>
            </a:extLst>
          </p:cNvPr>
          <p:cNvSpPr>
            <a:spLocks noGrp="1"/>
          </p:cNvSpPr>
          <p:nvPr>
            <p:ph type="title"/>
          </p:nvPr>
        </p:nvSpPr>
        <p:spPr>
          <a:xfrm>
            <a:off x="302401" y="302400"/>
            <a:ext cx="6537669" cy="303211"/>
          </a:xfrm>
        </p:spPr>
        <p:txBody>
          <a:bodyPr lIns="0" tIns="0" rIns="0" bIns="0" anchor="t" anchorCtr="0">
            <a:noAutofit/>
          </a:bodyPr>
          <a:lstStyle/>
          <a:p>
            <a:r>
              <a:rPr lang="en-US" dirty="0"/>
              <a:t>SYN-TC® CB</a:t>
            </a:r>
          </a:p>
        </p:txBody>
      </p:sp>
      <p:sp>
        <p:nvSpPr>
          <p:cNvPr id="2" name="Text Placeholder 6">
            <a:extLst>
              <a:ext uri="{FF2B5EF4-FFF2-40B4-BE49-F238E27FC236}">
                <a16:creationId xmlns:a16="http://schemas.microsoft.com/office/drawing/2014/main" id="{0D259924-672D-23B4-0DA9-D0A2589400A8}"/>
              </a:ext>
            </a:extLst>
          </p:cNvPr>
          <p:cNvSpPr txBox="1">
            <a:spLocks/>
          </p:cNvSpPr>
          <p:nvPr/>
        </p:nvSpPr>
        <p:spPr>
          <a:xfrm>
            <a:off x="302400" y="648000"/>
            <a:ext cx="6537669" cy="28876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90000"/>
              </a:lnSpc>
              <a:spcAft>
                <a:spcPts val="600"/>
              </a:spcAft>
            </a:pPr>
            <a:r>
              <a:rPr lang="en-US" b="0" kern="0" spc="0" baseline="0" dirty="0">
                <a:latin typeface="+mn-lt"/>
                <a:ea typeface="+mn-ea"/>
                <a:cs typeface="+mn-cs"/>
              </a:rPr>
              <a:t>Formulation guidelines</a:t>
            </a:r>
          </a:p>
        </p:txBody>
      </p:sp>
      <p:pic>
        <p:nvPicPr>
          <p:cNvPr id="10" name="Picture 2" descr="A close-up of a person applying cream on her face&#10;&#10;Description automatically generated">
            <a:extLst>
              <a:ext uri="{FF2B5EF4-FFF2-40B4-BE49-F238E27FC236}">
                <a16:creationId xmlns:a16="http://schemas.microsoft.com/office/drawing/2014/main" id="{6A9E20E9-9A03-AEFA-F71C-E2E01948EE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
            <a:ext cx="6096000" cy="6857998"/>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2">
            <a:extLst>
              <a:ext uri="{FF2B5EF4-FFF2-40B4-BE49-F238E27FC236}">
                <a16:creationId xmlns:a16="http://schemas.microsoft.com/office/drawing/2014/main" id="{2C8EB7C7-2224-04E1-6D38-59F771AD9B2A}"/>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684743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ey circle with black background&#10;&#10;AI-generated content may be incorrect.">
            <a:extLst>
              <a:ext uri="{FF2B5EF4-FFF2-40B4-BE49-F238E27FC236}">
                <a16:creationId xmlns:a16="http://schemas.microsoft.com/office/drawing/2014/main" id="{3D1DB6B5-CFFB-357D-52C0-084AB237AEA3}"/>
              </a:ext>
            </a:extLst>
          </p:cNvPr>
          <p:cNvPicPr>
            <a:picLocks noChangeAspect="1"/>
          </p:cNvPicPr>
          <p:nvPr/>
        </p:nvPicPr>
        <p:blipFill>
          <a:blip r:embed="rId3"/>
          <a:stretch>
            <a:fillRect/>
          </a:stretch>
        </p:blipFill>
        <p:spPr>
          <a:xfrm>
            <a:off x="0" y="1716859"/>
            <a:ext cx="12192000" cy="4122781"/>
          </a:xfrm>
          <a:prstGeom prst="rect">
            <a:avLst/>
          </a:prstGeom>
        </p:spPr>
      </p:pic>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fontScale="90000"/>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107165"/>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2025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group.</a:t>
            </a:r>
          </a:p>
        </p:txBody>
      </p:sp>
      <p:sp>
        <p:nvSpPr>
          <p:cNvPr id="10" name="Text Placeholder 3">
            <a:extLst>
              <a:ext uri="{FF2B5EF4-FFF2-40B4-BE49-F238E27FC236}">
                <a16:creationId xmlns:a16="http://schemas.microsoft.com/office/drawing/2014/main" id="{DFAC35AD-9E59-014D-A589-3CFE9BEB1B9A}"/>
              </a:ext>
            </a:extLst>
          </p:cNvPr>
          <p:cNvSpPr txBox="1">
            <a:spLocks/>
          </p:cNvSpPr>
          <p:nvPr/>
        </p:nvSpPr>
        <p:spPr>
          <a:xfrm>
            <a:off x="213360" y="605611"/>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prstClr val="white"/>
                </a:solidFill>
                <a:latin typeface="DM Sans"/>
              </a:rPr>
              <a:t>Copyright © DSM Nutritional Products Ltd 2025, 4002 Basel, Switzerland. </a:t>
            </a:r>
          </a:p>
          <a:p>
            <a:r>
              <a:rPr lang="en-US" sz="1200" dirty="0">
                <a:solidFill>
                  <a:prstClr val="white"/>
                </a:solidFill>
                <a:latin typeface="DM Sans"/>
              </a:rPr>
              <a:t>www.dsm-firmenich.com. All rights reserved.</a:t>
            </a:r>
          </a:p>
        </p:txBody>
      </p:sp>
    </p:spTree>
    <p:extLst>
      <p:ext uri="{BB962C8B-B14F-4D97-AF65-F5344CB8AC3E}">
        <p14:creationId xmlns:p14="http://schemas.microsoft.com/office/powerpoint/2010/main" val="1959786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611726"/>
      </p:ext>
    </p:extLst>
  </p:cSld>
  <p:clrMapOvr>
    <a:masterClrMapping/>
  </p:clrMapOvr>
</p:sld>
</file>

<file path=ppt/theme/theme1.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Marcom_x0020_Status xmlns="4e78ffb6-5573-4dae-972d-0246748d492f">finished</Marcom_x0020_Status>
    <Transfer_x0020_B_x0026_C_x0020_Connect xmlns="4e78ffb6-5573-4dae-972d-0246748d492f">no</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Merita Jakaj</Assigned_x0020_to0>
    <Est_x002e_Cost xmlns="4e78ffb6-5573-4dae-972d-0246748d492f" xsi:nil="true"/>
    <Notes xmlns="4e78ffb6-5573-4dae-972d-0246748d492f"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361E3299-99A9-4A74-AE42-1B822BAD7365}">
  <ds:schemaRefs>
    <ds:schemaRef ds:uri="Microsoft.SharePoint.Taxonomy.ContentTypeSync"/>
  </ds:schemaRefs>
</ds:datastoreItem>
</file>

<file path=customXml/itemProps3.xml><?xml version="1.0" encoding="utf-8"?>
<ds:datastoreItem xmlns:ds="http://schemas.openxmlformats.org/officeDocument/2006/customXml" ds:itemID="{7D192AB7-E55D-4C62-9017-90AD644F626D}">
  <ds:schemaRefs>
    <ds:schemaRef ds:uri="http://schemas.microsoft.com/office/infopath/2007/PartnerControls"/>
    <ds:schemaRef ds:uri="4e78ffb6-5573-4dae-972d-0246748d492f"/>
    <ds:schemaRef ds:uri="http://purl.org/dc/terms/"/>
    <ds:schemaRef ds:uri="5a2251cd-bd5e-462d-8f0e-b8d48ef43808"/>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8a4562e5-d5b1-4d26-b0bf-7e79abe2fe6f"/>
    <ds:schemaRef ds:uri="http://www.w3.org/XML/1998/namespace"/>
    <ds:schemaRef ds:uri="http://purl.org/dc/dcmitype/"/>
  </ds:schemaRefs>
</ds:datastoreItem>
</file>

<file path=customXml/itemProps4.xml><?xml version="1.0" encoding="utf-8"?>
<ds:datastoreItem xmlns:ds="http://schemas.openxmlformats.org/officeDocument/2006/customXml" ds:itemID="{EB00A61D-E0F1-4F15-B2E4-6710054D89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178</TotalTime>
  <Words>2383</Words>
  <Application>Microsoft Office PowerPoint</Application>
  <PresentationFormat>Widescreen</PresentationFormat>
  <Paragraphs>240</Paragraphs>
  <Slides>19</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Lora</vt:lpstr>
      <vt:lpstr>DM Sans Medium</vt:lpstr>
      <vt:lpstr>DM Sans</vt:lpstr>
      <vt:lpstr>DM Sans 14pt</vt:lpstr>
      <vt:lpstr>Fira Sans</vt:lpstr>
      <vt:lpstr>Wingdings</vt:lpstr>
      <vt:lpstr>Arial</vt:lpstr>
      <vt:lpstr>Calibri</vt:lpstr>
      <vt:lpstr>DM Sans Bold</vt:lpstr>
      <vt:lpstr>Fira Sans Medium</vt:lpstr>
      <vt:lpstr>SYN-COLL_master_template</vt:lpstr>
      <vt:lpstr>PowerPoint Presentation</vt:lpstr>
      <vt:lpstr>Collagens</vt:lpstr>
      <vt:lpstr>SYN® TC CB</vt:lpstr>
      <vt:lpstr>SYN-TC® CB</vt:lpstr>
      <vt:lpstr>SYN-TC® CB</vt:lpstr>
      <vt:lpstr>Significant up-regulation of dermal Collagen I and III in human skin fibroblasts</vt:lpstr>
      <vt:lpstr>Positive effect on collagen III production in human fibroblasts</vt:lpstr>
      <vt:lpstr>Positive effect on collagen III production in human fibroblasts</vt:lpstr>
      <vt:lpstr>SYN-TC® CB</vt:lpstr>
      <vt:lpstr>SYN-TC® CB</vt:lpstr>
      <vt:lpstr>Significant improvement of skin smoothness</vt:lpstr>
      <vt:lpstr>Skin gets significantly firmer using SYN-TC® CB</vt:lpstr>
      <vt:lpstr>Visible skin smoothing in only 28 days</vt:lpstr>
      <vt:lpstr>Visible skin smoothing in only 28 days</vt:lpstr>
      <vt:lpstr>Reduced appearance of deep wrinkles  and iron out smaller wrinkles</vt:lpstr>
      <vt:lpstr>SYN-TC® CB</vt:lpstr>
      <vt:lpstr>SYN-TC® CB</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syn-tc cb_master presentation_2025-06</dc:title>
  <dc:creator>Eline Nijhuis</dc:creator>
  <cp:lastModifiedBy>Marie-Sophie Meisinger</cp:lastModifiedBy>
  <cp:revision>15</cp:revision>
  <dcterms:created xsi:type="dcterms:W3CDTF">2023-03-31T07:21:36Z</dcterms:created>
  <dcterms:modified xsi:type="dcterms:W3CDTF">2025-07-29T12:04:01Z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2024-06-25T12:04:17Z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081f2d86-4ae3-4d4e-8584-31fdc895056e</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ies>
</file>