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16"/>
  </p:notesMasterIdLst>
  <p:sldIdLst>
    <p:sldId id="339" r:id="rId6"/>
    <p:sldId id="2147472873" r:id="rId7"/>
    <p:sldId id="290" r:id="rId8"/>
    <p:sldId id="2518" r:id="rId9"/>
    <p:sldId id="2519" r:id="rId10"/>
    <p:sldId id="2520" r:id="rId11"/>
    <p:sldId id="2521" r:id="rId12"/>
    <p:sldId id="2522" r:id="rId13"/>
    <p:sldId id="2147472871" r:id="rId14"/>
    <p:sldId id="2445" r:id="rId15"/>
  </p:sldIdLst>
  <p:sldSz cx="12192000" cy="6858000"/>
  <p:notesSz cx="6858000" cy="9144000"/>
  <p:embeddedFontLst>
    <p:embeddedFont>
      <p:font typeface="DM Sans" pitchFamily="2" charset="0"/>
      <p:regular r:id="rId17"/>
      <p:bold r:id="rId18"/>
      <p:italic r:id="rId19"/>
      <p:boldItalic r:id="rId20"/>
    </p:embeddedFont>
    <p:embeddedFont>
      <p:font typeface="DM Sans Bold" pitchFamily="2" charset="0"/>
      <p:bold r:id="rId21"/>
    </p:embeddedFont>
    <p:embeddedFont>
      <p:font typeface="DM Sans Medium" pitchFamily="2" charset="0"/>
      <p:regular r:id="rId22"/>
      <p:italic r:id="rId23"/>
    </p:embeddedFont>
    <p:embeddedFont>
      <p:font typeface="Fira Sans" panose="020B0503050000020004" pitchFamily="34" charset="0"/>
      <p:regular r:id="rId24"/>
      <p:bold r:id="rId25"/>
      <p:italic r:id="rId26"/>
      <p:boldItalic r:id="rId27"/>
    </p:embeddedFont>
    <p:embeddedFont>
      <p:font typeface="Lora" pitchFamily="2" charset="0"/>
      <p:regular r:id="rId28"/>
      <p:bold r:id="rId29"/>
      <p:italic r:id="rId30"/>
      <p:boldItalic r:id="rId31"/>
    </p:embeddedFont>
    <p:embeddedFont>
      <p:font typeface="Otypical Text Regular" panose="020B0604020202020204" charset="0"/>
      <p:regular r:id="rId32"/>
    </p:embeddedFont>
    <p:embeddedFont>
      <p:font typeface="Times" panose="02020603050405020304" pitchFamily="18"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nical &amp; Performance Ingredients" id="{21810E5B-099D-42DF-8DEF-BB5F607ABA82}">
          <p14:sldIdLst>
            <p14:sldId id="339"/>
            <p14:sldId id="2147472873"/>
            <p14:sldId id="290"/>
            <p14:sldId id="2518"/>
            <p14:sldId id="2519"/>
            <p14:sldId id="2520"/>
            <p14:sldId id="2521"/>
            <p14:sldId id="2522"/>
            <p14:sldId id="2147472871"/>
            <p14:sldId id="2445"/>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 id="{888307BE-629D-B602-DD5D-F4272A46468F}" name="Melanie Waeckel" initials="MW" userId="S::Melanie.Waeckel@dsm.com::3221d8ab-2eff-439f-85d4-718cbb958075" providerId="AD"/>
  <p188:author id="{891086EB-F312-C88D-D7BE-FDA09657E50C}" name="Remi de Vogel" initials="Rd" userId="S::remi.devogel@vim-group.com::5948360e-7b9c-4a22-9ada-df5e8b901c82"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DB1011-B39C-4B98-9E00-AF7AA91B593D}" v="1" dt="2025-05-05T09:25:38.275"/>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56" autoAdjust="0"/>
  </p:normalViewPr>
  <p:slideViewPr>
    <p:cSldViewPr snapToGrid="0">
      <p:cViewPr varScale="1">
        <p:scale>
          <a:sx n="91" d="100"/>
          <a:sy n="91" d="100"/>
        </p:scale>
        <p:origin x="1236" y="90"/>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font" Target="fonts/font18.fntdata"/><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061D9EB5-4600-4CED-93CC-F9C7134C6BED}"/>
    <pc:docChg chg="undo custSel addSld delSld modSld modSection">
      <pc:chgData name="Anastasia Biel" userId="4969d011-70ee-4a2f-96d4-7d7d40a4c8e7" providerId="ADAL" clId="{061D9EB5-4600-4CED-93CC-F9C7134C6BED}" dt="2025-04-30T16:35:41.407" v="157" actId="1076"/>
      <pc:docMkLst>
        <pc:docMk/>
      </pc:docMkLst>
      <pc:sldChg chg="addSp delSp modSp mod">
        <pc:chgData name="Anastasia Biel" userId="4969d011-70ee-4a2f-96d4-7d7d40a4c8e7" providerId="ADAL" clId="{061D9EB5-4600-4CED-93CC-F9C7134C6BED}" dt="2025-04-30T08:59:45.454" v="66" actId="12"/>
        <pc:sldMkLst>
          <pc:docMk/>
          <pc:sldMk cId="2218318911" sldId="290"/>
        </pc:sldMkLst>
        <pc:spChg chg="mod">
          <ac:chgData name="Anastasia Biel" userId="4969d011-70ee-4a2f-96d4-7d7d40a4c8e7" providerId="ADAL" clId="{061D9EB5-4600-4CED-93CC-F9C7134C6BED}" dt="2025-04-30T08:59:45.454" v="66" actId="12"/>
          <ac:spMkLst>
            <pc:docMk/>
            <pc:sldMk cId="2218318911" sldId="290"/>
            <ac:spMk id="22" creationId="{74E0EFDC-B59C-4494-8877-1084AD7A4DB2}"/>
          </ac:spMkLst>
        </pc:spChg>
        <pc:spChg chg="mod">
          <ac:chgData name="Anastasia Biel" userId="4969d011-70ee-4a2f-96d4-7d7d40a4c8e7" providerId="ADAL" clId="{061D9EB5-4600-4CED-93CC-F9C7134C6BED}" dt="2025-04-30T08:59:37.577" v="65" actId="12"/>
          <ac:spMkLst>
            <pc:docMk/>
            <pc:sldMk cId="2218318911" sldId="290"/>
            <ac:spMk id="23" creationId="{60D13A42-A2F3-4FFE-91CD-1D44E4BC0CD0}"/>
          </ac:spMkLst>
        </pc:spChg>
      </pc:sldChg>
      <pc:sldChg chg="addSp delSp modSp del mod setBg modClrScheme chgLayout">
        <pc:chgData name="Anastasia Biel" userId="4969d011-70ee-4a2f-96d4-7d7d40a4c8e7" providerId="ADAL" clId="{061D9EB5-4600-4CED-93CC-F9C7134C6BED}" dt="2025-04-30T08:59:11.691" v="60" actId="47"/>
        <pc:sldMkLst>
          <pc:docMk/>
          <pc:sldMk cId="3834393922" sldId="294"/>
        </pc:sldMkLst>
      </pc:sldChg>
      <pc:sldChg chg="addSp delSp modSp mod">
        <pc:chgData name="Anastasia Biel" userId="4969d011-70ee-4a2f-96d4-7d7d40a4c8e7" providerId="ADAL" clId="{061D9EB5-4600-4CED-93CC-F9C7134C6BED}" dt="2025-04-30T16:35:41.407" v="157" actId="1076"/>
        <pc:sldMkLst>
          <pc:docMk/>
          <pc:sldMk cId="532885391" sldId="339"/>
        </pc:sldMkLst>
        <pc:spChg chg="mod">
          <ac:chgData name="Anastasia Biel" userId="4969d011-70ee-4a2f-96d4-7d7d40a4c8e7" providerId="ADAL" clId="{061D9EB5-4600-4CED-93CC-F9C7134C6BED}" dt="2025-04-30T16:35:34.357" v="153" actId="1076"/>
          <ac:spMkLst>
            <pc:docMk/>
            <pc:sldMk cId="532885391" sldId="339"/>
            <ac:spMk id="3" creationId="{440B0234-6888-3446-A2EE-F07BFE03F91A}"/>
          </ac:spMkLst>
        </pc:spChg>
        <pc:spChg chg="mod">
          <ac:chgData name="Anastasia Biel" userId="4969d011-70ee-4a2f-96d4-7d7d40a4c8e7" providerId="ADAL" clId="{061D9EB5-4600-4CED-93CC-F9C7134C6BED}" dt="2025-04-30T09:01:49.768" v="87" actId="20577"/>
          <ac:spMkLst>
            <pc:docMk/>
            <pc:sldMk cId="532885391" sldId="339"/>
            <ac:spMk id="4" creationId="{0B278FBA-0BA3-0144-92B1-55125AA6DE71}"/>
          </ac:spMkLst>
        </pc:spChg>
        <pc:spChg chg="add mod">
          <ac:chgData name="Anastasia Biel" userId="4969d011-70ee-4a2f-96d4-7d7d40a4c8e7" providerId="ADAL" clId="{061D9EB5-4600-4CED-93CC-F9C7134C6BED}" dt="2025-04-30T16:35:37.336" v="154" actId="1076"/>
          <ac:spMkLst>
            <pc:docMk/>
            <pc:sldMk cId="532885391" sldId="339"/>
            <ac:spMk id="7" creationId="{DB8B83B4-77F2-F2CB-0D1D-2D1280EE85FF}"/>
          </ac:spMkLst>
        </pc:spChg>
        <pc:spChg chg="add mod">
          <ac:chgData name="Anastasia Biel" userId="4969d011-70ee-4a2f-96d4-7d7d40a4c8e7" providerId="ADAL" clId="{061D9EB5-4600-4CED-93CC-F9C7134C6BED}" dt="2025-04-30T16:35:37.336" v="154" actId="1076"/>
          <ac:spMkLst>
            <pc:docMk/>
            <pc:sldMk cId="532885391" sldId="339"/>
            <ac:spMk id="8" creationId="{57563A1C-9C85-2535-8BD6-F0E37AE0C478}"/>
          </ac:spMkLst>
        </pc:spChg>
        <pc:spChg chg="add mod">
          <ac:chgData name="Anastasia Biel" userId="4969d011-70ee-4a2f-96d4-7d7d40a4c8e7" providerId="ADAL" clId="{061D9EB5-4600-4CED-93CC-F9C7134C6BED}" dt="2025-04-30T16:35:41.407" v="157" actId="1076"/>
          <ac:spMkLst>
            <pc:docMk/>
            <pc:sldMk cId="532885391" sldId="339"/>
            <ac:spMk id="9" creationId="{82C50070-2947-6FB4-5B46-B586730843CD}"/>
          </ac:spMkLst>
        </pc:spChg>
        <pc:picChg chg="mod">
          <ac:chgData name="Anastasia Biel" userId="4969d011-70ee-4a2f-96d4-7d7d40a4c8e7" providerId="ADAL" clId="{061D9EB5-4600-4CED-93CC-F9C7134C6BED}" dt="2025-04-30T09:11:14.251" v="134" actId="14100"/>
          <ac:picMkLst>
            <pc:docMk/>
            <pc:sldMk cId="532885391" sldId="339"/>
            <ac:picMk id="6" creationId="{ECD53BEA-6B40-7997-7D1E-E081718CBAD3}"/>
          </ac:picMkLst>
        </pc:picChg>
      </pc:sldChg>
      <pc:sldChg chg="modSp mod">
        <pc:chgData name="Anastasia Biel" userId="4969d011-70ee-4a2f-96d4-7d7d40a4c8e7" providerId="ADAL" clId="{061D9EB5-4600-4CED-93CC-F9C7134C6BED}" dt="2025-04-30T09:01:18.586" v="81" actId="572"/>
        <pc:sldMkLst>
          <pc:docMk/>
          <pc:sldMk cId="1523097717" sldId="2518"/>
        </pc:sldMkLst>
        <pc:graphicFrameChg chg="mod modGraphic">
          <ac:chgData name="Anastasia Biel" userId="4969d011-70ee-4a2f-96d4-7d7d40a4c8e7" providerId="ADAL" clId="{061D9EB5-4600-4CED-93CC-F9C7134C6BED}" dt="2025-04-30T09:01:18.586" v="81" actId="572"/>
          <ac:graphicFrameMkLst>
            <pc:docMk/>
            <pc:sldMk cId="1523097717" sldId="2518"/>
            <ac:graphicFrameMk id="9" creationId="{B9A1A637-5A90-474D-86E5-B5715ABD326E}"/>
          </ac:graphicFrameMkLst>
        </pc:graphicFrameChg>
      </pc:sldChg>
      <pc:sldChg chg="modSp mod">
        <pc:chgData name="Anastasia Biel" userId="4969d011-70ee-4a2f-96d4-7d7d40a4c8e7" providerId="ADAL" clId="{061D9EB5-4600-4CED-93CC-F9C7134C6BED}" dt="2025-04-30T09:08:04.183" v="127"/>
        <pc:sldMkLst>
          <pc:docMk/>
          <pc:sldMk cId="3658020113" sldId="2519"/>
        </pc:sldMkLst>
        <pc:graphicFrameChg chg="mod modGraphic">
          <ac:chgData name="Anastasia Biel" userId="4969d011-70ee-4a2f-96d4-7d7d40a4c8e7" providerId="ADAL" clId="{061D9EB5-4600-4CED-93CC-F9C7134C6BED}" dt="2025-04-30T09:08:04.183" v="127"/>
          <ac:graphicFrameMkLst>
            <pc:docMk/>
            <pc:sldMk cId="3658020113" sldId="2519"/>
            <ac:graphicFrameMk id="10" creationId="{FD5E50CD-6AF9-47DA-8CCD-A794EB985724}"/>
          </ac:graphicFrameMkLst>
        </pc:graphicFrameChg>
      </pc:sldChg>
      <pc:sldChg chg="modSp mod">
        <pc:chgData name="Anastasia Biel" userId="4969d011-70ee-4a2f-96d4-7d7d40a4c8e7" providerId="ADAL" clId="{061D9EB5-4600-4CED-93CC-F9C7134C6BED}" dt="2025-04-30T09:10:01.713" v="128"/>
        <pc:sldMkLst>
          <pc:docMk/>
          <pc:sldMk cId="2195543483" sldId="2520"/>
        </pc:sldMkLst>
        <pc:spChg chg="mod">
          <ac:chgData name="Anastasia Biel" userId="4969d011-70ee-4a2f-96d4-7d7d40a4c8e7" providerId="ADAL" clId="{061D9EB5-4600-4CED-93CC-F9C7134C6BED}" dt="2025-04-30T09:04:16.401" v="114" actId="1076"/>
          <ac:spMkLst>
            <pc:docMk/>
            <pc:sldMk cId="2195543483" sldId="2520"/>
            <ac:spMk id="23" creationId="{5858B6C7-D349-050D-0299-AA615CA56504}"/>
          </ac:spMkLst>
        </pc:spChg>
        <pc:graphicFrameChg chg="mod modGraphic">
          <ac:chgData name="Anastasia Biel" userId="4969d011-70ee-4a2f-96d4-7d7d40a4c8e7" providerId="ADAL" clId="{061D9EB5-4600-4CED-93CC-F9C7134C6BED}" dt="2025-04-30T09:10:01.713" v="128"/>
          <ac:graphicFrameMkLst>
            <pc:docMk/>
            <pc:sldMk cId="2195543483" sldId="2520"/>
            <ac:graphicFrameMk id="15" creationId="{0D230917-C469-426A-94B4-53978C3D042D}"/>
          </ac:graphicFrameMkLst>
        </pc:graphicFrameChg>
        <pc:graphicFrameChg chg="mod modGraphic">
          <ac:chgData name="Anastasia Biel" userId="4969d011-70ee-4a2f-96d4-7d7d40a4c8e7" providerId="ADAL" clId="{061D9EB5-4600-4CED-93CC-F9C7134C6BED}" dt="2025-04-30T09:05:00.226" v="118" actId="207"/>
          <ac:graphicFrameMkLst>
            <pc:docMk/>
            <pc:sldMk cId="2195543483" sldId="2520"/>
            <ac:graphicFrameMk id="16" creationId="{AD879037-5BF2-47C3-91D8-D9A4698B47FE}"/>
          </ac:graphicFrameMkLst>
        </pc:graphicFrameChg>
      </pc:sldChg>
      <pc:sldChg chg="modSp mod">
        <pc:chgData name="Anastasia Biel" userId="4969d011-70ee-4a2f-96d4-7d7d40a4c8e7" providerId="ADAL" clId="{061D9EB5-4600-4CED-93CC-F9C7134C6BED}" dt="2025-04-30T09:02:31.589" v="94" actId="207"/>
        <pc:sldMkLst>
          <pc:docMk/>
          <pc:sldMk cId="403913034" sldId="2521"/>
        </pc:sldMkLst>
        <pc:graphicFrameChg chg="modGraphic">
          <ac:chgData name="Anastasia Biel" userId="4969d011-70ee-4a2f-96d4-7d7d40a4c8e7" providerId="ADAL" clId="{061D9EB5-4600-4CED-93CC-F9C7134C6BED}" dt="2025-04-30T09:02:31.589" v="94" actId="207"/>
          <ac:graphicFrameMkLst>
            <pc:docMk/>
            <pc:sldMk cId="403913034" sldId="2521"/>
            <ac:graphicFrameMk id="12" creationId="{E1C6F828-B351-41FD-82E1-600442E7B4A5}"/>
          </ac:graphicFrameMkLst>
        </pc:graphicFrameChg>
        <pc:graphicFrameChg chg="modGraphic">
          <ac:chgData name="Anastasia Biel" userId="4969d011-70ee-4a2f-96d4-7d7d40a4c8e7" providerId="ADAL" clId="{061D9EB5-4600-4CED-93CC-F9C7134C6BED}" dt="2025-04-30T09:02:25.723" v="92" actId="207"/>
          <ac:graphicFrameMkLst>
            <pc:docMk/>
            <pc:sldMk cId="403913034" sldId="2521"/>
            <ac:graphicFrameMk id="13" creationId="{FEE1F395-9436-4509-9BE2-A8C1486F1419}"/>
          </ac:graphicFrameMkLst>
        </pc:graphicFrameChg>
      </pc:sldChg>
      <pc:sldChg chg="modSp mod">
        <pc:chgData name="Anastasia Biel" userId="4969d011-70ee-4a2f-96d4-7d7d40a4c8e7" providerId="ADAL" clId="{061D9EB5-4600-4CED-93CC-F9C7134C6BED}" dt="2025-04-30T09:02:06.686" v="90" actId="207"/>
        <pc:sldMkLst>
          <pc:docMk/>
          <pc:sldMk cId="4004608060" sldId="2522"/>
        </pc:sldMkLst>
        <pc:spChg chg="mod">
          <ac:chgData name="Anastasia Biel" userId="4969d011-70ee-4a2f-96d4-7d7d40a4c8e7" providerId="ADAL" clId="{061D9EB5-4600-4CED-93CC-F9C7134C6BED}" dt="2025-04-30T09:02:06.686" v="90" actId="207"/>
          <ac:spMkLst>
            <pc:docMk/>
            <pc:sldMk cId="4004608060" sldId="2522"/>
            <ac:spMk id="10" creationId="{3C38DB15-4931-4C17-8D2E-B18EC6A9E383}"/>
          </ac:spMkLst>
        </pc:spChg>
      </pc:sldChg>
      <pc:sldChg chg="addSp delSp modSp add del mod modClrScheme chgLayout">
        <pc:chgData name="Anastasia Biel" userId="4969d011-70ee-4a2f-96d4-7d7d40a4c8e7" providerId="ADAL" clId="{061D9EB5-4600-4CED-93CC-F9C7134C6BED}" dt="2025-04-30T08:56:32.707" v="29" actId="47"/>
        <pc:sldMkLst>
          <pc:docMk/>
          <pc:sldMk cId="654927431" sldId="2147472872"/>
        </pc:sldMkLst>
      </pc:sldChg>
      <pc:sldChg chg="addSp delSp modSp add mod setBg modClrScheme chgLayout">
        <pc:chgData name="Anastasia Biel" userId="4969d011-70ee-4a2f-96d4-7d7d40a4c8e7" providerId="ADAL" clId="{061D9EB5-4600-4CED-93CC-F9C7134C6BED}" dt="2025-04-30T08:59:01.550" v="59" actId="478"/>
        <pc:sldMkLst>
          <pc:docMk/>
          <pc:sldMk cId="3753078041" sldId="2147472873"/>
        </pc:sldMkLst>
        <pc:spChg chg="add mod">
          <ac:chgData name="Anastasia Biel" userId="4969d011-70ee-4a2f-96d4-7d7d40a4c8e7" providerId="ADAL" clId="{061D9EB5-4600-4CED-93CC-F9C7134C6BED}" dt="2025-04-30T08:57:28.675" v="39"/>
          <ac:spMkLst>
            <pc:docMk/>
            <pc:sldMk cId="3753078041" sldId="2147472873"/>
            <ac:spMk id="7" creationId="{C347F020-2CED-97EA-96E2-7AEEDF16D39C}"/>
          </ac:spMkLst>
        </pc:spChg>
        <pc:spChg chg="add mod">
          <ac:chgData name="Anastasia Biel" userId="4969d011-70ee-4a2f-96d4-7d7d40a4c8e7" providerId="ADAL" clId="{061D9EB5-4600-4CED-93CC-F9C7134C6BED}" dt="2025-04-30T08:58:59.372" v="57" actId="1035"/>
          <ac:spMkLst>
            <pc:docMk/>
            <pc:sldMk cId="3753078041" sldId="2147472873"/>
            <ac:spMk id="10" creationId="{73EBDC3D-47CE-CB2F-F481-A81CD200170C}"/>
          </ac:spMkLst>
        </pc:spChg>
        <pc:spChg chg="mod ord">
          <ac:chgData name="Anastasia Biel" userId="4969d011-70ee-4a2f-96d4-7d7d40a4c8e7" providerId="ADAL" clId="{061D9EB5-4600-4CED-93CC-F9C7134C6BED}" dt="2025-04-30T08:56:40.319" v="30" actId="700"/>
          <ac:spMkLst>
            <pc:docMk/>
            <pc:sldMk cId="3753078041" sldId="2147472873"/>
            <ac:spMk id="24" creationId="{B15952A3-0083-4D35-4924-527B3CA9956F}"/>
          </ac:spMkLst>
        </pc:spChg>
        <pc:picChg chg="add mod">
          <ac:chgData name="Anastasia Biel" userId="4969d011-70ee-4a2f-96d4-7d7d40a4c8e7" providerId="ADAL" clId="{061D9EB5-4600-4CED-93CC-F9C7134C6BED}" dt="2025-04-30T08:57:35.894" v="41" actId="14100"/>
          <ac:picMkLst>
            <pc:docMk/>
            <pc:sldMk cId="3753078041" sldId="2147472873"/>
            <ac:picMk id="8" creationId="{B5DAEC38-0378-6B32-6100-DB495F7F0D9E}"/>
          </ac:picMkLst>
        </pc:picChg>
      </pc:sldChg>
    </pc:docChg>
  </pc:docChgLst>
  <pc:docChgLst>
    <pc:chgData name="Melanie Waeckel" userId="S::melanie.waeckel@dsm-firmenich.com::3221d8ab-2eff-439f-85d4-718cbb958075" providerId="AD" clId="Web-{6E44FEE5-AD82-0983-A9D7-E09158DDCD8D}"/>
    <pc:docChg chg="modSld">
      <pc:chgData name="Melanie Waeckel" userId="S::melanie.waeckel@dsm-firmenich.com::3221d8ab-2eff-439f-85d4-718cbb958075" providerId="AD" clId="Web-{6E44FEE5-AD82-0983-A9D7-E09158DDCD8D}" dt="2025-05-01T09:55:33.865" v="2"/>
      <pc:docMkLst>
        <pc:docMk/>
      </pc:docMkLst>
      <pc:sldChg chg="delSp modSp">
        <pc:chgData name="Melanie Waeckel" userId="S::melanie.waeckel@dsm-firmenich.com::3221d8ab-2eff-439f-85d4-718cbb958075" providerId="AD" clId="Web-{6E44FEE5-AD82-0983-A9D7-E09158DDCD8D}" dt="2025-05-01T09:55:33.865" v="2"/>
        <pc:sldMkLst>
          <pc:docMk/>
          <pc:sldMk cId="532885391" sldId="339"/>
        </pc:sldMkLst>
      </pc:sldChg>
    </pc:docChg>
  </pc:docChgLst>
  <pc:docChgLst>
    <pc:chgData name="Marie-Sophie Meisinger" userId="286e1ad8-c636-4702-a91e-982a33a1b0e7" providerId="ADAL" clId="{87DB1011-B39C-4B98-9E00-AF7AA91B593D}"/>
    <pc:docChg chg="custSel modSld">
      <pc:chgData name="Marie-Sophie Meisinger" userId="286e1ad8-c636-4702-a91e-982a33a1b0e7" providerId="ADAL" clId="{87DB1011-B39C-4B98-9E00-AF7AA91B593D}" dt="2025-05-05T09:25:55.583" v="1" actId="478"/>
      <pc:docMkLst>
        <pc:docMk/>
      </pc:docMkLst>
      <pc:sldChg chg="delSp mod">
        <pc:chgData name="Marie-Sophie Meisinger" userId="286e1ad8-c636-4702-a91e-982a33a1b0e7" providerId="ADAL" clId="{87DB1011-B39C-4B98-9E00-AF7AA91B593D}" dt="2025-05-05T09:25:49.886" v="0" actId="478"/>
        <pc:sldMkLst>
          <pc:docMk/>
          <pc:sldMk cId="1523097717" sldId="2518"/>
        </pc:sldMkLst>
        <pc:spChg chg="del">
          <ac:chgData name="Marie-Sophie Meisinger" userId="286e1ad8-c636-4702-a91e-982a33a1b0e7" providerId="ADAL" clId="{87DB1011-B39C-4B98-9E00-AF7AA91B593D}" dt="2025-05-05T09:25:49.886" v="0" actId="478"/>
          <ac:spMkLst>
            <pc:docMk/>
            <pc:sldMk cId="1523097717" sldId="2518"/>
            <ac:spMk id="22" creationId="{1EA07BD8-A2F8-0040-3A66-B4D9D943F687}"/>
          </ac:spMkLst>
        </pc:spChg>
      </pc:sldChg>
      <pc:sldChg chg="delSp mod">
        <pc:chgData name="Marie-Sophie Meisinger" userId="286e1ad8-c636-4702-a91e-982a33a1b0e7" providerId="ADAL" clId="{87DB1011-B39C-4B98-9E00-AF7AA91B593D}" dt="2025-05-05T09:25:55.583" v="1" actId="478"/>
        <pc:sldMkLst>
          <pc:docMk/>
          <pc:sldMk cId="2195543483" sldId="2520"/>
        </pc:sldMkLst>
        <pc:spChg chg="del">
          <ac:chgData name="Marie-Sophie Meisinger" userId="286e1ad8-c636-4702-a91e-982a33a1b0e7" providerId="ADAL" clId="{87DB1011-B39C-4B98-9E00-AF7AA91B593D}" dt="2025-05-05T09:25:55.583" v="1" actId="478"/>
          <ac:spMkLst>
            <pc:docMk/>
            <pc:sldMk cId="2195543483" sldId="2520"/>
            <ac:spMk id="32" creationId="{9B125665-8A88-3B60-B0F9-B9CEACD7F0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de-CH" altLang="en-US" sz="1200" b="0" i="0" u="none" strike="noStrike" kern="1200" cap="none" spc="0" normalizeH="0" baseline="0" noProof="0" err="1">
                <a:ln>
                  <a:noFill/>
                </a:ln>
                <a:solidFill>
                  <a:srgbClr val="000000"/>
                </a:solidFill>
                <a:effectLst/>
                <a:uLnTx/>
                <a:uFillTx/>
                <a:latin typeface="Times" pitchFamily="18" charset="0"/>
                <a:ea typeface="+mn-ea"/>
                <a:cs typeface="+mn-cs"/>
              </a:rPr>
              <a:t>Competitor</a:t>
            </a:r>
            <a:r>
              <a:rPr kumimoji="0" lang="de-CH" altLang="en-US" sz="1200" b="0" i="0" u="none" strike="noStrike" kern="1200" cap="none" spc="0" normalizeH="0" baseline="0" noProof="0">
                <a:ln>
                  <a:noFill/>
                </a:ln>
                <a:solidFill>
                  <a:srgbClr val="000000"/>
                </a:solidFill>
                <a:effectLst/>
                <a:uLnTx/>
                <a:uFillTx/>
                <a:latin typeface="Times" pitchFamily="18" charset="0"/>
                <a:ea typeface="+mn-ea"/>
                <a:cs typeface="+mn-cs"/>
              </a:rPr>
              <a:t> 1: </a:t>
            </a:r>
            <a:r>
              <a:rPr lang="en-US">
                <a:ea typeface="Fira Sans" panose="020B0503050000020004" pitchFamily="34" charset="0"/>
                <a:cs typeface="Arial"/>
              </a:rPr>
              <a:t>ACUSOL™ </a:t>
            </a:r>
            <a:r>
              <a:rPr kumimoji="0" lang="de-CH" altLang="en-US" sz="1200" b="0" i="0" u="none" strike="noStrike" kern="1200" cap="none" spc="0" normalizeH="0" baseline="0" noProof="0">
                <a:ln>
                  <a:noFill/>
                </a:ln>
                <a:solidFill>
                  <a:srgbClr val="000000"/>
                </a:solidFill>
                <a:effectLst/>
                <a:uLnTx/>
                <a:uFillTx/>
                <a:latin typeface="Times" pitchFamily="18" charset="0"/>
                <a:ea typeface="+mn-ea"/>
                <a:cs typeface="+mn-cs"/>
              </a:rPr>
              <a:t>OP 302P</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1092562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Fira Sans" panose="020B0503050000020004" pitchFamily="34" charset="0"/>
                <a:cs typeface="Arial"/>
              </a:rPr>
              <a:t>Benchmark: ACUSOL™ </a:t>
            </a:r>
            <a:r>
              <a:rPr lang="en-US" i="1">
                <a:ea typeface="Fira Sans" panose="020B0503050000020004" pitchFamily="34" charset="0"/>
                <a:cs typeface="Arial"/>
              </a:rPr>
              <a:t>OP</a:t>
            </a:r>
            <a:r>
              <a:rPr lang="en-US">
                <a:ea typeface="Fira Sans" panose="020B0503050000020004" pitchFamily="34" charset="0"/>
                <a:cs typeface="Arial"/>
              </a:rPr>
              <a:t> 301</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473375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Fira Sans" panose="020B0503050000020004" pitchFamily="34" charset="0"/>
                <a:cs typeface="Arial"/>
              </a:rPr>
              <a:t>Benchmark: ACUSOL™ </a:t>
            </a:r>
            <a:r>
              <a:rPr lang="en-US" i="1">
                <a:ea typeface="Fira Sans" panose="020B0503050000020004" pitchFamily="34" charset="0"/>
                <a:cs typeface="Arial"/>
              </a:rPr>
              <a:t>OP</a:t>
            </a:r>
            <a:r>
              <a:rPr lang="en-US">
                <a:ea typeface="Fira Sans" panose="020B0503050000020004" pitchFamily="34" charset="0"/>
                <a:cs typeface="Arial"/>
              </a:rPr>
              <a:t> 301</a:t>
            </a:r>
            <a:endParaRPr lang="en-US"/>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1540268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BFE91D7-F69F-84BA-4D1F-9CDDE9600187}"/>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95A20EA5-0799-6417-2DC3-FA7167C93388}"/>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61E305B6-42CA-0FBD-11BA-C0DC984CFB8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CD8CCC0F-CD63-D4DB-79EB-3AEFC1B23B6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holding a towel around his neck&#10;&#10;Description automatically generated">
            <a:extLst>
              <a:ext uri="{FF2B5EF4-FFF2-40B4-BE49-F238E27FC236}">
                <a16:creationId xmlns:a16="http://schemas.microsoft.com/office/drawing/2014/main" id="{ECD53BEA-6B40-7997-7D1E-E081718CBAD3}"/>
              </a:ext>
            </a:extLst>
          </p:cNvPr>
          <p:cNvPicPr>
            <a:picLocks noGrp="1" noChangeAspect="1"/>
          </p:cNvPicPr>
          <p:nvPr>
            <p:ph type="pic" sz="quarter" idx="25"/>
          </p:nvPr>
        </p:nvPicPr>
        <p:blipFill rotWithShape="1">
          <a:blip r:embed="rId2">
            <a:extLst>
              <a:ext uri="{28A0092B-C50C-407E-A947-70E740481C1C}">
                <a14:useLocalDpi xmlns:a14="http://schemas.microsoft.com/office/drawing/2010/main" val="0"/>
              </a:ext>
            </a:extLst>
          </a:blip>
          <a:srcRect t="7812" b="7812"/>
          <a:stretch/>
        </p:blipFill>
        <p:spPr>
          <a:xfrm>
            <a:off x="0" y="-10886"/>
            <a:ext cx="12192000" cy="6868886"/>
          </a:xfrm>
        </p:spPr>
      </p:pic>
      <p:sp>
        <p:nvSpPr>
          <p:cNvPr id="4" name="Title 3">
            <a:extLst>
              <a:ext uri="{FF2B5EF4-FFF2-40B4-BE49-F238E27FC236}">
                <a16:creationId xmlns:a16="http://schemas.microsoft.com/office/drawing/2014/main" id="{0B278FBA-0BA3-0144-92B1-55125AA6DE71}"/>
              </a:ext>
            </a:extLst>
          </p:cNvPr>
          <p:cNvSpPr>
            <a:spLocks noGrp="1"/>
          </p:cNvSpPr>
          <p:nvPr>
            <p:ph type="ctrTitle"/>
          </p:nvPr>
        </p:nvSpPr>
        <p:spPr/>
        <p:txBody>
          <a:bodyPr/>
          <a:lstStyle/>
          <a:p>
            <a:pPr lvl="0"/>
            <a:r>
              <a:rPr lang="en-US" dirty="0">
                <a:solidFill>
                  <a:schemeClr val="tx1"/>
                </a:solidFill>
              </a:rPr>
              <a:t>TILAMAR®</a:t>
            </a:r>
            <a:br>
              <a:rPr lang="en-US" dirty="0">
                <a:solidFill>
                  <a:schemeClr val="tx1"/>
                </a:solidFill>
              </a:rPr>
            </a:br>
            <a:r>
              <a:rPr lang="en-US" i="1" dirty="0">
                <a:solidFill>
                  <a:schemeClr val="tx1"/>
                </a:solidFill>
              </a:rPr>
              <a:t>OP</a:t>
            </a:r>
            <a:r>
              <a:rPr lang="en-US" dirty="0">
                <a:solidFill>
                  <a:schemeClr val="tx1"/>
                </a:solidFill>
              </a:rPr>
              <a:t> 40</a:t>
            </a:r>
            <a:br>
              <a:rPr lang="en-US" dirty="0">
                <a:solidFill>
                  <a:schemeClr val="tx1"/>
                </a:solidFill>
              </a:rPr>
            </a:br>
            <a:endParaRPr lang="en-GB" dirty="0">
              <a:solidFill>
                <a:schemeClr val="tx1"/>
              </a:solidFill>
            </a:endParaRPr>
          </a:p>
        </p:txBody>
      </p:sp>
      <p:sp>
        <p:nvSpPr>
          <p:cNvPr id="3" name="Subtitle 2">
            <a:extLst>
              <a:ext uri="{FF2B5EF4-FFF2-40B4-BE49-F238E27FC236}">
                <a16:creationId xmlns:a16="http://schemas.microsoft.com/office/drawing/2014/main" id="{440B0234-6888-3446-A2EE-F07BFE03F91A}"/>
              </a:ext>
            </a:extLst>
          </p:cNvPr>
          <p:cNvSpPr>
            <a:spLocks noGrp="1"/>
          </p:cNvSpPr>
          <p:nvPr>
            <p:ph type="subTitle" idx="1"/>
          </p:nvPr>
        </p:nvSpPr>
        <p:spPr>
          <a:xfrm>
            <a:off x="302400" y="1902740"/>
            <a:ext cx="11589562" cy="886900"/>
          </a:xfrm>
        </p:spPr>
        <p:txBody>
          <a:bodyPr/>
          <a:lstStyle/>
          <a:p>
            <a:r>
              <a:rPr lang="en-GB" dirty="0">
                <a:solidFill>
                  <a:schemeClr val="tx1"/>
                </a:solidFill>
              </a:rPr>
              <a:t>One-for-all with improved</a:t>
            </a:r>
          </a:p>
          <a:p>
            <a:r>
              <a:rPr lang="en-GB" dirty="0">
                <a:solidFill>
                  <a:schemeClr val="tx1"/>
                </a:solidFill>
              </a:rPr>
              <a:t>long-term stability</a:t>
            </a:r>
          </a:p>
        </p:txBody>
      </p:sp>
      <p:sp>
        <p:nvSpPr>
          <p:cNvPr id="2" name="TextBox 1">
            <a:extLst>
              <a:ext uri="{FF2B5EF4-FFF2-40B4-BE49-F238E27FC236}">
                <a16:creationId xmlns:a16="http://schemas.microsoft.com/office/drawing/2014/main" id="{271C4F47-9AC5-10C4-5A14-B3FEC6BD4654}"/>
              </a:ext>
            </a:extLst>
          </p:cNvPr>
          <p:cNvSpPr txBox="1"/>
          <p:nvPr/>
        </p:nvSpPr>
        <p:spPr>
          <a:xfrm>
            <a:off x="302399" y="6313714"/>
            <a:ext cx="1188944" cy="292388"/>
          </a:xfrm>
          <a:prstGeom prst="rect">
            <a:avLst/>
          </a:prstGeom>
          <a:noFill/>
        </p:spPr>
        <p:txBody>
          <a:bodyPr wrap="square" rtlCol="0">
            <a:spAutoFit/>
          </a:bodyPr>
          <a:lstStyle/>
          <a:p>
            <a:r>
              <a:rPr lang="en-US" sz="1300"/>
              <a:t>April 2025</a:t>
            </a:r>
            <a:endParaRPr lang="en-CH" sz="1300"/>
          </a:p>
        </p:txBody>
      </p:sp>
      <p:sp>
        <p:nvSpPr>
          <p:cNvPr id="7" name="Oval 6">
            <a:extLst>
              <a:ext uri="{FF2B5EF4-FFF2-40B4-BE49-F238E27FC236}">
                <a16:creationId xmlns:a16="http://schemas.microsoft.com/office/drawing/2014/main" id="{DB8B83B4-77F2-F2CB-0D1D-2D1280EE85FF}"/>
              </a:ext>
            </a:extLst>
          </p:cNvPr>
          <p:cNvSpPr/>
          <p:nvPr/>
        </p:nvSpPr>
        <p:spPr>
          <a:xfrm>
            <a:off x="10532636"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7563A1C-9C85-2535-8BD6-F0E37AE0C478}"/>
              </a:ext>
            </a:extLst>
          </p:cNvPr>
          <p:cNvSpPr/>
          <p:nvPr/>
        </p:nvSpPr>
        <p:spPr>
          <a:xfrm>
            <a:off x="8090692"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2C50070-2947-6FB4-5B46-B586730843CD}"/>
              </a:ext>
            </a:extLst>
          </p:cNvPr>
          <p:cNvSpPr/>
          <p:nvPr/>
        </p:nvSpPr>
        <p:spPr>
          <a:xfrm>
            <a:off x="-1051591"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8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166D"/>
        </a:solidFill>
        <a:effectLst/>
      </p:bgPr>
    </p:bg>
    <p:spTree>
      <p:nvGrpSpPr>
        <p:cNvPr id="1" name="">
          <a:extLst>
            <a:ext uri="{FF2B5EF4-FFF2-40B4-BE49-F238E27FC236}">
              <a16:creationId xmlns:a16="http://schemas.microsoft.com/office/drawing/2014/main" id="{AD49D6FF-51B5-6E67-510F-93391A5F71DE}"/>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B15952A3-0083-4D35-4924-527B3CA9956F}"/>
              </a:ext>
            </a:extLst>
          </p:cNvPr>
          <p:cNvSpPr>
            <a:spLocks noGrp="1"/>
          </p:cNvSpPr>
          <p:nvPr>
            <p:ph type="ctrTitle"/>
          </p:nvPr>
        </p:nvSpPr>
        <p:spPr/>
        <p:txBody>
          <a:bodyPr/>
          <a:lstStyle/>
          <a:p>
            <a:pPr>
              <a:lnSpc>
                <a:spcPct val="85000"/>
              </a:lnSpc>
            </a:pPr>
            <a:r>
              <a:rPr lang="en-GB" dirty="0"/>
              <a:t>TILAMAR</a:t>
            </a:r>
            <a:r>
              <a:rPr lang="en-GB" b="0" dirty="0"/>
              <a:t>®</a:t>
            </a:r>
            <a:r>
              <a:rPr lang="en-GB" dirty="0"/>
              <a:t> </a:t>
            </a:r>
            <a:r>
              <a:rPr lang="en-GB" i="1" dirty="0"/>
              <a:t>OP</a:t>
            </a:r>
            <a:r>
              <a:rPr lang="en-GB" dirty="0"/>
              <a:t> 40</a:t>
            </a:r>
            <a:br>
              <a:rPr lang="en-GB" sz="4000" dirty="0"/>
            </a:br>
            <a:r>
              <a:rPr lang="en-GB" sz="3600" dirty="0"/>
              <a:t>One-for-all by improved formulation stability</a:t>
            </a:r>
            <a:br>
              <a:rPr lang="en-GB" sz="4000" dirty="0"/>
            </a:br>
            <a:endParaRPr lang="en-GB" sz="4000" dirty="0"/>
          </a:p>
        </p:txBody>
      </p:sp>
      <p:sp>
        <p:nvSpPr>
          <p:cNvPr id="7" name="Rectangle 2">
            <a:extLst>
              <a:ext uri="{FF2B5EF4-FFF2-40B4-BE49-F238E27FC236}">
                <a16:creationId xmlns:a16="http://schemas.microsoft.com/office/drawing/2014/main" id="{C347F020-2CED-97EA-96E2-7AEEDF16D39C}"/>
              </a:ext>
            </a:extLst>
          </p:cNvPr>
          <p:cNvSpPr txBox="1">
            <a:spLocks noChangeArrowheads="1"/>
          </p:cNvSpPr>
          <p:nvPr/>
        </p:nvSpPr>
        <p:spPr>
          <a:xfrm>
            <a:off x="301625" y="2558536"/>
            <a:ext cx="8177212" cy="3312327"/>
          </a:xfrm>
          <a:prstGeom prst="rect">
            <a:avLst/>
          </a:prstGeom>
        </p:spPr>
        <p:txBody>
          <a:bodyPr lIns="0" tIns="0" rIns="0" bIns="0"/>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spcBef>
                <a:spcPct val="50000"/>
              </a:spcBef>
              <a:buFontTx/>
              <a:buNone/>
              <a:tabLst>
                <a:tab pos="1612900" algn="l"/>
              </a:tabLst>
              <a:defRPr/>
            </a:pPr>
            <a:r>
              <a:rPr lang="en-US" sz="1600" b="1" dirty="0">
                <a:solidFill>
                  <a:schemeClr val="bg1"/>
                </a:solidFill>
                <a:ea typeface="Fira Sans" panose="020B0503050000020004" pitchFamily="34" charset="0"/>
                <a:cs typeface="Arial"/>
              </a:rPr>
              <a:t>INCI: </a:t>
            </a:r>
            <a:r>
              <a:rPr lang="en-US" sz="1600" dirty="0">
                <a:solidFill>
                  <a:schemeClr val="bg1"/>
                </a:solidFill>
                <a:ea typeface="Fira Sans" panose="020B0503050000020004" pitchFamily="34" charset="0"/>
                <a:cs typeface="Arial"/>
              </a:rPr>
              <a:t>		Styrene/Acrylates Copolymer</a:t>
            </a:r>
          </a:p>
          <a:p>
            <a:pPr marL="0" indent="0">
              <a:spcBef>
                <a:spcPct val="50000"/>
              </a:spcBef>
              <a:buFontTx/>
              <a:buNone/>
              <a:tabLst>
                <a:tab pos="1612900" algn="l"/>
              </a:tabLst>
              <a:defRPr/>
            </a:pPr>
            <a:r>
              <a:rPr lang="en-US" sz="1600" b="1" dirty="0">
                <a:solidFill>
                  <a:schemeClr val="bg1"/>
                </a:solidFill>
                <a:ea typeface="Fira Sans" panose="020B0503050000020004" pitchFamily="34" charset="0"/>
                <a:cs typeface="Arial"/>
              </a:rPr>
              <a:t>CAS Number: </a:t>
            </a:r>
            <a:r>
              <a:rPr lang="en-US" sz="1600" dirty="0">
                <a:solidFill>
                  <a:schemeClr val="bg1"/>
                </a:solidFill>
                <a:ea typeface="Fira Sans" panose="020B0503050000020004" pitchFamily="34" charset="0"/>
                <a:cs typeface="Arial"/>
              </a:rPr>
              <a:t>		9010-92-8</a:t>
            </a:r>
            <a:r>
              <a:rPr lang="en-US" sz="1600" b="1" dirty="0">
                <a:solidFill>
                  <a:schemeClr val="bg1"/>
                </a:solidFill>
                <a:ea typeface="Fira Sans" panose="020B0503050000020004" pitchFamily="34" charset="0"/>
                <a:cs typeface="Arial"/>
              </a:rPr>
              <a:t> </a:t>
            </a:r>
          </a:p>
          <a:p>
            <a:pPr marL="0" indent="0">
              <a:spcBef>
                <a:spcPct val="50000"/>
              </a:spcBef>
              <a:buFontTx/>
              <a:buNone/>
              <a:tabLst>
                <a:tab pos="1612900" algn="l"/>
              </a:tabLst>
              <a:defRPr/>
            </a:pPr>
            <a:endParaRPr lang="en-US" sz="1600" b="1" dirty="0">
              <a:solidFill>
                <a:schemeClr val="bg1"/>
              </a:solidFill>
              <a:ea typeface="Fira Sans" panose="020B0503050000020004" pitchFamily="34" charset="0"/>
              <a:cs typeface="Arial"/>
            </a:endParaRPr>
          </a:p>
          <a:p>
            <a:pPr marL="0" indent="0">
              <a:lnSpc>
                <a:spcPct val="150000"/>
              </a:lnSpc>
              <a:buFontTx/>
              <a:buNone/>
              <a:defRPr/>
            </a:pPr>
            <a:r>
              <a:rPr lang="en-US" sz="1600" b="1" dirty="0">
                <a:solidFill>
                  <a:schemeClr val="bg1"/>
                </a:solidFill>
                <a:ea typeface="Fira Sans" panose="020B0503050000020004" pitchFamily="34" charset="0"/>
                <a:cs typeface="Arial"/>
              </a:rPr>
              <a:t>Key benefits:</a:t>
            </a:r>
          </a:p>
          <a:p>
            <a:pPr eaLnBrk="1" hangingPunct="1">
              <a:lnSpc>
                <a:spcPct val="150000"/>
              </a:lnSpc>
              <a:spcAft>
                <a:spcPct val="25000"/>
              </a:spcAft>
              <a:buClr>
                <a:schemeClr val="bg1"/>
              </a:buClr>
              <a:buSzPct val="70000"/>
              <a:buFont typeface="Otypical Text Regular" panose="020B0503030300000000" pitchFamily="34" charset="0"/>
              <a:buChar char="●"/>
            </a:pPr>
            <a:r>
              <a:rPr lang="en-US" sz="1600" dirty="0">
                <a:solidFill>
                  <a:schemeClr val="bg1"/>
                </a:solidFill>
                <a:ea typeface="Fira Sans" panose="020B0503050000020004" pitchFamily="34" charset="0"/>
                <a:cs typeface="Arial"/>
              </a:rPr>
              <a:t>Fast &amp; easy product exchange</a:t>
            </a:r>
          </a:p>
          <a:p>
            <a:pPr eaLnBrk="1" hangingPunct="1">
              <a:lnSpc>
                <a:spcPct val="150000"/>
              </a:lnSpc>
              <a:spcAft>
                <a:spcPts val="0"/>
              </a:spcAft>
              <a:buClr>
                <a:schemeClr val="bg1"/>
              </a:buClr>
              <a:buSzPct val="70000"/>
              <a:buFont typeface="Otypical Text Regular" panose="020B0503030300000000" pitchFamily="34" charset="0"/>
              <a:buChar char="●"/>
            </a:pPr>
            <a:r>
              <a:rPr lang="en-US" sz="1600" dirty="0">
                <a:solidFill>
                  <a:schemeClr val="bg1"/>
                </a:solidFill>
                <a:ea typeface="Fira Sans" panose="020B0503050000020004" pitchFamily="34" charset="0"/>
                <a:cs typeface="Arial"/>
              </a:rPr>
              <a:t>One-for-all by improved formulation compatibility</a:t>
            </a:r>
            <a:br>
              <a:rPr lang="en-US" sz="1600" dirty="0">
                <a:solidFill>
                  <a:schemeClr val="bg1"/>
                </a:solidFill>
                <a:ea typeface="Fira Sans" panose="020B0503050000020004" pitchFamily="34" charset="0"/>
                <a:cs typeface="Arial"/>
              </a:rPr>
            </a:br>
            <a:r>
              <a:rPr lang="en-US" sz="1600" dirty="0">
                <a:solidFill>
                  <a:schemeClr val="bg1"/>
                </a:solidFill>
                <a:ea typeface="Fira Sans" panose="020B0503050000020004" pitchFamily="34" charset="0"/>
                <a:cs typeface="Arial"/>
              </a:rPr>
              <a:t>(high salt, cationic, low viscosity, </a:t>
            </a:r>
            <a:r>
              <a:rPr lang="en-US" sz="1600" dirty="0" err="1">
                <a:solidFill>
                  <a:schemeClr val="bg1"/>
                </a:solidFill>
                <a:ea typeface="Fira Sans" panose="020B0503050000020004" pitchFamily="34" charset="0"/>
                <a:cs typeface="Arial"/>
              </a:rPr>
              <a:t>etc</a:t>
            </a:r>
            <a:r>
              <a:rPr lang="en-US" sz="1600" dirty="0">
                <a:solidFill>
                  <a:schemeClr val="bg1"/>
                </a:solidFill>
                <a:ea typeface="Fira Sans" panose="020B0503050000020004" pitchFamily="34" charset="0"/>
                <a:cs typeface="Arial"/>
              </a:rPr>
              <a:t>)</a:t>
            </a:r>
          </a:p>
          <a:p>
            <a:pPr eaLnBrk="1" hangingPunct="1">
              <a:lnSpc>
                <a:spcPct val="150000"/>
              </a:lnSpc>
              <a:spcAft>
                <a:spcPct val="25000"/>
              </a:spcAft>
              <a:buClr>
                <a:schemeClr val="bg1"/>
              </a:buClr>
              <a:buSzPct val="70000"/>
              <a:buFont typeface="Otypical Text Regular" panose="020B0503030300000000" pitchFamily="34" charset="0"/>
              <a:buChar char="●"/>
            </a:pPr>
            <a:r>
              <a:rPr lang="en-US" sz="1600" dirty="0">
                <a:solidFill>
                  <a:schemeClr val="bg1"/>
                </a:solidFill>
                <a:ea typeface="Fira Sans" panose="020B0503050000020004" pitchFamily="34" charset="0"/>
                <a:cs typeface="Arial"/>
              </a:rPr>
              <a:t>Better formulation stability</a:t>
            </a:r>
          </a:p>
          <a:p>
            <a:pPr eaLnBrk="1" hangingPunct="1">
              <a:lnSpc>
                <a:spcPct val="150000"/>
              </a:lnSpc>
              <a:spcAft>
                <a:spcPct val="25000"/>
              </a:spcAft>
              <a:buClr>
                <a:schemeClr val="bg1"/>
              </a:buClr>
              <a:buSzPct val="70000"/>
              <a:buFont typeface="Otypical Text Regular" panose="020B0503030300000000" pitchFamily="34" charset="0"/>
              <a:buChar char="●"/>
            </a:pPr>
            <a:r>
              <a:rPr lang="en-US" sz="1600" dirty="0">
                <a:solidFill>
                  <a:schemeClr val="bg1"/>
                </a:solidFill>
                <a:ea typeface="Fira Sans" panose="020B0503050000020004" pitchFamily="34" charset="0"/>
                <a:cs typeface="Arial"/>
              </a:rPr>
              <a:t>Preservative-free</a:t>
            </a:r>
          </a:p>
        </p:txBody>
      </p:sp>
      <p:pic>
        <p:nvPicPr>
          <p:cNvPr id="8" name="Picture 2">
            <a:extLst>
              <a:ext uri="{FF2B5EF4-FFF2-40B4-BE49-F238E27FC236}">
                <a16:creationId xmlns:a16="http://schemas.microsoft.com/office/drawing/2014/main" id="{B5DAEC38-0378-6B32-6100-DB495F7F0D9E}"/>
              </a:ext>
            </a:extLst>
          </p:cNvPr>
          <p:cNvPicPr>
            <a:picLocks noChangeAspect="1" noChangeArrowheads="1"/>
          </p:cNvPicPr>
          <p:nvPr/>
        </p:nvPicPr>
        <p:blipFill>
          <a:blip r:embed="rId2">
            <a:lum contrast="20000"/>
            <a:extLst>
              <a:ext uri="{28A0092B-C50C-407E-A947-70E740481C1C}">
                <a14:useLocalDpi xmlns:a14="http://schemas.microsoft.com/office/drawing/2010/main"/>
              </a:ext>
            </a:extLst>
          </a:blip>
          <a:srcRect/>
          <a:stretch>
            <a:fillRect/>
          </a:stretch>
        </p:blipFill>
        <p:spPr bwMode="auto">
          <a:xfrm>
            <a:off x="7502880" y="2558536"/>
            <a:ext cx="2014259" cy="1195004"/>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sp>
        <p:nvSpPr>
          <p:cNvPr id="10" name="Slide Number Placeholder 1">
            <a:extLst>
              <a:ext uri="{FF2B5EF4-FFF2-40B4-BE49-F238E27FC236}">
                <a16:creationId xmlns:a16="http://schemas.microsoft.com/office/drawing/2014/main" id="{73EBDC3D-47CE-CB2F-F481-A81CD200170C}"/>
              </a:ext>
            </a:extLst>
          </p:cNvPr>
          <p:cNvSpPr txBox="1">
            <a:spLocks/>
          </p:cNvSpPr>
          <p:nvPr/>
        </p:nvSpPr>
        <p:spPr>
          <a:xfrm>
            <a:off x="291514" y="6501069"/>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2</a:t>
            </a:fld>
            <a:endParaRPr lang="en-US" dirty="0"/>
          </a:p>
        </p:txBody>
      </p:sp>
    </p:spTree>
    <p:extLst>
      <p:ext uri="{BB962C8B-B14F-4D97-AF65-F5344CB8AC3E}">
        <p14:creationId xmlns:p14="http://schemas.microsoft.com/office/powerpoint/2010/main" val="3753078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8791D3AB-EEE8-FE67-771B-20C5C48EB09E}"/>
              </a:ext>
            </a:extLst>
          </p:cNvPr>
          <p:cNvSpPr>
            <a:spLocks noGrp="1"/>
          </p:cNvSpPr>
          <p:nvPr>
            <p:ph type="title"/>
          </p:nvPr>
        </p:nvSpPr>
        <p:spPr/>
        <p:txBody>
          <a:bodyPr/>
          <a:lstStyle/>
          <a:p>
            <a:r>
              <a:rPr lang="en-GB"/>
              <a:t>TILAMAR</a:t>
            </a:r>
            <a:r>
              <a:rPr lang="en-GB" b="0"/>
              <a:t>® </a:t>
            </a:r>
            <a:r>
              <a:rPr lang="en-GB" i="1"/>
              <a:t>OP</a:t>
            </a:r>
            <a:r>
              <a:rPr lang="en-GB"/>
              <a:t> 40</a:t>
            </a:r>
          </a:p>
        </p:txBody>
      </p:sp>
      <p:sp>
        <p:nvSpPr>
          <p:cNvPr id="2" name="Slide Number Placeholder 1">
            <a:extLst>
              <a:ext uri="{FF2B5EF4-FFF2-40B4-BE49-F238E27FC236}">
                <a16:creationId xmlns:a16="http://schemas.microsoft.com/office/drawing/2014/main" id="{105E9D6C-1FAF-3E4A-B59F-0862CB8368DD}"/>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a:t>
            </a:fld>
            <a:endParaRPr lang="en-US" dirty="0"/>
          </a:p>
        </p:txBody>
      </p:sp>
      <p:sp>
        <p:nvSpPr>
          <p:cNvPr id="31" name="Text Placeholder 30">
            <a:extLst>
              <a:ext uri="{FF2B5EF4-FFF2-40B4-BE49-F238E27FC236}">
                <a16:creationId xmlns:a16="http://schemas.microsoft.com/office/drawing/2014/main" id="{5CED8D85-2FD9-941B-7316-2058E697D73F}"/>
              </a:ext>
            </a:extLst>
          </p:cNvPr>
          <p:cNvSpPr>
            <a:spLocks noGrp="1"/>
          </p:cNvSpPr>
          <p:nvPr>
            <p:ph type="body" idx="11"/>
          </p:nvPr>
        </p:nvSpPr>
        <p:spPr/>
        <p:txBody>
          <a:bodyPr/>
          <a:lstStyle/>
          <a:p>
            <a:r>
              <a:rPr lang="en-GB"/>
              <a:t>One-for all by improved formulation stability</a:t>
            </a:r>
          </a:p>
        </p:txBody>
      </p:sp>
      <p:sp>
        <p:nvSpPr>
          <p:cNvPr id="32" name="Text Placeholder 31">
            <a:extLst>
              <a:ext uri="{FF2B5EF4-FFF2-40B4-BE49-F238E27FC236}">
                <a16:creationId xmlns:a16="http://schemas.microsoft.com/office/drawing/2014/main" id="{37EC43FD-4365-5ACD-B8C8-5B6676FCEEDB}"/>
              </a:ext>
            </a:extLst>
          </p:cNvPr>
          <p:cNvSpPr>
            <a:spLocks noGrp="1"/>
          </p:cNvSpPr>
          <p:nvPr>
            <p:ph type="body" sz="quarter" idx="23"/>
          </p:nvPr>
        </p:nvSpPr>
        <p:spPr/>
        <p:txBody>
          <a:bodyPr/>
          <a:lstStyle/>
          <a:p>
            <a:r>
              <a:rPr lang="en-GB"/>
              <a:t>* currently leading market technology</a:t>
            </a:r>
          </a:p>
        </p:txBody>
      </p:sp>
      <p:sp>
        <p:nvSpPr>
          <p:cNvPr id="15" name="Rectangle 2">
            <a:extLst>
              <a:ext uri="{FF2B5EF4-FFF2-40B4-BE49-F238E27FC236}">
                <a16:creationId xmlns:a16="http://schemas.microsoft.com/office/drawing/2014/main" id="{C2473233-2456-457E-A03C-5635E2592413}"/>
              </a:ext>
            </a:extLst>
          </p:cNvPr>
          <p:cNvSpPr txBox="1">
            <a:spLocks noChangeArrowheads="1"/>
          </p:cNvSpPr>
          <p:nvPr/>
        </p:nvSpPr>
        <p:spPr>
          <a:xfrm>
            <a:off x="302400" y="1342800"/>
            <a:ext cx="2620190" cy="349597"/>
          </a:xfrm>
          <a:prstGeom prst="rect">
            <a:avLst/>
          </a:prstGeom>
        </p:spPr>
        <p:txBody>
          <a:bodyPr lIns="0" tIns="0" rIns="0" bIns="0"/>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lvl="1" indent="0">
              <a:spcBef>
                <a:spcPct val="50000"/>
              </a:spcBef>
              <a:buFontTx/>
              <a:buNone/>
              <a:defRPr/>
            </a:pPr>
            <a:r>
              <a:rPr lang="en-GB" b="1">
                <a:ea typeface="Fira Sans" panose="020B0503050000020004" pitchFamily="34" charset="0"/>
                <a:cs typeface="Times New Roman" pitchFamily="18" charset="0"/>
              </a:rPr>
              <a:t>High Salt Compatibility</a:t>
            </a:r>
          </a:p>
        </p:txBody>
      </p:sp>
      <p:pic>
        <p:nvPicPr>
          <p:cNvPr id="17" name="Picture 2">
            <a:extLst>
              <a:ext uri="{FF2B5EF4-FFF2-40B4-BE49-F238E27FC236}">
                <a16:creationId xmlns:a16="http://schemas.microsoft.com/office/drawing/2014/main" id="{60F95533-2C43-4263-AFA2-9C0E2D650AD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300644" y="1985420"/>
            <a:ext cx="2403403" cy="3918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6">
            <a:extLst>
              <a:ext uri="{FF2B5EF4-FFF2-40B4-BE49-F238E27FC236}">
                <a16:creationId xmlns:a16="http://schemas.microsoft.com/office/drawing/2014/main" id="{3FDF9EAD-AC41-4203-B98F-8885C11C0145}"/>
              </a:ext>
            </a:extLst>
          </p:cNvPr>
          <p:cNvSpPr>
            <a:spLocks noChangeArrowheads="1"/>
          </p:cNvSpPr>
          <p:nvPr/>
        </p:nvSpPr>
        <p:spPr bwMode="auto">
          <a:xfrm>
            <a:off x="302400" y="2016198"/>
            <a:ext cx="1434688" cy="276999"/>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0" fontAlgn="base" hangingPunct="0">
              <a:spcBef>
                <a:spcPct val="0"/>
              </a:spcBef>
              <a:spcAft>
                <a:spcPct val="0"/>
              </a:spcAft>
            </a:pPr>
            <a:r>
              <a:rPr lang="en-US" b="1">
                <a:ea typeface="Fira Sans" panose="020B0503050000020004" pitchFamily="34" charset="0"/>
                <a:cs typeface="Arial"/>
              </a:rPr>
              <a:t>Competitor*</a:t>
            </a:r>
          </a:p>
        </p:txBody>
      </p:sp>
      <p:sp>
        <p:nvSpPr>
          <p:cNvPr id="19" name="Rectangle 7">
            <a:extLst>
              <a:ext uri="{FF2B5EF4-FFF2-40B4-BE49-F238E27FC236}">
                <a16:creationId xmlns:a16="http://schemas.microsoft.com/office/drawing/2014/main" id="{740F4B20-F287-4D06-B4EC-7CFF9F55F780}"/>
              </a:ext>
            </a:extLst>
          </p:cNvPr>
          <p:cNvSpPr>
            <a:spLocks noChangeArrowheads="1"/>
          </p:cNvSpPr>
          <p:nvPr/>
        </p:nvSpPr>
        <p:spPr bwMode="auto">
          <a:xfrm>
            <a:off x="302400" y="4793205"/>
            <a:ext cx="2240302" cy="276999"/>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eaLnBrk="0" fontAlgn="base" hangingPunct="0">
              <a:spcBef>
                <a:spcPct val="0"/>
              </a:spcBef>
              <a:spcAft>
                <a:spcPct val="0"/>
              </a:spcAft>
            </a:pPr>
            <a:r>
              <a:rPr lang="en-US" b="1">
                <a:ea typeface="Fira Sans" panose="020B0503050000020004" pitchFamily="34" charset="0"/>
                <a:cs typeface="Arial"/>
              </a:rPr>
              <a:t>TILAMAR</a:t>
            </a:r>
            <a:r>
              <a:rPr lang="en-US" b="1" baseline="30000">
                <a:ea typeface="Fira Sans" panose="020B0503050000020004" pitchFamily="34" charset="0"/>
                <a:cs typeface="Arial"/>
              </a:rPr>
              <a:t>®</a:t>
            </a:r>
            <a:r>
              <a:rPr lang="en-US" b="1">
                <a:ea typeface="Fira Sans" panose="020B0503050000020004" pitchFamily="34" charset="0"/>
                <a:cs typeface="Arial"/>
              </a:rPr>
              <a:t> </a:t>
            </a:r>
            <a:r>
              <a:rPr lang="en-US" b="1" i="1">
                <a:ea typeface="Fira Sans" panose="020B0503050000020004" pitchFamily="34" charset="0"/>
                <a:cs typeface="Arial"/>
              </a:rPr>
              <a:t>OP</a:t>
            </a:r>
            <a:r>
              <a:rPr lang="en-US" b="1">
                <a:ea typeface="Fira Sans" panose="020B0503050000020004" pitchFamily="34" charset="0"/>
                <a:cs typeface="Arial"/>
              </a:rPr>
              <a:t> 40</a:t>
            </a:r>
          </a:p>
        </p:txBody>
      </p:sp>
      <p:sp>
        <p:nvSpPr>
          <p:cNvPr id="22" name="Rectangle 3">
            <a:extLst>
              <a:ext uri="{FF2B5EF4-FFF2-40B4-BE49-F238E27FC236}">
                <a16:creationId xmlns:a16="http://schemas.microsoft.com/office/drawing/2014/main" id="{74E0EFDC-B59C-4494-8877-1084AD7A4DB2}"/>
              </a:ext>
            </a:extLst>
          </p:cNvPr>
          <p:cNvSpPr>
            <a:spLocks noChangeArrowheads="1"/>
          </p:cNvSpPr>
          <p:nvPr/>
        </p:nvSpPr>
        <p:spPr bwMode="auto">
          <a:xfrm>
            <a:off x="6096000" y="1342800"/>
            <a:ext cx="4178300" cy="958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p>
            <a:pPr marL="0" lvl="1" eaLnBrk="0" fontAlgn="base" hangingPunct="0">
              <a:spcBef>
                <a:spcPct val="50000"/>
              </a:spcBef>
              <a:spcAft>
                <a:spcPct val="0"/>
              </a:spcAft>
            </a:pPr>
            <a:r>
              <a:rPr lang="en-GB" b="1" dirty="0">
                <a:ea typeface="Fira Sans" panose="020B0503050000020004" pitchFamily="34" charset="0"/>
                <a:cs typeface="Times New Roman" pitchFamily="18" charset="0"/>
              </a:rPr>
              <a:t>Consumer benefits</a:t>
            </a:r>
          </a:p>
          <a:p>
            <a:pPr marL="363600" lvl="1" indent="-363600" eaLnBrk="0" fontAlgn="base" hangingPunct="0">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Times New Roman" pitchFamily="18" charset="0"/>
              </a:rPr>
              <a:t>Creamy &amp; nourishing texture</a:t>
            </a:r>
          </a:p>
          <a:p>
            <a:pPr marL="363600" lvl="1" indent="-363600" eaLnBrk="0" fontAlgn="base" hangingPunct="0">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Times New Roman" pitchFamily="18" charset="0"/>
              </a:rPr>
              <a:t>Improved color effects</a:t>
            </a:r>
          </a:p>
        </p:txBody>
      </p:sp>
      <p:sp>
        <p:nvSpPr>
          <p:cNvPr id="23" name="Rectangle 36">
            <a:extLst>
              <a:ext uri="{FF2B5EF4-FFF2-40B4-BE49-F238E27FC236}">
                <a16:creationId xmlns:a16="http://schemas.microsoft.com/office/drawing/2014/main" id="{60D13A42-A2F3-4FFE-91CD-1D44E4BC0CD0}"/>
              </a:ext>
            </a:extLst>
          </p:cNvPr>
          <p:cNvSpPr>
            <a:spLocks noChangeArrowheads="1"/>
          </p:cNvSpPr>
          <p:nvPr/>
        </p:nvSpPr>
        <p:spPr bwMode="auto">
          <a:xfrm>
            <a:off x="6096000" y="2750011"/>
            <a:ext cx="4795356" cy="3059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342900" indent="-342900" fontAlgn="base">
              <a:spcBef>
                <a:spcPct val="0"/>
              </a:spcBef>
              <a:spcAft>
                <a:spcPct val="0"/>
              </a:spcAft>
            </a:pPr>
            <a:r>
              <a:rPr lang="en-US" b="1" dirty="0">
                <a:ea typeface="Fira Sans" panose="020B0503050000020004" pitchFamily="34" charset="0"/>
                <a:cs typeface="Arial"/>
              </a:rPr>
              <a:t>TILAMAR</a:t>
            </a:r>
            <a:r>
              <a:rPr lang="en-US" b="1" baseline="30000" dirty="0">
                <a:ea typeface="Fira Sans" panose="020B0503050000020004" pitchFamily="34" charset="0"/>
                <a:cs typeface="Arial"/>
              </a:rPr>
              <a:t>®</a:t>
            </a:r>
            <a:r>
              <a:rPr lang="en-US" b="1" dirty="0">
                <a:ea typeface="Fira Sans" panose="020B0503050000020004" pitchFamily="34" charset="0"/>
                <a:cs typeface="Arial"/>
              </a:rPr>
              <a:t> </a:t>
            </a:r>
            <a:r>
              <a:rPr lang="en-US" b="1" i="1" dirty="0">
                <a:ea typeface="Fira Sans" panose="020B0503050000020004" pitchFamily="34" charset="0"/>
                <a:cs typeface="Arial"/>
              </a:rPr>
              <a:t>OP</a:t>
            </a:r>
            <a:r>
              <a:rPr lang="en-US" b="1" dirty="0">
                <a:ea typeface="Fira Sans" panose="020B0503050000020004" pitchFamily="34" charset="0"/>
                <a:cs typeface="Arial"/>
              </a:rPr>
              <a:t> 40 used today in …</a:t>
            </a:r>
          </a:p>
          <a:p>
            <a:pPr marL="342900" indent="-342900" fontAlgn="base">
              <a:spcBef>
                <a:spcPct val="0"/>
              </a:spcBef>
              <a:spcAft>
                <a:spcPct val="0"/>
              </a:spcAft>
            </a:pPr>
            <a:endParaRPr lang="en-US" b="1" dirty="0">
              <a:ea typeface="Fira Sans" panose="020B0503050000020004" pitchFamily="34" charset="0"/>
              <a:cs typeface="Arial"/>
            </a:endParaRP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Body wash</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Shower gel</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Shampoo</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Hand wash</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Baby wipes</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Detergents (liquid)</a:t>
            </a:r>
          </a:p>
          <a:p>
            <a:pPr marL="363600" lvl="1" indent="-363600" fontAlgn="base">
              <a:lnSpc>
                <a:spcPct val="90000"/>
              </a:lnSpc>
              <a:spcBef>
                <a:spcPts val="500"/>
              </a:spcBef>
              <a:spcAft>
                <a:spcPts val="400"/>
              </a:spcAft>
              <a:buClr>
                <a:srgbClr val="58166D"/>
              </a:buClr>
              <a:buSzPct val="90000"/>
              <a:buFont typeface="Otypical Text Regular" panose="020B0503030300000000" pitchFamily="34" charset="0"/>
              <a:buChar char="●"/>
            </a:pPr>
            <a:r>
              <a:rPr lang="en-US" dirty="0">
                <a:ea typeface="Fira Sans" panose="020B0503050000020004" pitchFamily="34" charset="0"/>
                <a:cs typeface="Arial"/>
              </a:rPr>
              <a:t>Softeners</a:t>
            </a:r>
          </a:p>
        </p:txBody>
      </p:sp>
    </p:spTree>
    <p:extLst>
      <p:ext uri="{BB962C8B-B14F-4D97-AF65-F5344CB8AC3E}">
        <p14:creationId xmlns:p14="http://schemas.microsoft.com/office/powerpoint/2010/main" val="2218318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DA1A777-4768-4CD9-82BD-4443A307F67C}"/>
              </a:ext>
            </a:extLst>
          </p:cNvPr>
          <p:cNvSpPr>
            <a:spLocks noGrp="1"/>
          </p:cNvSpPr>
          <p:nvPr>
            <p:ph type="title"/>
          </p:nvPr>
        </p:nvSpPr>
        <p:spPr/>
        <p:txBody>
          <a:bodyPr/>
          <a:lstStyle/>
          <a:p>
            <a:r>
              <a:rPr lang="en-GB"/>
              <a:t>TILAMAR</a:t>
            </a:r>
            <a:r>
              <a:rPr lang="en-GB" b="0"/>
              <a:t>® </a:t>
            </a:r>
            <a:r>
              <a:rPr lang="en-GB" i="1"/>
              <a:t>OP</a:t>
            </a:r>
            <a:r>
              <a:rPr lang="en-GB"/>
              <a:t> 40</a:t>
            </a:r>
          </a:p>
        </p:txBody>
      </p:sp>
      <p:sp>
        <p:nvSpPr>
          <p:cNvPr id="2" name="Slide Number Placeholder 1">
            <a:extLst>
              <a:ext uri="{FF2B5EF4-FFF2-40B4-BE49-F238E27FC236}">
                <a16:creationId xmlns:a16="http://schemas.microsoft.com/office/drawing/2014/main" id="{8D4101C5-2D2F-442F-9D8E-A282A7D56C30}"/>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a:t>
            </a:fld>
            <a:endParaRPr lang="en-US"/>
          </a:p>
        </p:txBody>
      </p:sp>
      <p:sp>
        <p:nvSpPr>
          <p:cNvPr id="19" name="Text Placeholder 18">
            <a:extLst>
              <a:ext uri="{FF2B5EF4-FFF2-40B4-BE49-F238E27FC236}">
                <a16:creationId xmlns:a16="http://schemas.microsoft.com/office/drawing/2014/main" id="{7DCD66A8-C530-F0AC-4F82-BB8AC25F761F}"/>
              </a:ext>
            </a:extLst>
          </p:cNvPr>
          <p:cNvSpPr>
            <a:spLocks noGrp="1"/>
          </p:cNvSpPr>
          <p:nvPr>
            <p:ph type="body" idx="11"/>
          </p:nvPr>
        </p:nvSpPr>
        <p:spPr/>
        <p:txBody>
          <a:bodyPr/>
          <a:lstStyle/>
          <a:p>
            <a:r>
              <a:rPr lang="en-GB"/>
              <a:t>Specification vs Benchmark</a:t>
            </a:r>
          </a:p>
        </p:txBody>
      </p:sp>
      <p:graphicFrame>
        <p:nvGraphicFramePr>
          <p:cNvPr id="9" name="Group 45">
            <a:extLst>
              <a:ext uri="{FF2B5EF4-FFF2-40B4-BE49-F238E27FC236}">
                <a16:creationId xmlns:a16="http://schemas.microsoft.com/office/drawing/2014/main" id="{B9A1A637-5A90-474D-86E5-B5715ABD326E}"/>
              </a:ext>
            </a:extLst>
          </p:cNvPr>
          <p:cNvGraphicFramePr>
            <a:graphicFrameLocks noGrp="1"/>
          </p:cNvGraphicFramePr>
          <p:nvPr>
            <p:extLst>
              <p:ext uri="{D42A27DB-BD31-4B8C-83A1-F6EECF244321}">
                <p14:modId xmlns:p14="http://schemas.microsoft.com/office/powerpoint/2010/main" val="1727348545"/>
              </p:ext>
            </p:extLst>
          </p:nvPr>
        </p:nvGraphicFramePr>
        <p:xfrm>
          <a:off x="302399" y="1342800"/>
          <a:ext cx="11587199" cy="4162163"/>
        </p:xfrm>
        <a:graphic>
          <a:graphicData uri="http://schemas.openxmlformats.org/drawingml/2006/table">
            <a:tbl>
              <a:tblPr>
                <a:effectLst/>
              </a:tblPr>
              <a:tblGrid>
                <a:gridCol w="3606316">
                  <a:extLst>
                    <a:ext uri="{9D8B030D-6E8A-4147-A177-3AD203B41FA5}">
                      <a16:colId xmlns:a16="http://schemas.microsoft.com/office/drawing/2014/main" val="20000"/>
                    </a:ext>
                  </a:extLst>
                </a:gridCol>
                <a:gridCol w="3990440">
                  <a:extLst>
                    <a:ext uri="{9D8B030D-6E8A-4147-A177-3AD203B41FA5}">
                      <a16:colId xmlns:a16="http://schemas.microsoft.com/office/drawing/2014/main" val="20001"/>
                    </a:ext>
                  </a:extLst>
                </a:gridCol>
                <a:gridCol w="3990443">
                  <a:extLst>
                    <a:ext uri="{9D8B030D-6E8A-4147-A177-3AD203B41FA5}">
                      <a16:colId xmlns:a16="http://schemas.microsoft.com/office/drawing/2014/main" val="20002"/>
                    </a:ext>
                  </a:extLst>
                </a:gridCol>
              </a:tblGrid>
              <a:tr h="42315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88785" marR="88785" marT="44382" marB="4438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rPr>
                        <a:t>TILAMAR</a:t>
                      </a:r>
                      <a:r>
                        <a:rPr kumimoji="0" lang="en-US" sz="1600" b="1" i="0" u="none" strike="noStrike" cap="none" normalizeH="0" baseline="30000" noProof="0" dirty="0">
                          <a:ln>
                            <a:noFill/>
                          </a:ln>
                          <a:solidFill>
                            <a:schemeClr val="bg1"/>
                          </a:solidFill>
                          <a:effectLst/>
                          <a:latin typeface="+mn-lt"/>
                          <a:ea typeface="Fira Sans" panose="020B0503050000020004" pitchFamily="34" charset="0"/>
                          <a:cs typeface="Arial" charset="0"/>
                        </a:rPr>
                        <a:t>®</a:t>
                      </a: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rPr>
                        <a:t> </a:t>
                      </a:r>
                      <a:r>
                        <a:rPr kumimoji="0" lang="en-US" sz="1600" b="1" i="1" u="none" strike="noStrike" cap="none" normalizeH="0" baseline="0" noProof="0" dirty="0">
                          <a:ln>
                            <a:noFill/>
                          </a:ln>
                          <a:solidFill>
                            <a:schemeClr val="bg1"/>
                          </a:solidFill>
                          <a:effectLst/>
                          <a:latin typeface="+mn-lt"/>
                          <a:ea typeface="Fira Sans" panose="020B0503050000020004" pitchFamily="34" charset="0"/>
                          <a:cs typeface="Arial" charset="0"/>
                        </a:rPr>
                        <a:t>OP</a:t>
                      </a: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rPr>
                        <a:t> 40</a:t>
                      </a:r>
                    </a:p>
                  </a:txBody>
                  <a:tcPr marL="88785" marR="88785" marT="44382" marB="4438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rPr>
                        <a:t>Competitor 1</a:t>
                      </a:r>
                    </a:p>
                  </a:txBody>
                  <a:tcPr marL="88785" marR="88785" marT="44382" marB="4438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extLst>
                  <a:ext uri="{0D108BD9-81ED-4DB2-BD59-A6C34878D82A}">
                    <a16:rowId xmlns:a16="http://schemas.microsoft.com/office/drawing/2014/main" val="10000"/>
                  </a:ext>
                </a:extLst>
              </a:tr>
              <a:tr h="59219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Color</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White to light greenish, dispersion</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White, dispersion</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9905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Total Solids</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39-41%</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40%</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2"/>
                  </a:ext>
                </a:extLst>
              </a:tr>
              <a:tr h="49905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pH</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2.0 – 3.0</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2.0 – 2.5</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9219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Average particle size (µm)</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0.17</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0.22</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4"/>
                  </a:ext>
                </a:extLst>
              </a:tr>
              <a:tr h="64611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Viscosity </a:t>
                      </a:r>
                    </a:p>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(25°C, Brookfield)</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&lt; 50</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&lt; 50</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9905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Density (g/ml)</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1.03</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1.03</a:t>
                      </a:r>
                      <a:endParaRPr kumimoji="0" lang="en-US" sz="1600" b="0" i="0" u="none" strike="noStrike" cap="none" normalizeH="0" baseline="30000" noProof="0" dirty="0">
                        <a:ln>
                          <a:noFill/>
                        </a:ln>
                        <a:solidFill>
                          <a:schemeClr val="tx1"/>
                        </a:solidFill>
                        <a:effectLst/>
                        <a:latin typeface="+mn-lt"/>
                        <a:ea typeface="Fira Sans" panose="020B0503050000020004" pitchFamily="34" charset="0"/>
                        <a:cs typeface="Arial" charset="0"/>
                      </a:endParaRP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6"/>
                  </a:ext>
                </a:extLst>
              </a:tr>
              <a:tr h="40317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rPr>
                        <a:t>Preservatives</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rPr>
                        <a:t>none</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rPr>
                        <a:t>paraben-free</a:t>
                      </a:r>
                    </a:p>
                  </a:txBody>
                  <a:tcPr marL="117854" marR="117854" marT="58919" marB="5891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2309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C7514A4A-7C66-3805-F1B0-9353D7BBA254}"/>
              </a:ext>
            </a:extLst>
          </p:cNvPr>
          <p:cNvSpPr>
            <a:spLocks noGrp="1"/>
          </p:cNvSpPr>
          <p:nvPr>
            <p:ph type="title"/>
          </p:nvPr>
        </p:nvSpPr>
        <p:spPr/>
        <p:txBody>
          <a:bodyPr/>
          <a:lstStyle/>
          <a:p>
            <a:r>
              <a:rPr lang="en-GB"/>
              <a:t>TILAMAR</a:t>
            </a:r>
            <a:r>
              <a:rPr lang="en-GB" b="0"/>
              <a:t>® </a:t>
            </a:r>
            <a:r>
              <a:rPr lang="en-GB" i="1"/>
              <a:t>OP</a:t>
            </a:r>
            <a:r>
              <a:rPr lang="en-GB"/>
              <a:t> 40</a:t>
            </a:r>
          </a:p>
        </p:txBody>
      </p:sp>
      <p:sp>
        <p:nvSpPr>
          <p:cNvPr id="2" name="Slide Number Placeholder 1">
            <a:extLst>
              <a:ext uri="{FF2B5EF4-FFF2-40B4-BE49-F238E27FC236}">
                <a16:creationId xmlns:a16="http://schemas.microsoft.com/office/drawing/2014/main" id="{5CD13081-4290-45BA-A360-B60DDFD96E4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5</a:t>
            </a:fld>
            <a:endParaRPr lang="en-US"/>
          </a:p>
        </p:txBody>
      </p:sp>
      <p:sp>
        <p:nvSpPr>
          <p:cNvPr id="31" name="Text Placeholder 30">
            <a:extLst>
              <a:ext uri="{FF2B5EF4-FFF2-40B4-BE49-F238E27FC236}">
                <a16:creationId xmlns:a16="http://schemas.microsoft.com/office/drawing/2014/main" id="{98823B69-0941-8D97-CAF3-E51E1922E3A6}"/>
              </a:ext>
            </a:extLst>
          </p:cNvPr>
          <p:cNvSpPr>
            <a:spLocks noGrp="1"/>
          </p:cNvSpPr>
          <p:nvPr>
            <p:ph type="body" idx="11"/>
          </p:nvPr>
        </p:nvSpPr>
        <p:spPr/>
        <p:txBody>
          <a:bodyPr/>
          <a:lstStyle/>
          <a:p>
            <a:r>
              <a:rPr lang="en-GB"/>
              <a:t>Stability in regular surfactant systems</a:t>
            </a:r>
          </a:p>
        </p:txBody>
      </p:sp>
      <p:sp>
        <p:nvSpPr>
          <p:cNvPr id="9" name="Text Box 41">
            <a:extLst>
              <a:ext uri="{FF2B5EF4-FFF2-40B4-BE49-F238E27FC236}">
                <a16:creationId xmlns:a16="http://schemas.microsoft.com/office/drawing/2014/main" id="{39AD7FBE-C539-482A-B901-354AC72A5E92}"/>
              </a:ext>
            </a:extLst>
          </p:cNvPr>
          <p:cNvSpPr txBox="1">
            <a:spLocks noChangeArrowheads="1"/>
          </p:cNvSpPr>
          <p:nvPr/>
        </p:nvSpPr>
        <p:spPr bwMode="auto">
          <a:xfrm>
            <a:off x="301625" y="5285065"/>
            <a:ext cx="11590338" cy="553998"/>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eaLnBrk="0" fontAlgn="base" hangingPunct="0">
              <a:spcBef>
                <a:spcPct val="0"/>
              </a:spcBef>
              <a:spcAft>
                <a:spcPct val="0"/>
              </a:spcAft>
            </a:pPr>
            <a:r>
              <a:rPr lang="en-US" sz="1800" b="0" baseline="0">
                <a:latin typeface="+mn-lt"/>
                <a:ea typeface="Fira Sans" panose="020B0503050000020004" pitchFamily="34" charset="0"/>
                <a:cs typeface="Arial"/>
              </a:rPr>
              <a:t>All formulations were stored at 4°C, room temperature and at 43°C for 6 months.</a:t>
            </a:r>
            <a:br>
              <a:rPr lang="en-US" sz="1800" b="0" baseline="0">
                <a:latin typeface="+mn-lt"/>
                <a:ea typeface="Fira Sans" panose="020B0503050000020004" pitchFamily="34" charset="0"/>
                <a:cs typeface="Arial"/>
              </a:rPr>
            </a:br>
            <a:r>
              <a:rPr lang="en-US" sz="1800" b="0" baseline="0">
                <a:latin typeface="+mn-lt"/>
                <a:ea typeface="Fira Sans" panose="020B0503050000020004" pitchFamily="34" charset="0"/>
                <a:cs typeface="Arial"/>
              </a:rPr>
              <a:t>No stability issues were observed.</a:t>
            </a:r>
          </a:p>
        </p:txBody>
      </p:sp>
      <p:graphicFrame>
        <p:nvGraphicFramePr>
          <p:cNvPr id="10" name="Group 46">
            <a:extLst>
              <a:ext uri="{FF2B5EF4-FFF2-40B4-BE49-F238E27FC236}">
                <a16:creationId xmlns:a16="http://schemas.microsoft.com/office/drawing/2014/main" id="{FD5E50CD-6AF9-47DA-8CCD-A794EB985724}"/>
              </a:ext>
            </a:extLst>
          </p:cNvPr>
          <p:cNvGraphicFramePr>
            <a:graphicFrameLocks noGrp="1"/>
          </p:cNvGraphicFramePr>
          <p:nvPr>
            <p:extLst>
              <p:ext uri="{D42A27DB-BD31-4B8C-83A1-F6EECF244321}">
                <p14:modId xmlns:p14="http://schemas.microsoft.com/office/powerpoint/2010/main" val="4081849315"/>
              </p:ext>
            </p:extLst>
          </p:nvPr>
        </p:nvGraphicFramePr>
        <p:xfrm>
          <a:off x="302400" y="1342800"/>
          <a:ext cx="11587199" cy="3604099"/>
        </p:xfrm>
        <a:graphic>
          <a:graphicData uri="http://schemas.openxmlformats.org/drawingml/2006/table">
            <a:tbl>
              <a:tblPr>
                <a:effectLst/>
              </a:tblPr>
              <a:tblGrid>
                <a:gridCol w="3606317">
                  <a:extLst>
                    <a:ext uri="{9D8B030D-6E8A-4147-A177-3AD203B41FA5}">
                      <a16:colId xmlns:a16="http://schemas.microsoft.com/office/drawing/2014/main" val="20000"/>
                    </a:ext>
                  </a:extLst>
                </a:gridCol>
                <a:gridCol w="3990442">
                  <a:extLst>
                    <a:ext uri="{9D8B030D-6E8A-4147-A177-3AD203B41FA5}">
                      <a16:colId xmlns:a16="http://schemas.microsoft.com/office/drawing/2014/main" val="20001"/>
                    </a:ext>
                  </a:extLst>
                </a:gridCol>
                <a:gridCol w="3990440">
                  <a:extLst>
                    <a:ext uri="{9D8B030D-6E8A-4147-A177-3AD203B41FA5}">
                      <a16:colId xmlns:a16="http://schemas.microsoft.com/office/drawing/2014/main" val="20002"/>
                    </a:ext>
                  </a:extLst>
                </a:gridCol>
              </a:tblGrid>
              <a:tr h="365159">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74750" marR="74750" marT="37387" marB="3738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Low-viscosity</a:t>
                      </a:r>
                      <a:endPar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Normal-viscosity</a:t>
                      </a:r>
                      <a:endPar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extLst>
                  <a:ext uri="{0D108BD9-81ED-4DB2-BD59-A6C34878D82A}">
                    <a16:rowId xmlns:a16="http://schemas.microsoft.com/office/drawing/2014/main" val="10000"/>
                  </a:ext>
                </a:extLst>
              </a:tr>
              <a:tr h="512532">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Sodium </a:t>
                      </a:r>
                      <a:r>
                        <a:rPr kumimoji="0" lang="en-US" sz="1600" b="1" i="0" u="none" strike="noStrike" cap="none" normalizeH="0" baseline="0" noProof="0" err="1">
                          <a:ln>
                            <a:noFill/>
                          </a:ln>
                          <a:solidFill>
                            <a:schemeClr val="bg1"/>
                          </a:solidFill>
                          <a:effectLst/>
                          <a:latin typeface="+mn-lt"/>
                          <a:ea typeface="Fira Sans" panose="020B0503050000020004" pitchFamily="34" charset="0"/>
                          <a:cs typeface="Arial" charset="0"/>
                        </a:rPr>
                        <a:t>Laureth</a:t>
                      </a:r>
                      <a:r>
                        <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rPr>
                        <a:t> Sulfate</a:t>
                      </a: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35%</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35%</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3065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normalizeH="0" baseline="0" err="1">
                          <a:ln>
                            <a:noFill/>
                          </a:ln>
                          <a:solidFill>
                            <a:schemeClr val="bg1"/>
                          </a:solidFill>
                          <a:effectLst/>
                          <a:latin typeface="+mn-lt"/>
                          <a:ea typeface="Fira Sans" panose="020B0503050000020004" pitchFamily="34" charset="0"/>
                          <a:cs typeface="Times New Roman" pitchFamily="18" charset="0"/>
                        </a:rPr>
                        <a:t>Cocamidopropyl</a:t>
                      </a:r>
                      <a:r>
                        <a:rPr kumimoji="0" lang="en-US" sz="1600" b="1" i="0" u="none" strike="noStrike" kern="1200" cap="none" normalizeH="0" baseline="0">
                          <a:ln>
                            <a:noFill/>
                          </a:ln>
                          <a:solidFill>
                            <a:schemeClr val="bg1"/>
                          </a:solidFill>
                          <a:effectLst/>
                          <a:latin typeface="+mn-lt"/>
                          <a:ea typeface="Fira Sans" panose="020B0503050000020004" pitchFamily="34" charset="0"/>
                          <a:cs typeface="Times New Roman" pitchFamily="18" charset="0"/>
                        </a:rPr>
                        <a:t> betaine</a:t>
                      </a: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5%</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5%</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2"/>
                  </a:ext>
                </a:extLst>
              </a:tr>
              <a:tr h="43065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Preservative</a:t>
                      </a:r>
                      <a:endPar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0.8%</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0.8%</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12532">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kern="1200" cap="none" normalizeH="0" baseline="0" noProof="0">
                          <a:ln>
                            <a:noFill/>
                          </a:ln>
                          <a:solidFill>
                            <a:schemeClr val="bg1"/>
                          </a:solidFill>
                          <a:effectLst/>
                          <a:latin typeface="+mn-lt"/>
                          <a:ea typeface="Fira Sans" panose="020B0503050000020004" pitchFamily="34" charset="0"/>
                          <a:cs typeface="Times New Roman" pitchFamily="18" charset="0"/>
                        </a:rPr>
                        <a:t>Sodium</a:t>
                      </a: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 Chloride</a:t>
                      </a:r>
                      <a:endPar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1.5%</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4"/>
                  </a:ext>
                </a:extLst>
              </a:tr>
              <a:tr h="491244">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TILAMAR</a:t>
                      </a:r>
                      <a:r>
                        <a:rPr kumimoji="0" lang="en-US" sz="1600" b="1" i="0" u="none" strike="noStrike" cap="none" normalizeH="0" baseline="30000" noProof="0">
                          <a:ln>
                            <a:noFill/>
                          </a:ln>
                          <a:solidFill>
                            <a:schemeClr val="bg1"/>
                          </a:solidFill>
                          <a:effectLst/>
                          <a:latin typeface="+mn-lt"/>
                          <a:ea typeface="Fira Sans" panose="020B0503050000020004" pitchFamily="34" charset="0"/>
                          <a:cs typeface="Arial" charset="0"/>
                        </a:rPr>
                        <a:t>®</a:t>
                      </a:r>
                      <a:r>
                        <a:rPr kumimoji="0" lang="en-US" sz="1600" b="1" i="0" u="none" strike="noStrike" cap="none" normalizeH="0" baseline="30000" noProof="0">
                          <a:ln>
                            <a:noFill/>
                          </a:ln>
                          <a:solidFill>
                            <a:schemeClr val="bg1"/>
                          </a:solidFill>
                          <a:effectLst/>
                          <a:latin typeface="+mn-lt"/>
                          <a:ea typeface="Fira Sans" panose="020B0503050000020004" pitchFamily="34" charset="0"/>
                          <a:cs typeface="Times New Roman" pitchFamily="18" charset="0"/>
                        </a:rPr>
                        <a:t> </a:t>
                      </a:r>
                      <a:r>
                        <a:rPr kumimoji="0" lang="en-US" sz="1600" b="1" i="1" u="none" strike="noStrike" cap="none" normalizeH="0" baseline="0" noProof="0">
                          <a:ln>
                            <a:noFill/>
                          </a:ln>
                          <a:solidFill>
                            <a:schemeClr val="bg1"/>
                          </a:solidFill>
                          <a:effectLst/>
                          <a:latin typeface="+mn-lt"/>
                          <a:ea typeface="Fira Sans" panose="020B0503050000020004" pitchFamily="34" charset="0"/>
                          <a:cs typeface="Times New Roman" pitchFamily="18" charset="0"/>
                        </a:rPr>
                        <a:t>OP</a:t>
                      </a: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 40</a:t>
                      </a: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0.7%</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0.7%</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3065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Water</a:t>
                      </a:r>
                      <a:endParaRPr kumimoji="0" lang="en-US" sz="1600" b="1" i="0" u="none" strike="noStrike" cap="none" normalizeH="0" baseline="0" noProof="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ad 100</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ad 100</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BF7"/>
                    </a:solidFill>
                  </a:tcPr>
                </a:tc>
                <a:extLst>
                  <a:ext uri="{0D108BD9-81ED-4DB2-BD59-A6C34878D82A}">
                    <a16:rowId xmlns:a16="http://schemas.microsoft.com/office/drawing/2014/main" val="10006"/>
                  </a:ext>
                </a:extLst>
              </a:tr>
              <a:tr h="43065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Viscosity</a:t>
                      </a:r>
                      <a:endParaRPr kumimoji="0" lang="en-US" sz="1600" b="1" i="0" u="none" strike="noStrike" cap="none" normalizeH="0" baseline="0" noProof="0" dirty="0">
                        <a:ln>
                          <a:noFill/>
                        </a:ln>
                        <a:solidFill>
                          <a:schemeClr val="bg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~100 </a:t>
                      </a:r>
                      <a:r>
                        <a:rPr kumimoji="0" lang="en-US" sz="1600" b="0" i="0" u="none" strike="noStrike" cap="none" normalizeH="0" baseline="0" noProof="0" err="1">
                          <a:ln>
                            <a:noFill/>
                          </a:ln>
                          <a:solidFill>
                            <a:schemeClr val="tx1"/>
                          </a:solidFill>
                          <a:effectLst/>
                          <a:latin typeface="+mn-lt"/>
                          <a:ea typeface="Fira Sans" panose="020B0503050000020004" pitchFamily="34" charset="0"/>
                          <a:cs typeface="Times New Roman" pitchFamily="18" charset="0"/>
                        </a:rPr>
                        <a:t>mPa.s</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288925" marR="0" lvl="0" indent="-288925"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3500 </a:t>
                      </a:r>
                      <a:r>
                        <a:rPr kumimoji="0" lang="en-US" sz="1600" b="0" i="0" u="none" strike="noStrike" cap="none" normalizeH="0" baseline="0" noProof="0" dirty="0" err="1">
                          <a:ln>
                            <a:noFill/>
                          </a:ln>
                          <a:solidFill>
                            <a:schemeClr val="tx1"/>
                          </a:solidFill>
                          <a:effectLst/>
                          <a:latin typeface="+mn-lt"/>
                          <a:ea typeface="Fira Sans" panose="020B0503050000020004" pitchFamily="34" charset="0"/>
                          <a:cs typeface="Times New Roman" pitchFamily="18" charset="0"/>
                        </a:rPr>
                        <a:t>mPa.s</a:t>
                      </a:r>
                      <a:endParaRPr kumimoji="0" lang="en-US" sz="1600" b="0" i="0" u="none" strike="noStrike" cap="none" normalizeH="0" baseline="0" noProof="0" dirty="0">
                        <a:ln>
                          <a:noFill/>
                        </a:ln>
                        <a:solidFill>
                          <a:schemeClr val="tx1"/>
                        </a:solidFill>
                        <a:effectLst/>
                        <a:latin typeface="+mn-lt"/>
                        <a:ea typeface="Fira Sans" panose="020B0503050000020004" pitchFamily="34" charset="0"/>
                        <a:cs typeface="Arial" charset="0"/>
                      </a:endParaRPr>
                    </a:p>
                  </a:txBody>
                  <a:tcPr marL="91441" marR="91441" marT="45735" marB="4573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58020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29225AC-9F0D-99F0-06C6-30255DCD7245}"/>
              </a:ext>
            </a:extLst>
          </p:cNvPr>
          <p:cNvSpPr>
            <a:spLocks noGrp="1"/>
          </p:cNvSpPr>
          <p:nvPr>
            <p:ph type="title"/>
          </p:nvPr>
        </p:nvSpPr>
        <p:spPr/>
        <p:txBody>
          <a:bodyPr/>
          <a:lstStyle/>
          <a:p>
            <a:r>
              <a:rPr lang="en-GB"/>
              <a:t>TILAMAR</a:t>
            </a:r>
            <a:r>
              <a:rPr lang="en-GB" b="0"/>
              <a:t>® </a:t>
            </a:r>
            <a:r>
              <a:rPr lang="en-GB" i="1"/>
              <a:t>OP</a:t>
            </a:r>
            <a:r>
              <a:rPr lang="en-GB"/>
              <a:t> 40</a:t>
            </a:r>
          </a:p>
        </p:txBody>
      </p:sp>
      <p:sp>
        <p:nvSpPr>
          <p:cNvPr id="2" name="Slide Number Placeholder 1">
            <a:extLst>
              <a:ext uri="{FF2B5EF4-FFF2-40B4-BE49-F238E27FC236}">
                <a16:creationId xmlns:a16="http://schemas.microsoft.com/office/drawing/2014/main" id="{335DBA83-A2BB-424B-812D-3DC4A5160FE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6</a:t>
            </a:fld>
            <a:endParaRPr lang="en-US"/>
          </a:p>
        </p:txBody>
      </p:sp>
      <p:sp>
        <p:nvSpPr>
          <p:cNvPr id="29" name="Text Placeholder 28">
            <a:extLst>
              <a:ext uri="{FF2B5EF4-FFF2-40B4-BE49-F238E27FC236}">
                <a16:creationId xmlns:a16="http://schemas.microsoft.com/office/drawing/2014/main" id="{A7A0A897-40C9-1BF7-098B-C4331F2A80B5}"/>
              </a:ext>
            </a:extLst>
          </p:cNvPr>
          <p:cNvSpPr>
            <a:spLocks noGrp="1"/>
          </p:cNvSpPr>
          <p:nvPr>
            <p:ph type="body" idx="11"/>
          </p:nvPr>
        </p:nvSpPr>
        <p:spPr/>
        <p:txBody>
          <a:bodyPr/>
          <a:lstStyle/>
          <a:p>
            <a:r>
              <a:rPr lang="en-GB"/>
              <a:t>Stability in salt solution</a:t>
            </a:r>
          </a:p>
        </p:txBody>
      </p:sp>
      <p:sp>
        <p:nvSpPr>
          <p:cNvPr id="13" name="Text Box 3">
            <a:extLst>
              <a:ext uri="{FF2B5EF4-FFF2-40B4-BE49-F238E27FC236}">
                <a16:creationId xmlns:a16="http://schemas.microsoft.com/office/drawing/2014/main" id="{1D58B77F-177B-4CAF-96DC-F932BE8B38E8}"/>
              </a:ext>
            </a:extLst>
          </p:cNvPr>
          <p:cNvSpPr txBox="1">
            <a:spLocks noChangeArrowheads="1"/>
          </p:cNvSpPr>
          <p:nvPr/>
        </p:nvSpPr>
        <p:spPr bwMode="auto">
          <a:xfrm>
            <a:off x="301625" y="5861904"/>
            <a:ext cx="7366000" cy="215444"/>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eaLnBrk="0" fontAlgn="base" hangingPunct="0">
              <a:spcBef>
                <a:spcPct val="0"/>
              </a:spcBef>
              <a:spcAft>
                <a:spcPct val="0"/>
              </a:spcAft>
            </a:pPr>
            <a:r>
              <a:rPr lang="en-US" sz="1400" b="0" baseline="0">
                <a:latin typeface="+mn-lt"/>
                <a:ea typeface="Fira Sans" panose="020B0503050000020004" pitchFamily="34" charset="0"/>
                <a:cs typeface="Arial"/>
              </a:rPr>
              <a:t>These tests were carried out at room temperature.</a:t>
            </a:r>
          </a:p>
        </p:txBody>
      </p:sp>
      <p:sp>
        <p:nvSpPr>
          <p:cNvPr id="14" name="Text Box 123">
            <a:extLst>
              <a:ext uri="{FF2B5EF4-FFF2-40B4-BE49-F238E27FC236}">
                <a16:creationId xmlns:a16="http://schemas.microsoft.com/office/drawing/2014/main" id="{E6020B03-6968-48ED-82DA-792ECD647C41}"/>
              </a:ext>
            </a:extLst>
          </p:cNvPr>
          <p:cNvSpPr txBox="1">
            <a:spLocks noChangeArrowheads="1"/>
          </p:cNvSpPr>
          <p:nvPr/>
        </p:nvSpPr>
        <p:spPr bwMode="auto">
          <a:xfrm>
            <a:off x="302400" y="1342800"/>
            <a:ext cx="6325450" cy="276999"/>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eaLnBrk="0" fontAlgn="base" hangingPunct="0">
              <a:spcBef>
                <a:spcPct val="0"/>
              </a:spcBef>
              <a:spcAft>
                <a:spcPct val="0"/>
              </a:spcAft>
            </a:pPr>
            <a:r>
              <a:rPr lang="en-US" sz="1800" b="0" baseline="0" dirty="0">
                <a:latin typeface="+mn-lt"/>
                <a:ea typeface="Fira Sans" panose="020B0503050000020004" pitchFamily="34" charset="0"/>
                <a:cs typeface="Arial"/>
              </a:rPr>
              <a:t>0.8% Opacifier dispersion</a:t>
            </a:r>
            <a:r>
              <a:rPr lang="en-US" sz="1800" b="0" dirty="0">
                <a:latin typeface="+mn-lt"/>
                <a:ea typeface="Fira Sans" panose="020B0503050000020004" pitchFamily="34" charset="0"/>
                <a:cs typeface="Arial"/>
              </a:rPr>
              <a:t> </a:t>
            </a:r>
            <a:r>
              <a:rPr lang="en-US" sz="1800" b="0" baseline="0" dirty="0">
                <a:latin typeface="+mn-lt"/>
                <a:ea typeface="Fira Sans" panose="020B0503050000020004" pitchFamily="34" charset="0"/>
                <a:cs typeface="Arial"/>
              </a:rPr>
              <a:t>in a x% sodium chloride solution. </a:t>
            </a:r>
          </a:p>
        </p:txBody>
      </p:sp>
      <p:graphicFrame>
        <p:nvGraphicFramePr>
          <p:cNvPr id="15" name="Tabelle 8">
            <a:extLst>
              <a:ext uri="{FF2B5EF4-FFF2-40B4-BE49-F238E27FC236}">
                <a16:creationId xmlns:a16="http://schemas.microsoft.com/office/drawing/2014/main" id="{0D230917-C469-426A-94B4-53978C3D042D}"/>
              </a:ext>
            </a:extLst>
          </p:cNvPr>
          <p:cNvGraphicFramePr>
            <a:graphicFrameLocks noGrp="1"/>
          </p:cNvGraphicFramePr>
          <p:nvPr>
            <p:extLst>
              <p:ext uri="{D42A27DB-BD31-4B8C-83A1-F6EECF244321}">
                <p14:modId xmlns:p14="http://schemas.microsoft.com/office/powerpoint/2010/main" val="54599979"/>
              </p:ext>
            </p:extLst>
          </p:nvPr>
        </p:nvGraphicFramePr>
        <p:xfrm>
          <a:off x="302400" y="2196010"/>
          <a:ext cx="11587201" cy="1545145"/>
        </p:xfrm>
        <a:graphic>
          <a:graphicData uri="http://schemas.openxmlformats.org/drawingml/2006/table">
            <a:tbl>
              <a:tblPr firstRow="1" bandRow="1">
                <a:effectLst/>
              </a:tblPr>
              <a:tblGrid>
                <a:gridCol w="2330352">
                  <a:extLst>
                    <a:ext uri="{9D8B030D-6E8A-4147-A177-3AD203B41FA5}">
                      <a16:colId xmlns:a16="http://schemas.microsoft.com/office/drawing/2014/main" val="20000"/>
                    </a:ext>
                  </a:extLst>
                </a:gridCol>
                <a:gridCol w="1322407">
                  <a:extLst>
                    <a:ext uri="{9D8B030D-6E8A-4147-A177-3AD203B41FA5}">
                      <a16:colId xmlns:a16="http://schemas.microsoft.com/office/drawing/2014/main" val="20001"/>
                    </a:ext>
                  </a:extLst>
                </a:gridCol>
                <a:gridCol w="1322407">
                  <a:extLst>
                    <a:ext uri="{9D8B030D-6E8A-4147-A177-3AD203B41FA5}">
                      <a16:colId xmlns:a16="http://schemas.microsoft.com/office/drawing/2014/main" val="20002"/>
                    </a:ext>
                  </a:extLst>
                </a:gridCol>
                <a:gridCol w="1322407">
                  <a:extLst>
                    <a:ext uri="{9D8B030D-6E8A-4147-A177-3AD203B41FA5}">
                      <a16:colId xmlns:a16="http://schemas.microsoft.com/office/drawing/2014/main" val="20003"/>
                    </a:ext>
                  </a:extLst>
                </a:gridCol>
                <a:gridCol w="1322407">
                  <a:extLst>
                    <a:ext uri="{9D8B030D-6E8A-4147-A177-3AD203B41FA5}">
                      <a16:colId xmlns:a16="http://schemas.microsoft.com/office/drawing/2014/main" val="20004"/>
                    </a:ext>
                  </a:extLst>
                </a:gridCol>
                <a:gridCol w="1322407">
                  <a:extLst>
                    <a:ext uri="{9D8B030D-6E8A-4147-A177-3AD203B41FA5}">
                      <a16:colId xmlns:a16="http://schemas.microsoft.com/office/drawing/2014/main" val="20005"/>
                    </a:ext>
                  </a:extLst>
                </a:gridCol>
                <a:gridCol w="1322407">
                  <a:extLst>
                    <a:ext uri="{9D8B030D-6E8A-4147-A177-3AD203B41FA5}">
                      <a16:colId xmlns:a16="http://schemas.microsoft.com/office/drawing/2014/main" val="20006"/>
                    </a:ext>
                  </a:extLst>
                </a:gridCol>
                <a:gridCol w="1322407">
                  <a:extLst>
                    <a:ext uri="{9D8B030D-6E8A-4147-A177-3AD203B41FA5}">
                      <a16:colId xmlns:a16="http://schemas.microsoft.com/office/drawing/2014/main" val="20007"/>
                    </a:ext>
                  </a:extLst>
                </a:gridCol>
              </a:tblGrid>
              <a:tr h="332776">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salt %</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2.0%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2.5%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3.0%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3.5%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0000"/>
                  </a:ext>
                </a:extLst>
              </a:tr>
              <a:tr h="393119">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24h</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1"/>
                  </a:ext>
                </a:extLst>
              </a:tr>
              <a:tr h="393119">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6 weeks</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2"/>
                  </a:ext>
                </a:extLst>
              </a:tr>
              <a:tr h="393119">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after 6 months</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3"/>
                  </a:ext>
                </a:extLst>
              </a:tr>
            </a:tbl>
          </a:graphicData>
        </a:graphic>
      </p:graphicFrame>
      <p:graphicFrame>
        <p:nvGraphicFramePr>
          <p:cNvPr id="16" name="Tabelle 9">
            <a:extLst>
              <a:ext uri="{FF2B5EF4-FFF2-40B4-BE49-F238E27FC236}">
                <a16:creationId xmlns:a16="http://schemas.microsoft.com/office/drawing/2014/main" id="{AD879037-5BF2-47C3-91D8-D9A4698B47FE}"/>
              </a:ext>
            </a:extLst>
          </p:cNvPr>
          <p:cNvGraphicFramePr>
            <a:graphicFrameLocks noGrp="1"/>
          </p:cNvGraphicFramePr>
          <p:nvPr>
            <p:extLst>
              <p:ext uri="{D42A27DB-BD31-4B8C-83A1-F6EECF244321}">
                <p14:modId xmlns:p14="http://schemas.microsoft.com/office/powerpoint/2010/main" val="389374458"/>
              </p:ext>
            </p:extLst>
          </p:nvPr>
        </p:nvGraphicFramePr>
        <p:xfrm>
          <a:off x="302400" y="4228639"/>
          <a:ext cx="11587201" cy="1595690"/>
        </p:xfrm>
        <a:graphic>
          <a:graphicData uri="http://schemas.openxmlformats.org/drawingml/2006/table">
            <a:tbl>
              <a:tblPr firstRow="1" bandRow="1">
                <a:effectLst/>
              </a:tblPr>
              <a:tblGrid>
                <a:gridCol w="2330352">
                  <a:extLst>
                    <a:ext uri="{9D8B030D-6E8A-4147-A177-3AD203B41FA5}">
                      <a16:colId xmlns:a16="http://schemas.microsoft.com/office/drawing/2014/main" val="20000"/>
                    </a:ext>
                  </a:extLst>
                </a:gridCol>
                <a:gridCol w="1322407">
                  <a:extLst>
                    <a:ext uri="{9D8B030D-6E8A-4147-A177-3AD203B41FA5}">
                      <a16:colId xmlns:a16="http://schemas.microsoft.com/office/drawing/2014/main" val="20001"/>
                    </a:ext>
                  </a:extLst>
                </a:gridCol>
                <a:gridCol w="1322407">
                  <a:extLst>
                    <a:ext uri="{9D8B030D-6E8A-4147-A177-3AD203B41FA5}">
                      <a16:colId xmlns:a16="http://schemas.microsoft.com/office/drawing/2014/main" val="20002"/>
                    </a:ext>
                  </a:extLst>
                </a:gridCol>
                <a:gridCol w="1322407">
                  <a:extLst>
                    <a:ext uri="{9D8B030D-6E8A-4147-A177-3AD203B41FA5}">
                      <a16:colId xmlns:a16="http://schemas.microsoft.com/office/drawing/2014/main" val="20003"/>
                    </a:ext>
                  </a:extLst>
                </a:gridCol>
                <a:gridCol w="1322407">
                  <a:extLst>
                    <a:ext uri="{9D8B030D-6E8A-4147-A177-3AD203B41FA5}">
                      <a16:colId xmlns:a16="http://schemas.microsoft.com/office/drawing/2014/main" val="20004"/>
                    </a:ext>
                  </a:extLst>
                </a:gridCol>
                <a:gridCol w="1322407">
                  <a:extLst>
                    <a:ext uri="{9D8B030D-6E8A-4147-A177-3AD203B41FA5}">
                      <a16:colId xmlns:a16="http://schemas.microsoft.com/office/drawing/2014/main" val="20005"/>
                    </a:ext>
                  </a:extLst>
                </a:gridCol>
                <a:gridCol w="1322407">
                  <a:extLst>
                    <a:ext uri="{9D8B030D-6E8A-4147-A177-3AD203B41FA5}">
                      <a16:colId xmlns:a16="http://schemas.microsoft.com/office/drawing/2014/main" val="20006"/>
                    </a:ext>
                  </a:extLst>
                </a:gridCol>
                <a:gridCol w="1322407">
                  <a:extLst>
                    <a:ext uri="{9D8B030D-6E8A-4147-A177-3AD203B41FA5}">
                      <a16:colId xmlns:a16="http://schemas.microsoft.com/office/drawing/2014/main" val="20007"/>
                    </a:ext>
                  </a:extLst>
                </a:gridCol>
              </a:tblGrid>
              <a:tr h="332369">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salt %</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2.0%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2.5%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3.0%</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3.5%</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0000"/>
                  </a:ext>
                </a:extLst>
              </a:tr>
              <a:tr h="392638">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24h</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0001"/>
                  </a:ext>
                </a:extLst>
              </a:tr>
              <a:tr h="444626">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after 6 weeks</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2"/>
                  </a:ext>
                </a:extLst>
              </a:tr>
              <a:tr h="392638">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after 6 months</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 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34" marB="4573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3"/>
                  </a:ext>
                </a:extLst>
              </a:tr>
            </a:tbl>
          </a:graphicData>
        </a:graphic>
      </p:graphicFrame>
      <p:sp>
        <p:nvSpPr>
          <p:cNvPr id="17" name="Rectangle 10">
            <a:extLst>
              <a:ext uri="{FF2B5EF4-FFF2-40B4-BE49-F238E27FC236}">
                <a16:creationId xmlns:a16="http://schemas.microsoft.com/office/drawing/2014/main" id="{F5370DE7-8D73-4DF2-93BF-CBDE02A76545}"/>
              </a:ext>
            </a:extLst>
          </p:cNvPr>
          <p:cNvSpPr>
            <a:spLocks noChangeArrowheads="1"/>
          </p:cNvSpPr>
          <p:nvPr/>
        </p:nvSpPr>
        <p:spPr bwMode="auto">
          <a:xfrm>
            <a:off x="301625" y="1852494"/>
            <a:ext cx="8140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p>
            <a:pPr marL="0" lvl="1" eaLnBrk="0" fontAlgn="base" hangingPunct="0">
              <a:spcBef>
                <a:spcPct val="50000"/>
              </a:spcBef>
              <a:spcAft>
                <a:spcPct val="0"/>
              </a:spcAft>
            </a:pPr>
            <a:r>
              <a:rPr lang="en-US">
                <a:ea typeface="Fira Sans" panose="020B0503050000020004" pitchFamily="34" charset="0"/>
                <a:cs typeface="Arial"/>
              </a:rPr>
              <a:t>TILAMAR® </a:t>
            </a:r>
            <a:r>
              <a:rPr lang="en-US" i="1">
                <a:ea typeface="Fira Sans" panose="020B0503050000020004" pitchFamily="34" charset="0"/>
                <a:cs typeface="Arial"/>
              </a:rPr>
              <a:t>OP</a:t>
            </a:r>
            <a:r>
              <a:rPr lang="en-US">
                <a:ea typeface="Fira Sans" panose="020B0503050000020004" pitchFamily="34" charset="0"/>
                <a:cs typeface="Arial"/>
              </a:rPr>
              <a:t> 40</a:t>
            </a:r>
          </a:p>
        </p:txBody>
      </p:sp>
      <p:sp>
        <p:nvSpPr>
          <p:cNvPr id="18" name="Rectangle 10">
            <a:extLst>
              <a:ext uri="{FF2B5EF4-FFF2-40B4-BE49-F238E27FC236}">
                <a16:creationId xmlns:a16="http://schemas.microsoft.com/office/drawing/2014/main" id="{3A8CED5B-1A74-4D15-8D21-53C7E7D079DB}"/>
              </a:ext>
            </a:extLst>
          </p:cNvPr>
          <p:cNvSpPr>
            <a:spLocks noChangeArrowheads="1"/>
          </p:cNvSpPr>
          <p:nvPr/>
        </p:nvSpPr>
        <p:spPr bwMode="auto">
          <a:xfrm>
            <a:off x="301625" y="3895017"/>
            <a:ext cx="8140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p>
            <a:pPr marL="0" lvl="1" eaLnBrk="0" fontAlgn="base" hangingPunct="0">
              <a:spcBef>
                <a:spcPct val="50000"/>
              </a:spcBef>
              <a:spcAft>
                <a:spcPct val="0"/>
              </a:spcAft>
            </a:pPr>
            <a:r>
              <a:rPr lang="en-US">
                <a:ea typeface="Fira Sans" panose="020B0503050000020004" pitchFamily="34" charset="0"/>
                <a:cs typeface="Arial"/>
              </a:rPr>
              <a:t>Benchmark</a:t>
            </a:r>
          </a:p>
        </p:txBody>
      </p:sp>
      <p:sp>
        <p:nvSpPr>
          <p:cNvPr id="7" name="Graphic 5">
            <a:extLst>
              <a:ext uri="{FF2B5EF4-FFF2-40B4-BE49-F238E27FC236}">
                <a16:creationId xmlns:a16="http://schemas.microsoft.com/office/drawing/2014/main" id="{D43B52FC-5B17-7B88-E4EC-A23588300B58}"/>
              </a:ext>
            </a:extLst>
          </p:cNvPr>
          <p:cNvSpPr/>
          <p:nvPr/>
        </p:nvSpPr>
        <p:spPr>
          <a:xfrm>
            <a:off x="3126279" y="2628584"/>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8" name="Graphic 5">
            <a:extLst>
              <a:ext uri="{FF2B5EF4-FFF2-40B4-BE49-F238E27FC236}">
                <a16:creationId xmlns:a16="http://schemas.microsoft.com/office/drawing/2014/main" id="{0A0E2B92-9DA5-68C6-58A1-5EA8A1DF5481}"/>
              </a:ext>
            </a:extLst>
          </p:cNvPr>
          <p:cNvSpPr/>
          <p:nvPr/>
        </p:nvSpPr>
        <p:spPr>
          <a:xfrm>
            <a:off x="3126279" y="3021072"/>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9" name="Graphic 5">
            <a:extLst>
              <a:ext uri="{FF2B5EF4-FFF2-40B4-BE49-F238E27FC236}">
                <a16:creationId xmlns:a16="http://schemas.microsoft.com/office/drawing/2014/main" id="{A0ED1277-36C9-587C-2BED-63FDA5EBACFA}"/>
              </a:ext>
            </a:extLst>
          </p:cNvPr>
          <p:cNvSpPr/>
          <p:nvPr/>
        </p:nvSpPr>
        <p:spPr>
          <a:xfrm>
            <a:off x="3124466" y="3424515"/>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0" name="Graphic 5">
            <a:extLst>
              <a:ext uri="{FF2B5EF4-FFF2-40B4-BE49-F238E27FC236}">
                <a16:creationId xmlns:a16="http://schemas.microsoft.com/office/drawing/2014/main" id="{00AB6C11-6BDC-D980-6508-DDE60B8C513B}"/>
              </a:ext>
            </a:extLst>
          </p:cNvPr>
          <p:cNvSpPr/>
          <p:nvPr/>
        </p:nvSpPr>
        <p:spPr>
          <a:xfrm>
            <a:off x="4471290" y="263946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1" name="Graphic 5">
            <a:extLst>
              <a:ext uri="{FF2B5EF4-FFF2-40B4-BE49-F238E27FC236}">
                <a16:creationId xmlns:a16="http://schemas.microsoft.com/office/drawing/2014/main" id="{4011629F-80C9-5F2C-0880-95B2B3713C71}"/>
              </a:ext>
            </a:extLst>
          </p:cNvPr>
          <p:cNvSpPr/>
          <p:nvPr/>
        </p:nvSpPr>
        <p:spPr>
          <a:xfrm>
            <a:off x="4471290" y="3021072"/>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2" name="Graphic 5">
            <a:extLst>
              <a:ext uri="{FF2B5EF4-FFF2-40B4-BE49-F238E27FC236}">
                <a16:creationId xmlns:a16="http://schemas.microsoft.com/office/drawing/2014/main" id="{0644D3F2-F7EC-81F9-1091-FC24FAD3493F}"/>
              </a:ext>
            </a:extLst>
          </p:cNvPr>
          <p:cNvSpPr/>
          <p:nvPr/>
        </p:nvSpPr>
        <p:spPr>
          <a:xfrm>
            <a:off x="4471290" y="3424515"/>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9" name="Graphic 5">
            <a:extLst>
              <a:ext uri="{FF2B5EF4-FFF2-40B4-BE49-F238E27FC236}">
                <a16:creationId xmlns:a16="http://schemas.microsoft.com/office/drawing/2014/main" id="{78E2D0A1-257C-1BE2-7363-6A5023BDDB00}"/>
              </a:ext>
            </a:extLst>
          </p:cNvPr>
          <p:cNvSpPr/>
          <p:nvPr/>
        </p:nvSpPr>
        <p:spPr>
          <a:xfrm>
            <a:off x="5816301" y="2633925"/>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0" name="Graphic 5">
            <a:extLst>
              <a:ext uri="{FF2B5EF4-FFF2-40B4-BE49-F238E27FC236}">
                <a16:creationId xmlns:a16="http://schemas.microsoft.com/office/drawing/2014/main" id="{CD711A95-5D98-69DB-9A8A-D16A3ED2A5EE}"/>
              </a:ext>
            </a:extLst>
          </p:cNvPr>
          <p:cNvSpPr/>
          <p:nvPr/>
        </p:nvSpPr>
        <p:spPr>
          <a:xfrm>
            <a:off x="7126411" y="2633925"/>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1" name="Graphic 5">
            <a:extLst>
              <a:ext uri="{FF2B5EF4-FFF2-40B4-BE49-F238E27FC236}">
                <a16:creationId xmlns:a16="http://schemas.microsoft.com/office/drawing/2014/main" id="{173EB275-2276-0311-64F6-FC8BBAFF46DD}"/>
              </a:ext>
            </a:extLst>
          </p:cNvPr>
          <p:cNvSpPr/>
          <p:nvPr/>
        </p:nvSpPr>
        <p:spPr>
          <a:xfrm>
            <a:off x="8467958" y="2628584"/>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2" name="Graphic 5">
            <a:extLst>
              <a:ext uri="{FF2B5EF4-FFF2-40B4-BE49-F238E27FC236}">
                <a16:creationId xmlns:a16="http://schemas.microsoft.com/office/drawing/2014/main" id="{EED2F479-0934-83C1-FAAD-C05DB4524A01}"/>
              </a:ext>
            </a:extLst>
          </p:cNvPr>
          <p:cNvSpPr/>
          <p:nvPr/>
        </p:nvSpPr>
        <p:spPr>
          <a:xfrm>
            <a:off x="3196774"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3" name="Graphic 5">
            <a:extLst>
              <a:ext uri="{FF2B5EF4-FFF2-40B4-BE49-F238E27FC236}">
                <a16:creationId xmlns:a16="http://schemas.microsoft.com/office/drawing/2014/main" id="{5858B6C7-D349-050D-0299-AA615CA56504}"/>
              </a:ext>
            </a:extLst>
          </p:cNvPr>
          <p:cNvSpPr/>
          <p:nvPr/>
        </p:nvSpPr>
        <p:spPr>
          <a:xfrm>
            <a:off x="3196774" y="5046884"/>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4" name="Graphic 5">
            <a:extLst>
              <a:ext uri="{FF2B5EF4-FFF2-40B4-BE49-F238E27FC236}">
                <a16:creationId xmlns:a16="http://schemas.microsoft.com/office/drawing/2014/main" id="{F50C72D2-B150-FB66-0A0D-4D37F4F2C72E}"/>
              </a:ext>
            </a:extLst>
          </p:cNvPr>
          <p:cNvSpPr/>
          <p:nvPr/>
        </p:nvSpPr>
        <p:spPr>
          <a:xfrm>
            <a:off x="4489830" y="466527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5" name="Graphic 5">
            <a:extLst>
              <a:ext uri="{FF2B5EF4-FFF2-40B4-BE49-F238E27FC236}">
                <a16:creationId xmlns:a16="http://schemas.microsoft.com/office/drawing/2014/main" id="{D448A529-B3B8-0DC3-1955-9C47CEF22371}"/>
              </a:ext>
            </a:extLst>
          </p:cNvPr>
          <p:cNvSpPr/>
          <p:nvPr/>
        </p:nvSpPr>
        <p:spPr>
          <a:xfrm>
            <a:off x="5816301" y="466527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6" name="Graphic 5">
            <a:extLst>
              <a:ext uri="{FF2B5EF4-FFF2-40B4-BE49-F238E27FC236}">
                <a16:creationId xmlns:a16="http://schemas.microsoft.com/office/drawing/2014/main" id="{ADE0FA27-0989-38D2-4733-5C7AC85606C9}"/>
              </a:ext>
            </a:extLst>
          </p:cNvPr>
          <p:cNvSpPr/>
          <p:nvPr/>
        </p:nvSpPr>
        <p:spPr>
          <a:xfrm>
            <a:off x="7136802" y="4671390"/>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7" name="Graphic 5">
            <a:extLst>
              <a:ext uri="{FF2B5EF4-FFF2-40B4-BE49-F238E27FC236}">
                <a16:creationId xmlns:a16="http://schemas.microsoft.com/office/drawing/2014/main" id="{346D7E75-11B5-90B8-FC40-62AB98CB7B0F}"/>
              </a:ext>
            </a:extLst>
          </p:cNvPr>
          <p:cNvSpPr/>
          <p:nvPr/>
        </p:nvSpPr>
        <p:spPr>
          <a:xfrm>
            <a:off x="8466897" y="466527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3" name="Graphic 5">
            <a:extLst>
              <a:ext uri="{FF2B5EF4-FFF2-40B4-BE49-F238E27FC236}">
                <a16:creationId xmlns:a16="http://schemas.microsoft.com/office/drawing/2014/main" id="{83DC3390-65E4-5052-3EA3-40521D517D0A}"/>
              </a:ext>
            </a:extLst>
          </p:cNvPr>
          <p:cNvSpPr/>
          <p:nvPr/>
        </p:nvSpPr>
        <p:spPr>
          <a:xfrm>
            <a:off x="9770833" y="4675603"/>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4" name="Graphic 5">
            <a:extLst>
              <a:ext uri="{FF2B5EF4-FFF2-40B4-BE49-F238E27FC236}">
                <a16:creationId xmlns:a16="http://schemas.microsoft.com/office/drawing/2014/main" id="{9521585D-07C1-7FF5-4828-7A0D26BA41AE}"/>
              </a:ext>
            </a:extLst>
          </p:cNvPr>
          <p:cNvSpPr/>
          <p:nvPr/>
        </p:nvSpPr>
        <p:spPr>
          <a:xfrm>
            <a:off x="11100928" y="4669491"/>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2195543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86132E6A-D38D-8088-7BA5-E179141E55F8}"/>
              </a:ext>
            </a:extLst>
          </p:cNvPr>
          <p:cNvSpPr>
            <a:spLocks noGrp="1"/>
          </p:cNvSpPr>
          <p:nvPr>
            <p:ph type="title"/>
          </p:nvPr>
        </p:nvSpPr>
        <p:spPr/>
        <p:txBody>
          <a:bodyPr/>
          <a:lstStyle/>
          <a:p>
            <a:r>
              <a:rPr lang="en-GB"/>
              <a:t>TILAMAR</a:t>
            </a:r>
            <a:r>
              <a:rPr lang="en-GB" b="0"/>
              <a:t>® </a:t>
            </a:r>
            <a:r>
              <a:rPr lang="en-GB" i="1"/>
              <a:t>OP</a:t>
            </a:r>
            <a:r>
              <a:rPr lang="en-GB"/>
              <a:t> 40</a:t>
            </a:r>
          </a:p>
        </p:txBody>
      </p:sp>
      <p:sp>
        <p:nvSpPr>
          <p:cNvPr id="2" name="Slide Number Placeholder 1">
            <a:extLst>
              <a:ext uri="{FF2B5EF4-FFF2-40B4-BE49-F238E27FC236}">
                <a16:creationId xmlns:a16="http://schemas.microsoft.com/office/drawing/2014/main" id="{335DBA83-A2BB-424B-812D-3DC4A5160FE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a:t>
            </a:fld>
            <a:endParaRPr lang="en-US"/>
          </a:p>
        </p:txBody>
      </p:sp>
      <p:sp>
        <p:nvSpPr>
          <p:cNvPr id="23" name="Text Placeholder 22">
            <a:extLst>
              <a:ext uri="{FF2B5EF4-FFF2-40B4-BE49-F238E27FC236}">
                <a16:creationId xmlns:a16="http://schemas.microsoft.com/office/drawing/2014/main" id="{3ABBA8BE-E7F2-1DED-316D-6BF727CB664B}"/>
              </a:ext>
            </a:extLst>
          </p:cNvPr>
          <p:cNvSpPr>
            <a:spLocks noGrp="1"/>
          </p:cNvSpPr>
          <p:nvPr>
            <p:ph type="body" idx="11"/>
          </p:nvPr>
        </p:nvSpPr>
        <p:spPr/>
        <p:txBody>
          <a:bodyPr/>
          <a:lstStyle/>
          <a:p>
            <a:r>
              <a:rPr lang="en-GB"/>
              <a:t>Stability in a polyquaternium-7 solution</a:t>
            </a:r>
          </a:p>
        </p:txBody>
      </p:sp>
      <p:sp>
        <p:nvSpPr>
          <p:cNvPr id="10" name="Text Box 3">
            <a:extLst>
              <a:ext uri="{FF2B5EF4-FFF2-40B4-BE49-F238E27FC236}">
                <a16:creationId xmlns:a16="http://schemas.microsoft.com/office/drawing/2014/main" id="{6971A0EB-06E3-45C5-BFB7-E11A2F295AFB}"/>
              </a:ext>
            </a:extLst>
          </p:cNvPr>
          <p:cNvSpPr txBox="1">
            <a:spLocks noChangeArrowheads="1"/>
          </p:cNvSpPr>
          <p:nvPr/>
        </p:nvSpPr>
        <p:spPr bwMode="auto">
          <a:xfrm>
            <a:off x="301625" y="5506013"/>
            <a:ext cx="7366000" cy="215444"/>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eaLnBrk="0" fontAlgn="base" hangingPunct="0">
              <a:spcBef>
                <a:spcPct val="0"/>
              </a:spcBef>
              <a:spcAft>
                <a:spcPct val="0"/>
              </a:spcAft>
            </a:pPr>
            <a:r>
              <a:rPr lang="en-US" sz="1400" b="0" baseline="0">
                <a:latin typeface="+mn-lt"/>
                <a:ea typeface="Fira Sans" panose="020B0503050000020004" pitchFamily="34" charset="0"/>
                <a:cs typeface="Arial"/>
              </a:rPr>
              <a:t>These tests were carried out at room temperature.</a:t>
            </a:r>
          </a:p>
        </p:txBody>
      </p:sp>
      <p:sp>
        <p:nvSpPr>
          <p:cNvPr id="11" name="Text Box 4">
            <a:extLst>
              <a:ext uri="{FF2B5EF4-FFF2-40B4-BE49-F238E27FC236}">
                <a16:creationId xmlns:a16="http://schemas.microsoft.com/office/drawing/2014/main" id="{72AC9C5D-6FD3-4365-95C0-26CCDB35D185}"/>
              </a:ext>
            </a:extLst>
          </p:cNvPr>
          <p:cNvSpPr txBox="1">
            <a:spLocks noChangeArrowheads="1"/>
          </p:cNvSpPr>
          <p:nvPr/>
        </p:nvSpPr>
        <p:spPr bwMode="auto">
          <a:xfrm>
            <a:off x="302400" y="1342800"/>
            <a:ext cx="7931658" cy="276999"/>
          </a:xfrm>
          <a:prstGeom prst="rect">
            <a:avLst/>
          </a:prstGeom>
          <a:noFill/>
          <a:ln>
            <a:noFill/>
          </a:ln>
          <a:effectLst/>
          <a:extLst>
            <a:ext uri="{909E8E84-426E-40DD-AFC4-6F175D3DCCD1}">
              <a14:hiddenFill xmlns:a14="http://schemas.microsoft.com/office/drawing/2010/main">
                <a:solidFill>
                  <a:srgbClr val="FFCC66">
                    <a:alpha val="59999"/>
                  </a:srgbClr>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eaLnBrk="0" fontAlgn="base" hangingPunct="0">
              <a:spcBef>
                <a:spcPct val="0"/>
              </a:spcBef>
              <a:spcAft>
                <a:spcPct val="0"/>
              </a:spcAft>
            </a:pPr>
            <a:r>
              <a:rPr lang="en-US" sz="1800" b="0" baseline="0">
                <a:latin typeface="+mn-lt"/>
                <a:ea typeface="Fira Sans" panose="020B0503050000020004" pitchFamily="34" charset="0"/>
                <a:cs typeface="Arial"/>
              </a:rPr>
              <a:t>0.8% Opacifier dispersion</a:t>
            </a:r>
            <a:r>
              <a:rPr lang="en-US" sz="1800" b="0">
                <a:latin typeface="+mn-lt"/>
                <a:ea typeface="Fira Sans" panose="020B0503050000020004" pitchFamily="34" charset="0"/>
                <a:cs typeface="Arial"/>
              </a:rPr>
              <a:t> </a:t>
            </a:r>
            <a:r>
              <a:rPr lang="en-US" sz="1800" b="0" baseline="0">
                <a:latin typeface="+mn-lt"/>
                <a:ea typeface="Fira Sans" panose="020B0503050000020004" pitchFamily="34" charset="0"/>
                <a:cs typeface="Arial"/>
              </a:rPr>
              <a:t>in a x% Polyquaternium-7 (40% solids) solution. </a:t>
            </a:r>
          </a:p>
        </p:txBody>
      </p:sp>
      <p:graphicFrame>
        <p:nvGraphicFramePr>
          <p:cNvPr id="12" name="Tabelle 10">
            <a:extLst>
              <a:ext uri="{FF2B5EF4-FFF2-40B4-BE49-F238E27FC236}">
                <a16:creationId xmlns:a16="http://schemas.microsoft.com/office/drawing/2014/main" id="{E1C6F828-B351-41FD-82E1-600442E7B4A5}"/>
              </a:ext>
            </a:extLst>
          </p:cNvPr>
          <p:cNvGraphicFramePr>
            <a:graphicFrameLocks noGrp="1"/>
          </p:cNvGraphicFramePr>
          <p:nvPr>
            <p:extLst>
              <p:ext uri="{D42A27DB-BD31-4B8C-83A1-F6EECF244321}">
                <p14:modId xmlns:p14="http://schemas.microsoft.com/office/powerpoint/2010/main" val="4262871436"/>
              </p:ext>
            </p:extLst>
          </p:nvPr>
        </p:nvGraphicFramePr>
        <p:xfrm>
          <a:off x="302400" y="2196000"/>
          <a:ext cx="11587203" cy="1602586"/>
        </p:xfrm>
        <a:graphic>
          <a:graphicData uri="http://schemas.openxmlformats.org/drawingml/2006/table">
            <a:tbl>
              <a:tblPr firstRow="1" bandRow="1"/>
              <a:tblGrid>
                <a:gridCol w="2091635">
                  <a:extLst>
                    <a:ext uri="{9D8B030D-6E8A-4147-A177-3AD203B41FA5}">
                      <a16:colId xmlns:a16="http://schemas.microsoft.com/office/drawing/2014/main" val="20000"/>
                    </a:ext>
                  </a:extLst>
                </a:gridCol>
                <a:gridCol w="1186946">
                  <a:extLst>
                    <a:ext uri="{9D8B030D-6E8A-4147-A177-3AD203B41FA5}">
                      <a16:colId xmlns:a16="http://schemas.microsoft.com/office/drawing/2014/main" val="20001"/>
                    </a:ext>
                  </a:extLst>
                </a:gridCol>
                <a:gridCol w="1186946">
                  <a:extLst>
                    <a:ext uri="{9D8B030D-6E8A-4147-A177-3AD203B41FA5}">
                      <a16:colId xmlns:a16="http://schemas.microsoft.com/office/drawing/2014/main" val="20002"/>
                    </a:ext>
                  </a:extLst>
                </a:gridCol>
                <a:gridCol w="1186946">
                  <a:extLst>
                    <a:ext uri="{9D8B030D-6E8A-4147-A177-3AD203B41FA5}">
                      <a16:colId xmlns:a16="http://schemas.microsoft.com/office/drawing/2014/main" val="20003"/>
                    </a:ext>
                  </a:extLst>
                </a:gridCol>
                <a:gridCol w="1186946">
                  <a:extLst>
                    <a:ext uri="{9D8B030D-6E8A-4147-A177-3AD203B41FA5}">
                      <a16:colId xmlns:a16="http://schemas.microsoft.com/office/drawing/2014/main" val="20004"/>
                    </a:ext>
                  </a:extLst>
                </a:gridCol>
                <a:gridCol w="1186946">
                  <a:extLst>
                    <a:ext uri="{9D8B030D-6E8A-4147-A177-3AD203B41FA5}">
                      <a16:colId xmlns:a16="http://schemas.microsoft.com/office/drawing/2014/main" val="20005"/>
                    </a:ext>
                  </a:extLst>
                </a:gridCol>
                <a:gridCol w="1186946">
                  <a:extLst>
                    <a:ext uri="{9D8B030D-6E8A-4147-A177-3AD203B41FA5}">
                      <a16:colId xmlns:a16="http://schemas.microsoft.com/office/drawing/2014/main" val="20006"/>
                    </a:ext>
                  </a:extLst>
                </a:gridCol>
                <a:gridCol w="1186946">
                  <a:extLst>
                    <a:ext uri="{9D8B030D-6E8A-4147-A177-3AD203B41FA5}">
                      <a16:colId xmlns:a16="http://schemas.microsoft.com/office/drawing/2014/main" val="20007"/>
                    </a:ext>
                  </a:extLst>
                </a:gridCol>
                <a:gridCol w="1186946">
                  <a:extLst>
                    <a:ext uri="{9D8B030D-6E8A-4147-A177-3AD203B41FA5}">
                      <a16:colId xmlns:a16="http://schemas.microsoft.com/office/drawing/2014/main" val="20008"/>
                    </a:ext>
                  </a:extLst>
                </a:gridCol>
              </a:tblGrid>
              <a:tr h="328420">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cationic %</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0.25%</a:t>
                      </a: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0.75%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1.0%</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1.25%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1.50%</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2.0%</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3.0%</a:t>
                      </a: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0000"/>
                  </a:ext>
                </a:extLst>
              </a:tr>
              <a:tr h="387973">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24h</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87973">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6 weeks</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60910">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after 6 months</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graphicFrame>
        <p:nvGraphicFramePr>
          <p:cNvPr id="13" name="Tabelle 11">
            <a:extLst>
              <a:ext uri="{FF2B5EF4-FFF2-40B4-BE49-F238E27FC236}">
                <a16:creationId xmlns:a16="http://schemas.microsoft.com/office/drawing/2014/main" id="{FEE1F395-9436-4509-9BE2-A8C1486F1419}"/>
              </a:ext>
            </a:extLst>
          </p:cNvPr>
          <p:cNvGraphicFramePr>
            <a:graphicFrameLocks noGrp="1"/>
          </p:cNvGraphicFramePr>
          <p:nvPr>
            <p:extLst>
              <p:ext uri="{D42A27DB-BD31-4B8C-83A1-F6EECF244321}">
                <p14:modId xmlns:p14="http://schemas.microsoft.com/office/powerpoint/2010/main" val="2000708978"/>
              </p:ext>
            </p:extLst>
          </p:nvPr>
        </p:nvGraphicFramePr>
        <p:xfrm>
          <a:off x="302400" y="4230000"/>
          <a:ext cx="11587203" cy="1162128"/>
        </p:xfrm>
        <a:graphic>
          <a:graphicData uri="http://schemas.openxmlformats.org/drawingml/2006/table">
            <a:tbl>
              <a:tblPr firstRow="1" bandRow="1">
                <a:effectLst/>
              </a:tblPr>
              <a:tblGrid>
                <a:gridCol w="2085254">
                  <a:extLst>
                    <a:ext uri="{9D8B030D-6E8A-4147-A177-3AD203B41FA5}">
                      <a16:colId xmlns:a16="http://schemas.microsoft.com/office/drawing/2014/main" val="20000"/>
                    </a:ext>
                  </a:extLst>
                </a:gridCol>
                <a:gridCol w="1591579">
                  <a:extLst>
                    <a:ext uri="{9D8B030D-6E8A-4147-A177-3AD203B41FA5}">
                      <a16:colId xmlns:a16="http://schemas.microsoft.com/office/drawing/2014/main" val="20001"/>
                    </a:ext>
                  </a:extLst>
                </a:gridCol>
                <a:gridCol w="1318395">
                  <a:extLst>
                    <a:ext uri="{9D8B030D-6E8A-4147-A177-3AD203B41FA5}">
                      <a16:colId xmlns:a16="http://schemas.microsoft.com/office/drawing/2014/main" val="20002"/>
                    </a:ext>
                  </a:extLst>
                </a:gridCol>
                <a:gridCol w="1318395">
                  <a:extLst>
                    <a:ext uri="{9D8B030D-6E8A-4147-A177-3AD203B41FA5}">
                      <a16:colId xmlns:a16="http://schemas.microsoft.com/office/drawing/2014/main" val="20003"/>
                    </a:ext>
                  </a:extLst>
                </a:gridCol>
                <a:gridCol w="1318395">
                  <a:extLst>
                    <a:ext uri="{9D8B030D-6E8A-4147-A177-3AD203B41FA5}">
                      <a16:colId xmlns:a16="http://schemas.microsoft.com/office/drawing/2014/main" val="20004"/>
                    </a:ext>
                  </a:extLst>
                </a:gridCol>
                <a:gridCol w="1318395">
                  <a:extLst>
                    <a:ext uri="{9D8B030D-6E8A-4147-A177-3AD203B41FA5}">
                      <a16:colId xmlns:a16="http://schemas.microsoft.com/office/drawing/2014/main" val="20005"/>
                    </a:ext>
                  </a:extLst>
                </a:gridCol>
                <a:gridCol w="1318395">
                  <a:extLst>
                    <a:ext uri="{9D8B030D-6E8A-4147-A177-3AD203B41FA5}">
                      <a16:colId xmlns:a16="http://schemas.microsoft.com/office/drawing/2014/main" val="20006"/>
                    </a:ext>
                  </a:extLst>
                </a:gridCol>
                <a:gridCol w="1318395">
                  <a:extLst>
                    <a:ext uri="{9D8B030D-6E8A-4147-A177-3AD203B41FA5}">
                      <a16:colId xmlns:a16="http://schemas.microsoft.com/office/drawing/2014/main" val="20007"/>
                    </a:ext>
                  </a:extLst>
                </a:gridCol>
              </a:tblGrid>
              <a:tr h="337076">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cationic %</a:t>
                      </a:r>
                    </a:p>
                  </a:txBody>
                  <a:tcPr marL="91436" marR="91436" marT="45705" marB="45705" anchor="ctr" horzOverflow="overflow">
                    <a:lnL w="12700" cap="flat" cmpd="sng" algn="ctr">
                      <a:solidFill>
                        <a:srgbClr val="9138B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0.25%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0.5%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0.75%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1.0%</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1.25%</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1.50%</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2.0%</a:t>
                      </a: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0000"/>
                  </a:ext>
                </a:extLst>
              </a:tr>
              <a:tr h="398199">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bg1"/>
                          </a:solidFill>
                          <a:effectLst/>
                          <a:latin typeface="+mn-lt"/>
                          <a:ea typeface="Fira Sans" panose="020B0503050000020004" pitchFamily="34" charset="0"/>
                          <a:cs typeface="Times New Roman" pitchFamily="18" charset="0"/>
                        </a:rPr>
                        <a:t>after 24h</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endParaRP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98199">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bg1"/>
                          </a:solidFill>
                          <a:effectLst/>
                          <a:latin typeface="+mn-lt"/>
                          <a:ea typeface="Fira Sans" panose="020B0503050000020004" pitchFamily="34" charset="0"/>
                          <a:cs typeface="Times New Roman" pitchFamily="18" charset="0"/>
                        </a:rPr>
                        <a:t>after 6 weeks</a:t>
                      </a:r>
                    </a:p>
                  </a:txBody>
                  <a:tcPr marL="91436" marR="91436" marT="45705" marB="45705" anchor="ctr" horzOverflow="overflow">
                    <a:lnL w="12700" cap="flat" cmpd="sng" algn="ctr">
                      <a:solidFill>
                        <a:srgbClr val="9138B0"/>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noProof="0" dirty="0">
                          <a:ln>
                            <a:noFill/>
                          </a:ln>
                          <a:solidFill>
                            <a:schemeClr val="tx1"/>
                          </a:solidFill>
                          <a:effectLst/>
                          <a:latin typeface="+mn-lt"/>
                          <a:ea typeface="Fira Sans" panose="020B0503050000020004" pitchFamily="34" charset="0"/>
                          <a:cs typeface="Times New Roman" pitchFamily="18" charset="0"/>
                        </a:rPr>
                        <a:t>Ø</a:t>
                      </a:r>
                    </a:p>
                  </a:txBody>
                  <a:tcPr marL="91436" marR="91436" marT="45705" marB="45705" anchor="ctr" horzOverflow="overflow">
                    <a:lnL w="12700" cap="flat" cmpd="sng" algn="ctr">
                      <a:noFill/>
                      <a:prstDash val="solid"/>
                      <a:round/>
                      <a:headEnd type="none" w="med" len="med"/>
                      <a:tailEnd type="none" w="med" len="med"/>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10002"/>
                  </a:ext>
                </a:extLst>
              </a:tr>
            </a:tbl>
          </a:graphicData>
        </a:graphic>
      </p:graphicFrame>
      <p:sp>
        <p:nvSpPr>
          <p:cNvPr id="27" name="Rectangle 10">
            <a:extLst>
              <a:ext uri="{FF2B5EF4-FFF2-40B4-BE49-F238E27FC236}">
                <a16:creationId xmlns:a16="http://schemas.microsoft.com/office/drawing/2014/main" id="{AC4D4C5E-56E7-F998-013A-1EABB7BCD329}"/>
              </a:ext>
            </a:extLst>
          </p:cNvPr>
          <p:cNvSpPr>
            <a:spLocks noChangeArrowheads="1"/>
          </p:cNvSpPr>
          <p:nvPr/>
        </p:nvSpPr>
        <p:spPr bwMode="auto">
          <a:xfrm>
            <a:off x="301625" y="1852494"/>
            <a:ext cx="8140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p>
            <a:pPr marL="0" lvl="1" eaLnBrk="0" fontAlgn="base" hangingPunct="0">
              <a:spcBef>
                <a:spcPct val="50000"/>
              </a:spcBef>
              <a:spcAft>
                <a:spcPct val="0"/>
              </a:spcAft>
            </a:pPr>
            <a:r>
              <a:rPr lang="en-US">
                <a:ea typeface="Fira Sans" panose="020B0503050000020004" pitchFamily="34" charset="0"/>
                <a:cs typeface="Arial"/>
              </a:rPr>
              <a:t>TILAMAR® </a:t>
            </a:r>
            <a:r>
              <a:rPr lang="en-US" i="1">
                <a:ea typeface="Fira Sans" panose="020B0503050000020004" pitchFamily="34" charset="0"/>
                <a:cs typeface="Arial"/>
              </a:rPr>
              <a:t>OP</a:t>
            </a:r>
            <a:r>
              <a:rPr lang="en-US">
                <a:ea typeface="Fira Sans" panose="020B0503050000020004" pitchFamily="34" charset="0"/>
                <a:cs typeface="Arial"/>
              </a:rPr>
              <a:t> 40</a:t>
            </a:r>
          </a:p>
        </p:txBody>
      </p:sp>
      <p:sp>
        <p:nvSpPr>
          <p:cNvPr id="28" name="Rectangle 10">
            <a:extLst>
              <a:ext uri="{FF2B5EF4-FFF2-40B4-BE49-F238E27FC236}">
                <a16:creationId xmlns:a16="http://schemas.microsoft.com/office/drawing/2014/main" id="{ACE71EEC-857B-9964-5F98-90CBE1258211}"/>
              </a:ext>
            </a:extLst>
          </p:cNvPr>
          <p:cNvSpPr>
            <a:spLocks noChangeArrowheads="1"/>
          </p:cNvSpPr>
          <p:nvPr/>
        </p:nvSpPr>
        <p:spPr bwMode="auto">
          <a:xfrm>
            <a:off x="301625" y="3895017"/>
            <a:ext cx="8140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p>
            <a:pPr marL="0" lvl="1" eaLnBrk="0" fontAlgn="base" hangingPunct="0">
              <a:spcBef>
                <a:spcPct val="50000"/>
              </a:spcBef>
              <a:spcAft>
                <a:spcPct val="0"/>
              </a:spcAft>
            </a:pPr>
            <a:r>
              <a:rPr lang="en-US">
                <a:ea typeface="Fira Sans" panose="020B0503050000020004" pitchFamily="34" charset="0"/>
                <a:cs typeface="Arial"/>
              </a:rPr>
              <a:t>Benchmark</a:t>
            </a:r>
          </a:p>
        </p:txBody>
      </p:sp>
      <p:sp>
        <p:nvSpPr>
          <p:cNvPr id="3" name="Graphic 5">
            <a:extLst>
              <a:ext uri="{FF2B5EF4-FFF2-40B4-BE49-F238E27FC236}">
                <a16:creationId xmlns:a16="http://schemas.microsoft.com/office/drawing/2014/main" id="{33D7B0C5-8EF0-610F-163E-78504C459721}"/>
              </a:ext>
            </a:extLst>
          </p:cNvPr>
          <p:cNvSpPr/>
          <p:nvPr/>
        </p:nvSpPr>
        <p:spPr>
          <a:xfrm>
            <a:off x="3061691"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 name="Graphic 5">
            <a:extLst>
              <a:ext uri="{FF2B5EF4-FFF2-40B4-BE49-F238E27FC236}">
                <a16:creationId xmlns:a16="http://schemas.microsoft.com/office/drawing/2014/main" id="{8525D943-4830-C948-4852-AEC0028997E3}"/>
              </a:ext>
            </a:extLst>
          </p:cNvPr>
          <p:cNvSpPr/>
          <p:nvPr/>
        </p:nvSpPr>
        <p:spPr>
          <a:xfrm>
            <a:off x="4521003"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5" name="Graphic 5">
            <a:extLst>
              <a:ext uri="{FF2B5EF4-FFF2-40B4-BE49-F238E27FC236}">
                <a16:creationId xmlns:a16="http://schemas.microsoft.com/office/drawing/2014/main" id="{FAD9AD62-C113-5BB8-E528-149A84F85C7D}"/>
              </a:ext>
            </a:extLst>
          </p:cNvPr>
          <p:cNvSpPr/>
          <p:nvPr/>
        </p:nvSpPr>
        <p:spPr>
          <a:xfrm>
            <a:off x="5837083"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6" name="Graphic 5">
            <a:extLst>
              <a:ext uri="{FF2B5EF4-FFF2-40B4-BE49-F238E27FC236}">
                <a16:creationId xmlns:a16="http://schemas.microsoft.com/office/drawing/2014/main" id="{8A6524B9-2518-8770-0EF3-A7E01CA02595}"/>
              </a:ext>
            </a:extLst>
          </p:cNvPr>
          <p:cNvSpPr/>
          <p:nvPr/>
        </p:nvSpPr>
        <p:spPr>
          <a:xfrm>
            <a:off x="7157584"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7" name="Graphic 5">
            <a:extLst>
              <a:ext uri="{FF2B5EF4-FFF2-40B4-BE49-F238E27FC236}">
                <a16:creationId xmlns:a16="http://schemas.microsoft.com/office/drawing/2014/main" id="{F72149E5-4689-CD00-AF0B-F9E47118B10F}"/>
              </a:ext>
            </a:extLst>
          </p:cNvPr>
          <p:cNvSpPr/>
          <p:nvPr/>
        </p:nvSpPr>
        <p:spPr>
          <a:xfrm>
            <a:off x="8477288"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8" name="Graphic 5">
            <a:extLst>
              <a:ext uri="{FF2B5EF4-FFF2-40B4-BE49-F238E27FC236}">
                <a16:creationId xmlns:a16="http://schemas.microsoft.com/office/drawing/2014/main" id="{C50117CF-B50C-15C7-E4C2-34EC16327B0C}"/>
              </a:ext>
            </a:extLst>
          </p:cNvPr>
          <p:cNvSpPr/>
          <p:nvPr/>
        </p:nvSpPr>
        <p:spPr>
          <a:xfrm>
            <a:off x="9791615"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9" name="Graphic 5">
            <a:extLst>
              <a:ext uri="{FF2B5EF4-FFF2-40B4-BE49-F238E27FC236}">
                <a16:creationId xmlns:a16="http://schemas.microsoft.com/office/drawing/2014/main" id="{A8D1E514-F73F-F73F-2424-051FC23E9854}"/>
              </a:ext>
            </a:extLst>
          </p:cNvPr>
          <p:cNvSpPr/>
          <p:nvPr/>
        </p:nvSpPr>
        <p:spPr>
          <a:xfrm>
            <a:off x="11111319" y="465439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4" name="Graphic 5">
            <a:extLst>
              <a:ext uri="{FF2B5EF4-FFF2-40B4-BE49-F238E27FC236}">
                <a16:creationId xmlns:a16="http://schemas.microsoft.com/office/drawing/2014/main" id="{93E261BE-FC81-C0E5-09D5-4EE88177D668}"/>
              </a:ext>
            </a:extLst>
          </p:cNvPr>
          <p:cNvSpPr/>
          <p:nvPr/>
        </p:nvSpPr>
        <p:spPr>
          <a:xfrm>
            <a:off x="2864262"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5" name="Graphic 5">
            <a:extLst>
              <a:ext uri="{FF2B5EF4-FFF2-40B4-BE49-F238E27FC236}">
                <a16:creationId xmlns:a16="http://schemas.microsoft.com/office/drawing/2014/main" id="{BD55AB6C-914F-D097-24B7-8DD8FF9DFD2C}"/>
              </a:ext>
            </a:extLst>
          </p:cNvPr>
          <p:cNvSpPr/>
          <p:nvPr/>
        </p:nvSpPr>
        <p:spPr>
          <a:xfrm>
            <a:off x="5217200"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6" name="Graphic 5">
            <a:extLst>
              <a:ext uri="{FF2B5EF4-FFF2-40B4-BE49-F238E27FC236}">
                <a16:creationId xmlns:a16="http://schemas.microsoft.com/office/drawing/2014/main" id="{39F499B1-23F8-D236-5076-EC893EFF5891}"/>
              </a:ext>
            </a:extLst>
          </p:cNvPr>
          <p:cNvSpPr/>
          <p:nvPr/>
        </p:nvSpPr>
        <p:spPr>
          <a:xfrm>
            <a:off x="6408588"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7" name="Graphic 5">
            <a:extLst>
              <a:ext uri="{FF2B5EF4-FFF2-40B4-BE49-F238E27FC236}">
                <a16:creationId xmlns:a16="http://schemas.microsoft.com/office/drawing/2014/main" id="{2F595BAA-8CC6-FD9E-897B-40DBDA94A5F3}"/>
              </a:ext>
            </a:extLst>
          </p:cNvPr>
          <p:cNvSpPr/>
          <p:nvPr/>
        </p:nvSpPr>
        <p:spPr>
          <a:xfrm>
            <a:off x="7594006"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8" name="Graphic 5">
            <a:extLst>
              <a:ext uri="{FF2B5EF4-FFF2-40B4-BE49-F238E27FC236}">
                <a16:creationId xmlns:a16="http://schemas.microsoft.com/office/drawing/2014/main" id="{D28BFC23-0335-DBB5-38C2-D05D3E214B3D}"/>
              </a:ext>
            </a:extLst>
          </p:cNvPr>
          <p:cNvSpPr/>
          <p:nvPr/>
        </p:nvSpPr>
        <p:spPr>
          <a:xfrm>
            <a:off x="8768236"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19" name="Graphic 5">
            <a:extLst>
              <a:ext uri="{FF2B5EF4-FFF2-40B4-BE49-F238E27FC236}">
                <a16:creationId xmlns:a16="http://schemas.microsoft.com/office/drawing/2014/main" id="{C9052B98-7C08-EE11-E673-3389429B7A0D}"/>
              </a:ext>
            </a:extLst>
          </p:cNvPr>
          <p:cNvSpPr/>
          <p:nvPr/>
        </p:nvSpPr>
        <p:spPr>
          <a:xfrm>
            <a:off x="9989044"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0" name="Graphic 5">
            <a:extLst>
              <a:ext uri="{FF2B5EF4-FFF2-40B4-BE49-F238E27FC236}">
                <a16:creationId xmlns:a16="http://schemas.microsoft.com/office/drawing/2014/main" id="{97206778-BB9D-3EF2-E207-AB1512ADCD4E}"/>
              </a:ext>
            </a:extLst>
          </p:cNvPr>
          <p:cNvSpPr/>
          <p:nvPr/>
        </p:nvSpPr>
        <p:spPr>
          <a:xfrm>
            <a:off x="11152883" y="2622576"/>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1" name="Graphic 5">
            <a:extLst>
              <a:ext uri="{FF2B5EF4-FFF2-40B4-BE49-F238E27FC236}">
                <a16:creationId xmlns:a16="http://schemas.microsoft.com/office/drawing/2014/main" id="{2FE7F93B-9AB3-B914-8A10-E9748136EC55}"/>
              </a:ext>
            </a:extLst>
          </p:cNvPr>
          <p:cNvSpPr/>
          <p:nvPr/>
        </p:nvSpPr>
        <p:spPr>
          <a:xfrm>
            <a:off x="2874653"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29" name="Graphic 5">
            <a:extLst>
              <a:ext uri="{FF2B5EF4-FFF2-40B4-BE49-F238E27FC236}">
                <a16:creationId xmlns:a16="http://schemas.microsoft.com/office/drawing/2014/main" id="{04512786-2062-EC2C-DD80-BA418689F82B}"/>
              </a:ext>
            </a:extLst>
          </p:cNvPr>
          <p:cNvSpPr/>
          <p:nvPr/>
        </p:nvSpPr>
        <p:spPr>
          <a:xfrm>
            <a:off x="5227591"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0" name="Graphic 5">
            <a:extLst>
              <a:ext uri="{FF2B5EF4-FFF2-40B4-BE49-F238E27FC236}">
                <a16:creationId xmlns:a16="http://schemas.microsoft.com/office/drawing/2014/main" id="{F27E36CB-4F90-8576-4E73-31F93F02E7B9}"/>
              </a:ext>
            </a:extLst>
          </p:cNvPr>
          <p:cNvSpPr/>
          <p:nvPr/>
        </p:nvSpPr>
        <p:spPr>
          <a:xfrm>
            <a:off x="6418979"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1" name="Graphic 5">
            <a:extLst>
              <a:ext uri="{FF2B5EF4-FFF2-40B4-BE49-F238E27FC236}">
                <a16:creationId xmlns:a16="http://schemas.microsoft.com/office/drawing/2014/main" id="{729D7E8D-6701-3AAB-C412-065637FD553B}"/>
              </a:ext>
            </a:extLst>
          </p:cNvPr>
          <p:cNvSpPr/>
          <p:nvPr/>
        </p:nvSpPr>
        <p:spPr>
          <a:xfrm>
            <a:off x="7604397"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2" name="Graphic 5">
            <a:extLst>
              <a:ext uri="{FF2B5EF4-FFF2-40B4-BE49-F238E27FC236}">
                <a16:creationId xmlns:a16="http://schemas.microsoft.com/office/drawing/2014/main" id="{47B1FBE2-7581-3EC6-13B9-DD3B0B671FC2}"/>
              </a:ext>
            </a:extLst>
          </p:cNvPr>
          <p:cNvSpPr/>
          <p:nvPr/>
        </p:nvSpPr>
        <p:spPr>
          <a:xfrm>
            <a:off x="8778627"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3" name="Graphic 5">
            <a:extLst>
              <a:ext uri="{FF2B5EF4-FFF2-40B4-BE49-F238E27FC236}">
                <a16:creationId xmlns:a16="http://schemas.microsoft.com/office/drawing/2014/main" id="{38645BFF-B353-0BBE-7655-6833D694FED3}"/>
              </a:ext>
            </a:extLst>
          </p:cNvPr>
          <p:cNvSpPr/>
          <p:nvPr/>
        </p:nvSpPr>
        <p:spPr>
          <a:xfrm>
            <a:off x="9999435"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4" name="Graphic 5">
            <a:extLst>
              <a:ext uri="{FF2B5EF4-FFF2-40B4-BE49-F238E27FC236}">
                <a16:creationId xmlns:a16="http://schemas.microsoft.com/office/drawing/2014/main" id="{54761227-EFD8-B201-B0DE-FAF6061E692A}"/>
              </a:ext>
            </a:extLst>
          </p:cNvPr>
          <p:cNvSpPr/>
          <p:nvPr/>
        </p:nvSpPr>
        <p:spPr>
          <a:xfrm>
            <a:off x="11163274" y="3012348"/>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5" name="Graphic 5">
            <a:extLst>
              <a:ext uri="{FF2B5EF4-FFF2-40B4-BE49-F238E27FC236}">
                <a16:creationId xmlns:a16="http://schemas.microsoft.com/office/drawing/2014/main" id="{65FA5D83-71B1-5F5D-E13F-A1D915279509}"/>
              </a:ext>
            </a:extLst>
          </p:cNvPr>
          <p:cNvSpPr/>
          <p:nvPr/>
        </p:nvSpPr>
        <p:spPr>
          <a:xfrm>
            <a:off x="2874653"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6" name="Graphic 5">
            <a:extLst>
              <a:ext uri="{FF2B5EF4-FFF2-40B4-BE49-F238E27FC236}">
                <a16:creationId xmlns:a16="http://schemas.microsoft.com/office/drawing/2014/main" id="{42642B5F-BD50-CE33-D4B8-13C8E795A34A}"/>
              </a:ext>
            </a:extLst>
          </p:cNvPr>
          <p:cNvSpPr/>
          <p:nvPr/>
        </p:nvSpPr>
        <p:spPr>
          <a:xfrm>
            <a:off x="5227591"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7" name="Graphic 5">
            <a:extLst>
              <a:ext uri="{FF2B5EF4-FFF2-40B4-BE49-F238E27FC236}">
                <a16:creationId xmlns:a16="http://schemas.microsoft.com/office/drawing/2014/main" id="{1166E3E3-1D77-4AFC-C772-5EC1A3A2C507}"/>
              </a:ext>
            </a:extLst>
          </p:cNvPr>
          <p:cNvSpPr/>
          <p:nvPr/>
        </p:nvSpPr>
        <p:spPr>
          <a:xfrm>
            <a:off x="6418979"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8" name="Graphic 5">
            <a:extLst>
              <a:ext uri="{FF2B5EF4-FFF2-40B4-BE49-F238E27FC236}">
                <a16:creationId xmlns:a16="http://schemas.microsoft.com/office/drawing/2014/main" id="{614DD798-1E21-7812-19DF-6857C1267CA2}"/>
              </a:ext>
            </a:extLst>
          </p:cNvPr>
          <p:cNvSpPr/>
          <p:nvPr/>
        </p:nvSpPr>
        <p:spPr>
          <a:xfrm>
            <a:off x="7604397"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39" name="Graphic 5">
            <a:extLst>
              <a:ext uri="{FF2B5EF4-FFF2-40B4-BE49-F238E27FC236}">
                <a16:creationId xmlns:a16="http://schemas.microsoft.com/office/drawing/2014/main" id="{755F1464-F6A1-AA0E-2AD8-4A1954188AEF}"/>
              </a:ext>
            </a:extLst>
          </p:cNvPr>
          <p:cNvSpPr/>
          <p:nvPr/>
        </p:nvSpPr>
        <p:spPr>
          <a:xfrm>
            <a:off x="8778627"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0" name="Graphic 5">
            <a:extLst>
              <a:ext uri="{FF2B5EF4-FFF2-40B4-BE49-F238E27FC236}">
                <a16:creationId xmlns:a16="http://schemas.microsoft.com/office/drawing/2014/main" id="{55980199-AABD-0A00-FD61-D8008FF21211}"/>
              </a:ext>
            </a:extLst>
          </p:cNvPr>
          <p:cNvSpPr/>
          <p:nvPr/>
        </p:nvSpPr>
        <p:spPr>
          <a:xfrm>
            <a:off x="9999435"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1" name="Graphic 5">
            <a:extLst>
              <a:ext uri="{FF2B5EF4-FFF2-40B4-BE49-F238E27FC236}">
                <a16:creationId xmlns:a16="http://schemas.microsoft.com/office/drawing/2014/main" id="{80A442ED-605D-E5E6-4A03-AE1D097DCAA6}"/>
              </a:ext>
            </a:extLst>
          </p:cNvPr>
          <p:cNvSpPr/>
          <p:nvPr/>
        </p:nvSpPr>
        <p:spPr>
          <a:xfrm>
            <a:off x="11163274" y="3438739"/>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2" name="Graphic 5">
            <a:extLst>
              <a:ext uri="{FF2B5EF4-FFF2-40B4-BE49-F238E27FC236}">
                <a16:creationId xmlns:a16="http://schemas.microsoft.com/office/drawing/2014/main" id="{FD41B337-0225-E56B-AE5B-D8BB10F6F09F}"/>
              </a:ext>
            </a:extLst>
          </p:cNvPr>
          <p:cNvSpPr/>
          <p:nvPr/>
        </p:nvSpPr>
        <p:spPr>
          <a:xfrm>
            <a:off x="4042970" y="2627410"/>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3" name="Graphic 5">
            <a:extLst>
              <a:ext uri="{FF2B5EF4-FFF2-40B4-BE49-F238E27FC236}">
                <a16:creationId xmlns:a16="http://schemas.microsoft.com/office/drawing/2014/main" id="{DA53B086-CBA9-6302-62BB-E6F8192C6CD8}"/>
              </a:ext>
            </a:extLst>
          </p:cNvPr>
          <p:cNvSpPr/>
          <p:nvPr/>
        </p:nvSpPr>
        <p:spPr>
          <a:xfrm>
            <a:off x="4053361" y="3017182"/>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
        <p:nvSpPr>
          <p:cNvPr id="44" name="Graphic 5">
            <a:extLst>
              <a:ext uri="{FF2B5EF4-FFF2-40B4-BE49-F238E27FC236}">
                <a16:creationId xmlns:a16="http://schemas.microsoft.com/office/drawing/2014/main" id="{59A16E51-C2FA-DDF7-6345-7872E07FB184}"/>
              </a:ext>
            </a:extLst>
          </p:cNvPr>
          <p:cNvSpPr/>
          <p:nvPr/>
        </p:nvSpPr>
        <p:spPr>
          <a:xfrm>
            <a:off x="4053361" y="3443573"/>
            <a:ext cx="248526" cy="248526"/>
          </a:xfrm>
          <a:custGeom>
            <a:avLst/>
            <a:gdLst>
              <a:gd name="connsiteX0" fmla="*/ 124263 w 248526"/>
              <a:gd name="connsiteY0" fmla="*/ 248527 h 248526"/>
              <a:gd name="connsiteX1" fmla="*/ 75849 w 248526"/>
              <a:gd name="connsiteY1" fmla="*/ 238720 h 248526"/>
              <a:gd name="connsiteX2" fmla="*/ 36373 w 248526"/>
              <a:gd name="connsiteY2" fmla="*/ 212154 h 248526"/>
              <a:gd name="connsiteX3" fmla="*/ 9807 w 248526"/>
              <a:gd name="connsiteY3" fmla="*/ 172678 h 248526"/>
              <a:gd name="connsiteX4" fmla="*/ 0 w 248526"/>
              <a:gd name="connsiteY4" fmla="*/ 124263 h 248526"/>
              <a:gd name="connsiteX5" fmla="*/ 9807 w 248526"/>
              <a:gd name="connsiteY5" fmla="*/ 75849 h 248526"/>
              <a:gd name="connsiteX6" fmla="*/ 36373 w 248526"/>
              <a:gd name="connsiteY6" fmla="*/ 36373 h 248526"/>
              <a:gd name="connsiteX7" fmla="*/ 75849 w 248526"/>
              <a:gd name="connsiteY7" fmla="*/ 9807 h 248526"/>
              <a:gd name="connsiteX8" fmla="*/ 124263 w 248526"/>
              <a:gd name="connsiteY8" fmla="*/ 0 h 248526"/>
              <a:gd name="connsiteX9" fmla="*/ 162498 w 248526"/>
              <a:gd name="connsiteY9" fmla="*/ 5959 h 248526"/>
              <a:gd name="connsiteX10" fmla="*/ 195767 w 248526"/>
              <a:gd name="connsiteY10" fmla="*/ 22469 h 248526"/>
              <a:gd name="connsiteX11" fmla="*/ 177767 w 248526"/>
              <a:gd name="connsiteY11" fmla="*/ 40842 h 248526"/>
              <a:gd name="connsiteX12" fmla="*/ 152567 w 248526"/>
              <a:gd name="connsiteY12" fmla="*/ 29173 h 248526"/>
              <a:gd name="connsiteX13" fmla="*/ 124263 w 248526"/>
              <a:gd name="connsiteY13" fmla="*/ 24952 h 248526"/>
              <a:gd name="connsiteX14" fmla="*/ 54001 w 248526"/>
              <a:gd name="connsiteY14" fmla="*/ 54001 h 248526"/>
              <a:gd name="connsiteX15" fmla="*/ 24952 w 248526"/>
              <a:gd name="connsiteY15" fmla="*/ 124263 h 248526"/>
              <a:gd name="connsiteX16" fmla="*/ 54001 w 248526"/>
              <a:gd name="connsiteY16" fmla="*/ 194526 h 248526"/>
              <a:gd name="connsiteX17" fmla="*/ 124263 w 248526"/>
              <a:gd name="connsiteY17" fmla="*/ 223575 h 248526"/>
              <a:gd name="connsiteX18" fmla="*/ 194526 w 248526"/>
              <a:gd name="connsiteY18" fmla="*/ 194526 h 248526"/>
              <a:gd name="connsiteX19" fmla="*/ 223575 w 248526"/>
              <a:gd name="connsiteY19" fmla="*/ 124263 h 248526"/>
              <a:gd name="connsiteX20" fmla="*/ 222954 w 248526"/>
              <a:gd name="connsiteY20" fmla="*/ 113091 h 248526"/>
              <a:gd name="connsiteX21" fmla="*/ 221092 w 248526"/>
              <a:gd name="connsiteY21" fmla="*/ 102167 h 248526"/>
              <a:gd name="connsiteX22" fmla="*/ 241327 w 248526"/>
              <a:gd name="connsiteY22" fmla="*/ 81932 h 248526"/>
              <a:gd name="connsiteX23" fmla="*/ 246665 w 248526"/>
              <a:gd name="connsiteY23" fmla="*/ 102415 h 248526"/>
              <a:gd name="connsiteX24" fmla="*/ 248527 w 248526"/>
              <a:gd name="connsiteY24" fmla="*/ 124139 h 248526"/>
              <a:gd name="connsiteX25" fmla="*/ 238720 w 248526"/>
              <a:gd name="connsiteY25" fmla="*/ 172553 h 248526"/>
              <a:gd name="connsiteX26" fmla="*/ 212154 w 248526"/>
              <a:gd name="connsiteY26" fmla="*/ 212030 h 248526"/>
              <a:gd name="connsiteX27" fmla="*/ 172678 w 248526"/>
              <a:gd name="connsiteY27" fmla="*/ 238595 h 248526"/>
              <a:gd name="connsiteX28" fmla="*/ 124263 w 248526"/>
              <a:gd name="connsiteY28" fmla="*/ 248402 h 248526"/>
              <a:gd name="connsiteX29" fmla="*/ 106884 w 248526"/>
              <a:gd name="connsiteY29" fmla="*/ 181491 h 248526"/>
              <a:gd name="connsiteX30" fmla="*/ 54125 w 248526"/>
              <a:gd name="connsiteY30" fmla="*/ 128732 h 248526"/>
              <a:gd name="connsiteX31" fmla="*/ 71504 w 248526"/>
              <a:gd name="connsiteY31" fmla="*/ 111353 h 248526"/>
              <a:gd name="connsiteX32" fmla="*/ 106884 w 248526"/>
              <a:gd name="connsiteY32" fmla="*/ 146733 h 248526"/>
              <a:gd name="connsiteX33" fmla="*/ 231023 w 248526"/>
              <a:gd name="connsiteY33" fmla="*/ 22221 h 248526"/>
              <a:gd name="connsiteX34" fmla="*/ 248402 w 248526"/>
              <a:gd name="connsiteY34" fmla="*/ 39600 h 248526"/>
              <a:gd name="connsiteX35" fmla="*/ 106884 w 248526"/>
              <a:gd name="connsiteY35" fmla="*/ 181491 h 24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8526" h="248526">
                <a:moveTo>
                  <a:pt x="124263" y="248527"/>
                </a:moveTo>
                <a:cubicBezTo>
                  <a:pt x="107132" y="248527"/>
                  <a:pt x="90994" y="245299"/>
                  <a:pt x="75849" y="238720"/>
                </a:cubicBezTo>
                <a:cubicBezTo>
                  <a:pt x="60704" y="232140"/>
                  <a:pt x="47545" y="223326"/>
                  <a:pt x="36373" y="212154"/>
                </a:cubicBezTo>
                <a:cubicBezTo>
                  <a:pt x="25200" y="200981"/>
                  <a:pt x="16386" y="187823"/>
                  <a:pt x="9807" y="172678"/>
                </a:cubicBezTo>
                <a:cubicBezTo>
                  <a:pt x="3228" y="157533"/>
                  <a:pt x="0" y="141395"/>
                  <a:pt x="0" y="124263"/>
                </a:cubicBezTo>
                <a:cubicBezTo>
                  <a:pt x="0" y="107132"/>
                  <a:pt x="3228" y="90994"/>
                  <a:pt x="9807" y="75849"/>
                </a:cubicBezTo>
                <a:cubicBezTo>
                  <a:pt x="16386" y="60704"/>
                  <a:pt x="25200" y="47545"/>
                  <a:pt x="36373" y="36373"/>
                </a:cubicBezTo>
                <a:cubicBezTo>
                  <a:pt x="47545" y="25200"/>
                  <a:pt x="60704" y="16386"/>
                  <a:pt x="75849" y="9807"/>
                </a:cubicBezTo>
                <a:cubicBezTo>
                  <a:pt x="90994" y="3228"/>
                  <a:pt x="107132" y="0"/>
                  <a:pt x="124263" y="0"/>
                </a:cubicBezTo>
                <a:cubicBezTo>
                  <a:pt x="137670" y="0"/>
                  <a:pt x="150457" y="1986"/>
                  <a:pt x="162498" y="5959"/>
                </a:cubicBezTo>
                <a:cubicBezTo>
                  <a:pt x="174540" y="9931"/>
                  <a:pt x="185588" y="15393"/>
                  <a:pt x="195767" y="22469"/>
                </a:cubicBezTo>
                <a:lnTo>
                  <a:pt x="177767" y="40842"/>
                </a:lnTo>
                <a:cubicBezTo>
                  <a:pt x="169947" y="35876"/>
                  <a:pt x="161505" y="32028"/>
                  <a:pt x="152567" y="29173"/>
                </a:cubicBezTo>
                <a:cubicBezTo>
                  <a:pt x="143629" y="26318"/>
                  <a:pt x="134194" y="24952"/>
                  <a:pt x="124263" y="24952"/>
                </a:cubicBezTo>
                <a:cubicBezTo>
                  <a:pt x="96704" y="24952"/>
                  <a:pt x="73366" y="34635"/>
                  <a:pt x="54001" y="54001"/>
                </a:cubicBezTo>
                <a:cubicBezTo>
                  <a:pt x="34635" y="73366"/>
                  <a:pt x="24952" y="96829"/>
                  <a:pt x="24952" y="124263"/>
                </a:cubicBezTo>
                <a:cubicBezTo>
                  <a:pt x="24952" y="151698"/>
                  <a:pt x="34635" y="175160"/>
                  <a:pt x="54001" y="194526"/>
                </a:cubicBezTo>
                <a:cubicBezTo>
                  <a:pt x="73366" y="213892"/>
                  <a:pt x="96829" y="223575"/>
                  <a:pt x="124263" y="223575"/>
                </a:cubicBezTo>
                <a:cubicBezTo>
                  <a:pt x="151698" y="223575"/>
                  <a:pt x="175160" y="213892"/>
                  <a:pt x="194526" y="194526"/>
                </a:cubicBezTo>
                <a:cubicBezTo>
                  <a:pt x="213892" y="175160"/>
                  <a:pt x="223575" y="151698"/>
                  <a:pt x="223575" y="124263"/>
                </a:cubicBezTo>
                <a:cubicBezTo>
                  <a:pt x="223575" y="120539"/>
                  <a:pt x="223326" y="116815"/>
                  <a:pt x="222954" y="113091"/>
                </a:cubicBezTo>
                <a:cubicBezTo>
                  <a:pt x="222582" y="109367"/>
                  <a:pt x="221961" y="105767"/>
                  <a:pt x="221092" y="102167"/>
                </a:cubicBezTo>
                <a:lnTo>
                  <a:pt x="241327" y="81932"/>
                </a:lnTo>
                <a:cubicBezTo>
                  <a:pt x="243561" y="88511"/>
                  <a:pt x="245423" y="95339"/>
                  <a:pt x="246665" y="102415"/>
                </a:cubicBezTo>
                <a:cubicBezTo>
                  <a:pt x="247906" y="109491"/>
                  <a:pt x="248527" y="116691"/>
                  <a:pt x="248527" y="124139"/>
                </a:cubicBezTo>
                <a:cubicBezTo>
                  <a:pt x="248527" y="141270"/>
                  <a:pt x="245299" y="157408"/>
                  <a:pt x="238720" y="172553"/>
                </a:cubicBezTo>
                <a:cubicBezTo>
                  <a:pt x="232140" y="187698"/>
                  <a:pt x="223326" y="200857"/>
                  <a:pt x="212154" y="212030"/>
                </a:cubicBezTo>
                <a:cubicBezTo>
                  <a:pt x="200981" y="223202"/>
                  <a:pt x="187823" y="232016"/>
                  <a:pt x="172678" y="238595"/>
                </a:cubicBezTo>
                <a:cubicBezTo>
                  <a:pt x="157533" y="245175"/>
                  <a:pt x="141395" y="248402"/>
                  <a:pt x="124263" y="248402"/>
                </a:cubicBezTo>
                <a:close/>
                <a:moveTo>
                  <a:pt x="106884" y="181491"/>
                </a:moveTo>
                <a:lnTo>
                  <a:pt x="54125" y="128732"/>
                </a:lnTo>
                <a:lnTo>
                  <a:pt x="71504" y="111353"/>
                </a:lnTo>
                <a:lnTo>
                  <a:pt x="106884" y="146733"/>
                </a:lnTo>
                <a:lnTo>
                  <a:pt x="231023" y="22221"/>
                </a:lnTo>
                <a:lnTo>
                  <a:pt x="248402" y="39600"/>
                </a:lnTo>
                <a:lnTo>
                  <a:pt x="106884" y="181491"/>
                </a:lnTo>
                <a:close/>
              </a:path>
            </a:pathLst>
          </a:custGeom>
          <a:solidFill>
            <a:srgbClr val="000000"/>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40391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3A3A189-EB95-4CC7-9765-944A74461CE6}"/>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8</a:t>
            </a:fld>
            <a:endParaRPr lang="en-US"/>
          </a:p>
        </p:txBody>
      </p:sp>
      <p:sp>
        <p:nvSpPr>
          <p:cNvPr id="59" name="Text Placeholder 58">
            <a:extLst>
              <a:ext uri="{FF2B5EF4-FFF2-40B4-BE49-F238E27FC236}">
                <a16:creationId xmlns:a16="http://schemas.microsoft.com/office/drawing/2014/main" id="{CEADA52E-FA92-386C-79B6-92EF77DA64A0}"/>
              </a:ext>
            </a:extLst>
          </p:cNvPr>
          <p:cNvSpPr>
            <a:spLocks noGrp="1"/>
          </p:cNvSpPr>
          <p:nvPr>
            <p:ph type="body" sz="quarter" idx="26"/>
          </p:nvPr>
        </p:nvSpPr>
        <p:spPr/>
        <p:txBody>
          <a:bodyPr/>
          <a:lstStyle/>
          <a:p>
            <a:endParaRPr lang="en-GB"/>
          </a:p>
        </p:txBody>
      </p:sp>
      <p:sp>
        <p:nvSpPr>
          <p:cNvPr id="10" name="Rectangle 9">
            <a:extLst>
              <a:ext uri="{FF2B5EF4-FFF2-40B4-BE49-F238E27FC236}">
                <a16:creationId xmlns:a16="http://schemas.microsoft.com/office/drawing/2014/main" id="{3C38DB15-4931-4C17-8D2E-B18EC6A9E383}"/>
              </a:ext>
            </a:extLst>
          </p:cNvPr>
          <p:cNvSpPr/>
          <p:nvPr/>
        </p:nvSpPr>
        <p:spPr>
          <a:xfrm>
            <a:off x="1459807" y="1860961"/>
            <a:ext cx="4222853" cy="3136078"/>
          </a:xfrm>
          <a:prstGeom prst="rect">
            <a:avLst/>
          </a:prstGeom>
          <a:solidFill>
            <a:srgbClr val="EEDBF7"/>
          </a:solidFill>
        </p:spPr>
        <p:txBody>
          <a:bodyPr wrap="square" lIns="108000" tIns="108000" rIns="108000" bIns="108000" anchor="ctr">
            <a:noAutofit/>
          </a:bodyPr>
          <a:lstStyle/>
          <a:p>
            <a:pPr eaLnBrk="0" fontAlgn="base" hangingPunct="0">
              <a:spcBef>
                <a:spcPct val="0"/>
              </a:spcBef>
              <a:spcAft>
                <a:spcPct val="0"/>
              </a:spcAft>
            </a:pPr>
            <a:r>
              <a:rPr lang="en-US" sz="2400" dirty="0">
                <a:ea typeface="Fira Sans" panose="020B0503050000020004" pitchFamily="34" charset="0"/>
                <a:cs typeface="Arial"/>
              </a:rPr>
              <a:t>We would like to help you to make </a:t>
            </a:r>
            <a:r>
              <a:rPr lang="en-US" sz="2400" b="1" dirty="0">
                <a:ea typeface="Fira Sans" panose="020B0503050000020004" pitchFamily="34" charset="0"/>
                <a:cs typeface="Arial"/>
              </a:rPr>
              <a:t>TILAMAR</a:t>
            </a:r>
            <a:r>
              <a:rPr lang="en-US" sz="2400" b="1" baseline="30000" dirty="0">
                <a:ea typeface="Fira Sans" panose="020B0503050000020004" pitchFamily="34" charset="0"/>
                <a:cs typeface="Arial"/>
              </a:rPr>
              <a:t>®</a:t>
            </a:r>
            <a:r>
              <a:rPr lang="en-US" sz="2400" b="1" dirty="0">
                <a:ea typeface="Fira Sans" panose="020B0503050000020004" pitchFamily="34" charset="0"/>
                <a:cs typeface="Arial"/>
              </a:rPr>
              <a:t> </a:t>
            </a:r>
            <a:r>
              <a:rPr lang="en-US" sz="2400" b="1" i="1" dirty="0">
                <a:ea typeface="Fira Sans" panose="020B0503050000020004" pitchFamily="34" charset="0"/>
                <a:cs typeface="Arial"/>
              </a:rPr>
              <a:t>OP</a:t>
            </a:r>
            <a:r>
              <a:rPr lang="en-US" sz="2400" b="1" dirty="0">
                <a:ea typeface="Fira Sans" panose="020B0503050000020004" pitchFamily="34" charset="0"/>
                <a:cs typeface="Arial"/>
              </a:rPr>
              <a:t> 40 </a:t>
            </a:r>
            <a:r>
              <a:rPr lang="en-US" sz="2400" dirty="0">
                <a:ea typeface="Fira Sans" panose="020B0503050000020004" pitchFamily="34" charset="0"/>
                <a:cs typeface="Arial"/>
              </a:rPr>
              <a:t>the </a:t>
            </a:r>
            <a:r>
              <a:rPr lang="en-US" sz="2400" b="1" dirty="0">
                <a:ea typeface="Fira Sans" panose="020B0503050000020004" pitchFamily="34" charset="0"/>
                <a:cs typeface="Arial"/>
              </a:rPr>
              <a:t>most convenient solution </a:t>
            </a:r>
            <a:r>
              <a:rPr lang="en-US" sz="2400" dirty="0">
                <a:ea typeface="Fira Sans" panose="020B0503050000020004" pitchFamily="34" charset="0"/>
                <a:cs typeface="Arial"/>
              </a:rPr>
              <a:t>ever for all your rinse-off products with a </a:t>
            </a:r>
            <a:r>
              <a:rPr lang="en-US" sz="2400" b="1" dirty="0">
                <a:ea typeface="Fira Sans" panose="020B0503050000020004" pitchFamily="34" charset="0"/>
                <a:cs typeface="Arial"/>
              </a:rPr>
              <a:t>creamy</a:t>
            </a:r>
            <a:r>
              <a:rPr lang="en-US" sz="2400" dirty="0">
                <a:ea typeface="Fira Sans" panose="020B0503050000020004" pitchFamily="34" charset="0"/>
                <a:cs typeface="Arial"/>
              </a:rPr>
              <a:t> and </a:t>
            </a:r>
            <a:r>
              <a:rPr lang="en-US" sz="2400" b="1" dirty="0">
                <a:ea typeface="Fira Sans" panose="020B0503050000020004" pitchFamily="34" charset="0"/>
                <a:cs typeface="Arial"/>
              </a:rPr>
              <a:t>nourishing texture</a:t>
            </a:r>
            <a:r>
              <a:rPr lang="en-US" sz="2400" dirty="0">
                <a:ea typeface="Fira Sans" panose="020B0503050000020004" pitchFamily="34" charset="0"/>
                <a:cs typeface="Arial"/>
              </a:rPr>
              <a:t>.</a:t>
            </a:r>
            <a:endParaRPr lang="en-US" dirty="0"/>
          </a:p>
        </p:txBody>
      </p:sp>
      <p:pic>
        <p:nvPicPr>
          <p:cNvPr id="7" name="Picture Placeholder 6" descr="A person holding a towel around his neck&#10;&#10;AI-generated content may be incorrect.">
            <a:extLst>
              <a:ext uri="{FF2B5EF4-FFF2-40B4-BE49-F238E27FC236}">
                <a16:creationId xmlns:a16="http://schemas.microsoft.com/office/drawing/2014/main" id="{29238B60-B512-F085-5C1D-7B1843487F09}"/>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404" r="26404"/>
          <a:stretch>
            <a:fillRect/>
          </a:stretch>
        </p:blipFill>
        <p:spPr/>
      </p:pic>
    </p:spTree>
    <p:extLst>
      <p:ext uri="{BB962C8B-B14F-4D97-AF65-F5344CB8AC3E}">
        <p14:creationId xmlns:p14="http://schemas.microsoft.com/office/powerpoint/2010/main" val="4004608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85F33F14-989E-4CAE-B3E1-3BDE4B55A57D}">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201759E-D0D3-4123-B5E9-3242A44A0DA2}">
  <ds:schemaRefs>
    <ds:schemaRef ds:uri="Microsoft.SharePoint.Taxonomy.ContentTypeSync"/>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8a4562e5-d5b1-4d26-b0bf-7e79abe2fe6f"/>
    <ds:schemaRef ds:uri="5a2251cd-bd5e-462d-8f0e-b8d48ef43808"/>
    <ds:schemaRef ds:uri="http://schemas.microsoft.com/office/2006/metadata/properties"/>
    <ds:schemaRef ds:uri="4e78ffb6-5573-4dae-972d-0246748d492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950</Words>
  <Application>Microsoft Office PowerPoint</Application>
  <PresentationFormat>Widescreen</PresentationFormat>
  <Paragraphs>193</Paragraphs>
  <Slides>10</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Times</vt:lpstr>
      <vt:lpstr>DM Sans Medium</vt:lpstr>
      <vt:lpstr>Fira Sans</vt:lpstr>
      <vt:lpstr>Wingdings</vt:lpstr>
      <vt:lpstr>Otypical Text Regular</vt:lpstr>
      <vt:lpstr>Calibri</vt:lpstr>
      <vt:lpstr>Arial</vt:lpstr>
      <vt:lpstr>DM Sans Bold</vt:lpstr>
      <vt:lpstr>DM Sans</vt:lpstr>
      <vt:lpstr>Lora</vt:lpstr>
      <vt:lpstr>dsm-firmenich</vt:lpstr>
      <vt:lpstr>TILAMAR® OP 40 </vt:lpstr>
      <vt:lpstr>TILAMAR® OP 40 One-for-all by improved formulation stability </vt:lpstr>
      <vt:lpstr>TILAMAR® OP 40</vt:lpstr>
      <vt:lpstr>TILAMAR® OP 40</vt:lpstr>
      <vt:lpstr>TILAMAR® OP 40</vt:lpstr>
      <vt:lpstr>TILAMAR® OP 40</vt:lpstr>
      <vt:lpstr>TILAMAR® OP 40</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tilamar_op40_master_presentation_2025-03</dc:title>
  <dc:creator>Karolina Strojny</dc:creator>
  <cp:lastModifiedBy>Marie-Sophie Meisinger</cp:lastModifiedBy>
  <cp:revision>13</cp:revision>
  <dcterms:created xsi:type="dcterms:W3CDTF">2023-03-31T07:21:36Z</dcterms:created>
  <dcterms:modified xsi:type="dcterms:W3CDTF">2025-05-05T09:25:56Z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2025-05-01T09:57:28Z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3d87c08f-76ed-4b9f-8432-67597ca443f4</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