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Lst>
  <p:notesMasterIdLst>
    <p:notesMasterId r:id="rId23"/>
  </p:notesMasterIdLst>
  <p:sldIdLst>
    <p:sldId id="2447" r:id="rId6"/>
    <p:sldId id="2444" r:id="rId7"/>
    <p:sldId id="2449" r:id="rId8"/>
    <p:sldId id="2448" r:id="rId9"/>
    <p:sldId id="2147472639" r:id="rId10"/>
    <p:sldId id="2147472642" r:id="rId11"/>
    <p:sldId id="2147472646" r:id="rId12"/>
    <p:sldId id="2147472647" r:id="rId13"/>
    <p:sldId id="2147472648" r:id="rId14"/>
    <p:sldId id="2147472643" r:id="rId15"/>
    <p:sldId id="2147472649" r:id="rId16"/>
    <p:sldId id="2147472651" r:id="rId17"/>
    <p:sldId id="2147472641" r:id="rId18"/>
    <p:sldId id="2147472652" r:id="rId19"/>
    <p:sldId id="2147472645" r:id="rId20"/>
    <p:sldId id="2147472871" r:id="rId21"/>
    <p:sldId id="2147472872" r:id="rId22"/>
  </p:sldIdLst>
  <p:sldSz cx="12192000" cy="6858000"/>
  <p:notesSz cx="6858000" cy="9144000"/>
  <p:embeddedFontLst>
    <p:embeddedFont>
      <p:font typeface="DM Sans" pitchFamily="2" charset="0"/>
      <p:regular r:id="rId24"/>
      <p:bold r:id="rId25"/>
      <p:italic r:id="rId26"/>
      <p:boldItalic r:id="rId27"/>
    </p:embeddedFont>
    <p:embeddedFont>
      <p:font typeface="DM Sans Bold" pitchFamily="2" charset="0"/>
      <p:bold r:id="rId28"/>
    </p:embeddedFont>
    <p:embeddedFont>
      <p:font typeface="DM Sans Medium" pitchFamily="2" charset="0"/>
      <p:regular r:id="rId29"/>
      <p:italic r:id="rId30"/>
    </p:embeddedFont>
    <p:embeddedFont>
      <p:font typeface="Fira Sans" panose="020B0503050000020004" pitchFamily="34" charset="0"/>
      <p:regular r:id="rId31"/>
      <p:bold r:id="rId32"/>
      <p:italic r:id="rId33"/>
      <p:boldItalic r:id="rId34"/>
    </p:embeddedFont>
    <p:embeddedFont>
      <p:font typeface="Lora" pitchFamily="2" charset="0"/>
      <p:regular r:id="rId35"/>
      <p:bold r:id="rId36"/>
      <p:italic r:id="rId37"/>
      <p:boldItalic r:id="rId38"/>
    </p:embeddedFont>
    <p:embeddedFont>
      <p:font typeface="Times" panose="02020603050405020304" pitchFamily="18"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8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FF7D64-63BF-148B-BF59-F7F3775F997B}" name="Merita Jakaj" initials="MJ" userId="S::Merita.Jakaj@dsm-firmenich.com::05d8e7e6-4bde-4180-a449-7f59447b0060" providerId="AD"/>
  <p188:author id="{888307BE-629D-B602-DD5D-F4272A46468F}" name="Melanie Waeckel" initials="MW" userId="S::Melanie.Waeckel@dsm.com::3221d8ab-2eff-439f-85d4-718cbb958075" providerId="AD"/>
  <p188:author id="{884E5EF9-D493-103A-CEE0-37F6BBC92760}" name="Melanie Waeckel" initials="MW" userId="S::Melanie.Waeckel@dsm-firmenich.com::3221d8ab-2eff-439f-85d4-718cbb95807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166D"/>
    <a:srgbClr val="DAB5EA"/>
    <a:srgbClr val="EDDDF6"/>
    <a:srgbClr val="FFFFFF"/>
    <a:srgbClr val="EEEEEE"/>
    <a:srgbClr val="F2F4E7"/>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250F29-ACD9-49A5-9ACB-1A08C7CD4906}" v="7" dt="2025-05-05T09:28:00.028"/>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242" autoAdjust="0"/>
  </p:normalViewPr>
  <p:slideViewPr>
    <p:cSldViewPr snapToGrid="0">
      <p:cViewPr varScale="1">
        <p:scale>
          <a:sx n="96" d="100"/>
          <a:sy n="96" d="100"/>
        </p:scale>
        <p:origin x="1032" y="84"/>
      </p:cViewPr>
      <p:guideLst>
        <p:guide pos="3840"/>
        <p:guide orient="horz" pos="2183"/>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3.fntdata"/><Relationship Id="rId39" Type="http://schemas.openxmlformats.org/officeDocument/2006/relationships/font" Target="fonts/font16.fntdata"/><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font" Target="fonts/font11.fntdata"/><Relationship Id="rId42" Type="http://schemas.openxmlformats.org/officeDocument/2006/relationships/font" Target="fonts/font19.fntdata"/><Relationship Id="rId47"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6.fntdata"/><Relationship Id="rId41" Type="http://schemas.openxmlformats.org/officeDocument/2006/relationships/font" Target="fonts/font18.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49"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8.fntdata"/><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stasia Biel" userId="S::anastasia.biel@dsm-firmenich.com::4969d011-70ee-4a2f-96d4-7d7d40a4c8e7" providerId="AD" clId="Web-{291379D8-28F1-F148-55BE-095F954A24BC}"/>
    <pc:docChg chg="modSld">
      <pc:chgData name="Anastasia Biel" userId="S::anastasia.biel@dsm-firmenich.com::4969d011-70ee-4a2f-96d4-7d7d40a4c8e7" providerId="AD" clId="Web-{291379D8-28F1-F148-55BE-095F954A24BC}" dt="2025-04-30T08:18:12.689" v="63" actId="1076"/>
      <pc:docMkLst>
        <pc:docMk/>
      </pc:docMkLst>
      <pc:sldChg chg="addSp delSp modSp">
        <pc:chgData name="Anastasia Biel" userId="S::anastasia.biel@dsm-firmenich.com::4969d011-70ee-4a2f-96d4-7d7d40a4c8e7" providerId="AD" clId="Web-{291379D8-28F1-F148-55BE-095F954A24BC}" dt="2025-04-30T08:18:12.689" v="63" actId="1076"/>
        <pc:sldMkLst>
          <pc:docMk/>
          <pc:sldMk cId="1628397992" sldId="2147472642"/>
        </pc:sldMkLst>
        <pc:spChg chg="add mod">
          <ac:chgData name="Anastasia Biel" userId="S::anastasia.biel@dsm-firmenich.com::4969d011-70ee-4a2f-96d4-7d7d40a4c8e7" providerId="AD" clId="Web-{291379D8-28F1-F148-55BE-095F954A24BC}" dt="2025-04-30T08:17:34.813" v="55" actId="1076"/>
          <ac:spMkLst>
            <pc:docMk/>
            <pc:sldMk cId="1628397992" sldId="2147472642"/>
            <ac:spMk id="7" creationId="{CAF80FF0-E38C-4236-3FF8-A6B4EBA31629}"/>
          </ac:spMkLst>
        </pc:spChg>
        <pc:spChg chg="add mod">
          <ac:chgData name="Anastasia Biel" userId="S::anastasia.biel@dsm-firmenich.com::4969d011-70ee-4a2f-96d4-7d7d40a4c8e7" providerId="AD" clId="Web-{291379D8-28F1-F148-55BE-095F954A24BC}" dt="2025-04-30T08:18:12.689" v="63" actId="1076"/>
          <ac:spMkLst>
            <pc:docMk/>
            <pc:sldMk cId="1628397992" sldId="2147472642"/>
            <ac:spMk id="8" creationId="{70BC6E68-3442-7388-366E-5C28219D9B97}"/>
          </ac:spMkLst>
        </pc:spChg>
        <pc:spChg chg="add mod">
          <ac:chgData name="Anastasia Biel" userId="S::anastasia.biel@dsm-firmenich.com::4969d011-70ee-4a2f-96d4-7d7d40a4c8e7" providerId="AD" clId="Web-{291379D8-28F1-F148-55BE-095F954A24BC}" dt="2025-04-30T08:18:03.689" v="62" actId="1076"/>
          <ac:spMkLst>
            <pc:docMk/>
            <pc:sldMk cId="1628397992" sldId="2147472642"/>
            <ac:spMk id="9" creationId="{8AADEFA2-640D-D059-9E6A-AD3997F9A154}"/>
          </ac:spMkLst>
        </pc:spChg>
        <pc:graphicFrameChg chg="mod modGraphic">
          <ac:chgData name="Anastasia Biel" userId="S::anastasia.biel@dsm-firmenich.com::4969d011-70ee-4a2f-96d4-7d7d40a4c8e7" providerId="AD" clId="Web-{291379D8-28F1-F148-55BE-095F954A24BC}" dt="2025-04-30T08:14:33.432" v="27"/>
          <ac:graphicFrameMkLst>
            <pc:docMk/>
            <pc:sldMk cId="1628397992" sldId="2147472642"/>
            <ac:graphicFrameMk id="12" creationId="{71AD5EE3-41E5-6135-4EA9-A9F31AA0A172}"/>
          </ac:graphicFrameMkLst>
        </pc:graphicFrameChg>
      </pc:sldChg>
      <pc:sldChg chg="modSp">
        <pc:chgData name="Anastasia Biel" userId="S::anastasia.biel@dsm-firmenich.com::4969d011-70ee-4a2f-96d4-7d7d40a4c8e7" providerId="AD" clId="Web-{291379D8-28F1-F148-55BE-095F954A24BC}" dt="2025-04-30T08:13:56.603" v="19"/>
        <pc:sldMkLst>
          <pc:docMk/>
          <pc:sldMk cId="1939653694" sldId="2147472643"/>
        </pc:sldMkLst>
        <pc:spChg chg="mod">
          <ac:chgData name="Anastasia Biel" userId="S::anastasia.biel@dsm-firmenich.com::4969d011-70ee-4a2f-96d4-7d7d40a4c8e7" providerId="AD" clId="Web-{291379D8-28F1-F148-55BE-095F954A24BC}" dt="2025-04-30T08:13:50.134" v="15"/>
          <ac:spMkLst>
            <pc:docMk/>
            <pc:sldMk cId="1939653694" sldId="2147472643"/>
            <ac:spMk id="7" creationId="{E866B0C9-80ED-0185-B35D-103B4B9970E1}"/>
          </ac:spMkLst>
        </pc:spChg>
        <pc:spChg chg="mod">
          <ac:chgData name="Anastasia Biel" userId="S::anastasia.biel@dsm-firmenich.com::4969d011-70ee-4a2f-96d4-7d7d40a4c8e7" providerId="AD" clId="Web-{291379D8-28F1-F148-55BE-095F954A24BC}" dt="2025-04-30T08:13:30.758" v="6"/>
          <ac:spMkLst>
            <pc:docMk/>
            <pc:sldMk cId="1939653694" sldId="2147472643"/>
            <ac:spMk id="27" creationId="{3EDF6246-A094-D5E8-7B7B-2D3A7EF676A9}"/>
          </ac:spMkLst>
        </pc:spChg>
        <pc:spChg chg="mod">
          <ac:chgData name="Anastasia Biel" userId="S::anastasia.biel@dsm-firmenich.com::4969d011-70ee-4a2f-96d4-7d7d40a4c8e7" providerId="AD" clId="Web-{291379D8-28F1-F148-55BE-095F954A24BC}" dt="2025-04-30T08:13:51.587" v="16"/>
          <ac:spMkLst>
            <pc:docMk/>
            <pc:sldMk cId="1939653694" sldId="2147472643"/>
            <ac:spMk id="29" creationId="{F9E274D8-1831-944A-FDA7-62F3B94D7E9F}"/>
          </ac:spMkLst>
        </pc:spChg>
        <pc:spChg chg="mod">
          <ac:chgData name="Anastasia Biel" userId="S::anastasia.biel@dsm-firmenich.com::4969d011-70ee-4a2f-96d4-7d7d40a4c8e7" providerId="AD" clId="Web-{291379D8-28F1-F148-55BE-095F954A24BC}" dt="2025-04-30T08:13:52.759" v="17"/>
          <ac:spMkLst>
            <pc:docMk/>
            <pc:sldMk cId="1939653694" sldId="2147472643"/>
            <ac:spMk id="30" creationId="{96A817F3-2821-55D7-EE6D-C1B35B49304F}"/>
          </ac:spMkLst>
        </pc:spChg>
        <pc:spChg chg="mod">
          <ac:chgData name="Anastasia Biel" userId="S::anastasia.biel@dsm-firmenich.com::4969d011-70ee-4a2f-96d4-7d7d40a4c8e7" providerId="AD" clId="Web-{291379D8-28F1-F148-55BE-095F954A24BC}" dt="2025-04-30T08:13:54.477" v="18"/>
          <ac:spMkLst>
            <pc:docMk/>
            <pc:sldMk cId="1939653694" sldId="2147472643"/>
            <ac:spMk id="31" creationId="{8DDEFBD4-AD2C-1A34-0EA3-F4EAD10E6B60}"/>
          </ac:spMkLst>
        </pc:spChg>
        <pc:spChg chg="mod">
          <ac:chgData name="Anastasia Biel" userId="S::anastasia.biel@dsm-firmenich.com::4969d011-70ee-4a2f-96d4-7d7d40a4c8e7" providerId="AD" clId="Web-{291379D8-28F1-F148-55BE-095F954A24BC}" dt="2025-04-30T08:13:56.603" v="19"/>
          <ac:spMkLst>
            <pc:docMk/>
            <pc:sldMk cId="1939653694" sldId="2147472643"/>
            <ac:spMk id="32" creationId="{DBD1E5CE-0E4E-05A9-87E1-9E8170AFF766}"/>
          </ac:spMkLst>
        </pc:spChg>
      </pc:sldChg>
    </pc:docChg>
  </pc:docChgLst>
  <pc:docChgLst>
    <pc:chgData name="Melanie Waeckel" userId="3221d8ab-2eff-439f-85d4-718cbb958075" providerId="ADAL" clId="{A1638A4E-3282-4D9E-9F33-82B9F5E93CF5}"/>
    <pc:docChg chg="modSld">
      <pc:chgData name="Melanie Waeckel" userId="3221d8ab-2eff-439f-85d4-718cbb958075" providerId="ADAL" clId="{A1638A4E-3282-4D9E-9F33-82B9F5E93CF5}" dt="2025-05-01T09:53:42.564" v="7" actId="20577"/>
      <pc:docMkLst>
        <pc:docMk/>
      </pc:docMkLst>
      <pc:sldChg chg="modSp mod">
        <pc:chgData name="Melanie Waeckel" userId="3221d8ab-2eff-439f-85d4-718cbb958075" providerId="ADAL" clId="{A1638A4E-3282-4D9E-9F33-82B9F5E93CF5}" dt="2025-05-01T09:33:01.287" v="1" actId="122"/>
        <pc:sldMkLst>
          <pc:docMk/>
          <pc:sldMk cId="1581457553" sldId="2448"/>
        </pc:sldMkLst>
        <pc:spChg chg="mod">
          <ac:chgData name="Melanie Waeckel" userId="3221d8ab-2eff-439f-85d4-718cbb958075" providerId="ADAL" clId="{A1638A4E-3282-4D9E-9F33-82B9F5E93CF5}" dt="2025-05-01T09:33:01.287" v="1" actId="122"/>
          <ac:spMkLst>
            <pc:docMk/>
            <pc:sldMk cId="1581457553" sldId="2448"/>
            <ac:spMk id="13" creationId="{3844CDC0-8140-E879-AA89-B064B14EA749}"/>
          </ac:spMkLst>
        </pc:spChg>
      </pc:sldChg>
      <pc:sldChg chg="modSp mod">
        <pc:chgData name="Melanie Waeckel" userId="3221d8ab-2eff-439f-85d4-718cbb958075" providerId="ADAL" clId="{A1638A4E-3282-4D9E-9F33-82B9F5E93CF5}" dt="2025-05-01T09:45:25.419" v="5" actId="20577"/>
        <pc:sldMkLst>
          <pc:docMk/>
          <pc:sldMk cId="471257396" sldId="2147472639"/>
        </pc:sldMkLst>
        <pc:graphicFrameChg chg="modGraphic">
          <ac:chgData name="Melanie Waeckel" userId="3221d8ab-2eff-439f-85d4-718cbb958075" providerId="ADAL" clId="{A1638A4E-3282-4D9E-9F33-82B9F5E93CF5}" dt="2025-05-01T09:45:25.419" v="5" actId="20577"/>
          <ac:graphicFrameMkLst>
            <pc:docMk/>
            <pc:sldMk cId="471257396" sldId="2147472639"/>
            <ac:graphicFrameMk id="10" creationId="{51169373-CCBF-9E93-8EC7-0A78BE171C23}"/>
          </ac:graphicFrameMkLst>
        </pc:graphicFrameChg>
      </pc:sldChg>
      <pc:sldChg chg="modSp mod">
        <pc:chgData name="Melanie Waeckel" userId="3221d8ab-2eff-439f-85d4-718cbb958075" providerId="ADAL" clId="{A1638A4E-3282-4D9E-9F33-82B9F5E93CF5}" dt="2025-05-01T09:34:25.822" v="2" actId="20577"/>
        <pc:sldMkLst>
          <pc:docMk/>
          <pc:sldMk cId="1939653694" sldId="2147472643"/>
        </pc:sldMkLst>
        <pc:spChg chg="mod">
          <ac:chgData name="Melanie Waeckel" userId="3221d8ab-2eff-439f-85d4-718cbb958075" providerId="ADAL" clId="{A1638A4E-3282-4D9E-9F33-82B9F5E93CF5}" dt="2025-05-01T09:34:25.822" v="2" actId="20577"/>
          <ac:spMkLst>
            <pc:docMk/>
            <pc:sldMk cId="1939653694" sldId="2147472643"/>
            <ac:spMk id="19" creationId="{9359E549-9563-D5AE-6F73-233BA949F98C}"/>
          </ac:spMkLst>
        </pc:spChg>
      </pc:sldChg>
      <pc:sldChg chg="modSp mod">
        <pc:chgData name="Melanie Waeckel" userId="3221d8ab-2eff-439f-85d4-718cbb958075" providerId="ADAL" clId="{A1638A4E-3282-4D9E-9F33-82B9F5E93CF5}" dt="2025-05-01T09:35:20.903" v="3" actId="6549"/>
        <pc:sldMkLst>
          <pc:docMk/>
          <pc:sldMk cId="3600088863" sldId="2147472645"/>
        </pc:sldMkLst>
        <pc:spChg chg="mod">
          <ac:chgData name="Melanie Waeckel" userId="3221d8ab-2eff-439f-85d4-718cbb958075" providerId="ADAL" clId="{A1638A4E-3282-4D9E-9F33-82B9F5E93CF5}" dt="2025-05-01T09:35:20.903" v="3" actId="6549"/>
          <ac:spMkLst>
            <pc:docMk/>
            <pc:sldMk cId="3600088863" sldId="2147472645"/>
            <ac:spMk id="3" creationId="{48D4DA39-5A21-2E09-F684-91CFE7B99A7E}"/>
          </ac:spMkLst>
        </pc:spChg>
      </pc:sldChg>
      <pc:sldChg chg="modSp mod">
        <pc:chgData name="Melanie Waeckel" userId="3221d8ab-2eff-439f-85d4-718cbb958075" providerId="ADAL" clId="{A1638A4E-3282-4D9E-9F33-82B9F5E93CF5}" dt="2025-05-01T09:53:42.564" v="7" actId="20577"/>
        <pc:sldMkLst>
          <pc:docMk/>
          <pc:sldMk cId="3414279104" sldId="2147472647"/>
        </pc:sldMkLst>
        <pc:spChg chg="mod">
          <ac:chgData name="Melanie Waeckel" userId="3221d8ab-2eff-439f-85d4-718cbb958075" providerId="ADAL" clId="{A1638A4E-3282-4D9E-9F33-82B9F5E93CF5}" dt="2025-05-01T09:53:42.564" v="7" actId="20577"/>
          <ac:spMkLst>
            <pc:docMk/>
            <pc:sldMk cId="3414279104" sldId="2147472647"/>
            <ac:spMk id="10" creationId="{2810745C-AA16-3C39-E6E2-449B4136061E}"/>
          </ac:spMkLst>
        </pc:spChg>
      </pc:sldChg>
    </pc:docChg>
  </pc:docChgLst>
  <pc:docChgLst>
    <pc:chgData name="Anastasia Biel" userId="4969d011-70ee-4a2f-96d4-7d7d40a4c8e7" providerId="ADAL" clId="{B432E58D-663E-4946-B73F-4F9BD4217FF2}"/>
    <pc:docChg chg="undo custSel modSld">
      <pc:chgData name="Anastasia Biel" userId="4969d011-70ee-4a2f-96d4-7d7d40a4c8e7" providerId="ADAL" clId="{B432E58D-663E-4946-B73F-4F9BD4217FF2}" dt="2025-04-29T16:33:49.920" v="154" actId="207"/>
      <pc:docMkLst>
        <pc:docMk/>
      </pc:docMkLst>
      <pc:sldChg chg="delSp modSp mod">
        <pc:chgData name="Anastasia Biel" userId="4969d011-70ee-4a2f-96d4-7d7d40a4c8e7" providerId="ADAL" clId="{B432E58D-663E-4946-B73F-4F9BD4217FF2}" dt="2025-04-29T15:03:45.705" v="3" actId="478"/>
        <pc:sldMkLst>
          <pc:docMk/>
          <pc:sldMk cId="1837383596" sldId="2444"/>
        </pc:sldMkLst>
        <pc:spChg chg="mod">
          <ac:chgData name="Anastasia Biel" userId="4969d011-70ee-4a2f-96d4-7d7d40a4c8e7" providerId="ADAL" clId="{B432E58D-663E-4946-B73F-4F9BD4217FF2}" dt="2025-04-29T15:03:41.278" v="2" actId="12"/>
          <ac:spMkLst>
            <pc:docMk/>
            <pc:sldMk cId="1837383596" sldId="2444"/>
            <ac:spMk id="12" creationId="{BC42F0CE-E499-8F8D-D78C-DCD0A575649C}"/>
          </ac:spMkLst>
        </pc:spChg>
      </pc:sldChg>
      <pc:sldChg chg="modSp mod">
        <pc:chgData name="Anastasia Biel" userId="4969d011-70ee-4a2f-96d4-7d7d40a4c8e7" providerId="ADAL" clId="{B432E58D-663E-4946-B73F-4F9BD4217FF2}" dt="2025-04-29T15:03:57.531" v="7" actId="113"/>
        <pc:sldMkLst>
          <pc:docMk/>
          <pc:sldMk cId="1742975991" sldId="2447"/>
        </pc:sldMkLst>
        <pc:spChg chg="mod">
          <ac:chgData name="Anastasia Biel" userId="4969d011-70ee-4a2f-96d4-7d7d40a4c8e7" providerId="ADAL" clId="{B432E58D-663E-4946-B73F-4F9BD4217FF2}" dt="2025-04-29T15:03:57.531" v="7" actId="113"/>
          <ac:spMkLst>
            <pc:docMk/>
            <pc:sldMk cId="1742975991" sldId="2447"/>
            <ac:spMk id="27" creationId="{71C94889-ABD5-D3A4-FE78-5D90F241A7FC}"/>
          </ac:spMkLst>
        </pc:spChg>
      </pc:sldChg>
      <pc:sldChg chg="addSp delSp modSp mod">
        <pc:chgData name="Anastasia Biel" userId="4969d011-70ee-4a2f-96d4-7d7d40a4c8e7" providerId="ADAL" clId="{B432E58D-663E-4946-B73F-4F9BD4217FF2}" dt="2025-04-29T15:05:16.561" v="18" actId="12"/>
        <pc:sldMkLst>
          <pc:docMk/>
          <pc:sldMk cId="1581457553" sldId="2448"/>
        </pc:sldMkLst>
        <pc:spChg chg="mod">
          <ac:chgData name="Anastasia Biel" userId="4969d011-70ee-4a2f-96d4-7d7d40a4c8e7" providerId="ADAL" clId="{B432E58D-663E-4946-B73F-4F9BD4217FF2}" dt="2025-04-29T15:05:16.561" v="18" actId="12"/>
          <ac:spMkLst>
            <pc:docMk/>
            <pc:sldMk cId="1581457553" sldId="2448"/>
            <ac:spMk id="3" creationId="{AA530E9C-746A-69CB-AB90-283641115AFC}"/>
          </ac:spMkLst>
        </pc:spChg>
      </pc:sldChg>
      <pc:sldChg chg="delSp modSp mod">
        <pc:chgData name="Anastasia Biel" userId="4969d011-70ee-4a2f-96d4-7d7d40a4c8e7" providerId="ADAL" clId="{B432E58D-663E-4946-B73F-4F9BD4217FF2}" dt="2025-04-29T15:05:40.592" v="19" actId="478"/>
        <pc:sldMkLst>
          <pc:docMk/>
          <pc:sldMk cId="2957210378" sldId="2449"/>
        </pc:sldMkLst>
        <pc:spChg chg="mod">
          <ac:chgData name="Anastasia Biel" userId="4969d011-70ee-4a2f-96d4-7d7d40a4c8e7" providerId="ADAL" clId="{B432E58D-663E-4946-B73F-4F9BD4217FF2}" dt="2025-04-29T15:04:23.544" v="8" actId="12"/>
          <ac:spMkLst>
            <pc:docMk/>
            <pc:sldMk cId="2957210378" sldId="2449"/>
            <ac:spMk id="12" creationId="{BC42F0CE-E499-8F8D-D78C-DCD0A575649C}"/>
          </ac:spMkLst>
        </pc:spChg>
      </pc:sldChg>
      <pc:sldChg chg="modSp mod">
        <pc:chgData name="Anastasia Biel" userId="4969d011-70ee-4a2f-96d4-7d7d40a4c8e7" providerId="ADAL" clId="{B432E58D-663E-4946-B73F-4F9BD4217FF2}" dt="2025-04-29T16:28:37.743" v="132" actId="207"/>
        <pc:sldMkLst>
          <pc:docMk/>
          <pc:sldMk cId="1243765390" sldId="2147472641"/>
        </pc:sldMkLst>
        <pc:spChg chg="mod">
          <ac:chgData name="Anastasia Biel" userId="4969d011-70ee-4a2f-96d4-7d7d40a4c8e7" providerId="ADAL" clId="{B432E58D-663E-4946-B73F-4F9BD4217FF2}" dt="2025-04-29T15:13:59.903" v="103" actId="12"/>
          <ac:spMkLst>
            <pc:docMk/>
            <pc:sldMk cId="1243765390" sldId="2147472641"/>
            <ac:spMk id="18" creationId="{90D195D8-05E9-1B97-328F-F86D9174C7A2}"/>
          </ac:spMkLst>
        </pc:spChg>
        <pc:graphicFrameChg chg="mod modGraphic">
          <ac:chgData name="Anastasia Biel" userId="4969d011-70ee-4a2f-96d4-7d7d40a4c8e7" providerId="ADAL" clId="{B432E58D-663E-4946-B73F-4F9BD4217FF2}" dt="2025-04-29T16:28:37.743" v="132" actId="207"/>
          <ac:graphicFrameMkLst>
            <pc:docMk/>
            <pc:sldMk cId="1243765390" sldId="2147472641"/>
            <ac:graphicFrameMk id="3" creationId="{33317BBB-26F9-F682-A27A-9C0D02828EEE}"/>
          </ac:graphicFrameMkLst>
        </pc:graphicFrameChg>
      </pc:sldChg>
      <pc:sldChg chg="addSp delSp modSp mod">
        <pc:chgData name="Anastasia Biel" userId="4969d011-70ee-4a2f-96d4-7d7d40a4c8e7" providerId="ADAL" clId="{B432E58D-663E-4946-B73F-4F9BD4217FF2}" dt="2025-04-29T16:33:49.920" v="154" actId="207"/>
        <pc:sldMkLst>
          <pc:docMk/>
          <pc:sldMk cId="1628397992" sldId="2147472642"/>
        </pc:sldMkLst>
        <pc:spChg chg="add del mod">
          <ac:chgData name="Anastasia Biel" userId="4969d011-70ee-4a2f-96d4-7d7d40a4c8e7" providerId="ADAL" clId="{B432E58D-663E-4946-B73F-4F9BD4217FF2}" dt="2025-04-29T15:06:08.895" v="24" actId="207"/>
          <ac:spMkLst>
            <pc:docMk/>
            <pc:sldMk cId="1628397992" sldId="2147472642"/>
            <ac:spMk id="3" creationId="{FEBBF1E7-07FF-CFAD-61D9-2D0C1C398467}"/>
          </ac:spMkLst>
        </pc:spChg>
        <pc:graphicFrameChg chg="mod modGraphic">
          <ac:chgData name="Anastasia Biel" userId="4969d011-70ee-4a2f-96d4-7d7d40a4c8e7" providerId="ADAL" clId="{B432E58D-663E-4946-B73F-4F9BD4217FF2}" dt="2025-04-29T16:33:49.920" v="154" actId="207"/>
          <ac:graphicFrameMkLst>
            <pc:docMk/>
            <pc:sldMk cId="1628397992" sldId="2147472642"/>
            <ac:graphicFrameMk id="12" creationId="{71AD5EE3-41E5-6135-4EA9-A9F31AA0A172}"/>
          </ac:graphicFrameMkLst>
        </pc:graphicFrameChg>
      </pc:sldChg>
      <pc:sldChg chg="modSp mod">
        <pc:chgData name="Anastasia Biel" userId="4969d011-70ee-4a2f-96d4-7d7d40a4c8e7" providerId="ADAL" clId="{B432E58D-663E-4946-B73F-4F9BD4217FF2}" dt="2025-04-29T15:12:52.936" v="93" actId="20577"/>
        <pc:sldMkLst>
          <pc:docMk/>
          <pc:sldMk cId="1939653694" sldId="2147472643"/>
        </pc:sldMkLst>
        <pc:spChg chg="mod">
          <ac:chgData name="Anastasia Biel" userId="4969d011-70ee-4a2f-96d4-7d7d40a4c8e7" providerId="ADAL" clId="{B432E58D-663E-4946-B73F-4F9BD4217FF2}" dt="2025-04-29T15:12:39.530" v="89" actId="208"/>
          <ac:spMkLst>
            <pc:docMk/>
            <pc:sldMk cId="1939653694" sldId="2147472643"/>
            <ac:spMk id="7" creationId="{E866B0C9-80ED-0185-B35D-103B4B9970E1}"/>
          </ac:spMkLst>
        </pc:spChg>
        <pc:spChg chg="mod">
          <ac:chgData name="Anastasia Biel" userId="4969d011-70ee-4a2f-96d4-7d7d40a4c8e7" providerId="ADAL" clId="{B432E58D-663E-4946-B73F-4F9BD4217FF2}" dt="2025-04-29T15:12:48.670" v="91" actId="207"/>
          <ac:spMkLst>
            <pc:docMk/>
            <pc:sldMk cId="1939653694" sldId="2147472643"/>
            <ac:spMk id="19" creationId="{9359E549-9563-D5AE-6F73-233BA949F98C}"/>
          </ac:spMkLst>
        </pc:spChg>
        <pc:spChg chg="mod">
          <ac:chgData name="Anastasia Biel" userId="4969d011-70ee-4a2f-96d4-7d7d40a4c8e7" providerId="ADAL" clId="{B432E58D-663E-4946-B73F-4F9BD4217FF2}" dt="2025-04-29T15:11:24.341" v="74" actId="207"/>
          <ac:spMkLst>
            <pc:docMk/>
            <pc:sldMk cId="1939653694" sldId="2147472643"/>
            <ac:spMk id="26" creationId="{87BC5657-79C9-2B44-A27A-8D63C709AAD5}"/>
          </ac:spMkLst>
        </pc:spChg>
        <pc:spChg chg="mod">
          <ac:chgData name="Anastasia Biel" userId="4969d011-70ee-4a2f-96d4-7d7d40a4c8e7" providerId="ADAL" clId="{B432E58D-663E-4946-B73F-4F9BD4217FF2}" dt="2025-04-29T15:12:42.502" v="90" actId="208"/>
          <ac:spMkLst>
            <pc:docMk/>
            <pc:sldMk cId="1939653694" sldId="2147472643"/>
            <ac:spMk id="27" creationId="{3EDF6246-A094-D5E8-7B7B-2D3A7EF676A9}"/>
          </ac:spMkLst>
        </pc:spChg>
        <pc:spChg chg="mod">
          <ac:chgData name="Anastasia Biel" userId="4969d011-70ee-4a2f-96d4-7d7d40a4c8e7" providerId="ADAL" clId="{B432E58D-663E-4946-B73F-4F9BD4217FF2}" dt="2025-04-29T15:12:36.074" v="88" actId="208"/>
          <ac:spMkLst>
            <pc:docMk/>
            <pc:sldMk cId="1939653694" sldId="2147472643"/>
            <ac:spMk id="29" creationId="{F9E274D8-1831-944A-FDA7-62F3B94D7E9F}"/>
          </ac:spMkLst>
        </pc:spChg>
        <pc:spChg chg="mod">
          <ac:chgData name="Anastasia Biel" userId="4969d011-70ee-4a2f-96d4-7d7d40a4c8e7" providerId="ADAL" clId="{B432E58D-663E-4946-B73F-4F9BD4217FF2}" dt="2025-04-29T15:12:24.336" v="87" actId="208"/>
          <ac:spMkLst>
            <pc:docMk/>
            <pc:sldMk cId="1939653694" sldId="2147472643"/>
            <ac:spMk id="30" creationId="{96A817F3-2821-55D7-EE6D-C1B35B49304F}"/>
          </ac:spMkLst>
        </pc:spChg>
        <pc:spChg chg="mod">
          <ac:chgData name="Anastasia Biel" userId="4969d011-70ee-4a2f-96d4-7d7d40a4c8e7" providerId="ADAL" clId="{B432E58D-663E-4946-B73F-4F9BD4217FF2}" dt="2025-04-29T15:12:20.344" v="86" actId="208"/>
          <ac:spMkLst>
            <pc:docMk/>
            <pc:sldMk cId="1939653694" sldId="2147472643"/>
            <ac:spMk id="31" creationId="{8DDEFBD4-AD2C-1A34-0EA3-F4EAD10E6B60}"/>
          </ac:spMkLst>
        </pc:spChg>
        <pc:spChg chg="mod">
          <ac:chgData name="Anastasia Biel" userId="4969d011-70ee-4a2f-96d4-7d7d40a4c8e7" providerId="ADAL" clId="{B432E58D-663E-4946-B73F-4F9BD4217FF2}" dt="2025-04-29T15:12:17.188" v="85" actId="208"/>
          <ac:spMkLst>
            <pc:docMk/>
            <pc:sldMk cId="1939653694" sldId="2147472643"/>
            <ac:spMk id="32" creationId="{DBD1E5CE-0E4E-05A9-87E1-9E8170AFF766}"/>
          </ac:spMkLst>
        </pc:spChg>
        <pc:spChg chg="mod">
          <ac:chgData name="Anastasia Biel" userId="4969d011-70ee-4a2f-96d4-7d7d40a4c8e7" providerId="ADAL" clId="{B432E58D-663E-4946-B73F-4F9BD4217FF2}" dt="2025-04-29T15:12:09.380" v="84" actId="208"/>
          <ac:spMkLst>
            <pc:docMk/>
            <pc:sldMk cId="1939653694" sldId="2147472643"/>
            <ac:spMk id="34" creationId="{CBAAEFF4-2092-43DC-494E-1F0320DE6EF8}"/>
          </ac:spMkLst>
        </pc:spChg>
        <pc:spChg chg="mod">
          <ac:chgData name="Anastasia Biel" userId="4969d011-70ee-4a2f-96d4-7d7d40a4c8e7" providerId="ADAL" clId="{B432E58D-663E-4946-B73F-4F9BD4217FF2}" dt="2025-04-29T15:12:52.936" v="93" actId="20577"/>
          <ac:spMkLst>
            <pc:docMk/>
            <pc:sldMk cId="1939653694" sldId="2147472643"/>
            <ac:spMk id="36" creationId="{783D1ECC-B96D-9CDF-417C-EC800896426F}"/>
          </ac:spMkLst>
        </pc:spChg>
      </pc:sldChg>
      <pc:sldChg chg="modSp mod">
        <pc:chgData name="Anastasia Biel" userId="4969d011-70ee-4a2f-96d4-7d7d40a4c8e7" providerId="ADAL" clId="{B432E58D-663E-4946-B73F-4F9BD4217FF2}" dt="2025-04-29T16:33:15.072" v="151" actId="20577"/>
        <pc:sldMkLst>
          <pc:docMk/>
          <pc:sldMk cId="3600088863" sldId="2147472645"/>
        </pc:sldMkLst>
        <pc:spChg chg="mod">
          <ac:chgData name="Anastasia Biel" userId="4969d011-70ee-4a2f-96d4-7d7d40a4c8e7" providerId="ADAL" clId="{B432E58D-663E-4946-B73F-4F9BD4217FF2}" dt="2025-04-29T16:33:15.072" v="151" actId="20577"/>
          <ac:spMkLst>
            <pc:docMk/>
            <pc:sldMk cId="3600088863" sldId="2147472645"/>
            <ac:spMk id="3" creationId="{48D4DA39-5A21-2E09-F684-91CFE7B99A7E}"/>
          </ac:spMkLst>
        </pc:spChg>
      </pc:sldChg>
      <pc:sldChg chg="modSp mod">
        <pc:chgData name="Anastasia Biel" userId="4969d011-70ee-4a2f-96d4-7d7d40a4c8e7" providerId="ADAL" clId="{B432E58D-663E-4946-B73F-4F9BD4217FF2}" dt="2025-04-29T15:10:40.833" v="65" actId="12"/>
        <pc:sldMkLst>
          <pc:docMk/>
          <pc:sldMk cId="4239446822" sldId="2147472646"/>
        </pc:sldMkLst>
        <pc:spChg chg="mod">
          <ac:chgData name="Anastasia Biel" userId="4969d011-70ee-4a2f-96d4-7d7d40a4c8e7" providerId="ADAL" clId="{B432E58D-663E-4946-B73F-4F9BD4217FF2}" dt="2025-04-29T15:10:29.913" v="64" actId="207"/>
          <ac:spMkLst>
            <pc:docMk/>
            <pc:sldMk cId="4239446822" sldId="2147472646"/>
            <ac:spMk id="3" creationId="{AC947527-52E9-A652-FD32-0A7F7C57C8F6}"/>
          </ac:spMkLst>
        </pc:spChg>
        <pc:spChg chg="mod">
          <ac:chgData name="Anastasia Biel" userId="4969d011-70ee-4a2f-96d4-7d7d40a4c8e7" providerId="ADAL" clId="{B432E58D-663E-4946-B73F-4F9BD4217FF2}" dt="2025-04-29T15:10:40.833" v="65" actId="12"/>
          <ac:spMkLst>
            <pc:docMk/>
            <pc:sldMk cId="4239446822" sldId="2147472646"/>
            <ac:spMk id="10" creationId="{2810745C-AA16-3C39-E6E2-449B4136061E}"/>
          </ac:spMkLst>
        </pc:spChg>
      </pc:sldChg>
      <pc:sldChg chg="modSp mod">
        <pc:chgData name="Anastasia Biel" userId="4969d011-70ee-4a2f-96d4-7d7d40a4c8e7" providerId="ADAL" clId="{B432E58D-663E-4946-B73F-4F9BD4217FF2}" dt="2025-04-29T15:11:01.879" v="68" actId="207"/>
        <pc:sldMkLst>
          <pc:docMk/>
          <pc:sldMk cId="3414279104" sldId="2147472647"/>
        </pc:sldMkLst>
        <pc:spChg chg="mod">
          <ac:chgData name="Anastasia Biel" userId="4969d011-70ee-4a2f-96d4-7d7d40a4c8e7" providerId="ADAL" clId="{B432E58D-663E-4946-B73F-4F9BD4217FF2}" dt="2025-04-29T15:10:49.452" v="66" actId="207"/>
          <ac:spMkLst>
            <pc:docMk/>
            <pc:sldMk cId="3414279104" sldId="2147472647"/>
            <ac:spMk id="3" creationId="{177BF644-E491-D77D-03DB-2C880666B573}"/>
          </ac:spMkLst>
        </pc:spChg>
        <pc:spChg chg="mod">
          <ac:chgData name="Anastasia Biel" userId="4969d011-70ee-4a2f-96d4-7d7d40a4c8e7" providerId="ADAL" clId="{B432E58D-663E-4946-B73F-4F9BD4217FF2}" dt="2025-04-29T15:11:01.879" v="68" actId="207"/>
          <ac:spMkLst>
            <pc:docMk/>
            <pc:sldMk cId="3414279104" sldId="2147472647"/>
            <ac:spMk id="10" creationId="{2810745C-AA16-3C39-E6E2-449B4136061E}"/>
          </ac:spMkLst>
        </pc:spChg>
      </pc:sldChg>
      <pc:sldChg chg="modSp mod">
        <pc:chgData name="Anastasia Biel" userId="4969d011-70ee-4a2f-96d4-7d7d40a4c8e7" providerId="ADAL" clId="{B432E58D-663E-4946-B73F-4F9BD4217FF2}" dt="2025-04-29T15:11:19.318" v="73" actId="207"/>
        <pc:sldMkLst>
          <pc:docMk/>
          <pc:sldMk cId="2841615787" sldId="2147472648"/>
        </pc:sldMkLst>
        <pc:spChg chg="mod">
          <ac:chgData name="Anastasia Biel" userId="4969d011-70ee-4a2f-96d4-7d7d40a4c8e7" providerId="ADAL" clId="{B432E58D-663E-4946-B73F-4F9BD4217FF2}" dt="2025-04-29T15:11:07.895" v="69" actId="207"/>
          <ac:spMkLst>
            <pc:docMk/>
            <pc:sldMk cId="2841615787" sldId="2147472648"/>
            <ac:spMk id="10" creationId="{07A3CE04-0F69-2EDB-98E8-CB5D6DECAA58}"/>
          </ac:spMkLst>
        </pc:spChg>
        <pc:spChg chg="mod">
          <ac:chgData name="Anastasia Biel" userId="4969d011-70ee-4a2f-96d4-7d7d40a4c8e7" providerId="ADAL" clId="{B432E58D-663E-4946-B73F-4F9BD4217FF2}" dt="2025-04-29T15:11:19.318" v="73" actId="207"/>
          <ac:spMkLst>
            <pc:docMk/>
            <pc:sldMk cId="2841615787" sldId="2147472648"/>
            <ac:spMk id="16" creationId="{19A63EFA-3B8C-8C8F-471C-03C7579C31C0}"/>
          </ac:spMkLst>
        </pc:spChg>
        <pc:spChg chg="mod">
          <ac:chgData name="Anastasia Biel" userId="4969d011-70ee-4a2f-96d4-7d7d40a4c8e7" providerId="ADAL" clId="{B432E58D-663E-4946-B73F-4F9BD4217FF2}" dt="2025-04-29T15:11:17.393" v="72" actId="207"/>
          <ac:spMkLst>
            <pc:docMk/>
            <pc:sldMk cId="2841615787" sldId="2147472648"/>
            <ac:spMk id="17" creationId="{D15CDB01-C2C5-A039-8220-82C5FCCCB388}"/>
          </ac:spMkLst>
        </pc:spChg>
      </pc:sldChg>
      <pc:sldChg chg="modSp mod">
        <pc:chgData name="Anastasia Biel" userId="4969d011-70ee-4a2f-96d4-7d7d40a4c8e7" providerId="ADAL" clId="{B432E58D-663E-4946-B73F-4F9BD4217FF2}" dt="2025-04-29T15:13:14.736" v="96" actId="12"/>
        <pc:sldMkLst>
          <pc:docMk/>
          <pc:sldMk cId="3406933298" sldId="2147472649"/>
        </pc:sldMkLst>
        <pc:spChg chg="mod">
          <ac:chgData name="Anastasia Biel" userId="4969d011-70ee-4a2f-96d4-7d7d40a4c8e7" providerId="ADAL" clId="{B432E58D-663E-4946-B73F-4F9BD4217FF2}" dt="2025-04-29T15:12:59.489" v="94" actId="207"/>
          <ac:spMkLst>
            <pc:docMk/>
            <pc:sldMk cId="3406933298" sldId="2147472649"/>
            <ac:spMk id="17" creationId="{460F5A80-8E29-7AE0-9972-F844171C3FA1}"/>
          </ac:spMkLst>
        </pc:spChg>
        <pc:spChg chg="mod">
          <ac:chgData name="Anastasia Biel" userId="4969d011-70ee-4a2f-96d4-7d7d40a4c8e7" providerId="ADAL" clId="{B432E58D-663E-4946-B73F-4F9BD4217FF2}" dt="2025-04-29T15:13:08.317" v="95" actId="12"/>
          <ac:spMkLst>
            <pc:docMk/>
            <pc:sldMk cId="3406933298" sldId="2147472649"/>
            <ac:spMk id="18" creationId="{2D39DEB0-74A4-EC20-C599-978B4CC71C46}"/>
          </ac:spMkLst>
        </pc:spChg>
        <pc:spChg chg="mod">
          <ac:chgData name="Anastasia Biel" userId="4969d011-70ee-4a2f-96d4-7d7d40a4c8e7" providerId="ADAL" clId="{B432E58D-663E-4946-B73F-4F9BD4217FF2}" dt="2025-04-29T15:13:14.736" v="96" actId="12"/>
          <ac:spMkLst>
            <pc:docMk/>
            <pc:sldMk cId="3406933298" sldId="2147472649"/>
            <ac:spMk id="19" creationId="{1AD48CEC-27BF-7177-0332-884BBF6DACB9}"/>
          </ac:spMkLst>
        </pc:spChg>
      </pc:sldChg>
      <pc:sldChg chg="modSp mod">
        <pc:chgData name="Anastasia Biel" userId="4969d011-70ee-4a2f-96d4-7d7d40a4c8e7" providerId="ADAL" clId="{B432E58D-663E-4946-B73F-4F9BD4217FF2}" dt="2025-04-29T15:13:38.054" v="101" actId="12"/>
        <pc:sldMkLst>
          <pc:docMk/>
          <pc:sldMk cId="1423891226" sldId="2147472651"/>
        </pc:sldMkLst>
        <pc:spChg chg="mod">
          <ac:chgData name="Anastasia Biel" userId="4969d011-70ee-4a2f-96d4-7d7d40a4c8e7" providerId="ADAL" clId="{B432E58D-663E-4946-B73F-4F9BD4217FF2}" dt="2025-04-29T15:13:38.054" v="101" actId="12"/>
          <ac:spMkLst>
            <pc:docMk/>
            <pc:sldMk cId="1423891226" sldId="2147472651"/>
            <ac:spMk id="3" creationId="{A3834C77-8B13-BDA8-BA05-8F70E6680A32}"/>
          </ac:spMkLst>
        </pc:spChg>
        <pc:spChg chg="mod">
          <ac:chgData name="Anastasia Biel" userId="4969d011-70ee-4a2f-96d4-7d7d40a4c8e7" providerId="ADAL" clId="{B432E58D-663E-4946-B73F-4F9BD4217FF2}" dt="2025-04-29T15:13:22.784" v="99" actId="207"/>
          <ac:spMkLst>
            <pc:docMk/>
            <pc:sldMk cId="1423891226" sldId="2147472651"/>
            <ac:spMk id="10" creationId="{1891A4EE-642C-BB06-0703-64F072513816}"/>
          </ac:spMkLst>
        </pc:spChg>
      </pc:sldChg>
      <pc:sldChg chg="addSp delSp modSp mod">
        <pc:chgData name="Anastasia Biel" userId="4969d011-70ee-4a2f-96d4-7d7d40a4c8e7" providerId="ADAL" clId="{B432E58D-663E-4946-B73F-4F9BD4217FF2}" dt="2025-04-29T16:32:57.853" v="147" actId="478"/>
        <pc:sldMkLst>
          <pc:docMk/>
          <pc:sldMk cId="2152882359" sldId="2147472652"/>
        </pc:sldMkLst>
        <pc:spChg chg="mod">
          <ac:chgData name="Anastasia Biel" userId="4969d011-70ee-4a2f-96d4-7d7d40a4c8e7" providerId="ADAL" clId="{B432E58D-663E-4946-B73F-4F9BD4217FF2}" dt="2025-04-29T15:13:51.591" v="102" actId="12"/>
          <ac:spMkLst>
            <pc:docMk/>
            <pc:sldMk cId="2152882359" sldId="2147472652"/>
            <ac:spMk id="18" creationId="{90D195D8-05E9-1B97-328F-F86D9174C7A2}"/>
          </ac:spMkLst>
        </pc:spChg>
        <pc:graphicFrameChg chg="mod modGraphic">
          <ac:chgData name="Anastasia Biel" userId="4969d011-70ee-4a2f-96d4-7d7d40a4c8e7" providerId="ADAL" clId="{B432E58D-663E-4946-B73F-4F9BD4217FF2}" dt="2025-04-29T16:32:40.106" v="146"/>
          <ac:graphicFrameMkLst>
            <pc:docMk/>
            <pc:sldMk cId="2152882359" sldId="2147472652"/>
            <ac:graphicFrameMk id="3" creationId="{33317BBB-26F9-F682-A27A-9C0D02828EEE}"/>
          </ac:graphicFrameMkLst>
        </pc:graphicFrameChg>
      </pc:sldChg>
    </pc:docChg>
  </pc:docChgLst>
  <pc:docChgLst>
    <pc:chgData name="Melanie Waeckel" userId="3221d8ab-2eff-439f-85d4-718cbb958075" providerId="ADAL" clId="{A5178605-D140-4C29-B42B-F25F9D36CDAE}"/>
    <pc:docChg chg="undo custSel addSld delSld modSld">
      <pc:chgData name="Melanie Waeckel" userId="3221d8ab-2eff-439f-85d4-718cbb958075" providerId="ADAL" clId="{A5178605-D140-4C29-B42B-F25F9D36CDAE}" dt="2025-01-07T15:00:35.285" v="60" actId="478"/>
      <pc:docMkLst>
        <pc:docMk/>
      </pc:docMkLst>
      <pc:sldChg chg="delSp mod">
        <pc:chgData name="Melanie Waeckel" userId="3221d8ab-2eff-439f-85d4-718cbb958075" providerId="ADAL" clId="{A5178605-D140-4C29-B42B-F25F9D36CDAE}" dt="2025-01-07T14:48:53.433" v="7" actId="478"/>
        <pc:sldMkLst>
          <pc:docMk/>
          <pc:sldMk cId="1837383596" sldId="2444"/>
        </pc:sldMkLst>
      </pc:sldChg>
      <pc:sldChg chg="addCm">
        <pc:chgData name="Melanie Waeckel" userId="3221d8ab-2eff-439f-85d4-718cbb958075" providerId="ADAL" clId="{A5178605-D140-4C29-B42B-F25F9D36CDAE}" dt="2025-01-07T14:54:23.778" v="37"/>
        <pc:sldMkLst>
          <pc:docMk/>
          <pc:sldMk cId="2550484825" sldId="2445"/>
        </pc:sldMkLst>
        <pc:extLst>
          <p:ext xmlns:p="http://schemas.openxmlformats.org/presentationml/2006/main" uri="{D6D511B9-2390-475A-947B-AFAB55BFBCF1}">
            <pc226:cmChg xmlns:pc226="http://schemas.microsoft.com/office/powerpoint/2022/06/main/command" chg="add">
              <pc226:chgData name="Melanie Waeckel" userId="3221d8ab-2eff-439f-85d4-718cbb958075" providerId="ADAL" clId="{A5178605-D140-4C29-B42B-F25F9D36CDAE}" dt="2025-01-07T14:54:23.778" v="37"/>
              <pc2:cmMkLst xmlns:pc2="http://schemas.microsoft.com/office/powerpoint/2019/9/main/command">
                <pc:docMk/>
                <pc:sldMk cId="2550484825" sldId="2445"/>
                <pc2:cmMk id="{B4BD4395-1530-49B7-BA07-51214D1C1025}"/>
              </pc2:cmMkLst>
            </pc226:cmChg>
          </p:ext>
        </pc:extLst>
      </pc:sldChg>
      <pc:sldChg chg="delSp mod">
        <pc:chgData name="Melanie Waeckel" userId="3221d8ab-2eff-439f-85d4-718cbb958075" providerId="ADAL" clId="{A5178605-D140-4C29-B42B-F25F9D36CDAE}" dt="2025-01-07T14:48:47.488" v="5" actId="478"/>
        <pc:sldMkLst>
          <pc:docMk/>
          <pc:sldMk cId="1581457553" sldId="2448"/>
        </pc:sldMkLst>
      </pc:sldChg>
      <pc:sldChg chg="delSp mod">
        <pc:chgData name="Melanie Waeckel" userId="3221d8ab-2eff-439f-85d4-718cbb958075" providerId="ADAL" clId="{A5178605-D140-4C29-B42B-F25F9D36CDAE}" dt="2025-01-07T14:48:50.665" v="6" actId="478"/>
        <pc:sldMkLst>
          <pc:docMk/>
          <pc:sldMk cId="2957210378" sldId="2449"/>
        </pc:sldMkLst>
      </pc:sldChg>
      <pc:sldChg chg="delSp mod">
        <pc:chgData name="Melanie Waeckel" userId="3221d8ab-2eff-439f-85d4-718cbb958075" providerId="ADAL" clId="{A5178605-D140-4C29-B42B-F25F9D36CDAE}" dt="2025-01-07T14:48:44.128" v="4" actId="478"/>
        <pc:sldMkLst>
          <pc:docMk/>
          <pc:sldMk cId="471257396" sldId="2147472639"/>
        </pc:sldMkLst>
      </pc:sldChg>
      <pc:sldChg chg="delSp modSp mod">
        <pc:chgData name="Melanie Waeckel" userId="3221d8ab-2eff-439f-85d4-718cbb958075" providerId="ADAL" clId="{A5178605-D140-4C29-B42B-F25F9D36CDAE}" dt="2025-01-07T14:53:05.362" v="33" actId="478"/>
        <pc:sldMkLst>
          <pc:docMk/>
          <pc:sldMk cId="1243765390" sldId="2147472641"/>
        </pc:sldMkLst>
      </pc:sldChg>
      <pc:sldChg chg="addSp delSp mod modNotesTx">
        <pc:chgData name="Melanie Waeckel" userId="3221d8ab-2eff-439f-85d4-718cbb958075" providerId="ADAL" clId="{A5178605-D140-4C29-B42B-F25F9D36CDAE}" dt="2025-01-07T14:56:10.549" v="52"/>
        <pc:sldMkLst>
          <pc:docMk/>
          <pc:sldMk cId="1628397992" sldId="2147472642"/>
        </pc:sldMkLst>
      </pc:sldChg>
      <pc:sldChg chg="delSp mod">
        <pc:chgData name="Melanie Waeckel" userId="3221d8ab-2eff-439f-85d4-718cbb958075" providerId="ADAL" clId="{A5178605-D140-4C29-B42B-F25F9D36CDAE}" dt="2025-01-07T14:51:17.143" v="23" actId="478"/>
        <pc:sldMkLst>
          <pc:docMk/>
          <pc:sldMk cId="1939653694" sldId="2147472643"/>
        </pc:sldMkLst>
      </pc:sldChg>
      <pc:sldChg chg="delSp modSp mod modNotesTx">
        <pc:chgData name="Melanie Waeckel" userId="3221d8ab-2eff-439f-85d4-718cbb958075" providerId="ADAL" clId="{A5178605-D140-4C29-B42B-F25F9D36CDAE}" dt="2025-01-07T14:58:05.890" v="53" actId="20577"/>
        <pc:sldMkLst>
          <pc:docMk/>
          <pc:sldMk cId="4239446822" sldId="2147472646"/>
        </pc:sldMkLst>
      </pc:sldChg>
      <pc:sldChg chg="delSp modSp mod modNotesTx">
        <pc:chgData name="Melanie Waeckel" userId="3221d8ab-2eff-439f-85d4-718cbb958075" providerId="ADAL" clId="{A5178605-D140-4C29-B42B-F25F9D36CDAE}" dt="2025-01-07T14:59:27.475" v="55" actId="20577"/>
        <pc:sldMkLst>
          <pc:docMk/>
          <pc:sldMk cId="3414279104" sldId="2147472647"/>
        </pc:sldMkLst>
      </pc:sldChg>
      <pc:sldChg chg="delSp modSp mod modNotesTx">
        <pc:chgData name="Melanie Waeckel" userId="3221d8ab-2eff-439f-85d4-718cbb958075" providerId="ADAL" clId="{A5178605-D140-4C29-B42B-F25F9D36CDAE}" dt="2025-01-07T14:59:40.981" v="59" actId="20577"/>
        <pc:sldMkLst>
          <pc:docMk/>
          <pc:sldMk cId="2841615787" sldId="2147472648"/>
        </pc:sldMkLst>
      </pc:sldChg>
      <pc:sldChg chg="delSp mod">
        <pc:chgData name="Melanie Waeckel" userId="3221d8ab-2eff-439f-85d4-718cbb958075" providerId="ADAL" clId="{A5178605-D140-4C29-B42B-F25F9D36CDAE}" dt="2025-01-07T14:51:24.480" v="24" actId="478"/>
        <pc:sldMkLst>
          <pc:docMk/>
          <pc:sldMk cId="3406933298" sldId="2147472649"/>
        </pc:sldMkLst>
      </pc:sldChg>
      <pc:sldChg chg="delSp mod">
        <pc:chgData name="Melanie Waeckel" userId="3221d8ab-2eff-439f-85d4-718cbb958075" providerId="ADAL" clId="{A5178605-D140-4C29-B42B-F25F9D36CDAE}" dt="2025-01-07T15:00:35.285" v="60" actId="478"/>
        <pc:sldMkLst>
          <pc:docMk/>
          <pc:sldMk cId="1423891226" sldId="2147472651"/>
        </pc:sldMkLst>
      </pc:sldChg>
      <pc:sldChg chg="delSp mod">
        <pc:chgData name="Melanie Waeckel" userId="3221d8ab-2eff-439f-85d4-718cbb958075" providerId="ADAL" clId="{A5178605-D140-4C29-B42B-F25F9D36CDAE}" dt="2025-01-07T14:52:32.568" v="32" actId="478"/>
        <pc:sldMkLst>
          <pc:docMk/>
          <pc:sldMk cId="2152882359" sldId="2147472652"/>
        </pc:sldMkLst>
      </pc:sldChg>
      <pc:sldChg chg="del">
        <pc:chgData name="Melanie Waeckel" userId="3221d8ab-2eff-439f-85d4-718cbb958075" providerId="ADAL" clId="{A5178605-D140-4C29-B42B-F25F9D36CDAE}" dt="2025-01-07T14:53:57.251" v="35" actId="47"/>
        <pc:sldMkLst>
          <pc:docMk/>
          <pc:sldMk cId="1697858043" sldId="2147472861"/>
        </pc:sldMkLst>
      </pc:sldChg>
      <pc:sldChg chg="add addCm">
        <pc:chgData name="Melanie Waeckel" userId="3221d8ab-2eff-439f-85d4-718cbb958075" providerId="ADAL" clId="{A5178605-D140-4C29-B42B-F25F9D36CDAE}" dt="2025-01-07T14:54:09.274" v="36"/>
        <pc:sldMkLst>
          <pc:docMk/>
          <pc:sldMk cId="3034565225" sldId="2147472863"/>
        </pc:sldMkLst>
        <pc:extLst>
          <p:ext xmlns:p="http://schemas.openxmlformats.org/presentationml/2006/main" uri="{D6D511B9-2390-475A-947B-AFAB55BFBCF1}">
            <pc226:cmChg xmlns:pc226="http://schemas.microsoft.com/office/powerpoint/2022/06/main/command" chg="add">
              <pc226:chgData name="Melanie Waeckel" userId="3221d8ab-2eff-439f-85d4-718cbb958075" providerId="ADAL" clId="{A5178605-D140-4C29-B42B-F25F9D36CDAE}" dt="2025-01-07T14:54:09.274" v="36"/>
              <pc2:cmMkLst xmlns:pc2="http://schemas.microsoft.com/office/powerpoint/2019/9/main/command">
                <pc:docMk/>
                <pc:sldMk cId="3034565225" sldId="2147472863"/>
                <pc2:cmMk id="{F473EA97-4872-4704-B49D-982A3E77EE64}"/>
              </pc2:cmMkLst>
            </pc226:cmChg>
          </p:ext>
        </pc:extLst>
      </pc:sldChg>
    </pc:docChg>
  </pc:docChgLst>
  <pc:docChgLst>
    <pc:chgData name="Anastasia Biel" userId="4969d011-70ee-4a2f-96d4-7d7d40a4c8e7" providerId="ADAL" clId="{2ED5E481-13B1-4CC4-8A7A-FB0843673EAF}"/>
    <pc:docChg chg="modSld">
      <pc:chgData name="Anastasia Biel" userId="4969d011-70ee-4a2f-96d4-7d7d40a4c8e7" providerId="ADAL" clId="{2ED5E481-13B1-4CC4-8A7A-FB0843673EAF}" dt="2025-04-30T16:36:04.606" v="7" actId="1076"/>
      <pc:docMkLst>
        <pc:docMk/>
      </pc:docMkLst>
      <pc:sldChg chg="addSp modSp mod">
        <pc:chgData name="Anastasia Biel" userId="4969d011-70ee-4a2f-96d4-7d7d40a4c8e7" providerId="ADAL" clId="{2ED5E481-13B1-4CC4-8A7A-FB0843673EAF}" dt="2025-04-30T16:36:04.606" v="7" actId="1076"/>
        <pc:sldMkLst>
          <pc:docMk/>
          <pc:sldMk cId="1742975991" sldId="2447"/>
        </pc:sldMkLst>
        <pc:spChg chg="add mod">
          <ac:chgData name="Anastasia Biel" userId="4969d011-70ee-4a2f-96d4-7d7d40a4c8e7" providerId="ADAL" clId="{2ED5E481-13B1-4CC4-8A7A-FB0843673EAF}" dt="2025-04-30T16:34:01.514" v="5" actId="1076"/>
          <ac:spMkLst>
            <pc:docMk/>
            <pc:sldMk cId="1742975991" sldId="2447"/>
            <ac:spMk id="4" creationId="{4074EADB-4B2A-3324-5B43-E362984CD7B3}"/>
          </ac:spMkLst>
        </pc:spChg>
        <pc:spChg chg="add mod">
          <ac:chgData name="Anastasia Biel" userId="4969d011-70ee-4a2f-96d4-7d7d40a4c8e7" providerId="ADAL" clId="{2ED5E481-13B1-4CC4-8A7A-FB0843673EAF}" dt="2025-04-30T16:34:01.514" v="5" actId="1076"/>
          <ac:spMkLst>
            <pc:docMk/>
            <pc:sldMk cId="1742975991" sldId="2447"/>
            <ac:spMk id="5" creationId="{F01149E9-A398-D108-9743-5A97F2179C4A}"/>
          </ac:spMkLst>
        </pc:spChg>
        <pc:spChg chg="add mod">
          <ac:chgData name="Anastasia Biel" userId="4969d011-70ee-4a2f-96d4-7d7d40a4c8e7" providerId="ADAL" clId="{2ED5E481-13B1-4CC4-8A7A-FB0843673EAF}" dt="2025-04-30T16:34:03.524" v="6" actId="1076"/>
          <ac:spMkLst>
            <pc:docMk/>
            <pc:sldMk cId="1742975991" sldId="2447"/>
            <ac:spMk id="6" creationId="{2ED47C79-C11E-6AC0-7A9D-1FF33E908A53}"/>
          </ac:spMkLst>
        </pc:spChg>
        <pc:spChg chg="mod">
          <ac:chgData name="Anastasia Biel" userId="4969d011-70ee-4a2f-96d4-7d7d40a4c8e7" providerId="ADAL" clId="{2ED5E481-13B1-4CC4-8A7A-FB0843673EAF}" dt="2025-04-30T16:36:04.606" v="7" actId="1076"/>
          <ac:spMkLst>
            <pc:docMk/>
            <pc:sldMk cId="1742975991" sldId="2447"/>
            <ac:spMk id="27" creationId="{71C94889-ABD5-D3A4-FE78-5D90F241A7FC}"/>
          </ac:spMkLst>
        </pc:spChg>
      </pc:sldChg>
    </pc:docChg>
  </pc:docChgLst>
  <pc:docChgLst>
    <pc:chgData name="Marie-Sophie Meisinger" userId="286e1ad8-c636-4702-a91e-982a33a1b0e7" providerId="ADAL" clId="{A0250F29-ACD9-49A5-9ACB-1A08C7CD4906}"/>
    <pc:docChg chg="modSld">
      <pc:chgData name="Marie-Sophie Meisinger" userId="286e1ad8-c636-4702-a91e-982a33a1b0e7" providerId="ADAL" clId="{A0250F29-ACD9-49A5-9ACB-1A08C7CD4906}" dt="2025-05-05T09:28:00.028" v="3" actId="790"/>
      <pc:docMkLst>
        <pc:docMk/>
      </pc:docMkLst>
      <pc:sldChg chg="modSp">
        <pc:chgData name="Marie-Sophie Meisinger" userId="286e1ad8-c636-4702-a91e-982a33a1b0e7" providerId="ADAL" clId="{A0250F29-ACD9-49A5-9ACB-1A08C7CD4906}" dt="2025-05-05T09:27:30.272" v="0" actId="790"/>
        <pc:sldMkLst>
          <pc:docMk/>
          <pc:sldMk cId="471257396" sldId="2147472639"/>
        </pc:sldMkLst>
        <pc:spChg chg="mod">
          <ac:chgData name="Marie-Sophie Meisinger" userId="286e1ad8-c636-4702-a91e-982a33a1b0e7" providerId="ADAL" clId="{A0250F29-ACD9-49A5-9ACB-1A08C7CD4906}" dt="2025-05-05T09:27:30.272" v="0" actId="790"/>
          <ac:spMkLst>
            <pc:docMk/>
            <pc:sldMk cId="471257396" sldId="2147472639"/>
            <ac:spMk id="2" creationId="{B98C76B5-B71B-D2DE-7D61-D6A314C1AC75}"/>
          </ac:spMkLst>
        </pc:spChg>
        <pc:spChg chg="mod">
          <ac:chgData name="Marie-Sophie Meisinger" userId="286e1ad8-c636-4702-a91e-982a33a1b0e7" providerId="ADAL" clId="{A0250F29-ACD9-49A5-9ACB-1A08C7CD4906}" dt="2025-05-05T09:27:30.272" v="0" actId="790"/>
          <ac:spMkLst>
            <pc:docMk/>
            <pc:sldMk cId="471257396" sldId="2147472639"/>
            <ac:spMk id="4" creationId="{125D1954-7C45-634C-FF14-66EC47BAB3AD}"/>
          </ac:spMkLst>
        </pc:spChg>
        <pc:spChg chg="mod">
          <ac:chgData name="Marie-Sophie Meisinger" userId="286e1ad8-c636-4702-a91e-982a33a1b0e7" providerId="ADAL" clId="{A0250F29-ACD9-49A5-9ACB-1A08C7CD4906}" dt="2025-05-05T09:27:30.272" v="0" actId="790"/>
          <ac:spMkLst>
            <pc:docMk/>
            <pc:sldMk cId="471257396" sldId="2147472639"/>
            <ac:spMk id="5" creationId="{B0A0403F-F551-4DFC-4D37-6BC62D8B6028}"/>
          </ac:spMkLst>
        </pc:spChg>
        <pc:spChg chg="mod">
          <ac:chgData name="Marie-Sophie Meisinger" userId="286e1ad8-c636-4702-a91e-982a33a1b0e7" providerId="ADAL" clId="{A0250F29-ACD9-49A5-9ACB-1A08C7CD4906}" dt="2025-05-05T09:27:30.272" v="0" actId="790"/>
          <ac:spMkLst>
            <pc:docMk/>
            <pc:sldMk cId="471257396" sldId="2147472639"/>
            <ac:spMk id="20" creationId="{5F5E76F3-BED7-0079-FFB9-F8DB18913B9A}"/>
          </ac:spMkLst>
        </pc:spChg>
        <pc:spChg chg="mod">
          <ac:chgData name="Marie-Sophie Meisinger" userId="286e1ad8-c636-4702-a91e-982a33a1b0e7" providerId="ADAL" clId="{A0250F29-ACD9-49A5-9ACB-1A08C7CD4906}" dt="2025-05-05T09:27:30.272" v="0" actId="790"/>
          <ac:spMkLst>
            <pc:docMk/>
            <pc:sldMk cId="471257396" sldId="2147472639"/>
            <ac:spMk id="21" creationId="{6E91200F-B790-CA93-BE51-13D91CB6C2E0}"/>
          </ac:spMkLst>
        </pc:spChg>
        <pc:spChg chg="mod">
          <ac:chgData name="Marie-Sophie Meisinger" userId="286e1ad8-c636-4702-a91e-982a33a1b0e7" providerId="ADAL" clId="{A0250F29-ACD9-49A5-9ACB-1A08C7CD4906}" dt="2025-05-05T09:27:30.272" v="0" actId="790"/>
          <ac:spMkLst>
            <pc:docMk/>
            <pc:sldMk cId="471257396" sldId="2147472639"/>
            <ac:spMk id="22" creationId="{D181D718-0447-31AF-CC8E-6E3481492C85}"/>
          </ac:spMkLst>
        </pc:spChg>
        <pc:graphicFrameChg chg="mod">
          <ac:chgData name="Marie-Sophie Meisinger" userId="286e1ad8-c636-4702-a91e-982a33a1b0e7" providerId="ADAL" clId="{A0250F29-ACD9-49A5-9ACB-1A08C7CD4906}" dt="2025-05-05T09:27:30.272" v="0" actId="790"/>
          <ac:graphicFrameMkLst>
            <pc:docMk/>
            <pc:sldMk cId="471257396" sldId="2147472639"/>
            <ac:graphicFrameMk id="9" creationId="{44139FD3-7624-8FFA-CE38-6B0CA37BB5CB}"/>
          </ac:graphicFrameMkLst>
        </pc:graphicFrameChg>
        <pc:graphicFrameChg chg="mod">
          <ac:chgData name="Marie-Sophie Meisinger" userId="286e1ad8-c636-4702-a91e-982a33a1b0e7" providerId="ADAL" clId="{A0250F29-ACD9-49A5-9ACB-1A08C7CD4906}" dt="2025-05-05T09:27:30.272" v="0" actId="790"/>
          <ac:graphicFrameMkLst>
            <pc:docMk/>
            <pc:sldMk cId="471257396" sldId="2147472639"/>
            <ac:graphicFrameMk id="10" creationId="{51169373-CCBF-9E93-8EC7-0A78BE171C23}"/>
          </ac:graphicFrameMkLst>
        </pc:graphicFrameChg>
        <pc:graphicFrameChg chg="mod">
          <ac:chgData name="Marie-Sophie Meisinger" userId="286e1ad8-c636-4702-a91e-982a33a1b0e7" providerId="ADAL" clId="{A0250F29-ACD9-49A5-9ACB-1A08C7CD4906}" dt="2025-05-05T09:27:30.272" v="0" actId="790"/>
          <ac:graphicFrameMkLst>
            <pc:docMk/>
            <pc:sldMk cId="471257396" sldId="2147472639"/>
            <ac:graphicFrameMk id="11" creationId="{51AA30B2-61AA-2A69-07FE-284E8D9EE78F}"/>
          </ac:graphicFrameMkLst>
        </pc:graphicFrameChg>
        <pc:picChg chg="mod">
          <ac:chgData name="Marie-Sophie Meisinger" userId="286e1ad8-c636-4702-a91e-982a33a1b0e7" providerId="ADAL" clId="{A0250F29-ACD9-49A5-9ACB-1A08C7CD4906}" dt="2025-05-05T09:27:30.272" v="0" actId="790"/>
          <ac:picMkLst>
            <pc:docMk/>
            <pc:sldMk cId="471257396" sldId="2147472639"/>
            <ac:picMk id="13" creationId="{93BB397E-C14A-F54D-CAFF-6D5691BF0341}"/>
          </ac:picMkLst>
        </pc:picChg>
      </pc:sldChg>
      <pc:sldChg chg="modSp">
        <pc:chgData name="Marie-Sophie Meisinger" userId="286e1ad8-c636-4702-a91e-982a33a1b0e7" providerId="ADAL" clId="{A0250F29-ACD9-49A5-9ACB-1A08C7CD4906}" dt="2025-05-05T09:27:53.548" v="2" actId="790"/>
        <pc:sldMkLst>
          <pc:docMk/>
          <pc:sldMk cId="1243765390" sldId="2147472641"/>
        </pc:sldMkLst>
        <pc:spChg chg="mod">
          <ac:chgData name="Marie-Sophie Meisinger" userId="286e1ad8-c636-4702-a91e-982a33a1b0e7" providerId="ADAL" clId="{A0250F29-ACD9-49A5-9ACB-1A08C7CD4906}" dt="2025-05-05T09:27:53.548" v="2" actId="790"/>
          <ac:spMkLst>
            <pc:docMk/>
            <pc:sldMk cId="1243765390" sldId="2147472641"/>
            <ac:spMk id="2" creationId="{DC2A2B69-BD67-16B5-0F86-E91A0D048786}"/>
          </ac:spMkLst>
        </pc:spChg>
        <pc:spChg chg="mod">
          <ac:chgData name="Marie-Sophie Meisinger" userId="286e1ad8-c636-4702-a91e-982a33a1b0e7" providerId="ADAL" clId="{A0250F29-ACD9-49A5-9ACB-1A08C7CD4906}" dt="2025-05-05T09:27:53.548" v="2" actId="790"/>
          <ac:spMkLst>
            <pc:docMk/>
            <pc:sldMk cId="1243765390" sldId="2147472641"/>
            <ac:spMk id="4" creationId="{148E2C3C-930E-AA1D-C675-A6005CF9A787}"/>
          </ac:spMkLst>
        </pc:spChg>
        <pc:spChg chg="mod">
          <ac:chgData name="Marie-Sophie Meisinger" userId="286e1ad8-c636-4702-a91e-982a33a1b0e7" providerId="ADAL" clId="{A0250F29-ACD9-49A5-9ACB-1A08C7CD4906}" dt="2025-05-05T09:27:53.548" v="2" actId="790"/>
          <ac:spMkLst>
            <pc:docMk/>
            <pc:sldMk cId="1243765390" sldId="2147472641"/>
            <ac:spMk id="5" creationId="{F560A396-0454-3657-B8FD-2E18D7938040}"/>
          </ac:spMkLst>
        </pc:spChg>
        <pc:spChg chg="mod">
          <ac:chgData name="Marie-Sophie Meisinger" userId="286e1ad8-c636-4702-a91e-982a33a1b0e7" providerId="ADAL" clId="{A0250F29-ACD9-49A5-9ACB-1A08C7CD4906}" dt="2025-05-05T09:27:53.548" v="2" actId="790"/>
          <ac:spMkLst>
            <pc:docMk/>
            <pc:sldMk cId="1243765390" sldId="2147472641"/>
            <ac:spMk id="18" creationId="{90D195D8-05E9-1B97-328F-F86D9174C7A2}"/>
          </ac:spMkLst>
        </pc:spChg>
        <pc:graphicFrameChg chg="mod">
          <ac:chgData name="Marie-Sophie Meisinger" userId="286e1ad8-c636-4702-a91e-982a33a1b0e7" providerId="ADAL" clId="{A0250F29-ACD9-49A5-9ACB-1A08C7CD4906}" dt="2025-05-05T09:27:53.548" v="2" actId="790"/>
          <ac:graphicFrameMkLst>
            <pc:docMk/>
            <pc:sldMk cId="1243765390" sldId="2147472641"/>
            <ac:graphicFrameMk id="3" creationId="{33317BBB-26F9-F682-A27A-9C0D02828EEE}"/>
          </ac:graphicFrameMkLst>
        </pc:graphicFrameChg>
      </pc:sldChg>
      <pc:sldChg chg="modSp">
        <pc:chgData name="Marie-Sophie Meisinger" userId="286e1ad8-c636-4702-a91e-982a33a1b0e7" providerId="ADAL" clId="{A0250F29-ACD9-49A5-9ACB-1A08C7CD4906}" dt="2025-05-05T09:27:35.437" v="1" actId="790"/>
        <pc:sldMkLst>
          <pc:docMk/>
          <pc:sldMk cId="1628397992" sldId="2147472642"/>
        </pc:sldMkLst>
        <pc:spChg chg="mod">
          <ac:chgData name="Marie-Sophie Meisinger" userId="286e1ad8-c636-4702-a91e-982a33a1b0e7" providerId="ADAL" clId="{A0250F29-ACD9-49A5-9ACB-1A08C7CD4906}" dt="2025-05-05T09:27:35.437" v="1" actId="790"/>
          <ac:spMkLst>
            <pc:docMk/>
            <pc:sldMk cId="1628397992" sldId="2147472642"/>
            <ac:spMk id="2" creationId="{C5A34B12-65CC-85FC-45EB-0E399A976634}"/>
          </ac:spMkLst>
        </pc:spChg>
        <pc:spChg chg="mod">
          <ac:chgData name="Marie-Sophie Meisinger" userId="286e1ad8-c636-4702-a91e-982a33a1b0e7" providerId="ADAL" clId="{A0250F29-ACD9-49A5-9ACB-1A08C7CD4906}" dt="2025-05-05T09:27:35.437" v="1" actId="790"/>
          <ac:spMkLst>
            <pc:docMk/>
            <pc:sldMk cId="1628397992" sldId="2147472642"/>
            <ac:spMk id="3" creationId="{FEBBF1E7-07FF-CFAD-61D9-2D0C1C398467}"/>
          </ac:spMkLst>
        </pc:spChg>
        <pc:spChg chg="mod">
          <ac:chgData name="Marie-Sophie Meisinger" userId="286e1ad8-c636-4702-a91e-982a33a1b0e7" providerId="ADAL" clId="{A0250F29-ACD9-49A5-9ACB-1A08C7CD4906}" dt="2025-05-05T09:27:35.437" v="1" actId="790"/>
          <ac:spMkLst>
            <pc:docMk/>
            <pc:sldMk cId="1628397992" sldId="2147472642"/>
            <ac:spMk id="4" creationId="{5D1D3FE7-F50D-3ADF-1ECD-1B16CC8761FA}"/>
          </ac:spMkLst>
        </pc:spChg>
        <pc:spChg chg="mod">
          <ac:chgData name="Marie-Sophie Meisinger" userId="286e1ad8-c636-4702-a91e-982a33a1b0e7" providerId="ADAL" clId="{A0250F29-ACD9-49A5-9ACB-1A08C7CD4906}" dt="2025-05-05T09:27:35.437" v="1" actId="790"/>
          <ac:spMkLst>
            <pc:docMk/>
            <pc:sldMk cId="1628397992" sldId="2147472642"/>
            <ac:spMk id="5" creationId="{AFBD31B3-B089-65B3-B38A-4D3E309E03AC}"/>
          </ac:spMkLst>
        </pc:spChg>
        <pc:spChg chg="mod">
          <ac:chgData name="Marie-Sophie Meisinger" userId="286e1ad8-c636-4702-a91e-982a33a1b0e7" providerId="ADAL" clId="{A0250F29-ACD9-49A5-9ACB-1A08C7CD4906}" dt="2025-05-05T09:27:35.437" v="1" actId="790"/>
          <ac:spMkLst>
            <pc:docMk/>
            <pc:sldMk cId="1628397992" sldId="2147472642"/>
            <ac:spMk id="7" creationId="{CAF80FF0-E38C-4236-3FF8-A6B4EBA31629}"/>
          </ac:spMkLst>
        </pc:spChg>
        <pc:spChg chg="mod">
          <ac:chgData name="Marie-Sophie Meisinger" userId="286e1ad8-c636-4702-a91e-982a33a1b0e7" providerId="ADAL" clId="{A0250F29-ACD9-49A5-9ACB-1A08C7CD4906}" dt="2025-05-05T09:27:35.437" v="1" actId="790"/>
          <ac:spMkLst>
            <pc:docMk/>
            <pc:sldMk cId="1628397992" sldId="2147472642"/>
            <ac:spMk id="8" creationId="{70BC6E68-3442-7388-366E-5C28219D9B97}"/>
          </ac:spMkLst>
        </pc:spChg>
        <pc:spChg chg="mod">
          <ac:chgData name="Marie-Sophie Meisinger" userId="286e1ad8-c636-4702-a91e-982a33a1b0e7" providerId="ADAL" clId="{A0250F29-ACD9-49A5-9ACB-1A08C7CD4906}" dt="2025-05-05T09:27:35.437" v="1" actId="790"/>
          <ac:spMkLst>
            <pc:docMk/>
            <pc:sldMk cId="1628397992" sldId="2147472642"/>
            <ac:spMk id="9" creationId="{8AADEFA2-640D-D059-9E6A-AD3997F9A154}"/>
          </ac:spMkLst>
        </pc:spChg>
        <pc:spChg chg="mod">
          <ac:chgData name="Marie-Sophie Meisinger" userId="286e1ad8-c636-4702-a91e-982a33a1b0e7" providerId="ADAL" clId="{A0250F29-ACD9-49A5-9ACB-1A08C7CD4906}" dt="2025-05-05T09:27:35.437" v="1" actId="790"/>
          <ac:spMkLst>
            <pc:docMk/>
            <pc:sldMk cId="1628397992" sldId="2147472642"/>
            <ac:spMk id="10" creationId="{A039402A-6222-5285-CED9-EB5F92BCA51A}"/>
          </ac:spMkLst>
        </pc:spChg>
        <pc:graphicFrameChg chg="mod">
          <ac:chgData name="Marie-Sophie Meisinger" userId="286e1ad8-c636-4702-a91e-982a33a1b0e7" providerId="ADAL" clId="{A0250F29-ACD9-49A5-9ACB-1A08C7CD4906}" dt="2025-05-05T09:27:35.437" v="1" actId="790"/>
          <ac:graphicFrameMkLst>
            <pc:docMk/>
            <pc:sldMk cId="1628397992" sldId="2147472642"/>
            <ac:graphicFrameMk id="12" creationId="{71AD5EE3-41E5-6135-4EA9-A9F31AA0A172}"/>
          </ac:graphicFrameMkLst>
        </pc:graphicFrameChg>
      </pc:sldChg>
      <pc:sldChg chg="modSp">
        <pc:chgData name="Marie-Sophie Meisinger" userId="286e1ad8-c636-4702-a91e-982a33a1b0e7" providerId="ADAL" clId="{A0250F29-ACD9-49A5-9ACB-1A08C7CD4906}" dt="2025-05-05T09:28:00.028" v="3" actId="790"/>
        <pc:sldMkLst>
          <pc:docMk/>
          <pc:sldMk cId="2152882359" sldId="2147472652"/>
        </pc:sldMkLst>
        <pc:spChg chg="mod">
          <ac:chgData name="Marie-Sophie Meisinger" userId="286e1ad8-c636-4702-a91e-982a33a1b0e7" providerId="ADAL" clId="{A0250F29-ACD9-49A5-9ACB-1A08C7CD4906}" dt="2025-05-05T09:28:00.028" v="3" actId="790"/>
          <ac:spMkLst>
            <pc:docMk/>
            <pc:sldMk cId="2152882359" sldId="2147472652"/>
            <ac:spMk id="2" creationId="{DC2A2B69-BD67-16B5-0F86-E91A0D048786}"/>
          </ac:spMkLst>
        </pc:spChg>
        <pc:spChg chg="mod">
          <ac:chgData name="Marie-Sophie Meisinger" userId="286e1ad8-c636-4702-a91e-982a33a1b0e7" providerId="ADAL" clId="{A0250F29-ACD9-49A5-9ACB-1A08C7CD4906}" dt="2025-05-05T09:28:00.028" v="3" actId="790"/>
          <ac:spMkLst>
            <pc:docMk/>
            <pc:sldMk cId="2152882359" sldId="2147472652"/>
            <ac:spMk id="4" creationId="{148E2C3C-930E-AA1D-C675-A6005CF9A787}"/>
          </ac:spMkLst>
        </pc:spChg>
        <pc:spChg chg="mod">
          <ac:chgData name="Marie-Sophie Meisinger" userId="286e1ad8-c636-4702-a91e-982a33a1b0e7" providerId="ADAL" clId="{A0250F29-ACD9-49A5-9ACB-1A08C7CD4906}" dt="2025-05-05T09:28:00.028" v="3" actId="790"/>
          <ac:spMkLst>
            <pc:docMk/>
            <pc:sldMk cId="2152882359" sldId="2147472652"/>
            <ac:spMk id="5" creationId="{F560A396-0454-3657-B8FD-2E18D7938040}"/>
          </ac:spMkLst>
        </pc:spChg>
        <pc:spChg chg="mod">
          <ac:chgData name="Marie-Sophie Meisinger" userId="286e1ad8-c636-4702-a91e-982a33a1b0e7" providerId="ADAL" clId="{A0250F29-ACD9-49A5-9ACB-1A08C7CD4906}" dt="2025-05-05T09:28:00.028" v="3" actId="790"/>
          <ac:spMkLst>
            <pc:docMk/>
            <pc:sldMk cId="2152882359" sldId="2147472652"/>
            <ac:spMk id="18" creationId="{90D195D8-05E9-1B97-328F-F86D9174C7A2}"/>
          </ac:spMkLst>
        </pc:spChg>
        <pc:graphicFrameChg chg="mod">
          <ac:chgData name="Marie-Sophie Meisinger" userId="286e1ad8-c636-4702-a91e-982a33a1b0e7" providerId="ADAL" clId="{A0250F29-ACD9-49A5-9ACB-1A08C7CD4906}" dt="2025-05-05T09:28:00.028" v="3" actId="790"/>
          <ac:graphicFrameMkLst>
            <pc:docMk/>
            <pc:sldMk cId="2152882359" sldId="2147472652"/>
            <ac:graphicFrameMk id="3" creationId="{33317BBB-26F9-F682-A27A-9C0D02828EEE}"/>
          </ac:graphicFrameMkLst>
        </pc:graphicFrameChg>
      </pc:sldChg>
    </pc:docChg>
  </pc:docChgLst>
  <pc:docChgLst>
    <pc:chgData name="Anastasia Biel" userId="S::anastasia.biel@dsm-firmenich.com::4969d011-70ee-4a2f-96d4-7d7d40a4c8e7" providerId="AD" clId="Web-{E08DE641-1147-E56F-FF4E-45AB484817F4}"/>
    <pc:docChg chg="modSld">
      <pc:chgData name="Anastasia Biel" userId="S::anastasia.biel@dsm-firmenich.com::4969d011-70ee-4a2f-96d4-7d7d40a4c8e7" providerId="AD" clId="Web-{E08DE641-1147-E56F-FF4E-45AB484817F4}" dt="2025-04-29T14:53:52.539" v="2" actId="1076"/>
      <pc:docMkLst>
        <pc:docMk/>
      </pc:docMkLst>
      <pc:sldChg chg="addSp modSp">
        <pc:chgData name="Anastasia Biel" userId="S::anastasia.biel@dsm-firmenich.com::4969d011-70ee-4a2f-96d4-7d7d40a4c8e7" providerId="AD" clId="Web-{E08DE641-1147-E56F-FF4E-45AB484817F4}" dt="2025-04-29T14:53:52.539" v="2" actId="1076"/>
        <pc:sldMkLst>
          <pc:docMk/>
          <pc:sldMk cId="1837383596" sldId="2444"/>
        </pc:sldMkLst>
      </pc:sldChg>
    </pc:docChg>
  </pc:docChgLst>
  <pc:docChgLst>
    <pc:chgData name="Emma" userId="b7649338-67e0-4edd-b556-426c8a80bb41" providerId="ADAL" clId="{0BF014B1-54F9-41B6-91FF-609390188D0E}"/>
    <pc:docChg chg="modSld">
      <pc:chgData name="Emma" userId="b7649338-67e0-4edd-b556-426c8a80bb41" providerId="ADAL" clId="{0BF014B1-54F9-41B6-91FF-609390188D0E}" dt="2024-07-18T14:24:05.688" v="26"/>
      <pc:docMkLst>
        <pc:docMk/>
      </pc:docMkLst>
      <pc:sldChg chg="modSp mod">
        <pc:chgData name="Emma" userId="b7649338-67e0-4edd-b556-426c8a80bb41" providerId="ADAL" clId="{0BF014B1-54F9-41B6-91FF-609390188D0E}" dt="2024-07-18T14:18:15.060" v="1" actId="114"/>
        <pc:sldMkLst>
          <pc:docMk/>
          <pc:sldMk cId="1837383596" sldId="2444"/>
        </pc:sldMkLst>
      </pc:sldChg>
      <pc:sldChg chg="modSp mod modCm">
        <pc:chgData name="Emma" userId="b7649338-67e0-4edd-b556-426c8a80bb41" providerId="ADAL" clId="{0BF014B1-54F9-41B6-91FF-609390188D0E}" dt="2024-07-18T14:24:05.688" v="26"/>
        <pc:sldMkLst>
          <pc:docMk/>
          <pc:sldMk cId="1742975991" sldId="2447"/>
        </pc:sldMkLst>
        <pc:extLst>
          <p:ext xmlns:p="http://schemas.openxmlformats.org/presentationml/2006/main" uri="{D6D511B9-2390-475A-947B-AFAB55BFBCF1}">
            <pc226:cmChg xmlns:pc226="http://schemas.microsoft.com/office/powerpoint/2022/06/main/command" chg="mod">
              <pc226:chgData name="Emma" userId="b7649338-67e0-4edd-b556-426c8a80bb41" providerId="ADAL" clId="{0BF014B1-54F9-41B6-91FF-609390188D0E}" dt="2024-07-18T14:24:05.688" v="26"/>
              <pc2:cmMkLst xmlns:pc2="http://schemas.microsoft.com/office/powerpoint/2019/9/main/command">
                <pc:docMk/>
                <pc:sldMk cId="1742975991" sldId="2447"/>
                <pc2:cmMk id="{F51055AB-D7AF-4DAF-B09D-267C3870C54D}"/>
              </pc2:cmMkLst>
            </pc226:cmChg>
          </p:ext>
        </pc:extLst>
      </pc:sldChg>
      <pc:sldChg chg="modSp mod">
        <pc:chgData name="Emma" userId="b7649338-67e0-4edd-b556-426c8a80bb41" providerId="ADAL" clId="{0BF014B1-54F9-41B6-91FF-609390188D0E}" dt="2024-07-18T14:18:27.282" v="4" actId="114"/>
        <pc:sldMkLst>
          <pc:docMk/>
          <pc:sldMk cId="1581457553" sldId="2448"/>
        </pc:sldMkLst>
      </pc:sldChg>
      <pc:sldChg chg="modSp mod">
        <pc:chgData name="Emma" userId="b7649338-67e0-4edd-b556-426c8a80bb41" providerId="ADAL" clId="{0BF014B1-54F9-41B6-91FF-609390188D0E}" dt="2024-07-18T14:18:17.682" v="2" actId="114"/>
        <pc:sldMkLst>
          <pc:docMk/>
          <pc:sldMk cId="2957210378" sldId="2449"/>
        </pc:sldMkLst>
      </pc:sldChg>
      <pc:sldChg chg="modSp mod">
        <pc:chgData name="Emma" userId="b7649338-67e0-4edd-b556-426c8a80bb41" providerId="ADAL" clId="{0BF014B1-54F9-41B6-91FF-609390188D0E}" dt="2024-07-18T14:18:29.721" v="5" actId="114"/>
        <pc:sldMkLst>
          <pc:docMk/>
          <pc:sldMk cId="471257396" sldId="2147472639"/>
        </pc:sldMkLst>
      </pc:sldChg>
      <pc:sldChg chg="modSp mod">
        <pc:chgData name="Emma" userId="b7649338-67e0-4edd-b556-426c8a80bb41" providerId="ADAL" clId="{0BF014B1-54F9-41B6-91FF-609390188D0E}" dt="2024-07-18T14:19:39.514" v="24" actId="114"/>
        <pc:sldMkLst>
          <pc:docMk/>
          <pc:sldMk cId="1243765390" sldId="2147472641"/>
        </pc:sldMkLst>
      </pc:sldChg>
      <pc:sldChg chg="modSp mod">
        <pc:chgData name="Emma" userId="b7649338-67e0-4edd-b556-426c8a80bb41" providerId="ADAL" clId="{0BF014B1-54F9-41B6-91FF-609390188D0E}" dt="2024-07-18T14:18:39.255" v="8" actId="114"/>
        <pc:sldMkLst>
          <pc:docMk/>
          <pc:sldMk cId="1628397992" sldId="2147472642"/>
        </pc:sldMkLst>
      </pc:sldChg>
      <pc:sldChg chg="modSp mod">
        <pc:chgData name="Emma" userId="b7649338-67e0-4edd-b556-426c8a80bb41" providerId="ADAL" clId="{0BF014B1-54F9-41B6-91FF-609390188D0E}" dt="2024-07-18T14:19:21.329" v="17" actId="114"/>
        <pc:sldMkLst>
          <pc:docMk/>
          <pc:sldMk cId="1939653694" sldId="2147472643"/>
        </pc:sldMkLst>
      </pc:sldChg>
      <pc:sldChg chg="modSp mod">
        <pc:chgData name="Emma" userId="b7649338-67e0-4edd-b556-426c8a80bb41" providerId="ADAL" clId="{0BF014B1-54F9-41B6-91FF-609390188D0E}" dt="2024-07-18T14:21:36.681" v="25" actId="114"/>
        <pc:sldMkLst>
          <pc:docMk/>
          <pc:sldMk cId="3600088863" sldId="2147472645"/>
        </pc:sldMkLst>
      </pc:sldChg>
      <pc:sldChg chg="modSp mod">
        <pc:chgData name="Emma" userId="b7649338-67e0-4edd-b556-426c8a80bb41" providerId="ADAL" clId="{0BF014B1-54F9-41B6-91FF-609390188D0E}" dt="2024-07-18T14:18:52.877" v="11" actId="114"/>
        <pc:sldMkLst>
          <pc:docMk/>
          <pc:sldMk cId="4239446822" sldId="2147472646"/>
        </pc:sldMkLst>
      </pc:sldChg>
      <pc:sldChg chg="modSp mod">
        <pc:chgData name="Emma" userId="b7649338-67e0-4edd-b556-426c8a80bb41" providerId="ADAL" clId="{0BF014B1-54F9-41B6-91FF-609390188D0E}" dt="2024-07-18T14:19:16.361" v="15" actId="114"/>
        <pc:sldMkLst>
          <pc:docMk/>
          <pc:sldMk cId="2841615787" sldId="2147472648"/>
        </pc:sldMkLst>
      </pc:sldChg>
      <pc:sldChg chg="modSp mod">
        <pc:chgData name="Emma" userId="b7649338-67e0-4edd-b556-426c8a80bb41" providerId="ADAL" clId="{0BF014B1-54F9-41B6-91FF-609390188D0E}" dt="2024-07-18T14:19:33.457" v="22" actId="114"/>
        <pc:sldMkLst>
          <pc:docMk/>
          <pc:sldMk cId="3406933298" sldId="2147472649"/>
        </pc:sldMkLst>
      </pc:sldChg>
      <pc:sldChg chg="modSp mod">
        <pc:chgData name="Emma" userId="b7649338-67e0-4edd-b556-426c8a80bb41" providerId="ADAL" clId="{0BF014B1-54F9-41B6-91FF-609390188D0E}" dt="2024-07-18T14:19:36.150" v="23" actId="114"/>
        <pc:sldMkLst>
          <pc:docMk/>
          <pc:sldMk cId="1423891226" sldId="2147472651"/>
        </pc:sldMkLst>
      </pc:sldChg>
    </pc:docChg>
  </pc:docChgLst>
  <pc:docChgLst>
    <pc:chgData name="Anastasia Biel" userId="S::anastasia.biel@dsm-firmenich.com::4969d011-70ee-4a2f-96d4-7d7d40a4c8e7" providerId="AD" clId="Web-{624255B9-CDE3-3FE4-DB89-12E3EB611C91}"/>
    <pc:docChg chg="modSld">
      <pc:chgData name="Anastasia Biel" userId="S::anastasia.biel@dsm-firmenich.com::4969d011-70ee-4a2f-96d4-7d7d40a4c8e7" providerId="AD" clId="Web-{624255B9-CDE3-3FE4-DB89-12E3EB611C91}" dt="2025-04-30T06:54:58.602" v="11" actId="20577"/>
      <pc:docMkLst>
        <pc:docMk/>
      </pc:docMkLst>
      <pc:sldChg chg="modSp">
        <pc:chgData name="Anastasia Biel" userId="S::anastasia.biel@dsm-firmenich.com::4969d011-70ee-4a2f-96d4-7d7d40a4c8e7" providerId="AD" clId="Web-{624255B9-CDE3-3FE4-DB89-12E3EB611C91}" dt="2025-04-30T06:54:58.602" v="11" actId="20577"/>
        <pc:sldMkLst>
          <pc:docMk/>
          <pc:sldMk cId="1837383596" sldId="2444"/>
        </pc:sldMkLst>
        <pc:spChg chg="mod">
          <ac:chgData name="Anastasia Biel" userId="S::anastasia.biel@dsm-firmenich.com::4969d011-70ee-4a2f-96d4-7d7d40a4c8e7" providerId="AD" clId="Web-{624255B9-CDE3-3FE4-DB89-12E3EB611C91}" dt="2025-04-30T06:54:58.602" v="11" actId="20577"/>
          <ac:spMkLst>
            <pc:docMk/>
            <pc:sldMk cId="1837383596" sldId="2444"/>
            <ac:spMk id="12" creationId="{BC42F0CE-E499-8F8D-D78C-DCD0A575649C}"/>
          </ac:spMkLst>
        </pc:spChg>
      </pc:sldChg>
      <pc:sldChg chg="modSp">
        <pc:chgData name="Anastasia Biel" userId="S::anastasia.biel@dsm-firmenich.com::4969d011-70ee-4a2f-96d4-7d7d40a4c8e7" providerId="AD" clId="Web-{624255B9-CDE3-3FE4-DB89-12E3EB611C91}" dt="2025-04-30T06:53:48.022" v="2" actId="1076"/>
        <pc:sldMkLst>
          <pc:docMk/>
          <pc:sldMk cId="1243765390" sldId="2147472641"/>
        </pc:sldMkLst>
        <pc:graphicFrameChg chg="mod">
          <ac:chgData name="Anastasia Biel" userId="S::anastasia.biel@dsm-firmenich.com::4969d011-70ee-4a2f-96d4-7d7d40a4c8e7" providerId="AD" clId="Web-{624255B9-CDE3-3FE4-DB89-12E3EB611C91}" dt="2025-04-30T06:53:48.022" v="2" actId="1076"/>
          <ac:graphicFrameMkLst>
            <pc:docMk/>
            <pc:sldMk cId="1243765390" sldId="2147472641"/>
            <ac:graphicFrameMk id="3" creationId="{33317BBB-26F9-F682-A27A-9C0D02828EEE}"/>
          </ac:graphicFrameMkLst>
        </pc:graphicFrameChg>
      </pc:sldChg>
      <pc:sldChg chg="addSp delSp modSp">
        <pc:chgData name="Anastasia Biel" userId="S::anastasia.biel@dsm-firmenich.com::4969d011-70ee-4a2f-96d4-7d7d40a4c8e7" providerId="AD" clId="Web-{624255B9-CDE3-3FE4-DB89-12E3EB611C91}" dt="2025-04-30T06:54:18.038" v="5"/>
        <pc:sldMkLst>
          <pc:docMk/>
          <pc:sldMk cId="2152882359" sldId="2147472652"/>
        </pc:sldMkLst>
        <pc:graphicFrameChg chg="mod">
          <ac:chgData name="Anastasia Biel" userId="S::anastasia.biel@dsm-firmenich.com::4969d011-70ee-4a2f-96d4-7d7d40a4c8e7" providerId="AD" clId="Web-{624255B9-CDE3-3FE4-DB89-12E3EB611C91}" dt="2025-04-30T06:53:42.787" v="0" actId="1076"/>
          <ac:graphicFrameMkLst>
            <pc:docMk/>
            <pc:sldMk cId="2152882359" sldId="2147472652"/>
            <ac:graphicFrameMk id="3" creationId="{33317BBB-26F9-F682-A27A-9C0D02828EEE}"/>
          </ac:graphicFrameMkLst>
        </pc:graphicFrameChg>
      </pc:sldChg>
    </pc:docChg>
  </pc:docChgLst>
  <pc:docChgLst>
    <pc:chgData name="Merita Jakaj" userId="05d8e7e6-4bde-4180-a449-7f59447b0060" providerId="ADAL" clId="{23B18F65-6960-4324-B04A-894C7FD54FC3}"/>
    <pc:docChg chg="undo custSel addSld delSld modSld delMainMaster modMainMaster">
      <pc:chgData name="Merita Jakaj" userId="05d8e7e6-4bde-4180-a449-7f59447b0060" providerId="ADAL" clId="{23B18F65-6960-4324-B04A-894C7FD54FC3}" dt="2025-03-25T09:55:17.326" v="188" actId="12"/>
      <pc:docMkLst>
        <pc:docMk/>
      </pc:docMkLst>
      <pc:sldChg chg="addSp modSp mod chgLayout">
        <pc:chgData name="Merita Jakaj" userId="05d8e7e6-4bde-4180-a449-7f59447b0060" providerId="ADAL" clId="{23B18F65-6960-4324-B04A-894C7FD54FC3}" dt="2025-03-14T10:28:48.579" v="107" actId="12"/>
        <pc:sldMkLst>
          <pc:docMk/>
          <pc:sldMk cId="1837383596" sldId="2444"/>
        </pc:sldMkLst>
        <pc:spChg chg="mod ord">
          <ac:chgData name="Merita Jakaj" userId="05d8e7e6-4bde-4180-a449-7f59447b0060" providerId="ADAL" clId="{23B18F65-6960-4324-B04A-894C7FD54FC3}" dt="2025-03-14T10:19:13.951" v="8" actId="700"/>
          <ac:spMkLst>
            <pc:docMk/>
            <pc:sldMk cId="1837383596" sldId="2444"/>
            <ac:spMk id="2" creationId="{5B495D32-F596-7B7E-D8CA-0C4B45987F82}"/>
          </ac:spMkLst>
        </pc:spChg>
        <pc:spChg chg="mod ord">
          <ac:chgData name="Merita Jakaj" userId="05d8e7e6-4bde-4180-a449-7f59447b0060" providerId="ADAL" clId="{23B18F65-6960-4324-B04A-894C7FD54FC3}" dt="2025-03-14T10:19:13.951" v="8" actId="700"/>
          <ac:spMkLst>
            <pc:docMk/>
            <pc:sldMk cId="1837383596" sldId="2444"/>
            <ac:spMk id="10" creationId="{75029665-66E8-236B-A78B-B9C5633059D3}"/>
          </ac:spMkLst>
        </pc:spChg>
        <pc:spChg chg="mod ord">
          <ac:chgData name="Merita Jakaj" userId="05d8e7e6-4bde-4180-a449-7f59447b0060" providerId="ADAL" clId="{23B18F65-6960-4324-B04A-894C7FD54FC3}" dt="2025-03-14T10:19:13.951" v="8" actId="700"/>
          <ac:spMkLst>
            <pc:docMk/>
            <pc:sldMk cId="1837383596" sldId="2444"/>
            <ac:spMk id="11" creationId="{D33F30A2-F42C-29A9-3662-6D989DD3664F}"/>
          </ac:spMkLst>
        </pc:spChg>
        <pc:spChg chg="mod ord">
          <ac:chgData name="Merita Jakaj" userId="05d8e7e6-4bde-4180-a449-7f59447b0060" providerId="ADAL" clId="{23B18F65-6960-4324-B04A-894C7FD54FC3}" dt="2025-03-14T10:28:48.579" v="107" actId="12"/>
          <ac:spMkLst>
            <pc:docMk/>
            <pc:sldMk cId="1837383596" sldId="2444"/>
            <ac:spMk id="12" creationId="{BC42F0CE-E499-8F8D-D78C-DCD0A575649C}"/>
          </ac:spMkLst>
        </pc:spChg>
      </pc:sldChg>
      <pc:sldChg chg="del">
        <pc:chgData name="Merita Jakaj" userId="05d8e7e6-4bde-4180-a449-7f59447b0060" providerId="ADAL" clId="{23B18F65-6960-4324-B04A-894C7FD54FC3}" dt="2025-03-14T10:34:23.872" v="169" actId="47"/>
        <pc:sldMkLst>
          <pc:docMk/>
          <pc:sldMk cId="2550484825" sldId="2445"/>
        </pc:sldMkLst>
      </pc:sldChg>
      <pc:sldChg chg="modSp mod">
        <pc:chgData name="Merita Jakaj" userId="05d8e7e6-4bde-4180-a449-7f59447b0060" providerId="ADAL" clId="{23B18F65-6960-4324-B04A-894C7FD54FC3}" dt="2025-03-14T10:22:51.422" v="25" actId="207"/>
        <pc:sldMkLst>
          <pc:docMk/>
          <pc:sldMk cId="1581457553" sldId="2448"/>
        </pc:sldMkLst>
        <pc:spChg chg="mod">
          <ac:chgData name="Merita Jakaj" userId="05d8e7e6-4bde-4180-a449-7f59447b0060" providerId="ADAL" clId="{23B18F65-6960-4324-B04A-894C7FD54FC3}" dt="2025-03-14T10:22:51.422" v="25" actId="207"/>
          <ac:spMkLst>
            <pc:docMk/>
            <pc:sldMk cId="1581457553" sldId="2448"/>
            <ac:spMk id="3" creationId="{AA530E9C-746A-69CB-AB90-283641115AFC}"/>
          </ac:spMkLst>
        </pc:spChg>
      </pc:sldChg>
      <pc:sldChg chg="modSp mod">
        <pc:chgData name="Merita Jakaj" userId="05d8e7e6-4bde-4180-a449-7f59447b0060" providerId="ADAL" clId="{23B18F65-6960-4324-B04A-894C7FD54FC3}" dt="2025-03-14T10:29:04.339" v="108" actId="12"/>
        <pc:sldMkLst>
          <pc:docMk/>
          <pc:sldMk cId="2957210378" sldId="2449"/>
        </pc:sldMkLst>
        <pc:spChg chg="mod">
          <ac:chgData name="Merita Jakaj" userId="05d8e7e6-4bde-4180-a449-7f59447b0060" providerId="ADAL" clId="{23B18F65-6960-4324-B04A-894C7FD54FC3}" dt="2025-03-14T10:29:04.339" v="108" actId="12"/>
          <ac:spMkLst>
            <pc:docMk/>
            <pc:sldMk cId="2957210378" sldId="2449"/>
            <ac:spMk id="12" creationId="{BC42F0CE-E499-8F8D-D78C-DCD0A575649C}"/>
          </ac:spMkLst>
        </pc:spChg>
        <pc:graphicFrameChg chg="mod modGraphic">
          <ac:chgData name="Merita Jakaj" userId="05d8e7e6-4bde-4180-a449-7f59447b0060" providerId="ADAL" clId="{23B18F65-6960-4324-B04A-894C7FD54FC3}" dt="2025-03-14T10:22:20.621" v="21"/>
          <ac:graphicFrameMkLst>
            <pc:docMk/>
            <pc:sldMk cId="2957210378" sldId="2449"/>
            <ac:graphicFrameMk id="16" creationId="{C3CA7591-E337-61AF-0881-3485B73B37DD}"/>
          </ac:graphicFrameMkLst>
        </pc:graphicFrameChg>
      </pc:sldChg>
      <pc:sldChg chg="modSp mod">
        <pc:chgData name="Merita Jakaj" userId="05d8e7e6-4bde-4180-a449-7f59447b0060" providerId="ADAL" clId="{23B18F65-6960-4324-B04A-894C7FD54FC3}" dt="2025-03-14T10:29:21.557" v="109" actId="207"/>
        <pc:sldMkLst>
          <pc:docMk/>
          <pc:sldMk cId="471257396" sldId="2147472639"/>
        </pc:sldMkLst>
        <pc:spChg chg="mod">
          <ac:chgData name="Merita Jakaj" userId="05d8e7e6-4bde-4180-a449-7f59447b0060" providerId="ADAL" clId="{23B18F65-6960-4324-B04A-894C7FD54FC3}" dt="2025-03-14T10:29:21.557" v="109" actId="207"/>
          <ac:spMkLst>
            <pc:docMk/>
            <pc:sldMk cId="471257396" sldId="2147472639"/>
            <ac:spMk id="20" creationId="{5F5E76F3-BED7-0079-FFB9-F8DB18913B9A}"/>
          </ac:spMkLst>
        </pc:spChg>
        <pc:spChg chg="mod">
          <ac:chgData name="Merita Jakaj" userId="05d8e7e6-4bde-4180-a449-7f59447b0060" providerId="ADAL" clId="{23B18F65-6960-4324-B04A-894C7FD54FC3}" dt="2025-03-14T10:29:21.557" v="109" actId="207"/>
          <ac:spMkLst>
            <pc:docMk/>
            <pc:sldMk cId="471257396" sldId="2147472639"/>
            <ac:spMk id="21" creationId="{6E91200F-B790-CA93-BE51-13D91CB6C2E0}"/>
          </ac:spMkLst>
        </pc:spChg>
        <pc:spChg chg="mod">
          <ac:chgData name="Merita Jakaj" userId="05d8e7e6-4bde-4180-a449-7f59447b0060" providerId="ADAL" clId="{23B18F65-6960-4324-B04A-894C7FD54FC3}" dt="2025-03-14T10:29:21.557" v="109" actId="207"/>
          <ac:spMkLst>
            <pc:docMk/>
            <pc:sldMk cId="471257396" sldId="2147472639"/>
            <ac:spMk id="22" creationId="{D181D718-0447-31AF-CC8E-6E3481492C85}"/>
          </ac:spMkLst>
        </pc:spChg>
      </pc:sldChg>
      <pc:sldChg chg="modSp mod">
        <pc:chgData name="Merita Jakaj" userId="05d8e7e6-4bde-4180-a449-7f59447b0060" providerId="ADAL" clId="{23B18F65-6960-4324-B04A-894C7FD54FC3}" dt="2025-03-14T10:27:01.909" v="97" actId="1036"/>
        <pc:sldMkLst>
          <pc:docMk/>
          <pc:sldMk cId="1628397992" sldId="2147472642"/>
        </pc:sldMkLst>
        <pc:spChg chg="mod">
          <ac:chgData name="Merita Jakaj" userId="05d8e7e6-4bde-4180-a449-7f59447b0060" providerId="ADAL" clId="{23B18F65-6960-4324-B04A-894C7FD54FC3}" dt="2025-03-14T10:26:22.491" v="69" actId="207"/>
          <ac:spMkLst>
            <pc:docMk/>
            <pc:sldMk cId="1628397992" sldId="2147472642"/>
            <ac:spMk id="3" creationId="{FEBBF1E7-07FF-CFAD-61D9-2D0C1C398467}"/>
          </ac:spMkLst>
        </pc:spChg>
        <pc:graphicFrameChg chg="mod modGraphic">
          <ac:chgData name="Merita Jakaj" userId="05d8e7e6-4bde-4180-a449-7f59447b0060" providerId="ADAL" clId="{23B18F65-6960-4324-B04A-894C7FD54FC3}" dt="2025-03-14T10:26:32.137" v="70" actId="14100"/>
          <ac:graphicFrameMkLst>
            <pc:docMk/>
            <pc:sldMk cId="1628397992" sldId="2147472642"/>
            <ac:graphicFrameMk id="12" creationId="{71AD5EE3-41E5-6135-4EA9-A9F31AA0A172}"/>
          </ac:graphicFrameMkLst>
        </pc:graphicFrameChg>
      </pc:sldChg>
      <pc:sldChg chg="addSp delSp modSp mod">
        <pc:chgData name="Merita Jakaj" userId="05d8e7e6-4bde-4180-a449-7f59447b0060" providerId="ADAL" clId="{23B18F65-6960-4324-B04A-894C7FD54FC3}" dt="2025-03-14T10:47:36.649" v="185" actId="208"/>
        <pc:sldMkLst>
          <pc:docMk/>
          <pc:sldMk cId="1939653694" sldId="2147472643"/>
        </pc:sldMkLst>
        <pc:spChg chg="add mod">
          <ac:chgData name="Merita Jakaj" userId="05d8e7e6-4bde-4180-a449-7f59447b0060" providerId="ADAL" clId="{23B18F65-6960-4324-B04A-894C7FD54FC3}" dt="2025-03-14T10:47:21.287" v="180" actId="208"/>
          <ac:spMkLst>
            <pc:docMk/>
            <pc:sldMk cId="1939653694" sldId="2147472643"/>
            <ac:spMk id="7" creationId="{E866B0C9-80ED-0185-B35D-103B4B9970E1}"/>
          </ac:spMkLst>
        </pc:spChg>
        <pc:spChg chg="mod">
          <ac:chgData name="Merita Jakaj" userId="05d8e7e6-4bde-4180-a449-7f59447b0060" providerId="ADAL" clId="{23B18F65-6960-4324-B04A-894C7FD54FC3}" dt="2025-03-14T10:31:48.235" v="152" actId="207"/>
          <ac:spMkLst>
            <pc:docMk/>
            <pc:sldMk cId="1939653694" sldId="2147472643"/>
            <ac:spMk id="10" creationId="{50B1E1B6-D912-6B46-5D4A-D0AFA16CCC7D}"/>
          </ac:spMkLst>
        </pc:spChg>
        <pc:spChg chg="mod">
          <ac:chgData name="Merita Jakaj" userId="05d8e7e6-4bde-4180-a449-7f59447b0060" providerId="ADAL" clId="{23B18F65-6960-4324-B04A-894C7FD54FC3}" dt="2025-03-14T10:30:39.582" v="117" actId="207"/>
          <ac:spMkLst>
            <pc:docMk/>
            <pc:sldMk cId="1939653694" sldId="2147472643"/>
            <ac:spMk id="19" creationId="{9359E549-9563-D5AE-6F73-233BA949F98C}"/>
          </ac:spMkLst>
        </pc:spChg>
        <pc:spChg chg="mod">
          <ac:chgData name="Merita Jakaj" userId="05d8e7e6-4bde-4180-a449-7f59447b0060" providerId="ADAL" clId="{23B18F65-6960-4324-B04A-894C7FD54FC3}" dt="2025-03-14T10:30:33.492" v="116" actId="207"/>
          <ac:spMkLst>
            <pc:docMk/>
            <pc:sldMk cId="1939653694" sldId="2147472643"/>
            <ac:spMk id="26" creationId="{87BC5657-79C9-2B44-A27A-8D63C709AAD5}"/>
          </ac:spMkLst>
        </pc:spChg>
        <pc:spChg chg="mod">
          <ac:chgData name="Merita Jakaj" userId="05d8e7e6-4bde-4180-a449-7f59447b0060" providerId="ADAL" clId="{23B18F65-6960-4324-B04A-894C7FD54FC3}" dt="2025-03-14T10:47:17.236" v="179" actId="208"/>
          <ac:spMkLst>
            <pc:docMk/>
            <pc:sldMk cId="1939653694" sldId="2147472643"/>
            <ac:spMk id="27" creationId="{3EDF6246-A094-D5E8-7B7B-2D3A7EF676A9}"/>
          </ac:spMkLst>
        </pc:spChg>
        <pc:spChg chg="mod">
          <ac:chgData name="Merita Jakaj" userId="05d8e7e6-4bde-4180-a449-7f59447b0060" providerId="ADAL" clId="{23B18F65-6960-4324-B04A-894C7FD54FC3}" dt="2025-03-14T10:47:23.488" v="181" actId="208"/>
          <ac:spMkLst>
            <pc:docMk/>
            <pc:sldMk cId="1939653694" sldId="2147472643"/>
            <ac:spMk id="29" creationId="{F9E274D8-1831-944A-FDA7-62F3B94D7E9F}"/>
          </ac:spMkLst>
        </pc:spChg>
        <pc:spChg chg="mod">
          <ac:chgData name="Merita Jakaj" userId="05d8e7e6-4bde-4180-a449-7f59447b0060" providerId="ADAL" clId="{23B18F65-6960-4324-B04A-894C7FD54FC3}" dt="2025-03-14T10:47:25.818" v="182" actId="208"/>
          <ac:spMkLst>
            <pc:docMk/>
            <pc:sldMk cId="1939653694" sldId="2147472643"/>
            <ac:spMk id="30" creationId="{96A817F3-2821-55D7-EE6D-C1B35B49304F}"/>
          </ac:spMkLst>
        </pc:spChg>
        <pc:spChg chg="mod">
          <ac:chgData name="Merita Jakaj" userId="05d8e7e6-4bde-4180-a449-7f59447b0060" providerId="ADAL" clId="{23B18F65-6960-4324-B04A-894C7FD54FC3}" dt="2025-03-14T10:47:31.163" v="183" actId="208"/>
          <ac:spMkLst>
            <pc:docMk/>
            <pc:sldMk cId="1939653694" sldId="2147472643"/>
            <ac:spMk id="31" creationId="{8DDEFBD4-AD2C-1A34-0EA3-F4EAD10E6B60}"/>
          </ac:spMkLst>
        </pc:spChg>
        <pc:spChg chg="mod">
          <ac:chgData name="Merita Jakaj" userId="05d8e7e6-4bde-4180-a449-7f59447b0060" providerId="ADAL" clId="{23B18F65-6960-4324-B04A-894C7FD54FC3}" dt="2025-03-14T10:47:34.248" v="184" actId="208"/>
          <ac:spMkLst>
            <pc:docMk/>
            <pc:sldMk cId="1939653694" sldId="2147472643"/>
            <ac:spMk id="32" creationId="{DBD1E5CE-0E4E-05A9-87E1-9E8170AFF766}"/>
          </ac:spMkLst>
        </pc:spChg>
        <pc:spChg chg="mod">
          <ac:chgData name="Merita Jakaj" userId="05d8e7e6-4bde-4180-a449-7f59447b0060" providerId="ADAL" clId="{23B18F65-6960-4324-B04A-894C7FD54FC3}" dt="2025-03-14T10:47:36.649" v="185" actId="208"/>
          <ac:spMkLst>
            <pc:docMk/>
            <pc:sldMk cId="1939653694" sldId="2147472643"/>
            <ac:spMk id="34" creationId="{CBAAEFF4-2092-43DC-494E-1F0320DE6EF8}"/>
          </ac:spMkLst>
        </pc:spChg>
      </pc:sldChg>
      <pc:sldChg chg="modSp mod">
        <pc:chgData name="Merita Jakaj" userId="05d8e7e6-4bde-4180-a449-7f59447b0060" providerId="ADAL" clId="{23B18F65-6960-4324-B04A-894C7FD54FC3}" dt="2025-03-14T10:18:59.553" v="7" actId="18131"/>
        <pc:sldMkLst>
          <pc:docMk/>
          <pc:sldMk cId="3600088863" sldId="2147472645"/>
        </pc:sldMkLst>
        <pc:picChg chg="mod modCrop">
          <ac:chgData name="Merita Jakaj" userId="05d8e7e6-4bde-4180-a449-7f59447b0060" providerId="ADAL" clId="{23B18F65-6960-4324-B04A-894C7FD54FC3}" dt="2025-03-14T10:18:59.553" v="7" actId="18131"/>
          <ac:picMkLst>
            <pc:docMk/>
            <pc:sldMk cId="3600088863" sldId="2147472645"/>
            <ac:picMk id="6" creationId="{E5954FE3-7B8A-4022-24F4-67F625D8A690}"/>
          </ac:picMkLst>
        </pc:picChg>
      </pc:sldChg>
      <pc:sldChg chg="modSp mod">
        <pc:chgData name="Merita Jakaj" userId="05d8e7e6-4bde-4180-a449-7f59447b0060" providerId="ADAL" clId="{23B18F65-6960-4324-B04A-894C7FD54FC3}" dt="2025-03-14T10:29:43.700" v="111" actId="12"/>
        <pc:sldMkLst>
          <pc:docMk/>
          <pc:sldMk cId="4239446822" sldId="2147472646"/>
        </pc:sldMkLst>
        <pc:spChg chg="mod">
          <ac:chgData name="Merita Jakaj" userId="05d8e7e6-4bde-4180-a449-7f59447b0060" providerId="ADAL" clId="{23B18F65-6960-4324-B04A-894C7FD54FC3}" dt="2025-03-14T10:29:33.374" v="110" actId="207"/>
          <ac:spMkLst>
            <pc:docMk/>
            <pc:sldMk cId="4239446822" sldId="2147472646"/>
            <ac:spMk id="3" creationId="{AC947527-52E9-A652-FD32-0A7F7C57C8F6}"/>
          </ac:spMkLst>
        </pc:spChg>
        <pc:spChg chg="mod">
          <ac:chgData name="Merita Jakaj" userId="05d8e7e6-4bde-4180-a449-7f59447b0060" providerId="ADAL" clId="{23B18F65-6960-4324-B04A-894C7FD54FC3}" dt="2025-03-14T10:29:43.700" v="111" actId="12"/>
          <ac:spMkLst>
            <pc:docMk/>
            <pc:sldMk cId="4239446822" sldId="2147472646"/>
            <ac:spMk id="10" creationId="{2810745C-AA16-3C39-E6E2-449B4136061E}"/>
          </ac:spMkLst>
        </pc:spChg>
      </pc:sldChg>
      <pc:sldChg chg="modSp mod">
        <pc:chgData name="Merita Jakaj" userId="05d8e7e6-4bde-4180-a449-7f59447b0060" providerId="ADAL" clId="{23B18F65-6960-4324-B04A-894C7FD54FC3}" dt="2025-03-14T10:28:22.450" v="105" actId="12"/>
        <pc:sldMkLst>
          <pc:docMk/>
          <pc:sldMk cId="3414279104" sldId="2147472647"/>
        </pc:sldMkLst>
        <pc:spChg chg="mod">
          <ac:chgData name="Merita Jakaj" userId="05d8e7e6-4bde-4180-a449-7f59447b0060" providerId="ADAL" clId="{23B18F65-6960-4324-B04A-894C7FD54FC3}" dt="2025-03-14T10:28:07.498" v="103" actId="207"/>
          <ac:spMkLst>
            <pc:docMk/>
            <pc:sldMk cId="3414279104" sldId="2147472647"/>
            <ac:spMk id="3" creationId="{177BF644-E491-D77D-03DB-2C880666B573}"/>
          </ac:spMkLst>
        </pc:spChg>
        <pc:spChg chg="mod">
          <ac:chgData name="Merita Jakaj" userId="05d8e7e6-4bde-4180-a449-7f59447b0060" providerId="ADAL" clId="{23B18F65-6960-4324-B04A-894C7FD54FC3}" dt="2025-03-14T10:28:22.450" v="105" actId="12"/>
          <ac:spMkLst>
            <pc:docMk/>
            <pc:sldMk cId="3414279104" sldId="2147472647"/>
            <ac:spMk id="10" creationId="{2810745C-AA16-3C39-E6E2-449B4136061E}"/>
          </ac:spMkLst>
        </pc:spChg>
      </pc:sldChg>
      <pc:sldChg chg="modSp mod">
        <pc:chgData name="Merita Jakaj" userId="05d8e7e6-4bde-4180-a449-7f59447b0060" providerId="ADAL" clId="{23B18F65-6960-4324-B04A-894C7FD54FC3}" dt="2025-03-14T10:30:16.083" v="113" actId="207"/>
        <pc:sldMkLst>
          <pc:docMk/>
          <pc:sldMk cId="2841615787" sldId="2147472648"/>
        </pc:sldMkLst>
        <pc:spChg chg="mod">
          <ac:chgData name="Merita Jakaj" userId="05d8e7e6-4bde-4180-a449-7f59447b0060" providerId="ADAL" clId="{23B18F65-6960-4324-B04A-894C7FD54FC3}" dt="2025-03-14T10:30:11.162" v="112" actId="207"/>
          <ac:spMkLst>
            <pc:docMk/>
            <pc:sldMk cId="2841615787" sldId="2147472648"/>
            <ac:spMk id="10" creationId="{07A3CE04-0F69-2EDB-98E8-CB5D6DECAA58}"/>
          </ac:spMkLst>
        </pc:spChg>
        <pc:spChg chg="mod">
          <ac:chgData name="Merita Jakaj" userId="05d8e7e6-4bde-4180-a449-7f59447b0060" providerId="ADAL" clId="{23B18F65-6960-4324-B04A-894C7FD54FC3}" dt="2025-03-14T10:30:16.083" v="113" actId="207"/>
          <ac:spMkLst>
            <pc:docMk/>
            <pc:sldMk cId="2841615787" sldId="2147472648"/>
            <ac:spMk id="16" creationId="{19A63EFA-3B8C-8C8F-471C-03C7579C31C0}"/>
          </ac:spMkLst>
        </pc:spChg>
        <pc:spChg chg="mod">
          <ac:chgData name="Merita Jakaj" userId="05d8e7e6-4bde-4180-a449-7f59447b0060" providerId="ADAL" clId="{23B18F65-6960-4324-B04A-894C7FD54FC3}" dt="2025-03-14T10:30:16.083" v="113" actId="207"/>
          <ac:spMkLst>
            <pc:docMk/>
            <pc:sldMk cId="2841615787" sldId="2147472648"/>
            <ac:spMk id="17" creationId="{D15CDB01-C2C5-A039-8220-82C5FCCCB388}"/>
          </ac:spMkLst>
        </pc:spChg>
      </pc:sldChg>
      <pc:sldChg chg="modSp mod">
        <pc:chgData name="Merita Jakaj" userId="05d8e7e6-4bde-4180-a449-7f59447b0060" providerId="ADAL" clId="{23B18F65-6960-4324-B04A-894C7FD54FC3}" dt="2025-03-25T09:55:17.326" v="188" actId="12"/>
        <pc:sldMkLst>
          <pc:docMk/>
          <pc:sldMk cId="3406933298" sldId="2147472649"/>
        </pc:sldMkLst>
        <pc:spChg chg="mod">
          <ac:chgData name="Merita Jakaj" userId="05d8e7e6-4bde-4180-a449-7f59447b0060" providerId="ADAL" clId="{23B18F65-6960-4324-B04A-894C7FD54FC3}" dt="2025-03-14T10:32:44.330" v="160" actId="207"/>
          <ac:spMkLst>
            <pc:docMk/>
            <pc:sldMk cId="3406933298" sldId="2147472649"/>
            <ac:spMk id="17" creationId="{460F5A80-8E29-7AE0-9972-F844171C3FA1}"/>
          </ac:spMkLst>
        </pc:spChg>
        <pc:spChg chg="mod">
          <ac:chgData name="Merita Jakaj" userId="05d8e7e6-4bde-4180-a449-7f59447b0060" providerId="ADAL" clId="{23B18F65-6960-4324-B04A-894C7FD54FC3}" dt="2025-03-14T10:33:03.463" v="164" actId="12"/>
          <ac:spMkLst>
            <pc:docMk/>
            <pc:sldMk cId="3406933298" sldId="2147472649"/>
            <ac:spMk id="18" creationId="{2D39DEB0-74A4-EC20-C599-978B4CC71C46}"/>
          </ac:spMkLst>
        </pc:spChg>
        <pc:spChg chg="mod">
          <ac:chgData name="Merita Jakaj" userId="05d8e7e6-4bde-4180-a449-7f59447b0060" providerId="ADAL" clId="{23B18F65-6960-4324-B04A-894C7FD54FC3}" dt="2025-03-25T09:55:17.326" v="188" actId="12"/>
          <ac:spMkLst>
            <pc:docMk/>
            <pc:sldMk cId="3406933298" sldId="2147472649"/>
            <ac:spMk id="19" creationId="{1AD48CEC-27BF-7177-0332-884BBF6DACB9}"/>
          </ac:spMkLst>
        </pc:spChg>
      </pc:sldChg>
      <pc:sldChg chg="modSp mod">
        <pc:chgData name="Merita Jakaj" userId="05d8e7e6-4bde-4180-a449-7f59447b0060" providerId="ADAL" clId="{23B18F65-6960-4324-B04A-894C7FD54FC3}" dt="2025-03-14T10:33:32.103" v="166" actId="12"/>
        <pc:sldMkLst>
          <pc:docMk/>
          <pc:sldMk cId="1423891226" sldId="2147472651"/>
        </pc:sldMkLst>
        <pc:spChg chg="mod">
          <ac:chgData name="Merita Jakaj" userId="05d8e7e6-4bde-4180-a449-7f59447b0060" providerId="ADAL" clId="{23B18F65-6960-4324-B04A-894C7FD54FC3}" dt="2025-03-14T10:33:32.103" v="166" actId="12"/>
          <ac:spMkLst>
            <pc:docMk/>
            <pc:sldMk cId="1423891226" sldId="2147472651"/>
            <ac:spMk id="3" creationId="{A3834C77-8B13-BDA8-BA05-8F70E6680A32}"/>
          </ac:spMkLst>
        </pc:spChg>
        <pc:spChg chg="mod">
          <ac:chgData name="Merita Jakaj" userId="05d8e7e6-4bde-4180-a449-7f59447b0060" providerId="ADAL" clId="{23B18F65-6960-4324-B04A-894C7FD54FC3}" dt="2025-03-14T10:33:16.042" v="165" actId="207"/>
          <ac:spMkLst>
            <pc:docMk/>
            <pc:sldMk cId="1423891226" sldId="2147472651"/>
            <ac:spMk id="10" creationId="{1891A4EE-642C-BB06-0703-64F072513816}"/>
          </ac:spMkLst>
        </pc:spChg>
      </pc:sldChg>
      <pc:sldChg chg="del">
        <pc:chgData name="Merita Jakaj" userId="05d8e7e6-4bde-4180-a449-7f59447b0060" providerId="ADAL" clId="{23B18F65-6960-4324-B04A-894C7FD54FC3}" dt="2025-03-14T10:34:23.312" v="168" actId="47"/>
        <pc:sldMkLst>
          <pc:docMk/>
          <pc:sldMk cId="3034565225" sldId="2147472863"/>
        </pc:sldMkLst>
      </pc:sldChg>
      <pc:sldChg chg="add modTransition">
        <pc:chgData name="Merita Jakaj" userId="05d8e7e6-4bde-4180-a449-7f59447b0060" providerId="ADAL" clId="{23B18F65-6960-4324-B04A-894C7FD54FC3}" dt="2025-03-14T10:49:11.173" v="186"/>
        <pc:sldMkLst>
          <pc:docMk/>
          <pc:sldMk cId="1464519958" sldId="2147472871"/>
        </pc:sldMkLst>
      </pc:sldChg>
      <pc:sldChg chg="add">
        <pc:chgData name="Merita Jakaj" userId="05d8e7e6-4bde-4180-a449-7f59447b0060" providerId="ADAL" clId="{23B18F65-6960-4324-B04A-894C7FD54FC3}" dt="2025-03-14T10:34:21.298" v="167"/>
        <pc:sldMkLst>
          <pc:docMk/>
          <pc:sldMk cId="2053345210" sldId="2147472872"/>
        </pc:sldMkLst>
      </pc:sldChg>
      <pc:sldMasterChg chg="modSldLayout">
        <pc:chgData name="Merita Jakaj" userId="05d8e7e6-4bde-4180-a449-7f59447b0060" providerId="ADAL" clId="{23B18F65-6960-4324-B04A-894C7FD54FC3}" dt="2025-03-14T10:34:51.718" v="177"/>
        <pc:sldMasterMkLst>
          <pc:docMk/>
          <pc:sldMasterMk cId="1294915341" sldId="2147483648"/>
        </pc:sldMasterMkLst>
        <pc:sldLayoutChg chg="addSp delSp modSp mod">
          <pc:chgData name="Merita Jakaj" userId="05d8e7e6-4bde-4180-a449-7f59447b0060" providerId="ADAL" clId="{23B18F65-6960-4324-B04A-894C7FD54FC3}" dt="2025-03-14T10:34:51.718" v="177"/>
          <pc:sldLayoutMkLst>
            <pc:docMk/>
            <pc:sldMasterMk cId="1294915341" sldId="2147483648"/>
            <pc:sldLayoutMk cId="2382656494" sldId="2147483699"/>
          </pc:sldLayoutMkLst>
          <pc:spChg chg="add mod">
            <ac:chgData name="Merita Jakaj" userId="05d8e7e6-4bde-4180-a449-7f59447b0060" providerId="ADAL" clId="{23B18F65-6960-4324-B04A-894C7FD54FC3}" dt="2025-03-14T10:34:51.718" v="177"/>
            <ac:spMkLst>
              <pc:docMk/>
              <pc:sldMasterMk cId="1294915341" sldId="2147483648"/>
              <pc:sldLayoutMk cId="2382656494" sldId="2147483699"/>
              <ac:spMk id="6" creationId="{5CAF49DF-D7AF-E5CC-2164-C42B22401D81}"/>
            </ac:spMkLst>
          </pc:spChg>
        </pc:sldLayoutChg>
        <pc:sldLayoutChg chg="addSp delSp modSp mod">
          <pc:chgData name="Merita Jakaj" userId="05d8e7e6-4bde-4180-a449-7f59447b0060" providerId="ADAL" clId="{23B18F65-6960-4324-B04A-894C7FD54FC3}" dt="2025-03-14T10:34:48.739" v="175"/>
          <pc:sldLayoutMkLst>
            <pc:docMk/>
            <pc:sldMasterMk cId="1294915341" sldId="2147483648"/>
            <pc:sldLayoutMk cId="1358314109" sldId="2147483700"/>
          </pc:sldLayoutMkLst>
          <pc:spChg chg="add mod">
            <ac:chgData name="Merita Jakaj" userId="05d8e7e6-4bde-4180-a449-7f59447b0060" providerId="ADAL" clId="{23B18F65-6960-4324-B04A-894C7FD54FC3}" dt="2025-03-14T10:34:48.739" v="175"/>
            <ac:spMkLst>
              <pc:docMk/>
              <pc:sldMasterMk cId="1294915341" sldId="2147483648"/>
              <pc:sldLayoutMk cId="1358314109" sldId="2147483700"/>
              <ac:spMk id="16" creationId="{0C362A05-E085-8362-B563-A76C08F9646B}"/>
            </ac:spMkLst>
          </pc:spChg>
        </pc:sldLayoutChg>
        <pc:sldLayoutChg chg="addSp delSp modSp mod">
          <pc:chgData name="Merita Jakaj" userId="05d8e7e6-4bde-4180-a449-7f59447b0060" providerId="ADAL" clId="{23B18F65-6960-4324-B04A-894C7FD54FC3}" dt="2025-03-14T10:34:45.630" v="173"/>
          <pc:sldLayoutMkLst>
            <pc:docMk/>
            <pc:sldMasterMk cId="1294915341" sldId="2147483648"/>
            <pc:sldLayoutMk cId="2838462937" sldId="2147483701"/>
          </pc:sldLayoutMkLst>
          <pc:spChg chg="add mod">
            <ac:chgData name="Merita Jakaj" userId="05d8e7e6-4bde-4180-a449-7f59447b0060" providerId="ADAL" clId="{23B18F65-6960-4324-B04A-894C7FD54FC3}" dt="2025-03-14T10:34:45.630" v="173"/>
            <ac:spMkLst>
              <pc:docMk/>
              <pc:sldMasterMk cId="1294915341" sldId="2147483648"/>
              <pc:sldLayoutMk cId="2838462937" sldId="2147483701"/>
              <ac:spMk id="41" creationId="{0F31B3D4-1D3E-5314-29C6-1E1283729AD4}"/>
            </ac:spMkLst>
          </pc:spChg>
        </pc:sldLayoutChg>
        <pc:sldLayoutChg chg="addSp delSp modSp mod">
          <pc:chgData name="Merita Jakaj" userId="05d8e7e6-4bde-4180-a449-7f59447b0060" providerId="ADAL" clId="{23B18F65-6960-4324-B04A-894C7FD54FC3}" dt="2025-03-14T10:34:39.935" v="171"/>
          <pc:sldLayoutMkLst>
            <pc:docMk/>
            <pc:sldMasterMk cId="1294915341" sldId="2147483648"/>
            <pc:sldLayoutMk cId="2128651368" sldId="2147483702"/>
          </pc:sldLayoutMkLst>
          <pc:spChg chg="add mod">
            <ac:chgData name="Merita Jakaj" userId="05d8e7e6-4bde-4180-a449-7f59447b0060" providerId="ADAL" clId="{23B18F65-6960-4324-B04A-894C7FD54FC3}" dt="2025-03-14T10:34:39.935" v="171"/>
            <ac:spMkLst>
              <pc:docMk/>
              <pc:sldMasterMk cId="1294915341" sldId="2147483648"/>
              <pc:sldLayoutMk cId="2128651368" sldId="2147483702"/>
              <ac:spMk id="41" creationId="{B8709BCB-3D60-AF00-BCC5-A8399F4C2379}"/>
            </ac:spMkLst>
          </pc:spChg>
        </pc:sldLayoutChg>
      </pc:sldMasterChg>
      <pc:sldMasterChg chg="del delSldLayout">
        <pc:chgData name="Merita Jakaj" userId="05d8e7e6-4bde-4180-a449-7f59447b0060" providerId="ADAL" clId="{23B18F65-6960-4324-B04A-894C7FD54FC3}" dt="2025-03-14T10:34:23.312" v="168" actId="47"/>
        <pc:sldMasterMkLst>
          <pc:docMk/>
          <pc:sldMasterMk cId="1266049777" sldId="2147483719"/>
        </pc:sldMasterMkLst>
        <pc:sldLayoutChg chg="del">
          <pc:chgData name="Merita Jakaj" userId="05d8e7e6-4bde-4180-a449-7f59447b0060" providerId="ADAL" clId="{23B18F65-6960-4324-B04A-894C7FD54FC3}" dt="2025-03-14T10:34:23.312" v="168" actId="47"/>
          <pc:sldLayoutMkLst>
            <pc:docMk/>
            <pc:sldMasterMk cId="1266049777" sldId="2147483719"/>
            <pc:sldLayoutMk cId="109631202" sldId="2147483720"/>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1422850841" sldId="2147483721"/>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216792095" sldId="2147483722"/>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1926990820" sldId="2147483723"/>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183602014" sldId="2147483724"/>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3344596009" sldId="2147483725"/>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895458357" sldId="2147483726"/>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1784472740" sldId="2147483727"/>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3935213086" sldId="2147483728"/>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1511699001" sldId="2147483729"/>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413769609" sldId="2147483730"/>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2852323878" sldId="2147483731"/>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1532207424" sldId="2147483732"/>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3221205506" sldId="2147483733"/>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2361039094" sldId="2147483734"/>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661874221" sldId="2147483735"/>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3166020319" sldId="2147483736"/>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3292750069" sldId="2147483737"/>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3263133096" sldId="2147483738"/>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3634418563" sldId="2147483739"/>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696147042" sldId="2147483740"/>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2359081801" sldId="2147483741"/>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4231989801" sldId="2147483742"/>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1847584056" sldId="2147483743"/>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40331277" sldId="2147483744"/>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3016823280" sldId="2147483745"/>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134098267" sldId="2147483746"/>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2803440888" sldId="2147483747"/>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62634315" sldId="2147483748"/>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1422724388" sldId="2147483749"/>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3578014993" sldId="2147483750"/>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3071370516" sldId="2147483751"/>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270831148" sldId="2147483752"/>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2572034002" sldId="2147483753"/>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3047336988" sldId="2147483754"/>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2196033568" sldId="2147483755"/>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2869400807" sldId="2147483756"/>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3300375361" sldId="2147483757"/>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3607237816" sldId="2147483758"/>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1730172771" sldId="2147483759"/>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4237347930" sldId="2147483760"/>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2334045546" sldId="2147483761"/>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2028376605" sldId="2147483762"/>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3066685634" sldId="2147483763"/>
          </pc:sldLayoutMkLst>
        </pc:sldLayoutChg>
        <pc:sldLayoutChg chg="del">
          <pc:chgData name="Merita Jakaj" userId="05d8e7e6-4bde-4180-a449-7f59447b0060" providerId="ADAL" clId="{23B18F65-6960-4324-B04A-894C7FD54FC3}" dt="2025-03-14T10:34:23.312" v="168" actId="47"/>
          <pc:sldLayoutMkLst>
            <pc:docMk/>
            <pc:sldMasterMk cId="1266049777" sldId="2147483719"/>
            <pc:sldLayoutMk cId="1078002836" sldId="2147483764"/>
          </pc:sldLayoutMkLst>
        </pc:sldLayoutChg>
      </pc:sldMasterChg>
    </pc:docChg>
  </pc:docChgLst>
  <pc:docChgLst>
    <pc:chgData name="Melanie Waeckel" userId="3221d8ab-2eff-439f-85d4-718cbb958075" providerId="ADAL" clId="{EFA61E20-38B0-4B79-AE86-DF1C9C9E96D4}"/>
    <pc:docChg chg="modSld">
      <pc:chgData name="Melanie Waeckel" userId="3221d8ab-2eff-439f-85d4-718cbb958075" providerId="ADAL" clId="{EFA61E20-38B0-4B79-AE86-DF1C9C9E96D4}" dt="2025-04-24T15:56:31.224" v="47" actId="20577"/>
      <pc:docMkLst>
        <pc:docMk/>
      </pc:docMkLst>
      <pc:sldChg chg="modSp mod">
        <pc:chgData name="Melanie Waeckel" userId="3221d8ab-2eff-439f-85d4-718cbb958075" providerId="ADAL" clId="{EFA61E20-38B0-4B79-AE86-DF1C9C9E96D4}" dt="2025-04-24T09:14:41.108" v="7" actId="20577"/>
        <pc:sldMkLst>
          <pc:docMk/>
          <pc:sldMk cId="1581457553" sldId="2448"/>
        </pc:sldMkLst>
        <pc:spChg chg="mod">
          <ac:chgData name="Melanie Waeckel" userId="3221d8ab-2eff-439f-85d4-718cbb958075" providerId="ADAL" clId="{EFA61E20-38B0-4B79-AE86-DF1C9C9E96D4}" dt="2025-04-24T09:14:41.108" v="7" actId="20577"/>
          <ac:spMkLst>
            <pc:docMk/>
            <pc:sldMk cId="1581457553" sldId="2448"/>
            <ac:spMk id="3" creationId="{AA530E9C-746A-69CB-AB90-283641115AFC}"/>
          </ac:spMkLst>
        </pc:spChg>
      </pc:sldChg>
      <pc:sldChg chg="modSp mod">
        <pc:chgData name="Melanie Waeckel" userId="3221d8ab-2eff-439f-85d4-718cbb958075" providerId="ADAL" clId="{EFA61E20-38B0-4B79-AE86-DF1C9C9E96D4}" dt="2025-04-24T09:29:29.699" v="37" actId="20577"/>
        <pc:sldMkLst>
          <pc:docMk/>
          <pc:sldMk cId="471257396" sldId="2147472639"/>
        </pc:sldMkLst>
        <pc:graphicFrameChg chg="modGraphic">
          <ac:chgData name="Melanie Waeckel" userId="3221d8ab-2eff-439f-85d4-718cbb958075" providerId="ADAL" clId="{EFA61E20-38B0-4B79-AE86-DF1C9C9E96D4}" dt="2025-04-24T09:29:29.699" v="37" actId="20577"/>
          <ac:graphicFrameMkLst>
            <pc:docMk/>
            <pc:sldMk cId="471257396" sldId="2147472639"/>
            <ac:graphicFrameMk id="11" creationId="{51AA30B2-61AA-2A69-07FE-284E8D9EE78F}"/>
          </ac:graphicFrameMkLst>
        </pc:graphicFrameChg>
      </pc:sldChg>
      <pc:sldChg chg="modSp mod">
        <pc:chgData name="Melanie Waeckel" userId="3221d8ab-2eff-439f-85d4-718cbb958075" providerId="ADAL" clId="{EFA61E20-38B0-4B79-AE86-DF1C9C9E96D4}" dt="2025-04-24T09:17:09.517" v="10" actId="20577"/>
        <pc:sldMkLst>
          <pc:docMk/>
          <pc:sldMk cId="3406933298" sldId="2147472649"/>
        </pc:sldMkLst>
        <pc:spChg chg="mod">
          <ac:chgData name="Melanie Waeckel" userId="3221d8ab-2eff-439f-85d4-718cbb958075" providerId="ADAL" clId="{EFA61E20-38B0-4B79-AE86-DF1C9C9E96D4}" dt="2025-04-24T09:17:09.517" v="10" actId="20577"/>
          <ac:spMkLst>
            <pc:docMk/>
            <pc:sldMk cId="3406933298" sldId="2147472649"/>
            <ac:spMk id="18" creationId="{2D39DEB0-74A4-EC20-C599-978B4CC71C46}"/>
          </ac:spMkLst>
        </pc:spChg>
      </pc:sldChg>
      <pc:sldChg chg="modSp mod">
        <pc:chgData name="Melanie Waeckel" userId="3221d8ab-2eff-439f-85d4-718cbb958075" providerId="ADAL" clId="{EFA61E20-38B0-4B79-AE86-DF1C9C9E96D4}" dt="2025-04-24T15:56:31.224" v="47" actId="20577"/>
        <pc:sldMkLst>
          <pc:docMk/>
          <pc:sldMk cId="2152882359" sldId="2147472652"/>
        </pc:sldMkLst>
        <pc:spChg chg="mod">
          <ac:chgData name="Melanie Waeckel" userId="3221d8ab-2eff-439f-85d4-718cbb958075" providerId="ADAL" clId="{EFA61E20-38B0-4B79-AE86-DF1C9C9E96D4}" dt="2025-04-24T09:30:12.010" v="39" actId="20577"/>
          <ac:spMkLst>
            <pc:docMk/>
            <pc:sldMk cId="2152882359" sldId="2147472652"/>
            <ac:spMk id="18" creationId="{90D195D8-05E9-1B97-328F-F86D9174C7A2}"/>
          </ac:spMkLst>
        </pc:spChg>
        <pc:graphicFrameChg chg="modGraphic">
          <ac:chgData name="Melanie Waeckel" userId="3221d8ab-2eff-439f-85d4-718cbb958075" providerId="ADAL" clId="{EFA61E20-38B0-4B79-AE86-DF1C9C9E96D4}" dt="2025-04-24T15:56:31.224" v="47" actId="20577"/>
          <ac:graphicFrameMkLst>
            <pc:docMk/>
            <pc:sldMk cId="2152882359" sldId="2147472652"/>
            <ac:graphicFrameMk id="3" creationId="{33317BBB-26F9-F682-A27A-9C0D02828EEE}"/>
          </ac:graphicFrameMkLst>
        </pc:graphicFrameChg>
      </pc:sldChg>
    </pc:docChg>
  </pc:docChgLst>
  <pc:docChgLst>
    <pc:chgData name="Remi de Vogel" userId="S::remi.devogel@vim-group.com::5948360e-7b9c-4a22-9ada-df5e8b901c82" providerId="AD" clId="Web-{BA4D0410-5830-9108-A8B1-12C78A35DB9D}"/>
    <pc:docChg chg="addSld delSld modSld">
      <pc:chgData name="Remi de Vogel" userId="S::remi.devogel@vim-group.com::5948360e-7b9c-4a22-9ada-df5e8b901c82" providerId="AD" clId="Web-{BA4D0410-5830-9108-A8B1-12C78A35DB9D}" dt="2024-08-07T09:15:16.199" v="3" actId="20577"/>
      <pc:docMkLst>
        <pc:docMk/>
      </pc:docMkLst>
      <pc:sldChg chg="del">
        <pc:chgData name="Remi de Vogel" userId="S::remi.devogel@vim-group.com::5948360e-7b9c-4a22-9ada-df5e8b901c82" providerId="AD" clId="Web-{BA4D0410-5830-9108-A8B1-12C78A35DB9D}" dt="2024-08-07T09:15:13.699" v="1"/>
        <pc:sldMkLst>
          <pc:docMk/>
          <pc:sldMk cId="3737567363" sldId="2147472638"/>
        </pc:sldMkLst>
      </pc:sldChg>
      <pc:sldChg chg="modSp add">
        <pc:chgData name="Remi de Vogel" userId="S::remi.devogel@vim-group.com::5948360e-7b9c-4a22-9ada-df5e8b901c82" providerId="AD" clId="Web-{BA4D0410-5830-9108-A8B1-12C78A35DB9D}" dt="2024-08-07T09:15:16.199" v="3" actId="20577"/>
        <pc:sldMkLst>
          <pc:docMk/>
          <pc:sldMk cId="1697858043" sldId="2147472861"/>
        </pc:sldMkLst>
      </pc:sldChg>
    </pc:docChg>
  </pc:docChgLst>
  <pc:docChgLst>
    <pc:chgData name="Merita Jakaj" userId="05d8e7e6-4bde-4180-a449-7f59447b0060" providerId="ADAL" clId="{D577C22B-156D-4D8A-B95D-BC61BA890E11}"/>
    <pc:docChg chg="custSel modSld">
      <pc:chgData name="Merita Jakaj" userId="05d8e7e6-4bde-4180-a449-7f59447b0060" providerId="ADAL" clId="{D577C22B-156D-4D8A-B95D-BC61BA890E11}" dt="2025-03-31T07:03:49.343" v="12" actId="20577"/>
      <pc:docMkLst>
        <pc:docMk/>
      </pc:docMkLst>
      <pc:sldChg chg="addSp delSp modSp mod">
        <pc:chgData name="Merita Jakaj" userId="05d8e7e6-4bde-4180-a449-7f59447b0060" providerId="ADAL" clId="{D577C22B-156D-4D8A-B95D-BC61BA890E11}" dt="2025-03-31T07:03:49.343" v="12" actId="20577"/>
        <pc:sldMkLst>
          <pc:docMk/>
          <pc:sldMk cId="1742975991" sldId="2447"/>
        </pc:sldMkLst>
        <pc:spChg chg="mod">
          <ac:chgData name="Merita Jakaj" userId="05d8e7e6-4bde-4180-a449-7f59447b0060" providerId="ADAL" clId="{D577C22B-156D-4D8A-B95D-BC61BA890E11}" dt="2025-03-31T07:03:49.343" v="12" actId="20577"/>
          <ac:spMkLst>
            <pc:docMk/>
            <pc:sldMk cId="1742975991" sldId="2447"/>
            <ac:spMk id="23" creationId="{6BC4AA30-4627-B32E-6834-75ABEBB3EBA2}"/>
          </ac:spMkLst>
        </pc:spChg>
      </pc:sldChg>
    </pc:docChg>
  </pc:docChgLst>
  <pc:docChgLst>
    <pc:chgData name="Anastasia Biel" userId="S::anastasia.biel@dsm-firmenich.com::4969d011-70ee-4a2f-96d4-7d7d40a4c8e7" providerId="AD" clId="Web-{DCDE9DCC-83AF-8211-BF07-AC5961750A76}"/>
    <pc:docChg chg="modSld">
      <pc:chgData name="Anastasia Biel" userId="S::anastasia.biel@dsm-firmenich.com::4969d011-70ee-4a2f-96d4-7d7d40a4c8e7" providerId="AD" clId="Web-{DCDE9DCC-83AF-8211-BF07-AC5961750A76}" dt="2025-04-24T19:55:50.521" v="24"/>
      <pc:docMkLst>
        <pc:docMk/>
      </pc:docMkLst>
      <pc:sldChg chg="delSp">
        <pc:chgData name="Anastasia Biel" userId="S::anastasia.biel@dsm-firmenich.com::4969d011-70ee-4a2f-96d4-7d7d40a4c8e7" providerId="AD" clId="Web-{DCDE9DCC-83AF-8211-BF07-AC5961750A76}" dt="2025-04-24T19:55:43.099" v="23"/>
        <pc:sldMkLst>
          <pc:docMk/>
          <pc:sldMk cId="1837383596" sldId="2444"/>
        </pc:sldMkLst>
      </pc:sldChg>
      <pc:sldChg chg="delSp">
        <pc:chgData name="Anastasia Biel" userId="S::anastasia.biel@dsm-firmenich.com::4969d011-70ee-4a2f-96d4-7d7d40a4c8e7" providerId="AD" clId="Web-{DCDE9DCC-83AF-8211-BF07-AC5961750A76}" dt="2025-04-24T19:55:50.521" v="24"/>
        <pc:sldMkLst>
          <pc:docMk/>
          <pc:sldMk cId="1742975991" sldId="2447"/>
        </pc:sldMkLst>
      </pc:sldChg>
      <pc:sldChg chg="delSp">
        <pc:chgData name="Anastasia Biel" userId="S::anastasia.biel@dsm-firmenich.com::4969d011-70ee-4a2f-96d4-7d7d40a4c8e7" providerId="AD" clId="Web-{DCDE9DCC-83AF-8211-BF07-AC5961750A76}" dt="2025-04-24T19:55:08.566" v="20"/>
        <pc:sldMkLst>
          <pc:docMk/>
          <pc:sldMk cId="1243765390" sldId="2147472641"/>
        </pc:sldMkLst>
      </pc:sldChg>
      <pc:sldChg chg="delSp">
        <pc:chgData name="Anastasia Biel" userId="S::anastasia.biel@dsm-firmenich.com::4969d011-70ee-4a2f-96d4-7d7d40a4c8e7" providerId="AD" clId="Web-{DCDE9DCC-83AF-8211-BF07-AC5961750A76}" dt="2025-04-24T19:53:21.156" v="0"/>
        <pc:sldMkLst>
          <pc:docMk/>
          <pc:sldMk cId="1628397992" sldId="2147472642"/>
        </pc:sldMkLst>
      </pc:sldChg>
      <pc:sldChg chg="delSp">
        <pc:chgData name="Anastasia Biel" userId="S::anastasia.biel@dsm-firmenich.com::4969d011-70ee-4a2f-96d4-7d7d40a4c8e7" providerId="AD" clId="Web-{DCDE9DCC-83AF-8211-BF07-AC5961750A76}" dt="2025-04-24T19:53:41.063" v="4"/>
        <pc:sldMkLst>
          <pc:docMk/>
          <pc:sldMk cId="1939653694" sldId="2147472643"/>
        </pc:sldMkLst>
      </pc:sldChg>
      <pc:sldChg chg="delSp modSp">
        <pc:chgData name="Anastasia Biel" userId="S::anastasia.biel@dsm-firmenich.com::4969d011-70ee-4a2f-96d4-7d7d40a4c8e7" providerId="AD" clId="Web-{DCDE9DCC-83AF-8211-BF07-AC5961750A76}" dt="2025-04-24T19:54:50.581" v="16"/>
        <pc:sldMkLst>
          <pc:docMk/>
          <pc:sldMk cId="3600088863" sldId="2147472645"/>
        </pc:sldMkLst>
        <pc:spChg chg="mod">
          <ac:chgData name="Anastasia Biel" userId="S::anastasia.biel@dsm-firmenich.com::4969d011-70ee-4a2f-96d4-7d7d40a4c8e7" providerId="AD" clId="Web-{DCDE9DCC-83AF-8211-BF07-AC5961750A76}" dt="2025-04-24T19:54:38.643" v="13" actId="1076"/>
          <ac:spMkLst>
            <pc:docMk/>
            <pc:sldMk cId="3600088863" sldId="2147472645"/>
            <ac:spMk id="3" creationId="{48D4DA39-5A21-2E09-F684-91CFE7B99A7E}"/>
          </ac:spMkLst>
        </pc:spChg>
        <pc:spChg chg="mod">
          <ac:chgData name="Anastasia Biel" userId="S::anastasia.biel@dsm-firmenich.com::4969d011-70ee-4a2f-96d4-7d7d40a4c8e7" providerId="AD" clId="Web-{DCDE9DCC-83AF-8211-BF07-AC5961750A76}" dt="2025-04-24T19:54:38.659" v="14" actId="1076"/>
          <ac:spMkLst>
            <pc:docMk/>
            <pc:sldMk cId="3600088863" sldId="2147472645"/>
            <ac:spMk id="5" creationId="{01B13EC6-73A0-B7B9-6381-C4648F89C980}"/>
          </ac:spMkLst>
        </pc:spChg>
      </pc:sldChg>
      <pc:sldChg chg="delSp">
        <pc:chgData name="Anastasia Biel" userId="S::anastasia.biel@dsm-firmenich.com::4969d011-70ee-4a2f-96d4-7d7d40a4c8e7" providerId="AD" clId="Web-{DCDE9DCC-83AF-8211-BF07-AC5961750A76}" dt="2025-04-24T19:53:26.609" v="1"/>
        <pc:sldMkLst>
          <pc:docMk/>
          <pc:sldMk cId="4239446822" sldId="2147472646"/>
        </pc:sldMkLst>
      </pc:sldChg>
      <pc:sldChg chg="delSp">
        <pc:chgData name="Anastasia Biel" userId="S::anastasia.biel@dsm-firmenich.com::4969d011-70ee-4a2f-96d4-7d7d40a4c8e7" providerId="AD" clId="Web-{DCDE9DCC-83AF-8211-BF07-AC5961750A76}" dt="2025-04-24T19:53:30.735" v="2"/>
        <pc:sldMkLst>
          <pc:docMk/>
          <pc:sldMk cId="3414279104" sldId="2147472647"/>
        </pc:sldMkLst>
      </pc:sldChg>
      <pc:sldChg chg="delSp">
        <pc:chgData name="Anastasia Biel" userId="S::anastasia.biel@dsm-firmenich.com::4969d011-70ee-4a2f-96d4-7d7d40a4c8e7" providerId="AD" clId="Web-{DCDE9DCC-83AF-8211-BF07-AC5961750A76}" dt="2025-04-24T19:53:37.329" v="3"/>
        <pc:sldMkLst>
          <pc:docMk/>
          <pc:sldMk cId="2841615787" sldId="2147472648"/>
        </pc:sldMkLst>
      </pc:sldChg>
      <pc:sldChg chg="delSp modSp">
        <pc:chgData name="Anastasia Biel" userId="S::anastasia.biel@dsm-firmenich.com::4969d011-70ee-4a2f-96d4-7d7d40a4c8e7" providerId="AD" clId="Web-{DCDE9DCC-83AF-8211-BF07-AC5961750A76}" dt="2025-04-24T19:53:55.751" v="6"/>
        <pc:sldMkLst>
          <pc:docMk/>
          <pc:sldMk cId="3406933298" sldId="2147472649"/>
        </pc:sldMkLst>
      </pc:sldChg>
      <pc:sldChg chg="delSp modSp">
        <pc:chgData name="Anastasia Biel" userId="S::anastasia.biel@dsm-firmenich.com::4969d011-70ee-4a2f-96d4-7d7d40a4c8e7" providerId="AD" clId="Web-{DCDE9DCC-83AF-8211-BF07-AC5961750A76}" dt="2025-04-24T19:53:58.876" v="8"/>
        <pc:sldMkLst>
          <pc:docMk/>
          <pc:sldMk cId="1423891226" sldId="2147472651"/>
        </pc:sldMkLst>
      </pc:sldChg>
      <pc:sldChg chg="delSp">
        <pc:chgData name="Anastasia Biel" userId="S::anastasia.biel@dsm-firmenich.com::4969d011-70ee-4a2f-96d4-7d7d40a4c8e7" providerId="AD" clId="Web-{DCDE9DCC-83AF-8211-BF07-AC5961750A76}" dt="2025-04-24T19:55:01.629" v="18"/>
        <pc:sldMkLst>
          <pc:docMk/>
          <pc:sldMk cId="2152882359" sldId="2147472652"/>
        </pc:sldMkLst>
      </pc:sldChg>
      <pc:sldChg chg="delSp">
        <pc:chgData name="Anastasia Biel" userId="S::anastasia.biel@dsm-firmenich.com::4969d011-70ee-4a2f-96d4-7d7d40a4c8e7" providerId="AD" clId="Web-{DCDE9DCC-83AF-8211-BF07-AC5961750A76}" dt="2025-04-24T19:54:25.346" v="12"/>
        <pc:sldMkLst>
          <pc:docMk/>
          <pc:sldMk cId="1464519958" sldId="2147472871"/>
        </pc:sldMkLst>
      </pc:sldChg>
    </pc:docChg>
  </pc:docChgLst>
  <pc:docChgLst>
    <pc:chgData name="Melanie Waeckel" userId="S::melanie.waeckel@dsm-firmenich.com::3221d8ab-2eff-439f-85d4-718cbb958075" providerId="AD" clId="Web-{E74F6D89-C2BA-BA1F-3ED4-F786B7A6EF53}"/>
    <pc:docChg chg="modSld">
      <pc:chgData name="Melanie Waeckel" userId="S::melanie.waeckel@dsm-firmenich.com::3221d8ab-2eff-439f-85d4-718cbb958075" providerId="AD" clId="Web-{E74F6D89-C2BA-BA1F-3ED4-F786B7A6EF53}" dt="2025-04-24T09:37:31.172" v="2" actId="20577"/>
      <pc:docMkLst>
        <pc:docMk/>
      </pc:docMkLst>
      <pc:sldChg chg="modSp">
        <pc:chgData name="Melanie Waeckel" userId="S::melanie.waeckel@dsm-firmenich.com::3221d8ab-2eff-439f-85d4-718cbb958075" providerId="AD" clId="Web-{E74F6D89-C2BA-BA1F-3ED4-F786B7A6EF53}" dt="2025-04-24T09:37:31.172" v="2" actId="20577"/>
        <pc:sldMkLst>
          <pc:docMk/>
          <pc:sldMk cId="4239446822" sldId="2147472646"/>
        </pc:sldMkLst>
        <pc:spChg chg="mod">
          <ac:chgData name="Melanie Waeckel" userId="S::melanie.waeckel@dsm-firmenich.com::3221d8ab-2eff-439f-85d4-718cbb958075" providerId="AD" clId="Web-{E74F6D89-C2BA-BA1F-3ED4-F786B7A6EF53}" dt="2025-04-24T09:37:31.172" v="2" actId="20577"/>
          <ac:spMkLst>
            <pc:docMk/>
            <pc:sldMk cId="4239446822" sldId="2147472646"/>
            <ac:spMk id="10" creationId="{2810745C-AA16-3C39-E6E2-449B4136061E}"/>
          </ac:spMkLst>
        </pc:spChg>
      </pc:sldChg>
    </pc:docChg>
  </pc:docChgLst>
  <pc:docChgLst>
    <pc:chgData name="Melanie Waeckel" userId="S::melanie.waeckel@dsm-firmenich.com::3221d8ab-2eff-439f-85d4-718cbb958075" providerId="AD" clId="Web-{CE3297BF-E322-13F4-6BFA-042E8215B162}"/>
    <pc:docChg chg="modSld">
      <pc:chgData name="Melanie Waeckel" userId="S::melanie.waeckel@dsm-firmenich.com::3221d8ab-2eff-439f-85d4-718cbb958075" providerId="AD" clId="Web-{CE3297BF-E322-13F4-6BFA-042E8215B162}" dt="2025-05-01T09:43:05.036" v="1"/>
      <pc:docMkLst>
        <pc:docMk/>
      </pc:docMkLst>
      <pc:sldChg chg="modSp">
        <pc:chgData name="Melanie Waeckel" userId="S::melanie.waeckel@dsm-firmenich.com::3221d8ab-2eff-439f-85d4-718cbb958075" providerId="AD" clId="Web-{CE3297BF-E322-13F4-6BFA-042E8215B162}" dt="2025-05-01T09:43:05.036" v="1"/>
        <pc:sldMkLst>
          <pc:docMk/>
          <pc:sldMk cId="471257396" sldId="2147472639"/>
        </pc:sldMkLst>
        <pc:graphicFrameChg chg="mod modGraphic">
          <ac:chgData name="Melanie Waeckel" userId="S::melanie.waeckel@dsm-firmenich.com::3221d8ab-2eff-439f-85d4-718cbb958075" providerId="AD" clId="Web-{CE3297BF-E322-13F4-6BFA-042E8215B162}" dt="2025-05-01T09:43:05.036" v="1"/>
          <ac:graphicFrameMkLst>
            <pc:docMk/>
            <pc:sldMk cId="471257396" sldId="2147472639"/>
            <ac:graphicFrameMk id="10" creationId="{51169373-CCBF-9E93-8EC7-0A78BE171C23}"/>
          </ac:graphicFrameMkLst>
        </pc:graphicFrameChg>
      </pc:sldChg>
    </pc:docChg>
  </pc:docChgLst>
  <pc:docChgLst>
    <pc:chgData name="Merita Jakaj" userId="S::merita.jakaj@dsm-firmenich.com::05d8e7e6-4bde-4180-a449-7f59447b0060" providerId="AD" clId="Web-{3857CB27-A075-8C25-E14D-9D21B499B226}"/>
    <pc:docChg chg="modSld">
      <pc:chgData name="Merita Jakaj" userId="S::merita.jakaj@dsm-firmenich.com::05d8e7e6-4bde-4180-a449-7f59447b0060" providerId="AD" clId="Web-{3857CB27-A075-8C25-E14D-9D21B499B226}" dt="2025-03-25T09:54:44.291" v="1" actId="1076"/>
      <pc:docMkLst>
        <pc:docMk/>
      </pc:docMkLst>
      <pc:sldChg chg="modSp">
        <pc:chgData name="Merita Jakaj" userId="S::merita.jakaj@dsm-firmenich.com::05d8e7e6-4bde-4180-a449-7f59447b0060" providerId="AD" clId="Web-{3857CB27-A075-8C25-E14D-9D21B499B226}" dt="2025-03-25T09:54:44.291" v="1" actId="1076"/>
        <pc:sldMkLst>
          <pc:docMk/>
          <pc:sldMk cId="3406933298" sldId="2147472649"/>
        </pc:sldMkLst>
        <pc:spChg chg="mod">
          <ac:chgData name="Merita Jakaj" userId="S::merita.jakaj@dsm-firmenich.com::05d8e7e6-4bde-4180-a449-7f59447b0060" providerId="AD" clId="Web-{3857CB27-A075-8C25-E14D-9D21B499B226}" dt="2025-03-25T09:54:44.291" v="1" actId="1076"/>
          <ac:spMkLst>
            <pc:docMk/>
            <pc:sldMk cId="3406933298" sldId="2147472649"/>
            <ac:spMk id="19" creationId="{1AD48CEC-27BF-7177-0332-884BBF6DACB9}"/>
          </ac:spMkLst>
        </pc:spChg>
      </pc:sldChg>
    </pc:docChg>
  </pc:docChgLst>
  <pc:docChgLst>
    <pc:chgData name="Remi de Vogel" userId="S::remi.devogel@vim-group.com::5948360e-7b9c-4a22-9ada-df5e8b901c82" providerId="AD" clId="Web-{635A2BB5-37E6-0350-EA45-09DF2B29E3A9}"/>
    <pc:docChg chg="modSld">
      <pc:chgData name="Remi de Vogel" userId="S::remi.devogel@vim-group.com::5948360e-7b9c-4a22-9ada-df5e8b901c82" providerId="AD" clId="Web-{635A2BB5-37E6-0350-EA45-09DF2B29E3A9}" dt="2024-07-24T08:04:07.868" v="36" actId="20577"/>
      <pc:docMkLst>
        <pc:docMk/>
      </pc:docMkLst>
      <pc:sldChg chg="modSp">
        <pc:chgData name="Remi de Vogel" userId="S::remi.devogel@vim-group.com::5948360e-7b9c-4a22-9ada-df5e8b901c82" providerId="AD" clId="Web-{635A2BB5-37E6-0350-EA45-09DF2B29E3A9}" dt="2024-07-24T08:02:34.865" v="3" actId="20577"/>
        <pc:sldMkLst>
          <pc:docMk/>
          <pc:sldMk cId="1837383596" sldId="2444"/>
        </pc:sldMkLst>
      </pc:sldChg>
      <pc:sldChg chg="modSp delCm">
        <pc:chgData name="Remi de Vogel" userId="S::remi.devogel@vim-group.com::5948360e-7b9c-4a22-9ada-df5e8b901c82" providerId="AD" clId="Web-{635A2BB5-37E6-0350-EA45-09DF2B29E3A9}" dt="2024-07-24T08:04:07.868" v="36" actId="20577"/>
        <pc:sldMkLst>
          <pc:docMk/>
          <pc:sldMk cId="1742975991" sldId="2447"/>
        </pc:sldMkLst>
        <pc:extLst>
          <p:ext xmlns:p="http://schemas.openxmlformats.org/presentationml/2006/main" uri="{D6D511B9-2390-475A-947B-AFAB55BFBCF1}">
            <pc226:cmChg xmlns:pc226="http://schemas.microsoft.com/office/powerpoint/2022/06/main/command" chg="del">
              <pc226:chgData name="Remi de Vogel" userId="S::remi.devogel@vim-group.com::5948360e-7b9c-4a22-9ada-df5e8b901c82" providerId="AD" clId="Web-{635A2BB5-37E6-0350-EA45-09DF2B29E3A9}" dt="2024-07-24T08:02:20.692" v="0"/>
              <pc2:cmMkLst xmlns:pc2="http://schemas.microsoft.com/office/powerpoint/2019/9/main/command">
                <pc:docMk/>
                <pc:sldMk cId="1742975991" sldId="2447"/>
                <pc2:cmMk id="{F51055AB-D7AF-4DAF-B09D-267C3870C54D}"/>
              </pc2:cmMkLst>
            </pc226:cmChg>
          </p:ext>
        </pc:extLst>
      </pc:sldChg>
      <pc:sldChg chg="modSp">
        <pc:chgData name="Remi de Vogel" userId="S::remi.devogel@vim-group.com::5948360e-7b9c-4a22-9ada-df5e8b901c82" providerId="AD" clId="Web-{635A2BB5-37E6-0350-EA45-09DF2B29E3A9}" dt="2024-07-24T08:03:24.225" v="21" actId="20577"/>
        <pc:sldMkLst>
          <pc:docMk/>
          <pc:sldMk cId="1581457553" sldId="2448"/>
        </pc:sldMkLst>
      </pc:sldChg>
      <pc:sldChg chg="modSp">
        <pc:chgData name="Remi de Vogel" userId="S::remi.devogel@vim-group.com::5948360e-7b9c-4a22-9ada-df5e8b901c82" providerId="AD" clId="Web-{635A2BB5-37E6-0350-EA45-09DF2B29E3A9}" dt="2024-07-24T08:02:38.239" v="4" actId="20577"/>
        <pc:sldMkLst>
          <pc:docMk/>
          <pc:sldMk cId="2957210378" sldId="2449"/>
        </pc:sldMkLst>
      </pc:sldChg>
      <pc:sldChg chg="modSp">
        <pc:chgData name="Remi de Vogel" userId="S::remi.devogel@vim-group.com::5948360e-7b9c-4a22-9ada-df5e8b901c82" providerId="AD" clId="Web-{635A2BB5-37E6-0350-EA45-09DF2B29E3A9}" dt="2024-07-24T08:02:41.521" v="6" actId="20577"/>
        <pc:sldMkLst>
          <pc:docMk/>
          <pc:sldMk cId="471257396" sldId="2147472639"/>
        </pc:sldMkLst>
      </pc:sldChg>
      <pc:sldChg chg="modSp">
        <pc:chgData name="Remi de Vogel" userId="S::remi.devogel@vim-group.com::5948360e-7b9c-4a22-9ada-df5e8b901c82" providerId="AD" clId="Web-{635A2BB5-37E6-0350-EA45-09DF2B29E3A9}" dt="2024-07-24T08:03:52.023" v="32"/>
        <pc:sldMkLst>
          <pc:docMk/>
          <pc:sldMk cId="1243765390" sldId="2147472641"/>
        </pc:sldMkLst>
      </pc:sldChg>
      <pc:sldChg chg="modSp">
        <pc:chgData name="Remi de Vogel" userId="S::remi.devogel@vim-group.com::5948360e-7b9c-4a22-9ada-df5e8b901c82" providerId="AD" clId="Web-{635A2BB5-37E6-0350-EA45-09DF2B29E3A9}" dt="2024-07-24T08:03:15.413" v="20"/>
        <pc:sldMkLst>
          <pc:docMk/>
          <pc:sldMk cId="1628397992" sldId="2147472642"/>
        </pc:sldMkLst>
      </pc:sldChg>
      <pc:sldChg chg="modSp">
        <pc:chgData name="Remi de Vogel" userId="S::remi.devogel@vim-group.com::5948360e-7b9c-4a22-9ada-df5e8b901c82" providerId="AD" clId="Web-{635A2BB5-37E6-0350-EA45-09DF2B29E3A9}" dt="2024-07-24T08:03:36.726" v="24" actId="20577"/>
        <pc:sldMkLst>
          <pc:docMk/>
          <pc:sldMk cId="1939653694" sldId="2147472643"/>
        </pc:sldMkLst>
      </pc:sldChg>
      <pc:sldChg chg="modSp">
        <pc:chgData name="Remi de Vogel" userId="S::remi.devogel@vim-group.com::5948360e-7b9c-4a22-9ada-df5e8b901c82" providerId="AD" clId="Web-{635A2BB5-37E6-0350-EA45-09DF2B29E3A9}" dt="2024-07-24T08:04:03.242" v="35" actId="20577"/>
        <pc:sldMkLst>
          <pc:docMk/>
          <pc:sldMk cId="3600088863" sldId="2147472645"/>
        </pc:sldMkLst>
      </pc:sldChg>
      <pc:sldChg chg="modSp">
        <pc:chgData name="Remi de Vogel" userId="S::remi.devogel@vim-group.com::5948360e-7b9c-4a22-9ada-df5e8b901c82" providerId="AD" clId="Web-{635A2BB5-37E6-0350-EA45-09DF2B29E3A9}" dt="2024-07-24T08:03:09.381" v="17" actId="20577"/>
        <pc:sldMkLst>
          <pc:docMk/>
          <pc:sldMk cId="4239446822" sldId="2147472646"/>
        </pc:sldMkLst>
      </pc:sldChg>
      <pc:sldChg chg="modSp">
        <pc:chgData name="Remi de Vogel" userId="S::remi.devogel@vim-group.com::5948360e-7b9c-4a22-9ada-df5e8b901c82" providerId="AD" clId="Web-{635A2BB5-37E6-0350-EA45-09DF2B29E3A9}" dt="2024-07-24T08:03:01.756" v="14" actId="20577"/>
        <pc:sldMkLst>
          <pc:docMk/>
          <pc:sldMk cId="3414279104" sldId="2147472647"/>
        </pc:sldMkLst>
      </pc:sldChg>
      <pc:sldChg chg="modSp">
        <pc:chgData name="Remi de Vogel" userId="S::remi.devogel@vim-group.com::5948360e-7b9c-4a22-9ada-df5e8b901c82" providerId="AD" clId="Web-{635A2BB5-37E6-0350-EA45-09DF2B29E3A9}" dt="2024-07-24T08:02:53.193" v="13" actId="20577"/>
        <pc:sldMkLst>
          <pc:docMk/>
          <pc:sldMk cId="2841615787" sldId="2147472648"/>
        </pc:sldMkLst>
      </pc:sldChg>
      <pc:sldChg chg="modSp">
        <pc:chgData name="Remi de Vogel" userId="S::remi.devogel@vim-group.com::5948360e-7b9c-4a22-9ada-df5e8b901c82" providerId="AD" clId="Web-{635A2BB5-37E6-0350-EA45-09DF2B29E3A9}" dt="2024-07-24T08:03:40.663" v="29" actId="20577"/>
        <pc:sldMkLst>
          <pc:docMk/>
          <pc:sldMk cId="3406933298" sldId="2147472649"/>
        </pc:sldMkLst>
      </pc:sldChg>
      <pc:sldChg chg="modSp">
        <pc:chgData name="Remi de Vogel" userId="S::remi.devogel@vim-group.com::5948360e-7b9c-4a22-9ada-df5e8b901c82" providerId="AD" clId="Web-{635A2BB5-37E6-0350-EA45-09DF2B29E3A9}" dt="2024-07-24T08:03:44.789" v="30" actId="20577"/>
        <pc:sldMkLst>
          <pc:docMk/>
          <pc:sldMk cId="1423891226" sldId="2147472651"/>
        </pc:sldMkLst>
      </pc:sldChg>
      <pc:sldChg chg="modSp">
        <pc:chgData name="Remi de Vogel" userId="S::remi.devogel@vim-group.com::5948360e-7b9c-4a22-9ada-df5e8b901c82" providerId="AD" clId="Web-{635A2BB5-37E6-0350-EA45-09DF2B29E3A9}" dt="2024-07-24T08:03:57.883" v="34"/>
        <pc:sldMkLst>
          <pc:docMk/>
          <pc:sldMk cId="2152882359" sldId="2147472652"/>
        </pc:sldMkLst>
      </pc:sldChg>
    </pc:docChg>
  </pc:docChgLst>
  <pc:docChgLst>
    <pc:chgData name="Emma Gueniker" userId="S::emma.gueniker@vim-group.com::b7649338-67e0-4edd-b556-426c8a80bb41" providerId="AD" clId="Web-{97584C87-F07E-6CDC-E125-69AB1F8D8726}"/>
    <pc:docChg chg="modSld">
      <pc:chgData name="Emma Gueniker" userId="S::emma.gueniker@vim-group.com::b7649338-67e0-4edd-b556-426c8a80bb41" providerId="AD" clId="Web-{97584C87-F07E-6CDC-E125-69AB1F8D8726}" dt="2024-08-07T12:26:19.066" v="7"/>
      <pc:docMkLst>
        <pc:docMk/>
      </pc:docMkLst>
      <pc:sldChg chg="addSp delSp modSp mod modClrScheme chgLayout">
        <pc:chgData name="Emma Gueniker" userId="S::emma.gueniker@vim-group.com::b7649338-67e0-4edd-b556-426c8a80bb41" providerId="AD" clId="Web-{97584C87-F07E-6CDC-E125-69AB1F8D8726}" dt="2024-08-07T12:26:19.066" v="7"/>
        <pc:sldMkLst>
          <pc:docMk/>
          <pc:sldMk cId="1742975991" sldId="2447"/>
        </pc:sldMkLst>
      </pc:sldChg>
      <pc:sldChg chg="addSp delSp modSp">
        <pc:chgData name="Emma Gueniker" userId="S::emma.gueniker@vim-group.com::b7649338-67e0-4edd-b556-426c8a80bb41" providerId="AD" clId="Web-{97584C87-F07E-6CDC-E125-69AB1F8D8726}" dt="2024-08-07T12:25:37.252" v="3"/>
        <pc:sldMkLst>
          <pc:docMk/>
          <pc:sldMk cId="3600088863" sldId="214747264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05/05/2025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2</a:t>
            </a:fld>
            <a:endParaRPr lang="en-GB"/>
          </a:p>
        </p:txBody>
      </p:sp>
    </p:spTree>
    <p:extLst>
      <p:ext uri="{BB962C8B-B14F-4D97-AF65-F5344CB8AC3E}">
        <p14:creationId xmlns:p14="http://schemas.microsoft.com/office/powerpoint/2010/main" val="2413819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B05EFF53-B5E9-4C67-9F80-34173122F7DF}" type="slidenum">
              <a:rPr lang="en-GB" smtClean="0"/>
              <a:t>4</a:t>
            </a:fld>
            <a:endParaRPr lang="en-GB"/>
          </a:p>
        </p:txBody>
      </p:sp>
    </p:spTree>
    <p:extLst>
      <p:ext uri="{BB962C8B-B14F-4D97-AF65-F5344CB8AC3E}">
        <p14:creationId xmlns:p14="http://schemas.microsoft.com/office/powerpoint/2010/main" val="2106458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a:latin typeface="Times" pitchFamily="2" charset="0"/>
              </a:rPr>
              <a:t>Benchmark 1: 	</a:t>
            </a:r>
            <a:r>
              <a:rPr lang="de-CH" err="1">
                <a:latin typeface="Times" pitchFamily="2" charset="0"/>
              </a:rPr>
              <a:t>Merquat</a:t>
            </a:r>
            <a:r>
              <a:rPr lang="de-CH">
                <a:latin typeface="Times" pitchFamily="2" charset="0"/>
              </a:rPr>
              <a:t>™  280</a:t>
            </a:r>
          </a:p>
          <a:p>
            <a:endParaRPr lang="nl-NL"/>
          </a:p>
        </p:txBody>
      </p:sp>
      <p:sp>
        <p:nvSpPr>
          <p:cNvPr id="4" name="Slide Number Placeholder 3"/>
          <p:cNvSpPr>
            <a:spLocks noGrp="1"/>
          </p:cNvSpPr>
          <p:nvPr>
            <p:ph type="sldNum" sz="quarter" idx="5"/>
          </p:nvPr>
        </p:nvSpPr>
        <p:spPr/>
        <p:txBody>
          <a:bodyPr/>
          <a:lstStyle/>
          <a:p>
            <a:fld id="{B05EFF53-B5E9-4C67-9F80-34173122F7DF}" type="slidenum">
              <a:rPr lang="en-GB" smtClean="0"/>
              <a:t>6</a:t>
            </a:fld>
            <a:endParaRPr lang="en-GB"/>
          </a:p>
        </p:txBody>
      </p:sp>
    </p:spTree>
    <p:extLst>
      <p:ext uri="{BB962C8B-B14F-4D97-AF65-F5344CB8AC3E}">
        <p14:creationId xmlns:p14="http://schemas.microsoft.com/office/powerpoint/2010/main" val="2157740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pitchFamily="18" charset="0"/>
                <a:ea typeface="+mn-ea"/>
                <a:cs typeface="+mn-cs"/>
              </a:rPr>
              <a:t>Benchmark 1:	</a:t>
            </a:r>
            <a:r>
              <a:rPr kumimoji="0" lang="en-US" altLang="en-US" sz="1200" b="0" i="0" u="none" strike="noStrike" kern="1200" cap="none" spc="0" normalizeH="0" baseline="0" noProof="0" err="1">
                <a:ln>
                  <a:noFill/>
                </a:ln>
                <a:solidFill>
                  <a:srgbClr val="000000"/>
                </a:solidFill>
                <a:effectLst/>
                <a:uLnTx/>
                <a:uFillTx/>
                <a:latin typeface="Times" pitchFamily="18" charset="0"/>
                <a:ea typeface="+mn-ea"/>
                <a:cs typeface="+mn-cs"/>
              </a:rPr>
              <a:t>Merquat</a:t>
            </a:r>
            <a:r>
              <a:rPr kumimoji="0" lang="en-US" altLang="en-US" sz="1200" b="0" i="0" u="none" strike="noStrike" kern="1200" cap="none" spc="0" normalizeH="0" baseline="0" noProof="0">
                <a:ln>
                  <a:noFill/>
                </a:ln>
                <a:solidFill>
                  <a:srgbClr val="000000"/>
                </a:solidFill>
                <a:effectLst/>
                <a:uLnTx/>
                <a:uFillTx/>
                <a:latin typeface="Times" pitchFamily="18" charset="0"/>
                <a:ea typeface="+mn-ea"/>
                <a:cs typeface="+mn-cs"/>
              </a:rPr>
              <a:t>™ 280</a:t>
            </a:r>
            <a:endParaRPr kumimoji="0" lang="de-CH" altLang="en-US" sz="1200" b="0" i="0" u="none" strike="noStrike" kern="1200" cap="none" spc="0" normalizeH="0" baseline="0" noProof="0">
              <a:ln>
                <a:noFill/>
              </a:ln>
              <a:solidFill>
                <a:srgbClr val="000000"/>
              </a:solidFill>
              <a:effectLst/>
              <a:uLnTx/>
              <a:uFillTx/>
              <a:latin typeface="Times" pitchFamily="18" charset="0"/>
              <a:ea typeface="+mn-ea"/>
              <a:cs typeface="+mn-cs"/>
            </a:endParaRPr>
          </a:p>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7</a:t>
            </a:fld>
            <a:endParaRPr lang="en-GB"/>
          </a:p>
        </p:txBody>
      </p:sp>
    </p:spTree>
    <p:extLst>
      <p:ext uri="{BB962C8B-B14F-4D97-AF65-F5344CB8AC3E}">
        <p14:creationId xmlns:p14="http://schemas.microsoft.com/office/powerpoint/2010/main" val="3077332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Benchmark 1:	</a:t>
            </a:r>
            <a:r>
              <a:rPr kumimoji="0" lang="en-US" altLang="en-US" sz="1200" b="0" i="0" u="none" strike="noStrike" kern="1200" cap="none" spc="0" normalizeH="0" baseline="0" noProof="0" err="1">
                <a:ln>
                  <a:noFill/>
                </a:ln>
                <a:solidFill>
                  <a:srgbClr val="000000"/>
                </a:solidFill>
                <a:effectLst/>
                <a:uLnTx/>
                <a:uFillTx/>
                <a:latin typeface="Times" pitchFamily="18" charset="0"/>
                <a:ea typeface="+mn-ea"/>
                <a:cs typeface="+mn-cs"/>
              </a:rPr>
              <a:t>Merquat</a:t>
            </a:r>
            <a:r>
              <a:rPr kumimoji="0" lang="en-US" altLang="en-US" sz="1200" b="0" i="0" u="none" strike="noStrike" kern="1200" cap="none" spc="0" normalizeH="0" baseline="0" noProof="0">
                <a:ln>
                  <a:noFill/>
                </a:ln>
                <a:solidFill>
                  <a:srgbClr val="000000"/>
                </a:solidFill>
                <a:effectLst/>
                <a:uLnTx/>
                <a:uFillTx/>
                <a:latin typeface="Times" pitchFamily="18" charset="0"/>
                <a:ea typeface="+mn-ea"/>
                <a:cs typeface="+mn-cs"/>
              </a:rPr>
              <a:t>™ 280</a:t>
            </a:r>
            <a:endParaRPr kumimoji="0" lang="de-CH" altLang="en-US" sz="1200" b="0" i="0" u="none" strike="noStrike" kern="1200" cap="none" spc="0" normalizeH="0" baseline="0" noProof="0">
              <a:ln>
                <a:noFill/>
              </a:ln>
              <a:solidFill>
                <a:srgbClr val="000000"/>
              </a:solidFill>
              <a:effectLst/>
              <a:uLnTx/>
              <a:uFillTx/>
              <a:latin typeface="Times"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8</a:t>
            </a:fld>
            <a:endParaRPr lang="en-GB"/>
          </a:p>
        </p:txBody>
      </p:sp>
    </p:spTree>
    <p:extLst>
      <p:ext uri="{BB962C8B-B14F-4D97-AF65-F5344CB8AC3E}">
        <p14:creationId xmlns:p14="http://schemas.microsoft.com/office/powerpoint/2010/main" val="1499577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pitchFamily="18" charset="0"/>
                <a:ea typeface="+mn-ea"/>
                <a:cs typeface="+mn-cs"/>
              </a:rPr>
              <a:t>Benchmark 1:	</a:t>
            </a:r>
            <a:r>
              <a:rPr kumimoji="0" lang="en-US" altLang="en-US" sz="1200" b="0" i="0" u="none" strike="noStrike" kern="1200" cap="none" spc="0" normalizeH="0" baseline="0" noProof="0" err="1">
                <a:ln>
                  <a:noFill/>
                </a:ln>
                <a:solidFill>
                  <a:srgbClr val="000000"/>
                </a:solidFill>
                <a:effectLst/>
                <a:uLnTx/>
                <a:uFillTx/>
                <a:latin typeface="Times" pitchFamily="18" charset="0"/>
                <a:ea typeface="+mn-ea"/>
                <a:cs typeface="+mn-cs"/>
              </a:rPr>
              <a:t>Merquat</a:t>
            </a:r>
            <a:r>
              <a:rPr kumimoji="0" lang="en-US" altLang="en-US" sz="1200" b="0" i="0" u="none" strike="noStrike" kern="1200" cap="none" spc="0" normalizeH="0" baseline="0" noProof="0">
                <a:ln>
                  <a:noFill/>
                </a:ln>
                <a:solidFill>
                  <a:srgbClr val="000000"/>
                </a:solidFill>
                <a:effectLst/>
                <a:uLnTx/>
                <a:uFillTx/>
                <a:latin typeface="Times" pitchFamily="18" charset="0"/>
                <a:ea typeface="+mn-ea"/>
                <a:cs typeface="+mn-cs"/>
              </a:rPr>
              <a:t>™ 280</a:t>
            </a:r>
            <a:endParaRPr kumimoji="0" lang="de-CH" altLang="en-US" sz="1200" b="0" i="0" u="none" strike="noStrike" kern="1200" cap="none" spc="0" normalizeH="0" baseline="0" noProof="0">
              <a:ln>
                <a:noFill/>
              </a:ln>
              <a:solidFill>
                <a:srgbClr val="000000"/>
              </a:solidFill>
              <a:effectLst/>
              <a:uLnTx/>
              <a:uFillTx/>
              <a:latin typeface="Times" pitchFamily="18" charset="0"/>
              <a:ea typeface="+mn-ea"/>
              <a:cs typeface="+mn-cs"/>
            </a:endParaRPr>
          </a:p>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9</a:t>
            </a:fld>
            <a:endParaRPr lang="en-GB"/>
          </a:p>
        </p:txBody>
      </p:sp>
    </p:spTree>
    <p:extLst>
      <p:ext uri="{BB962C8B-B14F-4D97-AF65-F5344CB8AC3E}">
        <p14:creationId xmlns:p14="http://schemas.microsoft.com/office/powerpoint/2010/main" val="276642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10</a:t>
            </a:fld>
            <a:endParaRPr lang="en-GB"/>
          </a:p>
        </p:txBody>
      </p:sp>
    </p:spTree>
    <p:extLst>
      <p:ext uri="{BB962C8B-B14F-4D97-AF65-F5344CB8AC3E}">
        <p14:creationId xmlns:p14="http://schemas.microsoft.com/office/powerpoint/2010/main" val="3746363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21551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08441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55991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32619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5103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522632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2238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9097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18398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44967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37524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39579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95774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348727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27833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704486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27341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82118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90960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300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71375"/>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71375"/>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71375"/>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34618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71375"/>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228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71375"/>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71375"/>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71375"/>
            <a:ext cx="6537671" cy="3051400"/>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71375"/>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71375"/>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804601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71375"/>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21242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52325"/>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727309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52325"/>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93428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52325"/>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31049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63888"/>
            <a:ext cx="5722163" cy="306365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65250"/>
            <a:ext cx="5725163" cy="306365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66330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67819"/>
            <a:ext cx="3373200" cy="4643818"/>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67812"/>
            <a:ext cx="3373200" cy="4642462"/>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52325"/>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0655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65250"/>
            <a:ext cx="3672000" cy="3062288"/>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65250"/>
            <a:ext cx="3672000" cy="3062288"/>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65250"/>
            <a:ext cx="3672000" cy="3062288"/>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295642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5CAF49DF-D7AF-E5CC-2164-C42B22401D81}"/>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16" name="TextBox 15">
            <a:extLst>
              <a:ext uri="{FF2B5EF4-FFF2-40B4-BE49-F238E27FC236}">
                <a16:creationId xmlns:a16="http://schemas.microsoft.com/office/drawing/2014/main" id="{0C362A05-E085-8362-B563-A76C08F9646B}"/>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1358314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0F31B3D4-1D3E-5314-29C6-1E1283729AD4}"/>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838462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B8709BCB-3D60-AF00-BCC5-A8399F4C2379}"/>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12865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71375"/>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6">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6" r:id="rId2"/>
    <p:sldLayoutId id="2147483649" r:id="rId3"/>
    <p:sldLayoutId id="2147483686" r:id="rId4"/>
    <p:sldLayoutId id="2147483687" r:id="rId5"/>
    <p:sldLayoutId id="2147483660" r:id="rId6"/>
    <p:sldLayoutId id="2147483661" r:id="rId7"/>
    <p:sldLayoutId id="2147483662" r:id="rId8"/>
    <p:sldLayoutId id="2147483688" r:id="rId9"/>
    <p:sldLayoutId id="2147483689" r:id="rId10"/>
    <p:sldLayoutId id="2147483690" r:id="rId11"/>
    <p:sldLayoutId id="2147483691" r:id="rId12"/>
    <p:sldLayoutId id="2147483663" r:id="rId13"/>
    <p:sldLayoutId id="2147483664" r:id="rId14"/>
    <p:sldLayoutId id="2147483692" r:id="rId15"/>
    <p:sldLayoutId id="2147483693" r:id="rId16"/>
    <p:sldLayoutId id="2147483694" r:id="rId17"/>
    <p:sldLayoutId id="2147483695" r:id="rId18"/>
    <p:sldLayoutId id="2147483714" r:id="rId19"/>
    <p:sldLayoutId id="2147483669" r:id="rId20"/>
    <p:sldLayoutId id="2147483717" r:id="rId21"/>
    <p:sldLayoutId id="2147483666" r:id="rId22"/>
    <p:sldLayoutId id="2147483667" r:id="rId23"/>
    <p:sldLayoutId id="2147483668" r:id="rId24"/>
    <p:sldLayoutId id="2147483696" r:id="rId25"/>
    <p:sldLayoutId id="2147483718" r:id="rId26"/>
    <p:sldLayoutId id="2147483683" r:id="rId27"/>
    <p:sldLayoutId id="2147483670" r:id="rId28"/>
    <p:sldLayoutId id="2147483711" r:id="rId29"/>
    <p:sldLayoutId id="2147483712" r:id="rId30"/>
    <p:sldLayoutId id="2147483672" r:id="rId31"/>
    <p:sldLayoutId id="2147483674" r:id="rId32"/>
    <p:sldLayoutId id="2147483673" r:id="rId33"/>
    <p:sldLayoutId id="2147483676" r:id="rId34"/>
    <p:sldLayoutId id="2147483697" r:id="rId35"/>
    <p:sldLayoutId id="2147483698" r:id="rId36"/>
    <p:sldLayoutId id="2147483677" r:id="rId37"/>
    <p:sldLayoutId id="2147483678" r:id="rId38"/>
    <p:sldLayoutId id="2147483679" r:id="rId39"/>
    <p:sldLayoutId id="2147483680" r:id="rId40"/>
    <p:sldLayoutId id="2147483699" r:id="rId41"/>
    <p:sldLayoutId id="2147483700" r:id="rId42"/>
    <p:sldLayoutId id="2147483701" r:id="rId43"/>
    <p:sldLayoutId id="2147483702" r:id="rId44"/>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3840" userDrawn="1">
          <p15:clr>
            <a:srgbClr val="F26B43"/>
          </p15:clr>
        </p15:guide>
        <p15:guide id="3" pos="929" userDrawn="1">
          <p15:clr>
            <a:srgbClr val="F26B43"/>
          </p15:clr>
        </p15:guide>
        <p15:guide id="4" pos="2408" userDrawn="1">
          <p15:clr>
            <a:srgbClr val="F26B43"/>
          </p15:clr>
        </p15:guide>
        <p15:guide id="5" pos="7491" userDrawn="1">
          <p15:clr>
            <a:srgbClr val="F26B43"/>
          </p15:clr>
        </p15:guide>
        <p15:guide id="6" pos="3053" userDrawn="1">
          <p15:clr>
            <a:srgbClr val="F26B43"/>
          </p15:clr>
        </p15:guide>
        <p15:guide id="7" pos="6846" userDrawn="1">
          <p15:clr>
            <a:srgbClr val="F26B43"/>
          </p15:clr>
        </p15:guide>
        <p15:guide id="8" orient="horz" pos="4133" userDrawn="1">
          <p15:clr>
            <a:srgbClr val="F26B43"/>
          </p15:clr>
        </p15:guide>
        <p15:guide id="9" orient="horz" pos="2205" userDrawn="1">
          <p15:clr>
            <a:srgbClr val="F26B43"/>
          </p15:clr>
        </p15:guide>
        <p15:guide id="10" pos="6012" userDrawn="1">
          <p15:clr>
            <a:srgbClr val="F26B43"/>
          </p15:clr>
        </p15:guide>
        <p15:guide id="11" pos="6107" userDrawn="1">
          <p15:clr>
            <a:srgbClr val="F26B43"/>
          </p15:clr>
        </p15:guide>
        <p15:guide id="12" pos="6750" userDrawn="1">
          <p15:clr>
            <a:srgbClr val="F26B43"/>
          </p15:clr>
        </p15:guide>
        <p15:guide id="13" pos="3792" userDrawn="1">
          <p15:clr>
            <a:srgbClr val="F26B43"/>
          </p15:clr>
        </p15:guide>
        <p15:guide id="14" pos="3887" userDrawn="1">
          <p15:clr>
            <a:srgbClr val="F26B43"/>
          </p15:clr>
        </p15:guide>
        <p15:guide id="15" pos="4531" userDrawn="1">
          <p15:clr>
            <a:srgbClr val="F26B43"/>
          </p15:clr>
        </p15:guide>
        <p15:guide id="16" pos="3149" userDrawn="1">
          <p15:clr>
            <a:srgbClr val="F26B43"/>
          </p15:clr>
        </p15:guide>
        <p15:guide id="17" pos="4628" userDrawn="1">
          <p15:clr>
            <a:srgbClr val="F26B43"/>
          </p15:clr>
        </p15:guide>
        <p15:guide id="18" pos="5273" userDrawn="1">
          <p15:clr>
            <a:srgbClr val="F26B43"/>
          </p15:clr>
        </p15:guide>
        <p15:guide id="19" pos="5367" userDrawn="1">
          <p15:clr>
            <a:srgbClr val="F26B43"/>
          </p15:clr>
        </p15:guide>
        <p15:guide id="20" pos="2313" userDrawn="1">
          <p15:clr>
            <a:srgbClr val="F26B43"/>
          </p15:clr>
        </p15:guide>
        <p15:guide id="21" pos="1668" userDrawn="1">
          <p15:clr>
            <a:srgbClr val="F26B43"/>
          </p15:clr>
        </p15:guide>
        <p15:guide id="22" pos="1574" userDrawn="1">
          <p15:clr>
            <a:srgbClr val="F26B43"/>
          </p15:clr>
        </p15:guide>
        <p15:guide id="23" pos="834" userDrawn="1">
          <p15:clr>
            <a:srgbClr val="F26B43"/>
          </p15:clr>
        </p15:guide>
        <p15:guide id="24" pos="189" userDrawn="1">
          <p15:clr>
            <a:srgbClr val="F26B43"/>
          </p15:clr>
        </p15:guide>
        <p15:guide id="25" orient="horz" pos="2160" userDrawn="1">
          <p15:clr>
            <a:srgbClr val="F26B43"/>
          </p15:clr>
        </p15:guide>
        <p15:guide id="26" orient="horz" pos="2786" userDrawn="1">
          <p15:clr>
            <a:srgbClr val="F26B43"/>
          </p15:clr>
        </p15:guide>
        <p15:guide id="27" orient="horz" pos="1535" userDrawn="1">
          <p15:clr>
            <a:srgbClr val="F26B43"/>
          </p15:clr>
        </p15:guide>
        <p15:guide id="28" orient="horz" pos="1439" userDrawn="1">
          <p15:clr>
            <a:srgbClr val="F26B43"/>
          </p15:clr>
        </p15:guide>
        <p15:guide id="29" orient="horz" pos="860" userDrawn="1">
          <p15:clr>
            <a:srgbClr val="F26B43"/>
          </p15:clr>
        </p15:guide>
        <p15:guide id="30" orient="horz" pos="765" userDrawn="1">
          <p15:clr>
            <a:srgbClr val="F26B43"/>
          </p15:clr>
        </p15:guide>
        <p15:guide id="31" orient="horz" pos="2880" userDrawn="1">
          <p15:clr>
            <a:srgbClr val="F26B43"/>
          </p15:clr>
        </p15:guide>
        <p15:guide id="32" orient="horz" pos="3459"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7.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7.xml"/><Relationship Id="rId6" Type="http://schemas.microsoft.com/office/2007/relationships/hdphoto" Target="../media/hdphoto2.wdp"/><Relationship Id="rId5" Type="http://schemas.openxmlformats.org/officeDocument/2006/relationships/image" Target="../media/image12.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platzhalter 2" descr="Ein Bild, das draußen, Menschliches Gesicht, Person, Kleidung enthält.&#10;&#10;Beschreibung automatisch generiert.">
            <a:extLst>
              <a:ext uri="{FF2B5EF4-FFF2-40B4-BE49-F238E27FC236}">
                <a16:creationId xmlns:a16="http://schemas.microsoft.com/office/drawing/2014/main" id="{3D85FFAD-E669-445B-4D17-497106D8393C}"/>
              </a:ext>
            </a:extLst>
          </p:cNvPr>
          <p:cNvPicPr>
            <a:picLocks noGrp="1" noChangeAspect="1"/>
          </p:cNvPicPr>
          <p:nvPr>
            <p:ph type="pic" sz="quarter" idx="25"/>
          </p:nvPr>
        </p:nvPicPr>
        <p:blipFill>
          <a:blip r:embed="rId2"/>
          <a:srcRect l="3125" r="3125"/>
          <a:stretch/>
        </p:blipFill>
        <p:spPr/>
      </p:pic>
      <p:sp>
        <p:nvSpPr>
          <p:cNvPr id="23" name="Date Placeholder 1">
            <a:extLst>
              <a:ext uri="{FF2B5EF4-FFF2-40B4-BE49-F238E27FC236}">
                <a16:creationId xmlns:a16="http://schemas.microsoft.com/office/drawing/2014/main" id="{6BC4AA30-4627-B32E-6834-75ABEBB3EBA2}"/>
              </a:ext>
            </a:extLst>
          </p:cNvPr>
          <p:cNvSpPr>
            <a:spLocks noGrp="1"/>
          </p:cNvSpPr>
          <p:nvPr>
            <p:ph type="dt" sz="half" idx="10"/>
          </p:nvPr>
        </p:nvSpPr>
        <p:spPr/>
        <p:txBody>
          <a:bodyPr/>
          <a:lstStyle/>
          <a:p>
            <a:r>
              <a:rPr lang="en-GB"/>
              <a:t>April 2025</a:t>
            </a:r>
          </a:p>
        </p:txBody>
      </p:sp>
      <p:sp>
        <p:nvSpPr>
          <p:cNvPr id="25" name="Title 2">
            <a:extLst>
              <a:ext uri="{FF2B5EF4-FFF2-40B4-BE49-F238E27FC236}">
                <a16:creationId xmlns:a16="http://schemas.microsoft.com/office/drawing/2014/main" id="{A1ADC182-61FC-5254-64DB-C51B9BEB2635}"/>
              </a:ext>
            </a:extLst>
          </p:cNvPr>
          <p:cNvSpPr>
            <a:spLocks noGrp="1"/>
          </p:cNvSpPr>
          <p:nvPr>
            <p:ph type="ctrTitle"/>
          </p:nvPr>
        </p:nvSpPr>
        <p:spPr/>
        <p:txBody>
          <a:bodyPr/>
          <a:lstStyle/>
          <a:p>
            <a:r>
              <a:rPr lang="de-CH" b="1" dirty="0">
                <a:latin typeface="+mn-lt"/>
                <a:ea typeface="Fira Sans Medium" panose="020B0603050000020004" pitchFamily="34" charset="0"/>
              </a:rPr>
              <a:t>TILAMAR</a:t>
            </a:r>
            <a:r>
              <a:rPr lang="de-CH" b="0" dirty="0">
                <a:latin typeface="+mn-lt"/>
                <a:ea typeface="Fira Sans Medium" panose="020B0603050000020004" pitchFamily="34" charset="0"/>
              </a:rPr>
              <a:t>®</a:t>
            </a:r>
            <a:r>
              <a:rPr lang="de-CH" b="1" dirty="0">
                <a:latin typeface="+mn-lt"/>
                <a:ea typeface="Fira Sans Medium" panose="020B0603050000020004" pitchFamily="34" charset="0"/>
              </a:rPr>
              <a:t> </a:t>
            </a:r>
            <a:r>
              <a:rPr lang="de-CH" b="1" i="1" dirty="0" err="1">
                <a:latin typeface="+mn-lt"/>
                <a:ea typeface="Fira Sans Medium" panose="020B0603050000020004" pitchFamily="34" charset="0"/>
              </a:rPr>
              <a:t>Quat</a:t>
            </a:r>
            <a:r>
              <a:rPr lang="de-CH" b="1" dirty="0">
                <a:latin typeface="+mn-lt"/>
                <a:ea typeface="Fira Sans Medium" panose="020B0603050000020004" pitchFamily="34" charset="0"/>
              </a:rPr>
              <a:t> 2240</a:t>
            </a:r>
            <a:br>
              <a:rPr lang="de-CH" b="1" dirty="0">
                <a:latin typeface="+mn-lt"/>
                <a:ea typeface="Fira Sans Medium" panose="020B0603050000020004" pitchFamily="34" charset="0"/>
              </a:rPr>
            </a:br>
            <a:endParaRPr lang="en-US" dirty="0">
              <a:latin typeface="+mn-lt"/>
            </a:endParaRPr>
          </a:p>
        </p:txBody>
      </p:sp>
      <p:sp>
        <p:nvSpPr>
          <p:cNvPr id="27" name="Subtitle 3">
            <a:extLst>
              <a:ext uri="{FF2B5EF4-FFF2-40B4-BE49-F238E27FC236}">
                <a16:creationId xmlns:a16="http://schemas.microsoft.com/office/drawing/2014/main" id="{71C94889-ABD5-D3A4-FE78-5D90F241A7FC}"/>
              </a:ext>
            </a:extLst>
          </p:cNvPr>
          <p:cNvSpPr>
            <a:spLocks noGrp="1"/>
          </p:cNvSpPr>
          <p:nvPr>
            <p:ph type="subTitle" idx="1"/>
          </p:nvPr>
        </p:nvSpPr>
        <p:spPr>
          <a:xfrm>
            <a:off x="302400" y="1153347"/>
            <a:ext cx="11589562" cy="886900"/>
          </a:xfrm>
        </p:spPr>
        <p:txBody>
          <a:bodyPr vert="horz" wrap="square" lIns="0" tIns="0" rIns="0" bIns="0" rtlCol="0" anchor="t">
            <a:noAutofit/>
          </a:bodyPr>
          <a:lstStyle/>
          <a:p>
            <a:r>
              <a:rPr lang="en-US" dirty="0"/>
              <a:t>Deep conditioning with weightless</a:t>
            </a:r>
            <a:br>
              <a:rPr lang="en-US" dirty="0"/>
            </a:br>
            <a:r>
              <a:rPr lang="en-US" dirty="0"/>
              <a:t>feel for clear shampoos</a:t>
            </a:r>
          </a:p>
          <a:p>
            <a:endParaRPr lang="en-US" dirty="0"/>
          </a:p>
        </p:txBody>
      </p:sp>
      <p:sp>
        <p:nvSpPr>
          <p:cNvPr id="2" name="Slide Number Placeholder 1" hidden="1">
            <a:extLst>
              <a:ext uri="{FF2B5EF4-FFF2-40B4-BE49-F238E27FC236}">
                <a16:creationId xmlns:a16="http://schemas.microsoft.com/office/drawing/2014/main" id="{CD89F2E7-5EB5-963A-FA78-60B486ECF949}"/>
              </a:ext>
            </a:extLst>
          </p:cNvPr>
          <p:cNvSpPr>
            <a:spLocks noGrp="1"/>
          </p:cNvSpPr>
          <p:nvPr>
            <p:ph type="sldNum" sz="quarter" idx="4294967295"/>
          </p:nvPr>
        </p:nvSpPr>
        <p:spPr>
          <a:xfrm>
            <a:off x="0" y="6450013"/>
            <a:ext cx="1041400" cy="109537"/>
          </a:xfrm>
        </p:spPr>
        <p:txBody>
          <a:bodyPr/>
          <a:lstStyle/>
          <a:p>
            <a:pPr>
              <a:spcAft>
                <a:spcPts val="600"/>
              </a:spcAft>
            </a:pPr>
            <a:fld id="{5BA3E189-2F3A-42E5-B572-3520703B6186}" type="slidenum">
              <a:rPr lang="en-GB" smtClean="0"/>
              <a:pPr>
                <a:spcAft>
                  <a:spcPts val="600"/>
                </a:spcAft>
              </a:pPr>
              <a:t>1</a:t>
            </a:fld>
            <a:endParaRPr lang="en-GB"/>
          </a:p>
        </p:txBody>
      </p:sp>
      <p:sp>
        <p:nvSpPr>
          <p:cNvPr id="4" name="Oval 3">
            <a:extLst>
              <a:ext uri="{FF2B5EF4-FFF2-40B4-BE49-F238E27FC236}">
                <a16:creationId xmlns:a16="http://schemas.microsoft.com/office/drawing/2014/main" id="{4074EADB-4B2A-3324-5B43-E362984CD7B3}"/>
              </a:ext>
            </a:extLst>
          </p:cNvPr>
          <p:cNvSpPr/>
          <p:nvPr/>
        </p:nvSpPr>
        <p:spPr>
          <a:xfrm>
            <a:off x="1458662" y="3372104"/>
            <a:ext cx="2876162" cy="2876162"/>
          </a:xfrm>
          <a:prstGeom prst="ellipse">
            <a:avLst/>
          </a:prstGeom>
          <a:solidFill>
            <a:srgbClr val="5816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F01149E9-A398-D108-9743-5A97F2179C4A}"/>
              </a:ext>
            </a:extLst>
          </p:cNvPr>
          <p:cNvSpPr/>
          <p:nvPr/>
        </p:nvSpPr>
        <p:spPr>
          <a:xfrm>
            <a:off x="-983282" y="3372104"/>
            <a:ext cx="2876162" cy="2876162"/>
          </a:xfrm>
          <a:prstGeom prst="ellipse">
            <a:avLst/>
          </a:prstGeom>
          <a:solidFill>
            <a:srgbClr val="5816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2ED47C79-C11E-6AC0-7A9D-1FF33E908A53}"/>
              </a:ext>
            </a:extLst>
          </p:cNvPr>
          <p:cNvSpPr/>
          <p:nvPr/>
        </p:nvSpPr>
        <p:spPr>
          <a:xfrm>
            <a:off x="9761214" y="3372104"/>
            <a:ext cx="2876162" cy="2876162"/>
          </a:xfrm>
          <a:prstGeom prst="ellipse">
            <a:avLst/>
          </a:prstGeom>
          <a:solidFill>
            <a:srgbClr val="5816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2975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495D32-F596-7B7E-D8CA-0C4B45987F82}"/>
              </a:ext>
            </a:extLst>
          </p:cNvPr>
          <p:cNvSpPr>
            <a:spLocks noGrp="1"/>
          </p:cNvSpPr>
          <p:nvPr>
            <p:ph type="sldNum" sz="quarter" idx="10"/>
          </p:nvPr>
        </p:nvSpPr>
        <p:spPr/>
        <p:txBody>
          <a:bodyPr/>
          <a:lstStyle/>
          <a:p>
            <a:fld id="{5BA3E189-2F3A-42E5-B572-3520703B6186}" type="slidenum">
              <a:rPr lang="en-GB" smtClean="0"/>
              <a:pPr/>
              <a:t>2</a:t>
            </a:fld>
            <a:endParaRPr lang="en-GB"/>
          </a:p>
        </p:txBody>
      </p:sp>
      <p:sp>
        <p:nvSpPr>
          <p:cNvPr id="12" name="Text Placeholder 11">
            <a:extLst>
              <a:ext uri="{FF2B5EF4-FFF2-40B4-BE49-F238E27FC236}">
                <a16:creationId xmlns:a16="http://schemas.microsoft.com/office/drawing/2014/main" id="{BC42F0CE-E499-8F8D-D78C-DCD0A575649C}"/>
              </a:ext>
            </a:extLst>
          </p:cNvPr>
          <p:cNvSpPr>
            <a:spLocks noGrp="1"/>
          </p:cNvSpPr>
          <p:nvPr>
            <p:ph type="body" sz="quarter" idx="12"/>
          </p:nvPr>
        </p:nvSpPr>
        <p:spPr/>
        <p:txBody>
          <a:bodyPr vert="horz" wrap="square" lIns="0" tIns="0" rIns="0" bIns="0" rtlCol="0" anchor="t">
            <a:noAutofit/>
          </a:bodyPr>
          <a:lstStyle/>
          <a:p>
            <a:pPr marL="342900" indent="-342900">
              <a:lnSpc>
                <a:spcPct val="150000"/>
              </a:lnSpc>
              <a:buClr>
                <a:srgbClr val="58166D"/>
              </a:buClr>
              <a:buFont typeface="Wingdings" panose="05000000000000000000" pitchFamily="2" charset="2"/>
              <a:buChar char="l"/>
            </a:pPr>
            <a:r>
              <a:rPr lang="en-US" sz="2200" dirty="0"/>
              <a:t>Product Specifications and Uniqueness</a:t>
            </a:r>
            <a:endParaRPr lang="en-US"/>
          </a:p>
          <a:p>
            <a:pPr marL="342900" indent="-342900">
              <a:lnSpc>
                <a:spcPct val="150000"/>
              </a:lnSpc>
              <a:buClr>
                <a:srgbClr val="58166D"/>
              </a:buClr>
              <a:buFont typeface="Wingdings" panose="05000000000000000000" pitchFamily="2" charset="2"/>
              <a:buChar char="l"/>
            </a:pPr>
            <a:r>
              <a:rPr lang="en-US" sz="2200" dirty="0"/>
              <a:t>Performances</a:t>
            </a:r>
          </a:p>
          <a:p>
            <a:pPr marL="342900" indent="-342900">
              <a:lnSpc>
                <a:spcPct val="150000"/>
              </a:lnSpc>
              <a:buClr>
                <a:srgbClr val="58166D"/>
              </a:buClr>
              <a:buFont typeface="Wingdings" panose="05000000000000000000" pitchFamily="2" charset="2"/>
              <a:buChar char="l"/>
            </a:pPr>
            <a:r>
              <a:rPr lang="en-US" sz="2200" dirty="0"/>
              <a:t>Formulation properties</a:t>
            </a:r>
          </a:p>
          <a:p>
            <a:pPr marL="342900" indent="-342900">
              <a:lnSpc>
                <a:spcPct val="150000"/>
              </a:lnSpc>
              <a:buClr>
                <a:srgbClr val="58166D"/>
              </a:buClr>
              <a:buFont typeface="Wingdings" panose="05000000000000000000" pitchFamily="2" charset="2"/>
              <a:buChar char="l"/>
            </a:pPr>
            <a:r>
              <a:rPr lang="en-US" sz="2200" dirty="0"/>
              <a:t>Application &amp; Formulation Concepts</a:t>
            </a:r>
          </a:p>
          <a:p>
            <a:endParaRPr lang="en-US" sz="2000" dirty="0"/>
          </a:p>
        </p:txBody>
      </p:sp>
      <p:sp>
        <p:nvSpPr>
          <p:cNvPr id="11" name="Text Placeholder 10">
            <a:extLst>
              <a:ext uri="{FF2B5EF4-FFF2-40B4-BE49-F238E27FC236}">
                <a16:creationId xmlns:a16="http://schemas.microsoft.com/office/drawing/2014/main" id="{D33F30A2-F42C-29A9-3662-6D989DD3664F}"/>
              </a:ext>
            </a:extLst>
          </p:cNvPr>
          <p:cNvSpPr>
            <a:spLocks noGrp="1"/>
          </p:cNvSpPr>
          <p:nvPr>
            <p:ph type="body" idx="11"/>
          </p:nvPr>
        </p:nvSpPr>
        <p:spPr/>
        <p:txBody>
          <a:bodyPr anchor="t"/>
          <a:lstStyle/>
          <a:p>
            <a:r>
              <a:rPr lang="en-US"/>
              <a:t>Deep conditioning with weightless feel for clear shampoos</a:t>
            </a:r>
          </a:p>
          <a:p>
            <a:endParaRPr lang="en-US"/>
          </a:p>
        </p:txBody>
      </p:sp>
      <p:sp>
        <p:nvSpPr>
          <p:cNvPr id="10" name="Title 9">
            <a:extLst>
              <a:ext uri="{FF2B5EF4-FFF2-40B4-BE49-F238E27FC236}">
                <a16:creationId xmlns:a16="http://schemas.microsoft.com/office/drawing/2014/main" id="{75029665-66E8-236B-A78B-B9C5633059D3}"/>
              </a:ext>
            </a:extLst>
          </p:cNvPr>
          <p:cNvSpPr>
            <a:spLocks noGrp="1"/>
          </p:cNvSpPr>
          <p:nvPr>
            <p:ph type="title"/>
          </p:nvPr>
        </p:nvSpPr>
        <p:spPr/>
        <p:txBody>
          <a:bodyPr/>
          <a:lstStyle/>
          <a:p>
            <a:r>
              <a:rPr lang="en-US"/>
              <a:t>TILAMAR</a:t>
            </a:r>
            <a:r>
              <a:rPr lang="en-US" b="0"/>
              <a:t>®</a:t>
            </a:r>
            <a:r>
              <a:rPr lang="en-US"/>
              <a:t> </a:t>
            </a:r>
            <a:r>
              <a:rPr lang="en-US" i="1"/>
              <a:t>Quat</a:t>
            </a:r>
            <a:r>
              <a:rPr lang="en-US"/>
              <a:t> 2240</a:t>
            </a:r>
            <a:br>
              <a:rPr lang="en-US"/>
            </a:br>
            <a:endParaRPr lang="en-US"/>
          </a:p>
        </p:txBody>
      </p:sp>
    </p:spTree>
    <p:extLst>
      <p:ext uri="{BB962C8B-B14F-4D97-AF65-F5344CB8AC3E}">
        <p14:creationId xmlns:p14="http://schemas.microsoft.com/office/powerpoint/2010/main" val="1837383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495D32-F596-7B7E-D8CA-0C4B45987F82}"/>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3</a:t>
            </a:fld>
            <a:endParaRPr lang="en-GB"/>
          </a:p>
        </p:txBody>
      </p:sp>
      <p:sp>
        <p:nvSpPr>
          <p:cNvPr id="12" name="Text Placeholder 11">
            <a:extLst>
              <a:ext uri="{FF2B5EF4-FFF2-40B4-BE49-F238E27FC236}">
                <a16:creationId xmlns:a16="http://schemas.microsoft.com/office/drawing/2014/main" id="{BC42F0CE-E499-8F8D-D78C-DCD0A575649C}"/>
              </a:ext>
            </a:extLst>
          </p:cNvPr>
          <p:cNvSpPr>
            <a:spLocks noGrp="1"/>
          </p:cNvSpPr>
          <p:nvPr>
            <p:ph type="body" sz="quarter" idx="12"/>
          </p:nvPr>
        </p:nvSpPr>
        <p:spPr>
          <a:xfrm>
            <a:off x="300038" y="3140283"/>
            <a:ext cx="8064500" cy="2168525"/>
          </a:xfrm>
        </p:spPr>
        <p:txBody>
          <a:bodyPr vert="horz" wrap="square" lIns="0" tIns="0" rIns="0" bIns="0" rtlCol="0" anchor="t">
            <a:noAutofit/>
          </a:bodyPr>
          <a:lstStyle/>
          <a:p>
            <a:r>
              <a:rPr lang="en-US" sz="1800" b="1" dirty="0"/>
              <a:t>Key benefits:</a:t>
            </a:r>
          </a:p>
          <a:p>
            <a:pPr marL="342000" indent="-342000">
              <a:buClr>
                <a:srgbClr val="58166D"/>
              </a:buClr>
              <a:buFont typeface="Wingdings" panose="05000000000000000000" pitchFamily="2" charset="2"/>
              <a:buChar char="l"/>
            </a:pPr>
            <a:r>
              <a:rPr lang="en-US" sz="1800" dirty="0"/>
              <a:t>Deep conditioning based on superior sensorial attributes</a:t>
            </a:r>
          </a:p>
          <a:p>
            <a:pPr marL="342000" indent="-342000">
              <a:buClr>
                <a:srgbClr val="58166D"/>
              </a:buClr>
              <a:buFont typeface="Wingdings" panose="05000000000000000000" pitchFamily="2" charset="2"/>
              <a:buChar char="l"/>
            </a:pPr>
            <a:r>
              <a:rPr lang="en-US" sz="1800" dirty="0"/>
              <a:t>Weightless feel and look due to easy removability without build-up</a:t>
            </a:r>
          </a:p>
          <a:p>
            <a:pPr marL="342000" indent="-342000">
              <a:buClr>
                <a:srgbClr val="58166D"/>
              </a:buClr>
              <a:buFont typeface="Wingdings" panose="05000000000000000000" pitchFamily="2" charset="2"/>
              <a:buChar char="l"/>
            </a:pPr>
            <a:r>
              <a:rPr lang="en-US" sz="1800" dirty="0"/>
              <a:t>Clear to formulate in shampoos with low pH of 4,9</a:t>
            </a:r>
          </a:p>
        </p:txBody>
      </p:sp>
      <p:sp>
        <p:nvSpPr>
          <p:cNvPr id="10" name="Title 9">
            <a:extLst>
              <a:ext uri="{FF2B5EF4-FFF2-40B4-BE49-F238E27FC236}">
                <a16:creationId xmlns:a16="http://schemas.microsoft.com/office/drawing/2014/main" id="{75029665-66E8-236B-A78B-B9C5633059D3}"/>
              </a:ext>
            </a:extLst>
          </p:cNvPr>
          <p:cNvSpPr>
            <a:spLocks noGrp="1"/>
          </p:cNvSpPr>
          <p:nvPr>
            <p:ph type="title"/>
          </p:nvPr>
        </p:nvSpPr>
        <p:spPr>
          <a:xfrm>
            <a:off x="302401" y="302400"/>
            <a:ext cx="8064500" cy="303211"/>
          </a:xfrm>
        </p:spPr>
        <p:txBody>
          <a:bodyPr/>
          <a:lstStyle/>
          <a:p>
            <a:r>
              <a:rPr lang="en-US" dirty="0"/>
              <a:t>TILAMAR</a:t>
            </a:r>
            <a:r>
              <a:rPr lang="en-US" b="0" dirty="0"/>
              <a:t>®</a:t>
            </a:r>
            <a:r>
              <a:rPr lang="en-US" dirty="0"/>
              <a:t> </a:t>
            </a:r>
            <a:r>
              <a:rPr lang="en-US" i="1" dirty="0"/>
              <a:t>Quat</a:t>
            </a:r>
            <a:r>
              <a:rPr lang="en-US" dirty="0"/>
              <a:t> 2240</a:t>
            </a:r>
            <a:br>
              <a:rPr lang="en-US" dirty="0"/>
            </a:br>
            <a:endParaRPr lang="en-US" dirty="0"/>
          </a:p>
        </p:txBody>
      </p:sp>
      <p:graphicFrame>
        <p:nvGraphicFramePr>
          <p:cNvPr id="16" name="Table 15">
            <a:extLst>
              <a:ext uri="{FF2B5EF4-FFF2-40B4-BE49-F238E27FC236}">
                <a16:creationId xmlns:a16="http://schemas.microsoft.com/office/drawing/2014/main" id="{C3CA7591-E337-61AF-0881-3485B73B37DD}"/>
              </a:ext>
            </a:extLst>
          </p:cNvPr>
          <p:cNvGraphicFramePr>
            <a:graphicFrameLocks noGrp="1"/>
          </p:cNvGraphicFramePr>
          <p:nvPr>
            <p:extLst>
              <p:ext uri="{D42A27DB-BD31-4B8C-83A1-F6EECF244321}">
                <p14:modId xmlns:p14="http://schemas.microsoft.com/office/powerpoint/2010/main" val="3754440742"/>
              </p:ext>
            </p:extLst>
          </p:nvPr>
        </p:nvGraphicFramePr>
        <p:xfrm>
          <a:off x="300038" y="1365250"/>
          <a:ext cx="5795961" cy="1381760"/>
        </p:xfrm>
        <a:graphic>
          <a:graphicData uri="http://schemas.openxmlformats.org/drawingml/2006/table">
            <a:tbl>
              <a:tblPr firstRow="1" bandRow="1">
                <a:tableStyleId>{2D5ABB26-0587-4C30-8999-92F81FD0307C}</a:tableStyleId>
              </a:tblPr>
              <a:tblGrid>
                <a:gridCol w="2356496">
                  <a:extLst>
                    <a:ext uri="{9D8B030D-6E8A-4147-A177-3AD203B41FA5}">
                      <a16:colId xmlns:a16="http://schemas.microsoft.com/office/drawing/2014/main" val="1607873585"/>
                    </a:ext>
                  </a:extLst>
                </a:gridCol>
                <a:gridCol w="3439465">
                  <a:extLst>
                    <a:ext uri="{9D8B030D-6E8A-4147-A177-3AD203B41FA5}">
                      <a16:colId xmlns:a16="http://schemas.microsoft.com/office/drawing/2014/main" val="769847483"/>
                    </a:ext>
                  </a:extLst>
                </a:gridCol>
              </a:tblGrid>
              <a:tr h="370840">
                <a:tc>
                  <a:txBody>
                    <a:bodyPr/>
                    <a:lstStyle/>
                    <a:p>
                      <a:r>
                        <a:rPr lang="en-GB" b="1">
                          <a:solidFill>
                            <a:schemeClr val="tx1"/>
                          </a:solidFill>
                        </a:rPr>
                        <a:t>INCI:</a:t>
                      </a:r>
                    </a:p>
                  </a:txBody>
                  <a:tcPr marL="0" marR="0">
                    <a:lnB w="12700" cap="flat" cmpd="sng" algn="ctr">
                      <a:solidFill>
                        <a:srgbClr val="9138B0"/>
                      </a:solidFill>
                      <a:prstDash val="solid"/>
                      <a:round/>
                      <a:headEnd type="none" w="med" len="med"/>
                      <a:tailEnd type="none" w="med" len="med"/>
                    </a:lnB>
                  </a:tcPr>
                </a:tc>
                <a:tc>
                  <a:txBody>
                    <a:bodyPr/>
                    <a:lstStyle/>
                    <a:p>
                      <a:r>
                        <a:rPr lang="en-US" sz="1800" b="0" u="none" strike="noStrike" kern="1200" dirty="0">
                          <a:solidFill>
                            <a:schemeClr val="tx1"/>
                          </a:solidFill>
                          <a:effectLst/>
                        </a:rPr>
                        <a:t>Polyquaternium-22</a:t>
                      </a:r>
                      <a:r>
                        <a:rPr lang="en-US" sz="1800" b="0" kern="1200" dirty="0">
                          <a:solidFill>
                            <a:schemeClr val="tx1"/>
                          </a:solidFill>
                          <a:effectLst/>
                        </a:rPr>
                        <a:t>​</a:t>
                      </a:r>
                      <a:endParaRPr lang="en-GB" b="0" dirty="0">
                        <a:solidFill>
                          <a:schemeClr val="tx1"/>
                        </a:solidFill>
                      </a:endParaRPr>
                    </a:p>
                  </a:txBody>
                  <a:tcPr marL="0" marR="0">
                    <a:lnB w="12700" cap="flat" cmpd="sng" algn="ctr">
                      <a:solidFill>
                        <a:srgbClr val="9138B0"/>
                      </a:solidFill>
                      <a:prstDash val="solid"/>
                      <a:round/>
                      <a:headEnd type="none" w="med" len="med"/>
                      <a:tailEnd type="none" w="med" len="med"/>
                    </a:lnB>
                  </a:tcPr>
                </a:tc>
                <a:extLst>
                  <a:ext uri="{0D108BD9-81ED-4DB2-BD59-A6C34878D82A}">
                    <a16:rowId xmlns:a16="http://schemas.microsoft.com/office/drawing/2014/main" val="4068234684"/>
                  </a:ext>
                </a:extLst>
              </a:tr>
              <a:tr h="370840">
                <a:tc>
                  <a:txBody>
                    <a:bodyPr/>
                    <a:lstStyle/>
                    <a:p>
                      <a:r>
                        <a:rPr lang="en-US" sz="1800" b="1" u="none" strike="noStrike" kern="1200">
                          <a:solidFill>
                            <a:schemeClr val="tx1"/>
                          </a:solidFill>
                          <a:effectLst/>
                        </a:rPr>
                        <a:t>CAS Number:</a:t>
                      </a:r>
                      <a:endParaRPr lang="en-GB" b="1">
                        <a:solidFill>
                          <a:schemeClr val="tx1"/>
                        </a:solidFill>
                      </a:endParaRPr>
                    </a:p>
                  </a:txBody>
                  <a:tcPr marL="0" marR="0">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tcPr>
                </a:tc>
                <a:tc>
                  <a:txBody>
                    <a:bodyPr/>
                    <a:lstStyle/>
                    <a:p>
                      <a:r>
                        <a:rPr lang="en-GB" b="0" dirty="0">
                          <a:solidFill>
                            <a:schemeClr val="tx1"/>
                          </a:solidFill>
                        </a:rPr>
                        <a:t>5</a:t>
                      </a:r>
                      <a:r>
                        <a:rPr lang="en-GB" sz="1800" b="0" u="none" strike="noStrike" kern="1200" dirty="0">
                          <a:solidFill>
                            <a:schemeClr val="tx1"/>
                          </a:solidFill>
                          <a:effectLst/>
                        </a:rPr>
                        <a:t>3694-17-0</a:t>
                      </a:r>
                      <a:endParaRPr lang="en-GB" b="0" dirty="0">
                        <a:solidFill>
                          <a:schemeClr val="tx1"/>
                        </a:solidFill>
                      </a:endParaRPr>
                    </a:p>
                  </a:txBody>
                  <a:tcPr marL="0" marR="0">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tcPr>
                </a:tc>
                <a:extLst>
                  <a:ext uri="{0D108BD9-81ED-4DB2-BD59-A6C34878D82A}">
                    <a16:rowId xmlns:a16="http://schemas.microsoft.com/office/drawing/2014/main" val="1356240340"/>
                  </a:ext>
                </a:extLst>
              </a:tr>
              <a:tr h="370840">
                <a:tc>
                  <a:txBody>
                    <a:bodyPr/>
                    <a:lstStyle/>
                    <a:p>
                      <a:r>
                        <a:rPr lang="en-US" sz="1800" b="1" u="none" strike="noStrike" kern="1200">
                          <a:solidFill>
                            <a:schemeClr val="tx1"/>
                          </a:solidFill>
                          <a:effectLst/>
                        </a:rPr>
                        <a:t>Chemical Name:</a:t>
                      </a:r>
                      <a:endParaRPr lang="en-GB" b="1">
                        <a:solidFill>
                          <a:schemeClr val="tx1"/>
                        </a:solidFill>
                      </a:endParaRPr>
                    </a:p>
                  </a:txBody>
                  <a:tcPr marL="0" marR="0">
                    <a:lnT w="12700" cap="flat" cmpd="sng" algn="ctr">
                      <a:solidFill>
                        <a:srgbClr val="9138B0"/>
                      </a:solidFill>
                      <a:prstDash val="solid"/>
                      <a:round/>
                      <a:headEnd type="none" w="med" len="med"/>
                      <a:tailEnd type="none" w="med" len="med"/>
                    </a:lnT>
                  </a:tcPr>
                </a:tc>
                <a:tc>
                  <a:txBody>
                    <a:bodyPr/>
                    <a:lstStyle/>
                    <a:p>
                      <a:pPr rtl="0" fontAlgn="base"/>
                      <a:r>
                        <a:rPr lang="en-GB" sz="1800" b="0" u="none" strike="noStrike" kern="1200" dirty="0">
                          <a:solidFill>
                            <a:schemeClr val="tx1"/>
                          </a:solidFill>
                          <a:effectLst/>
                        </a:rPr>
                        <a:t>Acrylic acid / Diallyl dimethyl </a:t>
                      </a:r>
                      <a:r>
                        <a:rPr lang="en-US" sz="1800" b="0" kern="1200" dirty="0">
                          <a:solidFill>
                            <a:schemeClr val="tx1"/>
                          </a:solidFill>
                          <a:effectLst/>
                        </a:rPr>
                        <a:t>​</a:t>
                      </a:r>
                      <a:br>
                        <a:rPr lang="en-US" sz="1800" b="0" kern="1200" dirty="0">
                          <a:solidFill>
                            <a:schemeClr val="tx1"/>
                          </a:solidFill>
                          <a:effectLst/>
                        </a:rPr>
                      </a:br>
                      <a:r>
                        <a:rPr lang="en-GB" sz="1800" b="0" u="none" strike="noStrike" kern="1200" dirty="0">
                          <a:solidFill>
                            <a:schemeClr val="tx1"/>
                          </a:solidFill>
                          <a:effectLst/>
                        </a:rPr>
                        <a:t>ammonium chloride copolymer</a:t>
                      </a:r>
                      <a:endParaRPr lang="en-US" sz="1800" b="0" i="0" kern="1200" dirty="0">
                        <a:solidFill>
                          <a:schemeClr val="tx1"/>
                        </a:solidFill>
                        <a:effectLst/>
                        <a:latin typeface="+mn-lt"/>
                        <a:ea typeface="+mn-ea"/>
                        <a:cs typeface="+mn-cs"/>
                      </a:endParaRPr>
                    </a:p>
                  </a:txBody>
                  <a:tcPr marL="0" marR="0">
                    <a:lnT w="12700" cap="flat" cmpd="sng" algn="ctr">
                      <a:solidFill>
                        <a:srgbClr val="9138B0"/>
                      </a:solidFill>
                      <a:prstDash val="solid"/>
                      <a:round/>
                      <a:headEnd type="none" w="med" len="med"/>
                      <a:tailEnd type="none" w="med" len="med"/>
                    </a:lnT>
                  </a:tcPr>
                </a:tc>
                <a:extLst>
                  <a:ext uri="{0D108BD9-81ED-4DB2-BD59-A6C34878D82A}">
                    <a16:rowId xmlns:a16="http://schemas.microsoft.com/office/drawing/2014/main" val="709445775"/>
                  </a:ext>
                </a:extLst>
              </a:tr>
            </a:tbl>
          </a:graphicData>
        </a:graphic>
      </p:graphicFrame>
    </p:spTree>
    <p:extLst>
      <p:ext uri="{BB962C8B-B14F-4D97-AF65-F5344CB8AC3E}">
        <p14:creationId xmlns:p14="http://schemas.microsoft.com/office/powerpoint/2010/main" val="2957210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7C1C43-68A2-E6A6-A354-B3194D29DAE1}"/>
              </a:ext>
            </a:extLst>
          </p:cNvPr>
          <p:cNvSpPr>
            <a:spLocks noGrp="1"/>
          </p:cNvSpPr>
          <p:nvPr>
            <p:ph type="sldNum" sz="quarter" idx="10"/>
          </p:nvPr>
        </p:nvSpPr>
        <p:spPr/>
        <p:txBody>
          <a:bodyPr/>
          <a:lstStyle/>
          <a:p>
            <a:fld id="{5BA3E189-2F3A-42E5-B572-3520703B6186}" type="slidenum">
              <a:rPr lang="en-US" smtClean="0"/>
              <a:pPr/>
              <a:t>4</a:t>
            </a:fld>
            <a:endParaRPr lang="en-US" dirty="0"/>
          </a:p>
        </p:txBody>
      </p:sp>
      <p:sp>
        <p:nvSpPr>
          <p:cNvPr id="3" name="Text Placeholder 2">
            <a:extLst>
              <a:ext uri="{FF2B5EF4-FFF2-40B4-BE49-F238E27FC236}">
                <a16:creationId xmlns:a16="http://schemas.microsoft.com/office/drawing/2014/main" id="{AA530E9C-746A-69CB-AB90-283641115AFC}"/>
              </a:ext>
            </a:extLst>
          </p:cNvPr>
          <p:cNvSpPr>
            <a:spLocks noGrp="1"/>
          </p:cNvSpPr>
          <p:nvPr>
            <p:ph type="body" sz="quarter" idx="12"/>
          </p:nvPr>
        </p:nvSpPr>
        <p:spPr/>
        <p:txBody>
          <a:bodyPr/>
          <a:lstStyle/>
          <a:p>
            <a:pPr marL="342900" indent="-342900">
              <a:buClr>
                <a:srgbClr val="58166D"/>
              </a:buClr>
              <a:buFont typeface="Wingdings" panose="05000000000000000000" pitchFamily="2" charset="2"/>
              <a:buChar char="l"/>
            </a:pPr>
            <a:r>
              <a:rPr lang="en-US" sz="2000" b="1" dirty="0"/>
              <a:t>General qualifiers </a:t>
            </a:r>
          </a:p>
          <a:p>
            <a:pPr marL="704850" lvl="1" indent="-342900">
              <a:buClr>
                <a:srgbClr val="58166D"/>
              </a:buClr>
              <a:buFont typeface="Wingdings" panose="05000000000000000000" pitchFamily="2" charset="2"/>
              <a:buChar char="l"/>
            </a:pPr>
            <a:r>
              <a:rPr lang="en-US" sz="2000" dirty="0"/>
              <a:t>Good feel and combability at wet and dry hair including tips</a:t>
            </a:r>
          </a:p>
          <a:p>
            <a:pPr marL="704850" lvl="1" indent="-342900">
              <a:buClr>
                <a:srgbClr val="58166D"/>
              </a:buClr>
              <a:buFont typeface="Wingdings" panose="05000000000000000000" pitchFamily="2" charset="2"/>
              <a:buChar char="l"/>
            </a:pPr>
            <a:r>
              <a:rPr lang="en-US" sz="2000" dirty="0"/>
              <a:t>Broad usage in various products such as </a:t>
            </a:r>
            <a:r>
              <a:rPr lang="en-US" sz="2000" dirty="0">
                <a:solidFill>
                  <a:srgbClr val="58166D"/>
                </a:solidFill>
              </a:rPr>
              <a:t>colorants, relaxers, hair treatments and shampoos </a:t>
            </a:r>
          </a:p>
          <a:p>
            <a:pPr marL="704850" lvl="1" indent="-342900">
              <a:buClr>
                <a:srgbClr val="58166D"/>
              </a:buClr>
              <a:buFont typeface="Wingdings" panose="05000000000000000000" pitchFamily="2" charset="2"/>
              <a:buChar char="l"/>
            </a:pPr>
            <a:r>
              <a:rPr lang="en-US" sz="2000" dirty="0"/>
              <a:t>Very broad stability at pH ranges from 2-14 </a:t>
            </a:r>
          </a:p>
          <a:p>
            <a:pPr marL="342900" indent="-342900">
              <a:buClr>
                <a:srgbClr val="9138B0"/>
              </a:buClr>
              <a:buFont typeface="Wingdings" panose="05000000000000000000" pitchFamily="2" charset="2"/>
              <a:buChar char="l"/>
            </a:pPr>
            <a:endParaRPr lang="en-US" sz="2000" dirty="0"/>
          </a:p>
          <a:p>
            <a:pPr marL="342900" indent="-342900">
              <a:buClr>
                <a:srgbClr val="58166D"/>
              </a:buClr>
              <a:buFont typeface="Wingdings" panose="05000000000000000000" pitchFamily="2" charset="2"/>
              <a:buChar char="l"/>
            </a:pPr>
            <a:r>
              <a:rPr lang="en-US" sz="2000" b="1" dirty="0"/>
              <a:t>Differentiators</a:t>
            </a:r>
          </a:p>
          <a:p>
            <a:pPr marL="704850" lvl="1" indent="-342900">
              <a:buClr>
                <a:srgbClr val="58166D"/>
              </a:buClr>
              <a:buFont typeface="Wingdings" panose="05000000000000000000" pitchFamily="2" charset="2"/>
              <a:buChar char="l"/>
            </a:pPr>
            <a:r>
              <a:rPr lang="en-US" sz="2000" dirty="0"/>
              <a:t>Significant better </a:t>
            </a:r>
            <a:r>
              <a:rPr lang="en-US" sz="2000" dirty="0">
                <a:solidFill>
                  <a:srgbClr val="58166D"/>
                </a:solidFill>
              </a:rPr>
              <a:t>wet</a:t>
            </a:r>
            <a:r>
              <a:rPr lang="en-US" sz="2000" dirty="0"/>
              <a:t> performances than benchmark </a:t>
            </a:r>
          </a:p>
          <a:p>
            <a:pPr marL="704850" lvl="1" indent="-342900">
              <a:buClr>
                <a:srgbClr val="58166D"/>
              </a:buClr>
              <a:buFont typeface="Wingdings" panose="05000000000000000000" pitchFamily="2" charset="2"/>
              <a:buChar char="l"/>
            </a:pPr>
            <a:r>
              <a:rPr lang="en-US" sz="2000" dirty="0">
                <a:solidFill>
                  <a:srgbClr val="58166D"/>
                </a:solidFill>
              </a:rPr>
              <a:t>Clear and transparent shampoo </a:t>
            </a:r>
            <a:r>
              <a:rPr lang="en-US" sz="2000" dirty="0"/>
              <a:t>formulations at relevant pH</a:t>
            </a:r>
          </a:p>
          <a:p>
            <a:pPr marL="704850" lvl="1" indent="-342900">
              <a:buClr>
                <a:srgbClr val="58166D"/>
              </a:buClr>
              <a:buFont typeface="Wingdings" panose="05000000000000000000" pitchFamily="2" charset="2"/>
              <a:buChar char="l"/>
            </a:pPr>
            <a:r>
              <a:rPr lang="en-US" sz="2000" dirty="0"/>
              <a:t>Excellent wash out and no build-up</a:t>
            </a:r>
          </a:p>
          <a:p>
            <a:endParaRPr lang="en-US" sz="2000" dirty="0"/>
          </a:p>
        </p:txBody>
      </p:sp>
      <p:sp>
        <p:nvSpPr>
          <p:cNvPr id="4" name="Text Placeholder 3">
            <a:extLst>
              <a:ext uri="{FF2B5EF4-FFF2-40B4-BE49-F238E27FC236}">
                <a16:creationId xmlns:a16="http://schemas.microsoft.com/office/drawing/2014/main" id="{74A04085-E96A-4448-9821-53C85BE97C26}"/>
              </a:ext>
            </a:extLst>
          </p:cNvPr>
          <p:cNvSpPr>
            <a:spLocks noGrp="1"/>
          </p:cNvSpPr>
          <p:nvPr>
            <p:ph type="body" idx="11"/>
          </p:nvPr>
        </p:nvSpPr>
        <p:spPr/>
        <p:txBody>
          <a:bodyPr anchor="t"/>
          <a:lstStyle/>
          <a:p>
            <a:r>
              <a:rPr lang="en-US" dirty="0"/>
              <a:t>Unique Selling Points</a:t>
            </a:r>
          </a:p>
          <a:p>
            <a:endParaRPr lang="en-US" dirty="0"/>
          </a:p>
        </p:txBody>
      </p:sp>
      <p:sp>
        <p:nvSpPr>
          <p:cNvPr id="5" name="Title 4">
            <a:extLst>
              <a:ext uri="{FF2B5EF4-FFF2-40B4-BE49-F238E27FC236}">
                <a16:creationId xmlns:a16="http://schemas.microsoft.com/office/drawing/2014/main" id="{D8DB6B43-0F9A-C62A-FA0A-51042292F370}"/>
              </a:ext>
            </a:extLst>
          </p:cNvPr>
          <p:cNvSpPr>
            <a:spLocks noGrp="1"/>
          </p:cNvSpPr>
          <p:nvPr>
            <p:ph type="title"/>
          </p:nvPr>
        </p:nvSpPr>
        <p:spPr/>
        <p:txBody>
          <a:bodyPr/>
          <a:lstStyle/>
          <a:p>
            <a:r>
              <a:rPr lang="en-US" dirty="0"/>
              <a:t>TILAMAR</a:t>
            </a:r>
            <a:r>
              <a:rPr lang="en-US" b="0" dirty="0"/>
              <a:t>®</a:t>
            </a:r>
            <a:r>
              <a:rPr lang="en-US" dirty="0"/>
              <a:t> </a:t>
            </a:r>
            <a:r>
              <a:rPr lang="en-US" i="1" dirty="0"/>
              <a:t>Quat</a:t>
            </a:r>
            <a:r>
              <a:rPr lang="en-US" dirty="0"/>
              <a:t> 2240</a:t>
            </a:r>
            <a:br>
              <a:rPr lang="en-US" dirty="0"/>
            </a:br>
            <a:endParaRPr lang="en-US" dirty="0"/>
          </a:p>
        </p:txBody>
      </p:sp>
      <p:pic>
        <p:nvPicPr>
          <p:cNvPr id="9" name="Picture 3">
            <a:extLst>
              <a:ext uri="{FF2B5EF4-FFF2-40B4-BE49-F238E27FC236}">
                <a16:creationId xmlns:a16="http://schemas.microsoft.com/office/drawing/2014/main" id="{A6420DD5-B0FA-F0BF-409B-AFD52F36FBEE}"/>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8624072" y="1241749"/>
            <a:ext cx="3178965" cy="1820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a:extLst>
              <a:ext uri="{FF2B5EF4-FFF2-40B4-BE49-F238E27FC236}">
                <a16:creationId xmlns:a16="http://schemas.microsoft.com/office/drawing/2014/main" id="{294167E4-F2F2-D350-AB34-D4B1F34A592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04326" y="3429000"/>
            <a:ext cx="818455" cy="1590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a:extLst>
              <a:ext uri="{FF2B5EF4-FFF2-40B4-BE49-F238E27FC236}">
                <a16:creationId xmlns:a16="http://schemas.microsoft.com/office/drawing/2014/main" id="{3844CDC0-8140-E879-AA89-B064B14EA749}"/>
              </a:ext>
            </a:extLst>
          </p:cNvPr>
          <p:cNvSpPr txBox="1"/>
          <p:nvPr/>
        </p:nvSpPr>
        <p:spPr>
          <a:xfrm>
            <a:off x="8887197" y="5161938"/>
            <a:ext cx="2652712" cy="584775"/>
          </a:xfrm>
          <a:prstGeom prst="rect">
            <a:avLst/>
          </a:prstGeom>
          <a:noFill/>
        </p:spPr>
        <p:txBody>
          <a:bodyPr wrap="square" lIns="91440" tIns="45720" rIns="91440" bIns="45720" rtlCol="0" anchor="t">
            <a:spAutoFit/>
          </a:bodyPr>
          <a:lstStyle/>
          <a:p>
            <a:pPr algn="ctr" eaLnBrk="0" fontAlgn="base" hangingPunct="0">
              <a:spcBef>
                <a:spcPct val="0"/>
              </a:spcBef>
              <a:spcAft>
                <a:spcPct val="0"/>
              </a:spcAft>
            </a:pPr>
            <a:r>
              <a:rPr lang="en-US" sz="1600" dirty="0">
                <a:solidFill>
                  <a:srgbClr val="58166D"/>
                </a:solidFill>
                <a:ea typeface="Fira Sans" panose="020B0503050000020004" pitchFamily="34" charset="0"/>
                <a:cs typeface="Arial"/>
              </a:rPr>
              <a:t>Crystal Clear Shampoo with TILAMAR</a:t>
            </a:r>
            <a:r>
              <a:rPr lang="en-US" sz="1600" baseline="30000" dirty="0">
                <a:solidFill>
                  <a:srgbClr val="58166D"/>
                </a:solidFill>
                <a:ea typeface="Fira Sans" panose="020B0503050000020004" pitchFamily="34" charset="0"/>
                <a:cs typeface="Arial"/>
              </a:rPr>
              <a:t>®</a:t>
            </a:r>
            <a:r>
              <a:rPr lang="en-US" sz="1600" dirty="0">
                <a:solidFill>
                  <a:srgbClr val="58166D"/>
                </a:solidFill>
                <a:ea typeface="Fira Sans" panose="020B0503050000020004" pitchFamily="34" charset="0"/>
                <a:cs typeface="Arial"/>
              </a:rPr>
              <a:t> </a:t>
            </a:r>
            <a:r>
              <a:rPr lang="en-US" sz="1600" i="1" dirty="0">
                <a:solidFill>
                  <a:srgbClr val="58166D"/>
                </a:solidFill>
                <a:ea typeface="Fira Sans" panose="020B0503050000020004" pitchFamily="34" charset="0"/>
                <a:cs typeface="Arial"/>
              </a:rPr>
              <a:t>Quat </a:t>
            </a:r>
            <a:r>
              <a:rPr lang="en-US" sz="1600" dirty="0">
                <a:solidFill>
                  <a:srgbClr val="58166D"/>
                </a:solidFill>
                <a:ea typeface="Fira Sans" panose="020B0503050000020004" pitchFamily="34" charset="0"/>
                <a:cs typeface="Arial"/>
              </a:rPr>
              <a:t>2240</a:t>
            </a:r>
          </a:p>
        </p:txBody>
      </p:sp>
    </p:spTree>
    <p:extLst>
      <p:ext uri="{BB962C8B-B14F-4D97-AF65-F5344CB8AC3E}">
        <p14:creationId xmlns:p14="http://schemas.microsoft.com/office/powerpoint/2010/main" val="1581457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8C76B5-B71B-D2DE-7D61-D6A314C1AC75}"/>
              </a:ext>
            </a:extLst>
          </p:cNvPr>
          <p:cNvSpPr>
            <a:spLocks noGrp="1"/>
          </p:cNvSpPr>
          <p:nvPr>
            <p:ph type="sldNum" sz="quarter" idx="10"/>
          </p:nvPr>
        </p:nvSpPr>
        <p:spPr/>
        <p:txBody>
          <a:bodyPr/>
          <a:lstStyle/>
          <a:p>
            <a:fld id="{5BA3E189-2F3A-42E5-B572-3520703B6186}" type="slidenum">
              <a:rPr lang="en-US" smtClean="0"/>
              <a:pPr/>
              <a:t>5</a:t>
            </a:fld>
            <a:endParaRPr lang="en-US" dirty="0"/>
          </a:p>
        </p:txBody>
      </p:sp>
      <p:sp>
        <p:nvSpPr>
          <p:cNvPr id="4" name="Text Placeholder 3">
            <a:extLst>
              <a:ext uri="{FF2B5EF4-FFF2-40B4-BE49-F238E27FC236}">
                <a16:creationId xmlns:a16="http://schemas.microsoft.com/office/drawing/2014/main" id="{125D1954-7C45-634C-FF14-66EC47BAB3AD}"/>
              </a:ext>
            </a:extLst>
          </p:cNvPr>
          <p:cNvSpPr>
            <a:spLocks noGrp="1"/>
          </p:cNvSpPr>
          <p:nvPr>
            <p:ph type="body" idx="11"/>
          </p:nvPr>
        </p:nvSpPr>
        <p:spPr/>
        <p:txBody>
          <a:bodyPr anchor="t"/>
          <a:lstStyle/>
          <a:p>
            <a:r>
              <a:rPr lang="en-US" dirty="0"/>
              <a:t>Specifications</a:t>
            </a:r>
          </a:p>
          <a:p>
            <a:endParaRPr lang="en-US" dirty="0"/>
          </a:p>
        </p:txBody>
      </p:sp>
      <p:sp>
        <p:nvSpPr>
          <p:cNvPr id="5" name="Title 4">
            <a:extLst>
              <a:ext uri="{FF2B5EF4-FFF2-40B4-BE49-F238E27FC236}">
                <a16:creationId xmlns:a16="http://schemas.microsoft.com/office/drawing/2014/main" id="{B0A0403F-F551-4DFC-4D37-6BC62D8B6028}"/>
              </a:ext>
            </a:extLst>
          </p:cNvPr>
          <p:cNvSpPr>
            <a:spLocks noGrp="1"/>
          </p:cNvSpPr>
          <p:nvPr>
            <p:ph type="title"/>
          </p:nvPr>
        </p:nvSpPr>
        <p:spPr/>
        <p:txBody>
          <a:bodyPr/>
          <a:lstStyle/>
          <a:p>
            <a:r>
              <a:rPr lang="en-US" dirty="0"/>
              <a:t>TILAMAR</a:t>
            </a:r>
            <a:r>
              <a:rPr lang="en-US" b="0" dirty="0"/>
              <a:t>®</a:t>
            </a:r>
            <a:r>
              <a:rPr lang="en-US" dirty="0"/>
              <a:t> </a:t>
            </a:r>
            <a:r>
              <a:rPr lang="en-US" i="1" dirty="0"/>
              <a:t>Quat</a:t>
            </a:r>
            <a:r>
              <a:rPr lang="en-US" dirty="0"/>
              <a:t> 2240</a:t>
            </a:r>
          </a:p>
        </p:txBody>
      </p:sp>
      <p:graphicFrame>
        <p:nvGraphicFramePr>
          <p:cNvPr id="9" name="Group 9">
            <a:extLst>
              <a:ext uri="{FF2B5EF4-FFF2-40B4-BE49-F238E27FC236}">
                <a16:creationId xmlns:a16="http://schemas.microsoft.com/office/drawing/2014/main" id="{44139FD3-7624-8FFA-CE38-6B0CA37BB5CB}"/>
              </a:ext>
            </a:extLst>
          </p:cNvPr>
          <p:cNvGraphicFramePr>
            <a:graphicFrameLocks noGrp="1"/>
          </p:cNvGraphicFramePr>
          <p:nvPr>
            <p:extLst>
              <p:ext uri="{D42A27DB-BD31-4B8C-83A1-F6EECF244321}">
                <p14:modId xmlns:p14="http://schemas.microsoft.com/office/powerpoint/2010/main" val="2128208625"/>
              </p:ext>
            </p:extLst>
          </p:nvPr>
        </p:nvGraphicFramePr>
        <p:xfrm>
          <a:off x="302397" y="1774399"/>
          <a:ext cx="6055519" cy="1005210"/>
        </p:xfrm>
        <a:graphic>
          <a:graphicData uri="http://schemas.openxmlformats.org/drawingml/2006/table">
            <a:tbl>
              <a:tblPr/>
              <a:tblGrid>
                <a:gridCol w="2952707">
                  <a:extLst>
                    <a:ext uri="{9D8B030D-6E8A-4147-A177-3AD203B41FA5}">
                      <a16:colId xmlns:a16="http://schemas.microsoft.com/office/drawing/2014/main" val="20000"/>
                    </a:ext>
                  </a:extLst>
                </a:gridCol>
                <a:gridCol w="3102812">
                  <a:extLst>
                    <a:ext uri="{9D8B030D-6E8A-4147-A177-3AD203B41FA5}">
                      <a16:colId xmlns:a16="http://schemas.microsoft.com/office/drawing/2014/main" val="20001"/>
                    </a:ext>
                  </a:extLst>
                </a:gridCol>
              </a:tblGrid>
              <a:tr h="274108">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Appearance</a:t>
                      </a:r>
                    </a:p>
                  </a:txBody>
                  <a:tcPr marT="45615" marB="45615" anchor="b" horzOverflow="overflow">
                    <a:lnL cap="flat">
                      <a:noFill/>
                    </a:lnL>
                    <a:lnR>
                      <a:noFill/>
                    </a:lnR>
                    <a:lnT cap="fla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tab pos="269875" algn="l"/>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clear to hazy, viscous liquid</a:t>
                      </a:r>
                    </a:p>
                  </a:txBody>
                  <a:tcPr marT="45615" marB="45615" anchor="b"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274108">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Color</a:t>
                      </a:r>
                    </a:p>
                  </a:txBody>
                  <a:tcPr marT="45615" marB="45615" anchor="b"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white to off-white</a:t>
                      </a:r>
                      <a:endPar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pitchFamily="18" charset="0"/>
                        <a:sym typeface="Symbol" pitchFamily="18" charset="2"/>
                      </a:endParaRPr>
                    </a:p>
                  </a:txBody>
                  <a:tcPr marT="45615" marB="45615"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274108">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Shelf life </a:t>
                      </a:r>
                    </a:p>
                  </a:txBody>
                  <a:tcPr marT="45615" marB="45615" anchor="b" horzOverflow="overflow">
                    <a:lnL cap="flat">
                      <a:noFill/>
                    </a:lnL>
                    <a:lnR>
                      <a:noFill/>
                    </a:lnR>
                    <a:lnT>
                      <a:noFill/>
                    </a:lnT>
                    <a:lnB cap="flat">
                      <a:noFill/>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18 Months</a:t>
                      </a:r>
                    </a:p>
                  </a:txBody>
                  <a:tcPr marT="45615" marB="45615" anchor="b"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 name="Group 26">
            <a:extLst>
              <a:ext uri="{FF2B5EF4-FFF2-40B4-BE49-F238E27FC236}">
                <a16:creationId xmlns:a16="http://schemas.microsoft.com/office/drawing/2014/main" id="{51169373-CCBF-9E93-8EC7-0A78BE171C23}"/>
              </a:ext>
            </a:extLst>
          </p:cNvPr>
          <p:cNvGraphicFramePr>
            <a:graphicFrameLocks noGrp="1"/>
          </p:cNvGraphicFramePr>
          <p:nvPr>
            <p:extLst>
              <p:ext uri="{D42A27DB-BD31-4B8C-83A1-F6EECF244321}">
                <p14:modId xmlns:p14="http://schemas.microsoft.com/office/powerpoint/2010/main" val="493008797"/>
              </p:ext>
            </p:extLst>
          </p:nvPr>
        </p:nvGraphicFramePr>
        <p:xfrm>
          <a:off x="302397" y="3256934"/>
          <a:ext cx="6095999" cy="2834192"/>
        </p:xfrm>
        <a:graphic>
          <a:graphicData uri="http://schemas.openxmlformats.org/drawingml/2006/table">
            <a:tbl>
              <a:tblPr/>
              <a:tblGrid>
                <a:gridCol w="3182616">
                  <a:extLst>
                    <a:ext uri="{9D8B030D-6E8A-4147-A177-3AD203B41FA5}">
                      <a16:colId xmlns:a16="http://schemas.microsoft.com/office/drawing/2014/main" val="20000"/>
                    </a:ext>
                  </a:extLst>
                </a:gridCol>
                <a:gridCol w="2913383">
                  <a:extLst>
                    <a:ext uri="{9D8B030D-6E8A-4147-A177-3AD203B41FA5}">
                      <a16:colId xmlns:a16="http://schemas.microsoft.com/office/drawing/2014/main" val="20001"/>
                    </a:ext>
                  </a:extLst>
                </a:gridCol>
              </a:tblGrid>
              <a:tr h="141838">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rPr>
                        <a:t>Total solids</a:t>
                      </a:r>
                      <a:endParaRPr kumimoji="0" lang="en-US" sz="1600" b="1" i="0" u="none" strike="noStrike" cap="none" normalizeH="0" baseline="0" noProof="0" dirty="0">
                        <a:ln>
                          <a:noFill/>
                        </a:ln>
                        <a:solidFill>
                          <a:schemeClr val="tx1"/>
                        </a:solidFill>
                        <a:effectLst/>
                        <a:latin typeface="+mn-lt"/>
                        <a:ea typeface="Fira Sans" panose="020B0503050000020004" pitchFamily="34" charset="0"/>
                        <a:cs typeface="Times New Roman"/>
                      </a:endParaRPr>
                    </a:p>
                  </a:txBody>
                  <a:tcPr marT="45688" marB="45688" anchor="b" horzOverflow="overflow">
                    <a:lnL cap="flat">
                      <a:noFill/>
                    </a:lnL>
                    <a:lnR>
                      <a:noFill/>
                    </a:lnR>
                    <a:lnT cap="fla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rPr>
                        <a:t>39.0% - 43.0% m/m</a:t>
                      </a:r>
                      <a:endParaRPr kumimoji="0" lang="en-US" sz="1600" b="0" i="0" u="none" strike="noStrike" cap="none" normalizeH="0" baseline="0" noProof="0" dirty="0">
                        <a:ln>
                          <a:noFill/>
                        </a:ln>
                        <a:solidFill>
                          <a:schemeClr val="tx1"/>
                        </a:solidFill>
                        <a:effectLst/>
                        <a:latin typeface="+mn-lt"/>
                        <a:ea typeface="Fira Sans" panose="020B0503050000020004" pitchFamily="34" charset="0"/>
                        <a:cs typeface="Times New Roman"/>
                      </a:endParaRPr>
                    </a:p>
                  </a:txBody>
                  <a:tcPr marL="90000" marR="90000" marT="35979" marB="35979" anchor="b"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274333">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rPr>
                        <a:t>Preservative</a:t>
                      </a:r>
                      <a:endParaRPr kumimoji="0" lang="en-US" sz="1600" b="1" i="0" u="none" strike="noStrike" cap="none" normalizeH="0" baseline="0" noProof="0" dirty="0">
                        <a:ln>
                          <a:noFill/>
                        </a:ln>
                        <a:solidFill>
                          <a:schemeClr val="tx1"/>
                        </a:solidFill>
                        <a:effectLst/>
                        <a:latin typeface="+mn-lt"/>
                        <a:ea typeface="Fira Sans" panose="020B0503050000020004" pitchFamily="34" charset="0"/>
                        <a:cs typeface="Times New Roman"/>
                      </a:endParaRPr>
                    </a:p>
                  </a:txBody>
                  <a:tcPr marT="45688" marB="45688" anchor="b"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rPr>
                        <a:t>Sodium benzoate</a:t>
                      </a:r>
                      <a:endParaRPr kumimoji="0" lang="en-US" sz="1600" b="0" i="0" u="none" strike="noStrike" cap="none" normalizeH="0" baseline="0" noProof="0" dirty="0">
                        <a:ln>
                          <a:noFill/>
                        </a:ln>
                        <a:solidFill>
                          <a:schemeClr val="tx1"/>
                        </a:solidFill>
                        <a:effectLst/>
                        <a:latin typeface="+mn-lt"/>
                        <a:ea typeface="Fira Sans" panose="020B0503050000020004" pitchFamily="34" charset="0"/>
                        <a:cs typeface="Times New Roman"/>
                      </a:endParaRPr>
                    </a:p>
                  </a:txBody>
                  <a:tcPr marL="90000" marR="90000" marT="35979" marB="3597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457136">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dirty="0">
                          <a:ln>
                            <a:noFill/>
                          </a:ln>
                          <a:solidFill>
                            <a:schemeClr val="tx1"/>
                          </a:solidFill>
                          <a:effectLst/>
                          <a:latin typeface="+mn-lt"/>
                          <a:ea typeface="Fira Sans" panose="020B0503050000020004" pitchFamily="34" charset="0"/>
                          <a:cs typeface="Times New Roman"/>
                        </a:rPr>
                        <a:t>Residual Monomer: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dirty="0">
                          <a:ln>
                            <a:noFill/>
                          </a:ln>
                          <a:solidFill>
                            <a:schemeClr val="tx1"/>
                          </a:solidFill>
                          <a:effectLst/>
                          <a:latin typeface="+mn-lt"/>
                          <a:ea typeface="Fira Sans" panose="020B0503050000020004" pitchFamily="34" charset="0"/>
                          <a:cs typeface="Times New Roman"/>
                        </a:rPr>
                        <a:t>Diallyl dimethyl ammonium </a:t>
                      </a:r>
                      <a:r>
                        <a:rPr lang="en-US" sz="1600" b="1" i="0" u="none" strike="noStrike" cap="none" normalizeH="0" baseline="0" noProof="0" dirty="0">
                          <a:ln>
                            <a:noFill/>
                          </a:ln>
                          <a:solidFill>
                            <a:schemeClr val="tx1"/>
                          </a:solidFill>
                          <a:effectLst/>
                          <a:latin typeface="+mn-lt"/>
                          <a:ea typeface="Fira Sans" panose="020B0503050000020004" pitchFamily="34" charset="0"/>
                          <a:cs typeface="Times New Roman"/>
                        </a:rPr>
                        <a:t>chloride</a:t>
                      </a:r>
                      <a:endParaRPr kumimoji="0" lang="en-US" sz="16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endParaRPr>
                    </a:p>
                  </a:txBody>
                  <a:tcPr marT="45688" marB="45688" anchor="b"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sym typeface="Symbol" pitchFamily="18" charset="2"/>
                        </a:rPr>
                        <a:t>max</a:t>
                      </a: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rPr>
                        <a:t> 3.5 %</a:t>
                      </a:r>
                      <a:endParaRPr kumimoji="0" lang="en-US" sz="1600" b="0" i="0" u="none" strike="noStrike" cap="none" normalizeH="0" baseline="0" noProof="0" dirty="0">
                        <a:ln>
                          <a:noFill/>
                        </a:ln>
                        <a:solidFill>
                          <a:schemeClr val="tx1"/>
                        </a:solidFill>
                        <a:effectLst/>
                        <a:latin typeface="+mn-lt"/>
                        <a:ea typeface="Fira Sans" panose="020B0503050000020004" pitchFamily="34" charset="0"/>
                        <a:cs typeface="Times New Roman"/>
                        <a:sym typeface="Symbol" pitchFamily="18" charset="2"/>
                      </a:endParaRPr>
                    </a:p>
                  </a:txBody>
                  <a:tcPr marL="90000" marR="90000" marT="35979" marB="3597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27433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rPr>
                        <a:t>Acrylic Acid</a:t>
                      </a:r>
                      <a:endParaRPr kumimoji="0" lang="en-US" sz="1600" b="1" i="0" u="none" strike="noStrike" cap="none" normalizeH="0" baseline="0" noProof="0" dirty="0">
                        <a:ln>
                          <a:noFill/>
                        </a:ln>
                        <a:solidFill>
                          <a:schemeClr val="tx1"/>
                        </a:solidFill>
                        <a:effectLst/>
                        <a:latin typeface="+mn-lt"/>
                        <a:ea typeface="Fira Sans" panose="020B0503050000020004" pitchFamily="34" charset="0"/>
                        <a:cs typeface="Times New Roman"/>
                      </a:endParaRPr>
                    </a:p>
                  </a:txBody>
                  <a:tcPr marT="45688" marB="45688"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rPr>
                        <a:t>max 100 ppm</a:t>
                      </a:r>
                      <a:endParaRPr kumimoji="0" lang="en-US" sz="1600" b="0" i="0" u="none" strike="noStrike" cap="none" normalizeH="0" baseline="0" noProof="0" dirty="0">
                        <a:ln>
                          <a:noFill/>
                        </a:ln>
                        <a:solidFill>
                          <a:schemeClr val="tx1"/>
                        </a:solidFill>
                        <a:effectLst/>
                        <a:latin typeface="+mn-lt"/>
                        <a:ea typeface="Fira Sans" panose="020B0503050000020004" pitchFamily="34" charset="0"/>
                        <a:cs typeface="Times New Roman"/>
                      </a:endParaRPr>
                    </a:p>
                  </a:txBody>
                  <a:tcPr marL="90000" marR="90000" marT="35979" marB="3597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981372193"/>
                  </a:ext>
                </a:extLst>
              </a:tr>
              <a:tr h="274333">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rPr>
                        <a:t>Heavy metals</a:t>
                      </a:r>
                      <a:endParaRPr kumimoji="0" lang="en-US" sz="1600" b="1" i="0" u="none" strike="noStrike" cap="none" normalizeH="0" baseline="0" noProof="0" dirty="0">
                        <a:ln>
                          <a:noFill/>
                        </a:ln>
                        <a:solidFill>
                          <a:schemeClr val="tx1"/>
                        </a:solidFill>
                        <a:effectLst/>
                        <a:latin typeface="+mn-lt"/>
                        <a:ea typeface="Fira Sans" panose="020B0503050000020004" pitchFamily="34" charset="0"/>
                        <a:cs typeface="Times New Roman"/>
                      </a:endParaRPr>
                    </a:p>
                  </a:txBody>
                  <a:tcPr marT="45688" marB="45688" anchor="b"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sym typeface="Symbol" pitchFamily="18" charset="2"/>
                        </a:rPr>
                        <a:t>max</a:t>
                      </a: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rPr>
                        <a:t> 10 ppm</a:t>
                      </a:r>
                      <a:endParaRPr kumimoji="0" lang="en-US" sz="1600" b="0" i="0" u="none" strike="noStrike" cap="none" normalizeH="0" baseline="0" noProof="0" dirty="0">
                        <a:ln>
                          <a:noFill/>
                        </a:ln>
                        <a:solidFill>
                          <a:schemeClr val="tx1"/>
                        </a:solidFill>
                        <a:effectLst/>
                        <a:latin typeface="+mn-lt"/>
                        <a:ea typeface="Fira Sans" panose="020B0503050000020004" pitchFamily="34" charset="0"/>
                        <a:cs typeface="Times New Roman"/>
                      </a:endParaRPr>
                    </a:p>
                  </a:txBody>
                  <a:tcPr marL="90000" marR="90000" marT="35979" marB="3597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274333">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rPr>
                        <a:t>Arsenic</a:t>
                      </a:r>
                      <a:endParaRPr kumimoji="0" lang="en-US" sz="1600" b="1" i="0" u="none" strike="noStrike" cap="none" normalizeH="0" baseline="0" noProof="0" dirty="0">
                        <a:ln>
                          <a:noFill/>
                        </a:ln>
                        <a:solidFill>
                          <a:schemeClr val="tx1"/>
                        </a:solidFill>
                        <a:effectLst/>
                        <a:latin typeface="+mn-lt"/>
                        <a:ea typeface="Fira Sans" panose="020B0503050000020004" pitchFamily="34" charset="0"/>
                        <a:cs typeface="Times New Roman"/>
                      </a:endParaRPr>
                    </a:p>
                  </a:txBody>
                  <a:tcPr marT="45688" marB="45688" anchor="b"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sym typeface="Symbol" pitchFamily="18" charset="2"/>
                        </a:rPr>
                        <a:t>max </a:t>
                      </a: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rPr>
                        <a:t>1 ppm</a:t>
                      </a:r>
                      <a:endParaRPr kumimoji="0" lang="en-US" sz="1600" b="0" i="0" u="none" strike="noStrike" cap="none" normalizeH="0" baseline="0" noProof="0" dirty="0">
                        <a:ln>
                          <a:noFill/>
                        </a:ln>
                        <a:solidFill>
                          <a:schemeClr val="tx1"/>
                        </a:solidFill>
                        <a:effectLst/>
                        <a:latin typeface="+mn-lt"/>
                        <a:ea typeface="Fira Sans" panose="020B0503050000020004" pitchFamily="34" charset="0"/>
                        <a:cs typeface="Times New Roman"/>
                        <a:sym typeface="Symbol" pitchFamily="18" charset="2"/>
                      </a:endParaRPr>
                    </a:p>
                  </a:txBody>
                  <a:tcPr marL="90000" marR="90000" marT="35979" marB="3597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274333">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rPr>
                        <a:t>Lead</a:t>
                      </a:r>
                      <a:endParaRPr kumimoji="0" lang="en-US" sz="1600" b="1" i="0" u="none" strike="noStrike" cap="none" normalizeH="0" baseline="0" noProof="0" dirty="0">
                        <a:ln>
                          <a:noFill/>
                        </a:ln>
                        <a:solidFill>
                          <a:schemeClr val="tx1"/>
                        </a:solidFill>
                        <a:effectLst/>
                        <a:latin typeface="+mn-lt"/>
                        <a:ea typeface="Fira Sans" panose="020B0503050000020004" pitchFamily="34" charset="0"/>
                        <a:cs typeface="Times New Roman"/>
                      </a:endParaRPr>
                    </a:p>
                  </a:txBody>
                  <a:tcPr marT="45688" marB="45688" anchor="b" horzOverflow="overflow">
                    <a:lnL cap="flat">
                      <a:noFill/>
                    </a:lnL>
                    <a:lnR>
                      <a:noFill/>
                    </a:lnR>
                    <a:lnT>
                      <a:noFill/>
                    </a:lnT>
                    <a:lnB cap="flat">
                      <a:noFill/>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dirty="0">
                          <a:ln>
                            <a:noFill/>
                          </a:ln>
                          <a:solidFill>
                            <a:schemeClr val="tx1"/>
                          </a:solidFill>
                          <a:effectLst/>
                          <a:latin typeface="+mn-lt"/>
                          <a:ea typeface="Fira Sans" panose="020B0503050000020004" pitchFamily="34" charset="0"/>
                          <a:cs typeface="Times New Roman"/>
                          <a:sym typeface="Symbol" pitchFamily="18" charset="2"/>
                        </a:rPr>
                        <a:t>max</a:t>
                      </a:r>
                      <a:r>
                        <a:rPr kumimoji="0" lang="en-US" sz="1600" b="0" i="0" u="none" strike="noStrike" cap="none" normalizeH="0" baseline="0" noProof="0" dirty="0">
                          <a:ln>
                            <a:noFill/>
                          </a:ln>
                          <a:solidFill>
                            <a:schemeClr val="tx1"/>
                          </a:solidFill>
                          <a:effectLst/>
                          <a:latin typeface="+mn-lt"/>
                          <a:ea typeface="Fira Sans" panose="020B0503050000020004" pitchFamily="34" charset="0"/>
                          <a:cs typeface="Times New Roman"/>
                        </a:rPr>
                        <a:t> 1 ppm</a:t>
                      </a:r>
                      <a:endParaRPr kumimoji="0" lang="en-US" sz="1600" b="0" i="0" u="none" strike="noStrike" cap="none" normalizeH="0" baseline="0" noProof="0" dirty="0">
                        <a:ln>
                          <a:noFill/>
                        </a:ln>
                        <a:solidFill>
                          <a:schemeClr val="tx1"/>
                        </a:solidFill>
                        <a:effectLst/>
                        <a:latin typeface="+mn-lt"/>
                        <a:ea typeface="Fira Sans" panose="020B0503050000020004" pitchFamily="34" charset="0"/>
                        <a:cs typeface="Times New Roman"/>
                        <a:sym typeface="Symbol" pitchFamily="18" charset="2"/>
                      </a:endParaRPr>
                    </a:p>
                  </a:txBody>
                  <a:tcPr marL="90000" marR="90000" marT="35979" marB="35979" anchor="b"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5"/>
                  </a:ext>
                </a:extLst>
              </a:tr>
            </a:tbl>
          </a:graphicData>
        </a:graphic>
      </p:graphicFrame>
      <p:graphicFrame>
        <p:nvGraphicFramePr>
          <p:cNvPr id="11" name="Group 49">
            <a:extLst>
              <a:ext uri="{FF2B5EF4-FFF2-40B4-BE49-F238E27FC236}">
                <a16:creationId xmlns:a16="http://schemas.microsoft.com/office/drawing/2014/main" id="{51AA30B2-61AA-2A69-07FE-284E8D9EE78F}"/>
              </a:ext>
            </a:extLst>
          </p:cNvPr>
          <p:cNvGraphicFramePr>
            <a:graphicFrameLocks noGrp="1"/>
          </p:cNvGraphicFramePr>
          <p:nvPr>
            <p:extLst>
              <p:ext uri="{D42A27DB-BD31-4B8C-83A1-F6EECF244321}">
                <p14:modId xmlns:p14="http://schemas.microsoft.com/office/powerpoint/2010/main" val="1690180586"/>
              </p:ext>
            </p:extLst>
          </p:nvPr>
        </p:nvGraphicFramePr>
        <p:xfrm>
          <a:off x="7346950" y="1782005"/>
          <a:ext cx="4542650" cy="1005684"/>
        </p:xfrm>
        <a:graphic>
          <a:graphicData uri="http://schemas.openxmlformats.org/drawingml/2006/table">
            <a:tbl>
              <a:tblPr/>
              <a:tblGrid>
                <a:gridCol w="2215022">
                  <a:extLst>
                    <a:ext uri="{9D8B030D-6E8A-4147-A177-3AD203B41FA5}">
                      <a16:colId xmlns:a16="http://schemas.microsoft.com/office/drawing/2014/main" val="20000"/>
                    </a:ext>
                  </a:extLst>
                </a:gridCol>
                <a:gridCol w="2327628">
                  <a:extLst>
                    <a:ext uri="{9D8B030D-6E8A-4147-A177-3AD203B41FA5}">
                      <a16:colId xmlns:a16="http://schemas.microsoft.com/office/drawing/2014/main" val="20001"/>
                    </a:ext>
                  </a:extLst>
                </a:gridCol>
              </a:tblGrid>
              <a:tr h="274637">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pH </a:t>
                      </a:r>
                    </a:p>
                  </a:txBody>
                  <a:tcPr marT="45694" marB="45694" anchor="b" horzOverflow="overflow">
                    <a:lnL cap="flat">
                      <a:noFill/>
                    </a:lnL>
                    <a:lnR>
                      <a:noFill/>
                    </a:lnR>
                    <a:lnT cap="fla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4.0 – 6.0</a:t>
                      </a:r>
                    </a:p>
                  </a:txBody>
                  <a:tcPr marL="90000" marR="90000" marT="36005" marB="36005" anchor="b"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274637">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Molecular Weight</a:t>
                      </a:r>
                    </a:p>
                  </a:txBody>
                  <a:tcPr marT="45694" marB="45694" anchor="b" horzOverflow="overflow">
                    <a:lnL cap="flat">
                      <a:noFill/>
                    </a:lnL>
                    <a:lnR>
                      <a:noFill/>
                    </a:lnR>
                    <a:lnT>
                      <a:noFill/>
                    </a:lnT>
                    <a:lnB cap="flat">
                      <a:noFill/>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1.0 – 1.7 x10</a:t>
                      </a:r>
                      <a:r>
                        <a:rPr kumimoji="0" lang="en-US" sz="1600" b="0" i="0" u="none" strike="noStrike" cap="none" normalizeH="0" baseline="30000" noProof="0">
                          <a:ln>
                            <a:noFill/>
                          </a:ln>
                          <a:solidFill>
                            <a:schemeClr val="tx1"/>
                          </a:solidFill>
                          <a:effectLst/>
                          <a:latin typeface="+mn-lt"/>
                          <a:ea typeface="Fira Sans" panose="020B0503050000020004" pitchFamily="34" charset="0"/>
                          <a:cs typeface="Times New Roman" pitchFamily="18" charset="0"/>
                        </a:rPr>
                        <a:t>5</a:t>
                      </a: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 Da</a:t>
                      </a:r>
                    </a:p>
                  </a:txBody>
                  <a:tcPr marL="90000" marR="90000" marT="36005" marB="36005" anchor="b"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1"/>
                  </a:ext>
                </a:extLst>
              </a:tr>
              <a:tr h="274637">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Viscosity</a:t>
                      </a:r>
                    </a:p>
                  </a:txBody>
                  <a:tcPr marT="45694" marB="45694" anchor="b" horzOverflow="overflow">
                    <a:lnL cap="flat">
                      <a:noFill/>
                    </a:lnL>
                    <a:lnR>
                      <a:noFill/>
                    </a:lnR>
                    <a:lnT>
                      <a:noFill/>
                    </a:lnT>
                    <a:lnB cap="flat">
                      <a:noFill/>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1.000 – 10.000 mPa.s</a:t>
                      </a:r>
                    </a:p>
                  </a:txBody>
                  <a:tcPr marL="90000" marR="90000" marT="36005" marB="36005" anchor="b"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0" name="TextBox 19">
            <a:extLst>
              <a:ext uri="{FF2B5EF4-FFF2-40B4-BE49-F238E27FC236}">
                <a16:creationId xmlns:a16="http://schemas.microsoft.com/office/drawing/2014/main" id="{5F5E76F3-BED7-0079-FFB9-F8DB18913B9A}"/>
              </a:ext>
            </a:extLst>
          </p:cNvPr>
          <p:cNvSpPr txBox="1"/>
          <p:nvPr/>
        </p:nvSpPr>
        <p:spPr>
          <a:xfrm>
            <a:off x="302398" y="1370013"/>
            <a:ext cx="6055519" cy="338554"/>
          </a:xfrm>
          <a:prstGeom prst="rect">
            <a:avLst/>
          </a:prstGeom>
          <a:solidFill>
            <a:srgbClr val="58166D"/>
          </a:solidFill>
        </p:spPr>
        <p:txBody>
          <a:bodyPr wrap="square">
            <a:spAutoFit/>
          </a:bodyPr>
          <a:lstStyle/>
          <a:p>
            <a:r>
              <a:rPr lang="en-US" sz="1600" b="1" dirty="0">
                <a:solidFill>
                  <a:schemeClr val="bg1"/>
                </a:solidFill>
              </a:rPr>
              <a:t>External Characteristics</a:t>
            </a:r>
          </a:p>
        </p:txBody>
      </p:sp>
      <p:sp>
        <p:nvSpPr>
          <p:cNvPr id="21" name="TextBox 20">
            <a:extLst>
              <a:ext uri="{FF2B5EF4-FFF2-40B4-BE49-F238E27FC236}">
                <a16:creationId xmlns:a16="http://schemas.microsoft.com/office/drawing/2014/main" id="{6E91200F-B790-CA93-BE51-13D91CB6C2E0}"/>
              </a:ext>
            </a:extLst>
          </p:cNvPr>
          <p:cNvSpPr txBox="1"/>
          <p:nvPr/>
        </p:nvSpPr>
        <p:spPr>
          <a:xfrm>
            <a:off x="302398" y="2858771"/>
            <a:ext cx="6095999" cy="338554"/>
          </a:xfrm>
          <a:prstGeom prst="rect">
            <a:avLst/>
          </a:prstGeom>
          <a:solidFill>
            <a:srgbClr val="58166D"/>
          </a:solidFill>
        </p:spPr>
        <p:txBody>
          <a:bodyPr wrap="square">
            <a:spAutoFit/>
          </a:bodyPr>
          <a:lstStyle/>
          <a:p>
            <a:r>
              <a:rPr lang="en-US" sz="1600" b="1" dirty="0">
                <a:solidFill>
                  <a:schemeClr val="bg1"/>
                </a:solidFill>
              </a:rPr>
              <a:t>Composition</a:t>
            </a:r>
          </a:p>
        </p:txBody>
      </p:sp>
      <p:sp>
        <p:nvSpPr>
          <p:cNvPr id="22" name="TextBox 21">
            <a:extLst>
              <a:ext uri="{FF2B5EF4-FFF2-40B4-BE49-F238E27FC236}">
                <a16:creationId xmlns:a16="http://schemas.microsoft.com/office/drawing/2014/main" id="{D181D718-0447-31AF-CC8E-6E3481492C85}"/>
              </a:ext>
            </a:extLst>
          </p:cNvPr>
          <p:cNvSpPr txBox="1"/>
          <p:nvPr/>
        </p:nvSpPr>
        <p:spPr>
          <a:xfrm>
            <a:off x="7346950" y="1370013"/>
            <a:ext cx="4542649" cy="338554"/>
          </a:xfrm>
          <a:prstGeom prst="rect">
            <a:avLst/>
          </a:prstGeom>
          <a:solidFill>
            <a:srgbClr val="58166D"/>
          </a:solidFill>
        </p:spPr>
        <p:txBody>
          <a:bodyPr wrap="square">
            <a:spAutoFit/>
          </a:bodyPr>
          <a:lstStyle/>
          <a:p>
            <a:r>
              <a:rPr lang="en-US" sz="1600" b="1" dirty="0">
                <a:solidFill>
                  <a:schemeClr val="bg1"/>
                </a:solidFill>
              </a:rPr>
              <a:t>Chemical-physical properties</a:t>
            </a:r>
          </a:p>
        </p:txBody>
      </p:sp>
      <p:pic>
        <p:nvPicPr>
          <p:cNvPr id="13" name="Picture 2">
            <a:extLst>
              <a:ext uri="{FF2B5EF4-FFF2-40B4-BE49-F238E27FC236}">
                <a16:creationId xmlns:a16="http://schemas.microsoft.com/office/drawing/2014/main" id="{93BB397E-C14A-F54D-CAFF-6D5691BF034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175985" y="3510006"/>
            <a:ext cx="884578" cy="2140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1257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A34B12-65CC-85FC-45EB-0E399A976634}"/>
              </a:ext>
            </a:extLst>
          </p:cNvPr>
          <p:cNvSpPr>
            <a:spLocks noGrp="1"/>
          </p:cNvSpPr>
          <p:nvPr>
            <p:ph type="sldNum" sz="quarter" idx="10"/>
          </p:nvPr>
        </p:nvSpPr>
        <p:spPr/>
        <p:txBody>
          <a:bodyPr/>
          <a:lstStyle/>
          <a:p>
            <a:fld id="{5BA3E189-2F3A-42E5-B572-3520703B6186}" type="slidenum">
              <a:rPr lang="en-US" smtClean="0"/>
              <a:pPr/>
              <a:t>6</a:t>
            </a:fld>
            <a:endParaRPr lang="en-US" dirty="0"/>
          </a:p>
        </p:txBody>
      </p:sp>
      <p:sp>
        <p:nvSpPr>
          <p:cNvPr id="4" name="Text Placeholder 3">
            <a:extLst>
              <a:ext uri="{FF2B5EF4-FFF2-40B4-BE49-F238E27FC236}">
                <a16:creationId xmlns:a16="http://schemas.microsoft.com/office/drawing/2014/main" id="{5D1D3FE7-F50D-3ADF-1ECD-1B16CC8761FA}"/>
              </a:ext>
            </a:extLst>
          </p:cNvPr>
          <p:cNvSpPr>
            <a:spLocks noGrp="1"/>
          </p:cNvSpPr>
          <p:nvPr>
            <p:ph type="body" idx="11"/>
          </p:nvPr>
        </p:nvSpPr>
        <p:spPr/>
        <p:txBody>
          <a:bodyPr anchor="t"/>
          <a:lstStyle/>
          <a:p>
            <a:r>
              <a:rPr lang="en-US" dirty="0"/>
              <a:t>Benchmark Comparison</a:t>
            </a:r>
          </a:p>
          <a:p>
            <a:endParaRPr lang="en-US" dirty="0"/>
          </a:p>
        </p:txBody>
      </p:sp>
      <p:sp>
        <p:nvSpPr>
          <p:cNvPr id="5" name="Title 4">
            <a:extLst>
              <a:ext uri="{FF2B5EF4-FFF2-40B4-BE49-F238E27FC236}">
                <a16:creationId xmlns:a16="http://schemas.microsoft.com/office/drawing/2014/main" id="{AFBD31B3-B089-65B3-B38A-4D3E309E03AC}"/>
              </a:ext>
            </a:extLst>
          </p:cNvPr>
          <p:cNvSpPr>
            <a:spLocks noGrp="1"/>
          </p:cNvSpPr>
          <p:nvPr>
            <p:ph type="title"/>
          </p:nvPr>
        </p:nvSpPr>
        <p:spPr/>
        <p:txBody>
          <a:bodyPr/>
          <a:lstStyle/>
          <a:p>
            <a:r>
              <a:rPr lang="en-US" dirty="0"/>
              <a:t>TILAMAR</a:t>
            </a:r>
            <a:r>
              <a:rPr lang="en-US" b="0" dirty="0"/>
              <a:t>®</a:t>
            </a:r>
            <a:r>
              <a:rPr lang="en-US" dirty="0"/>
              <a:t> </a:t>
            </a:r>
            <a:r>
              <a:rPr lang="en-US" i="1" dirty="0"/>
              <a:t>Quat</a:t>
            </a:r>
            <a:r>
              <a:rPr lang="en-US" dirty="0"/>
              <a:t> 2240</a:t>
            </a:r>
            <a:br>
              <a:rPr lang="en-US" dirty="0"/>
            </a:br>
            <a:endParaRPr lang="en-US" dirty="0"/>
          </a:p>
        </p:txBody>
      </p:sp>
      <p:sp>
        <p:nvSpPr>
          <p:cNvPr id="10" name="Rectangle 10">
            <a:extLst>
              <a:ext uri="{FF2B5EF4-FFF2-40B4-BE49-F238E27FC236}">
                <a16:creationId xmlns:a16="http://schemas.microsoft.com/office/drawing/2014/main" id="{A039402A-6222-5285-CED9-EB5F92BCA51A}"/>
              </a:ext>
            </a:extLst>
          </p:cNvPr>
          <p:cNvSpPr>
            <a:spLocks noChangeArrowheads="1"/>
          </p:cNvSpPr>
          <p:nvPr/>
        </p:nvSpPr>
        <p:spPr bwMode="auto">
          <a:xfrm>
            <a:off x="300037" y="1862663"/>
            <a:ext cx="115919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t">
            <a:spAutoFit/>
          </a:bodyPr>
          <a:lstStyle/>
          <a:p>
            <a:pPr marL="0" lvl="1" fontAlgn="base">
              <a:spcBef>
                <a:spcPct val="50000"/>
              </a:spcBef>
              <a:spcAft>
                <a:spcPct val="0"/>
              </a:spcAft>
              <a:buClr>
                <a:srgbClr val="BD69D7"/>
              </a:buClr>
            </a:pPr>
            <a:r>
              <a:rPr lang="en-US" dirty="0">
                <a:ea typeface="Fira Sans" panose="020B0503050000020004" pitchFamily="34" charset="0"/>
                <a:cs typeface="Arial"/>
              </a:rPr>
              <a:t>TILAMAR® </a:t>
            </a:r>
            <a:r>
              <a:rPr lang="en-US" i="1" dirty="0">
                <a:ea typeface="Fira Sans" panose="020B0503050000020004" pitchFamily="34" charset="0"/>
                <a:cs typeface="Arial"/>
              </a:rPr>
              <a:t>Quat</a:t>
            </a:r>
            <a:r>
              <a:rPr lang="en-US" dirty="0">
                <a:ea typeface="Fira Sans" panose="020B0503050000020004" pitchFamily="34" charset="0"/>
                <a:cs typeface="Arial"/>
              </a:rPr>
              <a:t> 2240 is </a:t>
            </a:r>
            <a:r>
              <a:rPr lang="en-US" b="1" dirty="0">
                <a:ea typeface="Fira Sans" panose="020B0503050000020004" pitchFamily="34" charset="0"/>
                <a:cs typeface="Arial"/>
              </a:rPr>
              <a:t>paraben-free</a:t>
            </a:r>
            <a:r>
              <a:rPr lang="en-US" dirty="0">
                <a:ea typeface="Fira Sans" panose="020B0503050000020004" pitchFamily="34" charset="0"/>
                <a:cs typeface="Arial"/>
              </a:rPr>
              <a:t> and </a:t>
            </a:r>
            <a:r>
              <a:rPr lang="en-US" b="1" dirty="0">
                <a:ea typeface="Fira Sans" panose="020B0503050000020004" pitchFamily="34" charset="0"/>
                <a:cs typeface="Arial"/>
              </a:rPr>
              <a:t>easy to handle </a:t>
            </a:r>
            <a:r>
              <a:rPr lang="en-US" dirty="0">
                <a:ea typeface="Fira Sans" panose="020B0503050000020004" pitchFamily="34" charset="0"/>
                <a:cs typeface="Arial"/>
              </a:rPr>
              <a:t>thanks to a </a:t>
            </a:r>
            <a:r>
              <a:rPr lang="en-US" b="1" dirty="0">
                <a:ea typeface="Fira Sans" panose="020B0503050000020004" pitchFamily="34" charset="0"/>
                <a:cs typeface="Arial"/>
              </a:rPr>
              <a:t>low molecular weight</a:t>
            </a:r>
            <a:r>
              <a:rPr lang="en-US" dirty="0">
                <a:ea typeface="Fira Sans" panose="020B0503050000020004" pitchFamily="34" charset="0"/>
                <a:cs typeface="Arial"/>
              </a:rPr>
              <a:t> and a </a:t>
            </a:r>
            <a:r>
              <a:rPr lang="en-US" b="1" dirty="0">
                <a:ea typeface="Fira Sans" panose="020B0503050000020004" pitchFamily="34" charset="0"/>
                <a:cs typeface="Arial"/>
              </a:rPr>
              <a:t>low viscosity</a:t>
            </a:r>
            <a:r>
              <a:rPr lang="en-US" dirty="0">
                <a:ea typeface="Fira Sans" panose="020B0503050000020004" pitchFamily="34" charset="0"/>
                <a:cs typeface="Arial"/>
              </a:rPr>
              <a:t>.</a:t>
            </a:r>
          </a:p>
        </p:txBody>
      </p:sp>
      <p:graphicFrame>
        <p:nvGraphicFramePr>
          <p:cNvPr id="12" name="Group 45">
            <a:extLst>
              <a:ext uri="{FF2B5EF4-FFF2-40B4-BE49-F238E27FC236}">
                <a16:creationId xmlns:a16="http://schemas.microsoft.com/office/drawing/2014/main" id="{71AD5EE3-41E5-6135-4EA9-A9F31AA0A172}"/>
              </a:ext>
            </a:extLst>
          </p:cNvPr>
          <p:cNvGraphicFramePr>
            <a:graphicFrameLocks noGrp="1"/>
          </p:cNvGraphicFramePr>
          <p:nvPr>
            <p:extLst>
              <p:ext uri="{D42A27DB-BD31-4B8C-83A1-F6EECF244321}">
                <p14:modId xmlns:p14="http://schemas.microsoft.com/office/powerpoint/2010/main" val="63270028"/>
              </p:ext>
            </p:extLst>
          </p:nvPr>
        </p:nvGraphicFramePr>
        <p:xfrm>
          <a:off x="325702" y="2576954"/>
          <a:ext cx="8137577" cy="3580008"/>
        </p:xfrm>
        <a:graphic>
          <a:graphicData uri="http://schemas.openxmlformats.org/drawingml/2006/table">
            <a:tbl>
              <a:tblPr firstRow="1" bandRow="1">
                <a:tableStyleId>{B301B821-A1FF-4177-AEE7-76D212191A09}</a:tableStyleId>
              </a:tblPr>
              <a:tblGrid>
                <a:gridCol w="2772930">
                  <a:extLst>
                    <a:ext uri="{9D8B030D-6E8A-4147-A177-3AD203B41FA5}">
                      <a16:colId xmlns:a16="http://schemas.microsoft.com/office/drawing/2014/main" val="20000"/>
                    </a:ext>
                  </a:extLst>
                </a:gridCol>
                <a:gridCol w="2562199">
                  <a:extLst>
                    <a:ext uri="{9D8B030D-6E8A-4147-A177-3AD203B41FA5}">
                      <a16:colId xmlns:a16="http://schemas.microsoft.com/office/drawing/2014/main" val="20001"/>
                    </a:ext>
                  </a:extLst>
                </a:gridCol>
                <a:gridCol w="2802448">
                  <a:extLst>
                    <a:ext uri="{9D8B030D-6E8A-4147-A177-3AD203B41FA5}">
                      <a16:colId xmlns:a16="http://schemas.microsoft.com/office/drawing/2014/main" val="20002"/>
                    </a:ext>
                  </a:extLst>
                </a:gridCol>
              </a:tblGrid>
              <a:tr h="289135">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u="none" strike="noStrike" cap="none" normalizeH="0" baseline="0" dirty="0">
                          <a:ln>
                            <a:noFill/>
                          </a:ln>
                          <a:solidFill>
                            <a:schemeClr val="bg1"/>
                          </a:solidFill>
                          <a:effectLst/>
                          <a:latin typeface="+mj-lt"/>
                        </a:rPr>
                        <a:t>Features</a:t>
                      </a:r>
                      <a:endParaRPr kumimoji="0" lang="en-US" sz="1400" b="1" i="0" u="none" strike="noStrike" cap="none" normalizeH="0" baseline="0" dirty="0">
                        <a:ln>
                          <a:noFill/>
                        </a:ln>
                        <a:solidFill>
                          <a:schemeClr val="bg1"/>
                        </a:solidFill>
                        <a:effectLst/>
                        <a:latin typeface="+mj-lt"/>
                        <a:ea typeface="Fira Sans" panose="020B0503050000020004" pitchFamily="34" charset="0"/>
                        <a:cs typeface="Arial" charset="0"/>
                      </a:endParaRPr>
                    </a:p>
                  </a:txBody>
                  <a:tcPr marL="68893" marR="68893" marT="34449" marB="3444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u="none" strike="noStrike" cap="none" normalizeH="0" baseline="0" dirty="0">
                          <a:ln>
                            <a:noFill/>
                          </a:ln>
                          <a:solidFill>
                            <a:schemeClr val="bg1"/>
                          </a:solidFill>
                          <a:effectLst/>
                          <a:latin typeface="+mj-lt"/>
                        </a:rPr>
                        <a:t>TILAMAR</a:t>
                      </a:r>
                      <a:r>
                        <a:rPr kumimoji="0" lang="en-US" sz="1400" b="1" u="none" strike="noStrike" cap="none" normalizeH="0" baseline="30000" dirty="0">
                          <a:ln>
                            <a:noFill/>
                          </a:ln>
                          <a:solidFill>
                            <a:schemeClr val="bg1"/>
                          </a:solidFill>
                          <a:effectLst/>
                          <a:latin typeface="+mj-lt"/>
                        </a:rPr>
                        <a:t>®</a:t>
                      </a:r>
                      <a:r>
                        <a:rPr kumimoji="0" lang="en-US" sz="1400" b="1" u="none" strike="noStrike" cap="none" normalizeH="0" baseline="0" dirty="0">
                          <a:ln>
                            <a:noFill/>
                          </a:ln>
                          <a:solidFill>
                            <a:schemeClr val="bg1"/>
                          </a:solidFill>
                          <a:effectLst/>
                          <a:latin typeface="+mj-lt"/>
                        </a:rPr>
                        <a:t> </a:t>
                      </a:r>
                      <a:r>
                        <a:rPr kumimoji="0" lang="en-US" sz="1400" b="1" i="1" u="none" strike="noStrike" cap="none" normalizeH="0" baseline="0" dirty="0">
                          <a:ln>
                            <a:noFill/>
                          </a:ln>
                          <a:solidFill>
                            <a:schemeClr val="bg1"/>
                          </a:solidFill>
                          <a:effectLst/>
                          <a:latin typeface="+mj-lt"/>
                        </a:rPr>
                        <a:t>Quat</a:t>
                      </a:r>
                      <a:r>
                        <a:rPr kumimoji="0" lang="en-US" sz="1400" b="1" u="none" strike="noStrike" cap="none" normalizeH="0" baseline="0" dirty="0">
                          <a:ln>
                            <a:noFill/>
                          </a:ln>
                          <a:solidFill>
                            <a:schemeClr val="bg1"/>
                          </a:solidFill>
                          <a:effectLst/>
                          <a:latin typeface="+mj-lt"/>
                        </a:rPr>
                        <a:t> 2240</a:t>
                      </a:r>
                      <a:endParaRPr kumimoji="0" lang="en-US" sz="1400" b="1" i="0" u="none" strike="noStrike" cap="none" normalizeH="0" baseline="0" dirty="0">
                        <a:ln>
                          <a:noFill/>
                        </a:ln>
                        <a:solidFill>
                          <a:schemeClr val="bg1"/>
                        </a:solidFill>
                        <a:effectLst/>
                        <a:latin typeface="+mj-lt"/>
                        <a:ea typeface="Fira Sans" panose="020B0503050000020004" pitchFamily="34" charset="0"/>
                        <a:cs typeface="Arial" charset="0"/>
                      </a:endParaRPr>
                    </a:p>
                  </a:txBody>
                  <a:tcPr marL="68893" marR="68893" marT="34449" marB="3444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u="none" strike="noStrike" cap="none" normalizeH="0" baseline="0" dirty="0">
                          <a:ln>
                            <a:noFill/>
                          </a:ln>
                          <a:solidFill>
                            <a:schemeClr val="bg1"/>
                          </a:solidFill>
                          <a:effectLst/>
                          <a:latin typeface="+mj-lt"/>
                        </a:rPr>
                        <a:t>Benchmark 1</a:t>
                      </a:r>
                      <a:endParaRPr kumimoji="0" lang="en-US" sz="1400" b="1" i="0" u="none" strike="noStrike" cap="none" normalizeH="0" baseline="0" dirty="0">
                        <a:ln>
                          <a:noFill/>
                        </a:ln>
                        <a:solidFill>
                          <a:schemeClr val="bg1"/>
                        </a:solidFill>
                        <a:effectLst/>
                        <a:latin typeface="+mj-lt"/>
                        <a:ea typeface="Fira Sans" panose="020B0503050000020004" pitchFamily="34" charset="0"/>
                        <a:cs typeface="Arial" charset="0"/>
                      </a:endParaRPr>
                    </a:p>
                  </a:txBody>
                  <a:tcPr marL="68893" marR="68893" marT="34449" marB="3444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extLst>
                  <a:ext uri="{0D108BD9-81ED-4DB2-BD59-A6C34878D82A}">
                    <a16:rowId xmlns:a16="http://schemas.microsoft.com/office/drawing/2014/main" val="10000"/>
                  </a:ext>
                </a:extLst>
              </a:tr>
              <a:tr h="726251">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rgbClr val="000000"/>
                          </a:solidFill>
                          <a:effectLst/>
                          <a:latin typeface="+mj-lt"/>
                        </a:rPr>
                        <a:t>Color</a:t>
                      </a:r>
                      <a:endParaRPr kumimoji="0" lang="en-US" sz="1400" b="0" i="0" u="none" strike="noStrike" cap="none" normalizeH="0" baseline="0" dirty="0">
                        <a:ln>
                          <a:noFill/>
                        </a:ln>
                        <a:solidFill>
                          <a:srgbClr val="000000"/>
                        </a:solidFill>
                        <a:effectLst/>
                        <a:latin typeface="+mj-lt"/>
                        <a:ea typeface="Fira Sans" panose="020B0503050000020004" pitchFamily="34" charset="0"/>
                        <a:cs typeface="Arial" charset="0"/>
                      </a:endParaRPr>
                    </a:p>
                  </a:txBody>
                  <a:tcPr marL="68893" marR="68893" marT="34449" marB="34449" anchor="ctr"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B5EA"/>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400" b="0" u="none" strike="noStrike" cap="none" normalizeH="0" baseline="0" dirty="0">
                          <a:ln>
                            <a:noFill/>
                          </a:ln>
                          <a:solidFill>
                            <a:schemeClr val="tx1"/>
                          </a:solidFill>
                          <a:effectLst/>
                          <a:latin typeface="+mj-lt"/>
                        </a:rPr>
                        <a:t>Clear</a:t>
                      </a:r>
                      <a:r>
                        <a:rPr kumimoji="0" lang="en-US" sz="1400" b="0" u="none" strike="noStrike" cap="none" normalizeH="0" baseline="0" dirty="0">
                          <a:ln>
                            <a:noFill/>
                          </a:ln>
                          <a:solidFill>
                            <a:schemeClr val="tx1"/>
                          </a:solidFill>
                          <a:effectLst/>
                          <a:latin typeface="+mj-lt"/>
                          <a:sym typeface="Wingdings" pitchFamily="2" charset="2"/>
                        </a:rPr>
                        <a:t> to hazy, white to off white, viscous liquid</a:t>
                      </a:r>
                      <a:endParaRPr kumimoji="0" lang="en-US" sz="1400" b="0" i="0" u="none" strike="noStrike" cap="none" normalizeH="0" baseline="0" dirty="0">
                        <a:ln>
                          <a:noFill/>
                        </a:ln>
                        <a:solidFill>
                          <a:schemeClr val="tx1"/>
                        </a:solidFill>
                        <a:effectLst/>
                        <a:latin typeface="+mj-lt"/>
                        <a:ea typeface="Fira Sans" panose="020B0503050000020004" pitchFamily="34" charset="0"/>
                        <a:cs typeface="Arial" charset="0"/>
                        <a:sym typeface="Wingdings" pitchFamily="2" charset="2"/>
                      </a:endParaRPr>
                    </a:p>
                  </a:txBody>
                  <a:tcPr marL="68893" marR="68893" marT="34449" marB="34449" anchor="ctr"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EEEEE"/>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400" b="0" u="none" strike="noStrike" cap="none" normalizeH="0" baseline="0" dirty="0">
                          <a:ln>
                            <a:noFill/>
                          </a:ln>
                          <a:solidFill>
                            <a:schemeClr val="tx1"/>
                          </a:solidFill>
                          <a:effectLst/>
                          <a:latin typeface="+mj-lt"/>
                        </a:rPr>
                        <a:t>Clear</a:t>
                      </a:r>
                      <a:r>
                        <a:rPr kumimoji="0" lang="en-US" sz="1400" b="0" u="none" strike="noStrike" cap="none" normalizeH="0" baseline="0" dirty="0">
                          <a:ln>
                            <a:noFill/>
                          </a:ln>
                          <a:solidFill>
                            <a:schemeClr val="tx1"/>
                          </a:solidFill>
                          <a:effectLst/>
                          <a:latin typeface="+mj-lt"/>
                          <a:sym typeface="Wingdings" pitchFamily="2" charset="2"/>
                        </a:rPr>
                        <a:t> to slightly hazy, white to off-white, viscous liquid</a:t>
                      </a:r>
                      <a:endParaRPr kumimoji="0" lang="en-US" sz="1400" b="0" i="0" u="none" strike="noStrike" cap="none" normalizeH="0" baseline="0" dirty="0">
                        <a:ln>
                          <a:noFill/>
                        </a:ln>
                        <a:solidFill>
                          <a:schemeClr val="tx1"/>
                        </a:solidFill>
                        <a:effectLst/>
                        <a:latin typeface="+mj-lt"/>
                        <a:ea typeface="Fira Sans" panose="020B0503050000020004" pitchFamily="34" charset="0"/>
                        <a:cs typeface="Arial" charset="0"/>
                        <a:sym typeface="Wingdings" pitchFamily="2" charset="2"/>
                      </a:endParaRPr>
                    </a:p>
                  </a:txBody>
                  <a:tcPr marL="68893" marR="68893" marT="34449" marB="3444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EEEEE"/>
                    </a:solidFill>
                  </a:tcPr>
                </a:tc>
                <a:extLst>
                  <a:ext uri="{0D108BD9-81ED-4DB2-BD59-A6C34878D82A}">
                    <a16:rowId xmlns:a16="http://schemas.microsoft.com/office/drawing/2014/main" val="10001"/>
                  </a:ext>
                </a:extLst>
              </a:tr>
              <a:tr h="289135">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rgbClr val="000000"/>
                          </a:solidFill>
                          <a:effectLst/>
                          <a:latin typeface="+mj-lt"/>
                        </a:rPr>
                        <a:t>Total Solids</a:t>
                      </a:r>
                      <a:endParaRPr kumimoji="0" lang="en-US" sz="1400" b="0" i="0" u="none" strike="noStrike" cap="none" normalizeH="0" baseline="0" dirty="0">
                        <a:ln>
                          <a:noFill/>
                        </a:ln>
                        <a:solidFill>
                          <a:srgbClr val="000000"/>
                        </a:solidFill>
                        <a:effectLst/>
                        <a:latin typeface="+mj-lt"/>
                        <a:ea typeface="Fira Sans" panose="020B0503050000020004" pitchFamily="34" charset="0"/>
                        <a:cs typeface="Arial" charset="0"/>
                      </a:endParaRPr>
                    </a:p>
                  </a:txBody>
                  <a:tcPr marL="68893" marR="68893" marT="34449" marB="34449" anchor="ctr"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B5EA"/>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chemeClr val="tx1"/>
                          </a:solidFill>
                          <a:effectLst/>
                          <a:latin typeface="+mj-lt"/>
                          <a:sym typeface="Wingdings" pitchFamily="2" charset="2"/>
                        </a:rPr>
                        <a:t>39 – 43 %</a:t>
                      </a:r>
                      <a:endParaRPr kumimoji="0" lang="en-US" sz="1400" b="0" i="0" u="none" strike="noStrike" cap="none" normalizeH="0" baseline="0" dirty="0">
                        <a:ln>
                          <a:noFill/>
                        </a:ln>
                        <a:solidFill>
                          <a:schemeClr val="tx1"/>
                        </a:solidFill>
                        <a:effectLst/>
                        <a:latin typeface="+mj-lt"/>
                        <a:ea typeface="Fira Sans" panose="020B0503050000020004" pitchFamily="34" charset="0"/>
                        <a:cs typeface="Arial" charset="0"/>
                        <a:sym typeface="Wingdings" pitchFamily="2" charset="2"/>
                      </a:endParaRPr>
                    </a:p>
                  </a:txBody>
                  <a:tcPr marL="68893" marR="68893" marT="34449" marB="34449" anchor="ctr"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chemeClr val="tx1"/>
                          </a:solidFill>
                          <a:effectLst/>
                          <a:latin typeface="+mj-lt"/>
                          <a:sym typeface="Wingdings" pitchFamily="2" charset="2"/>
                        </a:rPr>
                        <a:t>39 – 43 %</a:t>
                      </a:r>
                      <a:endParaRPr kumimoji="0" lang="en-US" sz="1400" b="0" i="0" u="none" strike="noStrike" cap="none" normalizeH="0" baseline="0" dirty="0">
                        <a:ln>
                          <a:noFill/>
                        </a:ln>
                        <a:solidFill>
                          <a:schemeClr val="tx1"/>
                        </a:solidFill>
                        <a:effectLst/>
                        <a:latin typeface="+mj-lt"/>
                        <a:ea typeface="Fira Sans" panose="020B0503050000020004" pitchFamily="34" charset="0"/>
                        <a:cs typeface="Arial" charset="0"/>
                        <a:sym typeface="Wingdings" pitchFamily="2" charset="2"/>
                      </a:endParaRPr>
                    </a:p>
                  </a:txBody>
                  <a:tcPr marL="68893" marR="68893" marT="34449" marB="3444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85483">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rgbClr val="000000"/>
                          </a:solidFill>
                          <a:effectLst/>
                          <a:latin typeface="+mj-lt"/>
                        </a:rPr>
                        <a:t>pH</a:t>
                      </a:r>
                      <a:endParaRPr kumimoji="0" lang="en-US" sz="1400" b="0" i="0" u="none" strike="noStrike" cap="none" normalizeH="0" baseline="0" dirty="0">
                        <a:ln>
                          <a:noFill/>
                        </a:ln>
                        <a:solidFill>
                          <a:srgbClr val="000000"/>
                        </a:solidFill>
                        <a:effectLst/>
                        <a:latin typeface="+mj-lt"/>
                        <a:ea typeface="Fira Sans" panose="020B0503050000020004" pitchFamily="34" charset="0"/>
                        <a:cs typeface="Arial" charset="0"/>
                      </a:endParaRPr>
                    </a:p>
                  </a:txBody>
                  <a:tcPr marL="68893" marR="68893" marT="34449" marB="34449" anchor="ctr"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B5EA"/>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chemeClr val="tx1"/>
                          </a:solidFill>
                          <a:effectLst/>
                          <a:latin typeface="+mj-lt"/>
                          <a:sym typeface="Wingdings" pitchFamily="2" charset="2"/>
                        </a:rPr>
                        <a:t>4.0 -6.0</a:t>
                      </a:r>
                      <a:endParaRPr kumimoji="0" lang="en-US" sz="1400" b="0" i="0" u="none" strike="noStrike" cap="none" normalizeH="0" baseline="0" dirty="0">
                        <a:ln>
                          <a:noFill/>
                        </a:ln>
                        <a:solidFill>
                          <a:schemeClr val="tx1"/>
                        </a:solidFill>
                        <a:effectLst/>
                        <a:latin typeface="+mj-lt"/>
                        <a:ea typeface="Fira Sans" panose="020B0503050000020004" pitchFamily="34" charset="0"/>
                        <a:cs typeface="Arial" charset="0"/>
                        <a:sym typeface="Wingdings" pitchFamily="2" charset="2"/>
                      </a:endParaRPr>
                    </a:p>
                  </a:txBody>
                  <a:tcPr marL="68893" marR="68893" marT="34449" marB="34449" anchor="ctr"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EEEEE"/>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chemeClr val="tx1"/>
                          </a:solidFill>
                          <a:effectLst/>
                          <a:latin typeface="+mj-lt"/>
                          <a:sym typeface="Wingdings" pitchFamily="2" charset="2"/>
                        </a:rPr>
                        <a:t>4.2 – 5.3</a:t>
                      </a:r>
                      <a:endParaRPr kumimoji="0" lang="en-US" sz="1400" b="0" i="0" u="none" strike="noStrike" cap="none" normalizeH="0" baseline="0" dirty="0">
                        <a:ln>
                          <a:noFill/>
                        </a:ln>
                        <a:solidFill>
                          <a:schemeClr val="tx1"/>
                        </a:solidFill>
                        <a:effectLst/>
                        <a:latin typeface="+mj-lt"/>
                        <a:ea typeface="Fira Sans" panose="020B0503050000020004" pitchFamily="34" charset="0"/>
                        <a:cs typeface="Arial" charset="0"/>
                        <a:sym typeface="Wingdings" pitchFamily="2" charset="2"/>
                      </a:endParaRPr>
                    </a:p>
                  </a:txBody>
                  <a:tcPr marL="68893" marR="68893" marT="34449" marB="3444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EEEEE"/>
                    </a:solidFill>
                  </a:tcPr>
                </a:tc>
                <a:extLst>
                  <a:ext uri="{0D108BD9-81ED-4DB2-BD59-A6C34878D82A}">
                    <a16:rowId xmlns:a16="http://schemas.microsoft.com/office/drawing/2014/main" val="10003"/>
                  </a:ext>
                </a:extLst>
              </a:tr>
              <a:tr h="507693">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rgbClr val="000000"/>
                          </a:solidFill>
                          <a:effectLst/>
                          <a:latin typeface="+mj-lt"/>
                        </a:rPr>
                        <a:t>Molar ratio DADMAC:</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rgbClr val="000000"/>
                          </a:solidFill>
                          <a:effectLst/>
                          <a:latin typeface="+mj-lt"/>
                        </a:rPr>
                        <a:t>Acrylic acid (mol/mol)</a:t>
                      </a:r>
                      <a:endParaRPr kumimoji="0" lang="en-US" sz="1400" b="0" i="0" u="none" strike="noStrike" cap="none" normalizeH="0" baseline="0" dirty="0">
                        <a:ln>
                          <a:noFill/>
                        </a:ln>
                        <a:solidFill>
                          <a:srgbClr val="000000"/>
                        </a:solidFill>
                        <a:effectLst/>
                        <a:latin typeface="+mj-lt"/>
                        <a:ea typeface="Fira Sans" panose="020B0503050000020004" pitchFamily="34" charset="0"/>
                        <a:cs typeface="Arial" charset="0"/>
                      </a:endParaRPr>
                    </a:p>
                  </a:txBody>
                  <a:tcPr marL="68893" marR="68893" marT="34449" marB="34449" anchor="ctr"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B5EA"/>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chemeClr val="tx1"/>
                          </a:solidFill>
                          <a:effectLst/>
                          <a:latin typeface="+mj-lt"/>
                          <a:sym typeface="Wingdings" pitchFamily="2" charset="2"/>
                        </a:rPr>
                        <a:t>65 : 35</a:t>
                      </a:r>
                      <a:endParaRPr kumimoji="0" lang="en-US" sz="1400" b="0" i="0" u="none" strike="noStrike" cap="none" normalizeH="0" baseline="0" dirty="0">
                        <a:ln>
                          <a:noFill/>
                        </a:ln>
                        <a:solidFill>
                          <a:schemeClr val="tx1"/>
                        </a:solidFill>
                        <a:effectLst/>
                        <a:latin typeface="+mj-lt"/>
                        <a:ea typeface="Fira Sans" panose="020B0503050000020004" pitchFamily="34" charset="0"/>
                        <a:cs typeface="Arial" charset="0"/>
                        <a:sym typeface="Wingdings" pitchFamily="2" charset="2"/>
                      </a:endParaRPr>
                    </a:p>
                  </a:txBody>
                  <a:tcPr marL="68893" marR="68893" marT="34449" marB="34449" anchor="ctr"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chemeClr val="tx1"/>
                          </a:solidFill>
                          <a:effectLst/>
                          <a:latin typeface="+mj-lt"/>
                          <a:sym typeface="Wingdings" pitchFamily="2" charset="2"/>
                        </a:rPr>
                        <a:t>65 : 35</a:t>
                      </a:r>
                      <a:endParaRPr kumimoji="0" lang="en-US" sz="1400" b="0" i="0" u="none" strike="noStrike" cap="none" normalizeH="0" baseline="0" dirty="0">
                        <a:ln>
                          <a:noFill/>
                        </a:ln>
                        <a:solidFill>
                          <a:schemeClr val="tx1"/>
                        </a:solidFill>
                        <a:effectLst/>
                        <a:latin typeface="+mj-lt"/>
                        <a:ea typeface="Fira Sans" panose="020B0503050000020004" pitchFamily="34" charset="0"/>
                        <a:cs typeface="Arial" charset="0"/>
                        <a:sym typeface="Wingdings" pitchFamily="2" charset="2"/>
                      </a:endParaRPr>
                    </a:p>
                  </a:txBody>
                  <a:tcPr marL="68893" marR="68893" marT="34449" marB="3444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07693">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rgbClr val="000000"/>
                          </a:solidFill>
                          <a:effectLst/>
                          <a:latin typeface="+mj-lt"/>
                        </a:rPr>
                        <a:t>Viscosity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rgbClr val="000000"/>
                          </a:solidFill>
                          <a:effectLst/>
                          <a:latin typeface="+mj-lt"/>
                        </a:rPr>
                        <a:t>(spindle 4 @ 60 rpm)</a:t>
                      </a:r>
                      <a:endParaRPr kumimoji="0" lang="en-US" sz="1400" b="0" i="0" u="none" strike="noStrike" cap="none" normalizeH="0" baseline="0" dirty="0">
                        <a:ln>
                          <a:noFill/>
                        </a:ln>
                        <a:solidFill>
                          <a:srgbClr val="000000"/>
                        </a:solidFill>
                        <a:effectLst/>
                        <a:latin typeface="+mj-lt"/>
                        <a:ea typeface="Fira Sans" panose="020B0503050000020004" pitchFamily="34" charset="0"/>
                        <a:cs typeface="Arial" charset="0"/>
                      </a:endParaRPr>
                    </a:p>
                  </a:txBody>
                  <a:tcPr marL="68893" marR="68893" marT="34449" marB="34449" anchor="ctr"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B5EA"/>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chemeClr val="tx1"/>
                          </a:solidFill>
                          <a:effectLst/>
                          <a:latin typeface="+mj-lt"/>
                          <a:sym typeface="Wingdings" pitchFamily="2" charset="2"/>
                        </a:rPr>
                        <a:t>1.000 - 10.000</a:t>
                      </a:r>
                      <a:endParaRPr kumimoji="0" lang="en-US" sz="1400" b="0" i="0" u="none" strike="noStrike" cap="none" normalizeH="0" baseline="0" dirty="0">
                        <a:ln>
                          <a:noFill/>
                        </a:ln>
                        <a:solidFill>
                          <a:schemeClr val="tx1"/>
                        </a:solidFill>
                        <a:effectLst/>
                        <a:latin typeface="+mj-lt"/>
                        <a:ea typeface="Fira Sans" panose="020B0503050000020004" pitchFamily="34" charset="0"/>
                        <a:cs typeface="Arial" charset="0"/>
                        <a:sym typeface="Wingdings" pitchFamily="2" charset="2"/>
                      </a:endParaRPr>
                    </a:p>
                  </a:txBody>
                  <a:tcPr marL="68893" marR="68893" marT="34449" marB="34449" anchor="ctr"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EEEEE"/>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chemeClr val="tx1"/>
                          </a:solidFill>
                          <a:effectLst/>
                          <a:latin typeface="+mj-lt"/>
                          <a:sym typeface="Wingdings" pitchFamily="2" charset="2"/>
                        </a:rPr>
                        <a:t>3.000 – 6.000</a:t>
                      </a:r>
                      <a:endParaRPr kumimoji="0" lang="en-US" sz="1400" b="0" i="0" u="none" strike="noStrike" cap="none" normalizeH="0" baseline="0" dirty="0">
                        <a:ln>
                          <a:noFill/>
                        </a:ln>
                        <a:solidFill>
                          <a:schemeClr val="tx1"/>
                        </a:solidFill>
                        <a:effectLst/>
                        <a:latin typeface="+mj-lt"/>
                        <a:ea typeface="Fira Sans" panose="020B0503050000020004" pitchFamily="34" charset="0"/>
                        <a:cs typeface="Arial" charset="0"/>
                        <a:sym typeface="Wingdings" pitchFamily="2" charset="2"/>
                      </a:endParaRPr>
                    </a:p>
                  </a:txBody>
                  <a:tcPr marL="68893" marR="68893" marT="34449" marB="3444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EEEEE"/>
                    </a:solidFill>
                  </a:tcPr>
                </a:tc>
                <a:extLst>
                  <a:ext uri="{0D108BD9-81ED-4DB2-BD59-A6C34878D82A}">
                    <a16:rowId xmlns:a16="http://schemas.microsoft.com/office/drawing/2014/main" val="10005"/>
                  </a:ext>
                </a:extLst>
              </a:tr>
              <a:tr h="485483">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rgbClr val="000000"/>
                          </a:solidFill>
                          <a:effectLst/>
                          <a:latin typeface="+mj-lt"/>
                        </a:rPr>
                        <a:t>M</a:t>
                      </a:r>
                      <a:r>
                        <a:rPr kumimoji="0" lang="en-US" sz="1400" b="0" u="none" strike="noStrike" cap="none" normalizeH="0" baseline="-25000" dirty="0">
                          <a:ln>
                            <a:noFill/>
                          </a:ln>
                          <a:solidFill>
                            <a:srgbClr val="000000"/>
                          </a:solidFill>
                          <a:effectLst/>
                          <a:latin typeface="+mj-lt"/>
                        </a:rPr>
                        <a:t>W </a:t>
                      </a:r>
                      <a:r>
                        <a:rPr kumimoji="0" lang="en-US" sz="1400" b="0" u="none" strike="noStrike" cap="none" normalizeH="0" baseline="0" dirty="0">
                          <a:ln>
                            <a:noFill/>
                          </a:ln>
                          <a:solidFill>
                            <a:srgbClr val="000000"/>
                          </a:solidFill>
                          <a:effectLst/>
                          <a:latin typeface="+mj-lt"/>
                        </a:rPr>
                        <a:t>(Daltons)</a:t>
                      </a:r>
                      <a:endParaRPr kumimoji="0" lang="en-US" sz="1400" b="0" i="0" u="none" strike="noStrike" cap="none" normalizeH="0" baseline="0" dirty="0">
                        <a:ln>
                          <a:noFill/>
                        </a:ln>
                        <a:solidFill>
                          <a:srgbClr val="000000"/>
                        </a:solidFill>
                        <a:effectLst/>
                        <a:latin typeface="+mj-lt"/>
                        <a:ea typeface="Fira Sans" panose="020B0503050000020004" pitchFamily="34" charset="0"/>
                        <a:cs typeface="Arial" charset="0"/>
                      </a:endParaRPr>
                    </a:p>
                  </a:txBody>
                  <a:tcPr marL="68893" marR="68893" marT="34449" marB="34449" anchor="ctr"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B5EA"/>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chemeClr val="tx1"/>
                          </a:solidFill>
                          <a:effectLst/>
                          <a:latin typeface="+mj-lt"/>
                          <a:sym typeface="Wingdings" pitchFamily="2" charset="2"/>
                        </a:rPr>
                        <a:t>1.0 –1.7 x 10</a:t>
                      </a:r>
                      <a:r>
                        <a:rPr kumimoji="0" lang="en-US" sz="1400" b="0" u="none" strike="noStrike" cap="none" normalizeH="0" baseline="30000" dirty="0">
                          <a:ln>
                            <a:noFill/>
                          </a:ln>
                          <a:solidFill>
                            <a:schemeClr val="tx1"/>
                          </a:solidFill>
                          <a:effectLst/>
                          <a:latin typeface="+mj-lt"/>
                          <a:sym typeface="Wingdings" pitchFamily="2" charset="2"/>
                        </a:rPr>
                        <a:t>5</a:t>
                      </a:r>
                      <a:endParaRPr kumimoji="0" lang="en-US" sz="1400" b="0" i="0" u="none" strike="noStrike" cap="none" normalizeH="0" baseline="30000" dirty="0">
                        <a:ln>
                          <a:noFill/>
                        </a:ln>
                        <a:solidFill>
                          <a:schemeClr val="tx1"/>
                        </a:solidFill>
                        <a:effectLst/>
                        <a:latin typeface="+mj-lt"/>
                        <a:ea typeface="Fira Sans" panose="020B0503050000020004" pitchFamily="34" charset="0"/>
                        <a:cs typeface="Arial" charset="0"/>
                        <a:sym typeface="Wingdings" pitchFamily="2" charset="2"/>
                      </a:endParaRPr>
                    </a:p>
                  </a:txBody>
                  <a:tcPr marL="68893" marR="68893" marT="34449" marB="34449" anchor="ctr"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chemeClr val="tx1"/>
                          </a:solidFill>
                          <a:effectLst/>
                          <a:latin typeface="+mj-lt"/>
                          <a:sym typeface="Wingdings" pitchFamily="2" charset="2"/>
                        </a:rPr>
                        <a:t>4.5 x 10</a:t>
                      </a:r>
                      <a:r>
                        <a:rPr kumimoji="0" lang="en-US" sz="1400" b="0" u="none" strike="noStrike" cap="none" normalizeH="0" baseline="30000" dirty="0">
                          <a:ln>
                            <a:noFill/>
                          </a:ln>
                          <a:solidFill>
                            <a:schemeClr val="tx1"/>
                          </a:solidFill>
                          <a:effectLst/>
                          <a:latin typeface="+mj-lt"/>
                          <a:sym typeface="Wingdings" pitchFamily="2" charset="2"/>
                        </a:rPr>
                        <a:t>5</a:t>
                      </a:r>
                      <a:endParaRPr kumimoji="0" lang="en-US" sz="1400" b="0" i="0" u="none" strike="noStrike" cap="none" normalizeH="0" baseline="30000" dirty="0">
                        <a:ln>
                          <a:noFill/>
                        </a:ln>
                        <a:solidFill>
                          <a:schemeClr val="tx1"/>
                        </a:solidFill>
                        <a:effectLst/>
                        <a:latin typeface="+mj-lt"/>
                        <a:ea typeface="Fira Sans" panose="020B0503050000020004" pitchFamily="34" charset="0"/>
                        <a:cs typeface="Arial" charset="0"/>
                        <a:sym typeface="Wingdings" pitchFamily="2" charset="2"/>
                      </a:endParaRPr>
                    </a:p>
                  </a:txBody>
                  <a:tcPr marL="68893" marR="68893" marT="34449" marB="3444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89135">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rgbClr val="000000"/>
                          </a:solidFill>
                          <a:effectLst/>
                          <a:latin typeface="+mj-lt"/>
                        </a:rPr>
                        <a:t>Preservatives</a:t>
                      </a:r>
                      <a:endParaRPr kumimoji="0" lang="en-US" sz="1400" b="0" i="0" u="none" strike="noStrike" cap="none" normalizeH="0" baseline="0" dirty="0">
                        <a:ln>
                          <a:noFill/>
                        </a:ln>
                        <a:solidFill>
                          <a:srgbClr val="000000"/>
                        </a:solidFill>
                        <a:effectLst/>
                        <a:latin typeface="+mj-lt"/>
                        <a:ea typeface="Fira Sans" panose="020B0503050000020004" pitchFamily="34" charset="0"/>
                        <a:cs typeface="Arial" charset="0"/>
                      </a:endParaRPr>
                    </a:p>
                  </a:txBody>
                  <a:tcPr marL="68893" marR="68893" marT="34449" marB="34449" anchor="ctr"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B5EA"/>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chemeClr val="tx1"/>
                          </a:solidFill>
                          <a:effectLst/>
                          <a:latin typeface="+mj-lt"/>
                          <a:sym typeface="Wingdings" pitchFamily="2" charset="2"/>
                        </a:rPr>
                        <a:t>Paraben-free</a:t>
                      </a:r>
                      <a:endParaRPr kumimoji="0" lang="en-US" sz="1400" b="0" i="0" u="none" strike="noStrike" cap="none" normalizeH="0" baseline="30000" dirty="0">
                        <a:ln>
                          <a:noFill/>
                        </a:ln>
                        <a:solidFill>
                          <a:schemeClr val="tx1"/>
                        </a:solidFill>
                        <a:effectLst/>
                        <a:latin typeface="+mj-lt"/>
                        <a:ea typeface="Fira Sans" panose="020B0503050000020004" pitchFamily="34" charset="0"/>
                        <a:cs typeface="Arial" charset="0"/>
                        <a:sym typeface="Wingdings" pitchFamily="2" charset="2"/>
                      </a:endParaRPr>
                    </a:p>
                  </a:txBody>
                  <a:tcPr marL="68893" marR="68893" marT="34449" marB="34449" anchor="ctr"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EEEEE"/>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dirty="0">
                          <a:ln>
                            <a:noFill/>
                          </a:ln>
                          <a:solidFill>
                            <a:schemeClr val="tx1"/>
                          </a:solidFill>
                          <a:effectLst/>
                          <a:latin typeface="+mj-lt"/>
                          <a:sym typeface="Wingdings" pitchFamily="2" charset="2"/>
                        </a:rPr>
                        <a:t>Methyl-, Propyl Paraben</a:t>
                      </a:r>
                      <a:endParaRPr kumimoji="0" lang="en-US" sz="1400" b="0" i="0" u="none" strike="noStrike" cap="none" normalizeH="0" baseline="0" dirty="0">
                        <a:ln>
                          <a:noFill/>
                        </a:ln>
                        <a:solidFill>
                          <a:schemeClr val="tx1"/>
                        </a:solidFill>
                        <a:effectLst/>
                        <a:latin typeface="+mj-lt"/>
                        <a:ea typeface="Fira Sans" panose="020B0503050000020004" pitchFamily="34" charset="0"/>
                        <a:cs typeface="Arial" charset="0"/>
                        <a:sym typeface="Wingdings" pitchFamily="2" charset="2"/>
                      </a:endParaRPr>
                    </a:p>
                  </a:txBody>
                  <a:tcPr marL="68893" marR="68893" marT="34449" marB="3444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EEEEE"/>
                    </a:solidFill>
                  </a:tcPr>
                </a:tc>
                <a:extLst>
                  <a:ext uri="{0D108BD9-81ED-4DB2-BD59-A6C34878D82A}">
                    <a16:rowId xmlns:a16="http://schemas.microsoft.com/office/drawing/2014/main" val="10007"/>
                  </a:ext>
                </a:extLst>
              </a:tr>
            </a:tbl>
          </a:graphicData>
        </a:graphic>
      </p:graphicFrame>
      <p:sp>
        <p:nvSpPr>
          <p:cNvPr id="3" name="TextBox 2">
            <a:extLst>
              <a:ext uri="{FF2B5EF4-FFF2-40B4-BE49-F238E27FC236}">
                <a16:creationId xmlns:a16="http://schemas.microsoft.com/office/drawing/2014/main" id="{FEBBF1E7-07FF-CFAD-61D9-2D0C1C398467}"/>
              </a:ext>
            </a:extLst>
          </p:cNvPr>
          <p:cNvSpPr txBox="1"/>
          <p:nvPr/>
        </p:nvSpPr>
        <p:spPr>
          <a:xfrm>
            <a:off x="302398" y="1370013"/>
            <a:ext cx="11589565" cy="369332"/>
          </a:xfrm>
          <a:prstGeom prst="rect">
            <a:avLst/>
          </a:prstGeom>
          <a:solidFill>
            <a:srgbClr val="58166D"/>
          </a:solidFill>
        </p:spPr>
        <p:txBody>
          <a:bodyPr wrap="square">
            <a:spAutoFit/>
          </a:bodyPr>
          <a:lstStyle/>
          <a:p>
            <a:r>
              <a:rPr lang="en-US" b="1" dirty="0">
                <a:solidFill>
                  <a:schemeClr val="bg1"/>
                </a:solidFill>
              </a:rPr>
              <a:t>Specifications comparison with ‘best in </a:t>
            </a:r>
            <a:r>
              <a:rPr lang="en-US" b="1" dirty="0" err="1">
                <a:solidFill>
                  <a:schemeClr val="bg1"/>
                </a:solidFill>
              </a:rPr>
              <a:t>class’</a:t>
            </a:r>
            <a:r>
              <a:rPr lang="en-US" b="1" dirty="0">
                <a:solidFill>
                  <a:schemeClr val="bg1"/>
                </a:solidFill>
              </a:rPr>
              <a:t> benchmark</a:t>
            </a:r>
          </a:p>
        </p:txBody>
      </p:sp>
      <p:sp>
        <p:nvSpPr>
          <p:cNvPr id="7" name="Rectangle: Rounded Corners 6">
            <a:extLst>
              <a:ext uri="{FF2B5EF4-FFF2-40B4-BE49-F238E27FC236}">
                <a16:creationId xmlns:a16="http://schemas.microsoft.com/office/drawing/2014/main" id="{CAF80FF0-E38C-4236-3FF8-A6B4EBA31629}"/>
              </a:ext>
            </a:extLst>
          </p:cNvPr>
          <p:cNvSpPr/>
          <p:nvPr/>
        </p:nvSpPr>
        <p:spPr>
          <a:xfrm>
            <a:off x="3585491" y="4934445"/>
            <a:ext cx="1617803" cy="395564"/>
          </a:xfrm>
          <a:prstGeom prst="roundRect">
            <a:avLst/>
          </a:prstGeom>
          <a:noFill/>
          <a:ln w="12700">
            <a:solidFill>
              <a:srgbClr val="58166D"/>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Rounded Corners 7">
            <a:extLst>
              <a:ext uri="{FF2B5EF4-FFF2-40B4-BE49-F238E27FC236}">
                <a16:creationId xmlns:a16="http://schemas.microsoft.com/office/drawing/2014/main" id="{70BC6E68-3442-7388-366E-5C28219D9B97}"/>
              </a:ext>
            </a:extLst>
          </p:cNvPr>
          <p:cNvSpPr/>
          <p:nvPr/>
        </p:nvSpPr>
        <p:spPr>
          <a:xfrm>
            <a:off x="3585490" y="5411842"/>
            <a:ext cx="1617803" cy="395564"/>
          </a:xfrm>
          <a:prstGeom prst="roundRect">
            <a:avLst/>
          </a:prstGeom>
          <a:noFill/>
          <a:ln w="12700">
            <a:solidFill>
              <a:srgbClr val="58166D"/>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Rounded Corners 8">
            <a:extLst>
              <a:ext uri="{FF2B5EF4-FFF2-40B4-BE49-F238E27FC236}">
                <a16:creationId xmlns:a16="http://schemas.microsoft.com/office/drawing/2014/main" id="{8AADEFA2-640D-D059-9E6A-AD3997F9A154}"/>
              </a:ext>
            </a:extLst>
          </p:cNvPr>
          <p:cNvSpPr/>
          <p:nvPr/>
        </p:nvSpPr>
        <p:spPr>
          <a:xfrm>
            <a:off x="3585489" y="5898419"/>
            <a:ext cx="1617803" cy="257853"/>
          </a:xfrm>
          <a:prstGeom prst="roundRect">
            <a:avLst/>
          </a:prstGeom>
          <a:noFill/>
          <a:ln w="12700">
            <a:solidFill>
              <a:srgbClr val="58166D"/>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28397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EF2E02-72F6-7D58-BA7B-437BD11EA3ED}"/>
              </a:ext>
            </a:extLst>
          </p:cNvPr>
          <p:cNvSpPr>
            <a:spLocks noGrp="1"/>
          </p:cNvSpPr>
          <p:nvPr>
            <p:ph type="sldNum" sz="quarter" idx="10"/>
          </p:nvPr>
        </p:nvSpPr>
        <p:spPr/>
        <p:txBody>
          <a:bodyPr/>
          <a:lstStyle/>
          <a:p>
            <a:fld id="{5BA3E189-2F3A-42E5-B572-3520703B6186}" type="slidenum">
              <a:rPr lang="en-GB" smtClean="0"/>
              <a:pPr/>
              <a:t>7</a:t>
            </a:fld>
            <a:endParaRPr lang="en-GB"/>
          </a:p>
        </p:txBody>
      </p:sp>
      <p:sp>
        <p:nvSpPr>
          <p:cNvPr id="4" name="Text Placeholder 3">
            <a:extLst>
              <a:ext uri="{FF2B5EF4-FFF2-40B4-BE49-F238E27FC236}">
                <a16:creationId xmlns:a16="http://schemas.microsoft.com/office/drawing/2014/main" id="{64D8C047-DF0E-81AF-33EC-2043EC10F876}"/>
              </a:ext>
            </a:extLst>
          </p:cNvPr>
          <p:cNvSpPr>
            <a:spLocks noGrp="1"/>
          </p:cNvSpPr>
          <p:nvPr>
            <p:ph type="body" idx="11"/>
          </p:nvPr>
        </p:nvSpPr>
        <p:spPr/>
        <p:txBody>
          <a:bodyPr/>
          <a:lstStyle/>
          <a:p>
            <a:r>
              <a:rPr lang="nl-NL"/>
              <a:t>Performance</a:t>
            </a:r>
          </a:p>
        </p:txBody>
      </p:sp>
      <p:sp>
        <p:nvSpPr>
          <p:cNvPr id="5" name="Title 4">
            <a:extLst>
              <a:ext uri="{FF2B5EF4-FFF2-40B4-BE49-F238E27FC236}">
                <a16:creationId xmlns:a16="http://schemas.microsoft.com/office/drawing/2014/main" id="{0B4DCFE4-1091-C331-A859-1707A0CB551F}"/>
              </a:ext>
            </a:extLst>
          </p:cNvPr>
          <p:cNvSpPr>
            <a:spLocks noGrp="1"/>
          </p:cNvSpPr>
          <p:nvPr>
            <p:ph type="title"/>
          </p:nvPr>
        </p:nvSpPr>
        <p:spPr/>
        <p:txBody>
          <a:bodyPr/>
          <a:lstStyle/>
          <a:p>
            <a:r>
              <a:rPr lang="nl-NL"/>
              <a:t>TILAMAR</a:t>
            </a:r>
            <a:r>
              <a:rPr lang="nl-NL" b="0"/>
              <a:t>®</a:t>
            </a:r>
            <a:r>
              <a:rPr lang="nl-NL"/>
              <a:t> </a:t>
            </a:r>
            <a:r>
              <a:rPr lang="nl-NL" i="1" err="1"/>
              <a:t>Quat</a:t>
            </a:r>
            <a:r>
              <a:rPr lang="nl-NL"/>
              <a:t> 2240</a:t>
            </a:r>
            <a:br>
              <a:rPr lang="nl-NL"/>
            </a:br>
            <a:endParaRPr lang="nl-NL"/>
          </a:p>
        </p:txBody>
      </p:sp>
      <p:sp>
        <p:nvSpPr>
          <p:cNvPr id="10" name="Rectangle 10">
            <a:extLst>
              <a:ext uri="{FF2B5EF4-FFF2-40B4-BE49-F238E27FC236}">
                <a16:creationId xmlns:a16="http://schemas.microsoft.com/office/drawing/2014/main" id="{2810745C-AA16-3C39-E6E2-449B4136061E}"/>
              </a:ext>
            </a:extLst>
          </p:cNvPr>
          <p:cNvSpPr>
            <a:spLocks noChangeArrowheads="1"/>
          </p:cNvSpPr>
          <p:nvPr/>
        </p:nvSpPr>
        <p:spPr bwMode="auto">
          <a:xfrm>
            <a:off x="300037" y="1862663"/>
            <a:ext cx="11591925"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a:rPr>
              <a:t>Assessment by Scanning Electron Microscopy (SEM) for the </a:t>
            </a:r>
            <a:r>
              <a:rPr lang="en-US" dirty="0" err="1">
                <a:ea typeface="Fira Sans" panose="020B0503050000020004" pitchFamily="34" charset="0"/>
                <a:cs typeface="Arial"/>
              </a:rPr>
              <a:t>depositioning</a:t>
            </a:r>
            <a:r>
              <a:rPr lang="en-US" dirty="0">
                <a:ea typeface="Fira Sans" panose="020B0503050000020004" pitchFamily="34" charset="0"/>
                <a:cs typeface="Arial"/>
              </a:rPr>
              <a:t> and wash out properties on hair.</a:t>
            </a:r>
            <a:endParaRPr lang="en-US" dirty="0">
              <a:ea typeface="Fira Sans" panose="020B0503050000020004" pitchFamily="34" charset="0"/>
              <a:cs typeface="Arial" charset="0"/>
            </a:endParaRPr>
          </a:p>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a:rPr>
              <a:t>SEM pictures show an excellent wash out performance of TILAMAR® </a:t>
            </a:r>
            <a:r>
              <a:rPr lang="en-US" i="1" dirty="0">
                <a:ea typeface="Fira Sans" panose="020B0503050000020004" pitchFamily="34" charset="0"/>
                <a:cs typeface="Arial"/>
              </a:rPr>
              <a:t>Quat </a:t>
            </a:r>
            <a:r>
              <a:rPr lang="en-US" dirty="0">
                <a:ea typeface="Fira Sans" panose="020B0503050000020004" pitchFamily="34" charset="0"/>
                <a:cs typeface="Arial"/>
              </a:rPr>
              <a:t>2240, which does not lead to any build-up effects and is even better than used benchmark.</a:t>
            </a:r>
          </a:p>
        </p:txBody>
      </p:sp>
      <p:sp>
        <p:nvSpPr>
          <p:cNvPr id="14" name="TextBox 13">
            <a:extLst>
              <a:ext uri="{FF2B5EF4-FFF2-40B4-BE49-F238E27FC236}">
                <a16:creationId xmlns:a16="http://schemas.microsoft.com/office/drawing/2014/main" id="{9EC2929B-8DCF-F875-CA9D-74085D174ACF}"/>
              </a:ext>
            </a:extLst>
          </p:cNvPr>
          <p:cNvSpPr txBox="1"/>
          <p:nvPr/>
        </p:nvSpPr>
        <p:spPr>
          <a:xfrm>
            <a:off x="300037" y="5644473"/>
            <a:ext cx="11589562" cy="553998"/>
          </a:xfrm>
          <a:prstGeom prst="rect">
            <a:avLst/>
          </a:prstGeom>
          <a:noFill/>
        </p:spPr>
        <p:txBody>
          <a:bodyPr wrap="square" lIns="0" tIns="0" rIns="0" bIns="0" anchor="t">
            <a:spAutoFit/>
          </a:bodyPr>
          <a:lstStyle/>
          <a:p>
            <a:pPr fontAlgn="base">
              <a:spcBef>
                <a:spcPct val="0"/>
              </a:spcBef>
              <a:spcAft>
                <a:spcPct val="0"/>
              </a:spcAft>
            </a:pPr>
            <a:r>
              <a:rPr lang="en-US" sz="1200" b="1" baseline="0" dirty="0">
                <a:ea typeface="Fira Sans" panose="020B0503050000020004" pitchFamily="34" charset="0"/>
                <a:cs typeface="Arial"/>
              </a:rPr>
              <a:t>Procedure: </a:t>
            </a:r>
            <a:r>
              <a:rPr lang="en-US" sz="1200" baseline="0" dirty="0">
                <a:ea typeface="Fira Sans" panose="020B0503050000020004" pitchFamily="34" charset="0"/>
                <a:cs typeface="Arial"/>
              </a:rPr>
              <a:t>hair switches were dipped into a water solution of 1% TILAMAR® </a:t>
            </a:r>
            <a:r>
              <a:rPr lang="en-US" sz="1200" i="1" baseline="0" dirty="0">
                <a:ea typeface="Fira Sans" panose="020B0503050000020004" pitchFamily="34" charset="0"/>
                <a:cs typeface="Arial"/>
              </a:rPr>
              <a:t>Quat</a:t>
            </a:r>
            <a:r>
              <a:rPr lang="en-US" sz="1200" baseline="0" dirty="0">
                <a:ea typeface="Fira Sans" panose="020B0503050000020004" pitchFamily="34" charset="0"/>
                <a:cs typeface="Arial"/>
              </a:rPr>
              <a:t> 2240 and respectively 1% of the benchmark polymer for 10 minutes. Then the switches were pulled and washed with warm water for 90s.</a:t>
            </a:r>
            <a:r>
              <a:rPr lang="en-US" sz="1200" dirty="0">
                <a:ea typeface="Fira Sans" panose="020B0503050000020004" pitchFamily="34" charset="0"/>
                <a:cs typeface="Arial"/>
              </a:rPr>
              <a:t> </a:t>
            </a:r>
            <a:endParaRPr lang="en-US" sz="1200" baseline="0" dirty="0">
              <a:ea typeface="Fira Sans" panose="020B0503050000020004" pitchFamily="34" charset="0"/>
              <a:cs typeface="Arial" charset="0"/>
            </a:endParaRPr>
          </a:p>
          <a:p>
            <a:pPr fontAlgn="base">
              <a:spcBef>
                <a:spcPct val="0"/>
              </a:spcBef>
              <a:spcAft>
                <a:spcPct val="0"/>
              </a:spcAft>
            </a:pPr>
            <a:r>
              <a:rPr lang="en-US" sz="1200" b="1" baseline="0" dirty="0">
                <a:ea typeface="Fira Sans" panose="020B0503050000020004" pitchFamily="34" charset="0"/>
                <a:cs typeface="Arial"/>
              </a:rPr>
              <a:t>SEM pictures: left: TILAMAR® </a:t>
            </a:r>
            <a:r>
              <a:rPr lang="en-US" sz="1200" b="1" i="1" baseline="0" dirty="0">
                <a:ea typeface="Fira Sans" panose="020B0503050000020004" pitchFamily="34" charset="0"/>
                <a:cs typeface="Arial"/>
              </a:rPr>
              <a:t>Quat</a:t>
            </a:r>
            <a:r>
              <a:rPr lang="en-US" sz="1200" b="1" baseline="0" dirty="0">
                <a:ea typeface="Fira Sans" panose="020B0503050000020004" pitchFamily="34" charset="0"/>
                <a:cs typeface="Arial"/>
              </a:rPr>
              <a:t> 2240; right: </a:t>
            </a:r>
            <a:r>
              <a:rPr lang="en-US" sz="1200" b="1" dirty="0">
                <a:ea typeface="Fira Sans" panose="020B0503050000020004" pitchFamily="34" charset="0"/>
                <a:cs typeface="Arial"/>
              </a:rPr>
              <a:t>benchmark</a:t>
            </a:r>
            <a:r>
              <a:rPr lang="en-US" sz="1200" b="1" baseline="0" dirty="0">
                <a:ea typeface="Fira Sans" panose="020B0503050000020004" pitchFamily="34" charset="0"/>
                <a:cs typeface="Arial"/>
              </a:rPr>
              <a:t> 1</a:t>
            </a:r>
          </a:p>
        </p:txBody>
      </p:sp>
      <p:pic>
        <p:nvPicPr>
          <p:cNvPr id="11" name="Picture 8">
            <a:extLst>
              <a:ext uri="{FF2B5EF4-FFF2-40B4-BE49-F238E27FC236}">
                <a16:creationId xmlns:a16="http://schemas.microsoft.com/office/drawing/2014/main" id="{DAF5BA3A-CF3A-C3B1-2B21-D5B7F2B1989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03726" y="3500438"/>
            <a:ext cx="2342124" cy="1905910"/>
          </a:xfrm>
          <a:prstGeom prst="roundRect">
            <a:avLst>
              <a:gd name="adj" fmla="val 0"/>
            </a:avLst>
          </a:prstGeom>
          <a:solidFill>
            <a:srgbClr val="FFFFFF">
              <a:shade val="85000"/>
            </a:srgbClr>
          </a:solidFill>
          <a:ln>
            <a:noFill/>
          </a:ln>
          <a:effectLst/>
          <a:extLst>
            <a:ext uri="{91240B29-F687-4F45-9708-019B960494DF}">
              <a14:hiddenLine xmlns:a14="http://schemas.microsoft.com/office/drawing/2010/main" w="9525" cap="flat" cmpd="sng" algn="ctr">
                <a:solidFill>
                  <a:schemeClr val="tx1"/>
                </a:solidFill>
                <a:prstDash val="solid"/>
                <a:miter lim="800000"/>
                <a:headEnd/>
                <a:tailEnd/>
              </a14:hiddenLine>
            </a:ext>
          </a:extLst>
        </p:spPr>
      </p:pic>
      <p:pic>
        <p:nvPicPr>
          <p:cNvPr id="12" name="Picture 9">
            <a:extLst>
              <a:ext uri="{FF2B5EF4-FFF2-40B4-BE49-F238E27FC236}">
                <a16:creationId xmlns:a16="http://schemas.microsoft.com/office/drawing/2014/main" id="{CC5535D7-66CE-8418-76E9-EA0BC833F24C}"/>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178795" y="3500438"/>
            <a:ext cx="2342906" cy="1905910"/>
          </a:xfrm>
          <a:prstGeom prst="roundRect">
            <a:avLst>
              <a:gd name="adj" fmla="val 0"/>
            </a:avLst>
          </a:prstGeom>
          <a:solidFill>
            <a:srgbClr val="FFFFFF">
              <a:shade val="85000"/>
            </a:srgbClr>
          </a:solidFill>
          <a:ln>
            <a:noFill/>
          </a:ln>
          <a:effectLst/>
          <a:extLs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3" name="TextBox 2">
            <a:extLst>
              <a:ext uri="{FF2B5EF4-FFF2-40B4-BE49-F238E27FC236}">
                <a16:creationId xmlns:a16="http://schemas.microsoft.com/office/drawing/2014/main" id="{AC947527-52E9-A652-FD32-0A7F7C57C8F6}"/>
              </a:ext>
            </a:extLst>
          </p:cNvPr>
          <p:cNvSpPr txBox="1"/>
          <p:nvPr/>
        </p:nvSpPr>
        <p:spPr>
          <a:xfrm>
            <a:off x="302398" y="1370013"/>
            <a:ext cx="11589565" cy="369332"/>
          </a:xfrm>
          <a:prstGeom prst="rect">
            <a:avLst/>
          </a:prstGeom>
          <a:solidFill>
            <a:srgbClr val="58166D"/>
          </a:solidFill>
        </p:spPr>
        <p:txBody>
          <a:bodyPr wrap="square">
            <a:spAutoFit/>
          </a:bodyPr>
          <a:lstStyle/>
          <a:p>
            <a:r>
              <a:rPr lang="en-US" b="1">
                <a:solidFill>
                  <a:schemeClr val="bg1"/>
                </a:solidFill>
              </a:rPr>
              <a:t>Excellent wash out and no build-up (no accumulation on hair)</a:t>
            </a:r>
          </a:p>
        </p:txBody>
      </p:sp>
    </p:spTree>
    <p:extLst>
      <p:ext uri="{BB962C8B-B14F-4D97-AF65-F5344CB8AC3E}">
        <p14:creationId xmlns:p14="http://schemas.microsoft.com/office/powerpoint/2010/main" val="4239446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EF2E02-72F6-7D58-BA7B-437BD11EA3ED}"/>
              </a:ext>
            </a:extLst>
          </p:cNvPr>
          <p:cNvSpPr>
            <a:spLocks noGrp="1"/>
          </p:cNvSpPr>
          <p:nvPr>
            <p:ph type="sldNum" sz="quarter" idx="10"/>
          </p:nvPr>
        </p:nvSpPr>
        <p:spPr/>
        <p:txBody>
          <a:bodyPr/>
          <a:lstStyle/>
          <a:p>
            <a:fld id="{5BA3E189-2F3A-42E5-B572-3520703B6186}" type="slidenum">
              <a:rPr lang="en-GB" smtClean="0"/>
              <a:pPr/>
              <a:t>8</a:t>
            </a:fld>
            <a:endParaRPr lang="en-GB"/>
          </a:p>
        </p:txBody>
      </p:sp>
      <p:sp>
        <p:nvSpPr>
          <p:cNvPr id="4" name="Text Placeholder 3">
            <a:extLst>
              <a:ext uri="{FF2B5EF4-FFF2-40B4-BE49-F238E27FC236}">
                <a16:creationId xmlns:a16="http://schemas.microsoft.com/office/drawing/2014/main" id="{64D8C047-DF0E-81AF-33EC-2043EC10F876}"/>
              </a:ext>
            </a:extLst>
          </p:cNvPr>
          <p:cNvSpPr>
            <a:spLocks noGrp="1"/>
          </p:cNvSpPr>
          <p:nvPr>
            <p:ph type="body" idx="11"/>
          </p:nvPr>
        </p:nvSpPr>
        <p:spPr/>
        <p:txBody>
          <a:bodyPr/>
          <a:lstStyle/>
          <a:p>
            <a:r>
              <a:rPr lang="nl-NL"/>
              <a:t>Performance</a:t>
            </a:r>
          </a:p>
        </p:txBody>
      </p:sp>
      <p:sp>
        <p:nvSpPr>
          <p:cNvPr id="5" name="Title 4">
            <a:extLst>
              <a:ext uri="{FF2B5EF4-FFF2-40B4-BE49-F238E27FC236}">
                <a16:creationId xmlns:a16="http://schemas.microsoft.com/office/drawing/2014/main" id="{0B4DCFE4-1091-C331-A859-1707A0CB551F}"/>
              </a:ext>
            </a:extLst>
          </p:cNvPr>
          <p:cNvSpPr>
            <a:spLocks noGrp="1"/>
          </p:cNvSpPr>
          <p:nvPr>
            <p:ph type="title"/>
          </p:nvPr>
        </p:nvSpPr>
        <p:spPr/>
        <p:txBody>
          <a:bodyPr/>
          <a:lstStyle/>
          <a:p>
            <a:r>
              <a:rPr lang="nl-NL"/>
              <a:t>TILAMAR</a:t>
            </a:r>
            <a:r>
              <a:rPr lang="nl-NL" b="0"/>
              <a:t>®</a:t>
            </a:r>
            <a:r>
              <a:rPr lang="nl-NL"/>
              <a:t> </a:t>
            </a:r>
            <a:r>
              <a:rPr lang="nl-NL" i="1" err="1"/>
              <a:t>Quat</a:t>
            </a:r>
            <a:r>
              <a:rPr lang="nl-NL"/>
              <a:t> 2240</a:t>
            </a:r>
            <a:br>
              <a:rPr lang="nl-NL"/>
            </a:br>
            <a:endParaRPr lang="nl-NL"/>
          </a:p>
        </p:txBody>
      </p:sp>
      <p:sp>
        <p:nvSpPr>
          <p:cNvPr id="10" name="Rectangle 10">
            <a:extLst>
              <a:ext uri="{FF2B5EF4-FFF2-40B4-BE49-F238E27FC236}">
                <a16:creationId xmlns:a16="http://schemas.microsoft.com/office/drawing/2014/main" id="{2810745C-AA16-3C39-E6E2-449B4136061E}"/>
              </a:ext>
            </a:extLst>
          </p:cNvPr>
          <p:cNvSpPr>
            <a:spLocks noChangeArrowheads="1"/>
          </p:cNvSpPr>
          <p:nvPr/>
        </p:nvSpPr>
        <p:spPr bwMode="auto">
          <a:xfrm>
            <a:off x="300037" y="1860587"/>
            <a:ext cx="11589561"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charset="0"/>
              </a:rPr>
              <a:t>Excellent wet and dry combability in sensory assessment. </a:t>
            </a:r>
          </a:p>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charset="0"/>
              </a:rPr>
              <a:t>Ahead of benchmark in particular at </a:t>
            </a:r>
            <a:r>
              <a:rPr lang="en-US" b="1" dirty="0">
                <a:solidFill>
                  <a:srgbClr val="58166D"/>
                </a:solidFill>
                <a:ea typeface="Fira Sans" panose="020B0503050000020004" pitchFamily="34" charset="0"/>
                <a:cs typeface="Arial" charset="0"/>
              </a:rPr>
              <a:t>wet combability.</a:t>
            </a:r>
          </a:p>
        </p:txBody>
      </p:sp>
      <p:pic>
        <p:nvPicPr>
          <p:cNvPr id="11" name="Picture 10">
            <a:extLst>
              <a:ext uri="{FF2B5EF4-FFF2-40B4-BE49-F238E27FC236}">
                <a16:creationId xmlns:a16="http://schemas.microsoft.com/office/drawing/2014/main" id="{1F6472BE-13D8-51AF-D1B7-6C94526F1D4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43025" y="2868261"/>
            <a:ext cx="2457064" cy="2209551"/>
          </a:xfrm>
          <a:prstGeom prst="roundRect">
            <a:avLst>
              <a:gd name="adj" fmla="val 0"/>
            </a:avLst>
          </a:prstGeom>
          <a:solidFill>
            <a:srgbClr val="FFFFFF">
              <a:shade val="85000"/>
            </a:srgbClr>
          </a:solidFill>
          <a:ln>
            <a:noFill/>
          </a:ln>
          <a:effectLst/>
        </p:spPr>
      </p:pic>
      <p:pic>
        <p:nvPicPr>
          <p:cNvPr id="15" name="Picture 2" descr="D:\My Documents\225615\docs\HAIR CARE\Branding_Services\NEW branding architecture PC\pictures\tilamar_quat2240_graphic.jpg">
            <a:extLst>
              <a:ext uri="{FF2B5EF4-FFF2-40B4-BE49-F238E27FC236}">
                <a16:creationId xmlns:a16="http://schemas.microsoft.com/office/drawing/2014/main" id="{2657A272-1B32-9393-8744-00635EA28AB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992485" y="2789892"/>
            <a:ext cx="4124225" cy="236189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77BF644-E491-D77D-03DB-2C880666B573}"/>
              </a:ext>
            </a:extLst>
          </p:cNvPr>
          <p:cNvSpPr txBox="1"/>
          <p:nvPr/>
        </p:nvSpPr>
        <p:spPr>
          <a:xfrm>
            <a:off x="302398" y="1370013"/>
            <a:ext cx="11589565" cy="369332"/>
          </a:xfrm>
          <a:prstGeom prst="rect">
            <a:avLst/>
          </a:prstGeom>
          <a:solidFill>
            <a:srgbClr val="58166D"/>
          </a:solidFill>
        </p:spPr>
        <p:txBody>
          <a:bodyPr wrap="square">
            <a:spAutoFit/>
          </a:bodyPr>
          <a:lstStyle/>
          <a:p>
            <a:r>
              <a:rPr lang="en-US" b="1">
                <a:solidFill>
                  <a:schemeClr val="bg1"/>
                </a:solidFill>
              </a:rPr>
              <a:t>Better Combability and Feel than benchmark</a:t>
            </a:r>
          </a:p>
        </p:txBody>
      </p:sp>
      <p:sp>
        <p:nvSpPr>
          <p:cNvPr id="13" name="TextBox 12">
            <a:extLst>
              <a:ext uri="{FF2B5EF4-FFF2-40B4-BE49-F238E27FC236}">
                <a16:creationId xmlns:a16="http://schemas.microsoft.com/office/drawing/2014/main" id="{9A3C85CD-221D-857D-6BFF-405C6F7FF39B}"/>
              </a:ext>
            </a:extLst>
          </p:cNvPr>
          <p:cNvSpPr txBox="1"/>
          <p:nvPr/>
        </p:nvSpPr>
        <p:spPr>
          <a:xfrm>
            <a:off x="300037" y="5644473"/>
            <a:ext cx="11589562" cy="738664"/>
          </a:xfrm>
          <a:prstGeom prst="rect">
            <a:avLst/>
          </a:prstGeom>
          <a:noFill/>
        </p:spPr>
        <p:txBody>
          <a:bodyPr wrap="square" lIns="0" tIns="0" rIns="0" bIns="0" anchor="t">
            <a:spAutoFit/>
          </a:bodyPr>
          <a:lstStyle/>
          <a:p>
            <a:pPr fontAlgn="base">
              <a:spcBef>
                <a:spcPct val="0"/>
              </a:spcBef>
              <a:spcAft>
                <a:spcPct val="0"/>
              </a:spcAft>
            </a:pPr>
            <a:r>
              <a:rPr lang="en-US" sz="1200" b="1" baseline="0">
                <a:ea typeface="Fira Sans" panose="020B0503050000020004" pitchFamily="34" charset="0"/>
                <a:cs typeface="Arial"/>
              </a:rPr>
              <a:t>Procedure: </a:t>
            </a:r>
            <a:r>
              <a:rPr lang="en-US" sz="1200" baseline="0">
                <a:ea typeface="Fira Sans" panose="020B0503050000020004" pitchFamily="34" charset="0"/>
                <a:cs typeface="Arial"/>
              </a:rPr>
              <a:t>2-times bleached Caucasian hair (</a:t>
            </a:r>
            <a:r>
              <a:rPr lang="en-US" sz="1200" baseline="0" err="1">
                <a:ea typeface="Fira Sans" panose="020B0503050000020004" pitchFamily="34" charset="0"/>
                <a:cs typeface="Arial"/>
              </a:rPr>
              <a:t>Kerling</a:t>
            </a:r>
            <a:r>
              <a:rPr lang="en-US" sz="1200" baseline="0">
                <a:ea typeface="Fira Sans" panose="020B0503050000020004" pitchFamily="34" charset="0"/>
                <a:cs typeface="Arial"/>
              </a:rPr>
              <a:t>) was used at 2g per hair switch. Switches are pre-washed with standard shampoo (10% SLES) and dried for 24 hours at 20°C/65% rel. humidity. Afterwards each switch was washed two times with 0.25 ml test shampoo/g hair (30s foaming/</a:t>
            </a:r>
            <a:br>
              <a:rPr lang="en-US" sz="1200" baseline="0">
                <a:ea typeface="Fira Sans" panose="020B0503050000020004" pitchFamily="34" charset="0"/>
                <a:cs typeface="Arial" charset="0"/>
              </a:rPr>
            </a:br>
            <a:r>
              <a:rPr lang="en-US" sz="1200" baseline="0">
                <a:ea typeface="Fira Sans" panose="020B0503050000020004" pitchFamily="34" charset="0"/>
                <a:cs typeface="Arial"/>
              </a:rPr>
              <a:t>90s rinsing). Test shampoos had the same base formulation and contain 1% of polymer </a:t>
            </a:r>
            <a:br>
              <a:rPr lang="en-US" sz="1200" baseline="0">
                <a:ea typeface="Fira Sans" panose="020B0503050000020004" pitchFamily="34" charset="0"/>
                <a:cs typeface="Arial" charset="0"/>
              </a:rPr>
            </a:br>
            <a:r>
              <a:rPr lang="en-US" sz="1200" baseline="0">
                <a:ea typeface="Fira Sans" panose="020B0503050000020004" pitchFamily="34" charset="0"/>
                <a:cs typeface="Arial"/>
              </a:rPr>
              <a:t>solution, which means 0.4% TILAMAR® </a:t>
            </a:r>
            <a:r>
              <a:rPr lang="en-US" sz="1200" i="1" baseline="0">
                <a:ea typeface="Fira Sans" panose="020B0503050000020004" pitchFamily="34" charset="0"/>
                <a:cs typeface="Arial"/>
              </a:rPr>
              <a:t>Quat</a:t>
            </a:r>
            <a:r>
              <a:rPr lang="en-US" sz="1200" baseline="0">
                <a:ea typeface="Fira Sans" panose="020B0503050000020004" pitchFamily="34" charset="0"/>
                <a:cs typeface="Arial"/>
              </a:rPr>
              <a:t> 2240 and 0.4% </a:t>
            </a:r>
            <a:r>
              <a:rPr lang="en-US" sz="1200">
                <a:ea typeface="Fira Sans" panose="020B0503050000020004" pitchFamily="34" charset="0"/>
                <a:cs typeface="Arial"/>
              </a:rPr>
              <a:t>benchmark</a:t>
            </a:r>
            <a:r>
              <a:rPr lang="en-US" sz="1200" baseline="0">
                <a:ea typeface="Fira Sans" panose="020B0503050000020004" pitchFamily="34" charset="0"/>
                <a:cs typeface="Arial"/>
              </a:rPr>
              <a:t> 1.</a:t>
            </a:r>
          </a:p>
        </p:txBody>
      </p:sp>
    </p:spTree>
    <p:extLst>
      <p:ext uri="{BB962C8B-B14F-4D97-AF65-F5344CB8AC3E}">
        <p14:creationId xmlns:p14="http://schemas.microsoft.com/office/powerpoint/2010/main" val="3414279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EF2E02-72F6-7D58-BA7B-437BD11EA3ED}"/>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9</a:t>
            </a:fld>
            <a:endParaRPr lang="en-GB"/>
          </a:p>
        </p:txBody>
      </p:sp>
      <p:sp>
        <p:nvSpPr>
          <p:cNvPr id="4" name="Text Placeholder 3">
            <a:extLst>
              <a:ext uri="{FF2B5EF4-FFF2-40B4-BE49-F238E27FC236}">
                <a16:creationId xmlns:a16="http://schemas.microsoft.com/office/drawing/2014/main" id="{64D8C047-DF0E-81AF-33EC-2043EC10F876}"/>
              </a:ext>
            </a:extLst>
          </p:cNvPr>
          <p:cNvSpPr>
            <a:spLocks noGrp="1"/>
          </p:cNvSpPr>
          <p:nvPr>
            <p:ph type="body" idx="11"/>
          </p:nvPr>
        </p:nvSpPr>
        <p:spPr>
          <a:xfrm>
            <a:off x="302400" y="605611"/>
            <a:ext cx="8064500" cy="288767"/>
          </a:xfrm>
        </p:spPr>
        <p:txBody>
          <a:bodyPr anchor="t"/>
          <a:lstStyle/>
          <a:p>
            <a:r>
              <a:rPr lang="en-US"/>
              <a:t>Formulation: Ideal for crystal clear shampoo</a:t>
            </a:r>
          </a:p>
          <a:p>
            <a:endParaRPr lang="nl-NL"/>
          </a:p>
        </p:txBody>
      </p:sp>
      <p:sp>
        <p:nvSpPr>
          <p:cNvPr id="5" name="Title 4">
            <a:extLst>
              <a:ext uri="{FF2B5EF4-FFF2-40B4-BE49-F238E27FC236}">
                <a16:creationId xmlns:a16="http://schemas.microsoft.com/office/drawing/2014/main" id="{0B4DCFE4-1091-C331-A859-1707A0CB551F}"/>
              </a:ext>
            </a:extLst>
          </p:cNvPr>
          <p:cNvSpPr>
            <a:spLocks noGrp="1"/>
          </p:cNvSpPr>
          <p:nvPr>
            <p:ph type="title"/>
          </p:nvPr>
        </p:nvSpPr>
        <p:spPr>
          <a:xfrm>
            <a:off x="302401" y="302400"/>
            <a:ext cx="8064500" cy="303211"/>
          </a:xfrm>
        </p:spPr>
        <p:txBody>
          <a:bodyPr/>
          <a:lstStyle/>
          <a:p>
            <a:r>
              <a:rPr lang="nl-NL"/>
              <a:t>TILAMAR</a:t>
            </a:r>
            <a:r>
              <a:rPr lang="nl-NL" b="0"/>
              <a:t>®</a:t>
            </a:r>
            <a:r>
              <a:rPr lang="nl-NL"/>
              <a:t> </a:t>
            </a:r>
            <a:r>
              <a:rPr lang="nl-NL" i="1" err="1"/>
              <a:t>Quat</a:t>
            </a:r>
            <a:r>
              <a:rPr lang="nl-NL"/>
              <a:t> 2240</a:t>
            </a:r>
          </a:p>
        </p:txBody>
      </p:sp>
      <p:pic>
        <p:nvPicPr>
          <p:cNvPr id="3" name="Picture 2">
            <a:extLst>
              <a:ext uri="{FF2B5EF4-FFF2-40B4-BE49-F238E27FC236}">
                <a16:creationId xmlns:a16="http://schemas.microsoft.com/office/drawing/2014/main" id="{6C0C7A88-7E1A-40F7-0089-32A57F498353}"/>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300038" y="1872049"/>
            <a:ext cx="1310917" cy="2550726"/>
          </a:xfrm>
          <a:prstGeom prst="rect">
            <a:avLst/>
          </a:prstGeom>
        </p:spPr>
      </p:pic>
      <p:pic>
        <p:nvPicPr>
          <p:cNvPr id="12" name="Picture 11">
            <a:extLst>
              <a:ext uri="{FF2B5EF4-FFF2-40B4-BE49-F238E27FC236}">
                <a16:creationId xmlns:a16="http://schemas.microsoft.com/office/drawing/2014/main" id="{04538491-5583-B39F-D866-E4398FF22069}"/>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6170613" y="1872049"/>
            <a:ext cx="1282293" cy="2555502"/>
          </a:xfrm>
          <a:prstGeom prst="rect">
            <a:avLst/>
          </a:prstGeom>
        </p:spPr>
      </p:pic>
      <p:sp>
        <p:nvSpPr>
          <p:cNvPr id="16" name="TextBox 15">
            <a:extLst>
              <a:ext uri="{FF2B5EF4-FFF2-40B4-BE49-F238E27FC236}">
                <a16:creationId xmlns:a16="http://schemas.microsoft.com/office/drawing/2014/main" id="{19A63EFA-3B8C-8C8F-471C-03C7579C31C0}"/>
              </a:ext>
            </a:extLst>
          </p:cNvPr>
          <p:cNvSpPr txBox="1"/>
          <p:nvPr/>
        </p:nvSpPr>
        <p:spPr>
          <a:xfrm>
            <a:off x="6170613" y="4586257"/>
            <a:ext cx="4546600" cy="646331"/>
          </a:xfrm>
          <a:prstGeom prst="rect">
            <a:avLst/>
          </a:prstGeom>
          <a:solidFill>
            <a:srgbClr val="EDDDF6"/>
          </a:solidFill>
        </p:spPr>
        <p:txBody>
          <a:bodyPr wrap="square">
            <a:spAutoFit/>
          </a:bodyPr>
          <a:lstStyle/>
          <a:p>
            <a:r>
              <a:rPr lang="en-US"/>
              <a:t>Hazy Shampoo with benchmark 1 at pH 4.9 and 5.4 </a:t>
            </a:r>
          </a:p>
        </p:txBody>
      </p:sp>
      <p:sp>
        <p:nvSpPr>
          <p:cNvPr id="17" name="TextBox 16">
            <a:extLst>
              <a:ext uri="{FF2B5EF4-FFF2-40B4-BE49-F238E27FC236}">
                <a16:creationId xmlns:a16="http://schemas.microsoft.com/office/drawing/2014/main" id="{D15CDB01-C2C5-A039-8220-82C5FCCCB388}"/>
              </a:ext>
            </a:extLst>
          </p:cNvPr>
          <p:cNvSpPr txBox="1"/>
          <p:nvPr/>
        </p:nvSpPr>
        <p:spPr>
          <a:xfrm>
            <a:off x="300038" y="4586257"/>
            <a:ext cx="4546600" cy="646331"/>
          </a:xfrm>
          <a:prstGeom prst="rect">
            <a:avLst/>
          </a:prstGeom>
          <a:solidFill>
            <a:srgbClr val="EDDDF6"/>
          </a:solidFill>
        </p:spPr>
        <p:txBody>
          <a:bodyPr wrap="square" lIns="91440" tIns="45720" rIns="91440" bIns="45720" anchor="t">
            <a:spAutoFit/>
          </a:bodyPr>
          <a:lstStyle/>
          <a:p>
            <a:r>
              <a:rPr lang="en-US"/>
              <a:t>Crystal Clear Shampoo with </a:t>
            </a:r>
          </a:p>
          <a:p>
            <a:r>
              <a:rPr lang="en-US"/>
              <a:t>TILAMAR® </a:t>
            </a:r>
            <a:r>
              <a:rPr lang="en-US" i="1"/>
              <a:t>Quat</a:t>
            </a:r>
            <a:r>
              <a:rPr lang="en-US"/>
              <a:t> 2240 at pH 4.9 and 5.4 </a:t>
            </a:r>
          </a:p>
        </p:txBody>
      </p:sp>
      <p:sp>
        <p:nvSpPr>
          <p:cNvPr id="18" name="TextBox 17">
            <a:extLst>
              <a:ext uri="{FF2B5EF4-FFF2-40B4-BE49-F238E27FC236}">
                <a16:creationId xmlns:a16="http://schemas.microsoft.com/office/drawing/2014/main" id="{36E35371-3573-65CC-0C5C-5BD79D85A10D}"/>
              </a:ext>
            </a:extLst>
          </p:cNvPr>
          <p:cNvSpPr txBox="1"/>
          <p:nvPr/>
        </p:nvSpPr>
        <p:spPr>
          <a:xfrm>
            <a:off x="1966638" y="3807222"/>
            <a:ext cx="2880000" cy="615553"/>
          </a:xfrm>
          <a:prstGeom prst="rect">
            <a:avLst/>
          </a:prstGeom>
          <a:noFill/>
        </p:spPr>
        <p:txBody>
          <a:bodyPr wrap="square" lIns="91440" tIns="45720" rIns="91440" bIns="45720" rtlCol="0" anchor="t">
            <a:spAutoFit/>
          </a:bodyPr>
          <a:lstStyle/>
          <a:p>
            <a:pPr eaLnBrk="0" fontAlgn="base" hangingPunct="0">
              <a:spcBef>
                <a:spcPct val="0"/>
              </a:spcBef>
              <a:spcAft>
                <a:spcPct val="0"/>
              </a:spcAft>
            </a:pPr>
            <a:r>
              <a:rPr lang="en-US" sz="1400" b="1">
                <a:ea typeface="Fira Sans" panose="020B0503050000020004" pitchFamily="34" charset="0"/>
                <a:cs typeface="Arial"/>
              </a:rPr>
              <a:t>Crystal Clear Shampoo with</a:t>
            </a:r>
            <a:r>
              <a:rPr lang="en-US" sz="2000" b="1">
                <a:ea typeface="Fira Sans" panose="020B0503050000020004" pitchFamily="34" charset="0"/>
                <a:cs typeface="Arial"/>
              </a:rPr>
              <a:t> </a:t>
            </a:r>
          </a:p>
          <a:p>
            <a:pPr eaLnBrk="0" fontAlgn="base" hangingPunct="0">
              <a:spcBef>
                <a:spcPct val="0"/>
              </a:spcBef>
              <a:spcAft>
                <a:spcPct val="0"/>
              </a:spcAft>
            </a:pPr>
            <a:r>
              <a:rPr lang="en-US" sz="1400" b="1">
                <a:ea typeface="Fira Sans" panose="020B0503050000020004" pitchFamily="34" charset="0"/>
                <a:cs typeface="Arial"/>
              </a:rPr>
              <a:t>TILAMAR</a:t>
            </a:r>
            <a:r>
              <a:rPr lang="en-US" sz="1400" b="1" baseline="30000">
                <a:ea typeface="Fira Sans" panose="020B0503050000020004" pitchFamily="34" charset="0"/>
                <a:cs typeface="Arial"/>
              </a:rPr>
              <a:t>®</a:t>
            </a:r>
            <a:r>
              <a:rPr lang="en-US" sz="1400" b="1">
                <a:ea typeface="Fira Sans" panose="020B0503050000020004" pitchFamily="34" charset="0"/>
                <a:cs typeface="Arial"/>
              </a:rPr>
              <a:t> </a:t>
            </a:r>
            <a:r>
              <a:rPr lang="en-US" sz="1400" b="1" i="1">
                <a:ea typeface="Fira Sans" panose="020B0503050000020004" pitchFamily="34" charset="0"/>
                <a:cs typeface="Arial"/>
              </a:rPr>
              <a:t>Quat </a:t>
            </a:r>
            <a:r>
              <a:rPr lang="en-US" sz="1400" b="1">
                <a:ea typeface="Fira Sans" panose="020B0503050000020004" pitchFamily="34" charset="0"/>
                <a:cs typeface="Arial"/>
              </a:rPr>
              <a:t>2240</a:t>
            </a:r>
          </a:p>
        </p:txBody>
      </p:sp>
      <p:sp>
        <p:nvSpPr>
          <p:cNvPr id="19" name="TextBox 18">
            <a:extLst>
              <a:ext uri="{FF2B5EF4-FFF2-40B4-BE49-F238E27FC236}">
                <a16:creationId xmlns:a16="http://schemas.microsoft.com/office/drawing/2014/main" id="{65E79031-C95A-12BC-543F-37EE74E975CA}"/>
              </a:ext>
            </a:extLst>
          </p:cNvPr>
          <p:cNvSpPr txBox="1"/>
          <p:nvPr/>
        </p:nvSpPr>
        <p:spPr>
          <a:xfrm>
            <a:off x="7828905" y="3899555"/>
            <a:ext cx="2880000" cy="523220"/>
          </a:xfrm>
          <a:prstGeom prst="rect">
            <a:avLst/>
          </a:prstGeom>
          <a:noFill/>
        </p:spPr>
        <p:txBody>
          <a:bodyPr wrap="square" rtlCol="0">
            <a:spAutoFit/>
          </a:bodyPr>
          <a:lstStyle/>
          <a:p>
            <a:pPr eaLnBrk="0" fontAlgn="base" hangingPunct="0">
              <a:spcBef>
                <a:spcPct val="0"/>
              </a:spcBef>
              <a:spcAft>
                <a:spcPct val="0"/>
              </a:spcAft>
            </a:pPr>
            <a:r>
              <a:rPr lang="en-US" sz="1400" b="1">
                <a:ea typeface="Fira Sans" panose="020B0503050000020004" pitchFamily="34" charset="0"/>
                <a:cs typeface="Arial"/>
              </a:rPr>
              <a:t>Hazy Shampoo with benchmark</a:t>
            </a:r>
          </a:p>
        </p:txBody>
      </p:sp>
      <p:sp>
        <p:nvSpPr>
          <p:cNvPr id="10" name="TextBox 9">
            <a:extLst>
              <a:ext uri="{FF2B5EF4-FFF2-40B4-BE49-F238E27FC236}">
                <a16:creationId xmlns:a16="http://schemas.microsoft.com/office/drawing/2014/main" id="{07A3CE04-0F69-2EDB-98E8-CB5D6DECAA58}"/>
              </a:ext>
            </a:extLst>
          </p:cNvPr>
          <p:cNvSpPr txBox="1"/>
          <p:nvPr/>
        </p:nvSpPr>
        <p:spPr>
          <a:xfrm>
            <a:off x="302398" y="1370013"/>
            <a:ext cx="11589565" cy="369332"/>
          </a:xfrm>
          <a:prstGeom prst="rect">
            <a:avLst/>
          </a:prstGeom>
          <a:solidFill>
            <a:srgbClr val="58166D"/>
          </a:solidFill>
        </p:spPr>
        <p:txBody>
          <a:bodyPr wrap="square" lIns="91440" tIns="45720" rIns="91440" bIns="45720" anchor="t">
            <a:spAutoFit/>
          </a:bodyPr>
          <a:lstStyle/>
          <a:p>
            <a:r>
              <a:rPr lang="en-US" b="1">
                <a:solidFill>
                  <a:schemeClr val="bg1"/>
                </a:solidFill>
              </a:rPr>
              <a:t>TILAMAR® </a:t>
            </a:r>
            <a:r>
              <a:rPr lang="en-US" b="1" i="1">
                <a:solidFill>
                  <a:schemeClr val="bg1"/>
                </a:solidFill>
              </a:rPr>
              <a:t>Quat</a:t>
            </a:r>
            <a:r>
              <a:rPr lang="en-US" b="1">
                <a:solidFill>
                  <a:schemeClr val="bg1"/>
                </a:solidFill>
              </a:rPr>
              <a:t> 2240 provides crystal clear shampoo at relevant pH</a:t>
            </a:r>
          </a:p>
        </p:txBody>
      </p:sp>
    </p:spTree>
    <p:extLst>
      <p:ext uri="{BB962C8B-B14F-4D97-AF65-F5344CB8AC3E}">
        <p14:creationId xmlns:p14="http://schemas.microsoft.com/office/powerpoint/2010/main" val="2841615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020D13-053A-5F6F-544D-657F1A776DF4}"/>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10</a:t>
            </a:fld>
            <a:endParaRPr lang="en-GB"/>
          </a:p>
        </p:txBody>
      </p:sp>
      <p:sp>
        <p:nvSpPr>
          <p:cNvPr id="4" name="Text Placeholder 3">
            <a:extLst>
              <a:ext uri="{FF2B5EF4-FFF2-40B4-BE49-F238E27FC236}">
                <a16:creationId xmlns:a16="http://schemas.microsoft.com/office/drawing/2014/main" id="{374A5250-3AE8-50AB-7495-C930FD963723}"/>
              </a:ext>
            </a:extLst>
          </p:cNvPr>
          <p:cNvSpPr>
            <a:spLocks noGrp="1"/>
          </p:cNvSpPr>
          <p:nvPr>
            <p:ph type="body" idx="11"/>
          </p:nvPr>
        </p:nvSpPr>
        <p:spPr>
          <a:xfrm>
            <a:off x="302400" y="605611"/>
            <a:ext cx="8064500" cy="288767"/>
          </a:xfrm>
        </p:spPr>
        <p:txBody>
          <a:bodyPr anchor="t"/>
          <a:lstStyle/>
          <a:p>
            <a:r>
              <a:rPr lang="nl-NL"/>
              <a:t>Formulation Stability</a:t>
            </a:r>
          </a:p>
          <a:p>
            <a:endParaRPr lang="nl-NL"/>
          </a:p>
        </p:txBody>
      </p:sp>
      <p:sp>
        <p:nvSpPr>
          <p:cNvPr id="5" name="Title 4">
            <a:extLst>
              <a:ext uri="{FF2B5EF4-FFF2-40B4-BE49-F238E27FC236}">
                <a16:creationId xmlns:a16="http://schemas.microsoft.com/office/drawing/2014/main" id="{9777690C-C54F-F66A-C337-8E1EBCC32E6B}"/>
              </a:ext>
            </a:extLst>
          </p:cNvPr>
          <p:cNvSpPr>
            <a:spLocks noGrp="1"/>
          </p:cNvSpPr>
          <p:nvPr>
            <p:ph type="title"/>
          </p:nvPr>
        </p:nvSpPr>
        <p:spPr>
          <a:xfrm>
            <a:off x="302401" y="302400"/>
            <a:ext cx="8064500" cy="303211"/>
          </a:xfrm>
        </p:spPr>
        <p:txBody>
          <a:bodyPr/>
          <a:lstStyle/>
          <a:p>
            <a:r>
              <a:rPr lang="nl-NL"/>
              <a:t>TILAMAR</a:t>
            </a:r>
            <a:r>
              <a:rPr lang="nl-NL" b="0"/>
              <a:t>®</a:t>
            </a:r>
            <a:r>
              <a:rPr lang="nl-NL"/>
              <a:t> </a:t>
            </a:r>
            <a:r>
              <a:rPr lang="nl-NL" i="1" err="1"/>
              <a:t>Quat</a:t>
            </a:r>
            <a:r>
              <a:rPr lang="nl-NL" i="1"/>
              <a:t> </a:t>
            </a:r>
            <a:r>
              <a:rPr lang="nl-NL"/>
              <a:t>2240</a:t>
            </a:r>
          </a:p>
        </p:txBody>
      </p:sp>
      <p:sp>
        <p:nvSpPr>
          <p:cNvPr id="10" name="Rectangle 10">
            <a:extLst>
              <a:ext uri="{FF2B5EF4-FFF2-40B4-BE49-F238E27FC236}">
                <a16:creationId xmlns:a16="http://schemas.microsoft.com/office/drawing/2014/main" id="{50B1E1B6-D912-6B46-5D4A-D0AFA16CCC7D}"/>
              </a:ext>
            </a:extLst>
          </p:cNvPr>
          <p:cNvSpPr>
            <a:spLocks noChangeArrowheads="1"/>
          </p:cNvSpPr>
          <p:nvPr/>
        </p:nvSpPr>
        <p:spPr bwMode="auto">
          <a:xfrm>
            <a:off x="316588" y="1823245"/>
            <a:ext cx="687637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p>
            <a:pPr marL="284400" lvl="1" fontAlgn="base">
              <a:spcBef>
                <a:spcPct val="50000"/>
              </a:spcBef>
              <a:spcAft>
                <a:spcPct val="0"/>
              </a:spcAft>
              <a:buClr>
                <a:srgbClr val="BD69D7"/>
              </a:buClr>
            </a:pPr>
            <a:r>
              <a:rPr lang="en-US" dirty="0">
                <a:ea typeface="Fira Sans" panose="020B0503050000020004" pitchFamily="34" charset="0"/>
                <a:cs typeface="Arial" charset="0"/>
              </a:rPr>
              <a:t>Solubility (in formulation) better than benchmark</a:t>
            </a:r>
          </a:p>
          <a:p>
            <a:pPr marL="284400" lvl="1" fontAlgn="base">
              <a:spcBef>
                <a:spcPct val="50000"/>
              </a:spcBef>
              <a:spcAft>
                <a:spcPct val="0"/>
              </a:spcAft>
              <a:buClr>
                <a:srgbClr val="BD69D7"/>
              </a:buClr>
            </a:pPr>
            <a:r>
              <a:rPr lang="en-US" dirty="0">
                <a:ea typeface="Fira Sans" panose="020B0503050000020004" pitchFamily="34" charset="0"/>
                <a:cs typeface="Arial" charset="0"/>
              </a:rPr>
              <a:t>Easy to handle thanks to its low viscosity</a:t>
            </a:r>
          </a:p>
          <a:p>
            <a:pPr marL="284400" lvl="1" fontAlgn="base">
              <a:spcBef>
                <a:spcPct val="50000"/>
              </a:spcBef>
              <a:spcAft>
                <a:spcPct val="0"/>
              </a:spcAft>
              <a:buClr>
                <a:srgbClr val="BD69D7"/>
              </a:buClr>
            </a:pPr>
            <a:r>
              <a:rPr lang="en-US" dirty="0">
                <a:ea typeface="Fira Sans" panose="020B0503050000020004" pitchFamily="34" charset="0"/>
                <a:cs typeface="Arial" charset="0"/>
              </a:rPr>
              <a:t>Very broad pH compatibility from about 2 to 14</a:t>
            </a:r>
          </a:p>
          <a:p>
            <a:pPr marL="284400" lvl="1" fontAlgn="base">
              <a:spcBef>
                <a:spcPct val="50000"/>
              </a:spcBef>
              <a:spcAft>
                <a:spcPct val="0"/>
              </a:spcAft>
              <a:buClr>
                <a:srgbClr val="BD69D7"/>
              </a:buClr>
            </a:pPr>
            <a:r>
              <a:rPr lang="en-US" dirty="0">
                <a:ea typeface="Fira Sans" panose="020B0503050000020004" pitchFamily="34" charset="0"/>
                <a:cs typeface="Arial" charset="0"/>
              </a:rPr>
              <a:t>No discoloration at standard formulations</a:t>
            </a:r>
          </a:p>
          <a:p>
            <a:pPr marL="284400" lvl="1" fontAlgn="base">
              <a:spcBef>
                <a:spcPct val="50000"/>
              </a:spcBef>
              <a:spcAft>
                <a:spcPct val="0"/>
              </a:spcAft>
              <a:buClr>
                <a:srgbClr val="BD69D7"/>
              </a:buClr>
            </a:pPr>
            <a:r>
              <a:rPr lang="en-US" dirty="0">
                <a:ea typeface="Fira Sans" panose="020B0503050000020004" pitchFamily="34" charset="0"/>
                <a:cs typeface="Arial" charset="0"/>
              </a:rPr>
              <a:t>No odor development</a:t>
            </a:r>
          </a:p>
          <a:p>
            <a:pPr marL="284400" lvl="1" fontAlgn="base">
              <a:spcBef>
                <a:spcPct val="50000"/>
              </a:spcBef>
              <a:spcAft>
                <a:spcPct val="0"/>
              </a:spcAft>
              <a:buClr>
                <a:srgbClr val="BD69D7"/>
              </a:buClr>
            </a:pPr>
            <a:r>
              <a:rPr lang="en-US" dirty="0">
                <a:ea typeface="Fira Sans" panose="020B0503050000020004" pitchFamily="34" charset="0"/>
                <a:cs typeface="Arial" charset="0"/>
              </a:rPr>
              <a:t>Viscosity remains stable</a:t>
            </a:r>
          </a:p>
          <a:p>
            <a:pPr marL="284400" lvl="1" fontAlgn="base">
              <a:spcBef>
                <a:spcPct val="50000"/>
              </a:spcBef>
              <a:spcAft>
                <a:spcPct val="0"/>
              </a:spcAft>
              <a:buClr>
                <a:srgbClr val="BD69D7"/>
              </a:buClr>
            </a:pPr>
            <a:r>
              <a:rPr lang="en-US" dirty="0">
                <a:ea typeface="Fira Sans" panose="020B0503050000020004" pitchFamily="34" charset="0"/>
                <a:cs typeface="Arial" charset="0"/>
              </a:rPr>
              <a:t>Compatibility with other ingredients</a:t>
            </a:r>
          </a:p>
        </p:txBody>
      </p:sp>
      <p:sp>
        <p:nvSpPr>
          <p:cNvPr id="19" name="Text Box 59">
            <a:extLst>
              <a:ext uri="{FF2B5EF4-FFF2-40B4-BE49-F238E27FC236}">
                <a16:creationId xmlns:a16="http://schemas.microsoft.com/office/drawing/2014/main" id="{9359E549-9563-D5AE-6F73-233BA949F98C}"/>
              </a:ext>
            </a:extLst>
          </p:cNvPr>
          <p:cNvSpPr txBox="1">
            <a:spLocks noChangeArrowheads="1"/>
          </p:cNvSpPr>
          <p:nvPr/>
        </p:nvSpPr>
        <p:spPr bwMode="auto">
          <a:xfrm>
            <a:off x="316589" y="4857243"/>
            <a:ext cx="1158956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t">
            <a:spAutoFit/>
          </a:bodyPr>
          <a:lstStyle>
            <a:lvl1pPr marL="273050" indent="-273050">
              <a:defRPr sz="2000" b="1" baseline="30000">
                <a:solidFill>
                  <a:schemeClr val="tx1"/>
                </a:solidFill>
                <a:latin typeface="Arial" charset="0"/>
              </a:defRPr>
            </a:lvl1pPr>
            <a:lvl2pPr marL="742950" indent="-285750">
              <a:defRPr sz="2000" b="1" baseline="30000">
                <a:solidFill>
                  <a:schemeClr val="tx1"/>
                </a:solidFill>
                <a:latin typeface="Arial" charset="0"/>
              </a:defRPr>
            </a:lvl2pPr>
            <a:lvl3pPr marL="1143000" indent="-228600">
              <a:defRPr sz="2000" b="1" baseline="30000">
                <a:solidFill>
                  <a:schemeClr val="tx1"/>
                </a:solidFill>
                <a:latin typeface="Arial" charset="0"/>
              </a:defRPr>
            </a:lvl3pPr>
            <a:lvl4pPr marL="1600200" indent="-228600">
              <a:defRPr sz="2000" b="1" baseline="30000">
                <a:solidFill>
                  <a:schemeClr val="tx1"/>
                </a:solidFill>
                <a:latin typeface="Arial" charset="0"/>
              </a:defRPr>
            </a:lvl4pPr>
            <a:lvl5pPr marL="2057400" indent="-228600">
              <a:defRPr sz="2000" b="1" baseline="30000">
                <a:solidFill>
                  <a:schemeClr val="tx1"/>
                </a:solidFill>
                <a:latin typeface="Arial" charset="0"/>
              </a:defRPr>
            </a:lvl5pPr>
            <a:lvl6pPr marL="2514600" indent="-228600" eaLnBrk="0" fontAlgn="base" hangingPunct="0">
              <a:spcBef>
                <a:spcPct val="0"/>
              </a:spcBef>
              <a:spcAft>
                <a:spcPct val="0"/>
              </a:spcAft>
              <a:defRPr sz="2000" b="1" baseline="30000">
                <a:solidFill>
                  <a:schemeClr val="tx1"/>
                </a:solidFill>
                <a:latin typeface="Arial" charset="0"/>
              </a:defRPr>
            </a:lvl6pPr>
            <a:lvl7pPr marL="2971800" indent="-228600" eaLnBrk="0" fontAlgn="base" hangingPunct="0">
              <a:spcBef>
                <a:spcPct val="0"/>
              </a:spcBef>
              <a:spcAft>
                <a:spcPct val="0"/>
              </a:spcAft>
              <a:defRPr sz="2000" b="1" baseline="30000">
                <a:solidFill>
                  <a:schemeClr val="tx1"/>
                </a:solidFill>
                <a:latin typeface="Arial" charset="0"/>
              </a:defRPr>
            </a:lvl7pPr>
            <a:lvl8pPr marL="3429000" indent="-228600" eaLnBrk="0" fontAlgn="base" hangingPunct="0">
              <a:spcBef>
                <a:spcPct val="0"/>
              </a:spcBef>
              <a:spcAft>
                <a:spcPct val="0"/>
              </a:spcAft>
              <a:defRPr sz="2000" b="1" baseline="30000">
                <a:solidFill>
                  <a:schemeClr val="tx1"/>
                </a:solidFill>
                <a:latin typeface="Arial" charset="0"/>
              </a:defRPr>
            </a:lvl8pPr>
            <a:lvl9pPr marL="3886200" indent="-228600" eaLnBrk="0" fontAlgn="base" hangingPunct="0">
              <a:spcBef>
                <a:spcPct val="0"/>
              </a:spcBef>
              <a:spcAft>
                <a:spcPct val="0"/>
              </a:spcAft>
              <a:defRPr sz="2000" b="1" baseline="30000">
                <a:solidFill>
                  <a:schemeClr val="tx1"/>
                </a:solidFill>
                <a:latin typeface="Arial" charset="0"/>
              </a:defRPr>
            </a:lvl9pPr>
          </a:lstStyle>
          <a:p>
            <a:pPr marL="0" indent="0" fontAlgn="base">
              <a:spcBef>
                <a:spcPct val="0"/>
              </a:spcBef>
              <a:spcAft>
                <a:spcPct val="0"/>
              </a:spcAft>
            </a:pPr>
            <a:r>
              <a:rPr lang="en-US" baseline="0" dirty="0">
                <a:solidFill>
                  <a:srgbClr val="58166D"/>
                </a:solidFill>
                <a:latin typeface="+mn-lt"/>
                <a:ea typeface="Fira Sans" panose="020B0503050000020004" pitchFamily="34" charset="0"/>
                <a:cs typeface="Arial"/>
                <a:sym typeface="Wingdings" pitchFamily="2" charset="2"/>
              </a:rPr>
              <a:t>TILAMAR</a:t>
            </a:r>
            <a:r>
              <a:rPr lang="en-US" b="0" baseline="0" dirty="0">
                <a:solidFill>
                  <a:srgbClr val="58166D"/>
                </a:solidFill>
                <a:latin typeface="+mn-lt"/>
                <a:ea typeface="Fira Sans" panose="020B0503050000020004" pitchFamily="34" charset="0"/>
                <a:cs typeface="Arial"/>
                <a:sym typeface="Wingdings" pitchFamily="2" charset="2"/>
              </a:rPr>
              <a:t>®</a:t>
            </a:r>
            <a:r>
              <a:rPr lang="en-US" baseline="0" dirty="0">
                <a:solidFill>
                  <a:srgbClr val="58166D"/>
                </a:solidFill>
                <a:latin typeface="+mn-lt"/>
                <a:ea typeface="Fira Sans" panose="020B0503050000020004" pitchFamily="34" charset="0"/>
                <a:cs typeface="Arial"/>
                <a:sym typeface="Wingdings" pitchFamily="2" charset="2"/>
              </a:rPr>
              <a:t> </a:t>
            </a:r>
            <a:r>
              <a:rPr lang="en-US" i="1" baseline="0" dirty="0">
                <a:solidFill>
                  <a:srgbClr val="58166D"/>
                </a:solidFill>
                <a:latin typeface="+mn-lt"/>
                <a:ea typeface="Fira Sans" panose="020B0503050000020004" pitchFamily="34" charset="0"/>
                <a:cs typeface="Arial"/>
                <a:sym typeface="Wingdings" pitchFamily="2" charset="2"/>
              </a:rPr>
              <a:t>Quat</a:t>
            </a:r>
            <a:r>
              <a:rPr lang="en-US" baseline="0" dirty="0">
                <a:solidFill>
                  <a:srgbClr val="58166D"/>
                </a:solidFill>
                <a:latin typeface="+mn-lt"/>
                <a:ea typeface="Fira Sans" panose="020B0503050000020004" pitchFamily="34" charset="0"/>
                <a:cs typeface="Arial"/>
                <a:sym typeface="Wingdings" pitchFamily="2" charset="2"/>
              </a:rPr>
              <a:t> 2240 is stable at all tested criteria and at least as good as ‘best in </a:t>
            </a:r>
            <a:r>
              <a:rPr lang="en-US" baseline="0" dirty="0" err="1">
                <a:solidFill>
                  <a:srgbClr val="58166D"/>
                </a:solidFill>
                <a:latin typeface="+mn-lt"/>
                <a:ea typeface="Fira Sans" panose="020B0503050000020004" pitchFamily="34" charset="0"/>
                <a:cs typeface="Arial"/>
                <a:sym typeface="Wingdings" pitchFamily="2" charset="2"/>
              </a:rPr>
              <a:t>class’</a:t>
            </a:r>
            <a:r>
              <a:rPr lang="en-US" baseline="0" dirty="0">
                <a:solidFill>
                  <a:srgbClr val="58166D"/>
                </a:solidFill>
                <a:latin typeface="+mn-lt"/>
                <a:ea typeface="Fira Sans" panose="020B0503050000020004" pitchFamily="34" charset="0"/>
                <a:cs typeface="Arial"/>
                <a:sym typeface="Wingdings" pitchFamily="2" charset="2"/>
              </a:rPr>
              <a:t> benchmarks.</a:t>
            </a:r>
          </a:p>
        </p:txBody>
      </p:sp>
      <p:sp>
        <p:nvSpPr>
          <p:cNvPr id="26" name="TextBox 25">
            <a:extLst>
              <a:ext uri="{FF2B5EF4-FFF2-40B4-BE49-F238E27FC236}">
                <a16:creationId xmlns:a16="http://schemas.microsoft.com/office/drawing/2014/main" id="{87BC5657-79C9-2B44-A27A-8D63C709AAD5}"/>
              </a:ext>
            </a:extLst>
          </p:cNvPr>
          <p:cNvSpPr txBox="1"/>
          <p:nvPr/>
        </p:nvSpPr>
        <p:spPr>
          <a:xfrm>
            <a:off x="302398" y="1370013"/>
            <a:ext cx="11589565" cy="369332"/>
          </a:xfrm>
          <a:prstGeom prst="rect">
            <a:avLst/>
          </a:prstGeom>
          <a:solidFill>
            <a:srgbClr val="58166D"/>
          </a:solidFill>
        </p:spPr>
        <p:txBody>
          <a:bodyPr wrap="square">
            <a:spAutoFit/>
          </a:bodyPr>
          <a:lstStyle/>
          <a:p>
            <a:r>
              <a:rPr lang="en-US" b="1" dirty="0">
                <a:solidFill>
                  <a:schemeClr val="bg1"/>
                </a:solidFill>
              </a:rPr>
              <a:t>Excellent formulation stability</a:t>
            </a:r>
          </a:p>
        </p:txBody>
      </p:sp>
      <p:sp>
        <p:nvSpPr>
          <p:cNvPr id="27" name="Graphic 21">
            <a:extLst>
              <a:ext uri="{FF2B5EF4-FFF2-40B4-BE49-F238E27FC236}">
                <a16:creationId xmlns:a16="http://schemas.microsoft.com/office/drawing/2014/main" id="{3EDF6246-A094-D5E8-7B7B-2D3A7EF676A9}"/>
              </a:ext>
            </a:extLst>
          </p:cNvPr>
          <p:cNvSpPr/>
          <p:nvPr/>
        </p:nvSpPr>
        <p:spPr>
          <a:xfrm>
            <a:off x="316588" y="1910955"/>
            <a:ext cx="190690" cy="190690"/>
          </a:xfrm>
          <a:custGeom>
            <a:avLst/>
            <a:gdLst>
              <a:gd name="connsiteX0" fmla="*/ 95345 w 190690"/>
              <a:gd name="connsiteY0" fmla="*/ 190691 h 190690"/>
              <a:gd name="connsiteX1" fmla="*/ 58198 w 190690"/>
              <a:gd name="connsiteY1" fmla="*/ 183166 h 190690"/>
              <a:gd name="connsiteX2" fmla="*/ 27908 w 190690"/>
              <a:gd name="connsiteY2" fmla="*/ 162782 h 190690"/>
              <a:gd name="connsiteX3" fmla="*/ 7525 w 190690"/>
              <a:gd name="connsiteY3" fmla="*/ 132493 h 190690"/>
              <a:gd name="connsiteX4" fmla="*/ 0 w 190690"/>
              <a:gd name="connsiteY4" fmla="*/ 95345 h 190690"/>
              <a:gd name="connsiteX5" fmla="*/ 7525 w 190690"/>
              <a:gd name="connsiteY5" fmla="*/ 58198 h 190690"/>
              <a:gd name="connsiteX6" fmla="*/ 27908 w 190690"/>
              <a:gd name="connsiteY6" fmla="*/ 27908 h 190690"/>
              <a:gd name="connsiteX7" fmla="*/ 58198 w 190690"/>
              <a:gd name="connsiteY7" fmla="*/ 7525 h 190690"/>
              <a:gd name="connsiteX8" fmla="*/ 95345 w 190690"/>
              <a:gd name="connsiteY8" fmla="*/ 0 h 190690"/>
              <a:gd name="connsiteX9" fmla="*/ 124682 w 190690"/>
              <a:gd name="connsiteY9" fmla="*/ 4572 h 190690"/>
              <a:gd name="connsiteX10" fmla="*/ 150209 w 190690"/>
              <a:gd name="connsiteY10" fmla="*/ 17240 h 190690"/>
              <a:gd name="connsiteX11" fmla="*/ 136398 w 190690"/>
              <a:gd name="connsiteY11" fmla="*/ 31337 h 190690"/>
              <a:gd name="connsiteX12" fmla="*/ 117062 w 190690"/>
              <a:gd name="connsiteY12" fmla="*/ 22384 h 190690"/>
              <a:gd name="connsiteX13" fmla="*/ 95345 w 190690"/>
              <a:gd name="connsiteY13" fmla="*/ 19145 h 190690"/>
              <a:gd name="connsiteX14" fmla="*/ 41434 w 190690"/>
              <a:gd name="connsiteY14" fmla="*/ 41434 h 190690"/>
              <a:gd name="connsiteX15" fmla="*/ 19145 w 190690"/>
              <a:gd name="connsiteY15" fmla="*/ 95345 h 190690"/>
              <a:gd name="connsiteX16" fmla="*/ 41434 w 190690"/>
              <a:gd name="connsiteY16" fmla="*/ 149257 h 190690"/>
              <a:gd name="connsiteX17" fmla="*/ 95345 w 190690"/>
              <a:gd name="connsiteY17" fmla="*/ 171545 h 190690"/>
              <a:gd name="connsiteX18" fmla="*/ 149257 w 190690"/>
              <a:gd name="connsiteY18" fmla="*/ 149257 h 190690"/>
              <a:gd name="connsiteX19" fmla="*/ 171545 w 190690"/>
              <a:gd name="connsiteY19" fmla="*/ 95345 h 190690"/>
              <a:gd name="connsiteX20" fmla="*/ 171069 w 190690"/>
              <a:gd name="connsiteY20" fmla="*/ 86773 h 190690"/>
              <a:gd name="connsiteX21" fmla="*/ 169640 w 190690"/>
              <a:gd name="connsiteY21" fmla="*/ 78391 h 190690"/>
              <a:gd name="connsiteX22" fmla="*/ 185166 w 190690"/>
              <a:gd name="connsiteY22" fmla="*/ 62865 h 190690"/>
              <a:gd name="connsiteX23" fmla="*/ 189262 w 190690"/>
              <a:gd name="connsiteY23" fmla="*/ 78581 h 190690"/>
              <a:gd name="connsiteX24" fmla="*/ 190691 w 190690"/>
              <a:gd name="connsiteY24" fmla="*/ 95250 h 190690"/>
              <a:gd name="connsiteX25" fmla="*/ 183166 w 190690"/>
              <a:gd name="connsiteY25" fmla="*/ 132398 h 190690"/>
              <a:gd name="connsiteX26" fmla="*/ 162782 w 190690"/>
              <a:gd name="connsiteY26" fmla="*/ 162687 h 190690"/>
              <a:gd name="connsiteX27" fmla="*/ 132493 w 190690"/>
              <a:gd name="connsiteY27" fmla="*/ 183071 h 190690"/>
              <a:gd name="connsiteX28" fmla="*/ 95345 w 190690"/>
              <a:gd name="connsiteY28" fmla="*/ 190595 h 190690"/>
              <a:gd name="connsiteX29" fmla="*/ 82010 w 190690"/>
              <a:gd name="connsiteY29" fmla="*/ 139256 h 190690"/>
              <a:gd name="connsiteX30" fmla="*/ 41529 w 190690"/>
              <a:gd name="connsiteY30" fmla="*/ 98774 h 190690"/>
              <a:gd name="connsiteX31" fmla="*/ 54864 w 190690"/>
              <a:gd name="connsiteY31" fmla="*/ 85439 h 190690"/>
              <a:gd name="connsiteX32" fmla="*/ 82010 w 190690"/>
              <a:gd name="connsiteY32" fmla="*/ 112586 h 190690"/>
              <a:gd name="connsiteX33" fmla="*/ 177260 w 190690"/>
              <a:gd name="connsiteY33" fmla="*/ 17050 h 190690"/>
              <a:gd name="connsiteX34" fmla="*/ 190595 w 190690"/>
              <a:gd name="connsiteY34" fmla="*/ 30385 h 190690"/>
              <a:gd name="connsiteX35" fmla="*/ 82010 w 190690"/>
              <a:gd name="connsiteY35" fmla="*/ 139256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690" h="190690">
                <a:moveTo>
                  <a:pt x="95345" y="190691"/>
                </a:moveTo>
                <a:cubicBezTo>
                  <a:pt x="82201" y="190691"/>
                  <a:pt x="69818" y="188214"/>
                  <a:pt x="58198" y="183166"/>
                </a:cubicBezTo>
                <a:cubicBezTo>
                  <a:pt x="46577" y="178118"/>
                  <a:pt x="36481" y="171355"/>
                  <a:pt x="27908" y="162782"/>
                </a:cubicBezTo>
                <a:cubicBezTo>
                  <a:pt x="19336" y="154210"/>
                  <a:pt x="12573" y="144113"/>
                  <a:pt x="7525" y="132493"/>
                </a:cubicBezTo>
                <a:cubicBezTo>
                  <a:pt x="2477" y="120872"/>
                  <a:pt x="0" y="108490"/>
                  <a:pt x="0" y="95345"/>
                </a:cubicBezTo>
                <a:cubicBezTo>
                  <a:pt x="0" y="82201"/>
                  <a:pt x="2477" y="69818"/>
                  <a:pt x="7525" y="58198"/>
                </a:cubicBezTo>
                <a:cubicBezTo>
                  <a:pt x="12573" y="46577"/>
                  <a:pt x="19336" y="36481"/>
                  <a:pt x="27908" y="27908"/>
                </a:cubicBezTo>
                <a:cubicBezTo>
                  <a:pt x="36481" y="19336"/>
                  <a:pt x="46577" y="12573"/>
                  <a:pt x="58198" y="7525"/>
                </a:cubicBezTo>
                <a:cubicBezTo>
                  <a:pt x="69818" y="2477"/>
                  <a:pt x="82201" y="0"/>
                  <a:pt x="95345" y="0"/>
                </a:cubicBezTo>
                <a:cubicBezTo>
                  <a:pt x="105632" y="0"/>
                  <a:pt x="115443" y="1524"/>
                  <a:pt x="124682" y="4572"/>
                </a:cubicBezTo>
                <a:cubicBezTo>
                  <a:pt x="133922" y="7620"/>
                  <a:pt x="142399" y="11811"/>
                  <a:pt x="150209" y="17240"/>
                </a:cubicBezTo>
                <a:lnTo>
                  <a:pt x="136398" y="31337"/>
                </a:lnTo>
                <a:cubicBezTo>
                  <a:pt x="130397" y="27527"/>
                  <a:pt x="123920" y="24575"/>
                  <a:pt x="117062" y="22384"/>
                </a:cubicBezTo>
                <a:cubicBezTo>
                  <a:pt x="110204" y="20193"/>
                  <a:pt x="102965" y="19145"/>
                  <a:pt x="95345" y="19145"/>
                </a:cubicBezTo>
                <a:cubicBezTo>
                  <a:pt x="74200" y="19145"/>
                  <a:pt x="56293" y="26575"/>
                  <a:pt x="41434" y="41434"/>
                </a:cubicBezTo>
                <a:cubicBezTo>
                  <a:pt x="26575" y="56293"/>
                  <a:pt x="19145" y="74295"/>
                  <a:pt x="19145" y="95345"/>
                </a:cubicBezTo>
                <a:cubicBezTo>
                  <a:pt x="19145" y="116396"/>
                  <a:pt x="26575" y="134398"/>
                  <a:pt x="41434" y="149257"/>
                </a:cubicBezTo>
                <a:cubicBezTo>
                  <a:pt x="56293" y="164116"/>
                  <a:pt x="74295" y="171545"/>
                  <a:pt x="95345" y="171545"/>
                </a:cubicBezTo>
                <a:cubicBezTo>
                  <a:pt x="116396" y="171545"/>
                  <a:pt x="134398" y="164116"/>
                  <a:pt x="149257" y="149257"/>
                </a:cubicBezTo>
                <a:cubicBezTo>
                  <a:pt x="164116" y="134398"/>
                  <a:pt x="171545" y="116396"/>
                  <a:pt x="171545" y="95345"/>
                </a:cubicBezTo>
                <a:cubicBezTo>
                  <a:pt x="171545" y="92488"/>
                  <a:pt x="171355" y="89630"/>
                  <a:pt x="171069" y="86773"/>
                </a:cubicBezTo>
                <a:cubicBezTo>
                  <a:pt x="170783" y="83915"/>
                  <a:pt x="170307" y="81153"/>
                  <a:pt x="169640" y="78391"/>
                </a:cubicBezTo>
                <a:lnTo>
                  <a:pt x="185166" y="62865"/>
                </a:lnTo>
                <a:cubicBezTo>
                  <a:pt x="186881" y="67913"/>
                  <a:pt x="188309" y="73152"/>
                  <a:pt x="189262" y="78581"/>
                </a:cubicBezTo>
                <a:cubicBezTo>
                  <a:pt x="190214" y="84011"/>
                  <a:pt x="190691" y="89535"/>
                  <a:pt x="190691" y="95250"/>
                </a:cubicBezTo>
                <a:cubicBezTo>
                  <a:pt x="190691" y="108395"/>
                  <a:pt x="188214" y="120777"/>
                  <a:pt x="183166" y="132398"/>
                </a:cubicBezTo>
                <a:cubicBezTo>
                  <a:pt x="178118" y="144018"/>
                  <a:pt x="171355" y="154115"/>
                  <a:pt x="162782" y="162687"/>
                </a:cubicBezTo>
                <a:cubicBezTo>
                  <a:pt x="154210" y="171259"/>
                  <a:pt x="144113" y="178022"/>
                  <a:pt x="132493" y="183071"/>
                </a:cubicBezTo>
                <a:cubicBezTo>
                  <a:pt x="120872" y="188119"/>
                  <a:pt x="108490" y="190595"/>
                  <a:pt x="95345" y="190595"/>
                </a:cubicBezTo>
                <a:close/>
                <a:moveTo>
                  <a:pt x="82010" y="139256"/>
                </a:moveTo>
                <a:lnTo>
                  <a:pt x="41529" y="98774"/>
                </a:lnTo>
                <a:lnTo>
                  <a:pt x="54864" y="85439"/>
                </a:lnTo>
                <a:lnTo>
                  <a:pt x="82010" y="112586"/>
                </a:lnTo>
                <a:lnTo>
                  <a:pt x="177260" y="17050"/>
                </a:lnTo>
                <a:lnTo>
                  <a:pt x="190595" y="30385"/>
                </a:lnTo>
                <a:lnTo>
                  <a:pt x="82010" y="139256"/>
                </a:lnTo>
                <a:close/>
              </a:path>
            </a:pathLst>
          </a:custGeom>
          <a:solidFill>
            <a:srgbClr val="58166D"/>
          </a:solidFill>
          <a:ln w="0" cap="flat">
            <a:solidFill>
              <a:srgbClr val="58166D"/>
            </a:solidFill>
            <a:prstDash val="solid"/>
            <a:miter/>
          </a:ln>
        </p:spPr>
        <p:txBody>
          <a:bodyPr rtlCol="0" anchor="ctr"/>
          <a:lstStyle/>
          <a:p>
            <a:endParaRPr lang="en-GB" dirty="0"/>
          </a:p>
        </p:txBody>
      </p:sp>
      <p:sp>
        <p:nvSpPr>
          <p:cNvPr id="29" name="Graphic 25">
            <a:extLst>
              <a:ext uri="{FF2B5EF4-FFF2-40B4-BE49-F238E27FC236}">
                <a16:creationId xmlns:a16="http://schemas.microsoft.com/office/drawing/2014/main" id="{F9E274D8-1831-944A-FDA7-62F3B94D7E9F}"/>
              </a:ext>
            </a:extLst>
          </p:cNvPr>
          <p:cNvSpPr/>
          <p:nvPr/>
        </p:nvSpPr>
        <p:spPr>
          <a:xfrm>
            <a:off x="316588" y="2735311"/>
            <a:ext cx="190690" cy="190690"/>
          </a:xfrm>
          <a:custGeom>
            <a:avLst/>
            <a:gdLst>
              <a:gd name="connsiteX0" fmla="*/ 95345 w 190690"/>
              <a:gd name="connsiteY0" fmla="*/ 190691 h 190690"/>
              <a:gd name="connsiteX1" fmla="*/ 58198 w 190690"/>
              <a:gd name="connsiteY1" fmla="*/ 183166 h 190690"/>
              <a:gd name="connsiteX2" fmla="*/ 27908 w 190690"/>
              <a:gd name="connsiteY2" fmla="*/ 162782 h 190690"/>
              <a:gd name="connsiteX3" fmla="*/ 7525 w 190690"/>
              <a:gd name="connsiteY3" fmla="*/ 132493 h 190690"/>
              <a:gd name="connsiteX4" fmla="*/ 0 w 190690"/>
              <a:gd name="connsiteY4" fmla="*/ 95345 h 190690"/>
              <a:gd name="connsiteX5" fmla="*/ 7525 w 190690"/>
              <a:gd name="connsiteY5" fmla="*/ 58198 h 190690"/>
              <a:gd name="connsiteX6" fmla="*/ 27908 w 190690"/>
              <a:gd name="connsiteY6" fmla="*/ 27908 h 190690"/>
              <a:gd name="connsiteX7" fmla="*/ 58198 w 190690"/>
              <a:gd name="connsiteY7" fmla="*/ 7525 h 190690"/>
              <a:gd name="connsiteX8" fmla="*/ 95345 w 190690"/>
              <a:gd name="connsiteY8" fmla="*/ 0 h 190690"/>
              <a:gd name="connsiteX9" fmla="*/ 124682 w 190690"/>
              <a:gd name="connsiteY9" fmla="*/ 4572 h 190690"/>
              <a:gd name="connsiteX10" fmla="*/ 150209 w 190690"/>
              <a:gd name="connsiteY10" fmla="*/ 17240 h 190690"/>
              <a:gd name="connsiteX11" fmla="*/ 136398 w 190690"/>
              <a:gd name="connsiteY11" fmla="*/ 31337 h 190690"/>
              <a:gd name="connsiteX12" fmla="*/ 117062 w 190690"/>
              <a:gd name="connsiteY12" fmla="*/ 22384 h 190690"/>
              <a:gd name="connsiteX13" fmla="*/ 95345 w 190690"/>
              <a:gd name="connsiteY13" fmla="*/ 19145 h 190690"/>
              <a:gd name="connsiteX14" fmla="*/ 41434 w 190690"/>
              <a:gd name="connsiteY14" fmla="*/ 41434 h 190690"/>
              <a:gd name="connsiteX15" fmla="*/ 19145 w 190690"/>
              <a:gd name="connsiteY15" fmla="*/ 95345 h 190690"/>
              <a:gd name="connsiteX16" fmla="*/ 41434 w 190690"/>
              <a:gd name="connsiteY16" fmla="*/ 149257 h 190690"/>
              <a:gd name="connsiteX17" fmla="*/ 95345 w 190690"/>
              <a:gd name="connsiteY17" fmla="*/ 171545 h 190690"/>
              <a:gd name="connsiteX18" fmla="*/ 149257 w 190690"/>
              <a:gd name="connsiteY18" fmla="*/ 149257 h 190690"/>
              <a:gd name="connsiteX19" fmla="*/ 171545 w 190690"/>
              <a:gd name="connsiteY19" fmla="*/ 95345 h 190690"/>
              <a:gd name="connsiteX20" fmla="*/ 171069 w 190690"/>
              <a:gd name="connsiteY20" fmla="*/ 86773 h 190690"/>
              <a:gd name="connsiteX21" fmla="*/ 169640 w 190690"/>
              <a:gd name="connsiteY21" fmla="*/ 78391 h 190690"/>
              <a:gd name="connsiteX22" fmla="*/ 185166 w 190690"/>
              <a:gd name="connsiteY22" fmla="*/ 62865 h 190690"/>
              <a:gd name="connsiteX23" fmla="*/ 189262 w 190690"/>
              <a:gd name="connsiteY23" fmla="*/ 78581 h 190690"/>
              <a:gd name="connsiteX24" fmla="*/ 190691 w 190690"/>
              <a:gd name="connsiteY24" fmla="*/ 95250 h 190690"/>
              <a:gd name="connsiteX25" fmla="*/ 183166 w 190690"/>
              <a:gd name="connsiteY25" fmla="*/ 132398 h 190690"/>
              <a:gd name="connsiteX26" fmla="*/ 162782 w 190690"/>
              <a:gd name="connsiteY26" fmla="*/ 162687 h 190690"/>
              <a:gd name="connsiteX27" fmla="*/ 132493 w 190690"/>
              <a:gd name="connsiteY27" fmla="*/ 183071 h 190690"/>
              <a:gd name="connsiteX28" fmla="*/ 95345 w 190690"/>
              <a:gd name="connsiteY28" fmla="*/ 190595 h 190690"/>
              <a:gd name="connsiteX29" fmla="*/ 82010 w 190690"/>
              <a:gd name="connsiteY29" fmla="*/ 139256 h 190690"/>
              <a:gd name="connsiteX30" fmla="*/ 41529 w 190690"/>
              <a:gd name="connsiteY30" fmla="*/ 98774 h 190690"/>
              <a:gd name="connsiteX31" fmla="*/ 54864 w 190690"/>
              <a:gd name="connsiteY31" fmla="*/ 85439 h 190690"/>
              <a:gd name="connsiteX32" fmla="*/ 82010 w 190690"/>
              <a:gd name="connsiteY32" fmla="*/ 112586 h 190690"/>
              <a:gd name="connsiteX33" fmla="*/ 177260 w 190690"/>
              <a:gd name="connsiteY33" fmla="*/ 17050 h 190690"/>
              <a:gd name="connsiteX34" fmla="*/ 190595 w 190690"/>
              <a:gd name="connsiteY34" fmla="*/ 30385 h 190690"/>
              <a:gd name="connsiteX35" fmla="*/ 82010 w 190690"/>
              <a:gd name="connsiteY35" fmla="*/ 139256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690" h="190690">
                <a:moveTo>
                  <a:pt x="95345" y="190691"/>
                </a:moveTo>
                <a:cubicBezTo>
                  <a:pt x="82201" y="190691"/>
                  <a:pt x="69818" y="188214"/>
                  <a:pt x="58198" y="183166"/>
                </a:cubicBezTo>
                <a:cubicBezTo>
                  <a:pt x="46577" y="178118"/>
                  <a:pt x="36481" y="171355"/>
                  <a:pt x="27908" y="162782"/>
                </a:cubicBezTo>
                <a:cubicBezTo>
                  <a:pt x="19336" y="154210"/>
                  <a:pt x="12573" y="144113"/>
                  <a:pt x="7525" y="132493"/>
                </a:cubicBezTo>
                <a:cubicBezTo>
                  <a:pt x="2477" y="120872"/>
                  <a:pt x="0" y="108490"/>
                  <a:pt x="0" y="95345"/>
                </a:cubicBezTo>
                <a:cubicBezTo>
                  <a:pt x="0" y="82201"/>
                  <a:pt x="2477" y="69818"/>
                  <a:pt x="7525" y="58198"/>
                </a:cubicBezTo>
                <a:cubicBezTo>
                  <a:pt x="12573" y="46577"/>
                  <a:pt x="19336" y="36481"/>
                  <a:pt x="27908" y="27908"/>
                </a:cubicBezTo>
                <a:cubicBezTo>
                  <a:pt x="36481" y="19336"/>
                  <a:pt x="46577" y="12573"/>
                  <a:pt x="58198" y="7525"/>
                </a:cubicBezTo>
                <a:cubicBezTo>
                  <a:pt x="69818" y="2477"/>
                  <a:pt x="82201" y="0"/>
                  <a:pt x="95345" y="0"/>
                </a:cubicBezTo>
                <a:cubicBezTo>
                  <a:pt x="105632" y="0"/>
                  <a:pt x="115443" y="1524"/>
                  <a:pt x="124682" y="4572"/>
                </a:cubicBezTo>
                <a:cubicBezTo>
                  <a:pt x="133922" y="7620"/>
                  <a:pt x="142399" y="11811"/>
                  <a:pt x="150209" y="17240"/>
                </a:cubicBezTo>
                <a:lnTo>
                  <a:pt x="136398" y="31337"/>
                </a:lnTo>
                <a:cubicBezTo>
                  <a:pt x="130397" y="27527"/>
                  <a:pt x="123920" y="24575"/>
                  <a:pt x="117062" y="22384"/>
                </a:cubicBezTo>
                <a:cubicBezTo>
                  <a:pt x="110204" y="20193"/>
                  <a:pt x="102965" y="19145"/>
                  <a:pt x="95345" y="19145"/>
                </a:cubicBezTo>
                <a:cubicBezTo>
                  <a:pt x="74200" y="19145"/>
                  <a:pt x="56293" y="26575"/>
                  <a:pt x="41434" y="41434"/>
                </a:cubicBezTo>
                <a:cubicBezTo>
                  <a:pt x="26575" y="56293"/>
                  <a:pt x="19145" y="74295"/>
                  <a:pt x="19145" y="95345"/>
                </a:cubicBezTo>
                <a:cubicBezTo>
                  <a:pt x="19145" y="116396"/>
                  <a:pt x="26575" y="134398"/>
                  <a:pt x="41434" y="149257"/>
                </a:cubicBezTo>
                <a:cubicBezTo>
                  <a:pt x="56293" y="164116"/>
                  <a:pt x="74295" y="171545"/>
                  <a:pt x="95345" y="171545"/>
                </a:cubicBezTo>
                <a:cubicBezTo>
                  <a:pt x="116396" y="171545"/>
                  <a:pt x="134398" y="164116"/>
                  <a:pt x="149257" y="149257"/>
                </a:cubicBezTo>
                <a:cubicBezTo>
                  <a:pt x="164116" y="134398"/>
                  <a:pt x="171545" y="116396"/>
                  <a:pt x="171545" y="95345"/>
                </a:cubicBezTo>
                <a:cubicBezTo>
                  <a:pt x="171545" y="92488"/>
                  <a:pt x="171355" y="89630"/>
                  <a:pt x="171069" y="86773"/>
                </a:cubicBezTo>
                <a:cubicBezTo>
                  <a:pt x="170783" y="83915"/>
                  <a:pt x="170307" y="81153"/>
                  <a:pt x="169640" y="78391"/>
                </a:cubicBezTo>
                <a:lnTo>
                  <a:pt x="185166" y="62865"/>
                </a:lnTo>
                <a:cubicBezTo>
                  <a:pt x="186881" y="67913"/>
                  <a:pt x="188309" y="73152"/>
                  <a:pt x="189262" y="78581"/>
                </a:cubicBezTo>
                <a:cubicBezTo>
                  <a:pt x="190214" y="84011"/>
                  <a:pt x="190691" y="89535"/>
                  <a:pt x="190691" y="95250"/>
                </a:cubicBezTo>
                <a:cubicBezTo>
                  <a:pt x="190691" y="108395"/>
                  <a:pt x="188214" y="120777"/>
                  <a:pt x="183166" y="132398"/>
                </a:cubicBezTo>
                <a:cubicBezTo>
                  <a:pt x="178118" y="144018"/>
                  <a:pt x="171355" y="154115"/>
                  <a:pt x="162782" y="162687"/>
                </a:cubicBezTo>
                <a:cubicBezTo>
                  <a:pt x="154210" y="171259"/>
                  <a:pt x="144113" y="178022"/>
                  <a:pt x="132493" y="183071"/>
                </a:cubicBezTo>
                <a:cubicBezTo>
                  <a:pt x="120872" y="188119"/>
                  <a:pt x="108490" y="190595"/>
                  <a:pt x="95345" y="190595"/>
                </a:cubicBezTo>
                <a:close/>
                <a:moveTo>
                  <a:pt x="82010" y="139256"/>
                </a:moveTo>
                <a:lnTo>
                  <a:pt x="41529" y="98774"/>
                </a:lnTo>
                <a:lnTo>
                  <a:pt x="54864" y="85439"/>
                </a:lnTo>
                <a:lnTo>
                  <a:pt x="82010" y="112586"/>
                </a:lnTo>
                <a:lnTo>
                  <a:pt x="177260" y="17050"/>
                </a:lnTo>
                <a:lnTo>
                  <a:pt x="190595" y="30385"/>
                </a:lnTo>
                <a:lnTo>
                  <a:pt x="82010" y="139256"/>
                </a:lnTo>
                <a:close/>
              </a:path>
            </a:pathLst>
          </a:custGeom>
          <a:solidFill>
            <a:srgbClr val="58166D"/>
          </a:solidFill>
          <a:ln w="0" cap="flat">
            <a:solidFill>
              <a:srgbClr val="58166D"/>
            </a:solidFill>
            <a:prstDash val="solid"/>
            <a:miter/>
          </a:ln>
        </p:spPr>
        <p:txBody>
          <a:bodyPr rtlCol="0" anchor="ctr"/>
          <a:lstStyle/>
          <a:p>
            <a:endParaRPr lang="en-GB"/>
          </a:p>
        </p:txBody>
      </p:sp>
      <p:sp>
        <p:nvSpPr>
          <p:cNvPr id="30" name="Graphic 26">
            <a:extLst>
              <a:ext uri="{FF2B5EF4-FFF2-40B4-BE49-F238E27FC236}">
                <a16:creationId xmlns:a16="http://schemas.microsoft.com/office/drawing/2014/main" id="{96A817F3-2821-55D7-EE6D-C1B35B49304F}"/>
              </a:ext>
            </a:extLst>
          </p:cNvPr>
          <p:cNvSpPr/>
          <p:nvPr/>
        </p:nvSpPr>
        <p:spPr>
          <a:xfrm>
            <a:off x="316588" y="3147031"/>
            <a:ext cx="190690" cy="190690"/>
          </a:xfrm>
          <a:custGeom>
            <a:avLst/>
            <a:gdLst>
              <a:gd name="connsiteX0" fmla="*/ 95345 w 190690"/>
              <a:gd name="connsiteY0" fmla="*/ 190691 h 190690"/>
              <a:gd name="connsiteX1" fmla="*/ 58198 w 190690"/>
              <a:gd name="connsiteY1" fmla="*/ 183166 h 190690"/>
              <a:gd name="connsiteX2" fmla="*/ 27908 w 190690"/>
              <a:gd name="connsiteY2" fmla="*/ 162782 h 190690"/>
              <a:gd name="connsiteX3" fmla="*/ 7525 w 190690"/>
              <a:gd name="connsiteY3" fmla="*/ 132493 h 190690"/>
              <a:gd name="connsiteX4" fmla="*/ 0 w 190690"/>
              <a:gd name="connsiteY4" fmla="*/ 95345 h 190690"/>
              <a:gd name="connsiteX5" fmla="*/ 7525 w 190690"/>
              <a:gd name="connsiteY5" fmla="*/ 58198 h 190690"/>
              <a:gd name="connsiteX6" fmla="*/ 27908 w 190690"/>
              <a:gd name="connsiteY6" fmla="*/ 27908 h 190690"/>
              <a:gd name="connsiteX7" fmla="*/ 58198 w 190690"/>
              <a:gd name="connsiteY7" fmla="*/ 7525 h 190690"/>
              <a:gd name="connsiteX8" fmla="*/ 95345 w 190690"/>
              <a:gd name="connsiteY8" fmla="*/ 0 h 190690"/>
              <a:gd name="connsiteX9" fmla="*/ 124682 w 190690"/>
              <a:gd name="connsiteY9" fmla="*/ 4572 h 190690"/>
              <a:gd name="connsiteX10" fmla="*/ 150209 w 190690"/>
              <a:gd name="connsiteY10" fmla="*/ 17240 h 190690"/>
              <a:gd name="connsiteX11" fmla="*/ 136398 w 190690"/>
              <a:gd name="connsiteY11" fmla="*/ 31337 h 190690"/>
              <a:gd name="connsiteX12" fmla="*/ 117062 w 190690"/>
              <a:gd name="connsiteY12" fmla="*/ 22384 h 190690"/>
              <a:gd name="connsiteX13" fmla="*/ 95345 w 190690"/>
              <a:gd name="connsiteY13" fmla="*/ 19145 h 190690"/>
              <a:gd name="connsiteX14" fmla="*/ 41434 w 190690"/>
              <a:gd name="connsiteY14" fmla="*/ 41434 h 190690"/>
              <a:gd name="connsiteX15" fmla="*/ 19145 w 190690"/>
              <a:gd name="connsiteY15" fmla="*/ 95345 h 190690"/>
              <a:gd name="connsiteX16" fmla="*/ 41434 w 190690"/>
              <a:gd name="connsiteY16" fmla="*/ 149257 h 190690"/>
              <a:gd name="connsiteX17" fmla="*/ 95345 w 190690"/>
              <a:gd name="connsiteY17" fmla="*/ 171545 h 190690"/>
              <a:gd name="connsiteX18" fmla="*/ 149257 w 190690"/>
              <a:gd name="connsiteY18" fmla="*/ 149257 h 190690"/>
              <a:gd name="connsiteX19" fmla="*/ 171545 w 190690"/>
              <a:gd name="connsiteY19" fmla="*/ 95345 h 190690"/>
              <a:gd name="connsiteX20" fmla="*/ 171069 w 190690"/>
              <a:gd name="connsiteY20" fmla="*/ 86773 h 190690"/>
              <a:gd name="connsiteX21" fmla="*/ 169640 w 190690"/>
              <a:gd name="connsiteY21" fmla="*/ 78391 h 190690"/>
              <a:gd name="connsiteX22" fmla="*/ 185166 w 190690"/>
              <a:gd name="connsiteY22" fmla="*/ 62865 h 190690"/>
              <a:gd name="connsiteX23" fmla="*/ 189262 w 190690"/>
              <a:gd name="connsiteY23" fmla="*/ 78581 h 190690"/>
              <a:gd name="connsiteX24" fmla="*/ 190691 w 190690"/>
              <a:gd name="connsiteY24" fmla="*/ 95250 h 190690"/>
              <a:gd name="connsiteX25" fmla="*/ 183166 w 190690"/>
              <a:gd name="connsiteY25" fmla="*/ 132398 h 190690"/>
              <a:gd name="connsiteX26" fmla="*/ 162782 w 190690"/>
              <a:gd name="connsiteY26" fmla="*/ 162687 h 190690"/>
              <a:gd name="connsiteX27" fmla="*/ 132493 w 190690"/>
              <a:gd name="connsiteY27" fmla="*/ 183071 h 190690"/>
              <a:gd name="connsiteX28" fmla="*/ 95345 w 190690"/>
              <a:gd name="connsiteY28" fmla="*/ 190595 h 190690"/>
              <a:gd name="connsiteX29" fmla="*/ 82010 w 190690"/>
              <a:gd name="connsiteY29" fmla="*/ 139256 h 190690"/>
              <a:gd name="connsiteX30" fmla="*/ 41529 w 190690"/>
              <a:gd name="connsiteY30" fmla="*/ 98774 h 190690"/>
              <a:gd name="connsiteX31" fmla="*/ 54864 w 190690"/>
              <a:gd name="connsiteY31" fmla="*/ 85439 h 190690"/>
              <a:gd name="connsiteX32" fmla="*/ 82010 w 190690"/>
              <a:gd name="connsiteY32" fmla="*/ 112586 h 190690"/>
              <a:gd name="connsiteX33" fmla="*/ 177260 w 190690"/>
              <a:gd name="connsiteY33" fmla="*/ 17050 h 190690"/>
              <a:gd name="connsiteX34" fmla="*/ 190595 w 190690"/>
              <a:gd name="connsiteY34" fmla="*/ 30385 h 190690"/>
              <a:gd name="connsiteX35" fmla="*/ 82010 w 190690"/>
              <a:gd name="connsiteY35" fmla="*/ 139256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690" h="190690">
                <a:moveTo>
                  <a:pt x="95345" y="190691"/>
                </a:moveTo>
                <a:cubicBezTo>
                  <a:pt x="82201" y="190691"/>
                  <a:pt x="69818" y="188214"/>
                  <a:pt x="58198" y="183166"/>
                </a:cubicBezTo>
                <a:cubicBezTo>
                  <a:pt x="46577" y="178118"/>
                  <a:pt x="36481" y="171355"/>
                  <a:pt x="27908" y="162782"/>
                </a:cubicBezTo>
                <a:cubicBezTo>
                  <a:pt x="19336" y="154210"/>
                  <a:pt x="12573" y="144113"/>
                  <a:pt x="7525" y="132493"/>
                </a:cubicBezTo>
                <a:cubicBezTo>
                  <a:pt x="2477" y="120872"/>
                  <a:pt x="0" y="108490"/>
                  <a:pt x="0" y="95345"/>
                </a:cubicBezTo>
                <a:cubicBezTo>
                  <a:pt x="0" y="82201"/>
                  <a:pt x="2477" y="69818"/>
                  <a:pt x="7525" y="58198"/>
                </a:cubicBezTo>
                <a:cubicBezTo>
                  <a:pt x="12573" y="46577"/>
                  <a:pt x="19336" y="36481"/>
                  <a:pt x="27908" y="27908"/>
                </a:cubicBezTo>
                <a:cubicBezTo>
                  <a:pt x="36481" y="19336"/>
                  <a:pt x="46577" y="12573"/>
                  <a:pt x="58198" y="7525"/>
                </a:cubicBezTo>
                <a:cubicBezTo>
                  <a:pt x="69818" y="2477"/>
                  <a:pt x="82201" y="0"/>
                  <a:pt x="95345" y="0"/>
                </a:cubicBezTo>
                <a:cubicBezTo>
                  <a:pt x="105632" y="0"/>
                  <a:pt x="115443" y="1524"/>
                  <a:pt x="124682" y="4572"/>
                </a:cubicBezTo>
                <a:cubicBezTo>
                  <a:pt x="133922" y="7620"/>
                  <a:pt x="142399" y="11811"/>
                  <a:pt x="150209" y="17240"/>
                </a:cubicBezTo>
                <a:lnTo>
                  <a:pt x="136398" y="31337"/>
                </a:lnTo>
                <a:cubicBezTo>
                  <a:pt x="130397" y="27527"/>
                  <a:pt x="123920" y="24575"/>
                  <a:pt x="117062" y="22384"/>
                </a:cubicBezTo>
                <a:cubicBezTo>
                  <a:pt x="110204" y="20193"/>
                  <a:pt x="102965" y="19145"/>
                  <a:pt x="95345" y="19145"/>
                </a:cubicBezTo>
                <a:cubicBezTo>
                  <a:pt x="74200" y="19145"/>
                  <a:pt x="56293" y="26575"/>
                  <a:pt x="41434" y="41434"/>
                </a:cubicBezTo>
                <a:cubicBezTo>
                  <a:pt x="26575" y="56293"/>
                  <a:pt x="19145" y="74295"/>
                  <a:pt x="19145" y="95345"/>
                </a:cubicBezTo>
                <a:cubicBezTo>
                  <a:pt x="19145" y="116396"/>
                  <a:pt x="26575" y="134398"/>
                  <a:pt x="41434" y="149257"/>
                </a:cubicBezTo>
                <a:cubicBezTo>
                  <a:pt x="56293" y="164116"/>
                  <a:pt x="74295" y="171545"/>
                  <a:pt x="95345" y="171545"/>
                </a:cubicBezTo>
                <a:cubicBezTo>
                  <a:pt x="116396" y="171545"/>
                  <a:pt x="134398" y="164116"/>
                  <a:pt x="149257" y="149257"/>
                </a:cubicBezTo>
                <a:cubicBezTo>
                  <a:pt x="164116" y="134398"/>
                  <a:pt x="171545" y="116396"/>
                  <a:pt x="171545" y="95345"/>
                </a:cubicBezTo>
                <a:cubicBezTo>
                  <a:pt x="171545" y="92488"/>
                  <a:pt x="171355" y="89630"/>
                  <a:pt x="171069" y="86773"/>
                </a:cubicBezTo>
                <a:cubicBezTo>
                  <a:pt x="170783" y="83915"/>
                  <a:pt x="170307" y="81153"/>
                  <a:pt x="169640" y="78391"/>
                </a:cubicBezTo>
                <a:lnTo>
                  <a:pt x="185166" y="62865"/>
                </a:lnTo>
                <a:cubicBezTo>
                  <a:pt x="186881" y="67913"/>
                  <a:pt x="188309" y="73152"/>
                  <a:pt x="189262" y="78581"/>
                </a:cubicBezTo>
                <a:cubicBezTo>
                  <a:pt x="190214" y="84011"/>
                  <a:pt x="190691" y="89535"/>
                  <a:pt x="190691" y="95250"/>
                </a:cubicBezTo>
                <a:cubicBezTo>
                  <a:pt x="190691" y="108395"/>
                  <a:pt x="188214" y="120777"/>
                  <a:pt x="183166" y="132398"/>
                </a:cubicBezTo>
                <a:cubicBezTo>
                  <a:pt x="178118" y="144018"/>
                  <a:pt x="171355" y="154115"/>
                  <a:pt x="162782" y="162687"/>
                </a:cubicBezTo>
                <a:cubicBezTo>
                  <a:pt x="154210" y="171259"/>
                  <a:pt x="144113" y="178022"/>
                  <a:pt x="132493" y="183071"/>
                </a:cubicBezTo>
                <a:cubicBezTo>
                  <a:pt x="120872" y="188119"/>
                  <a:pt x="108490" y="190595"/>
                  <a:pt x="95345" y="190595"/>
                </a:cubicBezTo>
                <a:close/>
                <a:moveTo>
                  <a:pt x="82010" y="139256"/>
                </a:moveTo>
                <a:lnTo>
                  <a:pt x="41529" y="98774"/>
                </a:lnTo>
                <a:lnTo>
                  <a:pt x="54864" y="85439"/>
                </a:lnTo>
                <a:lnTo>
                  <a:pt x="82010" y="112586"/>
                </a:lnTo>
                <a:lnTo>
                  <a:pt x="177260" y="17050"/>
                </a:lnTo>
                <a:lnTo>
                  <a:pt x="190595" y="30385"/>
                </a:lnTo>
                <a:lnTo>
                  <a:pt x="82010" y="139256"/>
                </a:lnTo>
                <a:close/>
              </a:path>
            </a:pathLst>
          </a:custGeom>
          <a:solidFill>
            <a:srgbClr val="58166D"/>
          </a:solidFill>
          <a:ln w="0" cap="flat">
            <a:solidFill>
              <a:srgbClr val="58166D"/>
            </a:solidFill>
            <a:prstDash val="solid"/>
            <a:miter/>
          </a:ln>
        </p:spPr>
        <p:txBody>
          <a:bodyPr rtlCol="0" anchor="ctr"/>
          <a:lstStyle/>
          <a:p>
            <a:endParaRPr lang="en-GB"/>
          </a:p>
        </p:txBody>
      </p:sp>
      <p:sp>
        <p:nvSpPr>
          <p:cNvPr id="31" name="Graphic 27">
            <a:extLst>
              <a:ext uri="{FF2B5EF4-FFF2-40B4-BE49-F238E27FC236}">
                <a16:creationId xmlns:a16="http://schemas.microsoft.com/office/drawing/2014/main" id="{8DDEFBD4-AD2C-1A34-0EA3-F4EAD10E6B60}"/>
              </a:ext>
            </a:extLst>
          </p:cNvPr>
          <p:cNvSpPr/>
          <p:nvPr/>
        </p:nvSpPr>
        <p:spPr>
          <a:xfrm>
            <a:off x="316588" y="3558751"/>
            <a:ext cx="190690" cy="190690"/>
          </a:xfrm>
          <a:custGeom>
            <a:avLst/>
            <a:gdLst>
              <a:gd name="connsiteX0" fmla="*/ 95345 w 190690"/>
              <a:gd name="connsiteY0" fmla="*/ 190691 h 190690"/>
              <a:gd name="connsiteX1" fmla="*/ 58198 w 190690"/>
              <a:gd name="connsiteY1" fmla="*/ 183166 h 190690"/>
              <a:gd name="connsiteX2" fmla="*/ 27908 w 190690"/>
              <a:gd name="connsiteY2" fmla="*/ 162782 h 190690"/>
              <a:gd name="connsiteX3" fmla="*/ 7525 w 190690"/>
              <a:gd name="connsiteY3" fmla="*/ 132493 h 190690"/>
              <a:gd name="connsiteX4" fmla="*/ 0 w 190690"/>
              <a:gd name="connsiteY4" fmla="*/ 95345 h 190690"/>
              <a:gd name="connsiteX5" fmla="*/ 7525 w 190690"/>
              <a:gd name="connsiteY5" fmla="*/ 58198 h 190690"/>
              <a:gd name="connsiteX6" fmla="*/ 27908 w 190690"/>
              <a:gd name="connsiteY6" fmla="*/ 27908 h 190690"/>
              <a:gd name="connsiteX7" fmla="*/ 58198 w 190690"/>
              <a:gd name="connsiteY7" fmla="*/ 7525 h 190690"/>
              <a:gd name="connsiteX8" fmla="*/ 95345 w 190690"/>
              <a:gd name="connsiteY8" fmla="*/ 0 h 190690"/>
              <a:gd name="connsiteX9" fmla="*/ 124682 w 190690"/>
              <a:gd name="connsiteY9" fmla="*/ 4572 h 190690"/>
              <a:gd name="connsiteX10" fmla="*/ 150209 w 190690"/>
              <a:gd name="connsiteY10" fmla="*/ 17240 h 190690"/>
              <a:gd name="connsiteX11" fmla="*/ 136398 w 190690"/>
              <a:gd name="connsiteY11" fmla="*/ 31337 h 190690"/>
              <a:gd name="connsiteX12" fmla="*/ 117062 w 190690"/>
              <a:gd name="connsiteY12" fmla="*/ 22384 h 190690"/>
              <a:gd name="connsiteX13" fmla="*/ 95345 w 190690"/>
              <a:gd name="connsiteY13" fmla="*/ 19145 h 190690"/>
              <a:gd name="connsiteX14" fmla="*/ 41434 w 190690"/>
              <a:gd name="connsiteY14" fmla="*/ 41434 h 190690"/>
              <a:gd name="connsiteX15" fmla="*/ 19145 w 190690"/>
              <a:gd name="connsiteY15" fmla="*/ 95345 h 190690"/>
              <a:gd name="connsiteX16" fmla="*/ 41434 w 190690"/>
              <a:gd name="connsiteY16" fmla="*/ 149257 h 190690"/>
              <a:gd name="connsiteX17" fmla="*/ 95345 w 190690"/>
              <a:gd name="connsiteY17" fmla="*/ 171545 h 190690"/>
              <a:gd name="connsiteX18" fmla="*/ 149257 w 190690"/>
              <a:gd name="connsiteY18" fmla="*/ 149257 h 190690"/>
              <a:gd name="connsiteX19" fmla="*/ 171545 w 190690"/>
              <a:gd name="connsiteY19" fmla="*/ 95345 h 190690"/>
              <a:gd name="connsiteX20" fmla="*/ 171069 w 190690"/>
              <a:gd name="connsiteY20" fmla="*/ 86773 h 190690"/>
              <a:gd name="connsiteX21" fmla="*/ 169640 w 190690"/>
              <a:gd name="connsiteY21" fmla="*/ 78391 h 190690"/>
              <a:gd name="connsiteX22" fmla="*/ 185166 w 190690"/>
              <a:gd name="connsiteY22" fmla="*/ 62865 h 190690"/>
              <a:gd name="connsiteX23" fmla="*/ 189262 w 190690"/>
              <a:gd name="connsiteY23" fmla="*/ 78581 h 190690"/>
              <a:gd name="connsiteX24" fmla="*/ 190691 w 190690"/>
              <a:gd name="connsiteY24" fmla="*/ 95250 h 190690"/>
              <a:gd name="connsiteX25" fmla="*/ 183166 w 190690"/>
              <a:gd name="connsiteY25" fmla="*/ 132398 h 190690"/>
              <a:gd name="connsiteX26" fmla="*/ 162782 w 190690"/>
              <a:gd name="connsiteY26" fmla="*/ 162687 h 190690"/>
              <a:gd name="connsiteX27" fmla="*/ 132493 w 190690"/>
              <a:gd name="connsiteY27" fmla="*/ 183071 h 190690"/>
              <a:gd name="connsiteX28" fmla="*/ 95345 w 190690"/>
              <a:gd name="connsiteY28" fmla="*/ 190595 h 190690"/>
              <a:gd name="connsiteX29" fmla="*/ 82010 w 190690"/>
              <a:gd name="connsiteY29" fmla="*/ 139256 h 190690"/>
              <a:gd name="connsiteX30" fmla="*/ 41529 w 190690"/>
              <a:gd name="connsiteY30" fmla="*/ 98774 h 190690"/>
              <a:gd name="connsiteX31" fmla="*/ 54864 w 190690"/>
              <a:gd name="connsiteY31" fmla="*/ 85439 h 190690"/>
              <a:gd name="connsiteX32" fmla="*/ 82010 w 190690"/>
              <a:gd name="connsiteY32" fmla="*/ 112586 h 190690"/>
              <a:gd name="connsiteX33" fmla="*/ 177260 w 190690"/>
              <a:gd name="connsiteY33" fmla="*/ 17050 h 190690"/>
              <a:gd name="connsiteX34" fmla="*/ 190595 w 190690"/>
              <a:gd name="connsiteY34" fmla="*/ 30385 h 190690"/>
              <a:gd name="connsiteX35" fmla="*/ 82010 w 190690"/>
              <a:gd name="connsiteY35" fmla="*/ 139256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690" h="190690">
                <a:moveTo>
                  <a:pt x="95345" y="190691"/>
                </a:moveTo>
                <a:cubicBezTo>
                  <a:pt x="82201" y="190691"/>
                  <a:pt x="69818" y="188214"/>
                  <a:pt x="58198" y="183166"/>
                </a:cubicBezTo>
                <a:cubicBezTo>
                  <a:pt x="46577" y="178118"/>
                  <a:pt x="36481" y="171355"/>
                  <a:pt x="27908" y="162782"/>
                </a:cubicBezTo>
                <a:cubicBezTo>
                  <a:pt x="19336" y="154210"/>
                  <a:pt x="12573" y="144113"/>
                  <a:pt x="7525" y="132493"/>
                </a:cubicBezTo>
                <a:cubicBezTo>
                  <a:pt x="2477" y="120872"/>
                  <a:pt x="0" y="108490"/>
                  <a:pt x="0" y="95345"/>
                </a:cubicBezTo>
                <a:cubicBezTo>
                  <a:pt x="0" y="82201"/>
                  <a:pt x="2477" y="69818"/>
                  <a:pt x="7525" y="58198"/>
                </a:cubicBezTo>
                <a:cubicBezTo>
                  <a:pt x="12573" y="46577"/>
                  <a:pt x="19336" y="36481"/>
                  <a:pt x="27908" y="27908"/>
                </a:cubicBezTo>
                <a:cubicBezTo>
                  <a:pt x="36481" y="19336"/>
                  <a:pt x="46577" y="12573"/>
                  <a:pt x="58198" y="7525"/>
                </a:cubicBezTo>
                <a:cubicBezTo>
                  <a:pt x="69818" y="2477"/>
                  <a:pt x="82201" y="0"/>
                  <a:pt x="95345" y="0"/>
                </a:cubicBezTo>
                <a:cubicBezTo>
                  <a:pt x="105632" y="0"/>
                  <a:pt x="115443" y="1524"/>
                  <a:pt x="124682" y="4572"/>
                </a:cubicBezTo>
                <a:cubicBezTo>
                  <a:pt x="133922" y="7620"/>
                  <a:pt x="142399" y="11811"/>
                  <a:pt x="150209" y="17240"/>
                </a:cubicBezTo>
                <a:lnTo>
                  <a:pt x="136398" y="31337"/>
                </a:lnTo>
                <a:cubicBezTo>
                  <a:pt x="130397" y="27527"/>
                  <a:pt x="123920" y="24575"/>
                  <a:pt x="117062" y="22384"/>
                </a:cubicBezTo>
                <a:cubicBezTo>
                  <a:pt x="110204" y="20193"/>
                  <a:pt x="102965" y="19145"/>
                  <a:pt x="95345" y="19145"/>
                </a:cubicBezTo>
                <a:cubicBezTo>
                  <a:pt x="74200" y="19145"/>
                  <a:pt x="56293" y="26575"/>
                  <a:pt x="41434" y="41434"/>
                </a:cubicBezTo>
                <a:cubicBezTo>
                  <a:pt x="26575" y="56293"/>
                  <a:pt x="19145" y="74295"/>
                  <a:pt x="19145" y="95345"/>
                </a:cubicBezTo>
                <a:cubicBezTo>
                  <a:pt x="19145" y="116396"/>
                  <a:pt x="26575" y="134398"/>
                  <a:pt x="41434" y="149257"/>
                </a:cubicBezTo>
                <a:cubicBezTo>
                  <a:pt x="56293" y="164116"/>
                  <a:pt x="74295" y="171545"/>
                  <a:pt x="95345" y="171545"/>
                </a:cubicBezTo>
                <a:cubicBezTo>
                  <a:pt x="116396" y="171545"/>
                  <a:pt x="134398" y="164116"/>
                  <a:pt x="149257" y="149257"/>
                </a:cubicBezTo>
                <a:cubicBezTo>
                  <a:pt x="164116" y="134398"/>
                  <a:pt x="171545" y="116396"/>
                  <a:pt x="171545" y="95345"/>
                </a:cubicBezTo>
                <a:cubicBezTo>
                  <a:pt x="171545" y="92488"/>
                  <a:pt x="171355" y="89630"/>
                  <a:pt x="171069" y="86773"/>
                </a:cubicBezTo>
                <a:cubicBezTo>
                  <a:pt x="170783" y="83915"/>
                  <a:pt x="170307" y="81153"/>
                  <a:pt x="169640" y="78391"/>
                </a:cubicBezTo>
                <a:lnTo>
                  <a:pt x="185166" y="62865"/>
                </a:lnTo>
                <a:cubicBezTo>
                  <a:pt x="186881" y="67913"/>
                  <a:pt x="188309" y="73152"/>
                  <a:pt x="189262" y="78581"/>
                </a:cubicBezTo>
                <a:cubicBezTo>
                  <a:pt x="190214" y="84011"/>
                  <a:pt x="190691" y="89535"/>
                  <a:pt x="190691" y="95250"/>
                </a:cubicBezTo>
                <a:cubicBezTo>
                  <a:pt x="190691" y="108395"/>
                  <a:pt x="188214" y="120777"/>
                  <a:pt x="183166" y="132398"/>
                </a:cubicBezTo>
                <a:cubicBezTo>
                  <a:pt x="178118" y="144018"/>
                  <a:pt x="171355" y="154115"/>
                  <a:pt x="162782" y="162687"/>
                </a:cubicBezTo>
                <a:cubicBezTo>
                  <a:pt x="154210" y="171259"/>
                  <a:pt x="144113" y="178022"/>
                  <a:pt x="132493" y="183071"/>
                </a:cubicBezTo>
                <a:cubicBezTo>
                  <a:pt x="120872" y="188119"/>
                  <a:pt x="108490" y="190595"/>
                  <a:pt x="95345" y="190595"/>
                </a:cubicBezTo>
                <a:close/>
                <a:moveTo>
                  <a:pt x="82010" y="139256"/>
                </a:moveTo>
                <a:lnTo>
                  <a:pt x="41529" y="98774"/>
                </a:lnTo>
                <a:lnTo>
                  <a:pt x="54864" y="85439"/>
                </a:lnTo>
                <a:lnTo>
                  <a:pt x="82010" y="112586"/>
                </a:lnTo>
                <a:lnTo>
                  <a:pt x="177260" y="17050"/>
                </a:lnTo>
                <a:lnTo>
                  <a:pt x="190595" y="30385"/>
                </a:lnTo>
                <a:lnTo>
                  <a:pt x="82010" y="139256"/>
                </a:lnTo>
                <a:close/>
              </a:path>
            </a:pathLst>
          </a:custGeom>
          <a:solidFill>
            <a:srgbClr val="58166D"/>
          </a:solidFill>
          <a:ln w="0" cap="flat">
            <a:solidFill>
              <a:srgbClr val="58166D"/>
            </a:solidFill>
            <a:prstDash val="solid"/>
            <a:miter/>
          </a:ln>
        </p:spPr>
        <p:txBody>
          <a:bodyPr rtlCol="0" anchor="ctr"/>
          <a:lstStyle/>
          <a:p>
            <a:endParaRPr lang="en-GB"/>
          </a:p>
        </p:txBody>
      </p:sp>
      <p:sp>
        <p:nvSpPr>
          <p:cNvPr id="32" name="Graphic 28">
            <a:extLst>
              <a:ext uri="{FF2B5EF4-FFF2-40B4-BE49-F238E27FC236}">
                <a16:creationId xmlns:a16="http://schemas.microsoft.com/office/drawing/2014/main" id="{DBD1E5CE-0E4E-05A9-87E1-9E8170AFF766}"/>
              </a:ext>
            </a:extLst>
          </p:cNvPr>
          <p:cNvSpPr/>
          <p:nvPr/>
        </p:nvSpPr>
        <p:spPr>
          <a:xfrm>
            <a:off x="316588" y="3970471"/>
            <a:ext cx="190690" cy="190690"/>
          </a:xfrm>
          <a:custGeom>
            <a:avLst/>
            <a:gdLst>
              <a:gd name="connsiteX0" fmla="*/ 95345 w 190690"/>
              <a:gd name="connsiteY0" fmla="*/ 190691 h 190690"/>
              <a:gd name="connsiteX1" fmla="*/ 58198 w 190690"/>
              <a:gd name="connsiteY1" fmla="*/ 183166 h 190690"/>
              <a:gd name="connsiteX2" fmla="*/ 27908 w 190690"/>
              <a:gd name="connsiteY2" fmla="*/ 162782 h 190690"/>
              <a:gd name="connsiteX3" fmla="*/ 7525 w 190690"/>
              <a:gd name="connsiteY3" fmla="*/ 132493 h 190690"/>
              <a:gd name="connsiteX4" fmla="*/ 0 w 190690"/>
              <a:gd name="connsiteY4" fmla="*/ 95345 h 190690"/>
              <a:gd name="connsiteX5" fmla="*/ 7525 w 190690"/>
              <a:gd name="connsiteY5" fmla="*/ 58198 h 190690"/>
              <a:gd name="connsiteX6" fmla="*/ 27908 w 190690"/>
              <a:gd name="connsiteY6" fmla="*/ 27908 h 190690"/>
              <a:gd name="connsiteX7" fmla="*/ 58198 w 190690"/>
              <a:gd name="connsiteY7" fmla="*/ 7525 h 190690"/>
              <a:gd name="connsiteX8" fmla="*/ 95345 w 190690"/>
              <a:gd name="connsiteY8" fmla="*/ 0 h 190690"/>
              <a:gd name="connsiteX9" fmla="*/ 124682 w 190690"/>
              <a:gd name="connsiteY9" fmla="*/ 4572 h 190690"/>
              <a:gd name="connsiteX10" fmla="*/ 150209 w 190690"/>
              <a:gd name="connsiteY10" fmla="*/ 17240 h 190690"/>
              <a:gd name="connsiteX11" fmla="*/ 136398 w 190690"/>
              <a:gd name="connsiteY11" fmla="*/ 31337 h 190690"/>
              <a:gd name="connsiteX12" fmla="*/ 117062 w 190690"/>
              <a:gd name="connsiteY12" fmla="*/ 22384 h 190690"/>
              <a:gd name="connsiteX13" fmla="*/ 95345 w 190690"/>
              <a:gd name="connsiteY13" fmla="*/ 19145 h 190690"/>
              <a:gd name="connsiteX14" fmla="*/ 41434 w 190690"/>
              <a:gd name="connsiteY14" fmla="*/ 41434 h 190690"/>
              <a:gd name="connsiteX15" fmla="*/ 19145 w 190690"/>
              <a:gd name="connsiteY15" fmla="*/ 95345 h 190690"/>
              <a:gd name="connsiteX16" fmla="*/ 41434 w 190690"/>
              <a:gd name="connsiteY16" fmla="*/ 149257 h 190690"/>
              <a:gd name="connsiteX17" fmla="*/ 95345 w 190690"/>
              <a:gd name="connsiteY17" fmla="*/ 171545 h 190690"/>
              <a:gd name="connsiteX18" fmla="*/ 149257 w 190690"/>
              <a:gd name="connsiteY18" fmla="*/ 149257 h 190690"/>
              <a:gd name="connsiteX19" fmla="*/ 171545 w 190690"/>
              <a:gd name="connsiteY19" fmla="*/ 95345 h 190690"/>
              <a:gd name="connsiteX20" fmla="*/ 171069 w 190690"/>
              <a:gd name="connsiteY20" fmla="*/ 86773 h 190690"/>
              <a:gd name="connsiteX21" fmla="*/ 169640 w 190690"/>
              <a:gd name="connsiteY21" fmla="*/ 78391 h 190690"/>
              <a:gd name="connsiteX22" fmla="*/ 185166 w 190690"/>
              <a:gd name="connsiteY22" fmla="*/ 62865 h 190690"/>
              <a:gd name="connsiteX23" fmla="*/ 189262 w 190690"/>
              <a:gd name="connsiteY23" fmla="*/ 78581 h 190690"/>
              <a:gd name="connsiteX24" fmla="*/ 190691 w 190690"/>
              <a:gd name="connsiteY24" fmla="*/ 95250 h 190690"/>
              <a:gd name="connsiteX25" fmla="*/ 183166 w 190690"/>
              <a:gd name="connsiteY25" fmla="*/ 132398 h 190690"/>
              <a:gd name="connsiteX26" fmla="*/ 162782 w 190690"/>
              <a:gd name="connsiteY26" fmla="*/ 162687 h 190690"/>
              <a:gd name="connsiteX27" fmla="*/ 132493 w 190690"/>
              <a:gd name="connsiteY27" fmla="*/ 183071 h 190690"/>
              <a:gd name="connsiteX28" fmla="*/ 95345 w 190690"/>
              <a:gd name="connsiteY28" fmla="*/ 190595 h 190690"/>
              <a:gd name="connsiteX29" fmla="*/ 82010 w 190690"/>
              <a:gd name="connsiteY29" fmla="*/ 139256 h 190690"/>
              <a:gd name="connsiteX30" fmla="*/ 41529 w 190690"/>
              <a:gd name="connsiteY30" fmla="*/ 98774 h 190690"/>
              <a:gd name="connsiteX31" fmla="*/ 54864 w 190690"/>
              <a:gd name="connsiteY31" fmla="*/ 85439 h 190690"/>
              <a:gd name="connsiteX32" fmla="*/ 82010 w 190690"/>
              <a:gd name="connsiteY32" fmla="*/ 112586 h 190690"/>
              <a:gd name="connsiteX33" fmla="*/ 177260 w 190690"/>
              <a:gd name="connsiteY33" fmla="*/ 17050 h 190690"/>
              <a:gd name="connsiteX34" fmla="*/ 190595 w 190690"/>
              <a:gd name="connsiteY34" fmla="*/ 30385 h 190690"/>
              <a:gd name="connsiteX35" fmla="*/ 82010 w 190690"/>
              <a:gd name="connsiteY35" fmla="*/ 139256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690" h="190690">
                <a:moveTo>
                  <a:pt x="95345" y="190691"/>
                </a:moveTo>
                <a:cubicBezTo>
                  <a:pt x="82201" y="190691"/>
                  <a:pt x="69818" y="188214"/>
                  <a:pt x="58198" y="183166"/>
                </a:cubicBezTo>
                <a:cubicBezTo>
                  <a:pt x="46577" y="178118"/>
                  <a:pt x="36481" y="171355"/>
                  <a:pt x="27908" y="162782"/>
                </a:cubicBezTo>
                <a:cubicBezTo>
                  <a:pt x="19336" y="154210"/>
                  <a:pt x="12573" y="144113"/>
                  <a:pt x="7525" y="132493"/>
                </a:cubicBezTo>
                <a:cubicBezTo>
                  <a:pt x="2477" y="120872"/>
                  <a:pt x="0" y="108490"/>
                  <a:pt x="0" y="95345"/>
                </a:cubicBezTo>
                <a:cubicBezTo>
                  <a:pt x="0" y="82201"/>
                  <a:pt x="2477" y="69818"/>
                  <a:pt x="7525" y="58198"/>
                </a:cubicBezTo>
                <a:cubicBezTo>
                  <a:pt x="12573" y="46577"/>
                  <a:pt x="19336" y="36481"/>
                  <a:pt x="27908" y="27908"/>
                </a:cubicBezTo>
                <a:cubicBezTo>
                  <a:pt x="36481" y="19336"/>
                  <a:pt x="46577" y="12573"/>
                  <a:pt x="58198" y="7525"/>
                </a:cubicBezTo>
                <a:cubicBezTo>
                  <a:pt x="69818" y="2477"/>
                  <a:pt x="82201" y="0"/>
                  <a:pt x="95345" y="0"/>
                </a:cubicBezTo>
                <a:cubicBezTo>
                  <a:pt x="105632" y="0"/>
                  <a:pt x="115443" y="1524"/>
                  <a:pt x="124682" y="4572"/>
                </a:cubicBezTo>
                <a:cubicBezTo>
                  <a:pt x="133922" y="7620"/>
                  <a:pt x="142399" y="11811"/>
                  <a:pt x="150209" y="17240"/>
                </a:cubicBezTo>
                <a:lnTo>
                  <a:pt x="136398" y="31337"/>
                </a:lnTo>
                <a:cubicBezTo>
                  <a:pt x="130397" y="27527"/>
                  <a:pt x="123920" y="24575"/>
                  <a:pt x="117062" y="22384"/>
                </a:cubicBezTo>
                <a:cubicBezTo>
                  <a:pt x="110204" y="20193"/>
                  <a:pt x="102965" y="19145"/>
                  <a:pt x="95345" y="19145"/>
                </a:cubicBezTo>
                <a:cubicBezTo>
                  <a:pt x="74200" y="19145"/>
                  <a:pt x="56293" y="26575"/>
                  <a:pt x="41434" y="41434"/>
                </a:cubicBezTo>
                <a:cubicBezTo>
                  <a:pt x="26575" y="56293"/>
                  <a:pt x="19145" y="74295"/>
                  <a:pt x="19145" y="95345"/>
                </a:cubicBezTo>
                <a:cubicBezTo>
                  <a:pt x="19145" y="116396"/>
                  <a:pt x="26575" y="134398"/>
                  <a:pt x="41434" y="149257"/>
                </a:cubicBezTo>
                <a:cubicBezTo>
                  <a:pt x="56293" y="164116"/>
                  <a:pt x="74295" y="171545"/>
                  <a:pt x="95345" y="171545"/>
                </a:cubicBezTo>
                <a:cubicBezTo>
                  <a:pt x="116396" y="171545"/>
                  <a:pt x="134398" y="164116"/>
                  <a:pt x="149257" y="149257"/>
                </a:cubicBezTo>
                <a:cubicBezTo>
                  <a:pt x="164116" y="134398"/>
                  <a:pt x="171545" y="116396"/>
                  <a:pt x="171545" y="95345"/>
                </a:cubicBezTo>
                <a:cubicBezTo>
                  <a:pt x="171545" y="92488"/>
                  <a:pt x="171355" y="89630"/>
                  <a:pt x="171069" y="86773"/>
                </a:cubicBezTo>
                <a:cubicBezTo>
                  <a:pt x="170783" y="83915"/>
                  <a:pt x="170307" y="81153"/>
                  <a:pt x="169640" y="78391"/>
                </a:cubicBezTo>
                <a:lnTo>
                  <a:pt x="185166" y="62865"/>
                </a:lnTo>
                <a:cubicBezTo>
                  <a:pt x="186881" y="67913"/>
                  <a:pt x="188309" y="73152"/>
                  <a:pt x="189262" y="78581"/>
                </a:cubicBezTo>
                <a:cubicBezTo>
                  <a:pt x="190214" y="84011"/>
                  <a:pt x="190691" y="89535"/>
                  <a:pt x="190691" y="95250"/>
                </a:cubicBezTo>
                <a:cubicBezTo>
                  <a:pt x="190691" y="108395"/>
                  <a:pt x="188214" y="120777"/>
                  <a:pt x="183166" y="132398"/>
                </a:cubicBezTo>
                <a:cubicBezTo>
                  <a:pt x="178118" y="144018"/>
                  <a:pt x="171355" y="154115"/>
                  <a:pt x="162782" y="162687"/>
                </a:cubicBezTo>
                <a:cubicBezTo>
                  <a:pt x="154210" y="171259"/>
                  <a:pt x="144113" y="178022"/>
                  <a:pt x="132493" y="183071"/>
                </a:cubicBezTo>
                <a:cubicBezTo>
                  <a:pt x="120872" y="188119"/>
                  <a:pt x="108490" y="190595"/>
                  <a:pt x="95345" y="190595"/>
                </a:cubicBezTo>
                <a:close/>
                <a:moveTo>
                  <a:pt x="82010" y="139256"/>
                </a:moveTo>
                <a:lnTo>
                  <a:pt x="41529" y="98774"/>
                </a:lnTo>
                <a:lnTo>
                  <a:pt x="54864" y="85439"/>
                </a:lnTo>
                <a:lnTo>
                  <a:pt x="82010" y="112586"/>
                </a:lnTo>
                <a:lnTo>
                  <a:pt x="177260" y="17050"/>
                </a:lnTo>
                <a:lnTo>
                  <a:pt x="190595" y="30385"/>
                </a:lnTo>
                <a:lnTo>
                  <a:pt x="82010" y="139256"/>
                </a:lnTo>
                <a:close/>
              </a:path>
            </a:pathLst>
          </a:custGeom>
          <a:solidFill>
            <a:srgbClr val="58166D"/>
          </a:solidFill>
          <a:ln w="0" cap="flat">
            <a:solidFill>
              <a:srgbClr val="58166D"/>
            </a:solidFill>
            <a:prstDash val="solid"/>
            <a:miter/>
          </a:ln>
        </p:spPr>
        <p:txBody>
          <a:bodyPr rtlCol="0" anchor="ctr"/>
          <a:lstStyle/>
          <a:p>
            <a:endParaRPr lang="en-GB" dirty="0"/>
          </a:p>
        </p:txBody>
      </p:sp>
      <p:sp>
        <p:nvSpPr>
          <p:cNvPr id="34" name="Graphic 28">
            <a:extLst>
              <a:ext uri="{FF2B5EF4-FFF2-40B4-BE49-F238E27FC236}">
                <a16:creationId xmlns:a16="http://schemas.microsoft.com/office/drawing/2014/main" id="{CBAAEFF4-2092-43DC-494E-1F0320DE6EF8}"/>
              </a:ext>
            </a:extLst>
          </p:cNvPr>
          <p:cNvSpPr/>
          <p:nvPr/>
        </p:nvSpPr>
        <p:spPr>
          <a:xfrm>
            <a:off x="316588" y="4382191"/>
            <a:ext cx="190690" cy="190690"/>
          </a:xfrm>
          <a:custGeom>
            <a:avLst/>
            <a:gdLst>
              <a:gd name="connsiteX0" fmla="*/ 95345 w 190690"/>
              <a:gd name="connsiteY0" fmla="*/ 190691 h 190690"/>
              <a:gd name="connsiteX1" fmla="*/ 58198 w 190690"/>
              <a:gd name="connsiteY1" fmla="*/ 183166 h 190690"/>
              <a:gd name="connsiteX2" fmla="*/ 27908 w 190690"/>
              <a:gd name="connsiteY2" fmla="*/ 162782 h 190690"/>
              <a:gd name="connsiteX3" fmla="*/ 7525 w 190690"/>
              <a:gd name="connsiteY3" fmla="*/ 132493 h 190690"/>
              <a:gd name="connsiteX4" fmla="*/ 0 w 190690"/>
              <a:gd name="connsiteY4" fmla="*/ 95345 h 190690"/>
              <a:gd name="connsiteX5" fmla="*/ 7525 w 190690"/>
              <a:gd name="connsiteY5" fmla="*/ 58198 h 190690"/>
              <a:gd name="connsiteX6" fmla="*/ 27908 w 190690"/>
              <a:gd name="connsiteY6" fmla="*/ 27908 h 190690"/>
              <a:gd name="connsiteX7" fmla="*/ 58198 w 190690"/>
              <a:gd name="connsiteY7" fmla="*/ 7525 h 190690"/>
              <a:gd name="connsiteX8" fmla="*/ 95345 w 190690"/>
              <a:gd name="connsiteY8" fmla="*/ 0 h 190690"/>
              <a:gd name="connsiteX9" fmla="*/ 124682 w 190690"/>
              <a:gd name="connsiteY9" fmla="*/ 4572 h 190690"/>
              <a:gd name="connsiteX10" fmla="*/ 150209 w 190690"/>
              <a:gd name="connsiteY10" fmla="*/ 17240 h 190690"/>
              <a:gd name="connsiteX11" fmla="*/ 136398 w 190690"/>
              <a:gd name="connsiteY11" fmla="*/ 31337 h 190690"/>
              <a:gd name="connsiteX12" fmla="*/ 117062 w 190690"/>
              <a:gd name="connsiteY12" fmla="*/ 22384 h 190690"/>
              <a:gd name="connsiteX13" fmla="*/ 95345 w 190690"/>
              <a:gd name="connsiteY13" fmla="*/ 19145 h 190690"/>
              <a:gd name="connsiteX14" fmla="*/ 41434 w 190690"/>
              <a:gd name="connsiteY14" fmla="*/ 41434 h 190690"/>
              <a:gd name="connsiteX15" fmla="*/ 19145 w 190690"/>
              <a:gd name="connsiteY15" fmla="*/ 95345 h 190690"/>
              <a:gd name="connsiteX16" fmla="*/ 41434 w 190690"/>
              <a:gd name="connsiteY16" fmla="*/ 149257 h 190690"/>
              <a:gd name="connsiteX17" fmla="*/ 95345 w 190690"/>
              <a:gd name="connsiteY17" fmla="*/ 171545 h 190690"/>
              <a:gd name="connsiteX18" fmla="*/ 149257 w 190690"/>
              <a:gd name="connsiteY18" fmla="*/ 149257 h 190690"/>
              <a:gd name="connsiteX19" fmla="*/ 171545 w 190690"/>
              <a:gd name="connsiteY19" fmla="*/ 95345 h 190690"/>
              <a:gd name="connsiteX20" fmla="*/ 171069 w 190690"/>
              <a:gd name="connsiteY20" fmla="*/ 86773 h 190690"/>
              <a:gd name="connsiteX21" fmla="*/ 169640 w 190690"/>
              <a:gd name="connsiteY21" fmla="*/ 78391 h 190690"/>
              <a:gd name="connsiteX22" fmla="*/ 185166 w 190690"/>
              <a:gd name="connsiteY22" fmla="*/ 62865 h 190690"/>
              <a:gd name="connsiteX23" fmla="*/ 189262 w 190690"/>
              <a:gd name="connsiteY23" fmla="*/ 78581 h 190690"/>
              <a:gd name="connsiteX24" fmla="*/ 190691 w 190690"/>
              <a:gd name="connsiteY24" fmla="*/ 95250 h 190690"/>
              <a:gd name="connsiteX25" fmla="*/ 183166 w 190690"/>
              <a:gd name="connsiteY25" fmla="*/ 132398 h 190690"/>
              <a:gd name="connsiteX26" fmla="*/ 162782 w 190690"/>
              <a:gd name="connsiteY26" fmla="*/ 162687 h 190690"/>
              <a:gd name="connsiteX27" fmla="*/ 132493 w 190690"/>
              <a:gd name="connsiteY27" fmla="*/ 183071 h 190690"/>
              <a:gd name="connsiteX28" fmla="*/ 95345 w 190690"/>
              <a:gd name="connsiteY28" fmla="*/ 190595 h 190690"/>
              <a:gd name="connsiteX29" fmla="*/ 82010 w 190690"/>
              <a:gd name="connsiteY29" fmla="*/ 139256 h 190690"/>
              <a:gd name="connsiteX30" fmla="*/ 41529 w 190690"/>
              <a:gd name="connsiteY30" fmla="*/ 98774 h 190690"/>
              <a:gd name="connsiteX31" fmla="*/ 54864 w 190690"/>
              <a:gd name="connsiteY31" fmla="*/ 85439 h 190690"/>
              <a:gd name="connsiteX32" fmla="*/ 82010 w 190690"/>
              <a:gd name="connsiteY32" fmla="*/ 112586 h 190690"/>
              <a:gd name="connsiteX33" fmla="*/ 177260 w 190690"/>
              <a:gd name="connsiteY33" fmla="*/ 17050 h 190690"/>
              <a:gd name="connsiteX34" fmla="*/ 190595 w 190690"/>
              <a:gd name="connsiteY34" fmla="*/ 30385 h 190690"/>
              <a:gd name="connsiteX35" fmla="*/ 82010 w 190690"/>
              <a:gd name="connsiteY35" fmla="*/ 139256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690" h="190690">
                <a:moveTo>
                  <a:pt x="95345" y="190691"/>
                </a:moveTo>
                <a:cubicBezTo>
                  <a:pt x="82201" y="190691"/>
                  <a:pt x="69818" y="188214"/>
                  <a:pt x="58198" y="183166"/>
                </a:cubicBezTo>
                <a:cubicBezTo>
                  <a:pt x="46577" y="178118"/>
                  <a:pt x="36481" y="171355"/>
                  <a:pt x="27908" y="162782"/>
                </a:cubicBezTo>
                <a:cubicBezTo>
                  <a:pt x="19336" y="154210"/>
                  <a:pt x="12573" y="144113"/>
                  <a:pt x="7525" y="132493"/>
                </a:cubicBezTo>
                <a:cubicBezTo>
                  <a:pt x="2477" y="120872"/>
                  <a:pt x="0" y="108490"/>
                  <a:pt x="0" y="95345"/>
                </a:cubicBezTo>
                <a:cubicBezTo>
                  <a:pt x="0" y="82201"/>
                  <a:pt x="2477" y="69818"/>
                  <a:pt x="7525" y="58198"/>
                </a:cubicBezTo>
                <a:cubicBezTo>
                  <a:pt x="12573" y="46577"/>
                  <a:pt x="19336" y="36481"/>
                  <a:pt x="27908" y="27908"/>
                </a:cubicBezTo>
                <a:cubicBezTo>
                  <a:pt x="36481" y="19336"/>
                  <a:pt x="46577" y="12573"/>
                  <a:pt x="58198" y="7525"/>
                </a:cubicBezTo>
                <a:cubicBezTo>
                  <a:pt x="69818" y="2477"/>
                  <a:pt x="82201" y="0"/>
                  <a:pt x="95345" y="0"/>
                </a:cubicBezTo>
                <a:cubicBezTo>
                  <a:pt x="105632" y="0"/>
                  <a:pt x="115443" y="1524"/>
                  <a:pt x="124682" y="4572"/>
                </a:cubicBezTo>
                <a:cubicBezTo>
                  <a:pt x="133922" y="7620"/>
                  <a:pt x="142399" y="11811"/>
                  <a:pt x="150209" y="17240"/>
                </a:cubicBezTo>
                <a:lnTo>
                  <a:pt x="136398" y="31337"/>
                </a:lnTo>
                <a:cubicBezTo>
                  <a:pt x="130397" y="27527"/>
                  <a:pt x="123920" y="24575"/>
                  <a:pt x="117062" y="22384"/>
                </a:cubicBezTo>
                <a:cubicBezTo>
                  <a:pt x="110204" y="20193"/>
                  <a:pt x="102965" y="19145"/>
                  <a:pt x="95345" y="19145"/>
                </a:cubicBezTo>
                <a:cubicBezTo>
                  <a:pt x="74200" y="19145"/>
                  <a:pt x="56293" y="26575"/>
                  <a:pt x="41434" y="41434"/>
                </a:cubicBezTo>
                <a:cubicBezTo>
                  <a:pt x="26575" y="56293"/>
                  <a:pt x="19145" y="74295"/>
                  <a:pt x="19145" y="95345"/>
                </a:cubicBezTo>
                <a:cubicBezTo>
                  <a:pt x="19145" y="116396"/>
                  <a:pt x="26575" y="134398"/>
                  <a:pt x="41434" y="149257"/>
                </a:cubicBezTo>
                <a:cubicBezTo>
                  <a:pt x="56293" y="164116"/>
                  <a:pt x="74295" y="171545"/>
                  <a:pt x="95345" y="171545"/>
                </a:cubicBezTo>
                <a:cubicBezTo>
                  <a:pt x="116396" y="171545"/>
                  <a:pt x="134398" y="164116"/>
                  <a:pt x="149257" y="149257"/>
                </a:cubicBezTo>
                <a:cubicBezTo>
                  <a:pt x="164116" y="134398"/>
                  <a:pt x="171545" y="116396"/>
                  <a:pt x="171545" y="95345"/>
                </a:cubicBezTo>
                <a:cubicBezTo>
                  <a:pt x="171545" y="92488"/>
                  <a:pt x="171355" y="89630"/>
                  <a:pt x="171069" y="86773"/>
                </a:cubicBezTo>
                <a:cubicBezTo>
                  <a:pt x="170783" y="83915"/>
                  <a:pt x="170307" y="81153"/>
                  <a:pt x="169640" y="78391"/>
                </a:cubicBezTo>
                <a:lnTo>
                  <a:pt x="185166" y="62865"/>
                </a:lnTo>
                <a:cubicBezTo>
                  <a:pt x="186881" y="67913"/>
                  <a:pt x="188309" y="73152"/>
                  <a:pt x="189262" y="78581"/>
                </a:cubicBezTo>
                <a:cubicBezTo>
                  <a:pt x="190214" y="84011"/>
                  <a:pt x="190691" y="89535"/>
                  <a:pt x="190691" y="95250"/>
                </a:cubicBezTo>
                <a:cubicBezTo>
                  <a:pt x="190691" y="108395"/>
                  <a:pt x="188214" y="120777"/>
                  <a:pt x="183166" y="132398"/>
                </a:cubicBezTo>
                <a:cubicBezTo>
                  <a:pt x="178118" y="144018"/>
                  <a:pt x="171355" y="154115"/>
                  <a:pt x="162782" y="162687"/>
                </a:cubicBezTo>
                <a:cubicBezTo>
                  <a:pt x="154210" y="171259"/>
                  <a:pt x="144113" y="178022"/>
                  <a:pt x="132493" y="183071"/>
                </a:cubicBezTo>
                <a:cubicBezTo>
                  <a:pt x="120872" y="188119"/>
                  <a:pt x="108490" y="190595"/>
                  <a:pt x="95345" y="190595"/>
                </a:cubicBezTo>
                <a:close/>
                <a:moveTo>
                  <a:pt x="82010" y="139256"/>
                </a:moveTo>
                <a:lnTo>
                  <a:pt x="41529" y="98774"/>
                </a:lnTo>
                <a:lnTo>
                  <a:pt x="54864" y="85439"/>
                </a:lnTo>
                <a:lnTo>
                  <a:pt x="82010" y="112586"/>
                </a:lnTo>
                <a:lnTo>
                  <a:pt x="177260" y="17050"/>
                </a:lnTo>
                <a:lnTo>
                  <a:pt x="190595" y="30385"/>
                </a:lnTo>
                <a:lnTo>
                  <a:pt x="82010" y="139256"/>
                </a:lnTo>
                <a:close/>
              </a:path>
            </a:pathLst>
          </a:custGeom>
          <a:solidFill>
            <a:srgbClr val="58166D"/>
          </a:solidFill>
          <a:ln w="0" cap="flat">
            <a:solidFill>
              <a:srgbClr val="58166D"/>
            </a:solidFill>
            <a:prstDash val="solid"/>
            <a:miter/>
          </a:ln>
        </p:spPr>
        <p:txBody>
          <a:bodyPr rtlCol="0" anchor="ctr"/>
          <a:lstStyle/>
          <a:p>
            <a:endParaRPr lang="en-GB" dirty="0">
              <a:solidFill>
                <a:srgbClr val="58166D"/>
              </a:solidFill>
            </a:endParaRPr>
          </a:p>
        </p:txBody>
      </p:sp>
      <p:sp>
        <p:nvSpPr>
          <p:cNvPr id="36" name="TextBox 35">
            <a:extLst>
              <a:ext uri="{FF2B5EF4-FFF2-40B4-BE49-F238E27FC236}">
                <a16:creationId xmlns:a16="http://schemas.microsoft.com/office/drawing/2014/main" id="{783D1ECC-B96D-9CDF-417C-EC800896426F}"/>
              </a:ext>
            </a:extLst>
          </p:cNvPr>
          <p:cNvSpPr txBox="1"/>
          <p:nvPr/>
        </p:nvSpPr>
        <p:spPr>
          <a:xfrm>
            <a:off x="300037" y="5644473"/>
            <a:ext cx="11589562" cy="369332"/>
          </a:xfrm>
          <a:prstGeom prst="rect">
            <a:avLst/>
          </a:prstGeom>
          <a:noFill/>
        </p:spPr>
        <p:txBody>
          <a:bodyPr wrap="square" lIns="0" tIns="0" rIns="0" bIns="0">
            <a:spAutoFit/>
          </a:bodyPr>
          <a:lstStyle/>
          <a:p>
            <a:pPr fontAlgn="base">
              <a:spcBef>
                <a:spcPct val="0"/>
              </a:spcBef>
              <a:spcAft>
                <a:spcPct val="0"/>
              </a:spcAft>
            </a:pPr>
            <a:r>
              <a:rPr lang="en-US" sz="1200" b="1" baseline="0" dirty="0">
                <a:latin typeface="+mn-lt"/>
                <a:ea typeface="Fira Sans" panose="020B0503050000020004" pitchFamily="34" charset="0"/>
                <a:cs typeface="Arial" charset="0"/>
              </a:rPr>
              <a:t>Procedure: </a:t>
            </a:r>
            <a:r>
              <a:rPr lang="en-US" sz="1200" b="0" baseline="0" dirty="0">
                <a:latin typeface="+mn-lt"/>
                <a:ea typeface="Fira Sans" panose="020B0503050000020004" pitchFamily="34" charset="0"/>
                <a:cs typeface="Arial" charset="0"/>
              </a:rPr>
              <a:t>Stability data were assessed in standardized shampoos over 3 month at 5°C, RT and 43°C with 1% and 3% of respective polymer.</a:t>
            </a:r>
            <a:br>
              <a:rPr lang="en-US" sz="1200" b="0" baseline="0" dirty="0">
                <a:latin typeface="+mn-lt"/>
                <a:ea typeface="Fira Sans" panose="020B0503050000020004" pitchFamily="34" charset="0"/>
                <a:cs typeface="Arial" charset="0"/>
              </a:rPr>
            </a:br>
            <a:r>
              <a:rPr lang="en-US" sz="1200" b="0" baseline="0" dirty="0">
                <a:latin typeface="+mn-lt"/>
                <a:ea typeface="Fira Sans" panose="020B0503050000020004" pitchFamily="34" charset="0"/>
                <a:cs typeface="Arial" charset="0"/>
              </a:rPr>
              <a:t>As comparison ‘best in </a:t>
            </a:r>
            <a:r>
              <a:rPr lang="en-US" sz="1200" b="0" baseline="0" dirty="0" err="1">
                <a:latin typeface="+mn-lt"/>
                <a:ea typeface="Fira Sans" panose="020B0503050000020004" pitchFamily="34" charset="0"/>
                <a:cs typeface="Arial" charset="0"/>
              </a:rPr>
              <a:t>class’</a:t>
            </a:r>
            <a:r>
              <a:rPr lang="en-US" sz="1200" b="0" baseline="0" dirty="0">
                <a:latin typeface="+mn-lt"/>
                <a:ea typeface="Fira Sans" panose="020B0503050000020004" pitchFamily="34" charset="0"/>
                <a:cs typeface="Arial" charset="0"/>
              </a:rPr>
              <a:t> benchmarks were used.</a:t>
            </a:r>
          </a:p>
        </p:txBody>
      </p:sp>
      <p:sp>
        <p:nvSpPr>
          <p:cNvPr id="7" name="Graphic 21">
            <a:extLst>
              <a:ext uri="{FF2B5EF4-FFF2-40B4-BE49-F238E27FC236}">
                <a16:creationId xmlns:a16="http://schemas.microsoft.com/office/drawing/2014/main" id="{E866B0C9-80ED-0185-B35D-103B4B9970E1}"/>
              </a:ext>
            </a:extLst>
          </p:cNvPr>
          <p:cNvSpPr/>
          <p:nvPr/>
        </p:nvSpPr>
        <p:spPr>
          <a:xfrm>
            <a:off x="316588" y="2319108"/>
            <a:ext cx="190690" cy="190690"/>
          </a:xfrm>
          <a:custGeom>
            <a:avLst/>
            <a:gdLst>
              <a:gd name="connsiteX0" fmla="*/ 95345 w 190690"/>
              <a:gd name="connsiteY0" fmla="*/ 190691 h 190690"/>
              <a:gd name="connsiteX1" fmla="*/ 58198 w 190690"/>
              <a:gd name="connsiteY1" fmla="*/ 183166 h 190690"/>
              <a:gd name="connsiteX2" fmla="*/ 27908 w 190690"/>
              <a:gd name="connsiteY2" fmla="*/ 162782 h 190690"/>
              <a:gd name="connsiteX3" fmla="*/ 7525 w 190690"/>
              <a:gd name="connsiteY3" fmla="*/ 132493 h 190690"/>
              <a:gd name="connsiteX4" fmla="*/ 0 w 190690"/>
              <a:gd name="connsiteY4" fmla="*/ 95345 h 190690"/>
              <a:gd name="connsiteX5" fmla="*/ 7525 w 190690"/>
              <a:gd name="connsiteY5" fmla="*/ 58198 h 190690"/>
              <a:gd name="connsiteX6" fmla="*/ 27908 w 190690"/>
              <a:gd name="connsiteY6" fmla="*/ 27908 h 190690"/>
              <a:gd name="connsiteX7" fmla="*/ 58198 w 190690"/>
              <a:gd name="connsiteY7" fmla="*/ 7525 h 190690"/>
              <a:gd name="connsiteX8" fmla="*/ 95345 w 190690"/>
              <a:gd name="connsiteY8" fmla="*/ 0 h 190690"/>
              <a:gd name="connsiteX9" fmla="*/ 124682 w 190690"/>
              <a:gd name="connsiteY9" fmla="*/ 4572 h 190690"/>
              <a:gd name="connsiteX10" fmla="*/ 150209 w 190690"/>
              <a:gd name="connsiteY10" fmla="*/ 17240 h 190690"/>
              <a:gd name="connsiteX11" fmla="*/ 136398 w 190690"/>
              <a:gd name="connsiteY11" fmla="*/ 31337 h 190690"/>
              <a:gd name="connsiteX12" fmla="*/ 117062 w 190690"/>
              <a:gd name="connsiteY12" fmla="*/ 22384 h 190690"/>
              <a:gd name="connsiteX13" fmla="*/ 95345 w 190690"/>
              <a:gd name="connsiteY13" fmla="*/ 19145 h 190690"/>
              <a:gd name="connsiteX14" fmla="*/ 41434 w 190690"/>
              <a:gd name="connsiteY14" fmla="*/ 41434 h 190690"/>
              <a:gd name="connsiteX15" fmla="*/ 19145 w 190690"/>
              <a:gd name="connsiteY15" fmla="*/ 95345 h 190690"/>
              <a:gd name="connsiteX16" fmla="*/ 41434 w 190690"/>
              <a:gd name="connsiteY16" fmla="*/ 149257 h 190690"/>
              <a:gd name="connsiteX17" fmla="*/ 95345 w 190690"/>
              <a:gd name="connsiteY17" fmla="*/ 171545 h 190690"/>
              <a:gd name="connsiteX18" fmla="*/ 149257 w 190690"/>
              <a:gd name="connsiteY18" fmla="*/ 149257 h 190690"/>
              <a:gd name="connsiteX19" fmla="*/ 171545 w 190690"/>
              <a:gd name="connsiteY19" fmla="*/ 95345 h 190690"/>
              <a:gd name="connsiteX20" fmla="*/ 171069 w 190690"/>
              <a:gd name="connsiteY20" fmla="*/ 86773 h 190690"/>
              <a:gd name="connsiteX21" fmla="*/ 169640 w 190690"/>
              <a:gd name="connsiteY21" fmla="*/ 78391 h 190690"/>
              <a:gd name="connsiteX22" fmla="*/ 185166 w 190690"/>
              <a:gd name="connsiteY22" fmla="*/ 62865 h 190690"/>
              <a:gd name="connsiteX23" fmla="*/ 189262 w 190690"/>
              <a:gd name="connsiteY23" fmla="*/ 78581 h 190690"/>
              <a:gd name="connsiteX24" fmla="*/ 190691 w 190690"/>
              <a:gd name="connsiteY24" fmla="*/ 95250 h 190690"/>
              <a:gd name="connsiteX25" fmla="*/ 183166 w 190690"/>
              <a:gd name="connsiteY25" fmla="*/ 132398 h 190690"/>
              <a:gd name="connsiteX26" fmla="*/ 162782 w 190690"/>
              <a:gd name="connsiteY26" fmla="*/ 162687 h 190690"/>
              <a:gd name="connsiteX27" fmla="*/ 132493 w 190690"/>
              <a:gd name="connsiteY27" fmla="*/ 183071 h 190690"/>
              <a:gd name="connsiteX28" fmla="*/ 95345 w 190690"/>
              <a:gd name="connsiteY28" fmla="*/ 190595 h 190690"/>
              <a:gd name="connsiteX29" fmla="*/ 82010 w 190690"/>
              <a:gd name="connsiteY29" fmla="*/ 139256 h 190690"/>
              <a:gd name="connsiteX30" fmla="*/ 41529 w 190690"/>
              <a:gd name="connsiteY30" fmla="*/ 98774 h 190690"/>
              <a:gd name="connsiteX31" fmla="*/ 54864 w 190690"/>
              <a:gd name="connsiteY31" fmla="*/ 85439 h 190690"/>
              <a:gd name="connsiteX32" fmla="*/ 82010 w 190690"/>
              <a:gd name="connsiteY32" fmla="*/ 112586 h 190690"/>
              <a:gd name="connsiteX33" fmla="*/ 177260 w 190690"/>
              <a:gd name="connsiteY33" fmla="*/ 17050 h 190690"/>
              <a:gd name="connsiteX34" fmla="*/ 190595 w 190690"/>
              <a:gd name="connsiteY34" fmla="*/ 30385 h 190690"/>
              <a:gd name="connsiteX35" fmla="*/ 82010 w 190690"/>
              <a:gd name="connsiteY35" fmla="*/ 139256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690" h="190690">
                <a:moveTo>
                  <a:pt x="95345" y="190691"/>
                </a:moveTo>
                <a:cubicBezTo>
                  <a:pt x="82201" y="190691"/>
                  <a:pt x="69818" y="188214"/>
                  <a:pt x="58198" y="183166"/>
                </a:cubicBezTo>
                <a:cubicBezTo>
                  <a:pt x="46577" y="178118"/>
                  <a:pt x="36481" y="171355"/>
                  <a:pt x="27908" y="162782"/>
                </a:cubicBezTo>
                <a:cubicBezTo>
                  <a:pt x="19336" y="154210"/>
                  <a:pt x="12573" y="144113"/>
                  <a:pt x="7525" y="132493"/>
                </a:cubicBezTo>
                <a:cubicBezTo>
                  <a:pt x="2477" y="120872"/>
                  <a:pt x="0" y="108490"/>
                  <a:pt x="0" y="95345"/>
                </a:cubicBezTo>
                <a:cubicBezTo>
                  <a:pt x="0" y="82201"/>
                  <a:pt x="2477" y="69818"/>
                  <a:pt x="7525" y="58198"/>
                </a:cubicBezTo>
                <a:cubicBezTo>
                  <a:pt x="12573" y="46577"/>
                  <a:pt x="19336" y="36481"/>
                  <a:pt x="27908" y="27908"/>
                </a:cubicBezTo>
                <a:cubicBezTo>
                  <a:pt x="36481" y="19336"/>
                  <a:pt x="46577" y="12573"/>
                  <a:pt x="58198" y="7525"/>
                </a:cubicBezTo>
                <a:cubicBezTo>
                  <a:pt x="69818" y="2477"/>
                  <a:pt x="82201" y="0"/>
                  <a:pt x="95345" y="0"/>
                </a:cubicBezTo>
                <a:cubicBezTo>
                  <a:pt x="105632" y="0"/>
                  <a:pt x="115443" y="1524"/>
                  <a:pt x="124682" y="4572"/>
                </a:cubicBezTo>
                <a:cubicBezTo>
                  <a:pt x="133922" y="7620"/>
                  <a:pt x="142399" y="11811"/>
                  <a:pt x="150209" y="17240"/>
                </a:cubicBezTo>
                <a:lnTo>
                  <a:pt x="136398" y="31337"/>
                </a:lnTo>
                <a:cubicBezTo>
                  <a:pt x="130397" y="27527"/>
                  <a:pt x="123920" y="24575"/>
                  <a:pt x="117062" y="22384"/>
                </a:cubicBezTo>
                <a:cubicBezTo>
                  <a:pt x="110204" y="20193"/>
                  <a:pt x="102965" y="19145"/>
                  <a:pt x="95345" y="19145"/>
                </a:cubicBezTo>
                <a:cubicBezTo>
                  <a:pt x="74200" y="19145"/>
                  <a:pt x="56293" y="26575"/>
                  <a:pt x="41434" y="41434"/>
                </a:cubicBezTo>
                <a:cubicBezTo>
                  <a:pt x="26575" y="56293"/>
                  <a:pt x="19145" y="74295"/>
                  <a:pt x="19145" y="95345"/>
                </a:cubicBezTo>
                <a:cubicBezTo>
                  <a:pt x="19145" y="116396"/>
                  <a:pt x="26575" y="134398"/>
                  <a:pt x="41434" y="149257"/>
                </a:cubicBezTo>
                <a:cubicBezTo>
                  <a:pt x="56293" y="164116"/>
                  <a:pt x="74295" y="171545"/>
                  <a:pt x="95345" y="171545"/>
                </a:cubicBezTo>
                <a:cubicBezTo>
                  <a:pt x="116396" y="171545"/>
                  <a:pt x="134398" y="164116"/>
                  <a:pt x="149257" y="149257"/>
                </a:cubicBezTo>
                <a:cubicBezTo>
                  <a:pt x="164116" y="134398"/>
                  <a:pt x="171545" y="116396"/>
                  <a:pt x="171545" y="95345"/>
                </a:cubicBezTo>
                <a:cubicBezTo>
                  <a:pt x="171545" y="92488"/>
                  <a:pt x="171355" y="89630"/>
                  <a:pt x="171069" y="86773"/>
                </a:cubicBezTo>
                <a:cubicBezTo>
                  <a:pt x="170783" y="83915"/>
                  <a:pt x="170307" y="81153"/>
                  <a:pt x="169640" y="78391"/>
                </a:cubicBezTo>
                <a:lnTo>
                  <a:pt x="185166" y="62865"/>
                </a:lnTo>
                <a:cubicBezTo>
                  <a:pt x="186881" y="67913"/>
                  <a:pt x="188309" y="73152"/>
                  <a:pt x="189262" y="78581"/>
                </a:cubicBezTo>
                <a:cubicBezTo>
                  <a:pt x="190214" y="84011"/>
                  <a:pt x="190691" y="89535"/>
                  <a:pt x="190691" y="95250"/>
                </a:cubicBezTo>
                <a:cubicBezTo>
                  <a:pt x="190691" y="108395"/>
                  <a:pt x="188214" y="120777"/>
                  <a:pt x="183166" y="132398"/>
                </a:cubicBezTo>
                <a:cubicBezTo>
                  <a:pt x="178118" y="144018"/>
                  <a:pt x="171355" y="154115"/>
                  <a:pt x="162782" y="162687"/>
                </a:cubicBezTo>
                <a:cubicBezTo>
                  <a:pt x="154210" y="171259"/>
                  <a:pt x="144113" y="178022"/>
                  <a:pt x="132493" y="183071"/>
                </a:cubicBezTo>
                <a:cubicBezTo>
                  <a:pt x="120872" y="188119"/>
                  <a:pt x="108490" y="190595"/>
                  <a:pt x="95345" y="190595"/>
                </a:cubicBezTo>
                <a:close/>
                <a:moveTo>
                  <a:pt x="82010" y="139256"/>
                </a:moveTo>
                <a:lnTo>
                  <a:pt x="41529" y="98774"/>
                </a:lnTo>
                <a:lnTo>
                  <a:pt x="54864" y="85439"/>
                </a:lnTo>
                <a:lnTo>
                  <a:pt x="82010" y="112586"/>
                </a:lnTo>
                <a:lnTo>
                  <a:pt x="177260" y="17050"/>
                </a:lnTo>
                <a:lnTo>
                  <a:pt x="190595" y="30385"/>
                </a:lnTo>
                <a:lnTo>
                  <a:pt x="82010" y="139256"/>
                </a:lnTo>
                <a:close/>
              </a:path>
            </a:pathLst>
          </a:custGeom>
          <a:solidFill>
            <a:srgbClr val="58166D"/>
          </a:solidFill>
          <a:ln w="0" cap="flat">
            <a:solidFill>
              <a:srgbClr val="58166D"/>
            </a:solidFill>
            <a:prstDash val="solid"/>
            <a:miter/>
          </a:ln>
        </p:spPr>
        <p:txBody>
          <a:bodyPr rtlCol="0" anchor="ctr"/>
          <a:lstStyle/>
          <a:p>
            <a:endParaRPr lang="en-GB"/>
          </a:p>
        </p:txBody>
      </p:sp>
    </p:spTree>
    <p:extLst>
      <p:ext uri="{BB962C8B-B14F-4D97-AF65-F5344CB8AC3E}">
        <p14:creationId xmlns:p14="http://schemas.microsoft.com/office/powerpoint/2010/main" val="1939653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4E3777-1F6E-86C0-E2F6-7A954DCF2E10}"/>
              </a:ext>
            </a:extLst>
          </p:cNvPr>
          <p:cNvSpPr>
            <a:spLocks noGrp="1"/>
          </p:cNvSpPr>
          <p:nvPr>
            <p:ph type="sldNum" sz="quarter" idx="10"/>
          </p:nvPr>
        </p:nvSpPr>
        <p:spPr/>
        <p:txBody>
          <a:bodyPr/>
          <a:lstStyle/>
          <a:p>
            <a:fld id="{5BA3E189-2F3A-42E5-B572-3520703B6186}" type="slidenum">
              <a:rPr lang="en-GB" smtClean="0"/>
              <a:pPr/>
              <a:t>11</a:t>
            </a:fld>
            <a:endParaRPr lang="en-GB"/>
          </a:p>
        </p:txBody>
      </p:sp>
      <p:sp>
        <p:nvSpPr>
          <p:cNvPr id="4" name="Text Placeholder 3">
            <a:extLst>
              <a:ext uri="{FF2B5EF4-FFF2-40B4-BE49-F238E27FC236}">
                <a16:creationId xmlns:a16="http://schemas.microsoft.com/office/drawing/2014/main" id="{3BD90A56-DE0E-B0DE-98F3-C916C0822994}"/>
              </a:ext>
            </a:extLst>
          </p:cNvPr>
          <p:cNvSpPr>
            <a:spLocks noGrp="1"/>
          </p:cNvSpPr>
          <p:nvPr>
            <p:ph type="body" idx="11"/>
          </p:nvPr>
        </p:nvSpPr>
        <p:spPr/>
        <p:txBody>
          <a:bodyPr/>
          <a:lstStyle/>
          <a:p>
            <a:r>
              <a:rPr lang="nl-NL"/>
              <a:t>Recommendations</a:t>
            </a:r>
          </a:p>
        </p:txBody>
      </p:sp>
      <p:sp>
        <p:nvSpPr>
          <p:cNvPr id="5" name="Title 4">
            <a:extLst>
              <a:ext uri="{FF2B5EF4-FFF2-40B4-BE49-F238E27FC236}">
                <a16:creationId xmlns:a16="http://schemas.microsoft.com/office/drawing/2014/main" id="{E86671DA-9A54-2BCB-F639-176B68E3B0A5}"/>
              </a:ext>
            </a:extLst>
          </p:cNvPr>
          <p:cNvSpPr>
            <a:spLocks noGrp="1"/>
          </p:cNvSpPr>
          <p:nvPr>
            <p:ph type="title"/>
          </p:nvPr>
        </p:nvSpPr>
        <p:spPr/>
        <p:txBody>
          <a:bodyPr/>
          <a:lstStyle/>
          <a:p>
            <a:r>
              <a:rPr lang="nl-NL"/>
              <a:t>TILAMAR</a:t>
            </a:r>
            <a:r>
              <a:rPr lang="nl-NL" b="0"/>
              <a:t>®</a:t>
            </a:r>
            <a:r>
              <a:rPr lang="nl-NL"/>
              <a:t> </a:t>
            </a:r>
            <a:r>
              <a:rPr lang="nl-NL" i="1" err="1"/>
              <a:t>Quat</a:t>
            </a:r>
            <a:r>
              <a:rPr lang="nl-NL"/>
              <a:t> 2240</a:t>
            </a:r>
            <a:br>
              <a:rPr lang="nl-NL"/>
            </a:br>
            <a:endParaRPr lang="nl-NL"/>
          </a:p>
        </p:txBody>
      </p:sp>
      <p:sp>
        <p:nvSpPr>
          <p:cNvPr id="17" name="TextBox 16">
            <a:extLst>
              <a:ext uri="{FF2B5EF4-FFF2-40B4-BE49-F238E27FC236}">
                <a16:creationId xmlns:a16="http://schemas.microsoft.com/office/drawing/2014/main" id="{460F5A80-8E29-7AE0-9972-F844171C3FA1}"/>
              </a:ext>
            </a:extLst>
          </p:cNvPr>
          <p:cNvSpPr txBox="1"/>
          <p:nvPr/>
        </p:nvSpPr>
        <p:spPr>
          <a:xfrm>
            <a:off x="302397" y="1368391"/>
            <a:ext cx="11587201" cy="369332"/>
          </a:xfrm>
          <a:prstGeom prst="rect">
            <a:avLst/>
          </a:prstGeom>
          <a:solidFill>
            <a:srgbClr val="58166D"/>
          </a:solidFill>
        </p:spPr>
        <p:txBody>
          <a:bodyPr wrap="square">
            <a:spAutoFit/>
          </a:bodyPr>
          <a:lstStyle/>
          <a:p>
            <a:r>
              <a:rPr lang="en-US" b="1">
                <a:solidFill>
                  <a:schemeClr val="bg1"/>
                </a:solidFill>
              </a:rPr>
              <a:t>Formulation features and recommendations:</a:t>
            </a:r>
          </a:p>
        </p:txBody>
      </p:sp>
      <p:sp>
        <p:nvSpPr>
          <p:cNvPr id="18" name="Rectangle 17">
            <a:extLst>
              <a:ext uri="{FF2B5EF4-FFF2-40B4-BE49-F238E27FC236}">
                <a16:creationId xmlns:a16="http://schemas.microsoft.com/office/drawing/2014/main" id="{2D39DEB0-74A4-EC20-C599-978B4CC71C46}"/>
              </a:ext>
            </a:extLst>
          </p:cNvPr>
          <p:cNvSpPr>
            <a:spLocks noChangeArrowheads="1"/>
          </p:cNvSpPr>
          <p:nvPr/>
        </p:nvSpPr>
        <p:spPr bwMode="auto">
          <a:xfrm>
            <a:off x="302397" y="1871700"/>
            <a:ext cx="5717403"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t">
            <a:spAutoFit/>
          </a:bodyPr>
          <a:lstStyle/>
          <a:p>
            <a:pPr marL="285750" indent="-285750">
              <a:buClr>
                <a:srgbClr val="58166D"/>
              </a:buClr>
              <a:buFont typeface="Wingdings" panose="05000000000000000000" pitchFamily="2" charset="2"/>
              <a:buChar char="l"/>
            </a:pPr>
            <a:r>
              <a:rPr lang="en-US" dirty="0"/>
              <a:t>TILAMAR® </a:t>
            </a:r>
            <a:r>
              <a:rPr lang="en-US" i="1" dirty="0"/>
              <a:t>Quat</a:t>
            </a:r>
            <a:r>
              <a:rPr lang="en-US" dirty="0"/>
              <a:t> 2240 is a water-soluble polymer that can easily be formulated without restrictions. </a:t>
            </a:r>
          </a:p>
          <a:p>
            <a:pPr marL="285750" indent="-285750">
              <a:buClr>
                <a:srgbClr val="58166D"/>
              </a:buClr>
              <a:buFont typeface="Wingdings" panose="05000000000000000000" pitchFamily="2" charset="2"/>
              <a:buChar char="l"/>
            </a:pPr>
            <a:endParaRPr lang="en-US" dirty="0"/>
          </a:p>
          <a:p>
            <a:pPr marL="285750" indent="-285750">
              <a:buClr>
                <a:srgbClr val="58166D"/>
              </a:buClr>
              <a:buFont typeface="Wingdings" panose="05000000000000000000" pitchFamily="2" charset="2"/>
              <a:buChar char="l"/>
            </a:pPr>
            <a:r>
              <a:rPr lang="en-US" dirty="0"/>
              <a:t>TILAMAR® </a:t>
            </a:r>
            <a:r>
              <a:rPr lang="en-US" i="1" dirty="0"/>
              <a:t>Quat</a:t>
            </a:r>
            <a:r>
              <a:rPr lang="en-US" dirty="0"/>
              <a:t> 2240 is</a:t>
            </a:r>
          </a:p>
          <a:p>
            <a:pPr marL="742950" lvl="1" indent="-285750">
              <a:buClr>
                <a:srgbClr val="58166D"/>
              </a:buClr>
              <a:buFont typeface="Wingdings" panose="05000000000000000000" pitchFamily="2" charset="2"/>
              <a:buChar char="l"/>
            </a:pPr>
            <a:r>
              <a:rPr lang="en-US" dirty="0"/>
              <a:t>effective over a wide pH range of 2 – 14</a:t>
            </a:r>
          </a:p>
          <a:p>
            <a:pPr marL="742950" lvl="1" indent="-285750">
              <a:buClr>
                <a:srgbClr val="58166D"/>
              </a:buClr>
              <a:buFont typeface="Wingdings" panose="05000000000000000000" pitchFamily="2" charset="2"/>
              <a:buChar char="l"/>
            </a:pPr>
            <a:r>
              <a:rPr lang="en-US" dirty="0"/>
              <a:t>suitable for hot and cold processes.</a:t>
            </a:r>
          </a:p>
          <a:p>
            <a:pPr marL="285750" indent="-285750">
              <a:buClr>
                <a:srgbClr val="58166D"/>
              </a:buClr>
              <a:buFont typeface="Wingdings" panose="05000000000000000000" pitchFamily="2" charset="2"/>
              <a:buChar char="l"/>
            </a:pPr>
            <a:endParaRPr lang="en-US" dirty="0"/>
          </a:p>
          <a:p>
            <a:pPr marL="285750" indent="-285750">
              <a:buClr>
                <a:srgbClr val="58166D"/>
              </a:buClr>
              <a:buFont typeface="Wingdings" panose="05000000000000000000" pitchFamily="2" charset="2"/>
              <a:buChar char="l"/>
            </a:pPr>
            <a:r>
              <a:rPr lang="en-US" dirty="0"/>
              <a:t>TILAMAR® </a:t>
            </a:r>
            <a:r>
              <a:rPr lang="en-US" i="1" dirty="0"/>
              <a:t>Quat</a:t>
            </a:r>
            <a:r>
              <a:rPr lang="en-US" dirty="0"/>
              <a:t> 2240 has the ability to build up viscosity in shampoo formulation.</a:t>
            </a:r>
          </a:p>
          <a:p>
            <a:pPr marL="285750" indent="-285750">
              <a:buClr>
                <a:srgbClr val="58166D"/>
              </a:buClr>
              <a:buFont typeface="Wingdings" panose="05000000000000000000" pitchFamily="2" charset="2"/>
              <a:buChar char="l"/>
            </a:pPr>
            <a:endParaRPr lang="en-US" dirty="0"/>
          </a:p>
          <a:p>
            <a:pPr marL="285750" indent="-285750">
              <a:buClr>
                <a:srgbClr val="58166D"/>
              </a:buClr>
              <a:buFont typeface="Wingdings" panose="05000000000000000000" pitchFamily="2" charset="2"/>
              <a:buChar char="l"/>
            </a:pPr>
            <a:r>
              <a:rPr lang="en-US" dirty="0"/>
              <a:t>TILAMAR® </a:t>
            </a:r>
            <a:r>
              <a:rPr lang="en-US" i="1" dirty="0"/>
              <a:t>Quat </a:t>
            </a:r>
            <a:r>
              <a:rPr lang="en-US" dirty="0"/>
              <a:t>2240 gives clear formulation in shampoos (pH 4.9 and higher).</a:t>
            </a:r>
          </a:p>
        </p:txBody>
      </p:sp>
      <p:sp>
        <p:nvSpPr>
          <p:cNvPr id="19" name="Rectangle 18">
            <a:extLst>
              <a:ext uri="{FF2B5EF4-FFF2-40B4-BE49-F238E27FC236}">
                <a16:creationId xmlns:a16="http://schemas.microsoft.com/office/drawing/2014/main" id="{1AD48CEC-27BF-7177-0332-884BBF6DACB9}"/>
              </a:ext>
            </a:extLst>
          </p:cNvPr>
          <p:cNvSpPr>
            <a:spLocks noChangeArrowheads="1"/>
          </p:cNvSpPr>
          <p:nvPr/>
        </p:nvSpPr>
        <p:spPr bwMode="auto">
          <a:xfrm>
            <a:off x="6174560" y="1871700"/>
            <a:ext cx="5717403"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t">
            <a:spAutoFit/>
          </a:bodyPr>
          <a:lstStyle/>
          <a:p>
            <a:pPr marL="285750" indent="-285750">
              <a:buClr>
                <a:srgbClr val="58166D"/>
              </a:buClr>
              <a:buFont typeface="Wingdings" panose="05000000000000000000" pitchFamily="2" charset="2"/>
              <a:buChar char="l"/>
            </a:pPr>
            <a:r>
              <a:rPr lang="en-US" dirty="0"/>
              <a:t>The suggested starting concentrations are 1% in shampoo and conditioner and 3% in other formulations.</a:t>
            </a:r>
          </a:p>
          <a:p>
            <a:pPr marL="285750" indent="-285750">
              <a:buClr>
                <a:srgbClr val="58166D"/>
              </a:buClr>
              <a:buFont typeface="Wingdings" panose="05000000000000000000" pitchFamily="2" charset="2"/>
              <a:buChar char="l"/>
            </a:pPr>
            <a:endParaRPr lang="en-US" dirty="0"/>
          </a:p>
          <a:p>
            <a:pPr marL="285750" indent="-285750">
              <a:buClr>
                <a:srgbClr val="58166D"/>
              </a:buClr>
              <a:buFont typeface="Wingdings" panose="05000000000000000000" pitchFamily="2" charset="2"/>
              <a:buChar char="l"/>
            </a:pPr>
            <a:r>
              <a:rPr lang="en-US" dirty="0"/>
              <a:t>In skin or body care formulations such as soaps the suggested starting concentration is 1.5%.</a:t>
            </a:r>
          </a:p>
        </p:txBody>
      </p:sp>
    </p:spTree>
    <p:extLst>
      <p:ext uri="{BB962C8B-B14F-4D97-AF65-F5344CB8AC3E}">
        <p14:creationId xmlns:p14="http://schemas.microsoft.com/office/powerpoint/2010/main" val="3406933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4E3777-1F6E-86C0-E2F6-7A954DCF2E10}"/>
              </a:ext>
            </a:extLst>
          </p:cNvPr>
          <p:cNvSpPr>
            <a:spLocks noGrp="1"/>
          </p:cNvSpPr>
          <p:nvPr>
            <p:ph type="sldNum" sz="quarter" idx="10"/>
          </p:nvPr>
        </p:nvSpPr>
        <p:spPr/>
        <p:txBody>
          <a:bodyPr/>
          <a:lstStyle/>
          <a:p>
            <a:fld id="{5BA3E189-2F3A-42E5-B572-3520703B6186}" type="slidenum">
              <a:rPr lang="en-GB" smtClean="0"/>
              <a:pPr/>
              <a:t>12</a:t>
            </a:fld>
            <a:endParaRPr lang="en-GB"/>
          </a:p>
        </p:txBody>
      </p:sp>
      <p:sp>
        <p:nvSpPr>
          <p:cNvPr id="3" name="Text Placeholder 2">
            <a:extLst>
              <a:ext uri="{FF2B5EF4-FFF2-40B4-BE49-F238E27FC236}">
                <a16:creationId xmlns:a16="http://schemas.microsoft.com/office/drawing/2014/main" id="{A3834C77-8B13-BDA8-BA05-8F70E6680A32}"/>
              </a:ext>
            </a:extLst>
          </p:cNvPr>
          <p:cNvSpPr>
            <a:spLocks noGrp="1"/>
          </p:cNvSpPr>
          <p:nvPr>
            <p:ph type="body" sz="quarter" idx="12"/>
          </p:nvPr>
        </p:nvSpPr>
        <p:spPr>
          <a:xfrm>
            <a:off x="302398" y="1871700"/>
            <a:ext cx="10924402" cy="3894012"/>
          </a:xfrm>
        </p:spPr>
        <p:txBody>
          <a:bodyPr/>
          <a:lstStyle/>
          <a:p>
            <a:pPr>
              <a:buClr>
                <a:srgbClr val="BD69D7"/>
              </a:buClr>
            </a:pPr>
            <a:r>
              <a:rPr lang="en-US" sz="1800" b="1" dirty="0"/>
              <a:t>Shampoos, conditioners, hair treatments, colorants and styling products and permanent waves. </a:t>
            </a:r>
          </a:p>
          <a:p>
            <a:pPr marL="285750" indent="-285750">
              <a:buClr>
                <a:srgbClr val="58166D"/>
              </a:buClr>
              <a:buFont typeface="Wingdings" panose="05000000000000000000" pitchFamily="2" charset="2"/>
              <a:buChar char="l"/>
            </a:pPr>
            <a:r>
              <a:rPr lang="en-US" sz="1800" dirty="0"/>
              <a:t>Provides silky feel, luster and softness</a:t>
            </a:r>
          </a:p>
          <a:p>
            <a:pPr marL="285750" indent="-285750">
              <a:buClr>
                <a:srgbClr val="58166D"/>
              </a:buClr>
              <a:buFont typeface="Wingdings" panose="05000000000000000000" pitchFamily="2" charset="2"/>
              <a:buChar char="l"/>
            </a:pPr>
            <a:r>
              <a:rPr lang="en-US" sz="1800" dirty="0"/>
              <a:t>Confers excellent wet and dry combability</a:t>
            </a:r>
          </a:p>
          <a:p>
            <a:pPr marL="285750" indent="-285750">
              <a:buClr>
                <a:srgbClr val="58166D"/>
              </a:buClr>
              <a:buFont typeface="Wingdings" panose="05000000000000000000" pitchFamily="2" charset="2"/>
              <a:buChar char="l"/>
            </a:pPr>
            <a:r>
              <a:rPr lang="en-US" sz="1800" dirty="0"/>
              <a:t>Compatible with most anionic and amphoteric surfactants</a:t>
            </a:r>
          </a:p>
          <a:p>
            <a:pPr marL="285750" indent="-285750">
              <a:buClr>
                <a:srgbClr val="58166D"/>
              </a:buClr>
              <a:buFont typeface="Wingdings" panose="05000000000000000000" pitchFamily="2" charset="2"/>
              <a:buChar char="l"/>
            </a:pPr>
            <a:r>
              <a:rPr lang="en-US" sz="1800" dirty="0"/>
              <a:t>Delivers superior conditioning properties under wide range of pH</a:t>
            </a:r>
          </a:p>
          <a:p>
            <a:pPr marL="285750" indent="-285750">
              <a:buClr>
                <a:srgbClr val="58166D"/>
              </a:buClr>
              <a:buFont typeface="Wingdings" panose="05000000000000000000" pitchFamily="2" charset="2"/>
              <a:buChar char="l"/>
            </a:pPr>
            <a:r>
              <a:rPr lang="en-US" sz="1800" dirty="0"/>
              <a:t>Does not negatively affect the mechanism of hair coloring</a:t>
            </a:r>
          </a:p>
          <a:p>
            <a:pPr marL="285750" indent="-285750">
              <a:buClr>
                <a:srgbClr val="58166D"/>
              </a:buClr>
              <a:buFont typeface="Wingdings" panose="05000000000000000000" pitchFamily="2" charset="2"/>
              <a:buChar char="l"/>
            </a:pPr>
            <a:r>
              <a:rPr lang="en-US" sz="1800" dirty="0"/>
              <a:t>Helps to hold curl without curling</a:t>
            </a:r>
          </a:p>
          <a:p>
            <a:pPr marL="285750" indent="-285750">
              <a:buClr>
                <a:srgbClr val="9138B0"/>
              </a:buClr>
              <a:buFont typeface="Wingdings" panose="05000000000000000000" pitchFamily="2" charset="2"/>
              <a:buChar char="l"/>
            </a:pPr>
            <a:endParaRPr lang="en-US" sz="1800" dirty="0">
              <a:solidFill>
                <a:srgbClr val="58166D"/>
              </a:solidFill>
            </a:endParaRPr>
          </a:p>
          <a:p>
            <a:pPr>
              <a:buClr>
                <a:srgbClr val="BD69D7"/>
              </a:buClr>
            </a:pPr>
            <a:r>
              <a:rPr lang="en-US" sz="2000" b="1" dirty="0"/>
              <a:t>Application and Benefits for Skin Care Products</a:t>
            </a:r>
            <a:endParaRPr lang="en-US" sz="2000" b="1" dirty="0">
              <a:solidFill>
                <a:srgbClr val="58166D"/>
              </a:solidFill>
            </a:endParaRPr>
          </a:p>
          <a:p>
            <a:pPr>
              <a:buClr>
                <a:srgbClr val="BD69D7"/>
              </a:buClr>
            </a:pPr>
            <a:r>
              <a:rPr lang="en-US" sz="1800" b="1" dirty="0"/>
              <a:t>Bar soaps, shower products, face and body care products (moisturizing lotions, shaving products, antiperspirants and deodorants)</a:t>
            </a:r>
          </a:p>
          <a:p>
            <a:pPr marL="285750" indent="-285750">
              <a:buClr>
                <a:srgbClr val="58166D"/>
              </a:buClr>
              <a:buFont typeface="Wingdings" panose="05000000000000000000" pitchFamily="2" charset="2"/>
              <a:buChar char="l"/>
            </a:pPr>
            <a:r>
              <a:rPr lang="en-US" sz="1800" dirty="0"/>
              <a:t>Contributes excellent moisturizing properties</a:t>
            </a:r>
          </a:p>
          <a:p>
            <a:pPr marL="285750" indent="-285750">
              <a:buClr>
                <a:srgbClr val="58166D"/>
              </a:buClr>
              <a:buFont typeface="Wingdings" panose="05000000000000000000" pitchFamily="2" charset="2"/>
              <a:buChar char="l"/>
            </a:pPr>
            <a:r>
              <a:rPr lang="en-US" sz="1800" dirty="0"/>
              <a:t>Imparts a smooth, velvety feel, reduce tightness after drying skin</a:t>
            </a:r>
          </a:p>
          <a:p>
            <a:pPr marL="285750" indent="-285750">
              <a:buClr>
                <a:srgbClr val="58166D"/>
              </a:buClr>
              <a:buFont typeface="Wingdings" panose="05000000000000000000" pitchFamily="2" charset="2"/>
              <a:buChar char="l"/>
            </a:pPr>
            <a:r>
              <a:rPr lang="en-US" sz="1800" dirty="0"/>
              <a:t>Provides lubricity and could improve easier application of skin care products</a:t>
            </a:r>
          </a:p>
          <a:p>
            <a:pPr marL="285750" indent="-285750">
              <a:buClr>
                <a:srgbClr val="58166D"/>
              </a:buClr>
              <a:buFont typeface="Wingdings" panose="05000000000000000000" pitchFamily="2" charset="2"/>
              <a:buChar char="l"/>
            </a:pPr>
            <a:r>
              <a:rPr lang="en-US" sz="1800" dirty="0"/>
              <a:t>Enhances stability and foam formation when added to liquid cleansing products</a:t>
            </a:r>
          </a:p>
          <a:p>
            <a:endParaRPr lang="nl-NL" sz="1800" dirty="0"/>
          </a:p>
        </p:txBody>
      </p:sp>
      <p:sp>
        <p:nvSpPr>
          <p:cNvPr id="4" name="Text Placeholder 3">
            <a:extLst>
              <a:ext uri="{FF2B5EF4-FFF2-40B4-BE49-F238E27FC236}">
                <a16:creationId xmlns:a16="http://schemas.microsoft.com/office/drawing/2014/main" id="{3BD90A56-DE0E-B0DE-98F3-C916C0822994}"/>
              </a:ext>
            </a:extLst>
          </p:cNvPr>
          <p:cNvSpPr>
            <a:spLocks noGrp="1"/>
          </p:cNvSpPr>
          <p:nvPr>
            <p:ph type="body" idx="11"/>
          </p:nvPr>
        </p:nvSpPr>
        <p:spPr/>
        <p:txBody>
          <a:bodyPr/>
          <a:lstStyle/>
          <a:p>
            <a:r>
              <a:rPr lang="nl-NL"/>
              <a:t>Applications</a:t>
            </a:r>
          </a:p>
        </p:txBody>
      </p:sp>
      <p:sp>
        <p:nvSpPr>
          <p:cNvPr id="5" name="Title 4">
            <a:extLst>
              <a:ext uri="{FF2B5EF4-FFF2-40B4-BE49-F238E27FC236}">
                <a16:creationId xmlns:a16="http://schemas.microsoft.com/office/drawing/2014/main" id="{E86671DA-9A54-2BCB-F639-176B68E3B0A5}"/>
              </a:ext>
            </a:extLst>
          </p:cNvPr>
          <p:cNvSpPr>
            <a:spLocks noGrp="1"/>
          </p:cNvSpPr>
          <p:nvPr>
            <p:ph type="title"/>
          </p:nvPr>
        </p:nvSpPr>
        <p:spPr/>
        <p:txBody>
          <a:bodyPr/>
          <a:lstStyle/>
          <a:p>
            <a:r>
              <a:rPr lang="nl-NL"/>
              <a:t>TILAMAR</a:t>
            </a:r>
            <a:r>
              <a:rPr lang="nl-NL" b="0"/>
              <a:t>®</a:t>
            </a:r>
            <a:r>
              <a:rPr lang="nl-NL"/>
              <a:t> </a:t>
            </a:r>
            <a:r>
              <a:rPr lang="nl-NL" i="1" err="1"/>
              <a:t>Quat</a:t>
            </a:r>
            <a:r>
              <a:rPr lang="nl-NL"/>
              <a:t> 2240</a:t>
            </a:r>
            <a:br>
              <a:rPr lang="nl-NL"/>
            </a:br>
            <a:endParaRPr lang="nl-NL"/>
          </a:p>
        </p:txBody>
      </p:sp>
      <p:sp>
        <p:nvSpPr>
          <p:cNvPr id="10" name="TextBox 9">
            <a:extLst>
              <a:ext uri="{FF2B5EF4-FFF2-40B4-BE49-F238E27FC236}">
                <a16:creationId xmlns:a16="http://schemas.microsoft.com/office/drawing/2014/main" id="{1891A4EE-642C-BB06-0703-64F072513816}"/>
              </a:ext>
            </a:extLst>
          </p:cNvPr>
          <p:cNvSpPr txBox="1"/>
          <p:nvPr/>
        </p:nvSpPr>
        <p:spPr>
          <a:xfrm>
            <a:off x="302397" y="1368391"/>
            <a:ext cx="11587201" cy="369332"/>
          </a:xfrm>
          <a:prstGeom prst="rect">
            <a:avLst/>
          </a:prstGeom>
          <a:solidFill>
            <a:srgbClr val="58166D"/>
          </a:solidFill>
        </p:spPr>
        <p:txBody>
          <a:bodyPr wrap="square">
            <a:spAutoFit/>
          </a:bodyPr>
          <a:lstStyle/>
          <a:p>
            <a:r>
              <a:rPr lang="en-US" b="1">
                <a:solidFill>
                  <a:schemeClr val="bg1"/>
                </a:solidFill>
              </a:rPr>
              <a:t>Application and Benefits for Hair Care Products</a:t>
            </a:r>
          </a:p>
        </p:txBody>
      </p:sp>
    </p:spTree>
    <p:extLst>
      <p:ext uri="{BB962C8B-B14F-4D97-AF65-F5344CB8AC3E}">
        <p14:creationId xmlns:p14="http://schemas.microsoft.com/office/powerpoint/2010/main" val="1423891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2A2B69-BD67-16B5-0F86-E91A0D048786}"/>
              </a:ext>
            </a:extLst>
          </p:cNvPr>
          <p:cNvSpPr>
            <a:spLocks noGrp="1"/>
          </p:cNvSpPr>
          <p:nvPr>
            <p:ph type="sldNum" sz="quarter" idx="10"/>
          </p:nvPr>
        </p:nvSpPr>
        <p:spPr>
          <a:xfrm>
            <a:off x="302400" y="6450806"/>
            <a:ext cx="1040625" cy="109061"/>
          </a:xfrm>
        </p:spPr>
        <p:txBody>
          <a:bodyPr/>
          <a:lstStyle/>
          <a:p>
            <a:fld id="{5BA3E189-2F3A-42E5-B572-3520703B6186}" type="slidenum">
              <a:rPr lang="en-US" smtClean="0"/>
              <a:pPr/>
              <a:t>13</a:t>
            </a:fld>
            <a:endParaRPr lang="en-US" dirty="0"/>
          </a:p>
        </p:txBody>
      </p:sp>
      <p:sp>
        <p:nvSpPr>
          <p:cNvPr id="4" name="Text Placeholder 3">
            <a:extLst>
              <a:ext uri="{FF2B5EF4-FFF2-40B4-BE49-F238E27FC236}">
                <a16:creationId xmlns:a16="http://schemas.microsoft.com/office/drawing/2014/main" id="{148E2C3C-930E-AA1D-C675-A6005CF9A787}"/>
              </a:ext>
            </a:extLst>
          </p:cNvPr>
          <p:cNvSpPr>
            <a:spLocks noGrp="1"/>
          </p:cNvSpPr>
          <p:nvPr>
            <p:ph type="body" idx="11"/>
          </p:nvPr>
        </p:nvSpPr>
        <p:spPr>
          <a:xfrm>
            <a:off x="302400" y="605611"/>
            <a:ext cx="8064500" cy="288767"/>
          </a:xfrm>
        </p:spPr>
        <p:txBody>
          <a:bodyPr anchor="t"/>
          <a:lstStyle/>
          <a:p>
            <a:r>
              <a:rPr lang="en-US" dirty="0" err="1"/>
              <a:t>ColorLock</a:t>
            </a:r>
            <a:r>
              <a:rPr lang="en-US" dirty="0"/>
              <a:t> Shampoo</a:t>
            </a:r>
          </a:p>
        </p:txBody>
      </p:sp>
      <p:sp>
        <p:nvSpPr>
          <p:cNvPr id="5" name="Title 4">
            <a:extLst>
              <a:ext uri="{FF2B5EF4-FFF2-40B4-BE49-F238E27FC236}">
                <a16:creationId xmlns:a16="http://schemas.microsoft.com/office/drawing/2014/main" id="{F560A396-0454-3657-B8FD-2E18D7938040}"/>
              </a:ext>
            </a:extLst>
          </p:cNvPr>
          <p:cNvSpPr>
            <a:spLocks noGrp="1"/>
          </p:cNvSpPr>
          <p:nvPr>
            <p:ph type="title"/>
          </p:nvPr>
        </p:nvSpPr>
        <p:spPr>
          <a:xfrm>
            <a:off x="302401" y="302400"/>
            <a:ext cx="8064500" cy="303211"/>
          </a:xfrm>
        </p:spPr>
        <p:txBody>
          <a:bodyPr/>
          <a:lstStyle/>
          <a:p>
            <a:r>
              <a:rPr lang="en-US" dirty="0"/>
              <a:t>Concept formulations</a:t>
            </a:r>
          </a:p>
        </p:txBody>
      </p:sp>
      <p:graphicFrame>
        <p:nvGraphicFramePr>
          <p:cNvPr id="3" name="Group 45">
            <a:extLst>
              <a:ext uri="{FF2B5EF4-FFF2-40B4-BE49-F238E27FC236}">
                <a16:creationId xmlns:a16="http://schemas.microsoft.com/office/drawing/2014/main" id="{33317BBB-26F9-F682-A27A-9C0D02828EEE}"/>
              </a:ext>
            </a:extLst>
          </p:cNvPr>
          <p:cNvGraphicFramePr>
            <a:graphicFrameLocks noGrp="1"/>
          </p:cNvGraphicFramePr>
          <p:nvPr>
            <p:extLst>
              <p:ext uri="{D42A27DB-BD31-4B8C-83A1-F6EECF244321}">
                <p14:modId xmlns:p14="http://schemas.microsoft.com/office/powerpoint/2010/main" val="208291706"/>
              </p:ext>
            </p:extLst>
          </p:nvPr>
        </p:nvGraphicFramePr>
        <p:xfrm>
          <a:off x="3830399" y="1365250"/>
          <a:ext cx="8064499" cy="4610418"/>
        </p:xfrm>
        <a:graphic>
          <a:graphicData uri="http://schemas.openxmlformats.org/drawingml/2006/table">
            <a:tbl>
              <a:tblPr firstRow="1" bandRow="1">
                <a:tableStyleId>{1FECB4D8-DB02-4DC6-A0A2-4F2EBAE1DC90}</a:tableStyleId>
              </a:tblPr>
              <a:tblGrid>
                <a:gridCol w="1168321">
                  <a:extLst>
                    <a:ext uri="{9D8B030D-6E8A-4147-A177-3AD203B41FA5}">
                      <a16:colId xmlns:a16="http://schemas.microsoft.com/office/drawing/2014/main" val="20000"/>
                    </a:ext>
                  </a:extLst>
                </a:gridCol>
                <a:gridCol w="5875020">
                  <a:extLst>
                    <a:ext uri="{9D8B030D-6E8A-4147-A177-3AD203B41FA5}">
                      <a16:colId xmlns:a16="http://schemas.microsoft.com/office/drawing/2014/main" val="20001"/>
                    </a:ext>
                  </a:extLst>
                </a:gridCol>
                <a:gridCol w="1021158">
                  <a:extLst>
                    <a:ext uri="{9D8B030D-6E8A-4147-A177-3AD203B41FA5}">
                      <a16:colId xmlns:a16="http://schemas.microsoft.com/office/drawing/2014/main" val="20002"/>
                    </a:ext>
                  </a:extLst>
                </a:gridCol>
              </a:tblGrid>
              <a:tr h="0">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u="none" strike="noStrike" cap="none" normalizeH="0" baseline="0" dirty="0">
                          <a:ln>
                            <a:noFill/>
                          </a:ln>
                          <a:solidFill>
                            <a:schemeClr val="bg1"/>
                          </a:solidFill>
                          <a:effectLst/>
                          <a:latin typeface="+mj-lt"/>
                        </a:rPr>
                        <a:t>Phase</a:t>
                      </a:r>
                      <a:endParaRPr kumimoji="0" lang="en-US" sz="1000" b="1" i="0" u="none" strike="noStrike" cap="none" normalizeH="0" baseline="0" dirty="0">
                        <a:ln>
                          <a:noFill/>
                        </a:ln>
                        <a:solidFill>
                          <a:schemeClr val="bg1"/>
                        </a:solidFill>
                        <a:effectLst/>
                        <a:latin typeface="+mj-lt"/>
                        <a:ea typeface="Fira Sans" panose="020B0503050000020004" pitchFamily="34" charset="0"/>
                        <a:cs typeface="Arial" charset="0"/>
                      </a:endParaRPr>
                    </a:p>
                  </a:txBody>
                  <a:tcPr marL="68893" marR="68893" marT="34449" marB="34449"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u="none" strike="noStrike" cap="none" normalizeH="0" baseline="0">
                          <a:ln>
                            <a:noFill/>
                          </a:ln>
                          <a:solidFill>
                            <a:schemeClr val="bg1"/>
                          </a:solidFill>
                          <a:effectLst/>
                          <a:latin typeface="+mj-lt"/>
                        </a:rPr>
                        <a:t>Ingredients</a:t>
                      </a:r>
                      <a:endParaRPr kumimoji="0" lang="en-US" sz="1000" b="1" i="0" u="none" strike="noStrike" cap="none" normalizeH="0" baseline="0">
                        <a:ln>
                          <a:noFill/>
                        </a:ln>
                        <a:solidFill>
                          <a:schemeClr val="bg1"/>
                        </a:solidFill>
                        <a:effectLst/>
                        <a:latin typeface="+mj-lt"/>
                        <a:ea typeface="Fira Sans" panose="020B0503050000020004" pitchFamily="34" charset="0"/>
                        <a:cs typeface="Arial" charset="0"/>
                      </a:endParaRPr>
                    </a:p>
                  </a:txBody>
                  <a:tcPr marL="68893" marR="68893" marT="34449" marB="344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u="none" strike="noStrike" cap="none" normalizeH="0" baseline="0" dirty="0">
                          <a:ln>
                            <a:noFill/>
                          </a:ln>
                          <a:solidFill>
                            <a:schemeClr val="bg1"/>
                          </a:solidFill>
                          <a:effectLst/>
                          <a:latin typeface="+mj-lt"/>
                        </a:rPr>
                        <a:t>% w/w</a:t>
                      </a:r>
                      <a:endParaRPr kumimoji="0" lang="en-US" sz="1000" b="1" i="0" u="none" strike="noStrike" cap="none" normalizeH="0" baseline="0" dirty="0">
                        <a:ln>
                          <a:noFill/>
                        </a:ln>
                        <a:solidFill>
                          <a:schemeClr val="bg1"/>
                        </a:solidFill>
                        <a:effectLst/>
                        <a:latin typeface="+mj-lt"/>
                        <a:ea typeface="Fira Sans" panose="020B0503050000020004" pitchFamily="34" charset="0"/>
                        <a:cs typeface="Arial" charset="0"/>
                      </a:endParaRPr>
                    </a:p>
                  </a:txBody>
                  <a:tcPr marL="68893" marR="68893" marT="34449" marB="34449"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extLst>
                  <a:ext uri="{0D108BD9-81ED-4DB2-BD59-A6C34878D82A}">
                    <a16:rowId xmlns:a16="http://schemas.microsoft.com/office/drawing/2014/main" val="10000"/>
                  </a:ext>
                </a:extLst>
              </a:tr>
              <a:tr h="0">
                <a:tc rowSpan="5">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mj-lt"/>
                          <a:ea typeface="Fira Sans" panose="020B0503050000020004" pitchFamily="34" charset="0"/>
                          <a:cs typeface="Arial"/>
                        </a:rPr>
                        <a:t>A</a:t>
                      </a:r>
                    </a:p>
                  </a:txBody>
                  <a:tcPr marL="68893" marR="68893" marT="34449" marB="34449"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r>
                        <a:rPr lang="en-US" sz="1000" b="0">
                          <a:solidFill>
                            <a:schemeClr val="tx1"/>
                          </a:solidFill>
                          <a:effectLst/>
                          <a:latin typeface="+mj-lt"/>
                        </a:rPr>
                        <a:t>AQUA​</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r>
                        <a:rPr lang="en-US" sz="1000" b="0" dirty="0">
                          <a:solidFill>
                            <a:schemeClr val="tx1"/>
                          </a:solidFill>
                          <a:effectLst/>
                          <a:latin typeface="+mj-lt"/>
                        </a:rPr>
                        <a:t>ad 100​</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extLst>
                  <a:ext uri="{0D108BD9-81ED-4DB2-BD59-A6C34878D82A}">
                    <a16:rowId xmlns:a16="http://schemas.microsoft.com/office/drawing/2014/main" val="10001"/>
                  </a:ext>
                </a:extLst>
              </a:tr>
              <a:tr h="0">
                <a:tc vMerge="1">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mj-lt"/>
                        <a:ea typeface="Fira Sans" panose="020B0503050000020004" pitchFamily="34" charset="0"/>
                        <a:cs typeface="Arial" charset="0"/>
                      </a:endParaRPr>
                    </a:p>
                  </a:txBody>
                  <a:tcPr marL="68893" marR="68893" marT="34449" marB="34449" anchor="ctr" horzOverflow="overflow"/>
                </a:tc>
                <a:tc>
                  <a:txBody>
                    <a:bodyPr/>
                    <a:lstStyle/>
                    <a:p>
                      <a:pPr algn="l" rtl="0" fontAlgn="base"/>
                      <a:r>
                        <a:rPr lang="en-US" sz="1000" b="0" dirty="0">
                          <a:solidFill>
                            <a:schemeClr val="tx1"/>
                          </a:solidFill>
                          <a:effectLst/>
                          <a:latin typeface="+mj-lt"/>
                        </a:rPr>
                        <a:t>ACRYLATES/BEHENETH-25 METHACRYLATE COPOLYMER​</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solidFill>
                  </a:tcPr>
                </a:tc>
                <a:tc>
                  <a:txBody>
                    <a:bodyPr/>
                    <a:lstStyle/>
                    <a:p>
                      <a:pPr algn="l" rtl="0" fontAlgn="base"/>
                      <a:r>
                        <a:rPr lang="en-US" sz="1000" b="0" dirty="0">
                          <a:solidFill>
                            <a:schemeClr val="tx1"/>
                          </a:solidFill>
                          <a:effectLst/>
                          <a:latin typeface="+mj-lt"/>
                        </a:rPr>
                        <a:t>4.00​</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vMerge="1">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mj-lt"/>
                        <a:ea typeface="Fira Sans" panose="020B0503050000020004" pitchFamily="34" charset="0"/>
                        <a:cs typeface="Arial" charset="0"/>
                      </a:endParaRPr>
                    </a:p>
                  </a:txBody>
                  <a:tcPr marL="68893" marR="68893" marT="34449" marB="34449" anchor="ctr" horzOverflow="overflow"/>
                </a:tc>
                <a:tc>
                  <a:txBody>
                    <a:bodyPr/>
                    <a:lstStyle/>
                    <a:p>
                      <a:pPr algn="l" rtl="0" fontAlgn="base"/>
                      <a:r>
                        <a:rPr lang="en-US" sz="1000" b="0" dirty="0">
                          <a:solidFill>
                            <a:schemeClr val="tx1"/>
                          </a:solidFill>
                          <a:effectLst/>
                          <a:latin typeface="+mj-lt"/>
                        </a:rPr>
                        <a:t>AQUA, SODIUM HYDROXIDE​</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r>
                        <a:rPr lang="en-US" sz="1000" b="0" dirty="0">
                          <a:solidFill>
                            <a:schemeClr val="tx1"/>
                          </a:solidFill>
                          <a:effectLst/>
                          <a:latin typeface="+mj-lt"/>
                        </a:rPr>
                        <a:t>0.18​</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extLst>
                  <a:ext uri="{0D108BD9-81ED-4DB2-BD59-A6C34878D82A}">
                    <a16:rowId xmlns:a16="http://schemas.microsoft.com/office/drawing/2014/main" val="10003"/>
                  </a:ext>
                </a:extLst>
              </a:tr>
              <a:tr h="0">
                <a:tc vMerge="1">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mj-lt"/>
                        <a:ea typeface="Fira Sans" panose="020B0503050000020004" pitchFamily="34" charset="0"/>
                        <a:cs typeface="Arial" charset="0"/>
                      </a:endParaRPr>
                    </a:p>
                  </a:txBody>
                  <a:tcPr marL="68893" marR="68893" marT="34449" marB="34449" anchor="ctr" horzOverflow="overflow"/>
                </a:tc>
                <a:tc>
                  <a:txBody>
                    <a:bodyPr/>
                    <a:lstStyle/>
                    <a:p>
                      <a:pPr algn="l" rtl="0" fontAlgn="base"/>
                      <a:r>
                        <a:rPr lang="en-US" sz="1000" b="0" dirty="0">
                          <a:solidFill>
                            <a:schemeClr val="tx1"/>
                          </a:solidFill>
                          <a:effectLst/>
                          <a:latin typeface="+mj-lt"/>
                        </a:rPr>
                        <a:t>COCAMIDOPROPYL BETAINE, AQUA, SODIUM CHLORIDE​</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rtl="0" fontAlgn="base"/>
                      <a:r>
                        <a:rPr lang="en-US" sz="1000" b="0">
                          <a:solidFill>
                            <a:schemeClr val="tx1"/>
                          </a:solidFill>
                          <a:effectLst/>
                          <a:latin typeface="+mj-lt"/>
                        </a:rPr>
                        <a:t>16.00​</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r h="0">
                <a:tc vMerge="1">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mj-lt"/>
                        <a:ea typeface="Fira Sans" panose="020B0503050000020004" pitchFamily="34" charset="0"/>
                        <a:cs typeface="Arial" charset="0"/>
                      </a:endParaRPr>
                    </a:p>
                  </a:txBody>
                  <a:tcPr marL="68893" marR="68893" marT="34449" marB="34449" anchor="ctr" horzOverflow="overflow"/>
                </a:tc>
                <a:tc>
                  <a:txBody>
                    <a:bodyPr/>
                    <a:lstStyle/>
                    <a:p>
                      <a:pPr algn="l" rtl="0" fontAlgn="base"/>
                      <a:r>
                        <a:rPr lang="en-US" sz="1000" b="0" dirty="0">
                          <a:solidFill>
                            <a:schemeClr val="tx1"/>
                          </a:solidFill>
                          <a:effectLst/>
                          <a:latin typeface="+mj-lt"/>
                        </a:rPr>
                        <a:t> ​</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extLst>
                  <a:ext uri="{0D108BD9-81ED-4DB2-BD59-A6C34878D82A}">
                    <a16:rowId xmlns:a16="http://schemas.microsoft.com/office/drawing/2014/main" val="10005"/>
                  </a:ext>
                </a:extLst>
              </a:tr>
              <a:tr h="0">
                <a:tc rowSpan="5">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mj-lt"/>
                          <a:ea typeface="Fira Sans" panose="020B0503050000020004" pitchFamily="34" charset="0"/>
                          <a:cs typeface="Arial"/>
                        </a:rPr>
                        <a:t>B</a:t>
                      </a:r>
                    </a:p>
                  </a:txBody>
                  <a:tcPr marL="68893" marR="68893" marT="34449" marB="34449"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rtl="0" fontAlgn="base"/>
                      <a:r>
                        <a:rPr lang="en-US" sz="1000" b="0" dirty="0">
                          <a:solidFill>
                            <a:schemeClr val="tx1"/>
                          </a:solidFill>
                          <a:effectLst/>
                          <a:latin typeface="+mj-lt"/>
                        </a:rPr>
                        <a:t>PERFUME​</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rtl="0" fontAlgn="base"/>
                      <a:r>
                        <a:rPr lang="en-US" sz="1000" b="0" err="1">
                          <a:solidFill>
                            <a:schemeClr val="tx1"/>
                          </a:solidFill>
                          <a:effectLst/>
                          <a:latin typeface="+mj-lt"/>
                        </a:rPr>
                        <a:t>q.s</a:t>
                      </a:r>
                      <a:r>
                        <a:rPr lang="en-US" sz="1000" b="0">
                          <a:solidFill>
                            <a:schemeClr val="tx1"/>
                          </a:solidFill>
                          <a:effectLst/>
                          <a:latin typeface="+mj-lt"/>
                        </a:rPr>
                        <a:t>.​</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6"/>
                  </a:ext>
                </a:extLst>
              </a:tr>
              <a:tr h="0">
                <a:tc vMerge="1">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mj-lt"/>
                        <a:ea typeface="Fira Sans" panose="020B0503050000020004" pitchFamily="34" charset="0"/>
                        <a:cs typeface="Arial" charset="0"/>
                      </a:endParaRPr>
                    </a:p>
                  </a:txBody>
                  <a:tcPr marL="68893" marR="68893" marT="34449" marB="34449" anchor="ctr" horzOverflow="overflow"/>
                </a:tc>
                <a:tc>
                  <a:txBody>
                    <a:bodyPr/>
                    <a:lstStyle/>
                    <a:p>
                      <a:pPr algn="l" rtl="0" fontAlgn="base"/>
                      <a:r>
                        <a:rPr lang="en-US" sz="1000" b="1">
                          <a:solidFill>
                            <a:schemeClr val="tx1"/>
                          </a:solidFill>
                          <a:effectLst/>
                          <a:latin typeface="+mj-lt"/>
                        </a:rPr>
                        <a:t>PARSOL</a:t>
                      </a:r>
                      <a:r>
                        <a:rPr lang="en-US" sz="1000" b="0">
                          <a:solidFill>
                            <a:schemeClr val="tx1"/>
                          </a:solidFill>
                          <a:effectLst/>
                          <a:latin typeface="+mj-lt"/>
                        </a:rPr>
                        <a:t>®</a:t>
                      </a:r>
                      <a:r>
                        <a:rPr lang="en-US" sz="1000" b="1">
                          <a:solidFill>
                            <a:schemeClr val="tx1"/>
                          </a:solidFill>
                          <a:effectLst/>
                          <a:latin typeface="+mj-lt"/>
                        </a:rPr>
                        <a:t> SLX</a:t>
                      </a:r>
                      <a:r>
                        <a:rPr lang="en-US" sz="1000" b="0">
                          <a:solidFill>
                            <a:schemeClr val="tx1"/>
                          </a:solidFill>
                          <a:effectLst/>
                          <a:latin typeface="+mj-lt"/>
                        </a:rPr>
                        <a:t>​</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r>
                        <a:rPr lang="en-US" sz="1000" b="1" dirty="0">
                          <a:solidFill>
                            <a:schemeClr val="tx1"/>
                          </a:solidFill>
                          <a:effectLst/>
                          <a:latin typeface="+mj-lt"/>
                        </a:rPr>
                        <a:t>0.25</a:t>
                      </a:r>
                      <a:r>
                        <a:rPr lang="en-US" sz="1000" b="0" dirty="0">
                          <a:solidFill>
                            <a:schemeClr val="tx1"/>
                          </a:solidFill>
                          <a:effectLst/>
                          <a:latin typeface="+mj-lt"/>
                        </a:rPr>
                        <a:t>​</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extLst>
                  <a:ext uri="{0D108BD9-81ED-4DB2-BD59-A6C34878D82A}">
                    <a16:rowId xmlns:a16="http://schemas.microsoft.com/office/drawing/2014/main" val="10007"/>
                  </a:ext>
                </a:extLst>
              </a:tr>
              <a:tr h="0">
                <a:tc v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mj-lt"/>
                        <a:ea typeface="Fira Sans" panose="020B0503050000020004" pitchFamily="34" charset="0"/>
                        <a:cs typeface="Arial" charset="0"/>
                      </a:endParaRPr>
                    </a:p>
                  </a:txBody>
                  <a:tcPr marL="68893" marR="68893" marT="34449" marB="34449" anchor="ctr" horzOverflow="overflow"/>
                </a:tc>
                <a:tc>
                  <a:txBody>
                    <a:bodyPr/>
                    <a:lstStyle/>
                    <a:p>
                      <a:pPr algn="l" rtl="0" fontAlgn="base"/>
                      <a:r>
                        <a:rPr lang="en-US" sz="1000" b="1" err="1">
                          <a:solidFill>
                            <a:schemeClr val="tx1"/>
                          </a:solidFill>
                          <a:effectLst/>
                          <a:latin typeface="+mj-lt"/>
                        </a:rPr>
                        <a:t>Phytantriol</a:t>
                      </a:r>
                      <a:r>
                        <a:rPr lang="en-US" sz="1000" b="0">
                          <a:solidFill>
                            <a:schemeClr val="tx1"/>
                          </a:solidFill>
                          <a:effectLst/>
                          <a:latin typeface="+mj-lt"/>
                        </a:rPr>
                        <a:t>​</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rtl="0" fontAlgn="base"/>
                      <a:r>
                        <a:rPr lang="en-US" sz="1000" b="1">
                          <a:solidFill>
                            <a:schemeClr val="tx1"/>
                          </a:solidFill>
                          <a:effectLst/>
                          <a:latin typeface="+mj-lt"/>
                        </a:rPr>
                        <a:t>0.10</a:t>
                      </a:r>
                      <a:r>
                        <a:rPr lang="en-US" sz="1000" b="0">
                          <a:solidFill>
                            <a:schemeClr val="tx1"/>
                          </a:solidFill>
                          <a:effectLst/>
                          <a:latin typeface="+mj-lt"/>
                        </a:rPr>
                        <a:t>​</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22821984"/>
                  </a:ext>
                </a:extLst>
              </a:tr>
              <a:tr h="0">
                <a:tc v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mj-lt"/>
                        <a:ea typeface="Fira Sans" panose="020B0503050000020004" pitchFamily="34" charset="0"/>
                        <a:cs typeface="Arial" charset="0"/>
                      </a:endParaRPr>
                    </a:p>
                  </a:txBody>
                  <a:tcPr marL="68893" marR="68893" marT="34449" marB="34449" anchor="ctr" horzOverflow="overflow"/>
                </a:tc>
                <a:tc>
                  <a:txBody>
                    <a:bodyPr/>
                    <a:lstStyle/>
                    <a:p>
                      <a:pPr algn="l" rtl="0" fontAlgn="base"/>
                      <a:r>
                        <a:rPr lang="en-US" sz="1000" b="0" dirty="0">
                          <a:solidFill>
                            <a:schemeClr val="tx1"/>
                          </a:solidFill>
                          <a:effectLst/>
                          <a:latin typeface="+mj-lt"/>
                        </a:rPr>
                        <a:t>SODIUM LAUROYL SARCOSINATE, SODIUM LAURYL SULFOACETATE, AQUA​</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r>
                        <a:rPr lang="en-US" sz="1000" b="0" dirty="0">
                          <a:solidFill>
                            <a:schemeClr val="tx1"/>
                          </a:solidFill>
                          <a:effectLst/>
                          <a:latin typeface="+mj-lt"/>
                        </a:rPr>
                        <a:t>26.00​</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extLst>
                  <a:ext uri="{0D108BD9-81ED-4DB2-BD59-A6C34878D82A}">
                    <a16:rowId xmlns:a16="http://schemas.microsoft.com/office/drawing/2014/main" val="2849727303"/>
                  </a:ext>
                </a:extLst>
              </a:tr>
              <a:tr h="0">
                <a:tc v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mj-lt"/>
                        <a:ea typeface="Fira Sans" panose="020B0503050000020004" pitchFamily="34" charset="0"/>
                        <a:cs typeface="Arial" charset="0"/>
                      </a:endParaRPr>
                    </a:p>
                  </a:txBody>
                  <a:tcPr marL="68893" marR="68893" marT="34449" marB="34449" anchor="ctr" horzOverflow="overflow"/>
                </a:tc>
                <a:tc>
                  <a:txBody>
                    <a:bodyPr/>
                    <a:lstStyle/>
                    <a:p>
                      <a:pPr algn="l" rtl="0" fontAlgn="base"/>
                      <a:r>
                        <a:rPr lang="en-US" sz="1000" b="0">
                          <a:solidFill>
                            <a:schemeClr val="tx1"/>
                          </a:solidFill>
                          <a:effectLst/>
                          <a:latin typeface="+mj-lt"/>
                        </a:rPr>
                        <a:t> ​</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rtl="0" fontAlgn="base"/>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29652672"/>
                  </a:ext>
                </a:extLst>
              </a:tr>
              <a:tr h="0">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mj-lt"/>
                          <a:ea typeface="Fira Sans" panose="020B0503050000020004" pitchFamily="34" charset="0"/>
                          <a:cs typeface="Arial"/>
                        </a:rPr>
                        <a:t>C</a:t>
                      </a:r>
                    </a:p>
                  </a:txBody>
                  <a:tcPr marL="68893" marR="68893" marT="34449" marB="34449"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r>
                        <a:rPr lang="en-US" sz="1000" b="0">
                          <a:solidFill>
                            <a:schemeClr val="tx1"/>
                          </a:solidFill>
                          <a:effectLst/>
                          <a:latin typeface="+mj-lt"/>
                        </a:rPr>
                        <a:t>AQUA​</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r>
                        <a:rPr lang="en-US" sz="1000" b="0" dirty="0">
                          <a:solidFill>
                            <a:schemeClr val="tx1"/>
                          </a:solidFill>
                          <a:effectLst/>
                          <a:latin typeface="+mj-lt"/>
                        </a:rPr>
                        <a:t>5.00​</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extLst>
                  <a:ext uri="{0D108BD9-81ED-4DB2-BD59-A6C34878D82A}">
                    <a16:rowId xmlns:a16="http://schemas.microsoft.com/office/drawing/2014/main" val="1875265735"/>
                  </a:ext>
                </a:extLst>
              </a:tr>
              <a:tr h="0">
                <a:tc v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mj-lt"/>
                        <a:ea typeface="Fira Sans" panose="020B0503050000020004" pitchFamily="34" charset="0"/>
                        <a:cs typeface="Arial" charset="0"/>
                      </a:endParaRPr>
                    </a:p>
                  </a:txBody>
                  <a:tcPr marL="68893" marR="68893" marT="34449" marB="34449" horzOverflow="overflow"/>
                </a:tc>
                <a:tc>
                  <a:txBody>
                    <a:bodyPr/>
                    <a:lstStyle/>
                    <a:p>
                      <a:pPr algn="l" rtl="0" fontAlgn="base"/>
                      <a:r>
                        <a:rPr lang="en-US" sz="1000" b="1" dirty="0">
                          <a:solidFill>
                            <a:schemeClr val="bg1"/>
                          </a:solidFill>
                          <a:effectLst/>
                          <a:latin typeface="+mj-lt"/>
                        </a:rPr>
                        <a:t>TILAMAR</a:t>
                      </a:r>
                      <a:r>
                        <a:rPr lang="en-US" sz="1000" b="0" dirty="0">
                          <a:solidFill>
                            <a:schemeClr val="bg1"/>
                          </a:solidFill>
                          <a:effectLst/>
                          <a:latin typeface="+mj-lt"/>
                        </a:rPr>
                        <a:t>®</a:t>
                      </a:r>
                      <a:r>
                        <a:rPr lang="en-US" sz="1000" b="1" dirty="0">
                          <a:solidFill>
                            <a:schemeClr val="bg1"/>
                          </a:solidFill>
                          <a:effectLst/>
                          <a:latin typeface="+mj-lt"/>
                        </a:rPr>
                        <a:t> </a:t>
                      </a:r>
                      <a:r>
                        <a:rPr lang="en-US" sz="1000" b="1" i="1" dirty="0">
                          <a:solidFill>
                            <a:schemeClr val="bg1"/>
                          </a:solidFill>
                          <a:effectLst/>
                          <a:latin typeface="+mj-lt"/>
                        </a:rPr>
                        <a:t>Quat </a:t>
                      </a:r>
                      <a:r>
                        <a:rPr lang="en-US" sz="1000" b="1" dirty="0">
                          <a:solidFill>
                            <a:schemeClr val="bg1"/>
                          </a:solidFill>
                          <a:effectLst/>
                          <a:latin typeface="+mj-lt"/>
                        </a:rPr>
                        <a:t>2240</a:t>
                      </a:r>
                      <a:r>
                        <a:rPr lang="en-US" sz="1000" b="0" dirty="0">
                          <a:solidFill>
                            <a:schemeClr val="bg1"/>
                          </a:solidFill>
                          <a:effectLst/>
                          <a:latin typeface="+mj-lt"/>
                        </a:rPr>
                        <a:t>​</a:t>
                      </a:r>
                      <a:endParaRPr lang="en-US" sz="1000" b="0" i="0" dirty="0">
                        <a:solidFill>
                          <a:schemeClr val="bg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p>
                      <a:pPr algn="l" rtl="0" fontAlgn="base"/>
                      <a:r>
                        <a:rPr lang="en-US" sz="1000" b="1" dirty="0">
                          <a:solidFill>
                            <a:schemeClr val="bg1"/>
                          </a:solidFill>
                          <a:effectLst/>
                          <a:latin typeface="+mj-lt"/>
                        </a:rPr>
                        <a:t>1.00</a:t>
                      </a:r>
                      <a:r>
                        <a:rPr lang="en-US" sz="1000" b="0" dirty="0">
                          <a:solidFill>
                            <a:schemeClr val="bg1"/>
                          </a:solidFill>
                          <a:effectLst/>
                          <a:latin typeface="+mj-lt"/>
                        </a:rPr>
                        <a:t>​</a:t>
                      </a:r>
                      <a:endParaRPr lang="en-US" sz="1000" b="0" i="0" dirty="0">
                        <a:solidFill>
                          <a:schemeClr val="bg1"/>
                        </a:solidFill>
                        <a:effectLst/>
                        <a:latin typeface="+mj-lt"/>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extLst>
                  <a:ext uri="{0D108BD9-81ED-4DB2-BD59-A6C34878D82A}">
                    <a16:rowId xmlns:a16="http://schemas.microsoft.com/office/drawing/2014/main" val="2590241836"/>
                  </a:ext>
                </a:extLst>
              </a:tr>
              <a:tr h="0">
                <a:tc v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mj-lt"/>
                        <a:ea typeface="Fira Sans" panose="020B0503050000020004" pitchFamily="34" charset="0"/>
                        <a:cs typeface="Arial" charset="0"/>
                      </a:endParaRPr>
                    </a:p>
                  </a:txBody>
                  <a:tcPr marL="68893" marR="68893" marT="34449" marB="34449" horzOverflow="overflow"/>
                </a:tc>
                <a:tc>
                  <a:txBody>
                    <a:bodyPr/>
                    <a:lstStyle/>
                    <a:p>
                      <a:pPr algn="l" rtl="0" fontAlgn="base"/>
                      <a:r>
                        <a:rPr lang="en-US" sz="1000" b="0" dirty="0">
                          <a:solidFill>
                            <a:schemeClr val="tx1"/>
                          </a:solidFill>
                          <a:effectLst/>
                          <a:latin typeface="+mj-lt"/>
                        </a:rPr>
                        <a:t> ​</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extLst>
                  <a:ext uri="{0D108BD9-81ED-4DB2-BD59-A6C34878D82A}">
                    <a16:rowId xmlns:a16="http://schemas.microsoft.com/office/drawing/2014/main" val="504948899"/>
                  </a:ext>
                </a:extLst>
              </a:tr>
              <a:tr h="0">
                <a:tc row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mj-lt"/>
                          <a:ea typeface="Fira Sans" panose="020B0503050000020004" pitchFamily="34" charset="0"/>
                          <a:cs typeface="Arial"/>
                        </a:rPr>
                        <a:t>D</a:t>
                      </a:r>
                    </a:p>
                  </a:txBody>
                  <a:tcPr marL="68893" marR="68893" marT="34449" marB="34449"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rtl="0" fontAlgn="base"/>
                      <a:r>
                        <a:rPr lang="en-US" sz="1000" b="0">
                          <a:solidFill>
                            <a:schemeClr val="tx1"/>
                          </a:solidFill>
                          <a:effectLst/>
                          <a:latin typeface="+mj-lt"/>
                        </a:rPr>
                        <a:t>AQUA​</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rtl="0" fontAlgn="base"/>
                      <a:r>
                        <a:rPr lang="en-US" sz="1000" b="0">
                          <a:solidFill>
                            <a:schemeClr val="tx1"/>
                          </a:solidFill>
                          <a:effectLst/>
                          <a:latin typeface="+mj-lt"/>
                        </a:rPr>
                        <a:t>5.00​</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179626086"/>
                  </a:ext>
                </a:extLst>
              </a:tr>
              <a:tr h="0">
                <a:tc v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mj-lt"/>
                        <a:ea typeface="Fira Sans" panose="020B0503050000020004" pitchFamily="34" charset="0"/>
                        <a:cs typeface="Arial" charset="0"/>
                      </a:endParaRPr>
                    </a:p>
                  </a:txBody>
                  <a:tcPr marL="68893" marR="68893" marT="34449" marB="34449" horzOverflow="overflow"/>
                </a:tc>
                <a:tc>
                  <a:txBody>
                    <a:bodyPr/>
                    <a:lstStyle/>
                    <a:p>
                      <a:pPr algn="l" rtl="0" fontAlgn="base"/>
                      <a:r>
                        <a:rPr lang="en-US" sz="1000" b="0">
                          <a:solidFill>
                            <a:schemeClr val="tx1"/>
                          </a:solidFill>
                          <a:effectLst/>
                          <a:latin typeface="+mj-lt"/>
                        </a:rPr>
                        <a:t>PRESERVATIVE</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r>
                        <a:rPr lang="en-US" sz="1000" b="0" dirty="0" err="1">
                          <a:solidFill>
                            <a:schemeClr val="tx1"/>
                          </a:solidFill>
                          <a:effectLst/>
                          <a:latin typeface="+mj-lt"/>
                        </a:rPr>
                        <a:t>q.s</a:t>
                      </a:r>
                      <a:r>
                        <a:rPr lang="en-US" sz="1000" b="0" dirty="0">
                          <a:solidFill>
                            <a:schemeClr val="tx1"/>
                          </a:solidFill>
                          <a:effectLst/>
                          <a:latin typeface="+mj-lt"/>
                        </a:rPr>
                        <a:t>.​</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extLst>
                  <a:ext uri="{0D108BD9-81ED-4DB2-BD59-A6C34878D82A}">
                    <a16:rowId xmlns:a16="http://schemas.microsoft.com/office/drawing/2014/main" val="3350945131"/>
                  </a:ext>
                </a:extLst>
              </a:tr>
              <a:tr h="0">
                <a:tc v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mj-lt"/>
                        <a:ea typeface="Fira Sans" panose="020B0503050000020004" pitchFamily="34" charset="0"/>
                        <a:cs typeface="Arial" charset="0"/>
                      </a:endParaRPr>
                    </a:p>
                  </a:txBody>
                  <a:tcPr marL="68893" marR="68893" marT="34449" marB="34449" horzOverflow="overflow"/>
                </a:tc>
                <a:tc>
                  <a:txBody>
                    <a:bodyPr/>
                    <a:lstStyle/>
                    <a:p>
                      <a:pPr algn="l" rtl="0" fontAlgn="base"/>
                      <a:r>
                        <a:rPr lang="en-US" sz="1000" b="1">
                          <a:solidFill>
                            <a:schemeClr val="tx1"/>
                          </a:solidFill>
                          <a:effectLst/>
                          <a:latin typeface="+mj-lt"/>
                        </a:rPr>
                        <a:t>TILAMAR</a:t>
                      </a:r>
                      <a:r>
                        <a:rPr lang="en-US" sz="1000" b="0">
                          <a:solidFill>
                            <a:schemeClr val="tx1"/>
                          </a:solidFill>
                          <a:effectLst/>
                          <a:latin typeface="+mj-lt"/>
                        </a:rPr>
                        <a:t>®</a:t>
                      </a:r>
                      <a:r>
                        <a:rPr lang="en-US" sz="1000" b="0" i="1">
                          <a:solidFill>
                            <a:schemeClr val="tx1"/>
                          </a:solidFill>
                          <a:effectLst/>
                          <a:latin typeface="+mj-lt"/>
                        </a:rPr>
                        <a:t> </a:t>
                      </a:r>
                      <a:r>
                        <a:rPr lang="en-US" sz="1000" b="1" i="1">
                          <a:solidFill>
                            <a:schemeClr val="tx1"/>
                          </a:solidFill>
                          <a:effectLst/>
                          <a:latin typeface="+mj-lt"/>
                        </a:rPr>
                        <a:t>OP </a:t>
                      </a:r>
                      <a:r>
                        <a:rPr lang="en-US" sz="1000" b="1">
                          <a:solidFill>
                            <a:schemeClr val="tx1"/>
                          </a:solidFill>
                          <a:effectLst/>
                          <a:latin typeface="+mj-lt"/>
                        </a:rPr>
                        <a:t>40</a:t>
                      </a:r>
                      <a:r>
                        <a:rPr lang="en-US" sz="1000" b="0">
                          <a:solidFill>
                            <a:schemeClr val="tx1"/>
                          </a:solidFill>
                          <a:effectLst/>
                          <a:latin typeface="+mj-lt"/>
                        </a:rPr>
                        <a:t>​</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rtl="0" fontAlgn="base"/>
                      <a:r>
                        <a:rPr lang="en-US" sz="1000" b="1">
                          <a:solidFill>
                            <a:schemeClr val="tx1"/>
                          </a:solidFill>
                          <a:effectLst/>
                          <a:latin typeface="+mj-lt"/>
                        </a:rPr>
                        <a:t>1.00</a:t>
                      </a:r>
                      <a:r>
                        <a:rPr lang="en-US" sz="1000" b="0">
                          <a:solidFill>
                            <a:schemeClr val="tx1"/>
                          </a:solidFill>
                          <a:effectLst/>
                          <a:latin typeface="+mj-lt"/>
                        </a:rPr>
                        <a:t>​</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41619087"/>
                  </a:ext>
                </a:extLst>
              </a:tr>
              <a:tr h="0">
                <a:tc v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mj-lt"/>
                        <a:ea typeface="Fira Sans" panose="020B0503050000020004" pitchFamily="34" charset="0"/>
                        <a:cs typeface="Arial" charset="0"/>
                      </a:endParaRPr>
                    </a:p>
                  </a:txBody>
                  <a:tcPr marL="68893" marR="68893" marT="34449" marB="34449" horzOverflow="overflow"/>
                </a:tc>
                <a:tc>
                  <a:txBody>
                    <a:bodyPr/>
                    <a:lstStyle/>
                    <a:p>
                      <a:pPr algn="l" rtl="0" fontAlgn="base"/>
                      <a:r>
                        <a:rPr lang="en-US" sz="1000" b="0">
                          <a:solidFill>
                            <a:schemeClr val="tx1"/>
                          </a:solidFill>
                          <a:effectLst/>
                          <a:latin typeface="+mj-lt"/>
                        </a:rPr>
                        <a:t> ​</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extLst>
                  <a:ext uri="{0D108BD9-81ED-4DB2-BD59-A6C34878D82A}">
                    <a16:rowId xmlns:a16="http://schemas.microsoft.com/office/drawing/2014/main" val="37008186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kern="1200" cap="none" normalizeH="0" baseline="0" dirty="0">
                          <a:ln>
                            <a:noFill/>
                          </a:ln>
                          <a:solidFill>
                            <a:schemeClr val="tx1"/>
                          </a:solidFill>
                          <a:effectLst/>
                          <a:latin typeface="+mj-lt"/>
                          <a:ea typeface="Fira Sans" panose="020B0503050000020004" pitchFamily="34" charset="0"/>
                          <a:cs typeface="Arial"/>
                        </a:rPr>
                        <a:t>E</a:t>
                      </a:r>
                    </a:p>
                  </a:txBody>
                  <a:tcPr marL="68893" marR="68893" marT="34449" marB="34449"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EDDDF6"/>
                    </a:solidFill>
                  </a:tcPr>
                </a:tc>
                <a:tc>
                  <a:txBody>
                    <a:bodyPr/>
                    <a:lstStyle/>
                    <a:p>
                      <a:pPr algn="l" rtl="0" fontAlgn="base"/>
                      <a:r>
                        <a:rPr lang="en-US" sz="1000" b="0" dirty="0">
                          <a:solidFill>
                            <a:schemeClr val="tx1"/>
                          </a:solidFill>
                          <a:effectLst/>
                          <a:latin typeface="+mj-lt"/>
                        </a:rPr>
                        <a:t>CITRIC ACID, AQUA​</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pPr algn="l" rtl="0" fontAlgn="base"/>
                      <a:r>
                        <a:rPr lang="en-US" sz="1000" b="0" dirty="0">
                          <a:solidFill>
                            <a:schemeClr val="tx1"/>
                          </a:solidFill>
                          <a:effectLst/>
                          <a:latin typeface="+mj-lt"/>
                        </a:rPr>
                        <a:t>0.47​</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641916690"/>
                  </a:ext>
                </a:extLst>
              </a:tr>
            </a:tbl>
          </a:graphicData>
        </a:graphic>
      </p:graphicFrame>
      <p:sp>
        <p:nvSpPr>
          <p:cNvPr id="18" name="Rectangle 10">
            <a:extLst>
              <a:ext uri="{FF2B5EF4-FFF2-40B4-BE49-F238E27FC236}">
                <a16:creationId xmlns:a16="http://schemas.microsoft.com/office/drawing/2014/main" id="{90D195D8-05E9-1B97-328F-F86D9174C7A2}"/>
              </a:ext>
            </a:extLst>
          </p:cNvPr>
          <p:cNvSpPr>
            <a:spLocks noChangeArrowheads="1"/>
          </p:cNvSpPr>
          <p:nvPr/>
        </p:nvSpPr>
        <p:spPr bwMode="auto">
          <a:xfrm>
            <a:off x="300037" y="1379367"/>
            <a:ext cx="3371851" cy="180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t">
            <a:spAutoFit/>
          </a:bodyPr>
          <a:lstStyle/>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charset="0"/>
              </a:rPr>
              <a:t>Keeps fresh &amp; vibrant color​</a:t>
            </a:r>
          </a:p>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charset="0"/>
              </a:rPr>
              <a:t>Provides silky feel, luster and softness ​</a:t>
            </a:r>
          </a:p>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charset="0"/>
              </a:rPr>
              <a:t>Rich &amp; nourishing texture​</a:t>
            </a:r>
          </a:p>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charset="0"/>
              </a:rPr>
              <a:t>Sulfate-free​</a:t>
            </a:r>
          </a:p>
        </p:txBody>
      </p:sp>
    </p:spTree>
    <p:extLst>
      <p:ext uri="{BB962C8B-B14F-4D97-AF65-F5344CB8AC3E}">
        <p14:creationId xmlns:p14="http://schemas.microsoft.com/office/powerpoint/2010/main" val="1243765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2A2B69-BD67-16B5-0F86-E91A0D048786}"/>
              </a:ext>
            </a:extLst>
          </p:cNvPr>
          <p:cNvSpPr>
            <a:spLocks noGrp="1"/>
          </p:cNvSpPr>
          <p:nvPr>
            <p:ph type="sldNum" sz="quarter" idx="10"/>
          </p:nvPr>
        </p:nvSpPr>
        <p:spPr>
          <a:xfrm>
            <a:off x="302400" y="6450806"/>
            <a:ext cx="1040625" cy="109061"/>
          </a:xfrm>
        </p:spPr>
        <p:txBody>
          <a:bodyPr/>
          <a:lstStyle/>
          <a:p>
            <a:fld id="{5BA3E189-2F3A-42E5-B572-3520703B6186}" type="slidenum">
              <a:rPr lang="en-US" smtClean="0"/>
              <a:pPr/>
              <a:t>14</a:t>
            </a:fld>
            <a:endParaRPr lang="en-US" dirty="0"/>
          </a:p>
        </p:txBody>
      </p:sp>
      <p:sp>
        <p:nvSpPr>
          <p:cNvPr id="4" name="Text Placeholder 3">
            <a:extLst>
              <a:ext uri="{FF2B5EF4-FFF2-40B4-BE49-F238E27FC236}">
                <a16:creationId xmlns:a16="http://schemas.microsoft.com/office/drawing/2014/main" id="{148E2C3C-930E-AA1D-C675-A6005CF9A787}"/>
              </a:ext>
            </a:extLst>
          </p:cNvPr>
          <p:cNvSpPr>
            <a:spLocks noGrp="1"/>
          </p:cNvSpPr>
          <p:nvPr>
            <p:ph type="body" idx="11"/>
          </p:nvPr>
        </p:nvSpPr>
        <p:spPr>
          <a:xfrm>
            <a:off x="302400" y="605611"/>
            <a:ext cx="8064500" cy="288767"/>
          </a:xfrm>
        </p:spPr>
        <p:txBody>
          <a:bodyPr anchor="t"/>
          <a:lstStyle/>
          <a:p>
            <a:r>
              <a:rPr lang="en-US" dirty="0"/>
              <a:t>Rescue Calm Shampoo</a:t>
            </a:r>
          </a:p>
        </p:txBody>
      </p:sp>
      <p:sp>
        <p:nvSpPr>
          <p:cNvPr id="5" name="Title 4">
            <a:extLst>
              <a:ext uri="{FF2B5EF4-FFF2-40B4-BE49-F238E27FC236}">
                <a16:creationId xmlns:a16="http://schemas.microsoft.com/office/drawing/2014/main" id="{F560A396-0454-3657-B8FD-2E18D7938040}"/>
              </a:ext>
            </a:extLst>
          </p:cNvPr>
          <p:cNvSpPr>
            <a:spLocks noGrp="1"/>
          </p:cNvSpPr>
          <p:nvPr>
            <p:ph type="title"/>
          </p:nvPr>
        </p:nvSpPr>
        <p:spPr>
          <a:xfrm>
            <a:off x="302401" y="302400"/>
            <a:ext cx="8064500" cy="303211"/>
          </a:xfrm>
        </p:spPr>
        <p:txBody>
          <a:bodyPr/>
          <a:lstStyle/>
          <a:p>
            <a:r>
              <a:rPr lang="en-US" dirty="0"/>
              <a:t>Concept formulations</a:t>
            </a:r>
          </a:p>
        </p:txBody>
      </p:sp>
      <p:graphicFrame>
        <p:nvGraphicFramePr>
          <p:cNvPr id="3" name="Group 45">
            <a:extLst>
              <a:ext uri="{FF2B5EF4-FFF2-40B4-BE49-F238E27FC236}">
                <a16:creationId xmlns:a16="http://schemas.microsoft.com/office/drawing/2014/main" id="{33317BBB-26F9-F682-A27A-9C0D02828EEE}"/>
              </a:ext>
            </a:extLst>
          </p:cNvPr>
          <p:cNvGraphicFramePr>
            <a:graphicFrameLocks noGrp="1"/>
          </p:cNvGraphicFramePr>
          <p:nvPr>
            <p:extLst>
              <p:ext uri="{D42A27DB-BD31-4B8C-83A1-F6EECF244321}">
                <p14:modId xmlns:p14="http://schemas.microsoft.com/office/powerpoint/2010/main" val="392746501"/>
              </p:ext>
            </p:extLst>
          </p:nvPr>
        </p:nvGraphicFramePr>
        <p:xfrm>
          <a:off x="3830399" y="1380551"/>
          <a:ext cx="8064499" cy="3147378"/>
        </p:xfrm>
        <a:graphic>
          <a:graphicData uri="http://schemas.openxmlformats.org/drawingml/2006/table">
            <a:tbl>
              <a:tblPr firstRow="1" bandRow="1">
                <a:tableStyleId>{1FECB4D8-DB02-4DC6-A0A2-4F2EBAE1DC90}</a:tableStyleId>
              </a:tblPr>
              <a:tblGrid>
                <a:gridCol w="1168321">
                  <a:extLst>
                    <a:ext uri="{9D8B030D-6E8A-4147-A177-3AD203B41FA5}">
                      <a16:colId xmlns:a16="http://schemas.microsoft.com/office/drawing/2014/main" val="20000"/>
                    </a:ext>
                  </a:extLst>
                </a:gridCol>
                <a:gridCol w="5875020">
                  <a:extLst>
                    <a:ext uri="{9D8B030D-6E8A-4147-A177-3AD203B41FA5}">
                      <a16:colId xmlns:a16="http://schemas.microsoft.com/office/drawing/2014/main" val="20001"/>
                    </a:ext>
                  </a:extLst>
                </a:gridCol>
                <a:gridCol w="1021158">
                  <a:extLst>
                    <a:ext uri="{9D8B030D-6E8A-4147-A177-3AD203B41FA5}">
                      <a16:colId xmlns:a16="http://schemas.microsoft.com/office/drawing/2014/main" val="20002"/>
                    </a:ext>
                  </a:extLst>
                </a:gridCol>
              </a:tblGrid>
              <a:tr h="0">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u="none" strike="noStrike" cap="none" normalizeH="0" baseline="0" dirty="0">
                          <a:ln>
                            <a:noFill/>
                          </a:ln>
                          <a:solidFill>
                            <a:schemeClr val="bg1"/>
                          </a:solidFill>
                          <a:effectLst/>
                          <a:latin typeface="+mj-lt"/>
                        </a:rPr>
                        <a:t>Phase</a:t>
                      </a:r>
                      <a:endParaRPr kumimoji="0" lang="en-US" sz="1000" b="1" i="0" u="none" strike="noStrike" cap="none" normalizeH="0" baseline="0" dirty="0">
                        <a:ln>
                          <a:noFill/>
                        </a:ln>
                        <a:solidFill>
                          <a:schemeClr val="bg1"/>
                        </a:solidFill>
                        <a:effectLst/>
                        <a:latin typeface="+mj-lt"/>
                        <a:ea typeface="Fira Sans" panose="020B0503050000020004" pitchFamily="34" charset="0"/>
                        <a:cs typeface="Arial" charset="0"/>
                      </a:endParaRPr>
                    </a:p>
                  </a:txBody>
                  <a:tcPr marL="68893" marR="68893" marT="34449" marB="344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u="none" strike="noStrike" cap="none" normalizeH="0" baseline="0">
                          <a:ln>
                            <a:noFill/>
                          </a:ln>
                          <a:solidFill>
                            <a:schemeClr val="bg1"/>
                          </a:solidFill>
                          <a:effectLst/>
                          <a:latin typeface="+mj-lt"/>
                        </a:rPr>
                        <a:t>Ingredients</a:t>
                      </a:r>
                      <a:endParaRPr kumimoji="0" lang="en-US" sz="1000" b="1" i="0" u="none" strike="noStrike" cap="none" normalizeH="0" baseline="0">
                        <a:ln>
                          <a:noFill/>
                        </a:ln>
                        <a:solidFill>
                          <a:schemeClr val="bg1"/>
                        </a:solidFill>
                        <a:effectLst/>
                        <a:latin typeface="+mj-lt"/>
                        <a:ea typeface="Fira Sans" panose="020B0503050000020004" pitchFamily="34" charset="0"/>
                        <a:cs typeface="Arial" charset="0"/>
                      </a:endParaRPr>
                    </a:p>
                  </a:txBody>
                  <a:tcPr marL="68893" marR="68893" marT="34449" marB="344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u="none" strike="noStrike" cap="none" normalizeH="0" baseline="0" dirty="0">
                          <a:ln>
                            <a:noFill/>
                          </a:ln>
                          <a:solidFill>
                            <a:schemeClr val="bg1"/>
                          </a:solidFill>
                          <a:effectLst/>
                          <a:latin typeface="+mj-lt"/>
                        </a:rPr>
                        <a:t>% w/w</a:t>
                      </a:r>
                      <a:endParaRPr kumimoji="0" lang="en-US" sz="1000" b="1" i="0" u="none" strike="noStrike" cap="none" normalizeH="0" baseline="0" dirty="0">
                        <a:ln>
                          <a:noFill/>
                        </a:ln>
                        <a:solidFill>
                          <a:schemeClr val="bg1"/>
                        </a:solidFill>
                        <a:effectLst/>
                        <a:latin typeface="+mj-lt"/>
                        <a:ea typeface="Fira Sans" panose="020B0503050000020004" pitchFamily="34" charset="0"/>
                        <a:cs typeface="Arial" charset="0"/>
                      </a:endParaRPr>
                    </a:p>
                  </a:txBody>
                  <a:tcPr marL="68893" marR="68893" marT="34449" marB="344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extLst>
                  <a:ext uri="{0D108BD9-81ED-4DB2-BD59-A6C34878D82A}">
                    <a16:rowId xmlns:a16="http://schemas.microsoft.com/office/drawing/2014/main" val="10000"/>
                  </a:ext>
                </a:extLst>
              </a:tr>
              <a:tr h="0">
                <a:tc rowSpan="2">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u="none" strike="noStrike" cap="none" normalizeH="0" baseline="0" dirty="0">
                          <a:ln>
                            <a:noFill/>
                          </a:ln>
                          <a:solidFill>
                            <a:schemeClr val="tx1"/>
                          </a:solidFill>
                          <a:effectLst/>
                          <a:latin typeface="+mj-lt"/>
                        </a:rPr>
                        <a:t>A</a:t>
                      </a:r>
                      <a:endParaRPr kumimoji="0" lang="en-US" sz="1000" b="1" i="0" u="none" strike="noStrike" cap="none" normalizeH="0" baseline="0" dirty="0">
                        <a:ln>
                          <a:noFill/>
                        </a:ln>
                        <a:solidFill>
                          <a:schemeClr val="tx1"/>
                        </a:solidFill>
                        <a:effectLst/>
                        <a:latin typeface="+mj-lt"/>
                        <a:ea typeface="Fira Sans" panose="020B0503050000020004" pitchFamily="34" charset="0"/>
                        <a:cs typeface="Arial" charset="0"/>
                      </a:endParaRPr>
                    </a:p>
                  </a:txBody>
                  <a:tcPr marL="68893" marR="68893" marT="34449" marB="344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r>
                        <a:rPr lang="da-DK" sz="1000" b="0">
                          <a:solidFill>
                            <a:schemeClr val="tx1"/>
                          </a:solidFill>
                          <a:effectLst/>
                          <a:latin typeface="+mj-lt"/>
                        </a:rPr>
                        <a:t>WATER DEM. ​</a:t>
                      </a:r>
                      <a:endParaRPr lang="da-DK"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r>
                        <a:rPr lang="en-US" sz="1000" b="0" dirty="0">
                          <a:solidFill>
                            <a:schemeClr val="tx1"/>
                          </a:solidFill>
                          <a:effectLst/>
                          <a:latin typeface="+mj-lt"/>
                        </a:rPr>
                        <a:t>ad 100​</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mj-lt"/>
                        <a:ea typeface="Fira Sans" panose="020B0503050000020004" pitchFamily="34" charset="0"/>
                        <a:cs typeface="Arial" charset="0"/>
                      </a:endParaRPr>
                    </a:p>
                  </a:txBody>
                  <a:tcPr marL="68893" marR="68893" marT="34449" marB="34449" horzOverflow="overflow">
                    <a:lnR w="12700" cap="flat" cmpd="sng" algn="ctr">
                      <a:solidFill>
                        <a:schemeClr val="accent3"/>
                      </a:solidFill>
                      <a:prstDash val="solid"/>
                      <a:round/>
                      <a:headEnd type="none" w="med" len="med"/>
                      <a:tailEnd type="none" w="med" len="med"/>
                    </a:lnR>
                  </a:tcPr>
                </a:tc>
                <a:tc>
                  <a:txBody>
                    <a:bodyPr/>
                    <a:lstStyle/>
                    <a:p>
                      <a:pPr algn="l" rtl="0" fontAlgn="base"/>
                      <a:r>
                        <a:rPr lang="en-US" sz="1000" b="1" dirty="0">
                          <a:solidFill>
                            <a:schemeClr val="bg1"/>
                          </a:solidFill>
                          <a:effectLst/>
                          <a:latin typeface="+mj-lt"/>
                        </a:rPr>
                        <a:t>TILAMAR</a:t>
                      </a:r>
                      <a:r>
                        <a:rPr lang="en-US" sz="1000" b="0" dirty="0">
                          <a:solidFill>
                            <a:schemeClr val="bg1"/>
                          </a:solidFill>
                          <a:effectLst/>
                          <a:latin typeface="+mj-lt"/>
                        </a:rPr>
                        <a:t>®</a:t>
                      </a:r>
                      <a:r>
                        <a:rPr lang="en-US" sz="1000" b="1" dirty="0">
                          <a:solidFill>
                            <a:schemeClr val="bg1"/>
                          </a:solidFill>
                          <a:effectLst/>
                          <a:latin typeface="+mj-lt"/>
                        </a:rPr>
                        <a:t> </a:t>
                      </a:r>
                      <a:r>
                        <a:rPr lang="en-US" sz="1000" b="1" i="1" dirty="0">
                          <a:solidFill>
                            <a:schemeClr val="bg1"/>
                          </a:solidFill>
                          <a:effectLst/>
                          <a:latin typeface="+mj-lt"/>
                        </a:rPr>
                        <a:t>Quat</a:t>
                      </a:r>
                      <a:r>
                        <a:rPr lang="en-US" sz="1000" b="1" dirty="0">
                          <a:solidFill>
                            <a:schemeClr val="bg1"/>
                          </a:solidFill>
                          <a:effectLst/>
                          <a:latin typeface="+mj-lt"/>
                        </a:rPr>
                        <a:t> 2240​</a:t>
                      </a:r>
                      <a:endParaRPr lang="en-US" sz="1000" b="1" i="0" dirty="0">
                        <a:solidFill>
                          <a:schemeClr val="bg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p>
                      <a:pPr algn="l" rtl="0" fontAlgn="base"/>
                      <a:r>
                        <a:rPr lang="en-US" sz="1000" b="1" dirty="0">
                          <a:solidFill>
                            <a:schemeClr val="bg1"/>
                          </a:solidFill>
                          <a:effectLst/>
                          <a:latin typeface="+mj-lt"/>
                        </a:rPr>
                        <a:t>1.5​</a:t>
                      </a:r>
                      <a:endParaRPr lang="en-US" sz="1000" b="1" i="0" dirty="0">
                        <a:solidFill>
                          <a:schemeClr val="bg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extLst>
                  <a:ext uri="{0D108BD9-81ED-4DB2-BD59-A6C34878D82A}">
                    <a16:rowId xmlns:a16="http://schemas.microsoft.com/office/drawing/2014/main" val="10002"/>
                  </a:ext>
                </a:extLst>
              </a:tr>
              <a:tr h="0">
                <a:tc row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mj-lt"/>
                          <a:ea typeface="Fira Sans" panose="020B0503050000020004" pitchFamily="34" charset="0"/>
                          <a:cs typeface="Arial"/>
                        </a:rPr>
                        <a:t>B</a:t>
                      </a:r>
                    </a:p>
                  </a:txBody>
                  <a:tcPr marL="68893" marR="68893" marT="34449" marB="344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l" rtl="0" fontAlgn="base"/>
                      <a:r>
                        <a:rPr lang="en-US" sz="1000" b="0">
                          <a:solidFill>
                            <a:schemeClr val="tx1"/>
                          </a:solidFill>
                          <a:effectLst/>
                          <a:latin typeface="+mj-lt"/>
                        </a:rPr>
                        <a:t>PERFUME​</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r>
                        <a:rPr lang="en-US" sz="1000" b="0" dirty="0" err="1">
                          <a:solidFill>
                            <a:schemeClr val="tx1"/>
                          </a:solidFill>
                          <a:effectLst/>
                          <a:latin typeface="+mj-lt"/>
                        </a:rPr>
                        <a:t>q.s</a:t>
                      </a:r>
                      <a:r>
                        <a:rPr lang="en-US" sz="1000" b="0" dirty="0">
                          <a:solidFill>
                            <a:schemeClr val="tx1"/>
                          </a:solidFill>
                          <a:effectLst/>
                          <a:latin typeface="+mj-lt"/>
                        </a:rPr>
                        <a:t>.​</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extLst>
                  <a:ext uri="{0D108BD9-81ED-4DB2-BD59-A6C34878D82A}">
                    <a16:rowId xmlns:a16="http://schemas.microsoft.com/office/drawing/2014/main" val="10003"/>
                  </a:ext>
                </a:extLst>
              </a:tr>
              <a:tr h="0">
                <a:tc v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mj-lt"/>
                        <a:ea typeface="Fira Sans" panose="020B0503050000020004" pitchFamily="34" charset="0"/>
                        <a:cs typeface="Arial" charset="0"/>
                      </a:endParaRPr>
                    </a:p>
                  </a:txBody>
                  <a:tcPr marL="68893" marR="68893" marT="34449" marB="34449" horzOverflow="overflow">
                    <a:lnR w="12700" cap="flat" cmpd="sng" algn="ctr">
                      <a:solidFill>
                        <a:schemeClr val="accent3"/>
                      </a:solidFill>
                      <a:prstDash val="solid"/>
                      <a:round/>
                      <a:headEnd type="none" w="med" len="med"/>
                      <a:tailEnd type="none" w="med" len="med"/>
                    </a:lnR>
                  </a:tcPr>
                </a:tc>
                <a:tc>
                  <a:txBody>
                    <a:bodyPr/>
                    <a:lstStyle/>
                    <a:p>
                      <a:pPr algn="l" rtl="0" fontAlgn="base"/>
                      <a:r>
                        <a:rPr lang="en-US" sz="1000" b="1" dirty="0">
                          <a:solidFill>
                            <a:schemeClr val="tx1"/>
                          </a:solidFill>
                          <a:effectLst/>
                          <a:latin typeface="+mj-lt"/>
                        </a:rPr>
                        <a:t>PARSOL</a:t>
                      </a:r>
                      <a:r>
                        <a:rPr lang="en-US" sz="1000" b="0" dirty="0">
                          <a:solidFill>
                            <a:schemeClr val="tx1"/>
                          </a:solidFill>
                          <a:effectLst/>
                          <a:latin typeface="+mj-lt"/>
                        </a:rPr>
                        <a:t>®</a:t>
                      </a:r>
                      <a:r>
                        <a:rPr lang="en-US" sz="1000" b="1" dirty="0">
                          <a:solidFill>
                            <a:schemeClr val="tx1"/>
                          </a:solidFill>
                          <a:effectLst/>
                          <a:latin typeface="+mj-lt"/>
                        </a:rPr>
                        <a:t> Guard</a:t>
                      </a:r>
                      <a:endParaRPr lang="en-US" sz="1000" b="1"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rtl="0" fontAlgn="base"/>
                      <a:r>
                        <a:rPr lang="en-US" sz="1000" b="1" dirty="0">
                          <a:solidFill>
                            <a:schemeClr val="tx1"/>
                          </a:solidFill>
                          <a:effectLst/>
                          <a:latin typeface="+mj-lt"/>
                        </a:rPr>
                        <a:t>0.1​</a:t>
                      </a:r>
                      <a:endParaRPr lang="en-US" sz="1000" b="1"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r h="0">
                <a:tc v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mj-lt"/>
                        <a:ea typeface="Fira Sans" panose="020B0503050000020004" pitchFamily="34" charset="0"/>
                        <a:cs typeface="Arial" charset="0"/>
                      </a:endParaRPr>
                    </a:p>
                  </a:txBody>
                  <a:tcPr marL="68893" marR="68893" marT="34449" marB="34449" horzOverflow="overflow">
                    <a:lnR w="12700" cap="flat" cmpd="sng" algn="ctr">
                      <a:solidFill>
                        <a:schemeClr val="accent3"/>
                      </a:solidFill>
                      <a:prstDash val="solid"/>
                      <a:round/>
                      <a:headEnd type="none" w="med" len="med"/>
                      <a:tailEnd type="none" w="med" len="med"/>
                    </a:lnR>
                  </a:tcPr>
                </a:tc>
                <a:tc>
                  <a:txBody>
                    <a:bodyPr/>
                    <a:lstStyle/>
                    <a:p>
                      <a:pPr algn="l" rtl="0" fontAlgn="auto"/>
                      <a:r>
                        <a:rPr lang="en-US" sz="1000" b="0">
                          <a:solidFill>
                            <a:schemeClr val="tx1"/>
                          </a:solidFill>
                          <a:effectLst/>
                          <a:latin typeface="+mj-lt"/>
                        </a:rPr>
                        <a:t>​</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auto"/>
                      <a:r>
                        <a:rPr lang="en-US" sz="1000" b="0" dirty="0">
                          <a:solidFill>
                            <a:schemeClr val="tx1"/>
                          </a:solidFill>
                          <a:effectLst/>
                          <a:latin typeface="+mj-lt"/>
                        </a:rPr>
                        <a:t>​</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extLst>
                  <a:ext uri="{0D108BD9-81ED-4DB2-BD59-A6C34878D82A}">
                    <a16:rowId xmlns:a16="http://schemas.microsoft.com/office/drawing/2014/main" val="10005"/>
                  </a:ext>
                </a:extLst>
              </a:tr>
              <a:tr h="0">
                <a:tc vMerge="1">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mj-lt"/>
                        <a:ea typeface="Fira Sans" panose="020B0503050000020004" pitchFamily="34" charset="0"/>
                        <a:cs typeface="Arial" charset="0"/>
                      </a:endParaRPr>
                    </a:p>
                  </a:txBody>
                  <a:tcPr marL="68893" marR="68893" marT="34449" marB="34449" horzOverflow="overflow">
                    <a:lnR w="12700" cap="flat" cmpd="sng" algn="ctr">
                      <a:solidFill>
                        <a:schemeClr val="accent3"/>
                      </a:solidFill>
                      <a:prstDash val="solid"/>
                      <a:round/>
                      <a:headEnd type="none" w="med" len="med"/>
                      <a:tailEnd type="none" w="med" len="med"/>
                    </a:lnR>
                  </a:tcPr>
                </a:tc>
                <a:tc>
                  <a:txBody>
                    <a:bodyPr/>
                    <a:lstStyle/>
                    <a:p>
                      <a:pPr algn="l" rtl="0" fontAlgn="base"/>
                      <a:r>
                        <a:rPr lang="en-US" sz="1000" b="0">
                          <a:solidFill>
                            <a:schemeClr val="tx1"/>
                          </a:solidFill>
                          <a:effectLst/>
                          <a:latin typeface="+mj-lt"/>
                        </a:rPr>
                        <a:t>SODIUM LAURETH SULFATE​</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rtl="0" fontAlgn="base"/>
                      <a:r>
                        <a:rPr lang="en-US" sz="1000" b="0" dirty="0">
                          <a:solidFill>
                            <a:schemeClr val="tx1"/>
                          </a:solidFill>
                          <a:effectLst/>
                          <a:latin typeface="+mj-lt"/>
                        </a:rPr>
                        <a:t>27​</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mj-lt"/>
                          <a:ea typeface="Fira Sans" panose="020B0503050000020004" pitchFamily="34" charset="0"/>
                          <a:cs typeface="Arial"/>
                        </a:rPr>
                        <a:t>C</a:t>
                      </a:r>
                    </a:p>
                  </a:txBody>
                  <a:tcPr marL="68893" marR="68893" marT="34449" marB="344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r>
                        <a:rPr lang="en-US" sz="1000" b="0">
                          <a:solidFill>
                            <a:schemeClr val="tx1"/>
                          </a:solidFill>
                          <a:effectLst/>
                          <a:latin typeface="+mj-lt"/>
                        </a:rPr>
                        <a:t>SODIUM COCOAMPHOACETATE​</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r>
                        <a:rPr lang="en-US" sz="1000" b="0" dirty="0">
                          <a:solidFill>
                            <a:schemeClr val="tx1"/>
                          </a:solidFill>
                          <a:effectLst/>
                          <a:latin typeface="+mj-lt"/>
                        </a:rPr>
                        <a:t>8​</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mj-lt"/>
                          <a:ea typeface="Fira Sans" panose="020B0503050000020004" pitchFamily="34" charset="0"/>
                          <a:cs typeface="Arial"/>
                        </a:rPr>
                        <a:t>D</a:t>
                      </a:r>
                    </a:p>
                  </a:txBody>
                  <a:tcPr marL="68893" marR="68893" marT="34449" marB="344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rtl="0" fontAlgn="base"/>
                      <a:r>
                        <a:rPr lang="en-US" sz="1000" b="0">
                          <a:solidFill>
                            <a:schemeClr val="tx1"/>
                          </a:solidFill>
                          <a:effectLst/>
                          <a:latin typeface="+mj-lt"/>
                        </a:rPr>
                        <a:t>SODIUM BENZOATE​</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rtl="0" fontAlgn="base"/>
                      <a:r>
                        <a:rPr lang="en-US" sz="1000" b="0" dirty="0">
                          <a:solidFill>
                            <a:schemeClr val="tx1"/>
                          </a:solidFill>
                          <a:effectLst/>
                          <a:latin typeface="+mj-lt"/>
                        </a:rPr>
                        <a:t>0.5​</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22821984"/>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mj-lt"/>
                          <a:ea typeface="Fira Sans" panose="020B0503050000020004" pitchFamily="34" charset="0"/>
                          <a:cs typeface="Arial"/>
                        </a:rPr>
                        <a:t>E</a:t>
                      </a:r>
                    </a:p>
                  </a:txBody>
                  <a:tcPr marL="68893" marR="68893" marT="34449" marB="344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r>
                        <a:rPr lang="en-US" sz="1000" b="1" dirty="0">
                          <a:solidFill>
                            <a:schemeClr val="tx1"/>
                          </a:solidFill>
                          <a:effectLst/>
                          <a:latin typeface="+mj-lt"/>
                        </a:rPr>
                        <a:t>PENTAVITIN®​</a:t>
                      </a:r>
                      <a:endParaRPr lang="en-US" sz="1000" b="1"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r>
                        <a:rPr lang="en-US" sz="1000" b="1" dirty="0">
                          <a:solidFill>
                            <a:schemeClr val="tx1"/>
                          </a:solidFill>
                          <a:effectLst/>
                          <a:latin typeface="+mj-lt"/>
                        </a:rPr>
                        <a:t>1​</a:t>
                      </a:r>
                      <a:endParaRPr lang="en-US" sz="1000" b="1"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extLst>
                  <a:ext uri="{0D108BD9-81ED-4DB2-BD59-A6C34878D82A}">
                    <a16:rowId xmlns:a16="http://schemas.microsoft.com/office/drawing/2014/main" val="28497273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mj-lt"/>
                          <a:ea typeface="Fira Sans" panose="020B0503050000020004" pitchFamily="34" charset="0"/>
                          <a:cs typeface="Arial"/>
                        </a:rPr>
                        <a:t>F</a:t>
                      </a:r>
                    </a:p>
                  </a:txBody>
                  <a:tcPr marL="68893" marR="68893" marT="34449" marB="344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rtl="0" fontAlgn="base"/>
                      <a:r>
                        <a:rPr lang="en-US" sz="1000" b="0">
                          <a:solidFill>
                            <a:schemeClr val="tx1"/>
                          </a:solidFill>
                          <a:effectLst/>
                          <a:latin typeface="+mj-lt"/>
                        </a:rPr>
                        <a:t>CITRIC ACID​</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rtl="0" fontAlgn="base"/>
                      <a:r>
                        <a:rPr lang="en-US" sz="1000" b="0">
                          <a:solidFill>
                            <a:schemeClr val="tx1"/>
                          </a:solidFill>
                          <a:effectLst/>
                          <a:latin typeface="+mj-lt"/>
                        </a:rPr>
                        <a:t>0.5​</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2965267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mj-lt"/>
                          <a:ea typeface="Fira Sans" panose="020B0503050000020004" pitchFamily="34" charset="0"/>
                          <a:cs typeface="Arial"/>
                        </a:rPr>
                        <a:t>G</a:t>
                      </a:r>
                    </a:p>
                  </a:txBody>
                  <a:tcPr marL="68893" marR="68893" marT="34449" marB="344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r>
                        <a:rPr lang="en-US" sz="1000" b="0" dirty="0">
                          <a:solidFill>
                            <a:schemeClr val="tx1"/>
                          </a:solidFill>
                          <a:effectLst/>
                          <a:latin typeface="+mj-lt"/>
                        </a:rPr>
                        <a:t>CI 42090​</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tc>
                  <a:txBody>
                    <a:bodyPr/>
                    <a:lstStyle/>
                    <a:p>
                      <a:pPr algn="l" rtl="0" fontAlgn="base"/>
                      <a:r>
                        <a:rPr lang="en-US" sz="1000" b="0" dirty="0">
                          <a:solidFill>
                            <a:schemeClr val="tx1"/>
                          </a:solidFill>
                          <a:effectLst/>
                          <a:latin typeface="+mj-lt"/>
                        </a:rPr>
                        <a:t>0.2​</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DDF6"/>
                    </a:solidFill>
                  </a:tcPr>
                </a:tc>
                <a:extLst>
                  <a:ext uri="{0D108BD9-81ED-4DB2-BD59-A6C34878D82A}">
                    <a16:rowId xmlns:a16="http://schemas.microsoft.com/office/drawing/2014/main" val="1875265735"/>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mj-lt"/>
                          <a:ea typeface="Fira Sans" panose="020B0503050000020004" pitchFamily="34" charset="0"/>
                          <a:cs typeface="Arial"/>
                        </a:rPr>
                        <a:t>H</a:t>
                      </a:r>
                    </a:p>
                  </a:txBody>
                  <a:tcPr marL="68893" marR="68893" marT="34449" marB="344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rtl="0" fontAlgn="base"/>
                      <a:r>
                        <a:rPr lang="en-US" sz="1000" b="0">
                          <a:solidFill>
                            <a:schemeClr val="tx1"/>
                          </a:solidFill>
                          <a:effectLst/>
                          <a:latin typeface="+mj-lt"/>
                        </a:rPr>
                        <a:t>SODIUM CHLORIDE​</a:t>
                      </a:r>
                      <a:endParaRPr lang="en-US" sz="1000" b="0" i="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rtl="0" fontAlgn="base"/>
                      <a:r>
                        <a:rPr lang="en-US" sz="1000" b="0" dirty="0">
                          <a:solidFill>
                            <a:schemeClr val="tx1"/>
                          </a:solidFill>
                          <a:effectLst/>
                          <a:latin typeface="+mj-lt"/>
                        </a:rPr>
                        <a:t>2​</a:t>
                      </a:r>
                      <a:endParaRPr lang="en-US" sz="1000" b="0" i="0" dirty="0">
                        <a:solidFill>
                          <a:schemeClr val="tx1"/>
                        </a:solidFill>
                        <a:effectLst/>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90241836"/>
                  </a:ext>
                </a:extLst>
              </a:tr>
            </a:tbl>
          </a:graphicData>
        </a:graphic>
      </p:graphicFrame>
      <p:sp>
        <p:nvSpPr>
          <p:cNvPr id="18" name="Rectangle 10">
            <a:extLst>
              <a:ext uri="{FF2B5EF4-FFF2-40B4-BE49-F238E27FC236}">
                <a16:creationId xmlns:a16="http://schemas.microsoft.com/office/drawing/2014/main" id="{90D195D8-05E9-1B97-328F-F86D9174C7A2}"/>
              </a:ext>
            </a:extLst>
          </p:cNvPr>
          <p:cNvSpPr>
            <a:spLocks noChangeArrowheads="1"/>
          </p:cNvSpPr>
          <p:nvPr/>
        </p:nvSpPr>
        <p:spPr bwMode="auto">
          <a:xfrm>
            <a:off x="300037" y="1379367"/>
            <a:ext cx="3371851" cy="2077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t">
            <a:spAutoFit/>
          </a:bodyPr>
          <a:lstStyle/>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charset="0"/>
              </a:rPr>
              <a:t>Crystal clear formulation​</a:t>
            </a:r>
          </a:p>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charset="0"/>
              </a:rPr>
              <a:t>Excellent detangling properties on wet hair​</a:t>
            </a:r>
          </a:p>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charset="0"/>
              </a:rPr>
              <a:t>Provides silky feel and softness ​</a:t>
            </a:r>
          </a:p>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charset="0"/>
              </a:rPr>
              <a:t>For dry and itchy scalp​</a:t>
            </a:r>
          </a:p>
        </p:txBody>
      </p:sp>
    </p:spTree>
    <p:extLst>
      <p:ext uri="{BB962C8B-B14F-4D97-AF65-F5344CB8AC3E}">
        <p14:creationId xmlns:p14="http://schemas.microsoft.com/office/powerpoint/2010/main" val="2152882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020D13-053A-5F6F-544D-657F1A776DF4}"/>
              </a:ext>
            </a:extLst>
          </p:cNvPr>
          <p:cNvSpPr>
            <a:spLocks noGrp="1"/>
          </p:cNvSpPr>
          <p:nvPr>
            <p:ph type="sldNum" sz="quarter" idx="10"/>
          </p:nvPr>
        </p:nvSpPr>
        <p:spPr/>
        <p:txBody>
          <a:bodyPr/>
          <a:lstStyle/>
          <a:p>
            <a:fld id="{5BA3E189-2F3A-42E5-B572-3520703B6186}" type="slidenum">
              <a:rPr lang="en-GB" smtClean="0"/>
              <a:pPr/>
              <a:t>15</a:t>
            </a:fld>
            <a:endParaRPr lang="en-GB"/>
          </a:p>
        </p:txBody>
      </p:sp>
      <p:pic>
        <p:nvPicPr>
          <p:cNvPr id="6" name="Bildplatzhalter 5" descr="Ein Bild, das Menschliches Gesicht, Person, Lächeln, Kleidung enthält.&#10;&#10;Beschreibung automatisch generiert.">
            <a:extLst>
              <a:ext uri="{FF2B5EF4-FFF2-40B4-BE49-F238E27FC236}">
                <a16:creationId xmlns:a16="http://schemas.microsoft.com/office/drawing/2014/main" id="{E5954FE3-7B8A-4022-24F4-67F625D8A690}"/>
              </a:ext>
            </a:extLst>
          </p:cNvPr>
          <p:cNvPicPr>
            <a:picLocks noGrp="1" noChangeAspect="1"/>
          </p:cNvPicPr>
          <p:nvPr>
            <p:ph type="pic" sz="quarter" idx="22"/>
          </p:nvPr>
        </p:nvPicPr>
        <p:blipFill>
          <a:blip r:embed="rId2"/>
          <a:srcRect l="46185" r="6876"/>
          <a:stretch/>
        </p:blipFill>
        <p:spPr>
          <a:xfrm>
            <a:off x="0" y="1"/>
            <a:ext cx="6104428" cy="6858000"/>
          </a:xfrm>
        </p:spPr>
      </p:pic>
      <p:sp>
        <p:nvSpPr>
          <p:cNvPr id="3" name="Text Placeholder 12">
            <a:extLst>
              <a:ext uri="{FF2B5EF4-FFF2-40B4-BE49-F238E27FC236}">
                <a16:creationId xmlns:a16="http://schemas.microsoft.com/office/drawing/2014/main" id="{48D4DA39-5A21-2E09-F684-91CFE7B99A7E}"/>
              </a:ext>
            </a:extLst>
          </p:cNvPr>
          <p:cNvSpPr txBox="1">
            <a:spLocks/>
          </p:cNvSpPr>
          <p:nvPr/>
        </p:nvSpPr>
        <p:spPr>
          <a:xfrm>
            <a:off x="6913032" y="2451956"/>
            <a:ext cx="4542649" cy="374940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000" dirty="0"/>
              <a:t>offers formulations that are clear,</a:t>
            </a:r>
            <a:br>
              <a:rPr lang="en-US" sz="2000" dirty="0"/>
            </a:br>
            <a:r>
              <a:rPr lang="en-US" sz="2000" dirty="0"/>
              <a:t>even at a low </a:t>
            </a:r>
            <a:r>
              <a:rPr lang="en-US" sz="2000" dirty="0" err="1"/>
              <a:t>pH.</a:t>
            </a:r>
            <a:r>
              <a:rPr lang="en-US" sz="2000" dirty="0"/>
              <a:t> This makes it particularly suitable for shampoos</a:t>
            </a:r>
            <a:br>
              <a:rPr lang="en-US" sz="2000" dirty="0"/>
            </a:br>
            <a:r>
              <a:rPr lang="en-US" sz="2000" dirty="0"/>
              <a:t>designed to deliver tangible and visible benefits.</a:t>
            </a:r>
            <a:endParaRPr lang="nl-NL" sz="2400" dirty="0"/>
          </a:p>
        </p:txBody>
      </p:sp>
      <p:sp>
        <p:nvSpPr>
          <p:cNvPr id="5" name="Title 4">
            <a:extLst>
              <a:ext uri="{FF2B5EF4-FFF2-40B4-BE49-F238E27FC236}">
                <a16:creationId xmlns:a16="http://schemas.microsoft.com/office/drawing/2014/main" id="{01B13EC6-73A0-B7B9-6381-C4648F89C980}"/>
              </a:ext>
            </a:extLst>
          </p:cNvPr>
          <p:cNvSpPr txBox="1">
            <a:spLocks/>
          </p:cNvSpPr>
          <p:nvPr/>
        </p:nvSpPr>
        <p:spPr>
          <a:xfrm>
            <a:off x="6913033" y="1981202"/>
            <a:ext cx="4545012"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r>
              <a:rPr lang="nl-NL" sz="2800"/>
              <a:t>TILAMAR® </a:t>
            </a:r>
            <a:r>
              <a:rPr lang="nl-NL" sz="2800" i="1" err="1"/>
              <a:t>Quat</a:t>
            </a:r>
            <a:r>
              <a:rPr lang="nl-NL" sz="2800"/>
              <a:t> 2240</a:t>
            </a:r>
          </a:p>
        </p:txBody>
      </p:sp>
    </p:spTree>
    <p:extLst>
      <p:ext uri="{BB962C8B-B14F-4D97-AF65-F5344CB8AC3E}">
        <p14:creationId xmlns:p14="http://schemas.microsoft.com/office/powerpoint/2010/main" val="3600088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a:bodyPr>
          <a:lstStyle/>
          <a:p>
            <a:r>
              <a:rPr lang="en-US"/>
              <a:t>Disclaimer</a:t>
            </a: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idx="11"/>
          </p:nvPr>
        </p:nvSpPr>
        <p:spPr/>
        <p:txBody>
          <a:bodyPr anchor="t" anchorCtr="0"/>
          <a:lstStyle/>
          <a:p>
            <a:r>
              <a:rPr lang="en-US" sz="1200"/>
              <a:t>Copyright © DSM Nutritional Products Ltd 2025, 4002 Basel, Switzerland. </a:t>
            </a:r>
          </a:p>
          <a:p>
            <a:r>
              <a:rPr lang="en-US" sz="1200"/>
              <a:t>www.dsm-firmenich.com. All rights reserved.</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1464519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3345210"/>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PUBLIC</DSMClassification>
    <Marcom_x0020_Status xmlns="4e78ffb6-5573-4dae-972d-0246748d492f">finished</Marcom_x0020_Status>
    <Marcom_x0020_Support_x0020_Needed xmlns="4e78ffb6-5573-4dae-972d-0246748d492f">yes</Marcom_x0020_Support_x0020_Needed>
    <Transfer_x0020_B_x0026_C_x0020_Connect xmlns="4e78ffb6-5573-4dae-972d-0246748d492f">no</Transfer_x0020_B_x0026_C_x0020_Connect>
    <Validation_x0020_Mkt xmlns="4e78ffb6-5573-4dae-972d-0246748d492f">yes</Validation_x0020_Mkt>
    <Content_x0020_Revision xmlns="4e78ffb6-5573-4dae-972d-0246748d492f" xsi:nil="true"/>
    <Assigned_x0020_to0 xmlns="4e78ffb6-5573-4dae-972d-0246748d492f">Merita Jakaj</Assigned_x0020_to0>
    <Est_x002e_Cost xmlns="4e78ffb6-5573-4dae-972d-0246748d492f" xsi:nil="true"/>
    <Notes xmlns="4e78ffb6-5573-4dae-972d-0246748d492f" xsi:nil="true"/>
  </documentManagement>
</p:properties>
</file>

<file path=customXml/item4.xml><?xml version="1.0" encoding="utf-8"?>
<?mso-contentType ?>
<SharedContentType xmlns="Microsoft.SharePoint.Taxonomy.ContentTypeSync" SourceId="1e82cb03-88f0-48bb-a65d-3e95f13147ee" ContentTypeId="0x0101" PreviousValue="false"/>
</file>

<file path=customXml/itemProps1.xml><?xml version="1.0" encoding="utf-8"?>
<ds:datastoreItem xmlns:ds="http://schemas.openxmlformats.org/officeDocument/2006/customXml" ds:itemID="{E6B352C8-CDC0-4B85-9EB6-43451F0D6948}">
  <ds:schemaRefs>
    <ds:schemaRef ds:uri="4e78ffb6-5573-4dae-972d-0246748d492f"/>
    <ds:schemaRef ds:uri="5a2251cd-bd5e-462d-8f0e-b8d48ef43808"/>
    <ds:schemaRef ds:uri="8a4562e5-d5b1-4d26-b0bf-7e79abe2fe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3.xml><?xml version="1.0" encoding="utf-8"?>
<ds:datastoreItem xmlns:ds="http://schemas.openxmlformats.org/officeDocument/2006/customXml" ds:itemID="{7D192AB7-E55D-4C62-9017-90AD644F626D}">
  <ds:schemaRefs>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8a4562e5-d5b1-4d26-b0bf-7e79abe2fe6f"/>
    <ds:schemaRef ds:uri="http://purl.org/dc/terms/"/>
    <ds:schemaRef ds:uri="5a2251cd-bd5e-462d-8f0e-b8d48ef43808"/>
    <ds:schemaRef ds:uri="4e78ffb6-5573-4dae-972d-0246748d492f"/>
    <ds:schemaRef ds:uri="http://schemas.microsoft.com/office/2006/metadata/properties"/>
    <ds:schemaRef ds:uri="http://www.w3.org/XML/1998/namespace"/>
    <ds:schemaRef ds:uri="http://purl.org/dc/dcmitype/"/>
  </ds:schemaRefs>
</ds:datastoreItem>
</file>

<file path=customXml/itemProps4.xml><?xml version="1.0" encoding="utf-8"?>
<ds:datastoreItem xmlns:ds="http://schemas.openxmlformats.org/officeDocument/2006/customXml" ds:itemID="{DC1D1EC6-4BB4-4F14-ACA5-FBF455223885}">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1</TotalTime>
  <Words>1805</Words>
  <Application>Microsoft Office PowerPoint</Application>
  <PresentationFormat>Widescreen</PresentationFormat>
  <Paragraphs>283</Paragraphs>
  <Slides>17</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Times</vt:lpstr>
      <vt:lpstr>DM Sans Medium</vt:lpstr>
      <vt:lpstr>Wingdings</vt:lpstr>
      <vt:lpstr>Fira Sans</vt:lpstr>
      <vt:lpstr>Arial</vt:lpstr>
      <vt:lpstr>Calibri</vt:lpstr>
      <vt:lpstr>DM Sans Bold</vt:lpstr>
      <vt:lpstr>DM Sans</vt:lpstr>
      <vt:lpstr>Lora</vt:lpstr>
      <vt:lpstr>dsm-firmenich</vt:lpstr>
      <vt:lpstr>TILAMAR® Quat 2240 </vt:lpstr>
      <vt:lpstr>TILAMAR® Quat 2240 </vt:lpstr>
      <vt:lpstr>TILAMAR® Quat 2240 </vt:lpstr>
      <vt:lpstr>TILAMAR® Quat 2240 </vt:lpstr>
      <vt:lpstr>TILAMAR® Quat 2240</vt:lpstr>
      <vt:lpstr>TILAMAR® Quat 2240 </vt:lpstr>
      <vt:lpstr>TILAMAR® Quat 2240 </vt:lpstr>
      <vt:lpstr>TILAMAR® Quat 2240 </vt:lpstr>
      <vt:lpstr>TILAMAR® Quat 2240</vt:lpstr>
      <vt:lpstr>TILAMAR® Quat 2240</vt:lpstr>
      <vt:lpstr>TILAMAR® Quat 2240 </vt:lpstr>
      <vt:lpstr>TILAMAR® Quat 2240 </vt:lpstr>
      <vt:lpstr>Concept formulations</vt:lpstr>
      <vt:lpstr>Concept formulations</vt:lpstr>
      <vt:lpstr>PowerPoint Presentation</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tilamar_quat_2240_master_presentation_2025-03</dc:title>
  <dc:creator>Emma Gueniker</dc:creator>
  <cp:lastModifiedBy>Marie-Sophie Meisinger</cp:lastModifiedBy>
  <cp:revision>51</cp:revision>
  <dcterms:created xsi:type="dcterms:W3CDTF">2023-03-31T07:21:36Z</dcterms:created>
  <dcterms:modified xsi:type="dcterms:W3CDTF">2025-05-05T09:28:03Z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ClassificationContentMarkingHeaderLocations">
    <vt:lpwstr>dsm-firmenich:7</vt:lpwstr>
  </property>
  <property fmtid="{D5CDD505-2E9C-101B-9397-08002B2CF9AE}" pid="5" name="ClassificationContentMarkingHeaderText">
    <vt:lpwstr>internal</vt:lpwstr>
  </property>
  <property fmtid="{D5CDD505-2E9C-101B-9397-08002B2CF9AE}" pid="6" name="MSIP_Label_2ff753fd-faf2-4608-9b59-553f003adcdf_Enabled">
    <vt:lpwstr>true</vt:lpwstr>
  </property>
  <property fmtid="{D5CDD505-2E9C-101B-9397-08002B2CF9AE}" pid="7" name="MSIP_Label_2ff753fd-faf2-4608-9b59-553f003adcdf_SetDate">
    <vt:lpwstr>2025-01-07T14:48:20Z</vt:lpwstr>
  </property>
  <property fmtid="{D5CDD505-2E9C-101B-9397-08002B2CF9AE}" pid="8" name="MSIP_Label_2ff753fd-faf2-4608-9b59-553f003adcdf_Method">
    <vt:lpwstr>Privileged</vt:lpwstr>
  </property>
  <property fmtid="{D5CDD505-2E9C-101B-9397-08002B2CF9AE}" pid="9" name="MSIP_Label_2ff753fd-faf2-4608-9b59-553f003adcdf_Name">
    <vt:lpwstr>2ff753fd-faf2-4608-9b59-553f003adcdf</vt:lpwstr>
  </property>
  <property fmtid="{D5CDD505-2E9C-101B-9397-08002B2CF9AE}" pid="10" name="MSIP_Label_2ff753fd-faf2-4608-9b59-553f003adcdf_SiteId">
    <vt:lpwstr>49618402-6ea3-441d-957d-7df8773fee54</vt:lpwstr>
  </property>
  <property fmtid="{D5CDD505-2E9C-101B-9397-08002B2CF9AE}" pid="11" name="MSIP_Label_2ff753fd-faf2-4608-9b59-553f003adcdf_ActionId">
    <vt:lpwstr>ea5315df-24e8-4901-9f4a-6e1eb67d0db1</vt:lpwstr>
  </property>
  <property fmtid="{D5CDD505-2E9C-101B-9397-08002B2CF9AE}" pid="12" name="MSIP_Label_2ff753fd-faf2-4608-9b59-553f003adcdf_ContentBits">
    <vt:lpwstr>0</vt:lpwstr>
  </property>
</Properties>
</file>