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22"/>
  </p:notesMasterIdLst>
  <p:sldIdLst>
    <p:sldId id="2447" r:id="rId6"/>
    <p:sldId id="2444" r:id="rId7"/>
    <p:sldId id="2147472639" r:id="rId8"/>
    <p:sldId id="2147472640" r:id="rId9"/>
    <p:sldId id="2147472642" r:id="rId10"/>
    <p:sldId id="2147472864" r:id="rId11"/>
    <p:sldId id="2147472644" r:id="rId12"/>
    <p:sldId id="2147472646" r:id="rId13"/>
    <p:sldId id="2147472647" r:id="rId14"/>
    <p:sldId id="2147472643" r:id="rId15"/>
    <p:sldId id="2147472648" r:id="rId16"/>
    <p:sldId id="2147472649" r:id="rId17"/>
    <p:sldId id="2147472651" r:id="rId18"/>
    <p:sldId id="2147472645" r:id="rId19"/>
    <p:sldId id="2147472871" r:id="rId20"/>
    <p:sldId id="2147472872" r:id="rId21"/>
  </p:sldIdLst>
  <p:sldSz cx="12192000" cy="6858000"/>
  <p:notesSz cx="6858000" cy="9144000"/>
  <p:embeddedFontLst>
    <p:embeddedFont>
      <p:font typeface="DM Sans" pitchFamily="2" charset="0"/>
      <p:regular r:id="rId23"/>
      <p:bold r:id="rId24"/>
      <p:italic r:id="rId25"/>
      <p:boldItalic r:id="rId26"/>
    </p:embeddedFont>
    <p:embeddedFont>
      <p:font typeface="DM Sans Bold" pitchFamily="2" charset="0"/>
      <p:bold r:id="rId27"/>
    </p:embeddedFont>
    <p:embeddedFont>
      <p:font typeface="DM Sans Medium" pitchFamily="2" charset="0"/>
      <p:regular r:id="rId28"/>
      <p:italic r:id="rId29"/>
    </p:embeddedFont>
    <p:embeddedFont>
      <p:font typeface="Fira Sans" panose="020B0503050000020004" pitchFamily="34" charset="0"/>
      <p:regular r:id="rId30"/>
      <p:bold r:id="rId31"/>
      <p:italic r:id="rId32"/>
      <p:boldItalic r:id="rId33"/>
    </p:embeddedFont>
    <p:embeddedFont>
      <p:font typeface="Lora" pitchFamily="2" charset="0"/>
      <p:regular r:id="rId34"/>
      <p:bold r:id="rId35"/>
      <p:italic r:id="rId36"/>
      <p:boldItalic r:id="rId37"/>
    </p:embeddedFont>
    <p:embeddedFont>
      <p:font typeface="Times" panose="02020603050405020304" pitchFamily="18" charset="0"/>
      <p:regular r:id="rId38"/>
      <p:bold r:id="rId39"/>
      <p:italic r:id="rId40"/>
      <p:boldItalic r:id="rId41"/>
    </p:embeddedFont>
    <p:embeddedFont>
      <p:font typeface="Trebuchet MS" panose="020B060302020202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8307BE-629D-B602-DD5D-F4272A46468F}" name="Melanie Waeckel" initials="MW" userId="S::Melanie.Waeckel@dsm.com::3221d8ab-2eff-439f-85d4-718cbb958075"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166D"/>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27BCA3-9E81-4D78-9F44-960E52DE5FAF}" v="5" dt="2025-05-05T09:24:23.04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835" autoAdjust="0"/>
  </p:normalViewPr>
  <p:slideViewPr>
    <p:cSldViewPr snapToGrid="0">
      <p:cViewPr varScale="1">
        <p:scale>
          <a:sx n="91" d="100"/>
          <a:sy n="91" d="100"/>
        </p:scale>
        <p:origin x="1236" y="90"/>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font" Target="fonts/font17.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41" Type="http://schemas.openxmlformats.org/officeDocument/2006/relationships/font" Target="fonts/font19.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4" Type="http://schemas.openxmlformats.org/officeDocument/2006/relationships/font" Target="fonts/font22.fntdata"/><Relationship Id="rId52"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B827BCA3-9E81-4D78-9F44-960E52DE5FAF}"/>
    <pc:docChg chg="modSld">
      <pc:chgData name="Marie-Sophie Meisinger" userId="286e1ad8-c636-4702-a91e-982a33a1b0e7" providerId="ADAL" clId="{B827BCA3-9E81-4D78-9F44-960E52DE5FAF}" dt="2025-05-05T09:24:23.042" v="5" actId="790"/>
      <pc:docMkLst>
        <pc:docMk/>
      </pc:docMkLst>
      <pc:sldChg chg="modSp mod">
        <pc:chgData name="Marie-Sophie Meisinger" userId="286e1ad8-c636-4702-a91e-982a33a1b0e7" providerId="ADAL" clId="{B827BCA3-9E81-4D78-9F44-960E52DE5FAF}" dt="2025-05-05T09:23:02.444" v="0" actId="790"/>
        <pc:sldMkLst>
          <pc:docMk/>
          <pc:sldMk cId="471257396" sldId="2147472639"/>
        </pc:sldMkLst>
        <pc:spChg chg="mod">
          <ac:chgData name="Marie-Sophie Meisinger" userId="286e1ad8-c636-4702-a91e-982a33a1b0e7" providerId="ADAL" clId="{B827BCA3-9E81-4D78-9F44-960E52DE5FAF}" dt="2025-05-05T09:23:02.444" v="0" actId="790"/>
          <ac:spMkLst>
            <pc:docMk/>
            <pc:sldMk cId="471257396" sldId="2147472639"/>
            <ac:spMk id="2" creationId="{B98C76B5-B71B-D2DE-7D61-D6A314C1AC75}"/>
          </ac:spMkLst>
        </pc:spChg>
        <pc:spChg chg="mod">
          <ac:chgData name="Marie-Sophie Meisinger" userId="286e1ad8-c636-4702-a91e-982a33a1b0e7" providerId="ADAL" clId="{B827BCA3-9E81-4D78-9F44-960E52DE5FAF}" dt="2025-05-05T09:23:02.444" v="0" actId="790"/>
          <ac:spMkLst>
            <pc:docMk/>
            <pc:sldMk cId="471257396" sldId="2147472639"/>
            <ac:spMk id="4" creationId="{125D1954-7C45-634C-FF14-66EC47BAB3AD}"/>
          </ac:spMkLst>
        </pc:spChg>
        <pc:spChg chg="mod">
          <ac:chgData name="Marie-Sophie Meisinger" userId="286e1ad8-c636-4702-a91e-982a33a1b0e7" providerId="ADAL" clId="{B827BCA3-9E81-4D78-9F44-960E52DE5FAF}" dt="2025-05-05T09:23:02.444" v="0" actId="790"/>
          <ac:spMkLst>
            <pc:docMk/>
            <pc:sldMk cId="471257396" sldId="2147472639"/>
            <ac:spMk id="5" creationId="{B0A0403F-F551-4DFC-4D37-6BC62D8B6028}"/>
          </ac:spMkLst>
        </pc:spChg>
        <pc:spChg chg="mod">
          <ac:chgData name="Marie-Sophie Meisinger" userId="286e1ad8-c636-4702-a91e-982a33a1b0e7" providerId="ADAL" clId="{B827BCA3-9E81-4D78-9F44-960E52DE5FAF}" dt="2025-05-05T09:23:02.444" v="0" actId="790"/>
          <ac:spMkLst>
            <pc:docMk/>
            <pc:sldMk cId="471257396" sldId="2147472639"/>
            <ac:spMk id="20" creationId="{5F5E76F3-BED7-0079-FFB9-F8DB18913B9A}"/>
          </ac:spMkLst>
        </pc:spChg>
        <pc:spChg chg="mod">
          <ac:chgData name="Marie-Sophie Meisinger" userId="286e1ad8-c636-4702-a91e-982a33a1b0e7" providerId="ADAL" clId="{B827BCA3-9E81-4D78-9F44-960E52DE5FAF}" dt="2025-05-05T09:23:02.444" v="0" actId="790"/>
          <ac:spMkLst>
            <pc:docMk/>
            <pc:sldMk cId="471257396" sldId="2147472639"/>
            <ac:spMk id="21" creationId="{6E91200F-B790-CA93-BE51-13D91CB6C2E0}"/>
          </ac:spMkLst>
        </pc:spChg>
        <pc:spChg chg="mod">
          <ac:chgData name="Marie-Sophie Meisinger" userId="286e1ad8-c636-4702-a91e-982a33a1b0e7" providerId="ADAL" clId="{B827BCA3-9E81-4D78-9F44-960E52DE5FAF}" dt="2025-05-05T09:23:02.444" v="0" actId="790"/>
          <ac:spMkLst>
            <pc:docMk/>
            <pc:sldMk cId="471257396" sldId="2147472639"/>
            <ac:spMk id="22" creationId="{D181D718-0447-31AF-CC8E-6E3481492C85}"/>
          </ac:spMkLst>
        </pc:spChg>
      </pc:sldChg>
      <pc:sldChg chg="modSp mod">
        <pc:chgData name="Marie-Sophie Meisinger" userId="286e1ad8-c636-4702-a91e-982a33a1b0e7" providerId="ADAL" clId="{B827BCA3-9E81-4D78-9F44-960E52DE5FAF}" dt="2025-05-05T09:23:08.172" v="1" actId="790"/>
        <pc:sldMkLst>
          <pc:docMk/>
          <pc:sldMk cId="2347594507" sldId="2147472640"/>
        </pc:sldMkLst>
        <pc:spChg chg="mod">
          <ac:chgData name="Marie-Sophie Meisinger" userId="286e1ad8-c636-4702-a91e-982a33a1b0e7" providerId="ADAL" clId="{B827BCA3-9E81-4D78-9F44-960E52DE5FAF}" dt="2025-05-05T09:23:08.172" v="1" actId="790"/>
          <ac:spMkLst>
            <pc:docMk/>
            <pc:sldMk cId="2347594507" sldId="2147472640"/>
            <ac:spMk id="2" creationId="{3152F499-12C9-E6C0-8807-F6D0B6ABA5DC}"/>
          </ac:spMkLst>
        </pc:spChg>
        <pc:spChg chg="mod">
          <ac:chgData name="Marie-Sophie Meisinger" userId="286e1ad8-c636-4702-a91e-982a33a1b0e7" providerId="ADAL" clId="{B827BCA3-9E81-4D78-9F44-960E52DE5FAF}" dt="2025-05-05T09:23:08.172" v="1" actId="790"/>
          <ac:spMkLst>
            <pc:docMk/>
            <pc:sldMk cId="2347594507" sldId="2147472640"/>
            <ac:spMk id="3" creationId="{BC5FD4D0-815D-708E-CB20-2A0F47F0EF41}"/>
          </ac:spMkLst>
        </pc:spChg>
        <pc:spChg chg="mod">
          <ac:chgData name="Marie-Sophie Meisinger" userId="286e1ad8-c636-4702-a91e-982a33a1b0e7" providerId="ADAL" clId="{B827BCA3-9E81-4D78-9F44-960E52DE5FAF}" dt="2025-05-05T09:23:08.172" v="1" actId="790"/>
          <ac:spMkLst>
            <pc:docMk/>
            <pc:sldMk cId="2347594507" sldId="2147472640"/>
            <ac:spMk id="4" creationId="{6C41A6CD-27AC-B4D7-CBF6-416274DBE297}"/>
          </ac:spMkLst>
        </pc:spChg>
        <pc:spChg chg="mod">
          <ac:chgData name="Marie-Sophie Meisinger" userId="286e1ad8-c636-4702-a91e-982a33a1b0e7" providerId="ADAL" clId="{B827BCA3-9E81-4D78-9F44-960E52DE5FAF}" dt="2025-05-05T09:23:08.172" v="1" actId="790"/>
          <ac:spMkLst>
            <pc:docMk/>
            <pc:sldMk cId="2347594507" sldId="2147472640"/>
            <ac:spMk id="5" creationId="{4EADF43E-6EBE-333E-54DF-704E1008EAFF}"/>
          </ac:spMkLst>
        </pc:spChg>
        <pc:spChg chg="mod">
          <ac:chgData name="Marie-Sophie Meisinger" userId="286e1ad8-c636-4702-a91e-982a33a1b0e7" providerId="ADAL" clId="{B827BCA3-9E81-4D78-9F44-960E52DE5FAF}" dt="2025-05-05T09:23:08.172" v="1" actId="790"/>
          <ac:spMkLst>
            <pc:docMk/>
            <pc:sldMk cId="2347594507" sldId="2147472640"/>
            <ac:spMk id="9" creationId="{0ADC6E7D-9BF6-12B2-224E-C86993ECCC69}"/>
          </ac:spMkLst>
        </pc:spChg>
      </pc:sldChg>
      <pc:sldChg chg="modSp">
        <pc:chgData name="Marie-Sophie Meisinger" userId="286e1ad8-c636-4702-a91e-982a33a1b0e7" providerId="ADAL" clId="{B827BCA3-9E81-4D78-9F44-960E52DE5FAF}" dt="2025-05-05T09:23:15.367" v="2" actId="790"/>
        <pc:sldMkLst>
          <pc:docMk/>
          <pc:sldMk cId="1628397992" sldId="2147472642"/>
        </pc:sldMkLst>
        <pc:spChg chg="mod">
          <ac:chgData name="Marie-Sophie Meisinger" userId="286e1ad8-c636-4702-a91e-982a33a1b0e7" providerId="ADAL" clId="{B827BCA3-9E81-4D78-9F44-960E52DE5FAF}" dt="2025-05-05T09:23:15.367" v="2" actId="790"/>
          <ac:spMkLst>
            <pc:docMk/>
            <pc:sldMk cId="1628397992" sldId="2147472642"/>
            <ac:spMk id="2" creationId="{C5A34B12-65CC-85FC-45EB-0E399A976634}"/>
          </ac:spMkLst>
        </pc:spChg>
        <pc:spChg chg="mod">
          <ac:chgData name="Marie-Sophie Meisinger" userId="286e1ad8-c636-4702-a91e-982a33a1b0e7" providerId="ADAL" clId="{B827BCA3-9E81-4D78-9F44-960E52DE5FAF}" dt="2025-05-05T09:23:15.367" v="2" actId="790"/>
          <ac:spMkLst>
            <pc:docMk/>
            <pc:sldMk cId="1628397992" sldId="2147472642"/>
            <ac:spMk id="4" creationId="{5D1D3FE7-F50D-3ADF-1ECD-1B16CC8761FA}"/>
          </ac:spMkLst>
        </pc:spChg>
        <pc:spChg chg="mod">
          <ac:chgData name="Marie-Sophie Meisinger" userId="286e1ad8-c636-4702-a91e-982a33a1b0e7" providerId="ADAL" clId="{B827BCA3-9E81-4D78-9F44-960E52DE5FAF}" dt="2025-05-05T09:23:15.367" v="2" actId="790"/>
          <ac:spMkLst>
            <pc:docMk/>
            <pc:sldMk cId="1628397992" sldId="2147472642"/>
            <ac:spMk id="5" creationId="{AFBD31B3-B089-65B3-B38A-4D3E309E03AC}"/>
          </ac:spMkLst>
        </pc:spChg>
        <pc:spChg chg="mod">
          <ac:chgData name="Marie-Sophie Meisinger" userId="286e1ad8-c636-4702-a91e-982a33a1b0e7" providerId="ADAL" clId="{B827BCA3-9E81-4D78-9F44-960E52DE5FAF}" dt="2025-05-05T09:23:15.367" v="2" actId="790"/>
          <ac:spMkLst>
            <pc:docMk/>
            <pc:sldMk cId="1628397992" sldId="2147472642"/>
            <ac:spMk id="9" creationId="{67D93D0B-6B64-89DE-D8C4-7EA6617FAF73}"/>
          </ac:spMkLst>
        </pc:spChg>
        <pc:spChg chg="mod">
          <ac:chgData name="Marie-Sophie Meisinger" userId="286e1ad8-c636-4702-a91e-982a33a1b0e7" providerId="ADAL" clId="{B827BCA3-9E81-4D78-9F44-960E52DE5FAF}" dt="2025-05-05T09:23:15.367" v="2" actId="790"/>
          <ac:spMkLst>
            <pc:docMk/>
            <pc:sldMk cId="1628397992" sldId="2147472642"/>
            <ac:spMk id="10" creationId="{A039402A-6222-5285-CED9-EB5F92BCA51A}"/>
          </ac:spMkLst>
        </pc:spChg>
        <pc:spChg chg="mod">
          <ac:chgData name="Marie-Sophie Meisinger" userId="286e1ad8-c636-4702-a91e-982a33a1b0e7" providerId="ADAL" clId="{B827BCA3-9E81-4D78-9F44-960E52DE5FAF}" dt="2025-05-05T09:23:15.367" v="2" actId="790"/>
          <ac:spMkLst>
            <pc:docMk/>
            <pc:sldMk cId="1628397992" sldId="2147472642"/>
            <ac:spMk id="13" creationId="{BBB27FAF-770C-D82B-8F8D-659C967026B0}"/>
          </ac:spMkLst>
        </pc:spChg>
        <pc:spChg chg="mod">
          <ac:chgData name="Marie-Sophie Meisinger" userId="286e1ad8-c636-4702-a91e-982a33a1b0e7" providerId="ADAL" clId="{B827BCA3-9E81-4D78-9F44-960E52DE5FAF}" dt="2025-05-05T09:23:15.367" v="2" actId="790"/>
          <ac:spMkLst>
            <pc:docMk/>
            <pc:sldMk cId="1628397992" sldId="2147472642"/>
            <ac:spMk id="14" creationId="{83B06715-349F-568A-B534-2032BE012CD5}"/>
          </ac:spMkLst>
        </pc:spChg>
        <pc:spChg chg="mod">
          <ac:chgData name="Marie-Sophie Meisinger" userId="286e1ad8-c636-4702-a91e-982a33a1b0e7" providerId="ADAL" clId="{B827BCA3-9E81-4D78-9F44-960E52DE5FAF}" dt="2025-05-05T09:23:15.367" v="2" actId="790"/>
          <ac:spMkLst>
            <pc:docMk/>
            <pc:sldMk cId="1628397992" sldId="2147472642"/>
            <ac:spMk id="15" creationId="{9D2A37E7-A1F7-3A70-404D-143D09F6E352}"/>
          </ac:spMkLst>
        </pc:spChg>
        <pc:spChg chg="mod">
          <ac:chgData name="Marie-Sophie Meisinger" userId="286e1ad8-c636-4702-a91e-982a33a1b0e7" providerId="ADAL" clId="{B827BCA3-9E81-4D78-9F44-960E52DE5FAF}" dt="2025-05-05T09:23:15.367" v="2" actId="790"/>
          <ac:spMkLst>
            <pc:docMk/>
            <pc:sldMk cId="1628397992" sldId="2147472642"/>
            <ac:spMk id="16" creationId="{5D6C1293-C90C-E57E-4501-537A11CFE1E5}"/>
          </ac:spMkLst>
        </pc:spChg>
        <pc:graphicFrameChg chg="mod">
          <ac:chgData name="Marie-Sophie Meisinger" userId="286e1ad8-c636-4702-a91e-982a33a1b0e7" providerId="ADAL" clId="{B827BCA3-9E81-4D78-9F44-960E52DE5FAF}" dt="2025-05-05T09:23:15.367" v="2" actId="790"/>
          <ac:graphicFrameMkLst>
            <pc:docMk/>
            <pc:sldMk cId="1628397992" sldId="2147472642"/>
            <ac:graphicFrameMk id="12" creationId="{71AD5EE3-41E5-6135-4EA9-A9F31AA0A172}"/>
          </ac:graphicFrameMkLst>
        </pc:graphicFrameChg>
      </pc:sldChg>
      <pc:sldChg chg="modSp">
        <pc:chgData name="Marie-Sophie Meisinger" userId="286e1ad8-c636-4702-a91e-982a33a1b0e7" providerId="ADAL" clId="{B827BCA3-9E81-4D78-9F44-960E52DE5FAF}" dt="2025-05-05T09:23:32.653" v="4" actId="790"/>
        <pc:sldMkLst>
          <pc:docMk/>
          <pc:sldMk cId="3230725234" sldId="2147472644"/>
        </pc:sldMkLst>
        <pc:spChg chg="mod">
          <ac:chgData name="Marie-Sophie Meisinger" userId="286e1ad8-c636-4702-a91e-982a33a1b0e7" providerId="ADAL" clId="{B827BCA3-9E81-4D78-9F44-960E52DE5FAF}" dt="2025-05-05T09:23:32.653" v="4" actId="790"/>
          <ac:spMkLst>
            <pc:docMk/>
            <pc:sldMk cId="3230725234" sldId="2147472644"/>
            <ac:spMk id="4" creationId="{64D8C047-DF0E-81AF-33EC-2043EC10F876}"/>
          </ac:spMkLst>
        </pc:spChg>
        <pc:spChg chg="mod">
          <ac:chgData name="Marie-Sophie Meisinger" userId="286e1ad8-c636-4702-a91e-982a33a1b0e7" providerId="ADAL" clId="{B827BCA3-9E81-4D78-9F44-960E52DE5FAF}" dt="2025-05-05T09:23:32.653" v="4" actId="790"/>
          <ac:spMkLst>
            <pc:docMk/>
            <pc:sldMk cId="3230725234" sldId="2147472644"/>
            <ac:spMk id="5" creationId="{0B4DCFE4-1091-C331-A859-1707A0CB551F}"/>
          </ac:spMkLst>
        </pc:spChg>
        <pc:spChg chg="mod">
          <ac:chgData name="Marie-Sophie Meisinger" userId="286e1ad8-c636-4702-a91e-982a33a1b0e7" providerId="ADAL" clId="{B827BCA3-9E81-4D78-9F44-960E52DE5FAF}" dt="2025-05-05T09:23:32.653" v="4" actId="790"/>
          <ac:spMkLst>
            <pc:docMk/>
            <pc:sldMk cId="3230725234" sldId="2147472644"/>
            <ac:spMk id="9" creationId="{D76FC7E8-D4D5-C2DA-DC6A-E09F426F31E6}"/>
          </ac:spMkLst>
        </pc:spChg>
        <pc:spChg chg="mod">
          <ac:chgData name="Marie-Sophie Meisinger" userId="286e1ad8-c636-4702-a91e-982a33a1b0e7" providerId="ADAL" clId="{B827BCA3-9E81-4D78-9F44-960E52DE5FAF}" dt="2025-05-05T09:23:32.653" v="4" actId="790"/>
          <ac:spMkLst>
            <pc:docMk/>
            <pc:sldMk cId="3230725234" sldId="2147472644"/>
            <ac:spMk id="10" creationId="{2810745C-AA16-3C39-E6E2-449B4136061E}"/>
          </ac:spMkLst>
        </pc:spChg>
        <pc:spChg chg="mod">
          <ac:chgData name="Marie-Sophie Meisinger" userId="286e1ad8-c636-4702-a91e-982a33a1b0e7" providerId="ADAL" clId="{B827BCA3-9E81-4D78-9F44-960E52DE5FAF}" dt="2025-05-05T09:23:32.653" v="4" actId="790"/>
          <ac:spMkLst>
            <pc:docMk/>
            <pc:sldMk cId="3230725234" sldId="2147472644"/>
            <ac:spMk id="11" creationId="{8DA951CD-6888-FDCA-7D8F-551CA938A1E7}"/>
          </ac:spMkLst>
        </pc:spChg>
        <pc:spChg chg="mod">
          <ac:chgData name="Marie-Sophie Meisinger" userId="286e1ad8-c636-4702-a91e-982a33a1b0e7" providerId="ADAL" clId="{B827BCA3-9E81-4D78-9F44-960E52DE5FAF}" dt="2025-05-05T09:23:32.653" v="4" actId="790"/>
          <ac:spMkLst>
            <pc:docMk/>
            <pc:sldMk cId="3230725234" sldId="2147472644"/>
            <ac:spMk id="12" creationId="{ED585E8B-4AD0-7C6E-F758-737191CFE24C}"/>
          </ac:spMkLst>
        </pc:spChg>
        <pc:spChg chg="mod">
          <ac:chgData name="Marie-Sophie Meisinger" userId="286e1ad8-c636-4702-a91e-982a33a1b0e7" providerId="ADAL" clId="{B827BCA3-9E81-4D78-9F44-960E52DE5FAF}" dt="2025-05-05T09:23:32.653" v="4" actId="790"/>
          <ac:spMkLst>
            <pc:docMk/>
            <pc:sldMk cId="3230725234" sldId="2147472644"/>
            <ac:spMk id="14" creationId="{9EC2929B-8DCF-F875-CA9D-74085D174ACF}"/>
          </ac:spMkLst>
        </pc:spChg>
      </pc:sldChg>
      <pc:sldChg chg="modSp">
        <pc:chgData name="Marie-Sophie Meisinger" userId="286e1ad8-c636-4702-a91e-982a33a1b0e7" providerId="ADAL" clId="{B827BCA3-9E81-4D78-9F44-960E52DE5FAF}" dt="2025-05-05T09:24:23.042" v="5" actId="790"/>
        <pc:sldMkLst>
          <pc:docMk/>
          <pc:sldMk cId="3406933298" sldId="2147472649"/>
        </pc:sldMkLst>
        <pc:spChg chg="mod">
          <ac:chgData name="Marie-Sophie Meisinger" userId="286e1ad8-c636-4702-a91e-982a33a1b0e7" providerId="ADAL" clId="{B827BCA3-9E81-4D78-9F44-960E52DE5FAF}" dt="2025-05-05T09:24:23.042" v="5" actId="790"/>
          <ac:spMkLst>
            <pc:docMk/>
            <pc:sldMk cId="3406933298" sldId="2147472649"/>
            <ac:spMk id="2" creationId="{1C4E3777-1F6E-86C0-E2F6-7A954DCF2E10}"/>
          </ac:spMkLst>
        </pc:spChg>
        <pc:spChg chg="mod">
          <ac:chgData name="Marie-Sophie Meisinger" userId="286e1ad8-c636-4702-a91e-982a33a1b0e7" providerId="ADAL" clId="{B827BCA3-9E81-4D78-9F44-960E52DE5FAF}" dt="2025-05-05T09:24:23.042" v="5" actId="790"/>
          <ac:spMkLst>
            <pc:docMk/>
            <pc:sldMk cId="3406933298" sldId="2147472649"/>
            <ac:spMk id="4" creationId="{3BD90A56-DE0E-B0DE-98F3-C916C0822994}"/>
          </ac:spMkLst>
        </pc:spChg>
        <pc:spChg chg="mod">
          <ac:chgData name="Marie-Sophie Meisinger" userId="286e1ad8-c636-4702-a91e-982a33a1b0e7" providerId="ADAL" clId="{B827BCA3-9E81-4D78-9F44-960E52DE5FAF}" dt="2025-05-05T09:24:23.042" v="5" actId="790"/>
          <ac:spMkLst>
            <pc:docMk/>
            <pc:sldMk cId="3406933298" sldId="2147472649"/>
            <ac:spMk id="5" creationId="{E86671DA-9A54-2BCB-F639-176B68E3B0A5}"/>
          </ac:spMkLst>
        </pc:spChg>
        <pc:spChg chg="mod">
          <ac:chgData name="Marie-Sophie Meisinger" userId="286e1ad8-c636-4702-a91e-982a33a1b0e7" providerId="ADAL" clId="{B827BCA3-9E81-4D78-9F44-960E52DE5FAF}" dt="2025-05-05T09:24:23.042" v="5" actId="790"/>
          <ac:spMkLst>
            <pc:docMk/>
            <pc:sldMk cId="3406933298" sldId="2147472649"/>
            <ac:spMk id="10" creationId="{2FF38930-16D6-36DB-980A-837C1EF3B02B}"/>
          </ac:spMkLst>
        </pc:spChg>
        <pc:spChg chg="mod">
          <ac:chgData name="Marie-Sophie Meisinger" userId="286e1ad8-c636-4702-a91e-982a33a1b0e7" providerId="ADAL" clId="{B827BCA3-9E81-4D78-9F44-960E52DE5FAF}" dt="2025-05-05T09:24:23.042" v="5" actId="790"/>
          <ac:spMkLst>
            <pc:docMk/>
            <pc:sldMk cId="3406933298" sldId="2147472649"/>
            <ac:spMk id="11" creationId="{513CA377-56F6-DDA9-43D5-C9B201C99D8A}"/>
          </ac:spMkLst>
        </pc:spChg>
        <pc:spChg chg="mod">
          <ac:chgData name="Marie-Sophie Meisinger" userId="286e1ad8-c636-4702-a91e-982a33a1b0e7" providerId="ADAL" clId="{B827BCA3-9E81-4D78-9F44-960E52DE5FAF}" dt="2025-05-05T09:24:23.042" v="5" actId="790"/>
          <ac:spMkLst>
            <pc:docMk/>
            <pc:sldMk cId="3406933298" sldId="2147472649"/>
            <ac:spMk id="16" creationId="{C94777F8-BF06-AE11-310C-A437E087EBB1}"/>
          </ac:spMkLst>
        </pc:spChg>
      </pc:sldChg>
      <pc:sldChg chg="modSp mod">
        <pc:chgData name="Marie-Sophie Meisinger" userId="286e1ad8-c636-4702-a91e-982a33a1b0e7" providerId="ADAL" clId="{B827BCA3-9E81-4D78-9F44-960E52DE5FAF}" dt="2025-05-05T09:23:23.804" v="3" actId="790"/>
        <pc:sldMkLst>
          <pc:docMk/>
          <pc:sldMk cId="2852163042" sldId="2147472864"/>
        </pc:sldMkLst>
        <pc:spChg chg="mod">
          <ac:chgData name="Marie-Sophie Meisinger" userId="286e1ad8-c636-4702-a91e-982a33a1b0e7" providerId="ADAL" clId="{B827BCA3-9E81-4D78-9F44-960E52DE5FAF}" dt="2025-05-05T09:23:23.804" v="3" actId="790"/>
          <ac:spMkLst>
            <pc:docMk/>
            <pc:sldMk cId="2852163042" sldId="2147472864"/>
            <ac:spMk id="2" creationId="{DC2A2B69-BD67-16B5-0F86-E91A0D048786}"/>
          </ac:spMkLst>
        </pc:spChg>
        <pc:spChg chg="mod">
          <ac:chgData name="Marie-Sophie Meisinger" userId="286e1ad8-c636-4702-a91e-982a33a1b0e7" providerId="ADAL" clId="{B827BCA3-9E81-4D78-9F44-960E52DE5FAF}" dt="2025-05-05T09:23:23.804" v="3" actId="790"/>
          <ac:spMkLst>
            <pc:docMk/>
            <pc:sldMk cId="2852163042" sldId="2147472864"/>
            <ac:spMk id="4" creationId="{148E2C3C-930E-AA1D-C675-A6005CF9A787}"/>
          </ac:spMkLst>
        </pc:spChg>
        <pc:spChg chg="mod">
          <ac:chgData name="Marie-Sophie Meisinger" userId="286e1ad8-c636-4702-a91e-982a33a1b0e7" providerId="ADAL" clId="{B827BCA3-9E81-4D78-9F44-960E52DE5FAF}" dt="2025-05-05T09:23:23.804" v="3" actId="790"/>
          <ac:spMkLst>
            <pc:docMk/>
            <pc:sldMk cId="2852163042" sldId="2147472864"/>
            <ac:spMk id="5" creationId="{F560A396-0454-3657-B8FD-2E18D7938040}"/>
          </ac:spMkLst>
        </pc:spChg>
      </pc:sldChg>
    </pc:docChg>
  </pc:docChgLst>
  <pc:docChgLst>
    <pc:chgData name="Melanie Waeckel" userId="3221d8ab-2eff-439f-85d4-718cbb958075" providerId="ADAL" clId="{198F2B4F-5403-49E0-89EB-098C797797C6}"/>
    <pc:docChg chg="custSel modSld">
      <pc:chgData name="Melanie Waeckel" userId="3221d8ab-2eff-439f-85d4-718cbb958075" providerId="ADAL" clId="{198F2B4F-5403-49E0-89EB-098C797797C6}" dt="2025-05-01T09:52:00.319" v="12" actId="20577"/>
      <pc:docMkLst>
        <pc:docMk/>
      </pc:docMkLst>
      <pc:sldChg chg="addSp delSp modSp mod">
        <pc:chgData name="Melanie Waeckel" userId="3221d8ab-2eff-439f-85d4-718cbb958075" providerId="ADAL" clId="{198F2B4F-5403-49E0-89EB-098C797797C6}" dt="2025-05-01T09:50:48.688" v="10" actId="478"/>
        <pc:sldMkLst>
          <pc:docMk/>
          <pc:sldMk cId="1742975991" sldId="2447"/>
        </pc:sldMkLst>
      </pc:sldChg>
      <pc:sldChg chg="modSp mod">
        <pc:chgData name="Melanie Waeckel" userId="3221d8ab-2eff-439f-85d4-718cbb958075" providerId="ADAL" clId="{198F2B4F-5403-49E0-89EB-098C797797C6}" dt="2025-05-01T09:45:44.295" v="2" actId="20577"/>
        <pc:sldMkLst>
          <pc:docMk/>
          <pc:sldMk cId="471257396" sldId="2147472639"/>
        </pc:sldMkLst>
        <pc:graphicFrameChg chg="modGraphic">
          <ac:chgData name="Melanie Waeckel" userId="3221d8ab-2eff-439f-85d4-718cbb958075" providerId="ADAL" clId="{198F2B4F-5403-49E0-89EB-098C797797C6}" dt="2025-05-01T09:45:44.295" v="2" actId="20577"/>
          <ac:graphicFrameMkLst>
            <pc:docMk/>
            <pc:sldMk cId="471257396" sldId="2147472639"/>
            <ac:graphicFrameMk id="10" creationId="{51169373-CCBF-9E93-8EC7-0A78BE171C23}"/>
          </ac:graphicFrameMkLst>
        </pc:graphicFrameChg>
      </pc:sldChg>
      <pc:sldChg chg="modSp mod">
        <pc:chgData name="Melanie Waeckel" userId="3221d8ab-2eff-439f-85d4-718cbb958075" providerId="ADAL" clId="{198F2B4F-5403-49E0-89EB-098C797797C6}" dt="2025-05-01T09:48:23.945" v="8" actId="20577"/>
        <pc:sldMkLst>
          <pc:docMk/>
          <pc:sldMk cId="1628397992" sldId="2147472642"/>
        </pc:sldMkLst>
        <pc:spChg chg="mod">
          <ac:chgData name="Melanie Waeckel" userId="3221d8ab-2eff-439f-85d4-718cbb958075" providerId="ADAL" clId="{198F2B4F-5403-49E0-89EB-098C797797C6}" dt="2025-05-01T09:48:23.945" v="8" actId="20577"/>
          <ac:spMkLst>
            <pc:docMk/>
            <pc:sldMk cId="1628397992" sldId="2147472642"/>
            <ac:spMk id="10" creationId="{A039402A-6222-5285-CED9-EB5F92BCA51A}"/>
          </ac:spMkLst>
        </pc:spChg>
      </pc:sldChg>
      <pc:sldChg chg="modSp mod">
        <pc:chgData name="Melanie Waeckel" userId="3221d8ab-2eff-439f-85d4-718cbb958075" providerId="ADAL" clId="{198F2B4F-5403-49E0-89EB-098C797797C6}" dt="2025-05-01T09:52:00.319" v="12" actId="20577"/>
        <pc:sldMkLst>
          <pc:docMk/>
          <pc:sldMk cId="3414279104" sldId="2147472647"/>
        </pc:sldMkLst>
        <pc:spChg chg="mod">
          <ac:chgData name="Melanie Waeckel" userId="3221d8ab-2eff-439f-85d4-718cbb958075" providerId="ADAL" clId="{198F2B4F-5403-49E0-89EB-098C797797C6}" dt="2025-05-01T09:52:00.319" v="12" actId="20577"/>
          <ac:spMkLst>
            <pc:docMk/>
            <pc:sldMk cId="3414279104" sldId="2147472647"/>
            <ac:spMk id="10" creationId="{2810745C-AA16-3C39-E6E2-449B4136061E}"/>
          </ac:spMkLst>
        </pc:spChg>
      </pc:sldChg>
    </pc:docChg>
  </pc:docChgLst>
  <pc:docChgLst>
    <pc:chgData name="Anastasia Biel" userId="4969d011-70ee-4a2f-96d4-7d7d40a4c8e7" providerId="ADAL" clId="{8E693FEB-5415-47D0-AE42-A864A4D35472}"/>
    <pc:docChg chg="undo redo custSel modSld">
      <pc:chgData name="Anastasia Biel" userId="4969d011-70ee-4a2f-96d4-7d7d40a4c8e7" providerId="ADAL" clId="{8E693FEB-5415-47D0-AE42-A864A4D35472}" dt="2025-04-30T16:35:48.346" v="104" actId="1076"/>
      <pc:docMkLst>
        <pc:docMk/>
      </pc:docMkLst>
      <pc:sldChg chg="modSp mod">
        <pc:chgData name="Anastasia Biel" userId="4969d011-70ee-4a2f-96d4-7d7d40a4c8e7" providerId="ADAL" clId="{8E693FEB-5415-47D0-AE42-A864A4D35472}" dt="2025-04-30T08:10:12.416" v="6" actId="207"/>
        <pc:sldMkLst>
          <pc:docMk/>
          <pc:sldMk cId="1837383596" sldId="2444"/>
        </pc:sldMkLst>
        <pc:spChg chg="mod">
          <ac:chgData name="Anastasia Biel" userId="4969d011-70ee-4a2f-96d4-7d7d40a4c8e7" providerId="ADAL" clId="{8E693FEB-5415-47D0-AE42-A864A4D35472}" dt="2025-04-30T08:10:12.416" v="6" actId="207"/>
          <ac:spMkLst>
            <pc:docMk/>
            <pc:sldMk cId="1837383596" sldId="2444"/>
            <ac:spMk id="12" creationId="{BC42F0CE-E499-8F8D-D78C-DCD0A575649C}"/>
          </ac:spMkLst>
        </pc:spChg>
      </pc:sldChg>
      <pc:sldChg chg="addSp modSp mod">
        <pc:chgData name="Anastasia Biel" userId="4969d011-70ee-4a2f-96d4-7d7d40a4c8e7" providerId="ADAL" clId="{8E693FEB-5415-47D0-AE42-A864A4D35472}" dt="2025-04-30T16:35:48.346" v="104" actId="1076"/>
        <pc:sldMkLst>
          <pc:docMk/>
          <pc:sldMk cId="1742975991" sldId="2447"/>
        </pc:sldMkLst>
        <pc:spChg chg="add mod">
          <ac:chgData name="Anastasia Biel" userId="4969d011-70ee-4a2f-96d4-7d7d40a4c8e7" providerId="ADAL" clId="{8E693FEB-5415-47D0-AE42-A864A4D35472}" dt="2025-04-30T16:33:04.778" v="83" actId="1076"/>
          <ac:spMkLst>
            <pc:docMk/>
            <pc:sldMk cId="1742975991" sldId="2447"/>
            <ac:spMk id="3" creationId="{5E7AD2D7-2D74-96B6-0273-B50CB7512DDA}"/>
          </ac:spMkLst>
        </pc:spChg>
        <pc:spChg chg="add mod">
          <ac:chgData name="Anastasia Biel" userId="4969d011-70ee-4a2f-96d4-7d7d40a4c8e7" providerId="ADAL" clId="{8E693FEB-5415-47D0-AE42-A864A4D35472}" dt="2025-04-30T16:33:10.312" v="85" actId="1076"/>
          <ac:spMkLst>
            <pc:docMk/>
            <pc:sldMk cId="1742975991" sldId="2447"/>
            <ac:spMk id="5" creationId="{C1514065-9906-0FB8-4852-7D4FDECB627E}"/>
          </ac:spMkLst>
        </pc:spChg>
        <pc:spChg chg="add mod">
          <ac:chgData name="Anastasia Biel" userId="4969d011-70ee-4a2f-96d4-7d7d40a4c8e7" providerId="ADAL" clId="{8E693FEB-5415-47D0-AE42-A864A4D35472}" dt="2025-04-30T16:33:17.917" v="88" actId="1076"/>
          <ac:spMkLst>
            <pc:docMk/>
            <pc:sldMk cId="1742975991" sldId="2447"/>
            <ac:spMk id="6" creationId="{3886904E-47A0-25D3-F969-112246E23210}"/>
          </ac:spMkLst>
        </pc:spChg>
        <pc:spChg chg="mod">
          <ac:chgData name="Anastasia Biel" userId="4969d011-70ee-4a2f-96d4-7d7d40a4c8e7" providerId="ADAL" clId="{8E693FEB-5415-47D0-AE42-A864A4D35472}" dt="2025-04-30T16:35:48.346" v="104" actId="1076"/>
          <ac:spMkLst>
            <pc:docMk/>
            <pc:sldMk cId="1742975991" sldId="2447"/>
            <ac:spMk id="29" creationId="{EB047288-F748-A98E-96B2-1CEC1229A7DF}"/>
          </ac:spMkLst>
        </pc:spChg>
      </pc:sldChg>
      <pc:sldChg chg="modSp mod">
        <pc:chgData name="Anastasia Biel" userId="4969d011-70ee-4a2f-96d4-7d7d40a4c8e7" providerId="ADAL" clId="{8E693FEB-5415-47D0-AE42-A864A4D35472}" dt="2025-04-30T08:10:24.009" v="8" actId="207"/>
        <pc:sldMkLst>
          <pc:docMk/>
          <pc:sldMk cId="471257396" sldId="2147472639"/>
        </pc:sldMkLst>
        <pc:spChg chg="mod">
          <ac:chgData name="Anastasia Biel" userId="4969d011-70ee-4a2f-96d4-7d7d40a4c8e7" providerId="ADAL" clId="{8E693FEB-5415-47D0-AE42-A864A4D35472}" dt="2025-04-30T08:10:24.009" v="8" actId="207"/>
          <ac:spMkLst>
            <pc:docMk/>
            <pc:sldMk cId="471257396" sldId="2147472639"/>
            <ac:spMk id="20" creationId="{5F5E76F3-BED7-0079-FFB9-F8DB18913B9A}"/>
          </ac:spMkLst>
        </pc:spChg>
        <pc:spChg chg="mod">
          <ac:chgData name="Anastasia Biel" userId="4969d011-70ee-4a2f-96d4-7d7d40a4c8e7" providerId="ADAL" clId="{8E693FEB-5415-47D0-AE42-A864A4D35472}" dt="2025-04-30T08:10:24.009" v="8" actId="207"/>
          <ac:spMkLst>
            <pc:docMk/>
            <pc:sldMk cId="471257396" sldId="2147472639"/>
            <ac:spMk id="21" creationId="{6E91200F-B790-CA93-BE51-13D91CB6C2E0}"/>
          </ac:spMkLst>
        </pc:spChg>
        <pc:spChg chg="mod">
          <ac:chgData name="Anastasia Biel" userId="4969d011-70ee-4a2f-96d4-7d7d40a4c8e7" providerId="ADAL" clId="{8E693FEB-5415-47D0-AE42-A864A4D35472}" dt="2025-04-30T08:10:24.009" v="8" actId="207"/>
          <ac:spMkLst>
            <pc:docMk/>
            <pc:sldMk cId="471257396" sldId="2147472639"/>
            <ac:spMk id="22" creationId="{D181D718-0447-31AF-CC8E-6E3481492C85}"/>
          </ac:spMkLst>
        </pc:spChg>
      </pc:sldChg>
      <pc:sldChg chg="modSp mod">
        <pc:chgData name="Anastasia Biel" userId="4969d011-70ee-4a2f-96d4-7d7d40a4c8e7" providerId="ADAL" clId="{8E693FEB-5415-47D0-AE42-A864A4D35472}" dt="2025-04-30T08:22:26.473" v="30" actId="207"/>
        <pc:sldMkLst>
          <pc:docMk/>
          <pc:sldMk cId="1628397992" sldId="2147472642"/>
        </pc:sldMkLst>
        <pc:spChg chg="mod">
          <ac:chgData name="Anastasia Biel" userId="4969d011-70ee-4a2f-96d4-7d7d40a4c8e7" providerId="ADAL" clId="{8E693FEB-5415-47D0-AE42-A864A4D35472}" dt="2025-04-30T08:10:34.376" v="9" actId="207"/>
          <ac:spMkLst>
            <pc:docMk/>
            <pc:sldMk cId="1628397992" sldId="2147472642"/>
            <ac:spMk id="9" creationId="{67D93D0B-6B64-89DE-D8C4-7EA6617FAF73}"/>
          </ac:spMkLst>
        </pc:spChg>
        <pc:spChg chg="mod">
          <ac:chgData name="Anastasia Biel" userId="4969d011-70ee-4a2f-96d4-7d7d40a4c8e7" providerId="ADAL" clId="{8E693FEB-5415-47D0-AE42-A864A4D35472}" dt="2025-04-30T08:12:05.771" v="10" actId="12"/>
          <ac:spMkLst>
            <pc:docMk/>
            <pc:sldMk cId="1628397992" sldId="2147472642"/>
            <ac:spMk id="10" creationId="{A039402A-6222-5285-CED9-EB5F92BCA51A}"/>
          </ac:spMkLst>
        </pc:spChg>
        <pc:spChg chg="mod">
          <ac:chgData name="Anastasia Biel" userId="4969d011-70ee-4a2f-96d4-7d7d40a4c8e7" providerId="ADAL" clId="{8E693FEB-5415-47D0-AE42-A864A4D35472}" dt="2025-04-30T08:20:37.705" v="18" actId="208"/>
          <ac:spMkLst>
            <pc:docMk/>
            <pc:sldMk cId="1628397992" sldId="2147472642"/>
            <ac:spMk id="13" creationId="{BBB27FAF-770C-D82B-8F8D-659C967026B0}"/>
          </ac:spMkLst>
        </pc:spChg>
        <pc:spChg chg="mod">
          <ac:chgData name="Anastasia Biel" userId="4969d011-70ee-4a2f-96d4-7d7d40a4c8e7" providerId="ADAL" clId="{8E693FEB-5415-47D0-AE42-A864A4D35472}" dt="2025-04-30T08:20:37.705" v="18" actId="208"/>
          <ac:spMkLst>
            <pc:docMk/>
            <pc:sldMk cId="1628397992" sldId="2147472642"/>
            <ac:spMk id="14" creationId="{83B06715-349F-568A-B534-2032BE012CD5}"/>
          </ac:spMkLst>
        </pc:spChg>
        <pc:spChg chg="mod">
          <ac:chgData name="Anastasia Biel" userId="4969d011-70ee-4a2f-96d4-7d7d40a4c8e7" providerId="ADAL" clId="{8E693FEB-5415-47D0-AE42-A864A4D35472}" dt="2025-04-30T08:20:37.705" v="18" actId="208"/>
          <ac:spMkLst>
            <pc:docMk/>
            <pc:sldMk cId="1628397992" sldId="2147472642"/>
            <ac:spMk id="15" creationId="{9D2A37E7-A1F7-3A70-404D-143D09F6E352}"/>
          </ac:spMkLst>
        </pc:spChg>
        <pc:spChg chg="mod">
          <ac:chgData name="Anastasia Biel" userId="4969d011-70ee-4a2f-96d4-7d7d40a4c8e7" providerId="ADAL" clId="{8E693FEB-5415-47D0-AE42-A864A4D35472}" dt="2025-04-30T08:20:30.174" v="17" actId="208"/>
          <ac:spMkLst>
            <pc:docMk/>
            <pc:sldMk cId="1628397992" sldId="2147472642"/>
            <ac:spMk id="16" creationId="{5D6C1293-C90C-E57E-4501-537A11CFE1E5}"/>
          </ac:spMkLst>
        </pc:spChg>
        <pc:graphicFrameChg chg="mod modGraphic">
          <ac:chgData name="Anastasia Biel" userId="4969d011-70ee-4a2f-96d4-7d7d40a4c8e7" providerId="ADAL" clId="{8E693FEB-5415-47D0-AE42-A864A4D35472}" dt="2025-04-30T08:22:26.473" v="30" actId="207"/>
          <ac:graphicFrameMkLst>
            <pc:docMk/>
            <pc:sldMk cId="1628397992" sldId="2147472642"/>
            <ac:graphicFrameMk id="12" creationId="{71AD5EE3-41E5-6135-4EA9-A9F31AA0A172}"/>
          </ac:graphicFrameMkLst>
        </pc:graphicFrameChg>
      </pc:sldChg>
      <pc:sldChg chg="modSp mod">
        <pc:chgData name="Anastasia Biel" userId="4969d011-70ee-4a2f-96d4-7d7d40a4c8e7" providerId="ADAL" clId="{8E693FEB-5415-47D0-AE42-A864A4D35472}" dt="2025-04-30T08:36:07.524" v="67" actId="20577"/>
        <pc:sldMkLst>
          <pc:docMk/>
          <pc:sldMk cId="1939653694" sldId="2147472643"/>
        </pc:sldMkLst>
        <pc:spChg chg="mod">
          <ac:chgData name="Anastasia Biel" userId="4969d011-70ee-4a2f-96d4-7d7d40a4c8e7" providerId="ADAL" clId="{8E693FEB-5415-47D0-AE42-A864A4D35472}" dt="2025-04-30T08:28:07.264" v="42" actId="207"/>
          <ac:spMkLst>
            <pc:docMk/>
            <pc:sldMk cId="1939653694" sldId="2147472643"/>
            <ac:spMk id="3" creationId="{D8333A89-2822-EAEE-F7FB-D297483F50F9}"/>
          </ac:spMkLst>
        </pc:spChg>
        <pc:spChg chg="mod">
          <ac:chgData name="Anastasia Biel" userId="4969d011-70ee-4a2f-96d4-7d7d40a4c8e7" providerId="ADAL" clId="{8E693FEB-5415-47D0-AE42-A864A4D35472}" dt="2025-04-30T08:33:54.519" v="53" actId="207"/>
          <ac:spMkLst>
            <pc:docMk/>
            <pc:sldMk cId="1939653694" sldId="2147472643"/>
            <ac:spMk id="19" creationId="{9359E549-9563-D5AE-6F73-233BA949F98C}"/>
          </ac:spMkLst>
        </pc:spChg>
        <pc:spChg chg="mod">
          <ac:chgData name="Anastasia Biel" userId="4969d011-70ee-4a2f-96d4-7d7d40a4c8e7" providerId="ADAL" clId="{8E693FEB-5415-47D0-AE42-A864A4D35472}" dt="2025-04-30T08:34:25.139" v="60" actId="208"/>
          <ac:spMkLst>
            <pc:docMk/>
            <pc:sldMk cId="1939653694" sldId="2147472643"/>
            <ac:spMk id="30" creationId="{F3989968-8CA3-37D4-D6B8-11ACC73901ED}"/>
          </ac:spMkLst>
        </pc:spChg>
        <pc:spChg chg="mod">
          <ac:chgData name="Anastasia Biel" userId="4969d011-70ee-4a2f-96d4-7d7d40a4c8e7" providerId="ADAL" clId="{8E693FEB-5415-47D0-AE42-A864A4D35472}" dt="2025-04-30T08:34:28.103" v="62" actId="208"/>
          <ac:spMkLst>
            <pc:docMk/>
            <pc:sldMk cId="1939653694" sldId="2147472643"/>
            <ac:spMk id="31" creationId="{16EE3679-8ABF-9EC6-37C3-C44FB9265E77}"/>
          </ac:spMkLst>
        </pc:spChg>
        <pc:spChg chg="mod">
          <ac:chgData name="Anastasia Biel" userId="4969d011-70ee-4a2f-96d4-7d7d40a4c8e7" providerId="ADAL" clId="{8E693FEB-5415-47D0-AE42-A864A4D35472}" dt="2025-04-30T08:34:32.166" v="65" actId="208"/>
          <ac:spMkLst>
            <pc:docMk/>
            <pc:sldMk cId="1939653694" sldId="2147472643"/>
            <ac:spMk id="32" creationId="{41A4576A-ACC9-629B-EF8E-B95BC983A228}"/>
          </ac:spMkLst>
        </pc:spChg>
        <pc:spChg chg="mod">
          <ac:chgData name="Anastasia Biel" userId="4969d011-70ee-4a2f-96d4-7d7d40a4c8e7" providerId="ADAL" clId="{8E693FEB-5415-47D0-AE42-A864A4D35472}" dt="2025-04-30T08:34:11.640" v="57" actId="208"/>
          <ac:spMkLst>
            <pc:docMk/>
            <pc:sldMk cId="1939653694" sldId="2147472643"/>
            <ac:spMk id="33" creationId="{359951E5-7B30-8CC9-73E3-3F3580BBBE3C}"/>
          </ac:spMkLst>
        </pc:spChg>
        <pc:spChg chg="mod">
          <ac:chgData name="Anastasia Biel" userId="4969d011-70ee-4a2f-96d4-7d7d40a4c8e7" providerId="ADAL" clId="{8E693FEB-5415-47D0-AE42-A864A4D35472}" dt="2025-04-30T08:34:08.429" v="56" actId="208"/>
          <ac:spMkLst>
            <pc:docMk/>
            <pc:sldMk cId="1939653694" sldId="2147472643"/>
            <ac:spMk id="34" creationId="{51BDC538-9F06-80B2-40E5-1CD4923ABB95}"/>
          </ac:spMkLst>
        </pc:spChg>
        <pc:spChg chg="mod">
          <ac:chgData name="Anastasia Biel" userId="4969d011-70ee-4a2f-96d4-7d7d40a4c8e7" providerId="ADAL" clId="{8E693FEB-5415-47D0-AE42-A864A4D35472}" dt="2025-04-30T08:34:16.089" v="58" actId="208"/>
          <ac:spMkLst>
            <pc:docMk/>
            <pc:sldMk cId="1939653694" sldId="2147472643"/>
            <ac:spMk id="35" creationId="{F13B9C6D-C263-430F-F591-2ACEBB21B681}"/>
          </ac:spMkLst>
        </pc:spChg>
        <pc:spChg chg="mod">
          <ac:chgData name="Anastasia Biel" userId="4969d011-70ee-4a2f-96d4-7d7d40a4c8e7" providerId="ADAL" clId="{8E693FEB-5415-47D0-AE42-A864A4D35472}" dt="2025-04-30T08:36:07.524" v="67" actId="20577"/>
          <ac:spMkLst>
            <pc:docMk/>
            <pc:sldMk cId="1939653694" sldId="2147472643"/>
            <ac:spMk id="36" creationId="{10F729F8-F8B9-CCA6-CE19-A81F6499D5EC}"/>
          </ac:spMkLst>
        </pc:spChg>
      </pc:sldChg>
      <pc:sldChg chg="modSp mod">
        <pc:chgData name="Anastasia Biel" userId="4969d011-70ee-4a2f-96d4-7d7d40a4c8e7" providerId="ADAL" clId="{8E693FEB-5415-47D0-AE42-A864A4D35472}" dt="2025-04-30T08:27:23.694" v="37" actId="12"/>
        <pc:sldMkLst>
          <pc:docMk/>
          <pc:sldMk cId="3230725234" sldId="2147472644"/>
        </pc:sldMkLst>
        <pc:spChg chg="mod">
          <ac:chgData name="Anastasia Biel" userId="4969d011-70ee-4a2f-96d4-7d7d40a4c8e7" providerId="ADAL" clId="{8E693FEB-5415-47D0-AE42-A864A4D35472}" dt="2025-04-30T08:27:05.778" v="36" actId="207"/>
          <ac:spMkLst>
            <pc:docMk/>
            <pc:sldMk cId="3230725234" sldId="2147472644"/>
            <ac:spMk id="9" creationId="{D76FC7E8-D4D5-C2DA-DC6A-E09F426F31E6}"/>
          </ac:spMkLst>
        </pc:spChg>
        <pc:spChg chg="mod">
          <ac:chgData name="Anastasia Biel" userId="4969d011-70ee-4a2f-96d4-7d7d40a4c8e7" providerId="ADAL" clId="{8E693FEB-5415-47D0-AE42-A864A4D35472}" dt="2025-04-30T08:27:23.694" v="37" actId="12"/>
          <ac:spMkLst>
            <pc:docMk/>
            <pc:sldMk cId="3230725234" sldId="2147472644"/>
            <ac:spMk id="10" creationId="{2810745C-AA16-3C39-E6E2-449B4136061E}"/>
          </ac:spMkLst>
        </pc:spChg>
      </pc:sldChg>
      <pc:sldChg chg="modSp mod">
        <pc:chgData name="Anastasia Biel" userId="4969d011-70ee-4a2f-96d4-7d7d40a4c8e7" providerId="ADAL" clId="{8E693FEB-5415-47D0-AE42-A864A4D35472}" dt="2025-04-30T08:27:41.788" v="39" actId="12"/>
        <pc:sldMkLst>
          <pc:docMk/>
          <pc:sldMk cId="4239446822" sldId="2147472646"/>
        </pc:sldMkLst>
        <pc:spChg chg="mod">
          <ac:chgData name="Anastasia Biel" userId="4969d011-70ee-4a2f-96d4-7d7d40a4c8e7" providerId="ADAL" clId="{8E693FEB-5415-47D0-AE42-A864A4D35472}" dt="2025-04-30T08:27:41.788" v="39" actId="12"/>
          <ac:spMkLst>
            <pc:docMk/>
            <pc:sldMk cId="4239446822" sldId="2147472646"/>
            <ac:spMk id="10" creationId="{2810745C-AA16-3C39-E6E2-449B4136061E}"/>
          </ac:spMkLst>
        </pc:spChg>
        <pc:spChg chg="mod">
          <ac:chgData name="Anastasia Biel" userId="4969d011-70ee-4a2f-96d4-7d7d40a4c8e7" providerId="ADAL" clId="{8E693FEB-5415-47D0-AE42-A864A4D35472}" dt="2025-04-30T08:27:30.088" v="38" actId="207"/>
          <ac:spMkLst>
            <pc:docMk/>
            <pc:sldMk cId="4239446822" sldId="2147472646"/>
            <ac:spMk id="12" creationId="{2D5B52F4-6555-6425-B71F-EA542349487F}"/>
          </ac:spMkLst>
        </pc:spChg>
      </pc:sldChg>
      <pc:sldChg chg="modSp mod">
        <pc:chgData name="Anastasia Biel" userId="4969d011-70ee-4a2f-96d4-7d7d40a4c8e7" providerId="ADAL" clId="{8E693FEB-5415-47D0-AE42-A864A4D35472}" dt="2025-04-30T08:28:01.113" v="41" actId="207"/>
        <pc:sldMkLst>
          <pc:docMk/>
          <pc:sldMk cId="3414279104" sldId="2147472647"/>
        </pc:sldMkLst>
        <pc:spChg chg="mod">
          <ac:chgData name="Anastasia Biel" userId="4969d011-70ee-4a2f-96d4-7d7d40a4c8e7" providerId="ADAL" clId="{8E693FEB-5415-47D0-AE42-A864A4D35472}" dt="2025-04-30T08:28:01.113" v="41" actId="207"/>
          <ac:spMkLst>
            <pc:docMk/>
            <pc:sldMk cId="3414279104" sldId="2147472647"/>
            <ac:spMk id="3" creationId="{FA77900E-A8BC-0DEF-C1EC-1CE87AE5F15C}"/>
          </ac:spMkLst>
        </pc:spChg>
        <pc:spChg chg="mod">
          <ac:chgData name="Anastasia Biel" userId="4969d011-70ee-4a2f-96d4-7d7d40a4c8e7" providerId="ADAL" clId="{8E693FEB-5415-47D0-AE42-A864A4D35472}" dt="2025-04-30T08:27:56.965" v="40" actId="12"/>
          <ac:spMkLst>
            <pc:docMk/>
            <pc:sldMk cId="3414279104" sldId="2147472647"/>
            <ac:spMk id="10" creationId="{2810745C-AA16-3C39-E6E2-449B4136061E}"/>
          </ac:spMkLst>
        </pc:spChg>
      </pc:sldChg>
      <pc:sldChg chg="delSp mod">
        <pc:chgData name="Anastasia Biel" userId="4969d011-70ee-4a2f-96d4-7d7d40a4c8e7" providerId="ADAL" clId="{8E693FEB-5415-47D0-AE42-A864A4D35472}" dt="2025-04-30T08:36:27.664" v="69" actId="478"/>
        <pc:sldMkLst>
          <pc:docMk/>
          <pc:sldMk cId="3643315220" sldId="2147472648"/>
        </pc:sldMkLst>
      </pc:sldChg>
      <pc:sldChg chg="modSp mod">
        <pc:chgData name="Anastasia Biel" userId="4969d011-70ee-4a2f-96d4-7d7d40a4c8e7" providerId="ADAL" clId="{8E693FEB-5415-47D0-AE42-A864A4D35472}" dt="2025-04-30T08:36:20.035" v="68" actId="5793"/>
        <pc:sldMkLst>
          <pc:docMk/>
          <pc:sldMk cId="3406933298" sldId="2147472649"/>
        </pc:sldMkLst>
        <pc:spChg chg="mod">
          <ac:chgData name="Anastasia Biel" userId="4969d011-70ee-4a2f-96d4-7d7d40a4c8e7" providerId="ADAL" clId="{8E693FEB-5415-47D0-AE42-A864A4D35472}" dt="2025-04-30T08:28:20.831" v="43" actId="207"/>
          <ac:spMkLst>
            <pc:docMk/>
            <pc:sldMk cId="3406933298" sldId="2147472649"/>
            <ac:spMk id="10" creationId="{2FF38930-16D6-36DB-980A-837C1EF3B02B}"/>
          </ac:spMkLst>
        </pc:spChg>
        <pc:spChg chg="mod">
          <ac:chgData name="Anastasia Biel" userId="4969d011-70ee-4a2f-96d4-7d7d40a4c8e7" providerId="ADAL" clId="{8E693FEB-5415-47D0-AE42-A864A4D35472}" dt="2025-04-30T08:36:20.035" v="68" actId="5793"/>
          <ac:spMkLst>
            <pc:docMk/>
            <pc:sldMk cId="3406933298" sldId="2147472649"/>
            <ac:spMk id="11" creationId="{513CA377-56F6-DDA9-43D5-C9B201C99D8A}"/>
          </ac:spMkLst>
        </pc:spChg>
        <pc:spChg chg="mod">
          <ac:chgData name="Anastasia Biel" userId="4969d011-70ee-4a2f-96d4-7d7d40a4c8e7" providerId="ADAL" clId="{8E693FEB-5415-47D0-AE42-A864A4D35472}" dt="2025-04-30T08:28:42.956" v="45" actId="12"/>
          <ac:spMkLst>
            <pc:docMk/>
            <pc:sldMk cId="3406933298" sldId="2147472649"/>
            <ac:spMk id="16" creationId="{C94777F8-BF06-AE11-310C-A437E087EBB1}"/>
          </ac:spMkLst>
        </pc:spChg>
      </pc:sldChg>
      <pc:sldChg chg="modSp mod">
        <pc:chgData name="Anastasia Biel" userId="4969d011-70ee-4a2f-96d4-7d7d40a4c8e7" providerId="ADAL" clId="{8E693FEB-5415-47D0-AE42-A864A4D35472}" dt="2025-04-30T08:33:05.602" v="50" actId="12"/>
        <pc:sldMkLst>
          <pc:docMk/>
          <pc:sldMk cId="1423891226" sldId="2147472651"/>
        </pc:sldMkLst>
        <pc:spChg chg="mod">
          <ac:chgData name="Anastasia Biel" userId="4969d011-70ee-4a2f-96d4-7d7d40a4c8e7" providerId="ADAL" clId="{8E693FEB-5415-47D0-AE42-A864A4D35472}" dt="2025-04-30T08:33:05.602" v="50" actId="12"/>
          <ac:spMkLst>
            <pc:docMk/>
            <pc:sldMk cId="1423891226" sldId="2147472651"/>
            <ac:spMk id="3" creationId="{A3834C77-8B13-BDA8-BA05-8F70E6680A32}"/>
          </ac:spMkLst>
        </pc:spChg>
        <pc:spChg chg="mod">
          <ac:chgData name="Anastasia Biel" userId="4969d011-70ee-4a2f-96d4-7d7d40a4c8e7" providerId="ADAL" clId="{8E693FEB-5415-47D0-AE42-A864A4D35472}" dt="2025-04-30T08:32:28.926" v="46" actId="207"/>
          <ac:spMkLst>
            <pc:docMk/>
            <pc:sldMk cId="1423891226" sldId="2147472651"/>
            <ac:spMk id="10" creationId="{FDB72473-5F87-CEE0-FCC6-ED9563AAF332}"/>
          </ac:spMkLst>
        </pc:spChg>
      </pc:sldChg>
      <pc:sldChg chg="modSp mod">
        <pc:chgData name="Anastasia Biel" userId="4969d011-70ee-4a2f-96d4-7d7d40a4c8e7" providerId="ADAL" clId="{8E693FEB-5415-47D0-AE42-A864A4D35472}" dt="2025-04-30T08:36:59.640" v="72" actId="207"/>
        <pc:sldMkLst>
          <pc:docMk/>
          <pc:sldMk cId="2852163042" sldId="2147472864"/>
        </pc:sldMkLst>
        <pc:graphicFrameChg chg="modGraphic">
          <ac:chgData name="Anastasia Biel" userId="4969d011-70ee-4a2f-96d4-7d7d40a4c8e7" providerId="ADAL" clId="{8E693FEB-5415-47D0-AE42-A864A4D35472}" dt="2025-04-30T08:36:59.640" v="72" actId="207"/>
          <ac:graphicFrameMkLst>
            <pc:docMk/>
            <pc:sldMk cId="2852163042" sldId="2147472864"/>
            <ac:graphicFrameMk id="9" creationId="{04E7E5AC-FF69-AB94-49B1-79DD5D1237E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05/05/2025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2333487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a:latin typeface="Times" pitchFamily="2" charset="0"/>
              </a:rPr>
              <a:t>Benchmark 1: </a:t>
            </a:r>
            <a:r>
              <a:rPr lang="de-CH" err="1">
                <a:latin typeface="Times" pitchFamily="2" charset="0"/>
              </a:rPr>
              <a:t>Merquat</a:t>
            </a:r>
            <a:r>
              <a:rPr lang="de-CH">
                <a:latin typeface="Times" pitchFamily="2" charset="0"/>
              </a:rPr>
              <a:t>™ 100</a:t>
            </a:r>
          </a:p>
          <a:p>
            <a:r>
              <a:rPr lang="de-CH">
                <a:latin typeface="Times" pitchFamily="2" charset="0"/>
              </a:rPr>
              <a:t>Benchmark 2: </a:t>
            </a:r>
            <a:r>
              <a:rPr lang="de-CH" err="1">
                <a:latin typeface="Times" pitchFamily="2" charset="0"/>
              </a:rPr>
              <a:t>Genamin</a:t>
            </a:r>
            <a:r>
              <a:rPr lang="de-CH">
                <a:latin typeface="Times" pitchFamily="2" charset="0"/>
              </a:rPr>
              <a:t>® PDAC</a:t>
            </a:r>
          </a:p>
          <a:p>
            <a:endParaRPr lang="nl-NL"/>
          </a:p>
        </p:txBody>
      </p:sp>
      <p:sp>
        <p:nvSpPr>
          <p:cNvPr id="4" name="Slide Number Placeholder 3"/>
          <p:cNvSpPr>
            <a:spLocks noGrp="1"/>
          </p:cNvSpPr>
          <p:nvPr>
            <p:ph type="sldNum" sz="quarter" idx="5"/>
          </p:nvPr>
        </p:nvSpPr>
        <p:spPr/>
        <p:txBody>
          <a:bodyPr/>
          <a:lstStyle/>
          <a:p>
            <a:fld id="{B05EFF53-B5E9-4C67-9F80-34173122F7DF}" type="slidenum">
              <a:rPr lang="en-GB" smtClean="0"/>
              <a:t>5</a:t>
            </a:fld>
            <a:endParaRPr lang="en-GB"/>
          </a:p>
        </p:txBody>
      </p:sp>
    </p:spTree>
    <p:extLst>
      <p:ext uri="{BB962C8B-B14F-4D97-AF65-F5344CB8AC3E}">
        <p14:creationId xmlns:p14="http://schemas.microsoft.com/office/powerpoint/2010/main" val="2157740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u="none" err="1">
                <a:latin typeface="Times" pitchFamily="2" charset="0"/>
              </a:rPr>
              <a:t>Viscosity</a:t>
            </a:r>
            <a:r>
              <a:rPr lang="de-CH" u="none">
                <a:latin typeface="Times" pitchFamily="2" charset="0"/>
              </a:rPr>
              <a:t> (Brookfield, spindle 3 @ 10 </a:t>
            </a:r>
            <a:r>
              <a:rPr lang="de-CH" u="none" err="1">
                <a:latin typeface="Times" pitchFamily="2" charset="0"/>
              </a:rPr>
              <a:t>rpm</a:t>
            </a:r>
            <a:r>
              <a:rPr lang="de-CH" u="none">
                <a:latin typeface="Times" pitchFamily="2" charset="0"/>
              </a:rPr>
              <a:t>, 20°C)</a:t>
            </a:r>
            <a:endParaRPr lang="en-US" u="none">
              <a:latin typeface="Times" pitchFamily="2"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091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1032087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a:latin typeface="Times" pitchFamily="2" charset="0"/>
              </a:rPr>
              <a:t>Benchmark 1: </a:t>
            </a:r>
            <a:r>
              <a:rPr lang="de-CH" err="1">
                <a:latin typeface="Times" pitchFamily="2" charset="0"/>
              </a:rPr>
              <a:t>Nalco</a:t>
            </a:r>
            <a:r>
              <a:rPr lang="de-CH">
                <a:latin typeface="Times" pitchFamily="2" charset="0"/>
              </a:rPr>
              <a:t>	</a:t>
            </a:r>
            <a:r>
              <a:rPr lang="de-CH" err="1">
                <a:latin typeface="Times" pitchFamily="2" charset="0"/>
              </a:rPr>
              <a:t>Merquat</a:t>
            </a:r>
            <a:r>
              <a:rPr lang="de-CH">
                <a:latin typeface="Times" pitchFamily="2" charset="0"/>
              </a:rPr>
              <a:t>™ 100</a:t>
            </a:r>
          </a:p>
          <a:p>
            <a:r>
              <a:rPr lang="de-CH">
                <a:latin typeface="Times" pitchFamily="2" charset="0"/>
              </a:rPr>
              <a:t>Benchmark 2: Clariant	</a:t>
            </a:r>
            <a:r>
              <a:rPr lang="de-CH" err="1">
                <a:latin typeface="Times" pitchFamily="2" charset="0"/>
              </a:rPr>
              <a:t>Genamin</a:t>
            </a:r>
            <a:r>
              <a:rPr lang="de-CH">
                <a:latin typeface="Times" pitchFamily="2" charset="0"/>
              </a:rPr>
              <a:t>® PDAC</a:t>
            </a:r>
          </a:p>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11</a:t>
            </a:fld>
            <a:endParaRPr lang="en-GB"/>
          </a:p>
        </p:txBody>
      </p:sp>
    </p:spTree>
    <p:extLst>
      <p:ext uri="{BB962C8B-B14F-4D97-AF65-F5344CB8AC3E}">
        <p14:creationId xmlns:p14="http://schemas.microsoft.com/office/powerpoint/2010/main" val="2780770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B6A2182A-2BA8-7A3A-A17F-FE4391C4B8C0}"/>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78135DF4-668F-AECD-17D9-E7654BF44CD8}"/>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E9566DED-AA5B-0CD3-AB71-06294BEB62DD}"/>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9304692C-A4E7-AED9-157F-E241449E9695}"/>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descr="Ein Bild, das Kleidung, Person, Menschliches Gesicht, Bart enthält.&#10;&#10;Beschreibung automatisch generiert.">
            <a:extLst>
              <a:ext uri="{FF2B5EF4-FFF2-40B4-BE49-F238E27FC236}">
                <a16:creationId xmlns:a16="http://schemas.microsoft.com/office/drawing/2014/main" id="{50DF1F39-461B-8B1F-2A45-11880CAD6CEA}"/>
              </a:ext>
            </a:extLst>
          </p:cNvPr>
          <p:cNvPicPr>
            <a:picLocks noGrp="1" noChangeAspect="1"/>
          </p:cNvPicPr>
          <p:nvPr>
            <p:ph type="pic" sz="quarter" idx="25"/>
          </p:nvPr>
        </p:nvPicPr>
        <p:blipFill>
          <a:blip r:embed="rId2"/>
          <a:srcRect t="7816" b="7816"/>
          <a:stretch/>
        </p:blipFill>
        <p:spPr/>
      </p:pic>
      <p:sp>
        <p:nvSpPr>
          <p:cNvPr id="23" name="Date Placeholder 1">
            <a:extLst>
              <a:ext uri="{FF2B5EF4-FFF2-40B4-BE49-F238E27FC236}">
                <a16:creationId xmlns:a16="http://schemas.microsoft.com/office/drawing/2014/main" id="{6BC4AA30-4627-B32E-6834-75ABEBB3EBA2}"/>
              </a:ext>
            </a:extLst>
          </p:cNvPr>
          <p:cNvSpPr>
            <a:spLocks noGrp="1"/>
          </p:cNvSpPr>
          <p:nvPr>
            <p:ph type="dt" sz="half" idx="10"/>
          </p:nvPr>
        </p:nvSpPr>
        <p:spPr/>
        <p:txBody>
          <a:bodyPr/>
          <a:lstStyle/>
          <a:p>
            <a:r>
              <a:rPr lang="en-GB"/>
              <a:t>April 2025</a:t>
            </a:r>
          </a:p>
        </p:txBody>
      </p:sp>
      <p:sp>
        <p:nvSpPr>
          <p:cNvPr id="25" name="Title 2">
            <a:extLst>
              <a:ext uri="{FF2B5EF4-FFF2-40B4-BE49-F238E27FC236}">
                <a16:creationId xmlns:a16="http://schemas.microsoft.com/office/drawing/2014/main" id="{A1ADC182-61FC-5254-64DB-C51B9BEB2635}"/>
              </a:ext>
            </a:extLst>
          </p:cNvPr>
          <p:cNvSpPr>
            <a:spLocks noGrp="1"/>
          </p:cNvSpPr>
          <p:nvPr>
            <p:ph type="ctrTitle"/>
          </p:nvPr>
        </p:nvSpPr>
        <p:spPr/>
        <p:txBody>
          <a:bodyPr/>
          <a:lstStyle/>
          <a:p>
            <a:r>
              <a:rPr lang="en-US"/>
              <a:t>TILAMAR</a:t>
            </a:r>
            <a:r>
              <a:rPr lang="en-US" b="0"/>
              <a:t>®</a:t>
            </a:r>
            <a:r>
              <a:rPr lang="en-US"/>
              <a:t> </a:t>
            </a:r>
            <a:r>
              <a:rPr lang="en-US" i="1"/>
              <a:t>Quat</a:t>
            </a:r>
            <a:r>
              <a:rPr lang="en-US"/>
              <a:t> 640</a:t>
            </a:r>
          </a:p>
        </p:txBody>
      </p:sp>
      <p:sp>
        <p:nvSpPr>
          <p:cNvPr id="29" name="Text Placeholder 4">
            <a:extLst>
              <a:ext uri="{FF2B5EF4-FFF2-40B4-BE49-F238E27FC236}">
                <a16:creationId xmlns:a16="http://schemas.microsoft.com/office/drawing/2014/main" id="{EB047288-F748-A98E-96B2-1CEC1229A7DF}"/>
              </a:ext>
            </a:extLst>
          </p:cNvPr>
          <p:cNvSpPr>
            <a:spLocks noGrp="1"/>
          </p:cNvSpPr>
          <p:nvPr>
            <p:ph type="body" sz="quarter" idx="11"/>
          </p:nvPr>
        </p:nvSpPr>
        <p:spPr>
          <a:xfrm>
            <a:off x="302399" y="1140858"/>
            <a:ext cx="11589563" cy="1069976"/>
          </a:xfrm>
        </p:spPr>
        <p:txBody>
          <a:bodyPr vert="horz" wrap="square" lIns="0" tIns="0" rIns="0" bIns="0" rtlCol="0" anchor="t">
            <a:noAutofit/>
          </a:bodyPr>
          <a:lstStyle/>
          <a:p>
            <a:r>
              <a:rPr lang="en-US" sz="2900" dirty="0"/>
              <a:t>Ultimate conditioning</a:t>
            </a:r>
            <a:br>
              <a:rPr lang="en-US" sz="2900" dirty="0"/>
            </a:br>
            <a:r>
              <a:rPr lang="en-US" sz="2900" dirty="0"/>
              <a:t>with weightless feel</a:t>
            </a:r>
            <a:endParaRPr lang="en-US" sz="2900" dirty="0">
              <a:solidFill>
                <a:srgbClr val="000000"/>
              </a:solidFill>
            </a:endParaRPr>
          </a:p>
          <a:p>
            <a:endParaRPr lang="en-US" dirty="0"/>
          </a:p>
        </p:txBody>
      </p:sp>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a:spcAft>
                <a:spcPts val="600"/>
              </a:spcAft>
            </a:pPr>
            <a:fld id="{5BA3E189-2F3A-42E5-B572-3520703B6186}" type="slidenum">
              <a:rPr lang="en-GB" smtClean="0"/>
              <a:pPr>
                <a:spcAft>
                  <a:spcPts val="600"/>
                </a:spcAft>
              </a:pPr>
              <a:t>1</a:t>
            </a:fld>
            <a:endParaRPr lang="en-GB"/>
          </a:p>
        </p:txBody>
      </p:sp>
      <p:sp>
        <p:nvSpPr>
          <p:cNvPr id="3" name="Oval 2">
            <a:extLst>
              <a:ext uri="{FF2B5EF4-FFF2-40B4-BE49-F238E27FC236}">
                <a16:creationId xmlns:a16="http://schemas.microsoft.com/office/drawing/2014/main" id="{5E7AD2D7-2D74-96B6-0273-B50CB7512DDA}"/>
              </a:ext>
            </a:extLst>
          </p:cNvPr>
          <p:cNvSpPr/>
          <p:nvPr/>
        </p:nvSpPr>
        <p:spPr>
          <a:xfrm>
            <a:off x="10266822"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1514065-9906-0FB8-4852-7D4FDECB627E}"/>
              </a:ext>
            </a:extLst>
          </p:cNvPr>
          <p:cNvSpPr/>
          <p:nvPr/>
        </p:nvSpPr>
        <p:spPr>
          <a:xfrm>
            <a:off x="7824878"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886904E-47A0-25D3-F969-112246E23210}"/>
              </a:ext>
            </a:extLst>
          </p:cNvPr>
          <p:cNvSpPr/>
          <p:nvPr/>
        </p:nvSpPr>
        <p:spPr>
          <a:xfrm>
            <a:off x="-732615" y="3372104"/>
            <a:ext cx="2876162" cy="2876162"/>
          </a:xfrm>
          <a:prstGeom prst="ellipse">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9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a:t>
            </a:fld>
            <a:endParaRPr lang="en-GB"/>
          </a:p>
        </p:txBody>
      </p:sp>
      <p:sp>
        <p:nvSpPr>
          <p:cNvPr id="12" name="Text Placeholder 11">
            <a:extLst>
              <a:ext uri="{FF2B5EF4-FFF2-40B4-BE49-F238E27FC236}">
                <a16:creationId xmlns:a16="http://schemas.microsoft.com/office/drawing/2014/main" id="{BC42F0CE-E499-8F8D-D78C-DCD0A575649C}"/>
              </a:ext>
            </a:extLst>
          </p:cNvPr>
          <p:cNvSpPr>
            <a:spLocks noGrp="1"/>
          </p:cNvSpPr>
          <p:nvPr>
            <p:ph type="body" sz="quarter" idx="12"/>
          </p:nvPr>
        </p:nvSpPr>
        <p:spPr>
          <a:xfrm>
            <a:off x="302400" y="1342800"/>
            <a:ext cx="8917800" cy="4297362"/>
          </a:xfrm>
        </p:spPr>
        <p:txBody>
          <a:bodyPr vert="horz" wrap="square" lIns="0" tIns="0" rIns="0" bIns="0" rtlCol="0" anchor="t">
            <a:noAutofit/>
          </a:bodyPr>
          <a:lstStyle/>
          <a:p>
            <a:r>
              <a:rPr lang="en-US" sz="2000" b="1" dirty="0">
                <a:solidFill>
                  <a:srgbClr val="58166D"/>
                </a:solidFill>
              </a:rPr>
              <a:t>INCI: </a:t>
            </a:r>
            <a:r>
              <a:rPr lang="en-US" sz="2000" dirty="0"/>
              <a:t>			Polyquaternium-6</a:t>
            </a:r>
          </a:p>
          <a:p>
            <a:r>
              <a:rPr lang="en-US" sz="2000" b="1" dirty="0">
                <a:solidFill>
                  <a:srgbClr val="58166D"/>
                </a:solidFill>
              </a:rPr>
              <a:t>Chemical Name:</a:t>
            </a:r>
            <a:r>
              <a:rPr lang="en-US" sz="2000" dirty="0"/>
              <a:t>	</a:t>
            </a:r>
            <a:r>
              <a:rPr lang="en-US" sz="2000" dirty="0" err="1"/>
              <a:t>Diallyldimethylammonium</a:t>
            </a:r>
            <a:r>
              <a:rPr lang="en-US" sz="2000" dirty="0"/>
              <a:t> chloride homopolymer</a:t>
            </a:r>
          </a:p>
          <a:p>
            <a:r>
              <a:rPr lang="en-US" sz="2000" b="1" dirty="0">
                <a:solidFill>
                  <a:srgbClr val="58166D"/>
                </a:solidFill>
              </a:rPr>
              <a:t>CAS Number: </a:t>
            </a:r>
            <a:r>
              <a:rPr lang="en-US" sz="2000" dirty="0"/>
              <a:t>		26062-79-3</a:t>
            </a:r>
          </a:p>
          <a:p>
            <a:endParaRPr lang="en-US" sz="2000" dirty="0">
              <a:solidFill>
                <a:srgbClr val="BD69D7"/>
              </a:solidFill>
            </a:endParaRPr>
          </a:p>
          <a:p>
            <a:r>
              <a:rPr lang="en-US" sz="2000" b="1" dirty="0">
                <a:solidFill>
                  <a:srgbClr val="58166D"/>
                </a:solidFill>
              </a:rPr>
              <a:t>Key benefits:</a:t>
            </a:r>
          </a:p>
          <a:p>
            <a:pPr marL="342900" indent="-342900">
              <a:buClr>
                <a:srgbClr val="58166D"/>
              </a:buClr>
              <a:buFont typeface="Wingdings" panose="05000000000000000000" pitchFamily="2" charset="2"/>
              <a:buChar char="l"/>
            </a:pPr>
            <a:r>
              <a:rPr lang="en-US" sz="2000" dirty="0"/>
              <a:t>Ultimate conditioning based on superior combability and sensorial attributes</a:t>
            </a:r>
          </a:p>
          <a:p>
            <a:pPr marL="342900" indent="-342900">
              <a:buClr>
                <a:srgbClr val="58166D"/>
              </a:buClr>
              <a:buFont typeface="Wingdings" panose="05000000000000000000" pitchFamily="2" charset="2"/>
              <a:buChar char="l"/>
            </a:pPr>
            <a:r>
              <a:rPr lang="en-US" sz="2000" dirty="0"/>
              <a:t>Weightless feel as easy to be removed without build-up </a:t>
            </a:r>
          </a:p>
          <a:p>
            <a:pPr marL="342900" indent="-342900">
              <a:buClr>
                <a:srgbClr val="58166D"/>
              </a:buClr>
              <a:buFont typeface="Wingdings" panose="05000000000000000000" pitchFamily="2" charset="2"/>
              <a:buChar char="l"/>
            </a:pPr>
            <a:r>
              <a:rPr lang="en-US" sz="2000" dirty="0"/>
              <a:t>Low viscosity promotes easier handling and processing of a finished product</a:t>
            </a:r>
          </a:p>
          <a:p>
            <a:pPr marL="342900" indent="-342900">
              <a:buClr>
                <a:srgbClr val="58166D"/>
              </a:buClr>
              <a:buFont typeface="Wingdings" panose="05000000000000000000" pitchFamily="2" charset="2"/>
              <a:buChar char="l"/>
            </a:pPr>
            <a:r>
              <a:rPr lang="en-US" sz="2000" dirty="0"/>
              <a:t>Acrylamide-free</a:t>
            </a:r>
          </a:p>
          <a:p>
            <a:pPr marL="342900" indent="-342900">
              <a:buClr>
                <a:srgbClr val="D9B0EA"/>
              </a:buClr>
              <a:buFont typeface="Wingdings" panose="05000000000000000000" pitchFamily="2" charset="2"/>
              <a:buChar char="l"/>
            </a:pPr>
            <a:endParaRPr lang="en-US" sz="2000" dirty="0"/>
          </a:p>
          <a:p>
            <a:pPr marL="176213" indent="-176213" fontAlgn="base">
              <a:spcBef>
                <a:spcPct val="0"/>
              </a:spcBef>
              <a:spcAft>
                <a:spcPct val="30000"/>
              </a:spcAft>
            </a:pPr>
            <a:r>
              <a:rPr lang="en-US" sz="2000" b="1" dirty="0">
                <a:solidFill>
                  <a:srgbClr val="58166D"/>
                </a:solidFill>
                <a:ea typeface="Fira Sans" panose="020B0503050000020004" pitchFamily="34" charset="0"/>
                <a:cs typeface="Arial" charset="0"/>
                <a:sym typeface="Wingdings" pitchFamily="2" charset="2"/>
              </a:rPr>
              <a:t>  </a:t>
            </a:r>
            <a:r>
              <a:rPr lang="en-US" sz="2000" b="1" dirty="0">
                <a:solidFill>
                  <a:srgbClr val="58166D"/>
                </a:solidFill>
                <a:ea typeface="Fira Sans" panose="020B0503050000020004" pitchFamily="34" charset="0"/>
                <a:cs typeface="Arial" charset="0"/>
              </a:rPr>
              <a:t>For extra caring and moisturizing hair </a:t>
            </a:r>
          </a:p>
          <a:p>
            <a:pPr marL="176213" indent="-176213" fontAlgn="base">
              <a:spcBef>
                <a:spcPct val="0"/>
              </a:spcBef>
              <a:spcAft>
                <a:spcPct val="30000"/>
              </a:spcAft>
              <a:tabLst>
                <a:tab pos="357188" algn="l"/>
              </a:tabLst>
            </a:pPr>
            <a:r>
              <a:rPr lang="en-US" sz="2000" dirty="0">
                <a:ea typeface="Fira Sans" panose="020B0503050000020004" pitchFamily="34" charset="0"/>
                <a:cs typeface="Arial" charset="0"/>
              </a:rPr>
              <a:t>		(i.e. chemically treated hair or leave-in detangling products) </a:t>
            </a:r>
          </a:p>
          <a:p>
            <a:pPr>
              <a:buClr>
                <a:srgbClr val="CBD938"/>
              </a:buClr>
            </a:pPr>
            <a:endParaRPr lang="en-US" sz="2000" dirty="0"/>
          </a:p>
          <a:p>
            <a:endParaRPr lang="en-US" sz="2000" dirty="0"/>
          </a:p>
          <a:p>
            <a:endParaRPr lang="en-US" sz="2000" dirty="0"/>
          </a:p>
        </p:txBody>
      </p:sp>
      <p:sp>
        <p:nvSpPr>
          <p:cNvPr id="11" name="Text Placeholder 10">
            <a:extLst>
              <a:ext uri="{FF2B5EF4-FFF2-40B4-BE49-F238E27FC236}">
                <a16:creationId xmlns:a16="http://schemas.microsoft.com/office/drawing/2014/main" id="{D33F30A2-F42C-29A9-3662-6D989DD3664F}"/>
              </a:ext>
            </a:extLst>
          </p:cNvPr>
          <p:cNvSpPr>
            <a:spLocks noGrp="1"/>
          </p:cNvSpPr>
          <p:nvPr>
            <p:ph type="body" idx="11"/>
          </p:nvPr>
        </p:nvSpPr>
        <p:spPr/>
        <p:txBody>
          <a:bodyPr anchor="t"/>
          <a:lstStyle/>
          <a:p>
            <a:r>
              <a:rPr lang="en-US"/>
              <a:t>Product Overview </a:t>
            </a:r>
          </a:p>
          <a:p>
            <a:endParaRPr lang="en-US"/>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p:txBody>
          <a:bodyPr/>
          <a:lstStyle/>
          <a:p>
            <a:r>
              <a:rPr lang="en-US" dirty="0"/>
              <a:t>TILAMAR</a:t>
            </a:r>
            <a:r>
              <a:rPr lang="en-US" b="0" dirty="0"/>
              <a:t>®</a:t>
            </a:r>
            <a:r>
              <a:rPr lang="en-US" dirty="0"/>
              <a:t> </a:t>
            </a:r>
            <a:r>
              <a:rPr lang="en-US" i="1" dirty="0"/>
              <a:t>Quat</a:t>
            </a:r>
            <a:r>
              <a:rPr lang="en-US" dirty="0"/>
              <a:t> 640</a:t>
            </a:r>
            <a:br>
              <a:rPr lang="en-US" dirty="0"/>
            </a:br>
            <a:endParaRPr lang="en-US" dirty="0"/>
          </a:p>
        </p:txBody>
      </p:sp>
      <p:pic>
        <p:nvPicPr>
          <p:cNvPr id="3" name="Picture 7">
            <a:extLst>
              <a:ext uri="{FF2B5EF4-FFF2-40B4-BE49-F238E27FC236}">
                <a16:creationId xmlns:a16="http://schemas.microsoft.com/office/drawing/2014/main" id="{D8372B81-2D5C-53AE-B6F4-69FB9DB91AD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472847" y="1481801"/>
            <a:ext cx="2416752" cy="141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8">
            <a:extLst>
              <a:ext uri="{FF2B5EF4-FFF2-40B4-BE49-F238E27FC236}">
                <a16:creationId xmlns:a16="http://schemas.microsoft.com/office/drawing/2014/main" id="{E5CB33C8-7FF6-2214-3DAA-96186BC32D9A}"/>
              </a:ext>
            </a:extLst>
          </p:cNvPr>
          <p:cNvSpPr>
            <a:spLocks noChangeArrowheads="1"/>
          </p:cNvSpPr>
          <p:nvPr/>
        </p:nvSpPr>
        <p:spPr bwMode="auto">
          <a:xfrm>
            <a:off x="10116805" y="3067730"/>
            <a:ext cx="12394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fontAlgn="base">
              <a:spcBef>
                <a:spcPct val="0"/>
              </a:spcBef>
              <a:spcAft>
                <a:spcPct val="0"/>
              </a:spcAft>
            </a:pPr>
            <a:r>
              <a:rPr lang="en-US" sz="1400">
                <a:solidFill>
                  <a:srgbClr val="000000"/>
                </a:solidFill>
                <a:ea typeface="Fira Sans" panose="020B0503050000020004" pitchFamily="34" charset="0"/>
                <a:cs typeface="Arial" charset="0"/>
              </a:rPr>
              <a:t>(DADMAC)n </a:t>
            </a:r>
          </a:p>
        </p:txBody>
      </p:sp>
    </p:spTree>
    <p:extLst>
      <p:ext uri="{BB962C8B-B14F-4D97-AF65-F5344CB8AC3E}">
        <p14:creationId xmlns:p14="http://schemas.microsoft.com/office/powerpoint/2010/main" val="1837383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8C76B5-B71B-D2DE-7D61-D6A314C1AC75}"/>
              </a:ext>
            </a:extLst>
          </p:cNvPr>
          <p:cNvSpPr>
            <a:spLocks noGrp="1"/>
          </p:cNvSpPr>
          <p:nvPr>
            <p:ph type="sldNum" sz="quarter" idx="10"/>
          </p:nvPr>
        </p:nvSpPr>
        <p:spPr/>
        <p:txBody>
          <a:bodyPr/>
          <a:lstStyle/>
          <a:p>
            <a:fld id="{5BA3E189-2F3A-42E5-B572-3520703B6186}" type="slidenum">
              <a:rPr lang="en-US" smtClean="0"/>
              <a:pPr/>
              <a:t>3</a:t>
            </a:fld>
            <a:endParaRPr lang="en-US" dirty="0"/>
          </a:p>
        </p:txBody>
      </p:sp>
      <p:sp>
        <p:nvSpPr>
          <p:cNvPr id="4" name="Text Placeholder 3">
            <a:extLst>
              <a:ext uri="{FF2B5EF4-FFF2-40B4-BE49-F238E27FC236}">
                <a16:creationId xmlns:a16="http://schemas.microsoft.com/office/drawing/2014/main" id="{125D1954-7C45-634C-FF14-66EC47BAB3AD}"/>
              </a:ext>
            </a:extLst>
          </p:cNvPr>
          <p:cNvSpPr>
            <a:spLocks noGrp="1"/>
          </p:cNvSpPr>
          <p:nvPr>
            <p:ph type="body" idx="11"/>
          </p:nvPr>
        </p:nvSpPr>
        <p:spPr/>
        <p:txBody>
          <a:bodyPr anchor="t"/>
          <a:lstStyle/>
          <a:p>
            <a:r>
              <a:rPr lang="en-US" dirty="0"/>
              <a:t>Specification</a:t>
            </a:r>
          </a:p>
          <a:p>
            <a:endParaRPr lang="en-US" dirty="0"/>
          </a:p>
        </p:txBody>
      </p:sp>
      <p:sp>
        <p:nvSpPr>
          <p:cNvPr id="5" name="Title 4">
            <a:extLst>
              <a:ext uri="{FF2B5EF4-FFF2-40B4-BE49-F238E27FC236}">
                <a16:creationId xmlns:a16="http://schemas.microsoft.com/office/drawing/2014/main" id="{B0A0403F-F551-4DFC-4D37-6BC62D8B6028}"/>
              </a:ext>
            </a:extLst>
          </p:cNvPr>
          <p:cNvSpPr>
            <a:spLocks noGrp="1"/>
          </p:cNvSpPr>
          <p:nvPr>
            <p:ph type="title"/>
          </p:nvPr>
        </p:nvSpPr>
        <p:spPr/>
        <p:txBody>
          <a:bodyPr/>
          <a:lstStyle/>
          <a:p>
            <a:r>
              <a:rPr lang="en-US" dirty="0"/>
              <a:t>TILAMAR</a:t>
            </a:r>
            <a:r>
              <a:rPr lang="en-US" b="0" dirty="0"/>
              <a:t>®</a:t>
            </a:r>
            <a:r>
              <a:rPr lang="en-US" dirty="0"/>
              <a:t> </a:t>
            </a:r>
            <a:r>
              <a:rPr lang="en-US" i="1" dirty="0"/>
              <a:t>Quat </a:t>
            </a:r>
            <a:r>
              <a:rPr lang="en-US" dirty="0"/>
              <a:t>640</a:t>
            </a:r>
            <a:br>
              <a:rPr lang="en-US" dirty="0"/>
            </a:br>
            <a:endParaRPr lang="en-US" dirty="0"/>
          </a:p>
        </p:txBody>
      </p:sp>
      <p:graphicFrame>
        <p:nvGraphicFramePr>
          <p:cNvPr id="9" name="Group 9">
            <a:extLst>
              <a:ext uri="{FF2B5EF4-FFF2-40B4-BE49-F238E27FC236}">
                <a16:creationId xmlns:a16="http://schemas.microsoft.com/office/drawing/2014/main" id="{44139FD3-7624-8FFA-CE38-6B0CA37BB5CB}"/>
              </a:ext>
            </a:extLst>
          </p:cNvPr>
          <p:cNvGraphicFramePr>
            <a:graphicFrameLocks noGrp="1"/>
          </p:cNvGraphicFramePr>
          <p:nvPr>
            <p:extLst>
              <p:ext uri="{D42A27DB-BD31-4B8C-83A1-F6EECF244321}">
                <p14:modId xmlns:p14="http://schemas.microsoft.com/office/powerpoint/2010/main" val="2048455635"/>
              </p:ext>
            </p:extLst>
          </p:nvPr>
        </p:nvGraphicFramePr>
        <p:xfrm>
          <a:off x="300038" y="1809696"/>
          <a:ext cx="4978405" cy="1005210"/>
        </p:xfrm>
        <a:graphic>
          <a:graphicData uri="http://schemas.openxmlformats.org/drawingml/2006/table">
            <a:tbl>
              <a:tblPr/>
              <a:tblGrid>
                <a:gridCol w="2427499">
                  <a:extLst>
                    <a:ext uri="{9D8B030D-6E8A-4147-A177-3AD203B41FA5}">
                      <a16:colId xmlns:a16="http://schemas.microsoft.com/office/drawing/2014/main" val="20000"/>
                    </a:ext>
                  </a:extLst>
                </a:gridCol>
                <a:gridCol w="2550906">
                  <a:extLst>
                    <a:ext uri="{9D8B030D-6E8A-4147-A177-3AD203B41FA5}">
                      <a16:colId xmlns:a16="http://schemas.microsoft.com/office/drawing/2014/main" val="20001"/>
                    </a:ext>
                  </a:extLst>
                </a:gridCol>
              </a:tblGrid>
              <a:tr h="27410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Appearance</a:t>
                      </a:r>
                    </a:p>
                  </a:txBody>
                  <a:tcPr marT="45615" marB="45615" anchor="b" horzOverflow="overflow">
                    <a:lnL cap="flat">
                      <a:noFill/>
                    </a:lnL>
                    <a:lnR>
                      <a:noFill/>
                    </a:lnR>
                    <a:lnT cap="flat">
                      <a:noFill/>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tab pos="269875" algn="l"/>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Clear liquid</a:t>
                      </a:r>
                    </a:p>
                  </a:txBody>
                  <a:tcPr marT="45615" marB="45615" anchor="b" horzOverflow="overflow">
                    <a:lnL>
                      <a:noFill/>
                    </a:lnL>
                    <a:lnR cap="flat">
                      <a:noFill/>
                    </a:lnR>
                    <a:lnT cap="flat">
                      <a:noFill/>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10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Color</a:t>
                      </a:r>
                    </a:p>
                  </a:txBody>
                  <a:tcPr marT="45615" marB="45615" anchor="b" horzOverflow="overflow">
                    <a:lnL cap="flat">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yellowish</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endParaRPr>
                    </a:p>
                  </a:txBody>
                  <a:tcPr marT="45615" marB="45615" anchor="b" horzOverflow="overflow">
                    <a:lnL>
                      <a:noFill/>
                    </a:lnL>
                    <a:lnR cap="flat">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10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rtl="0" eaLnBrk="0" fontAlgn="base" latinLnBrk="0" hangingPunct="0">
                        <a:lnSpc>
                          <a:spcPct val="100000"/>
                        </a:lnSpc>
                        <a:spcBef>
                          <a:spcPct val="0"/>
                        </a:spcBef>
                        <a:spcAft>
                          <a:spcPct val="0"/>
                        </a:spcAft>
                        <a:buClrTx/>
                        <a:buSzTx/>
                        <a:buFontTx/>
                        <a:buNone/>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Shelf life</a:t>
                      </a:r>
                      <a:r>
                        <a:rPr lang="en-US" sz="1600" b="1" i="0" u="none" strike="noStrike" cap="none" normalizeH="0" baseline="0" noProof="0">
                          <a:ln>
                            <a:noFill/>
                          </a:ln>
                          <a:solidFill>
                            <a:schemeClr val="tx1"/>
                          </a:solidFill>
                          <a:effectLst/>
                          <a:latin typeface="+mn-lt"/>
                          <a:ea typeface="Fira Sans" panose="020B0503050000020004" pitchFamily="34" charset="0"/>
                          <a:cs typeface="Times New Roman"/>
                        </a:rPr>
                        <a:t> </a:t>
                      </a:r>
                      <a:endPar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endParaRPr>
                    </a:p>
                  </a:txBody>
                  <a:tcPr marT="45615" marB="45615" anchor="b" horzOverflow="overflow">
                    <a:lnL cap="flat">
                      <a:noFill/>
                    </a:lnL>
                    <a:lnR>
                      <a:noFill/>
                    </a:lnR>
                    <a:lnT w="12700" cap="flat" cmpd="sng" algn="ctr">
                      <a:solidFill>
                        <a:srgbClr val="9138B0"/>
                      </a:solidFill>
                      <a:prstDash val="solid"/>
                      <a:round/>
                      <a:headEnd type="none" w="med" len="med"/>
                      <a:tailEnd type="none" w="med" len="med"/>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27 Months</a:t>
                      </a:r>
                    </a:p>
                  </a:txBody>
                  <a:tcPr marT="45615" marB="45615" anchor="b" horzOverflow="overflow">
                    <a:lnL>
                      <a:noFill/>
                    </a:lnL>
                    <a:lnR cap="flat">
                      <a:noFill/>
                    </a:lnR>
                    <a:lnT w="12700" cap="flat" cmpd="sng" algn="ctr">
                      <a:solidFill>
                        <a:srgbClr val="9138B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0" name="Group 26">
            <a:extLst>
              <a:ext uri="{FF2B5EF4-FFF2-40B4-BE49-F238E27FC236}">
                <a16:creationId xmlns:a16="http://schemas.microsoft.com/office/drawing/2014/main" id="{51169373-CCBF-9E93-8EC7-0A78BE171C23}"/>
              </a:ext>
            </a:extLst>
          </p:cNvPr>
          <p:cNvGraphicFramePr>
            <a:graphicFrameLocks noGrp="1"/>
          </p:cNvGraphicFramePr>
          <p:nvPr>
            <p:extLst>
              <p:ext uri="{D42A27DB-BD31-4B8C-83A1-F6EECF244321}">
                <p14:modId xmlns:p14="http://schemas.microsoft.com/office/powerpoint/2010/main" val="2095475571"/>
              </p:ext>
            </p:extLst>
          </p:nvPr>
        </p:nvGraphicFramePr>
        <p:xfrm>
          <a:off x="259558" y="3424540"/>
          <a:ext cx="5018885" cy="2498976"/>
        </p:xfrm>
        <a:graphic>
          <a:graphicData uri="http://schemas.openxmlformats.org/drawingml/2006/table">
            <a:tbl>
              <a:tblPr/>
              <a:tblGrid>
                <a:gridCol w="2687278">
                  <a:extLst>
                    <a:ext uri="{9D8B030D-6E8A-4147-A177-3AD203B41FA5}">
                      <a16:colId xmlns:a16="http://schemas.microsoft.com/office/drawing/2014/main" val="20000"/>
                    </a:ext>
                  </a:extLst>
                </a:gridCol>
                <a:gridCol w="2331607">
                  <a:extLst>
                    <a:ext uri="{9D8B030D-6E8A-4147-A177-3AD203B41FA5}">
                      <a16:colId xmlns:a16="http://schemas.microsoft.com/office/drawing/2014/main" val="20001"/>
                    </a:ext>
                  </a:extLst>
                </a:gridCol>
              </a:tblGrid>
              <a:tr h="141838">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Total solids</a:t>
                      </a:r>
                    </a:p>
                  </a:txBody>
                  <a:tcPr marT="45688" marB="45688" anchor="b" horzOverflow="overflow">
                    <a:lnL cap="flat">
                      <a:noFill/>
                    </a:lnL>
                    <a:lnR>
                      <a:noFill/>
                    </a:lnR>
                    <a:lnT cap="flat">
                      <a:noFill/>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34.0% - 36.0% m/m</a:t>
                      </a:r>
                    </a:p>
                  </a:txBody>
                  <a:tcPr marT="45688" marB="45688" anchor="b" horzOverflow="overflow">
                    <a:lnL>
                      <a:noFill/>
                    </a:lnL>
                    <a:lnR cap="flat">
                      <a:noFill/>
                    </a:lnR>
                    <a:lnT cap="flat">
                      <a:noFill/>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Preservative</a:t>
                      </a:r>
                    </a:p>
                  </a:txBody>
                  <a:tcPr marT="45688" marB="45688" anchor="b" horzOverflow="overflow">
                    <a:lnL cap="flat">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NONE</a:t>
                      </a:r>
                    </a:p>
                  </a:txBody>
                  <a:tcPr marT="45688" marB="45688" anchor="b" horzOverflow="overflow">
                    <a:lnL>
                      <a:noFill/>
                    </a:lnL>
                    <a:lnR cap="flat">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136">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dirty="0">
                          <a:ln>
                            <a:noFill/>
                          </a:ln>
                          <a:solidFill>
                            <a:schemeClr val="tx1"/>
                          </a:solidFill>
                          <a:effectLst/>
                          <a:latin typeface="+mn-lt"/>
                          <a:ea typeface="Fira Sans" panose="020B0503050000020004" pitchFamily="34" charset="0"/>
                          <a:cs typeface="Times New Roman"/>
                        </a:rPr>
                        <a:t>Residual Monomer: Diallyl dimethyl ammonium chloride</a:t>
                      </a:r>
                    </a:p>
                  </a:txBody>
                  <a:tcPr marT="45688" marB="45688" anchor="b" horzOverflow="overflow">
                    <a:lnL cap="flat">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rPr>
                        <a:t>max</a:t>
                      </a: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 2 %</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endParaRPr>
                    </a:p>
                  </a:txBody>
                  <a:tcPr marT="45688" marB="45688" anchor="b" horzOverflow="overflow">
                    <a:lnL>
                      <a:noFill/>
                    </a:lnL>
                    <a:lnR cap="flat">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Heavy metals</a:t>
                      </a:r>
                    </a:p>
                  </a:txBody>
                  <a:tcPr marT="45688" marB="45688" anchor="b" horzOverflow="overflow">
                    <a:lnL cap="flat">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max 10 ppm</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endParaRPr>
                    </a:p>
                  </a:txBody>
                  <a:tcPr marT="45688" marB="45688" anchor="b" horzOverflow="overflow">
                    <a:lnL>
                      <a:noFill/>
                    </a:lnL>
                    <a:lnR cap="flat">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Arsenic</a:t>
                      </a:r>
                    </a:p>
                  </a:txBody>
                  <a:tcPr marT="45688" marB="45688" anchor="b" horzOverflow="overflow">
                    <a:lnL cap="flat">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max 1 ppm</a:t>
                      </a:r>
                      <a:endPar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sym typeface="Symbol" pitchFamily="18" charset="2"/>
                      </a:endParaRPr>
                    </a:p>
                  </a:txBody>
                  <a:tcPr marT="45688" marB="45688" anchor="b" horzOverflow="overflow">
                    <a:lnL>
                      <a:noFill/>
                    </a:lnL>
                    <a:lnR cap="flat">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74333">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Lead</a:t>
                      </a:r>
                    </a:p>
                  </a:txBody>
                  <a:tcPr marT="45688" marB="45688" anchor="b" horzOverflow="overflow">
                    <a:lnL cap="flat">
                      <a:noFill/>
                    </a:lnL>
                    <a:lnR>
                      <a:noFill/>
                    </a:lnR>
                    <a:lnT w="12700" cap="flat" cmpd="sng" algn="ctr">
                      <a:solidFill>
                        <a:srgbClr val="9138B0"/>
                      </a:solidFill>
                      <a:prstDash val="solid"/>
                      <a:round/>
                      <a:headEnd type="none" w="med" len="med"/>
                      <a:tailEnd type="none" w="med" len="med"/>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dirty="0">
                          <a:ln>
                            <a:noFill/>
                          </a:ln>
                          <a:solidFill>
                            <a:schemeClr val="tx1"/>
                          </a:solidFill>
                          <a:effectLst/>
                          <a:latin typeface="+mn-lt"/>
                          <a:ea typeface="Fira Sans" panose="020B0503050000020004" pitchFamily="34" charset="0"/>
                          <a:cs typeface="Times New Roman"/>
                        </a:rPr>
                        <a:t>max 1 ppm</a:t>
                      </a:r>
                    </a:p>
                  </a:txBody>
                  <a:tcPr marT="45688" marB="45688" anchor="b" horzOverflow="overflow">
                    <a:lnL>
                      <a:noFill/>
                    </a:lnL>
                    <a:lnR cap="flat">
                      <a:noFill/>
                    </a:lnR>
                    <a:lnT w="12700" cap="flat" cmpd="sng" algn="ctr">
                      <a:solidFill>
                        <a:srgbClr val="9138B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11" name="Group 49">
            <a:extLst>
              <a:ext uri="{FF2B5EF4-FFF2-40B4-BE49-F238E27FC236}">
                <a16:creationId xmlns:a16="http://schemas.microsoft.com/office/drawing/2014/main" id="{51AA30B2-61AA-2A69-07FE-284E8D9EE78F}"/>
              </a:ext>
            </a:extLst>
          </p:cNvPr>
          <p:cNvGraphicFramePr>
            <a:graphicFrameLocks noGrp="1"/>
          </p:cNvGraphicFramePr>
          <p:nvPr>
            <p:extLst>
              <p:ext uri="{D42A27DB-BD31-4B8C-83A1-F6EECF244321}">
                <p14:modId xmlns:p14="http://schemas.microsoft.com/office/powerpoint/2010/main" val="351436961"/>
              </p:ext>
            </p:extLst>
          </p:nvPr>
        </p:nvGraphicFramePr>
        <p:xfrm>
          <a:off x="6170613" y="1767071"/>
          <a:ext cx="5059363" cy="1005684"/>
        </p:xfrm>
        <a:graphic>
          <a:graphicData uri="http://schemas.openxmlformats.org/drawingml/2006/table">
            <a:tbl>
              <a:tblPr/>
              <a:tblGrid>
                <a:gridCol w="2466975">
                  <a:extLst>
                    <a:ext uri="{9D8B030D-6E8A-4147-A177-3AD203B41FA5}">
                      <a16:colId xmlns:a16="http://schemas.microsoft.com/office/drawing/2014/main" val="20000"/>
                    </a:ext>
                  </a:extLst>
                </a:gridCol>
                <a:gridCol w="2592388">
                  <a:extLst>
                    <a:ext uri="{9D8B030D-6E8A-4147-A177-3AD203B41FA5}">
                      <a16:colId xmlns:a16="http://schemas.microsoft.com/office/drawing/2014/main" val="20001"/>
                    </a:ext>
                  </a:extLst>
                </a:gridCol>
              </a:tblGrid>
              <a:tr h="27463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rtl="0" eaLnBrk="0" fontAlgn="base" latinLnBrk="0" hangingPunct="0">
                        <a:lnSpc>
                          <a:spcPct val="100000"/>
                        </a:lnSpc>
                        <a:spcBef>
                          <a:spcPct val="0"/>
                        </a:spcBef>
                        <a:spcAft>
                          <a:spcPct val="0"/>
                        </a:spcAft>
                        <a:buClrTx/>
                        <a:buSzTx/>
                        <a:buFontTx/>
                        <a:buNone/>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pH</a:t>
                      </a:r>
                      <a:r>
                        <a:rPr lang="en-US" sz="1600" b="1" i="0" u="none" strike="noStrike" cap="none" normalizeH="0" baseline="0" noProof="0">
                          <a:ln>
                            <a:noFill/>
                          </a:ln>
                          <a:solidFill>
                            <a:schemeClr val="tx1"/>
                          </a:solidFill>
                          <a:effectLst/>
                          <a:latin typeface="+mn-lt"/>
                          <a:ea typeface="Fira Sans" panose="020B0503050000020004" pitchFamily="34" charset="0"/>
                          <a:cs typeface="Times New Roman"/>
                        </a:rPr>
                        <a:t> </a:t>
                      </a:r>
                      <a:endPar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endParaRPr>
                    </a:p>
                  </a:txBody>
                  <a:tcPr marT="45694" marB="45694" anchor="b" horzOverflow="overflow">
                    <a:lnL cap="flat">
                      <a:noFill/>
                    </a:lnL>
                    <a:lnR>
                      <a:noFill/>
                    </a:lnR>
                    <a:lnT cap="flat">
                      <a:noFill/>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5.0 – 7.5</a:t>
                      </a:r>
                    </a:p>
                  </a:txBody>
                  <a:tcPr marT="45694" marB="45694" anchor="b" horzOverflow="overflow">
                    <a:lnL>
                      <a:noFill/>
                    </a:lnL>
                    <a:lnR cap="flat">
                      <a:noFill/>
                    </a:lnR>
                    <a:lnT cap="flat">
                      <a:noFill/>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63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Molecular Weight</a:t>
                      </a:r>
                    </a:p>
                  </a:txBody>
                  <a:tcPr marT="45694" marB="45694" anchor="b" horzOverflow="overflow">
                    <a:lnL cap="flat">
                      <a:noFill/>
                    </a:lnL>
                    <a:lnR>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0.8 – 1.2 x10</a:t>
                      </a:r>
                      <a:r>
                        <a:rPr kumimoji="0" lang="en-US" sz="1600" b="0" i="0" u="none" strike="noStrike" cap="none" normalizeH="0" baseline="30000" noProof="0">
                          <a:ln>
                            <a:noFill/>
                          </a:ln>
                          <a:solidFill>
                            <a:schemeClr val="tx1"/>
                          </a:solidFill>
                          <a:effectLst/>
                          <a:latin typeface="+mn-lt"/>
                          <a:ea typeface="Fira Sans" panose="020B0503050000020004" pitchFamily="34" charset="0"/>
                          <a:cs typeface="Times New Roman"/>
                        </a:rPr>
                        <a:t>5</a:t>
                      </a: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 Da</a:t>
                      </a:r>
                    </a:p>
                  </a:txBody>
                  <a:tcPr marT="45694" marB="45694" anchor="b" horzOverflow="overflow">
                    <a:lnL>
                      <a:noFill/>
                    </a:lnL>
                    <a:lnR cap="flat">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463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noProof="0">
                          <a:ln>
                            <a:noFill/>
                          </a:ln>
                          <a:solidFill>
                            <a:schemeClr val="tx1"/>
                          </a:solidFill>
                          <a:effectLst/>
                          <a:latin typeface="+mn-lt"/>
                          <a:ea typeface="Fira Sans" panose="020B0503050000020004" pitchFamily="34" charset="0"/>
                          <a:cs typeface="Times New Roman"/>
                        </a:rPr>
                        <a:t>Viscosity</a:t>
                      </a:r>
                    </a:p>
                  </a:txBody>
                  <a:tcPr marT="45694" marB="45694" anchor="b" horzOverflow="overflow">
                    <a:lnL cap="flat">
                      <a:noFill/>
                    </a:lnL>
                    <a:lnR>
                      <a:noFill/>
                    </a:lnR>
                    <a:lnT w="12700" cap="flat" cmpd="sng" algn="ctr">
                      <a:solidFill>
                        <a:srgbClr val="9138B0"/>
                      </a:solidFill>
                      <a:prstDash val="solid"/>
                      <a:round/>
                      <a:headEnd type="none" w="med" len="med"/>
                      <a:tailEnd type="none" w="med" len="med"/>
                    </a:lnT>
                    <a:lnB cap="flat">
                      <a:noFill/>
                    </a:lnB>
                    <a:lnTlToBr>
                      <a:noFill/>
                    </a:lnTlToBr>
                    <a:lnBlToTr>
                      <a:noFill/>
                    </a:lnBlToTr>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noProof="0">
                          <a:ln>
                            <a:noFill/>
                          </a:ln>
                          <a:solidFill>
                            <a:schemeClr val="tx1"/>
                          </a:solidFill>
                          <a:effectLst/>
                          <a:latin typeface="+mn-lt"/>
                          <a:ea typeface="Fira Sans" panose="020B0503050000020004" pitchFamily="34" charset="0"/>
                          <a:cs typeface="Times New Roman"/>
                        </a:rPr>
                        <a:t>900 – 2.200 mPa.s</a:t>
                      </a:r>
                    </a:p>
                  </a:txBody>
                  <a:tcPr marT="45694" marB="45694" anchor="b" horzOverflow="overflow">
                    <a:lnL>
                      <a:noFill/>
                    </a:lnL>
                    <a:lnR cap="flat">
                      <a:noFill/>
                    </a:lnR>
                    <a:lnT w="12700" cap="flat" cmpd="sng" algn="ctr">
                      <a:solidFill>
                        <a:srgbClr val="9138B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2"/>
                  </a:ext>
                </a:extLst>
              </a:tr>
            </a:tbl>
          </a:graphicData>
        </a:graphic>
      </p:graphicFrame>
      <p:sp>
        <p:nvSpPr>
          <p:cNvPr id="20" name="TextBox 19">
            <a:extLst>
              <a:ext uri="{FF2B5EF4-FFF2-40B4-BE49-F238E27FC236}">
                <a16:creationId xmlns:a16="http://schemas.microsoft.com/office/drawing/2014/main" id="{5F5E76F3-BED7-0079-FFB9-F8DB18913B9A}"/>
              </a:ext>
            </a:extLst>
          </p:cNvPr>
          <p:cNvSpPr txBox="1"/>
          <p:nvPr/>
        </p:nvSpPr>
        <p:spPr>
          <a:xfrm>
            <a:off x="300038" y="1365250"/>
            <a:ext cx="4978405" cy="338554"/>
          </a:xfrm>
          <a:prstGeom prst="rect">
            <a:avLst/>
          </a:prstGeom>
          <a:solidFill>
            <a:srgbClr val="58166D"/>
          </a:solidFill>
        </p:spPr>
        <p:txBody>
          <a:bodyPr wrap="square">
            <a:spAutoFit/>
          </a:bodyPr>
          <a:lstStyle/>
          <a:p>
            <a:r>
              <a:rPr lang="en-US" sz="1600" b="1" dirty="0">
                <a:solidFill>
                  <a:schemeClr val="bg1"/>
                </a:solidFill>
              </a:rPr>
              <a:t>External Characteristics</a:t>
            </a:r>
          </a:p>
        </p:txBody>
      </p:sp>
      <p:sp>
        <p:nvSpPr>
          <p:cNvPr id="21" name="TextBox 20">
            <a:extLst>
              <a:ext uri="{FF2B5EF4-FFF2-40B4-BE49-F238E27FC236}">
                <a16:creationId xmlns:a16="http://schemas.microsoft.com/office/drawing/2014/main" id="{6E91200F-B790-CA93-BE51-13D91CB6C2E0}"/>
              </a:ext>
            </a:extLst>
          </p:cNvPr>
          <p:cNvSpPr txBox="1"/>
          <p:nvPr/>
        </p:nvSpPr>
        <p:spPr>
          <a:xfrm>
            <a:off x="300038" y="3022719"/>
            <a:ext cx="4978405" cy="338554"/>
          </a:xfrm>
          <a:prstGeom prst="rect">
            <a:avLst/>
          </a:prstGeom>
          <a:solidFill>
            <a:srgbClr val="58166D"/>
          </a:solidFill>
        </p:spPr>
        <p:txBody>
          <a:bodyPr wrap="square">
            <a:spAutoFit/>
          </a:bodyPr>
          <a:lstStyle/>
          <a:p>
            <a:r>
              <a:rPr lang="en-US" sz="1600" b="1" dirty="0">
                <a:solidFill>
                  <a:schemeClr val="bg1"/>
                </a:solidFill>
              </a:rPr>
              <a:t>Composition</a:t>
            </a:r>
          </a:p>
        </p:txBody>
      </p:sp>
      <p:sp>
        <p:nvSpPr>
          <p:cNvPr id="22" name="TextBox 21">
            <a:extLst>
              <a:ext uri="{FF2B5EF4-FFF2-40B4-BE49-F238E27FC236}">
                <a16:creationId xmlns:a16="http://schemas.microsoft.com/office/drawing/2014/main" id="{D181D718-0447-31AF-CC8E-6E3481492C85}"/>
              </a:ext>
            </a:extLst>
          </p:cNvPr>
          <p:cNvSpPr txBox="1"/>
          <p:nvPr/>
        </p:nvSpPr>
        <p:spPr>
          <a:xfrm>
            <a:off x="6170613" y="1365250"/>
            <a:ext cx="5059362" cy="338554"/>
          </a:xfrm>
          <a:prstGeom prst="rect">
            <a:avLst/>
          </a:prstGeom>
          <a:solidFill>
            <a:srgbClr val="58166D"/>
          </a:solidFill>
        </p:spPr>
        <p:txBody>
          <a:bodyPr wrap="square">
            <a:spAutoFit/>
          </a:bodyPr>
          <a:lstStyle/>
          <a:p>
            <a:r>
              <a:rPr lang="en-US" sz="1600" b="1" dirty="0">
                <a:solidFill>
                  <a:schemeClr val="bg1"/>
                </a:solidFill>
              </a:rPr>
              <a:t>Chemical-physical properties</a:t>
            </a:r>
          </a:p>
        </p:txBody>
      </p:sp>
    </p:spTree>
    <p:extLst>
      <p:ext uri="{BB962C8B-B14F-4D97-AF65-F5344CB8AC3E}">
        <p14:creationId xmlns:p14="http://schemas.microsoft.com/office/powerpoint/2010/main" val="471257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52F499-12C9-E6C0-8807-F6D0B6ABA5DC}"/>
              </a:ext>
            </a:extLst>
          </p:cNvPr>
          <p:cNvSpPr>
            <a:spLocks noGrp="1"/>
          </p:cNvSpPr>
          <p:nvPr>
            <p:ph type="sldNum" sz="quarter" idx="10"/>
          </p:nvPr>
        </p:nvSpPr>
        <p:spPr/>
        <p:txBody>
          <a:bodyPr/>
          <a:lstStyle/>
          <a:p>
            <a:fld id="{5BA3E189-2F3A-42E5-B572-3520703B6186}" type="slidenum">
              <a:rPr lang="en-US" smtClean="0"/>
              <a:pPr/>
              <a:t>4</a:t>
            </a:fld>
            <a:endParaRPr lang="en-US"/>
          </a:p>
        </p:txBody>
      </p:sp>
      <p:sp>
        <p:nvSpPr>
          <p:cNvPr id="3" name="Text Placeholder 2">
            <a:extLst>
              <a:ext uri="{FF2B5EF4-FFF2-40B4-BE49-F238E27FC236}">
                <a16:creationId xmlns:a16="http://schemas.microsoft.com/office/drawing/2014/main" id="{BC5FD4D0-815D-708E-CB20-2A0F47F0EF41}"/>
              </a:ext>
            </a:extLst>
          </p:cNvPr>
          <p:cNvSpPr>
            <a:spLocks noGrp="1"/>
          </p:cNvSpPr>
          <p:nvPr>
            <p:ph type="body" sz="quarter" idx="12"/>
          </p:nvPr>
        </p:nvSpPr>
        <p:spPr>
          <a:xfrm>
            <a:off x="302401" y="2057707"/>
            <a:ext cx="5641200" cy="3712563"/>
          </a:xfrm>
        </p:spPr>
        <p:txBody>
          <a:bodyPr numCol="1" spcCol="180000"/>
          <a:lstStyle/>
          <a:p>
            <a:pPr marL="342900" indent="-342900">
              <a:buClr>
                <a:srgbClr val="58166D"/>
              </a:buClr>
              <a:buFont typeface="Wingdings" panose="05000000000000000000" pitchFamily="2" charset="2"/>
              <a:buChar char="l"/>
            </a:pPr>
            <a:r>
              <a:rPr lang="en-US" sz="2000" b="1"/>
              <a:t>General qualifiers </a:t>
            </a:r>
          </a:p>
          <a:p>
            <a:pPr marL="704850" lvl="1" indent="-342900">
              <a:buClr>
                <a:srgbClr val="58166D"/>
              </a:buClr>
              <a:buFont typeface="Wingdings" panose="05000000000000000000" pitchFamily="2" charset="2"/>
              <a:buChar char="l"/>
            </a:pPr>
            <a:r>
              <a:rPr lang="en-US" sz="2000"/>
              <a:t>Good feel and combability at wet and dry hair</a:t>
            </a:r>
          </a:p>
          <a:p>
            <a:pPr marL="704850" lvl="1" indent="-342900">
              <a:buClr>
                <a:srgbClr val="58166D"/>
              </a:buClr>
              <a:buFont typeface="Wingdings" panose="05000000000000000000" pitchFamily="2" charset="2"/>
              <a:buChar char="l"/>
            </a:pPr>
            <a:r>
              <a:rPr lang="en-US" sz="2000"/>
              <a:t>Broad usage at different pH ranges, different salt and detergent </a:t>
            </a:r>
            <a:br>
              <a:rPr lang="en-US" sz="2000"/>
            </a:br>
            <a:r>
              <a:rPr lang="en-US" sz="2000"/>
              <a:t>concentrations at various products such as conditioners, shampoos </a:t>
            </a:r>
            <a:br>
              <a:rPr lang="en-US" sz="2000"/>
            </a:br>
            <a:r>
              <a:rPr lang="en-US" sz="2000"/>
              <a:t>and colorants</a:t>
            </a:r>
          </a:p>
        </p:txBody>
      </p:sp>
      <p:sp>
        <p:nvSpPr>
          <p:cNvPr id="5" name="Title 4">
            <a:extLst>
              <a:ext uri="{FF2B5EF4-FFF2-40B4-BE49-F238E27FC236}">
                <a16:creationId xmlns:a16="http://schemas.microsoft.com/office/drawing/2014/main" id="{4EADF43E-6EBE-333E-54DF-704E1008EAFF}"/>
              </a:ext>
            </a:extLst>
          </p:cNvPr>
          <p:cNvSpPr>
            <a:spLocks noGrp="1"/>
          </p:cNvSpPr>
          <p:nvPr>
            <p:ph type="title"/>
          </p:nvPr>
        </p:nvSpPr>
        <p:spPr/>
        <p:txBody>
          <a:bodyPr/>
          <a:lstStyle/>
          <a:p>
            <a:r>
              <a:rPr lang="en-US"/>
              <a:t>TILAMAR</a:t>
            </a:r>
            <a:r>
              <a:rPr lang="en-US" b="0"/>
              <a:t>®</a:t>
            </a:r>
            <a:r>
              <a:rPr lang="en-US"/>
              <a:t> </a:t>
            </a:r>
            <a:r>
              <a:rPr lang="en-US" i="1"/>
              <a:t>Quat</a:t>
            </a:r>
            <a:r>
              <a:rPr lang="en-US"/>
              <a:t> 640</a:t>
            </a:r>
            <a:br>
              <a:rPr lang="en-US"/>
            </a:br>
            <a:endParaRPr lang="en-US"/>
          </a:p>
        </p:txBody>
      </p:sp>
      <p:sp>
        <p:nvSpPr>
          <p:cNvPr id="9" name="TextBox 8">
            <a:extLst>
              <a:ext uri="{FF2B5EF4-FFF2-40B4-BE49-F238E27FC236}">
                <a16:creationId xmlns:a16="http://schemas.microsoft.com/office/drawing/2014/main" id="{0ADC6E7D-9BF6-12B2-224E-C86993ECCC69}"/>
              </a:ext>
            </a:extLst>
          </p:cNvPr>
          <p:cNvSpPr txBox="1"/>
          <p:nvPr/>
        </p:nvSpPr>
        <p:spPr>
          <a:xfrm>
            <a:off x="302398" y="1365250"/>
            <a:ext cx="11587202" cy="369332"/>
          </a:xfrm>
          <a:prstGeom prst="rect">
            <a:avLst/>
          </a:prstGeom>
          <a:solidFill>
            <a:srgbClr val="58166D"/>
          </a:solidFill>
        </p:spPr>
        <p:txBody>
          <a:bodyPr wrap="square">
            <a:spAutoFit/>
          </a:bodyPr>
          <a:lstStyle/>
          <a:p>
            <a:r>
              <a:rPr lang="en-US" b="1">
                <a:solidFill>
                  <a:schemeClr val="bg1"/>
                </a:solidFill>
              </a:rPr>
              <a:t>Product Uniqueness</a:t>
            </a:r>
          </a:p>
        </p:txBody>
      </p:sp>
      <p:sp>
        <p:nvSpPr>
          <p:cNvPr id="4" name="Text Placeholder 2">
            <a:extLst>
              <a:ext uri="{FF2B5EF4-FFF2-40B4-BE49-F238E27FC236}">
                <a16:creationId xmlns:a16="http://schemas.microsoft.com/office/drawing/2014/main" id="{6C41A6CD-27AC-B4D7-CBF6-416274DBE297}"/>
              </a:ext>
            </a:extLst>
          </p:cNvPr>
          <p:cNvSpPr txBox="1">
            <a:spLocks/>
          </p:cNvSpPr>
          <p:nvPr/>
        </p:nvSpPr>
        <p:spPr>
          <a:xfrm>
            <a:off x="6170613" y="2057707"/>
            <a:ext cx="5641200" cy="3712563"/>
          </a:xfrm>
          <a:prstGeom prst="rect">
            <a:avLst/>
          </a:prstGeom>
        </p:spPr>
        <p:txBody>
          <a:bodyPr vert="horz" wrap="square" lIns="0" tIns="0" rIns="0" bIns="0" numCol="1" spcCol="18000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42900" indent="-342900">
              <a:buClr>
                <a:srgbClr val="58166D"/>
              </a:buClr>
              <a:buFont typeface="Wingdings" panose="05000000000000000000" pitchFamily="2" charset="2"/>
              <a:buChar char="l"/>
            </a:pPr>
            <a:r>
              <a:rPr lang="en-US" sz="2000" b="1"/>
              <a:t>Differentiators</a:t>
            </a:r>
          </a:p>
          <a:p>
            <a:pPr marL="704850" lvl="1" indent="-342900">
              <a:buClr>
                <a:srgbClr val="58166D"/>
              </a:buClr>
              <a:buFont typeface="Wingdings" panose="05000000000000000000" pitchFamily="2" charset="2"/>
              <a:buChar char="l"/>
            </a:pPr>
            <a:r>
              <a:rPr lang="en-US" sz="2000"/>
              <a:t>Ultimate conditioning based on superior combability and sensorial attributes</a:t>
            </a:r>
          </a:p>
          <a:p>
            <a:pPr marL="704850" lvl="1" indent="-342900">
              <a:buClr>
                <a:srgbClr val="58166D"/>
              </a:buClr>
              <a:buFont typeface="Wingdings" panose="05000000000000000000" pitchFamily="2" charset="2"/>
              <a:buChar char="l"/>
            </a:pPr>
            <a:r>
              <a:rPr lang="en-US" sz="2000"/>
              <a:t>Weightless feel as easy to be removed without build-up and leaves even fine hair looking and feeling weightless</a:t>
            </a:r>
          </a:p>
          <a:p>
            <a:pPr marL="704850" lvl="1" indent="-342900">
              <a:buClr>
                <a:srgbClr val="58166D"/>
              </a:buClr>
              <a:buFont typeface="Wingdings" panose="05000000000000000000" pitchFamily="2" charset="2"/>
              <a:buChar char="l"/>
            </a:pPr>
            <a:r>
              <a:rPr lang="en-US" sz="2000"/>
              <a:t>Low viscosity promotes easier handling and processing of a finished product</a:t>
            </a:r>
          </a:p>
        </p:txBody>
      </p:sp>
    </p:spTree>
    <p:extLst>
      <p:ext uri="{BB962C8B-B14F-4D97-AF65-F5344CB8AC3E}">
        <p14:creationId xmlns:p14="http://schemas.microsoft.com/office/powerpoint/2010/main" val="2347594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A34B12-65CC-85FC-45EB-0E399A976634}"/>
              </a:ext>
            </a:extLst>
          </p:cNvPr>
          <p:cNvSpPr>
            <a:spLocks noGrp="1"/>
          </p:cNvSpPr>
          <p:nvPr>
            <p:ph type="sldNum" sz="quarter" idx="10"/>
          </p:nvPr>
        </p:nvSpPr>
        <p:spPr/>
        <p:txBody>
          <a:bodyPr/>
          <a:lstStyle/>
          <a:p>
            <a:fld id="{5BA3E189-2F3A-42E5-B572-3520703B6186}" type="slidenum">
              <a:rPr lang="en-US" smtClean="0"/>
              <a:pPr/>
              <a:t>5</a:t>
            </a:fld>
            <a:endParaRPr lang="en-US" dirty="0"/>
          </a:p>
        </p:txBody>
      </p:sp>
      <p:sp>
        <p:nvSpPr>
          <p:cNvPr id="4" name="Text Placeholder 3">
            <a:extLst>
              <a:ext uri="{FF2B5EF4-FFF2-40B4-BE49-F238E27FC236}">
                <a16:creationId xmlns:a16="http://schemas.microsoft.com/office/drawing/2014/main" id="{5D1D3FE7-F50D-3ADF-1ECD-1B16CC8761FA}"/>
              </a:ext>
            </a:extLst>
          </p:cNvPr>
          <p:cNvSpPr>
            <a:spLocks noGrp="1"/>
          </p:cNvSpPr>
          <p:nvPr>
            <p:ph type="body" idx="11"/>
          </p:nvPr>
        </p:nvSpPr>
        <p:spPr/>
        <p:txBody>
          <a:bodyPr anchor="t"/>
          <a:lstStyle/>
          <a:p>
            <a:r>
              <a:rPr lang="en-US" dirty="0"/>
              <a:t>Benchmark Comparison</a:t>
            </a:r>
          </a:p>
          <a:p>
            <a:endParaRPr lang="en-US" dirty="0"/>
          </a:p>
        </p:txBody>
      </p:sp>
      <p:sp>
        <p:nvSpPr>
          <p:cNvPr id="5" name="Title 4">
            <a:extLst>
              <a:ext uri="{FF2B5EF4-FFF2-40B4-BE49-F238E27FC236}">
                <a16:creationId xmlns:a16="http://schemas.microsoft.com/office/drawing/2014/main" id="{AFBD31B3-B089-65B3-B38A-4D3E309E03AC}"/>
              </a:ext>
            </a:extLst>
          </p:cNvPr>
          <p:cNvSpPr>
            <a:spLocks noGrp="1"/>
          </p:cNvSpPr>
          <p:nvPr>
            <p:ph type="title"/>
          </p:nvPr>
        </p:nvSpPr>
        <p:spPr/>
        <p:txBody>
          <a:bodyPr/>
          <a:lstStyle/>
          <a:p>
            <a:r>
              <a:rPr lang="en-US" dirty="0"/>
              <a:t>TILAMAR</a:t>
            </a:r>
            <a:r>
              <a:rPr lang="en-US" b="0" dirty="0"/>
              <a:t>®</a:t>
            </a:r>
            <a:r>
              <a:rPr lang="en-US" dirty="0"/>
              <a:t> </a:t>
            </a:r>
            <a:r>
              <a:rPr lang="en-US" i="1" dirty="0"/>
              <a:t>Quat</a:t>
            </a:r>
            <a:r>
              <a:rPr lang="en-US" dirty="0"/>
              <a:t> 640</a:t>
            </a:r>
            <a:br>
              <a:rPr lang="en-US" dirty="0"/>
            </a:br>
            <a:endParaRPr lang="en-US" dirty="0"/>
          </a:p>
        </p:txBody>
      </p:sp>
      <p:sp>
        <p:nvSpPr>
          <p:cNvPr id="9" name="TextBox 8">
            <a:extLst>
              <a:ext uri="{FF2B5EF4-FFF2-40B4-BE49-F238E27FC236}">
                <a16:creationId xmlns:a16="http://schemas.microsoft.com/office/drawing/2014/main" id="{67D93D0B-6B64-89DE-D8C4-7EA6617FAF73}"/>
              </a:ext>
            </a:extLst>
          </p:cNvPr>
          <p:cNvSpPr txBox="1"/>
          <p:nvPr/>
        </p:nvSpPr>
        <p:spPr>
          <a:xfrm>
            <a:off x="300037" y="1364767"/>
            <a:ext cx="11591926" cy="369332"/>
          </a:xfrm>
          <a:prstGeom prst="rect">
            <a:avLst/>
          </a:prstGeom>
          <a:solidFill>
            <a:srgbClr val="58166D"/>
          </a:solidFill>
        </p:spPr>
        <p:txBody>
          <a:bodyPr wrap="square">
            <a:spAutoFit/>
          </a:bodyPr>
          <a:lstStyle/>
          <a:p>
            <a:r>
              <a:rPr lang="en-US" b="1" dirty="0">
                <a:solidFill>
                  <a:schemeClr val="bg1"/>
                </a:solidFill>
              </a:rPr>
              <a:t>Lower viscosity (compared to market benchmarks)</a:t>
            </a:r>
          </a:p>
        </p:txBody>
      </p:sp>
      <p:sp>
        <p:nvSpPr>
          <p:cNvPr id="10" name="Rectangle 10">
            <a:extLst>
              <a:ext uri="{FF2B5EF4-FFF2-40B4-BE49-F238E27FC236}">
                <a16:creationId xmlns:a16="http://schemas.microsoft.com/office/drawing/2014/main" id="{A039402A-6222-5285-CED9-EB5F92BCA51A}"/>
              </a:ext>
            </a:extLst>
          </p:cNvPr>
          <p:cNvSpPr>
            <a:spLocks noChangeArrowheads="1"/>
          </p:cNvSpPr>
          <p:nvPr/>
        </p:nvSpPr>
        <p:spPr bwMode="auto">
          <a:xfrm>
            <a:off x="300037" y="1862671"/>
            <a:ext cx="1158956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Lower molecular weight due to specific production parameters</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Considerably lower viscosity </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Clear handling and processing advantage for end product production</a:t>
            </a:r>
          </a:p>
        </p:txBody>
      </p:sp>
      <p:graphicFrame>
        <p:nvGraphicFramePr>
          <p:cNvPr id="12" name="Group 45">
            <a:extLst>
              <a:ext uri="{FF2B5EF4-FFF2-40B4-BE49-F238E27FC236}">
                <a16:creationId xmlns:a16="http://schemas.microsoft.com/office/drawing/2014/main" id="{71AD5EE3-41E5-6135-4EA9-A9F31AA0A172}"/>
              </a:ext>
            </a:extLst>
          </p:cNvPr>
          <p:cNvGraphicFramePr>
            <a:graphicFrameLocks noGrp="1"/>
          </p:cNvGraphicFramePr>
          <p:nvPr>
            <p:extLst>
              <p:ext uri="{D42A27DB-BD31-4B8C-83A1-F6EECF244321}">
                <p14:modId xmlns:p14="http://schemas.microsoft.com/office/powerpoint/2010/main" val="1762379120"/>
              </p:ext>
            </p:extLst>
          </p:nvPr>
        </p:nvGraphicFramePr>
        <p:xfrm>
          <a:off x="300039" y="3176042"/>
          <a:ext cx="11591925" cy="2824000"/>
        </p:xfrm>
        <a:graphic>
          <a:graphicData uri="http://schemas.openxmlformats.org/drawingml/2006/table">
            <a:tbl>
              <a:tblPr firstRow="1" bandRow="1">
                <a:tableStyleId>{10A1B5D5-9B99-4C35-A422-299274C87663}</a:tableStyleId>
              </a:tblPr>
              <a:tblGrid>
                <a:gridCol w="2938164">
                  <a:extLst>
                    <a:ext uri="{9D8B030D-6E8A-4147-A177-3AD203B41FA5}">
                      <a16:colId xmlns:a16="http://schemas.microsoft.com/office/drawing/2014/main" val="20000"/>
                    </a:ext>
                  </a:extLst>
                </a:gridCol>
                <a:gridCol w="2714877">
                  <a:extLst>
                    <a:ext uri="{9D8B030D-6E8A-4147-A177-3AD203B41FA5}">
                      <a16:colId xmlns:a16="http://schemas.microsoft.com/office/drawing/2014/main" val="20001"/>
                    </a:ext>
                  </a:extLst>
                </a:gridCol>
                <a:gridCol w="2969442">
                  <a:extLst>
                    <a:ext uri="{9D8B030D-6E8A-4147-A177-3AD203B41FA5}">
                      <a16:colId xmlns:a16="http://schemas.microsoft.com/office/drawing/2014/main" val="20002"/>
                    </a:ext>
                  </a:extLst>
                </a:gridCol>
                <a:gridCol w="2969442">
                  <a:extLst>
                    <a:ext uri="{9D8B030D-6E8A-4147-A177-3AD203B41FA5}">
                      <a16:colId xmlns:a16="http://schemas.microsoft.com/office/drawing/2014/main" val="1336958717"/>
                    </a:ext>
                  </a:extLst>
                </a:gridCol>
              </a:tblGrid>
              <a:tr h="266023">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noProof="0">
                          <a:ln>
                            <a:noFill/>
                          </a:ln>
                          <a:solidFill>
                            <a:schemeClr val="bg1"/>
                          </a:solidFill>
                          <a:effectLst/>
                          <a:latin typeface="+mn-lt"/>
                        </a:rPr>
                        <a:t>Features</a:t>
                      </a:r>
                      <a:endParaRPr kumimoji="0" lang="en-US" sz="1400" b="1" i="0" u="none" strike="noStrike" cap="none" normalizeH="0" baseline="0" noProof="0">
                        <a:ln>
                          <a:noFill/>
                        </a:ln>
                        <a:solidFill>
                          <a:schemeClr val="bg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noProof="0">
                          <a:ln>
                            <a:noFill/>
                          </a:ln>
                          <a:solidFill>
                            <a:schemeClr val="bg1"/>
                          </a:solidFill>
                          <a:effectLst/>
                          <a:latin typeface="+mn-lt"/>
                        </a:rPr>
                        <a:t>Benchmark 1</a:t>
                      </a:r>
                      <a:endParaRPr kumimoji="0" lang="en-US" sz="1400" b="1" i="0" u="none" strike="noStrike" cap="none" normalizeH="0" baseline="0" noProof="0">
                        <a:ln>
                          <a:noFill/>
                        </a:ln>
                        <a:solidFill>
                          <a:schemeClr val="bg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noProof="0">
                          <a:ln>
                            <a:noFill/>
                          </a:ln>
                          <a:solidFill>
                            <a:schemeClr val="bg1"/>
                          </a:solidFill>
                          <a:effectLst/>
                          <a:latin typeface="+mn-lt"/>
                        </a:rPr>
                        <a:t>TILAMAR</a:t>
                      </a:r>
                      <a:r>
                        <a:rPr kumimoji="0" lang="en-US" sz="1400" b="1" u="none" strike="noStrike" cap="none" normalizeH="0" baseline="30000" noProof="0">
                          <a:ln>
                            <a:noFill/>
                          </a:ln>
                          <a:solidFill>
                            <a:schemeClr val="bg1"/>
                          </a:solidFill>
                          <a:effectLst/>
                          <a:latin typeface="+mn-lt"/>
                        </a:rPr>
                        <a:t>®</a:t>
                      </a:r>
                      <a:r>
                        <a:rPr kumimoji="0" lang="en-US" sz="1400" b="1" u="none" strike="noStrike" cap="none" normalizeH="0" baseline="0" noProof="0">
                          <a:ln>
                            <a:noFill/>
                          </a:ln>
                          <a:solidFill>
                            <a:schemeClr val="bg1"/>
                          </a:solidFill>
                          <a:effectLst/>
                          <a:latin typeface="+mn-lt"/>
                        </a:rPr>
                        <a:t> </a:t>
                      </a:r>
                      <a:r>
                        <a:rPr kumimoji="0" lang="en-US" sz="1400" b="1" i="0" u="none" strike="noStrike" cap="none" normalizeH="0" baseline="0" noProof="0" err="1">
                          <a:ln>
                            <a:noFill/>
                          </a:ln>
                          <a:solidFill>
                            <a:schemeClr val="bg1"/>
                          </a:solidFill>
                          <a:effectLst/>
                          <a:latin typeface="+mn-lt"/>
                        </a:rPr>
                        <a:t>Quat</a:t>
                      </a:r>
                      <a:r>
                        <a:rPr kumimoji="0" lang="en-US" sz="1400" b="1" u="none" strike="noStrike" cap="none" normalizeH="0" baseline="0" noProof="0">
                          <a:ln>
                            <a:noFill/>
                          </a:ln>
                          <a:solidFill>
                            <a:schemeClr val="bg1"/>
                          </a:solidFill>
                          <a:effectLst/>
                          <a:latin typeface="+mn-lt"/>
                        </a:rPr>
                        <a:t> 640</a:t>
                      </a:r>
                      <a:endParaRPr kumimoji="0" lang="en-US" sz="1400" b="1" i="0" u="none" strike="noStrike" cap="none" normalizeH="0" baseline="0" noProof="0">
                        <a:ln>
                          <a:noFill/>
                        </a:ln>
                        <a:solidFill>
                          <a:schemeClr val="bg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u="none" strike="noStrike" cap="none" normalizeH="0" baseline="0" noProof="0" dirty="0">
                          <a:ln>
                            <a:noFill/>
                          </a:ln>
                          <a:solidFill>
                            <a:schemeClr val="bg1"/>
                          </a:solidFill>
                          <a:effectLst/>
                          <a:latin typeface="+mn-lt"/>
                        </a:rPr>
                        <a:t>Benchmark 2</a:t>
                      </a:r>
                      <a:endParaRPr kumimoji="0" lang="en-US" sz="1400" b="1" i="0" u="none" strike="noStrike" cap="none" normalizeH="0" baseline="0" noProof="0" dirty="0">
                        <a:ln>
                          <a:noFill/>
                        </a:ln>
                        <a:solidFill>
                          <a:schemeClr val="bg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8166D"/>
                    </a:solidFill>
                  </a:tcPr>
                </a:tc>
                <a:extLst>
                  <a:ext uri="{0D108BD9-81ED-4DB2-BD59-A6C34878D82A}">
                    <a16:rowId xmlns:a16="http://schemas.microsoft.com/office/drawing/2014/main" val="10000"/>
                  </a:ext>
                </a:extLst>
              </a:tr>
              <a:tr h="473937">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a:ln>
                            <a:noFill/>
                          </a:ln>
                          <a:solidFill>
                            <a:schemeClr val="tx1"/>
                          </a:solidFill>
                          <a:effectLst/>
                          <a:latin typeface="+mn-lt"/>
                        </a:rPr>
                        <a:t>Appearance</a:t>
                      </a:r>
                      <a:endParaRPr kumimoji="0" lang="en-US" sz="1400" b="0" i="0" u="none" strike="noStrike" cap="none" normalizeH="0" baseline="0" noProof="0">
                        <a:ln>
                          <a:noFill/>
                        </a:ln>
                        <a:solidFill>
                          <a:schemeClr val="tx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dirty="0">
                          <a:ln>
                            <a:noFill/>
                          </a:ln>
                          <a:solidFill>
                            <a:schemeClr val="tx1"/>
                          </a:solidFill>
                          <a:effectLst/>
                          <a:latin typeface="+mn-lt"/>
                          <a:sym typeface="Wingdings" pitchFamily="2" charset="2"/>
                        </a:rPr>
                        <a:t>Clear, slightly yellow &amp; highly viscous liquid</a:t>
                      </a:r>
                      <a:endParaRPr kumimoji="0" lang="en-US" sz="1400" b="0" i="0" u="none" strike="noStrike" cap="none" normalizeH="0" baseline="0" noProof="0" dirty="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Clear, slightly yellow &amp; low viscous liquid</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dirty="0">
                          <a:ln>
                            <a:noFill/>
                          </a:ln>
                          <a:solidFill>
                            <a:schemeClr val="tx1"/>
                          </a:solidFill>
                          <a:effectLst/>
                          <a:latin typeface="+mn-lt"/>
                          <a:sym typeface="Wingdings" pitchFamily="2" charset="2"/>
                        </a:rPr>
                        <a:t>Clear, slightly yellow &amp; highly viscous liquid</a:t>
                      </a:r>
                      <a:endParaRPr kumimoji="0" lang="en-US" sz="1400" b="0" i="0" u="none" strike="noStrike" cap="none" normalizeH="0" baseline="0" noProof="0" dirty="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0001"/>
                  </a:ext>
                </a:extLst>
              </a:tr>
              <a:tr h="266023">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a:ln>
                            <a:noFill/>
                          </a:ln>
                          <a:solidFill>
                            <a:schemeClr val="tx1"/>
                          </a:solidFill>
                          <a:effectLst/>
                          <a:latin typeface="+mn-lt"/>
                        </a:rPr>
                        <a:t>Odor</a:t>
                      </a:r>
                      <a:endParaRPr kumimoji="0" lang="en-US" sz="1400" b="0" i="0" u="none" strike="noStrike" cap="none" normalizeH="0" baseline="0" noProof="0">
                        <a:ln>
                          <a:noFill/>
                        </a:ln>
                        <a:solidFill>
                          <a:schemeClr val="tx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u="none" strike="noStrike" kern="1200" cap="none" normalizeH="0" baseline="0" noProof="0">
                          <a:ln>
                            <a:noFill/>
                          </a:ln>
                          <a:solidFill>
                            <a:schemeClr val="tx1"/>
                          </a:solidFill>
                          <a:effectLst/>
                          <a:latin typeface="+mn-lt"/>
                          <a:sym typeface="Wingdings" pitchFamily="2" charset="2"/>
                        </a:rPr>
                        <a:t>Mild</a:t>
                      </a:r>
                      <a:r>
                        <a:rPr kumimoji="0" lang="en-US" sz="1400" u="none" strike="noStrike" cap="none" normalizeH="0" baseline="0" noProof="0">
                          <a:ln>
                            <a:noFill/>
                          </a:ln>
                          <a:solidFill>
                            <a:schemeClr val="tx1"/>
                          </a:solidFill>
                          <a:effectLst/>
                          <a:latin typeface="+mn-lt"/>
                          <a:sym typeface="Wingdings" pitchFamily="2" charset="2"/>
                        </a:rPr>
                        <a:t>, </a:t>
                      </a:r>
                      <a:r>
                        <a:rPr kumimoji="0" lang="en-US" sz="1400" u="none" strike="noStrike" cap="none" normalizeH="0" baseline="0" noProof="0" err="1">
                          <a:ln>
                            <a:noFill/>
                          </a:ln>
                          <a:solidFill>
                            <a:schemeClr val="tx1"/>
                          </a:solidFill>
                          <a:effectLst/>
                          <a:latin typeface="+mn-lt"/>
                          <a:sym typeface="Wingdings" pitchFamily="2" charset="2"/>
                        </a:rPr>
                        <a:t>aldehydic</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Mild, </a:t>
                      </a:r>
                      <a:r>
                        <a:rPr kumimoji="0" lang="en-US" sz="1400" u="none" strike="noStrike" cap="none" normalizeH="0" baseline="0" noProof="0" err="1">
                          <a:ln>
                            <a:noFill/>
                          </a:ln>
                          <a:solidFill>
                            <a:schemeClr val="tx1"/>
                          </a:solidFill>
                          <a:effectLst/>
                          <a:latin typeface="+mn-lt"/>
                          <a:sym typeface="Wingdings" pitchFamily="2" charset="2"/>
                        </a:rPr>
                        <a:t>aldehydic</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Mild, </a:t>
                      </a:r>
                      <a:r>
                        <a:rPr kumimoji="0" lang="en-US" sz="1400" u="none" strike="noStrike" cap="none" normalizeH="0" baseline="0" noProof="0" err="1">
                          <a:ln>
                            <a:noFill/>
                          </a:ln>
                          <a:solidFill>
                            <a:schemeClr val="tx1"/>
                          </a:solidFill>
                          <a:effectLst/>
                          <a:latin typeface="+mn-lt"/>
                          <a:sym typeface="Wingdings" pitchFamily="2" charset="2"/>
                        </a:rPr>
                        <a:t>aldehydic</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73937">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a:ln>
                            <a:noFill/>
                          </a:ln>
                          <a:solidFill>
                            <a:schemeClr val="tx1"/>
                          </a:solidFill>
                          <a:effectLst/>
                          <a:latin typeface="+mn-lt"/>
                        </a:rPr>
                        <a:t>Color, APHA</a:t>
                      </a:r>
                      <a:endParaRPr kumimoji="0" lang="en-US" sz="1400" b="0" i="0" u="none" strike="noStrike" cap="none" normalizeH="0" baseline="0" noProof="0">
                        <a:ln>
                          <a:noFill/>
                        </a:ln>
                        <a:solidFill>
                          <a:schemeClr val="tx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125 max</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(Test Lot = 94.46)</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125 max</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(Test Lot = 95.37)</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dirty="0">
                          <a:ln>
                            <a:noFill/>
                          </a:ln>
                          <a:solidFill>
                            <a:schemeClr val="tx1"/>
                          </a:solidFill>
                          <a:effectLst/>
                          <a:latin typeface="+mn-lt"/>
                          <a:sym typeface="Wingdings" pitchFamily="2" charset="2"/>
                        </a:rPr>
                        <a:t>125 max</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dirty="0">
                          <a:ln>
                            <a:noFill/>
                          </a:ln>
                          <a:solidFill>
                            <a:schemeClr val="tx1"/>
                          </a:solidFill>
                          <a:effectLst/>
                          <a:latin typeface="+mn-lt"/>
                          <a:sym typeface="Wingdings" pitchFamily="2" charset="2"/>
                        </a:rPr>
                        <a:t>(Test Lot = 95.87)</a:t>
                      </a:r>
                      <a:endParaRPr kumimoji="0" lang="en-US" sz="1400" b="0" i="0" u="none" strike="noStrike" cap="none" normalizeH="0" baseline="0" noProof="0" dirty="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0003"/>
                  </a:ext>
                </a:extLst>
              </a:tr>
              <a:tr h="266023">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a:ln>
                            <a:noFill/>
                          </a:ln>
                          <a:solidFill>
                            <a:schemeClr val="tx1"/>
                          </a:solidFill>
                          <a:effectLst/>
                          <a:latin typeface="+mn-lt"/>
                        </a:rPr>
                        <a:t>Total Solids, %</a:t>
                      </a:r>
                      <a:endParaRPr kumimoji="0" lang="en-US" sz="1400" b="0" i="0" u="none" strike="noStrike" cap="none" normalizeH="0" baseline="0" noProof="0">
                        <a:ln>
                          <a:noFill/>
                        </a:ln>
                        <a:solidFill>
                          <a:schemeClr val="tx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39 % - 44 %</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34 % - 36 %</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38 % - 42 %</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66023">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a:ln>
                            <a:noFill/>
                          </a:ln>
                          <a:solidFill>
                            <a:schemeClr val="tx1"/>
                          </a:solidFill>
                          <a:effectLst/>
                          <a:latin typeface="+mn-lt"/>
                        </a:rPr>
                        <a:t>pH</a:t>
                      </a:r>
                      <a:endParaRPr kumimoji="0" lang="en-US" sz="1400" b="0" i="0" u="none" strike="noStrike" cap="none" normalizeH="0" baseline="0" noProof="0">
                        <a:ln>
                          <a:noFill/>
                        </a:ln>
                        <a:solidFill>
                          <a:schemeClr val="tx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5.5 - 7.0</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5.0 – 7.5</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noProof="0" dirty="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0005"/>
                  </a:ext>
                </a:extLst>
              </a:tr>
              <a:tr h="473937">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a:ln>
                            <a:noFill/>
                          </a:ln>
                          <a:solidFill>
                            <a:schemeClr val="tx1"/>
                          </a:solidFill>
                          <a:effectLst/>
                          <a:latin typeface="+mn-lt"/>
                        </a:rPr>
                        <a:t>Viscosity (</a:t>
                      </a:r>
                      <a:r>
                        <a:rPr kumimoji="0" lang="en-US" sz="1400" b="0" u="none" strike="noStrike" cap="none" normalizeH="0" baseline="0" noProof="0" err="1">
                          <a:ln>
                            <a:noFill/>
                          </a:ln>
                          <a:solidFill>
                            <a:schemeClr val="tx1"/>
                          </a:solidFill>
                          <a:effectLst/>
                          <a:latin typeface="+mn-lt"/>
                        </a:rPr>
                        <a:t>mPas</a:t>
                      </a:r>
                      <a:r>
                        <a:rPr kumimoji="0" lang="en-US" sz="1400" b="0" u="none" strike="noStrike" cap="none" normalizeH="0" baseline="0" noProof="0">
                          <a:ln>
                            <a:noFill/>
                          </a:ln>
                          <a:solidFill>
                            <a:schemeClr val="tx1"/>
                          </a:solidFill>
                          <a:effectLst/>
                          <a:latin typeface="+mn-lt"/>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a:ln>
                            <a:noFill/>
                          </a:ln>
                          <a:solidFill>
                            <a:schemeClr val="tx1"/>
                          </a:solidFill>
                          <a:effectLst/>
                          <a:latin typeface="+mn-lt"/>
                        </a:rPr>
                        <a:t>25°C Brookfield #3 @ 6 rpm</a:t>
                      </a:r>
                      <a:endParaRPr kumimoji="0" lang="en-US" sz="1400" b="0" i="0" u="none" strike="noStrike" cap="none" normalizeH="0" baseline="0" noProof="0">
                        <a:ln>
                          <a:noFill/>
                        </a:ln>
                        <a:solidFill>
                          <a:schemeClr val="tx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8.000 – 12.000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(Test Lot = 10.200)</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900 – 2.200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(Test Lot = 1.500)</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7.000 – 11.000</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(Test Lot = 11.500)</a:t>
                      </a:r>
                      <a:endParaRPr kumimoji="0" lang="en-US" sz="1400" b="0" i="0" u="none" strike="noStrike" cap="none" normalizeH="0" baseline="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0">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u="none" strike="noStrike" cap="none" normalizeH="0" baseline="0" noProof="0" dirty="0">
                          <a:ln>
                            <a:noFill/>
                          </a:ln>
                          <a:solidFill>
                            <a:schemeClr val="tx1"/>
                          </a:solidFill>
                          <a:effectLst/>
                          <a:latin typeface="+mn-lt"/>
                        </a:rPr>
                        <a:t>Molecular Weight</a:t>
                      </a:r>
                      <a:endParaRPr kumimoji="0" lang="en-US" sz="1400" b="0" i="0" u="none" strike="noStrike" cap="none" normalizeH="0" baseline="0" noProof="0" dirty="0">
                        <a:ln>
                          <a:noFill/>
                        </a:ln>
                        <a:solidFill>
                          <a:schemeClr val="tx1"/>
                        </a:solidFill>
                        <a:effectLst/>
                        <a:latin typeface="+mn-lt"/>
                        <a:cs typeface="Arial" charset="0"/>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9B0EA"/>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1.5 x 10</a:t>
                      </a:r>
                      <a:r>
                        <a:rPr kumimoji="0" lang="en-US" sz="1400" u="none" strike="noStrike" cap="none" normalizeH="0" baseline="30000" noProof="0">
                          <a:ln>
                            <a:noFill/>
                          </a:ln>
                          <a:solidFill>
                            <a:schemeClr val="tx1"/>
                          </a:solidFill>
                          <a:effectLst/>
                          <a:latin typeface="+mn-lt"/>
                          <a:sym typeface="Wingdings" pitchFamily="2" charset="2"/>
                        </a:rPr>
                        <a:t>5</a:t>
                      </a:r>
                      <a:endParaRPr kumimoji="0" lang="en-US" sz="1400" b="0" i="0" u="none" strike="noStrike" cap="none" normalizeH="0" baseline="3000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a:ln>
                            <a:noFill/>
                          </a:ln>
                          <a:solidFill>
                            <a:schemeClr val="tx1"/>
                          </a:solidFill>
                          <a:effectLst/>
                          <a:latin typeface="+mn-lt"/>
                          <a:sym typeface="Wingdings" pitchFamily="2" charset="2"/>
                        </a:rPr>
                        <a:t>0.8 – 1.2 x 10</a:t>
                      </a:r>
                      <a:r>
                        <a:rPr kumimoji="0" lang="en-US" sz="1400" u="none" strike="noStrike" cap="none" normalizeH="0" baseline="30000" noProof="0">
                          <a:ln>
                            <a:noFill/>
                          </a:ln>
                          <a:solidFill>
                            <a:schemeClr val="tx1"/>
                          </a:solidFill>
                          <a:effectLst/>
                          <a:latin typeface="+mn-lt"/>
                          <a:sym typeface="Wingdings" pitchFamily="2" charset="2"/>
                        </a:rPr>
                        <a:t>5</a:t>
                      </a:r>
                      <a:endParaRPr kumimoji="0" lang="en-US" sz="1400" b="0" i="0" u="none" strike="noStrike" cap="none" normalizeH="0" baseline="30000" noProof="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tc>
                  <a:txBody>
                    <a:bodyPr/>
                    <a:lstStyle>
                      <a:lvl1pPr marL="0" algn="l" defTabSz="914400" rtl="0" eaLnBrk="1" latinLnBrk="0" hangingPunct="1">
                        <a:defRPr sz="1800" kern="1200">
                          <a:solidFill>
                            <a:schemeClr val="lt1"/>
                          </a:solidFill>
                          <a:latin typeface="Trebuchet MS"/>
                          <a:cs typeface="Arial"/>
                        </a:defRPr>
                      </a:lvl1pPr>
                      <a:lvl2pPr marL="457200" algn="l" defTabSz="914400" rtl="0" eaLnBrk="1" latinLnBrk="0" hangingPunct="1">
                        <a:defRPr sz="1800" kern="1200">
                          <a:solidFill>
                            <a:schemeClr val="lt1"/>
                          </a:solidFill>
                          <a:latin typeface="Trebuchet MS"/>
                          <a:cs typeface="Arial"/>
                        </a:defRPr>
                      </a:lvl2pPr>
                      <a:lvl3pPr marL="914400" algn="l" defTabSz="914400" rtl="0" eaLnBrk="1" latinLnBrk="0" hangingPunct="1">
                        <a:defRPr sz="1800" kern="1200">
                          <a:solidFill>
                            <a:schemeClr val="lt1"/>
                          </a:solidFill>
                          <a:latin typeface="Trebuchet MS"/>
                          <a:cs typeface="Arial"/>
                        </a:defRPr>
                      </a:lvl3pPr>
                      <a:lvl4pPr marL="1371600" algn="l" defTabSz="914400" rtl="0" eaLnBrk="1" latinLnBrk="0" hangingPunct="1">
                        <a:defRPr sz="1800" kern="1200">
                          <a:solidFill>
                            <a:schemeClr val="lt1"/>
                          </a:solidFill>
                          <a:latin typeface="Trebuchet MS"/>
                          <a:cs typeface="Arial"/>
                        </a:defRPr>
                      </a:lvl4pPr>
                      <a:lvl5pPr marL="1828800" algn="l" defTabSz="914400" rtl="0" eaLnBrk="1" latinLnBrk="0" hangingPunct="1">
                        <a:defRPr sz="1800" kern="1200">
                          <a:solidFill>
                            <a:schemeClr val="lt1"/>
                          </a:solidFill>
                          <a:latin typeface="Trebuchet MS"/>
                          <a:cs typeface="Arial"/>
                        </a:defRPr>
                      </a:lvl5pPr>
                      <a:lvl6pPr marL="2286000" algn="l" defTabSz="914400" rtl="0" eaLnBrk="1" latinLnBrk="0" hangingPunct="1">
                        <a:defRPr sz="1800" kern="1200">
                          <a:solidFill>
                            <a:schemeClr val="lt1"/>
                          </a:solidFill>
                          <a:latin typeface="Trebuchet MS"/>
                          <a:cs typeface="Arial"/>
                        </a:defRPr>
                      </a:lvl6pPr>
                      <a:lvl7pPr marL="2743200" algn="l" defTabSz="914400" rtl="0" eaLnBrk="1" latinLnBrk="0" hangingPunct="1">
                        <a:defRPr sz="1800" kern="1200">
                          <a:solidFill>
                            <a:schemeClr val="lt1"/>
                          </a:solidFill>
                          <a:latin typeface="Trebuchet MS"/>
                          <a:cs typeface="Arial"/>
                        </a:defRPr>
                      </a:lvl7pPr>
                      <a:lvl8pPr marL="3200400" algn="l" defTabSz="914400" rtl="0" eaLnBrk="1" latinLnBrk="0" hangingPunct="1">
                        <a:defRPr sz="1800" kern="1200">
                          <a:solidFill>
                            <a:schemeClr val="lt1"/>
                          </a:solidFill>
                          <a:latin typeface="Trebuchet MS"/>
                          <a:cs typeface="Arial"/>
                        </a:defRPr>
                      </a:lvl8pPr>
                      <a:lvl9pPr marL="3657600" algn="l" defTabSz="914400" rtl="0" eaLnBrk="1" latinLnBrk="0" hangingPunct="1">
                        <a:defRPr sz="1800" kern="1200">
                          <a:solidFill>
                            <a:schemeClr val="lt1"/>
                          </a:solidFill>
                          <a:latin typeface="Trebuchet MS"/>
                          <a:cs typeface="Arial"/>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u="none" strike="noStrike" cap="none" normalizeH="0" baseline="0" noProof="0" dirty="0">
                          <a:ln>
                            <a:noFill/>
                          </a:ln>
                          <a:solidFill>
                            <a:schemeClr val="tx1"/>
                          </a:solidFill>
                          <a:effectLst/>
                          <a:latin typeface="+mn-lt"/>
                          <a:sym typeface="Wingdings" pitchFamily="2" charset="2"/>
                        </a:rPr>
                        <a:t>N .A</a:t>
                      </a:r>
                      <a:endParaRPr kumimoji="0" lang="en-US" sz="1400" b="0" i="0" u="none" strike="noStrike" cap="none" normalizeH="0" baseline="0" noProof="0" dirty="0">
                        <a:ln>
                          <a:noFill/>
                        </a:ln>
                        <a:solidFill>
                          <a:schemeClr val="tx1"/>
                        </a:solidFill>
                        <a:effectLst/>
                        <a:latin typeface="+mn-lt"/>
                        <a:cs typeface="Arial" charset="0"/>
                        <a:sym typeface="Wingdings" pitchFamily="2" charset="2"/>
                      </a:endParaRPr>
                    </a:p>
                  </a:txBody>
                  <a:tcPr marL="59617" marR="59617" marT="29815" marB="29815"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0F0F0"/>
                    </a:solidFill>
                  </a:tcPr>
                </a:tc>
                <a:extLst>
                  <a:ext uri="{0D108BD9-81ED-4DB2-BD59-A6C34878D82A}">
                    <a16:rowId xmlns:a16="http://schemas.microsoft.com/office/drawing/2014/main" val="10007"/>
                  </a:ext>
                </a:extLst>
              </a:tr>
            </a:tbl>
          </a:graphicData>
        </a:graphic>
      </p:graphicFrame>
      <p:sp>
        <p:nvSpPr>
          <p:cNvPr id="13" name="Abgerundetes Rechteck 15">
            <a:extLst>
              <a:ext uri="{FF2B5EF4-FFF2-40B4-BE49-F238E27FC236}">
                <a16:creationId xmlns:a16="http://schemas.microsoft.com/office/drawing/2014/main" id="{BBB27FAF-770C-D82B-8F8D-659C967026B0}"/>
              </a:ext>
            </a:extLst>
          </p:cNvPr>
          <p:cNvSpPr>
            <a:spLocks noChangeArrowheads="1"/>
          </p:cNvSpPr>
          <p:nvPr/>
        </p:nvSpPr>
        <p:spPr bwMode="auto">
          <a:xfrm>
            <a:off x="5974556" y="3486150"/>
            <a:ext cx="2933700" cy="406400"/>
          </a:xfrm>
          <a:prstGeom prst="roundRect">
            <a:avLst>
              <a:gd name="adj" fmla="val 16667"/>
            </a:avLst>
          </a:prstGeom>
          <a:noFill/>
          <a:ln w="19050" algn="ctr">
            <a:solidFill>
              <a:srgbClr val="58166D"/>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dirty="0">
              <a:ln>
                <a:noFill/>
              </a:ln>
              <a:solidFill>
                <a:srgbClr val="000000"/>
              </a:solidFill>
              <a:effectLst/>
              <a:uLnTx/>
              <a:uFillTx/>
              <a:latin typeface="Trebuchet MS" pitchFamily="34" charset="0"/>
              <a:cs typeface="Arial" charset="0"/>
            </a:endParaRPr>
          </a:p>
        </p:txBody>
      </p:sp>
      <p:sp>
        <p:nvSpPr>
          <p:cNvPr id="14" name="Abgerundetes Rechteck 15">
            <a:extLst>
              <a:ext uri="{FF2B5EF4-FFF2-40B4-BE49-F238E27FC236}">
                <a16:creationId xmlns:a16="http://schemas.microsoft.com/office/drawing/2014/main" id="{83B06715-349F-568A-B534-2032BE012CD5}"/>
              </a:ext>
            </a:extLst>
          </p:cNvPr>
          <p:cNvSpPr>
            <a:spLocks noChangeArrowheads="1"/>
          </p:cNvSpPr>
          <p:nvPr/>
        </p:nvSpPr>
        <p:spPr bwMode="auto">
          <a:xfrm>
            <a:off x="3771900" y="4711346"/>
            <a:ext cx="5136356" cy="234950"/>
          </a:xfrm>
          <a:prstGeom prst="roundRect">
            <a:avLst>
              <a:gd name="adj" fmla="val 16667"/>
            </a:avLst>
          </a:prstGeom>
          <a:noFill/>
          <a:ln w="19050" algn="ctr">
            <a:solidFill>
              <a:srgbClr val="58166D"/>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dirty="0">
              <a:ln>
                <a:noFill/>
              </a:ln>
              <a:solidFill>
                <a:srgbClr val="000000"/>
              </a:solidFill>
              <a:effectLst/>
              <a:uLnTx/>
              <a:uFillTx/>
              <a:latin typeface="Trebuchet MS" pitchFamily="34" charset="0"/>
              <a:cs typeface="Arial" charset="0"/>
            </a:endParaRPr>
          </a:p>
        </p:txBody>
      </p:sp>
      <p:sp>
        <p:nvSpPr>
          <p:cNvPr id="15" name="Abgerundetes Rechteck 15">
            <a:extLst>
              <a:ext uri="{FF2B5EF4-FFF2-40B4-BE49-F238E27FC236}">
                <a16:creationId xmlns:a16="http://schemas.microsoft.com/office/drawing/2014/main" id="{9D2A37E7-A1F7-3A70-404D-143D09F6E352}"/>
              </a:ext>
            </a:extLst>
          </p:cNvPr>
          <p:cNvSpPr>
            <a:spLocks noChangeArrowheads="1"/>
          </p:cNvSpPr>
          <p:nvPr/>
        </p:nvSpPr>
        <p:spPr bwMode="auto">
          <a:xfrm>
            <a:off x="5974556" y="5269969"/>
            <a:ext cx="2933700" cy="406400"/>
          </a:xfrm>
          <a:prstGeom prst="roundRect">
            <a:avLst>
              <a:gd name="adj" fmla="val 16667"/>
            </a:avLst>
          </a:prstGeom>
          <a:noFill/>
          <a:ln w="19050" algn="ctr">
            <a:solidFill>
              <a:srgbClr val="58166D"/>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dirty="0">
              <a:ln>
                <a:noFill/>
              </a:ln>
              <a:solidFill>
                <a:srgbClr val="000000"/>
              </a:solidFill>
              <a:effectLst/>
              <a:uLnTx/>
              <a:uFillTx/>
              <a:latin typeface="Trebuchet MS" pitchFamily="34" charset="0"/>
              <a:cs typeface="Arial" charset="0"/>
            </a:endParaRPr>
          </a:p>
        </p:txBody>
      </p:sp>
      <p:sp>
        <p:nvSpPr>
          <p:cNvPr id="16" name="Abgerundetes Rechteck 15">
            <a:extLst>
              <a:ext uri="{FF2B5EF4-FFF2-40B4-BE49-F238E27FC236}">
                <a16:creationId xmlns:a16="http://schemas.microsoft.com/office/drawing/2014/main" id="{5D6C1293-C90C-E57E-4501-537A11CFE1E5}"/>
              </a:ext>
            </a:extLst>
          </p:cNvPr>
          <p:cNvSpPr>
            <a:spLocks noChangeArrowheads="1"/>
          </p:cNvSpPr>
          <p:nvPr/>
        </p:nvSpPr>
        <p:spPr bwMode="auto">
          <a:xfrm>
            <a:off x="5974556" y="5746043"/>
            <a:ext cx="2933700" cy="234000"/>
          </a:xfrm>
          <a:prstGeom prst="roundRect">
            <a:avLst>
              <a:gd name="adj" fmla="val 16667"/>
            </a:avLst>
          </a:prstGeom>
          <a:noFill/>
          <a:ln w="19050" algn="ctr">
            <a:solidFill>
              <a:srgbClr val="58166D"/>
            </a:solidFill>
            <a:prstDash val="sysDash"/>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dirty="0">
              <a:ln>
                <a:noFill/>
              </a:ln>
              <a:solidFill>
                <a:srgbClr val="000000"/>
              </a:solidFill>
              <a:effectLst/>
              <a:uLnTx/>
              <a:uFillTx/>
              <a:latin typeface="Trebuchet MS" pitchFamily="34" charset="0"/>
              <a:cs typeface="Arial" charset="0"/>
            </a:endParaRPr>
          </a:p>
        </p:txBody>
      </p:sp>
    </p:spTree>
    <p:extLst>
      <p:ext uri="{BB962C8B-B14F-4D97-AF65-F5344CB8AC3E}">
        <p14:creationId xmlns:p14="http://schemas.microsoft.com/office/powerpoint/2010/main" val="1628397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2A2B69-BD67-16B5-0F86-E91A0D04878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48E2C3C-930E-AA1D-C675-A6005CF9A787}"/>
              </a:ext>
            </a:extLst>
          </p:cNvPr>
          <p:cNvSpPr>
            <a:spLocks noGrp="1"/>
          </p:cNvSpPr>
          <p:nvPr>
            <p:ph type="body" idx="11"/>
          </p:nvPr>
        </p:nvSpPr>
        <p:spPr/>
        <p:txBody>
          <a:bodyPr anchor="t"/>
          <a:lstStyle/>
          <a:p>
            <a:r>
              <a:rPr lang="en-US"/>
              <a:t>Formulation concepts</a:t>
            </a:r>
          </a:p>
          <a:p>
            <a:endParaRPr lang="en-US"/>
          </a:p>
        </p:txBody>
      </p:sp>
      <p:sp>
        <p:nvSpPr>
          <p:cNvPr id="5" name="Title 4">
            <a:extLst>
              <a:ext uri="{FF2B5EF4-FFF2-40B4-BE49-F238E27FC236}">
                <a16:creationId xmlns:a16="http://schemas.microsoft.com/office/drawing/2014/main" id="{F560A396-0454-3657-B8FD-2E18D7938040}"/>
              </a:ext>
            </a:extLst>
          </p:cNvPr>
          <p:cNvSpPr>
            <a:spLocks noGrp="1"/>
          </p:cNvSpPr>
          <p:nvPr>
            <p:ph type="title"/>
          </p:nvPr>
        </p:nvSpPr>
        <p:spPr/>
        <p:txBody>
          <a:bodyPr/>
          <a:lstStyle/>
          <a:p>
            <a:r>
              <a:rPr lang="en-US"/>
              <a:t>TILAMAR</a:t>
            </a:r>
            <a:r>
              <a:rPr lang="en-US" b="0"/>
              <a:t>®</a:t>
            </a:r>
            <a:r>
              <a:rPr lang="en-US"/>
              <a:t> </a:t>
            </a:r>
            <a:r>
              <a:rPr lang="en-US" i="1"/>
              <a:t>Quat</a:t>
            </a:r>
            <a:r>
              <a:rPr lang="en-US"/>
              <a:t> 640</a:t>
            </a:r>
            <a:br>
              <a:rPr lang="en-US"/>
            </a:br>
            <a:endParaRPr lang="en-US"/>
          </a:p>
        </p:txBody>
      </p:sp>
      <p:graphicFrame>
        <p:nvGraphicFramePr>
          <p:cNvPr id="9" name="Group 45">
            <a:extLst>
              <a:ext uri="{FF2B5EF4-FFF2-40B4-BE49-F238E27FC236}">
                <a16:creationId xmlns:a16="http://schemas.microsoft.com/office/drawing/2014/main" id="{04E7E5AC-FF69-AB94-49B1-79DD5D1237EC}"/>
              </a:ext>
            </a:extLst>
          </p:cNvPr>
          <p:cNvGraphicFramePr>
            <a:graphicFrameLocks noGrp="1"/>
          </p:cNvGraphicFramePr>
          <p:nvPr>
            <p:extLst>
              <p:ext uri="{D42A27DB-BD31-4B8C-83A1-F6EECF244321}">
                <p14:modId xmlns:p14="http://schemas.microsoft.com/office/powerpoint/2010/main" val="3089696529"/>
              </p:ext>
            </p:extLst>
          </p:nvPr>
        </p:nvGraphicFramePr>
        <p:xfrm>
          <a:off x="302398" y="1593321"/>
          <a:ext cx="11589565" cy="4318668"/>
        </p:xfrm>
        <a:graphic>
          <a:graphicData uri="http://schemas.openxmlformats.org/drawingml/2006/table">
            <a:tbl>
              <a:tblPr firstRow="1" bandRow="1">
                <a:tableStyleId>{1FECB4D8-DB02-4DC6-A0A2-4F2EBAE1DC90}</a:tableStyleId>
              </a:tblPr>
              <a:tblGrid>
                <a:gridCol w="2387078">
                  <a:extLst>
                    <a:ext uri="{9D8B030D-6E8A-4147-A177-3AD203B41FA5}">
                      <a16:colId xmlns:a16="http://schemas.microsoft.com/office/drawing/2014/main" val="20000"/>
                    </a:ext>
                  </a:extLst>
                </a:gridCol>
                <a:gridCol w="940465">
                  <a:extLst>
                    <a:ext uri="{9D8B030D-6E8A-4147-A177-3AD203B41FA5}">
                      <a16:colId xmlns:a16="http://schemas.microsoft.com/office/drawing/2014/main" val="20001"/>
                    </a:ext>
                  </a:extLst>
                </a:gridCol>
                <a:gridCol w="3120137">
                  <a:extLst>
                    <a:ext uri="{9D8B030D-6E8A-4147-A177-3AD203B41FA5}">
                      <a16:colId xmlns:a16="http://schemas.microsoft.com/office/drawing/2014/main" val="20002"/>
                    </a:ext>
                  </a:extLst>
                </a:gridCol>
                <a:gridCol w="792675">
                  <a:extLst>
                    <a:ext uri="{9D8B030D-6E8A-4147-A177-3AD203B41FA5}">
                      <a16:colId xmlns:a16="http://schemas.microsoft.com/office/drawing/2014/main" val="1336958717"/>
                    </a:ext>
                  </a:extLst>
                </a:gridCol>
                <a:gridCol w="3556399">
                  <a:extLst>
                    <a:ext uri="{9D8B030D-6E8A-4147-A177-3AD203B41FA5}">
                      <a16:colId xmlns:a16="http://schemas.microsoft.com/office/drawing/2014/main" val="1059664469"/>
                    </a:ext>
                  </a:extLst>
                </a:gridCol>
                <a:gridCol w="792811">
                  <a:extLst>
                    <a:ext uri="{9D8B030D-6E8A-4147-A177-3AD203B41FA5}">
                      <a16:colId xmlns:a16="http://schemas.microsoft.com/office/drawing/2014/main" val="2129983607"/>
                    </a:ext>
                  </a:extLst>
                </a:gridCol>
              </a:tblGrid>
              <a:tr h="303631">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a:ln>
                            <a:noFill/>
                          </a:ln>
                          <a:solidFill>
                            <a:schemeClr val="bg1"/>
                          </a:solidFill>
                          <a:effectLst/>
                          <a:latin typeface="+mj-lt"/>
                        </a:rPr>
                        <a:t>Shampoo</a:t>
                      </a:r>
                      <a:endParaRPr kumimoji="0" lang="en-US" sz="1600" b="1"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dirty="0" err="1">
                          <a:ln>
                            <a:noFill/>
                          </a:ln>
                          <a:solidFill>
                            <a:schemeClr val="bg1"/>
                          </a:solidFill>
                          <a:effectLst/>
                          <a:latin typeface="+mj-lt"/>
                        </a:rPr>
                        <a:t>wt</a:t>
                      </a:r>
                      <a:r>
                        <a:rPr kumimoji="0" lang="en-US" sz="1600" b="1" u="none" strike="noStrike" cap="none" normalizeH="0" baseline="0" noProof="0" dirty="0">
                          <a:ln>
                            <a:noFill/>
                          </a:ln>
                          <a:solidFill>
                            <a:schemeClr val="bg1"/>
                          </a:solidFill>
                          <a:effectLst/>
                          <a:latin typeface="+mj-lt"/>
                        </a:rPr>
                        <a:t>-%</a:t>
                      </a:r>
                      <a:endParaRPr kumimoji="0" lang="en-US" sz="1600" b="1"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dirty="0">
                          <a:ln>
                            <a:noFill/>
                          </a:ln>
                          <a:solidFill>
                            <a:schemeClr val="bg1"/>
                          </a:solidFill>
                          <a:effectLst/>
                          <a:latin typeface="+mj-lt"/>
                        </a:rPr>
                        <a:t>Conditioner</a:t>
                      </a:r>
                      <a:endParaRPr kumimoji="0" lang="en-US" sz="1600" b="1"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dirty="0" err="1">
                          <a:ln>
                            <a:noFill/>
                          </a:ln>
                          <a:solidFill>
                            <a:schemeClr val="bg1"/>
                          </a:solidFill>
                          <a:effectLst/>
                          <a:latin typeface="+mj-lt"/>
                        </a:rPr>
                        <a:t>wt</a:t>
                      </a:r>
                      <a:r>
                        <a:rPr kumimoji="0" lang="en-US" sz="1600" b="1" u="none" strike="noStrike" cap="none" normalizeH="0" baseline="0" noProof="0" dirty="0">
                          <a:ln>
                            <a:noFill/>
                          </a:ln>
                          <a:solidFill>
                            <a:schemeClr val="bg1"/>
                          </a:solidFill>
                          <a:effectLst/>
                          <a:latin typeface="+mj-lt"/>
                        </a:rPr>
                        <a:t>-%</a:t>
                      </a:r>
                      <a:endParaRPr kumimoji="0" lang="en-US" sz="1600" b="1"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dirty="0">
                          <a:ln>
                            <a:noFill/>
                          </a:ln>
                          <a:solidFill>
                            <a:schemeClr val="bg1"/>
                          </a:solidFill>
                          <a:effectLst/>
                          <a:latin typeface="+mj-lt"/>
                        </a:rPr>
                        <a:t>Color cream</a:t>
                      </a:r>
                      <a:endParaRPr kumimoji="0" lang="en-US" sz="1600" b="1"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dirty="0" err="1">
                          <a:ln>
                            <a:noFill/>
                          </a:ln>
                          <a:solidFill>
                            <a:schemeClr val="bg1"/>
                          </a:solidFill>
                          <a:effectLst/>
                          <a:latin typeface="+mj-lt"/>
                        </a:rPr>
                        <a:t>wt</a:t>
                      </a:r>
                      <a:r>
                        <a:rPr kumimoji="0" lang="en-US" sz="1600" b="1" u="none" strike="noStrike" cap="none" normalizeH="0" baseline="0" noProof="0" dirty="0">
                          <a:ln>
                            <a:noFill/>
                          </a:ln>
                          <a:solidFill>
                            <a:schemeClr val="bg1"/>
                          </a:solidFill>
                          <a:effectLst/>
                          <a:latin typeface="+mj-lt"/>
                        </a:rPr>
                        <a:t>-%</a:t>
                      </a:r>
                      <a:endParaRPr kumimoji="0" lang="en-US" sz="1600" b="1"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extLst>
                  <a:ext uri="{0D108BD9-81ED-4DB2-BD59-A6C34878D82A}">
                    <a16:rowId xmlns:a16="http://schemas.microsoft.com/office/drawing/2014/main" val="10000"/>
                  </a:ext>
                </a:extLst>
              </a:tr>
              <a:tr h="443369">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defRPr/>
                      </a:pPr>
                      <a:r>
                        <a:rPr kumimoji="0" lang="en-US" sz="1600" b="0" u="none" strike="noStrike" kern="1200" cap="none" normalizeH="0" baseline="0">
                          <a:ln>
                            <a:noFill/>
                          </a:ln>
                          <a:solidFill>
                            <a:schemeClr val="bg1"/>
                          </a:solidFill>
                          <a:effectLst/>
                          <a:latin typeface="+mj-lt"/>
                          <a:ea typeface="+mn-ea"/>
                          <a:cs typeface="Arial"/>
                        </a:rPr>
                        <a:t>Sodium </a:t>
                      </a:r>
                      <a:r>
                        <a:rPr kumimoji="0" lang="en-US" sz="1600" b="0" u="none" strike="noStrike" kern="1200" cap="none" normalizeH="0" baseline="0" err="1">
                          <a:ln>
                            <a:noFill/>
                          </a:ln>
                          <a:solidFill>
                            <a:schemeClr val="bg1"/>
                          </a:solidFill>
                          <a:effectLst/>
                          <a:latin typeface="+mj-lt"/>
                          <a:ea typeface="+mn-ea"/>
                          <a:cs typeface="Arial"/>
                        </a:rPr>
                        <a:t>laureth</a:t>
                      </a:r>
                      <a:r>
                        <a:rPr kumimoji="0" lang="en-US" sz="1600" b="0" u="none" strike="noStrike" kern="1200" cap="none" normalizeH="0" baseline="0">
                          <a:ln>
                            <a:noFill/>
                          </a:ln>
                          <a:solidFill>
                            <a:schemeClr val="bg1"/>
                          </a:solidFill>
                          <a:effectLst/>
                          <a:latin typeface="+mj-lt"/>
                          <a:ea typeface="+mn-ea"/>
                          <a:cs typeface="Arial"/>
                        </a:rPr>
                        <a:t> sulfate</a:t>
                      </a:r>
                      <a:endParaRPr kumimoji="0" lang="en-US" sz="1600" b="0" u="none" strike="noStrike" kern="1200" cap="none" normalizeH="0" baseline="0" noProof="0">
                        <a:ln>
                          <a:noFill/>
                        </a:ln>
                        <a:solidFill>
                          <a:schemeClr val="bg1"/>
                        </a:solidFill>
                        <a:effectLst/>
                        <a:latin typeface="+mj-lt"/>
                        <a:ea typeface="+mn-ea"/>
                        <a:cs typeface="Arial"/>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16</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err="1">
                          <a:ln>
                            <a:noFill/>
                          </a:ln>
                          <a:solidFill>
                            <a:schemeClr val="bg1"/>
                          </a:solidFill>
                          <a:effectLst/>
                          <a:latin typeface="+mj-lt"/>
                        </a:rPr>
                        <a:t>Cetearyl</a:t>
                      </a:r>
                      <a:r>
                        <a:rPr kumimoji="0" lang="en-US" sz="1600" b="0" u="none" strike="noStrike" cap="none" normalizeH="0" baseline="0" noProof="0">
                          <a:ln>
                            <a:noFill/>
                          </a:ln>
                          <a:solidFill>
                            <a:schemeClr val="bg1"/>
                          </a:solidFill>
                          <a:effectLst/>
                          <a:latin typeface="+mj-lt"/>
                        </a:rPr>
                        <a:t> alcohol</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err="1">
                          <a:ln>
                            <a:noFill/>
                          </a:ln>
                          <a:solidFill>
                            <a:schemeClr val="bg1"/>
                          </a:solidFill>
                          <a:effectLst/>
                          <a:latin typeface="+mj-lt"/>
                        </a:rPr>
                        <a:t>Cetearyl</a:t>
                      </a:r>
                      <a:r>
                        <a:rPr kumimoji="0" lang="en-US" sz="1600" b="0" u="none" strike="noStrike" cap="none" normalizeH="0" baseline="0" noProof="0">
                          <a:ln>
                            <a:noFill/>
                          </a:ln>
                          <a:solidFill>
                            <a:schemeClr val="bg1"/>
                          </a:solidFill>
                          <a:effectLst/>
                          <a:latin typeface="+mj-lt"/>
                        </a:rPr>
                        <a:t> alcohol</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10</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1"/>
                  </a:ext>
                </a:extLst>
              </a:tr>
              <a:tr h="77529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defRPr/>
                      </a:pPr>
                      <a:r>
                        <a:rPr kumimoji="0" lang="en-US" sz="1600" b="0" u="none" strike="noStrike" kern="1200" cap="none" normalizeH="0" baseline="0" err="1">
                          <a:ln>
                            <a:noFill/>
                          </a:ln>
                          <a:solidFill>
                            <a:schemeClr val="bg1"/>
                          </a:solidFill>
                          <a:effectLst/>
                          <a:latin typeface="+mj-lt"/>
                          <a:ea typeface="+mn-ea"/>
                          <a:cs typeface="Arial"/>
                        </a:rPr>
                        <a:t>Cocamidopropyl</a:t>
                      </a:r>
                      <a:r>
                        <a:rPr kumimoji="0" lang="en-US" sz="1600" b="0" u="none" strike="noStrike" kern="1200" cap="none" normalizeH="0" baseline="0">
                          <a:ln>
                            <a:noFill/>
                          </a:ln>
                          <a:solidFill>
                            <a:schemeClr val="bg1"/>
                          </a:solidFill>
                          <a:effectLst/>
                          <a:latin typeface="+mj-lt"/>
                          <a:ea typeface="+mn-ea"/>
                          <a:cs typeface="Arial"/>
                        </a:rPr>
                        <a:t> betaine</a:t>
                      </a: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15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err="1">
                          <a:ln>
                            <a:noFill/>
                          </a:ln>
                          <a:solidFill>
                            <a:schemeClr val="bg1"/>
                          </a:solidFill>
                          <a:effectLst/>
                          <a:latin typeface="+mj-lt"/>
                        </a:rPr>
                        <a:t>Cetyl</a:t>
                      </a:r>
                      <a:r>
                        <a:rPr kumimoji="0" lang="en-US" sz="1600" b="0" u="none" strike="noStrike" cap="none" normalizeH="0" baseline="0" noProof="0">
                          <a:ln>
                            <a:noFill/>
                          </a:ln>
                          <a:solidFill>
                            <a:schemeClr val="bg1"/>
                          </a:solidFill>
                          <a:effectLst/>
                          <a:latin typeface="+mj-lt"/>
                        </a:rPr>
                        <a:t> </a:t>
                      </a:r>
                      <a:r>
                        <a:rPr kumimoji="0" lang="en-US" sz="1600" b="0" u="none" strike="noStrike" cap="none" normalizeH="0" baseline="0" noProof="0" err="1">
                          <a:ln>
                            <a:noFill/>
                          </a:ln>
                          <a:solidFill>
                            <a:schemeClr val="bg1"/>
                          </a:solidFill>
                          <a:effectLst/>
                          <a:latin typeface="+mj-lt"/>
                        </a:rPr>
                        <a:t>trimonium</a:t>
                      </a:r>
                      <a:r>
                        <a:rPr kumimoji="0" lang="en-US" sz="1600" b="0" u="none" strike="noStrike" cap="none" normalizeH="0" baseline="0" noProof="0">
                          <a:ln>
                            <a:noFill/>
                          </a:ln>
                          <a:solidFill>
                            <a:schemeClr val="bg1"/>
                          </a:solidFill>
                          <a:effectLst/>
                          <a:latin typeface="+mj-lt"/>
                        </a:rPr>
                        <a:t> chloride, Isopropyl alcohol</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1</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br>
                        <a:rPr kumimoji="0" lang="en-US" sz="1600" b="0" u="none" strike="noStrike" cap="none" normalizeH="0" baseline="0" noProof="0">
                          <a:ln>
                            <a:noFill/>
                          </a:ln>
                          <a:solidFill>
                            <a:schemeClr val="bg1"/>
                          </a:solidFill>
                          <a:effectLst/>
                          <a:latin typeface="+mj-lt"/>
                        </a:rPr>
                      </a:br>
                      <a:r>
                        <a:rPr kumimoji="0" lang="en-US" sz="1600" b="0" u="none" strike="noStrike" cap="none" normalizeH="0" baseline="0" noProof="0">
                          <a:ln>
                            <a:noFill/>
                          </a:ln>
                          <a:solidFill>
                            <a:schemeClr val="bg1"/>
                          </a:solidFill>
                          <a:effectLst/>
                          <a:latin typeface="+mj-lt"/>
                        </a:rPr>
                        <a:t>Glyceryl stearate SE</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2.5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r h="465566">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kern="1200" cap="none" normalizeH="0" baseline="0">
                          <a:ln>
                            <a:noFill/>
                          </a:ln>
                          <a:solidFill>
                            <a:schemeClr val="bg1"/>
                          </a:solidFill>
                          <a:effectLst/>
                          <a:latin typeface="+mj-lt"/>
                          <a:ea typeface="+mn-ea"/>
                          <a:cs typeface="Arial"/>
                        </a:rPr>
                        <a:t>Disodium </a:t>
                      </a:r>
                      <a:r>
                        <a:rPr kumimoji="0" lang="en-US" sz="1600" b="0" u="none" strike="noStrike" kern="1200" cap="none" normalizeH="0" baseline="0" err="1">
                          <a:ln>
                            <a:noFill/>
                          </a:ln>
                          <a:solidFill>
                            <a:schemeClr val="bg1"/>
                          </a:solidFill>
                          <a:effectLst/>
                          <a:latin typeface="+mj-lt"/>
                          <a:ea typeface="+mn-ea"/>
                          <a:cs typeface="Arial"/>
                        </a:rPr>
                        <a:t>cocoamphodiacetate</a:t>
                      </a:r>
                      <a:endParaRPr kumimoji="0" lang="en-US" sz="1600" b="0" u="none" strike="noStrike" kern="1200" cap="none" normalizeH="0" baseline="0" noProof="0">
                        <a:ln>
                          <a:noFill/>
                        </a:ln>
                        <a:solidFill>
                          <a:schemeClr val="bg1"/>
                        </a:solidFill>
                        <a:effectLst/>
                        <a:latin typeface="+mj-lt"/>
                        <a:ea typeface="+mn-ea"/>
                        <a:cs typeface="Arial"/>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Ceteareth-25</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2.0</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3"/>
                  </a:ext>
                </a:extLst>
              </a:tr>
              <a:tr h="303631">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rPr>
                        <a:t>Preservative</a:t>
                      </a: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0.7</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Ethanolamine</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4"/>
                  </a:ext>
                </a:extLst>
              </a:tr>
              <a:tr h="303631">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kern="1200" cap="none" normalizeH="0" baseline="0">
                          <a:ln>
                            <a:noFill/>
                          </a:ln>
                          <a:solidFill>
                            <a:schemeClr val="bg1"/>
                          </a:solidFill>
                          <a:effectLst/>
                          <a:latin typeface="+mj-lt"/>
                          <a:ea typeface="+mn-ea"/>
                          <a:cs typeface="Arial"/>
                        </a:rPr>
                        <a:t>INCI : CI 26100</a:t>
                      </a:r>
                      <a:endParaRPr kumimoji="0" lang="en-US" sz="1600" b="0" u="none" strike="noStrike" kern="1200" cap="none" normalizeH="0" baseline="0" noProof="0">
                        <a:ln>
                          <a:noFill/>
                        </a:ln>
                        <a:solidFill>
                          <a:schemeClr val="bg1"/>
                        </a:solidFill>
                        <a:effectLst/>
                        <a:latin typeface="+mj-lt"/>
                        <a:ea typeface="+mn-ea"/>
                        <a:cs typeface="Arial"/>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0.015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5"/>
                  </a:ext>
                </a:extLst>
              </a:tr>
              <a:tr h="346807">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Sodium chloride</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0.65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Glycol </a:t>
                      </a:r>
                      <a:r>
                        <a:rPr kumimoji="0" lang="en-US" sz="1600" b="0" u="none" strike="noStrike" cap="none" normalizeH="0" baseline="0" noProof="0" err="1">
                          <a:ln>
                            <a:noFill/>
                          </a:ln>
                          <a:solidFill>
                            <a:schemeClr val="bg1"/>
                          </a:solidFill>
                          <a:effectLst/>
                          <a:latin typeface="+mj-lt"/>
                        </a:rPr>
                        <a:t>distearate</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6"/>
                  </a:ext>
                </a:extLst>
              </a:tr>
              <a:tr h="303631">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Citric acid</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0.35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Citric acid</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0.25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Disodium EDTA</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0.05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7"/>
                  </a:ext>
                </a:extLst>
              </a:tr>
              <a:tr h="362475">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a:ln>
                            <a:noFill/>
                          </a:ln>
                          <a:solidFill>
                            <a:schemeClr val="bg1"/>
                          </a:solidFill>
                          <a:effectLst/>
                          <a:latin typeface="+mj-lt"/>
                        </a:rPr>
                        <a:t>TILAMAR</a:t>
                      </a:r>
                      <a:r>
                        <a:rPr kumimoji="0" lang="en-US" sz="1600" b="1" u="none" strike="noStrike" cap="none" normalizeH="0" baseline="30000" noProof="0">
                          <a:ln>
                            <a:noFill/>
                          </a:ln>
                          <a:solidFill>
                            <a:schemeClr val="bg1"/>
                          </a:solidFill>
                          <a:effectLst/>
                          <a:latin typeface="+mj-lt"/>
                        </a:rPr>
                        <a:t>®</a:t>
                      </a:r>
                      <a:r>
                        <a:rPr kumimoji="0" lang="en-US" sz="1600" b="1" u="none" strike="noStrike" cap="none" normalizeH="0" baseline="0" noProof="0">
                          <a:ln>
                            <a:noFill/>
                          </a:ln>
                          <a:solidFill>
                            <a:schemeClr val="bg1"/>
                          </a:solidFill>
                          <a:effectLst/>
                          <a:latin typeface="+mj-lt"/>
                        </a:rPr>
                        <a:t> </a:t>
                      </a:r>
                      <a:r>
                        <a:rPr kumimoji="0" lang="en-US" sz="1600" b="1" i="1" u="none" strike="noStrike" cap="none" normalizeH="0" baseline="0" noProof="0">
                          <a:ln>
                            <a:noFill/>
                          </a:ln>
                          <a:solidFill>
                            <a:schemeClr val="bg1"/>
                          </a:solidFill>
                          <a:effectLst/>
                          <a:latin typeface="+mj-lt"/>
                        </a:rPr>
                        <a:t>Quat </a:t>
                      </a:r>
                      <a:r>
                        <a:rPr kumimoji="0" lang="en-US" sz="1600" b="1" u="none" strike="noStrike" cap="none" normalizeH="0" baseline="0" noProof="0">
                          <a:ln>
                            <a:noFill/>
                          </a:ln>
                          <a:solidFill>
                            <a:schemeClr val="bg1"/>
                          </a:solidFill>
                          <a:effectLst/>
                          <a:latin typeface="+mj-lt"/>
                        </a:rPr>
                        <a:t>640</a:t>
                      </a:r>
                      <a:endParaRPr kumimoji="0" lang="en-US" sz="1600" b="1"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dirty="0">
                          <a:ln>
                            <a:noFill/>
                          </a:ln>
                          <a:solidFill>
                            <a:schemeClr val="bg1"/>
                          </a:solidFill>
                          <a:effectLst/>
                          <a:latin typeface="+mj-lt"/>
                        </a:rPr>
                        <a:t>1%, 3%</a:t>
                      </a:r>
                      <a:endParaRPr kumimoji="0" lang="en-US" sz="1600" b="0"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dirty="0">
                          <a:ln>
                            <a:noFill/>
                          </a:ln>
                          <a:solidFill>
                            <a:schemeClr val="bg1"/>
                          </a:solidFill>
                          <a:effectLst/>
                          <a:latin typeface="+mj-lt"/>
                        </a:rPr>
                        <a:t>TILAMAR</a:t>
                      </a:r>
                      <a:r>
                        <a:rPr kumimoji="0" lang="en-US" sz="1600" b="1" u="none" strike="noStrike" cap="none" normalizeH="0" baseline="30000" noProof="0" dirty="0">
                          <a:ln>
                            <a:noFill/>
                          </a:ln>
                          <a:solidFill>
                            <a:schemeClr val="bg1"/>
                          </a:solidFill>
                          <a:effectLst/>
                          <a:latin typeface="+mj-lt"/>
                        </a:rPr>
                        <a:t>®</a:t>
                      </a:r>
                      <a:r>
                        <a:rPr kumimoji="0" lang="en-US" sz="1600" b="1" u="none" strike="noStrike" cap="none" normalizeH="0" baseline="0" noProof="0" dirty="0">
                          <a:ln>
                            <a:noFill/>
                          </a:ln>
                          <a:solidFill>
                            <a:schemeClr val="bg1"/>
                          </a:solidFill>
                          <a:effectLst/>
                          <a:latin typeface="+mj-lt"/>
                        </a:rPr>
                        <a:t> </a:t>
                      </a:r>
                      <a:r>
                        <a:rPr kumimoji="0" lang="en-US" sz="1600" b="1" i="1" u="none" strike="noStrike" cap="none" normalizeH="0" baseline="0" noProof="0" dirty="0">
                          <a:ln>
                            <a:noFill/>
                          </a:ln>
                          <a:solidFill>
                            <a:schemeClr val="bg1"/>
                          </a:solidFill>
                          <a:effectLst/>
                          <a:latin typeface="+mj-lt"/>
                        </a:rPr>
                        <a:t>Quat </a:t>
                      </a:r>
                      <a:r>
                        <a:rPr kumimoji="0" lang="en-US" sz="1600" b="1" u="none" strike="noStrike" cap="none" normalizeH="0" baseline="0" noProof="0" dirty="0">
                          <a:ln>
                            <a:noFill/>
                          </a:ln>
                          <a:solidFill>
                            <a:schemeClr val="bg1"/>
                          </a:solidFill>
                          <a:effectLst/>
                          <a:latin typeface="+mj-lt"/>
                        </a:rPr>
                        <a:t>640</a:t>
                      </a:r>
                      <a:endParaRPr kumimoji="0" lang="en-US" sz="1600" b="1"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dirty="0">
                          <a:ln>
                            <a:noFill/>
                          </a:ln>
                          <a:solidFill>
                            <a:schemeClr val="bg1"/>
                          </a:solidFill>
                          <a:effectLst/>
                          <a:latin typeface="+mj-lt"/>
                        </a:rPr>
                        <a:t>1%, 3%</a:t>
                      </a:r>
                      <a:endParaRPr kumimoji="0" lang="en-US" sz="1600" b="0"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1" u="none" strike="noStrike" cap="none" normalizeH="0" baseline="0" noProof="0" dirty="0">
                          <a:ln>
                            <a:noFill/>
                          </a:ln>
                          <a:solidFill>
                            <a:schemeClr val="bg1"/>
                          </a:solidFill>
                          <a:effectLst/>
                          <a:latin typeface="+mj-lt"/>
                        </a:rPr>
                        <a:t>TILAMAR</a:t>
                      </a:r>
                      <a:r>
                        <a:rPr kumimoji="0" lang="en-US" sz="1600" b="1" u="none" strike="noStrike" cap="none" normalizeH="0" baseline="30000" noProof="0" dirty="0">
                          <a:ln>
                            <a:noFill/>
                          </a:ln>
                          <a:solidFill>
                            <a:schemeClr val="bg1"/>
                          </a:solidFill>
                          <a:effectLst/>
                          <a:latin typeface="+mj-lt"/>
                        </a:rPr>
                        <a:t>®</a:t>
                      </a:r>
                      <a:r>
                        <a:rPr kumimoji="0" lang="en-US" sz="1600" b="1" u="none" strike="noStrike" cap="none" normalizeH="0" baseline="0" noProof="0" dirty="0">
                          <a:ln>
                            <a:noFill/>
                          </a:ln>
                          <a:solidFill>
                            <a:schemeClr val="bg1"/>
                          </a:solidFill>
                          <a:effectLst/>
                          <a:latin typeface="+mj-lt"/>
                        </a:rPr>
                        <a:t> </a:t>
                      </a:r>
                      <a:r>
                        <a:rPr kumimoji="0" lang="en-US" sz="1600" b="1" i="1" u="none" strike="noStrike" cap="none" normalizeH="0" baseline="0" noProof="0" dirty="0">
                          <a:ln>
                            <a:noFill/>
                          </a:ln>
                          <a:solidFill>
                            <a:schemeClr val="bg1"/>
                          </a:solidFill>
                          <a:effectLst/>
                          <a:latin typeface="+mj-lt"/>
                        </a:rPr>
                        <a:t>Quat</a:t>
                      </a:r>
                      <a:r>
                        <a:rPr kumimoji="0" lang="en-US" sz="1600" b="1" u="none" strike="noStrike" cap="none" normalizeH="0" baseline="0" noProof="0" dirty="0">
                          <a:ln>
                            <a:noFill/>
                          </a:ln>
                          <a:solidFill>
                            <a:schemeClr val="bg1"/>
                          </a:solidFill>
                          <a:effectLst/>
                          <a:latin typeface="+mj-lt"/>
                        </a:rPr>
                        <a:t> 640</a:t>
                      </a:r>
                      <a:endParaRPr kumimoji="0" lang="en-US" sz="1600" b="1"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dirty="0">
                          <a:ln>
                            <a:noFill/>
                          </a:ln>
                          <a:solidFill>
                            <a:schemeClr val="bg1"/>
                          </a:solidFill>
                          <a:effectLst/>
                          <a:latin typeface="+mj-lt"/>
                        </a:rPr>
                        <a:t>1%, 3%</a:t>
                      </a:r>
                      <a:endParaRPr kumimoji="0" lang="en-US" sz="1600" b="0"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extLst>
                  <a:ext uri="{0D108BD9-81ED-4DB2-BD59-A6C34878D82A}">
                    <a16:rowId xmlns:a16="http://schemas.microsoft.com/office/drawing/2014/main" val="3874439612"/>
                  </a:ext>
                </a:extLst>
              </a:tr>
              <a:tr h="352249">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Water</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ad. 100</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Water</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ad. 100</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bg1"/>
                          </a:solidFill>
                          <a:effectLst/>
                          <a:latin typeface="+mj-lt"/>
                        </a:rPr>
                        <a:t>Water</a:t>
                      </a:r>
                      <a:endParaRPr kumimoji="0" lang="en-US" sz="1600" b="0" i="0" u="none" strike="noStrike" cap="none" normalizeH="0" baseline="0" noProof="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ad. 100</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79653253"/>
                  </a:ext>
                </a:extLst>
              </a:tr>
              <a:tr h="303631">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dirty="0">
                          <a:ln>
                            <a:noFill/>
                          </a:ln>
                          <a:solidFill>
                            <a:schemeClr val="bg1"/>
                          </a:solidFill>
                          <a:effectLst/>
                          <a:latin typeface="+mj-lt"/>
                        </a:rPr>
                        <a:t>pH</a:t>
                      </a:r>
                      <a:endParaRPr kumimoji="0" lang="en-US" sz="1600" b="0"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5.2-5.7</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dirty="0">
                          <a:ln>
                            <a:noFill/>
                          </a:ln>
                          <a:solidFill>
                            <a:schemeClr val="bg1"/>
                          </a:solidFill>
                          <a:effectLst/>
                          <a:latin typeface="+mj-lt"/>
                        </a:rPr>
                        <a:t>pH</a:t>
                      </a:r>
                      <a:endParaRPr kumimoji="0" lang="en-US" sz="1600" b="0"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a:ln>
                            <a:noFill/>
                          </a:ln>
                          <a:solidFill>
                            <a:schemeClr val="tx1"/>
                          </a:solidFill>
                          <a:effectLst/>
                          <a:latin typeface="+mj-lt"/>
                        </a:rPr>
                        <a:t>2.4-2.5</a:t>
                      </a:r>
                      <a:endParaRPr kumimoji="0" lang="en-US" sz="1600" b="0" i="0" u="none" strike="noStrike" cap="none" normalizeH="0" baseline="0" noProof="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dirty="0">
                          <a:ln>
                            <a:noFill/>
                          </a:ln>
                          <a:solidFill>
                            <a:schemeClr val="bg1"/>
                          </a:solidFill>
                          <a:effectLst/>
                          <a:latin typeface="+mj-lt"/>
                        </a:rPr>
                        <a:t>pH</a:t>
                      </a:r>
                      <a:endParaRPr kumimoji="0" lang="en-US" sz="1600" b="0" i="0" u="none" strike="noStrike" cap="none" normalizeH="0" baseline="0" noProof="0" dirty="0">
                        <a:ln>
                          <a:noFill/>
                        </a:ln>
                        <a:solidFill>
                          <a:schemeClr val="bg1"/>
                        </a:solidFill>
                        <a:effectLst/>
                        <a:latin typeface="+mj-lt"/>
                        <a:ea typeface="Fira Sans" panose="020B0503050000020004" pitchFamily="34" charset="0"/>
                        <a:cs typeface="Arial" charset="0"/>
                      </a:endParaRPr>
                    </a:p>
                  </a:txBody>
                  <a:tcPr marL="65276"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8166D"/>
                    </a:solidFill>
                  </a:tcPr>
                </a:tc>
                <a:tc>
                  <a:txBody>
                    <a:bodyPr/>
                    <a:lstStyle>
                      <a:lvl1pPr marL="0" algn="l" defTabSz="914400" rtl="0" eaLnBrk="1" latinLnBrk="0" hangingPunct="1">
                        <a:defRPr sz="1800" kern="1200">
                          <a:solidFill>
                            <a:schemeClr val="tx1"/>
                          </a:solidFill>
                          <a:latin typeface="Trebuchet MS"/>
                          <a:cs typeface="Arial"/>
                        </a:defRPr>
                      </a:lvl1pPr>
                      <a:lvl2pPr marL="457200" algn="l" defTabSz="914400" rtl="0" eaLnBrk="1" latinLnBrk="0" hangingPunct="1">
                        <a:defRPr sz="1800" kern="1200">
                          <a:solidFill>
                            <a:schemeClr val="tx1"/>
                          </a:solidFill>
                          <a:latin typeface="Trebuchet MS"/>
                          <a:cs typeface="Arial"/>
                        </a:defRPr>
                      </a:lvl2pPr>
                      <a:lvl3pPr marL="914400" algn="l" defTabSz="914400" rtl="0" eaLnBrk="1" latinLnBrk="0" hangingPunct="1">
                        <a:defRPr sz="1800" kern="1200">
                          <a:solidFill>
                            <a:schemeClr val="tx1"/>
                          </a:solidFill>
                          <a:latin typeface="Trebuchet MS"/>
                          <a:cs typeface="Arial"/>
                        </a:defRPr>
                      </a:lvl3pPr>
                      <a:lvl4pPr marL="1371600" algn="l" defTabSz="914400" rtl="0" eaLnBrk="1" latinLnBrk="0" hangingPunct="1">
                        <a:defRPr sz="1800" kern="1200">
                          <a:solidFill>
                            <a:schemeClr val="tx1"/>
                          </a:solidFill>
                          <a:latin typeface="Trebuchet MS"/>
                          <a:cs typeface="Arial"/>
                        </a:defRPr>
                      </a:lvl4pPr>
                      <a:lvl5pPr marL="1828800" algn="l" defTabSz="914400" rtl="0" eaLnBrk="1" latinLnBrk="0" hangingPunct="1">
                        <a:defRPr sz="1800" kern="1200">
                          <a:solidFill>
                            <a:schemeClr val="tx1"/>
                          </a:solidFill>
                          <a:latin typeface="Trebuchet MS"/>
                          <a:cs typeface="Arial"/>
                        </a:defRPr>
                      </a:lvl5pPr>
                      <a:lvl6pPr marL="2286000" algn="l" defTabSz="914400" rtl="0" eaLnBrk="1" latinLnBrk="0" hangingPunct="1">
                        <a:defRPr sz="1800" kern="1200">
                          <a:solidFill>
                            <a:schemeClr val="tx1"/>
                          </a:solidFill>
                          <a:latin typeface="Trebuchet MS"/>
                          <a:cs typeface="Arial"/>
                        </a:defRPr>
                      </a:lvl6pPr>
                      <a:lvl7pPr marL="2743200" algn="l" defTabSz="914400" rtl="0" eaLnBrk="1" latinLnBrk="0" hangingPunct="1">
                        <a:defRPr sz="1800" kern="1200">
                          <a:solidFill>
                            <a:schemeClr val="tx1"/>
                          </a:solidFill>
                          <a:latin typeface="Trebuchet MS"/>
                          <a:cs typeface="Arial"/>
                        </a:defRPr>
                      </a:lvl7pPr>
                      <a:lvl8pPr marL="3200400" algn="l" defTabSz="914400" rtl="0" eaLnBrk="1" latinLnBrk="0" hangingPunct="1">
                        <a:defRPr sz="1800" kern="1200">
                          <a:solidFill>
                            <a:schemeClr val="tx1"/>
                          </a:solidFill>
                          <a:latin typeface="Trebuchet MS"/>
                          <a:cs typeface="Arial"/>
                        </a:defRPr>
                      </a:lvl8pPr>
                      <a:lvl9pPr marL="3657600" algn="l" defTabSz="914400" rtl="0" eaLnBrk="1" latinLnBrk="0" hangingPunct="1">
                        <a:defRPr sz="1800" kern="1200">
                          <a:solidFill>
                            <a:schemeClr val="tx1"/>
                          </a:solidFill>
                          <a:latin typeface="Trebuchet MS"/>
                          <a:cs typeface="Arial"/>
                        </a:defRPr>
                      </a:lvl9pPr>
                    </a:lstStyle>
                    <a:p>
                      <a:pPr marL="0" marR="0" lvl="0" indent="0" algn="ctr" defTabSz="914400" rtl="0" eaLnBrk="0" fontAlgn="base" latinLnBrk="0" hangingPunct="0">
                        <a:lnSpc>
                          <a:spcPct val="100000"/>
                        </a:lnSpc>
                        <a:spcBef>
                          <a:spcPct val="20000"/>
                        </a:spcBef>
                        <a:spcAft>
                          <a:spcPct val="0"/>
                        </a:spcAft>
                        <a:buClr>
                          <a:schemeClr val="accent1"/>
                        </a:buClr>
                        <a:buSzPct val="100000"/>
                        <a:buFont typeface="Times" pitchFamily="2" charset="0"/>
                        <a:buNone/>
                        <a:tabLst/>
                      </a:pPr>
                      <a:r>
                        <a:rPr kumimoji="0" lang="en-US" sz="1600" b="0" u="none" strike="noStrike" cap="none" normalizeH="0" baseline="0" noProof="0" dirty="0">
                          <a:ln>
                            <a:noFill/>
                          </a:ln>
                          <a:solidFill>
                            <a:schemeClr val="tx1"/>
                          </a:solidFill>
                          <a:effectLst/>
                          <a:latin typeface="+mj-lt"/>
                        </a:rPr>
                        <a:t>11.0</a:t>
                      </a:r>
                      <a:endParaRPr kumimoji="0" lang="en-US" sz="1600" b="0" i="0" u="none" strike="noStrike" cap="none" normalizeH="0" baseline="0" noProof="0" dirty="0">
                        <a:ln>
                          <a:noFill/>
                        </a:ln>
                        <a:solidFill>
                          <a:schemeClr val="tx1"/>
                        </a:solidFill>
                        <a:effectLst/>
                        <a:latin typeface="+mj-lt"/>
                        <a:ea typeface="Fira Sans" panose="020B0503050000020004" pitchFamily="34" charset="0"/>
                        <a:cs typeface="Arial" charset="0"/>
                      </a:endParaRPr>
                    </a:p>
                  </a:txBody>
                  <a:tcPr marL="16318" marR="16318" marT="16318" marB="163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67099713"/>
                  </a:ext>
                </a:extLst>
              </a:tr>
            </a:tbl>
          </a:graphicData>
        </a:graphic>
      </p:graphicFrame>
    </p:spTree>
    <p:extLst>
      <p:ext uri="{BB962C8B-B14F-4D97-AF65-F5344CB8AC3E}">
        <p14:creationId xmlns:p14="http://schemas.microsoft.com/office/powerpoint/2010/main" val="2852163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D8C047-DF0E-81AF-33EC-2043EC10F876}"/>
              </a:ext>
            </a:extLst>
          </p:cNvPr>
          <p:cNvSpPr>
            <a:spLocks noGrp="1"/>
          </p:cNvSpPr>
          <p:nvPr>
            <p:ph type="body" idx="11"/>
          </p:nvPr>
        </p:nvSpPr>
        <p:spPr/>
        <p:txBody>
          <a:bodyPr/>
          <a:lstStyle/>
          <a:p>
            <a:r>
              <a:rPr lang="en-US" dirty="0"/>
              <a:t>Performance</a:t>
            </a:r>
          </a:p>
        </p:txBody>
      </p:sp>
      <p:sp>
        <p:nvSpPr>
          <p:cNvPr id="5" name="Title 4">
            <a:extLst>
              <a:ext uri="{FF2B5EF4-FFF2-40B4-BE49-F238E27FC236}">
                <a16:creationId xmlns:a16="http://schemas.microsoft.com/office/drawing/2014/main" id="{0B4DCFE4-1091-C331-A859-1707A0CB551F}"/>
              </a:ext>
            </a:extLst>
          </p:cNvPr>
          <p:cNvSpPr>
            <a:spLocks noGrp="1"/>
          </p:cNvSpPr>
          <p:nvPr>
            <p:ph type="title"/>
          </p:nvPr>
        </p:nvSpPr>
        <p:spPr/>
        <p:txBody>
          <a:bodyPr/>
          <a:lstStyle/>
          <a:p>
            <a:r>
              <a:rPr lang="en-US" dirty="0"/>
              <a:t>TILAMAR</a:t>
            </a:r>
            <a:r>
              <a:rPr lang="en-US" b="0" dirty="0"/>
              <a:t>®</a:t>
            </a:r>
            <a:r>
              <a:rPr lang="en-US" dirty="0"/>
              <a:t> </a:t>
            </a:r>
            <a:r>
              <a:rPr lang="en-US" i="1" dirty="0"/>
              <a:t>Quat</a:t>
            </a:r>
            <a:r>
              <a:rPr lang="en-US" dirty="0"/>
              <a:t> 640</a:t>
            </a:r>
            <a:br>
              <a:rPr lang="en-US" dirty="0"/>
            </a:br>
            <a:endParaRPr lang="en-US" dirty="0"/>
          </a:p>
        </p:txBody>
      </p:sp>
      <p:sp>
        <p:nvSpPr>
          <p:cNvPr id="9" name="TextBox 8">
            <a:extLst>
              <a:ext uri="{FF2B5EF4-FFF2-40B4-BE49-F238E27FC236}">
                <a16:creationId xmlns:a16="http://schemas.microsoft.com/office/drawing/2014/main" id="{D76FC7E8-D4D5-C2DA-DC6A-E09F426F31E6}"/>
              </a:ext>
            </a:extLst>
          </p:cNvPr>
          <p:cNvSpPr txBox="1"/>
          <p:nvPr/>
        </p:nvSpPr>
        <p:spPr>
          <a:xfrm>
            <a:off x="302397" y="1368391"/>
            <a:ext cx="11587201" cy="369332"/>
          </a:xfrm>
          <a:prstGeom prst="rect">
            <a:avLst/>
          </a:prstGeom>
          <a:solidFill>
            <a:srgbClr val="58166D"/>
          </a:solidFill>
        </p:spPr>
        <p:txBody>
          <a:bodyPr wrap="square">
            <a:spAutoFit/>
          </a:bodyPr>
          <a:lstStyle/>
          <a:p>
            <a:r>
              <a:rPr lang="en-US" b="1" dirty="0">
                <a:solidFill>
                  <a:schemeClr val="bg1"/>
                </a:solidFill>
              </a:rPr>
              <a:t>Weightless feel as easy to be removed without build-up </a:t>
            </a:r>
          </a:p>
        </p:txBody>
      </p:sp>
      <p:sp>
        <p:nvSpPr>
          <p:cNvPr id="10" name="Rectangle 10">
            <a:extLst>
              <a:ext uri="{FF2B5EF4-FFF2-40B4-BE49-F238E27FC236}">
                <a16:creationId xmlns:a16="http://schemas.microsoft.com/office/drawing/2014/main" id="{2810745C-AA16-3C39-E6E2-449B4136061E}"/>
              </a:ext>
            </a:extLst>
          </p:cNvPr>
          <p:cNvSpPr>
            <a:spLocks noChangeArrowheads="1"/>
          </p:cNvSpPr>
          <p:nvPr/>
        </p:nvSpPr>
        <p:spPr bwMode="auto">
          <a:xfrm>
            <a:off x="300037" y="2001162"/>
            <a:ext cx="11591925"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a:rPr>
              <a:t>Assessment by Scanning Electron Microscopy (SEM) for the </a:t>
            </a:r>
            <a:r>
              <a:rPr lang="en-US" dirty="0" err="1">
                <a:ea typeface="Fira Sans" panose="020B0503050000020004" pitchFamily="34" charset="0"/>
                <a:cs typeface="Arial"/>
              </a:rPr>
              <a:t>depositioning</a:t>
            </a:r>
            <a:r>
              <a:rPr lang="en-US" dirty="0">
                <a:ea typeface="Fira Sans" panose="020B0503050000020004" pitchFamily="34" charset="0"/>
                <a:cs typeface="Arial"/>
              </a:rPr>
              <a:t> and wash out properties on hair.</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a:rPr>
              <a:t>SEM pictures show an excellent wash out performance of TILAMAR® </a:t>
            </a:r>
            <a:r>
              <a:rPr lang="en-US" i="1" dirty="0">
                <a:ea typeface="Fira Sans" panose="020B0503050000020004" pitchFamily="34" charset="0"/>
                <a:cs typeface="Arial"/>
              </a:rPr>
              <a:t>Quat</a:t>
            </a:r>
            <a:r>
              <a:rPr lang="en-US" dirty="0">
                <a:ea typeface="Fira Sans" panose="020B0503050000020004" pitchFamily="34" charset="0"/>
                <a:cs typeface="Arial"/>
              </a:rPr>
              <a:t> 640, which does not lead to any build-up effects and is even better than used benchmark.</a:t>
            </a:r>
          </a:p>
        </p:txBody>
      </p:sp>
      <p:sp>
        <p:nvSpPr>
          <p:cNvPr id="11" name="AutoShape 6" descr="Hair1">
            <a:extLst>
              <a:ext uri="{FF2B5EF4-FFF2-40B4-BE49-F238E27FC236}">
                <a16:creationId xmlns:a16="http://schemas.microsoft.com/office/drawing/2014/main" id="{8DA951CD-6888-FDCA-7D8F-551CA938A1E7}"/>
              </a:ext>
            </a:extLst>
          </p:cNvPr>
          <p:cNvSpPr>
            <a:spLocks noChangeArrowheads="1"/>
          </p:cNvSpPr>
          <p:nvPr/>
        </p:nvSpPr>
        <p:spPr bwMode="auto">
          <a:xfrm>
            <a:off x="300038" y="3358458"/>
            <a:ext cx="2482583" cy="1821779"/>
          </a:xfrm>
          <a:prstGeom prst="roundRect">
            <a:avLst>
              <a:gd name="adj" fmla="val 0"/>
            </a:avLst>
          </a:prstGeom>
          <a:blipFill dpi="0" rotWithShape="1">
            <a:blip r:embed="rId2" cstate="screen">
              <a:extLst>
                <a:ext uri="{28A0092B-C50C-407E-A947-70E740481C1C}">
                  <a14:useLocalDpi xmlns:a14="http://schemas.microsoft.com/office/drawing/2010/main"/>
                </a:ext>
              </a:extLst>
            </a:blip>
            <a:srcRect/>
            <a:stretch>
              <a:fillRect/>
            </a:stretch>
          </a:blipFill>
          <a:ln w="12700" algn="ctr">
            <a:noFill/>
            <a:round/>
            <a:headEnd/>
            <a:tailEnd/>
          </a:ln>
          <a:effectLst/>
        </p:spPr>
        <p:txBody>
          <a:bodyPr wrap="none" anchor="ctr"/>
          <a:lstStyle/>
          <a:p>
            <a:pPr algn="ctr" fontAlgn="base">
              <a:spcBef>
                <a:spcPct val="50000"/>
              </a:spcBef>
              <a:spcAft>
                <a:spcPct val="0"/>
              </a:spcAft>
              <a:defRPr/>
            </a:pPr>
            <a:endParaRPr lang="en-US" sz="1400" dirty="0">
              <a:solidFill>
                <a:srgbClr val="D68AB3"/>
              </a:solidFill>
              <a:latin typeface="Fira Sans" panose="020B0503050000020004" pitchFamily="34" charset="0"/>
              <a:ea typeface="Fira Sans" panose="020B0503050000020004" pitchFamily="34" charset="0"/>
              <a:cs typeface="Arial" charset="0"/>
            </a:endParaRPr>
          </a:p>
        </p:txBody>
      </p:sp>
      <p:sp>
        <p:nvSpPr>
          <p:cNvPr id="12" name="AutoShape 7" descr="Hair2">
            <a:extLst>
              <a:ext uri="{FF2B5EF4-FFF2-40B4-BE49-F238E27FC236}">
                <a16:creationId xmlns:a16="http://schemas.microsoft.com/office/drawing/2014/main" id="{ED585E8B-4AD0-7C6E-F758-737191CFE24C}"/>
              </a:ext>
            </a:extLst>
          </p:cNvPr>
          <p:cNvSpPr>
            <a:spLocks noChangeArrowheads="1"/>
          </p:cNvSpPr>
          <p:nvPr/>
        </p:nvSpPr>
        <p:spPr bwMode="auto">
          <a:xfrm>
            <a:off x="4999038" y="3358457"/>
            <a:ext cx="2483889" cy="1821779"/>
          </a:xfrm>
          <a:prstGeom prst="roundRect">
            <a:avLst>
              <a:gd name="adj" fmla="val 0"/>
            </a:avLst>
          </a:prstGeom>
          <a:blipFill dpi="0" rotWithShape="1">
            <a:blip r:embed="rId3" cstate="screen">
              <a:extLst>
                <a:ext uri="{28A0092B-C50C-407E-A947-70E740481C1C}">
                  <a14:useLocalDpi xmlns:a14="http://schemas.microsoft.com/office/drawing/2010/main"/>
                </a:ext>
              </a:extLst>
            </a:blip>
            <a:srcRect/>
            <a:stretch>
              <a:fillRect/>
            </a:stretch>
          </a:blipFill>
          <a:ln w="12700" algn="ctr">
            <a:noFill/>
            <a:round/>
            <a:headEnd/>
            <a:tailEnd/>
          </a:ln>
          <a:effectLst/>
        </p:spPr>
        <p:txBody>
          <a:bodyPr wrap="none" anchor="ctr"/>
          <a:lstStyle/>
          <a:p>
            <a:pPr algn="ctr" fontAlgn="base">
              <a:spcBef>
                <a:spcPct val="50000"/>
              </a:spcBef>
              <a:spcAft>
                <a:spcPct val="0"/>
              </a:spcAft>
              <a:defRPr/>
            </a:pPr>
            <a:endParaRPr lang="en-US" sz="1400" dirty="0">
              <a:solidFill>
                <a:srgbClr val="D68AB3"/>
              </a:solidFill>
              <a:latin typeface="Fira Sans" panose="020B0503050000020004" pitchFamily="34" charset="0"/>
              <a:ea typeface="Fira Sans" panose="020B0503050000020004" pitchFamily="34" charset="0"/>
              <a:cs typeface="Arial" charset="0"/>
            </a:endParaRPr>
          </a:p>
        </p:txBody>
      </p:sp>
      <p:sp>
        <p:nvSpPr>
          <p:cNvPr id="14" name="TextBox 13">
            <a:extLst>
              <a:ext uri="{FF2B5EF4-FFF2-40B4-BE49-F238E27FC236}">
                <a16:creationId xmlns:a16="http://schemas.microsoft.com/office/drawing/2014/main" id="{9EC2929B-8DCF-F875-CA9D-74085D174ACF}"/>
              </a:ext>
            </a:extLst>
          </p:cNvPr>
          <p:cNvSpPr txBox="1"/>
          <p:nvPr/>
        </p:nvSpPr>
        <p:spPr>
          <a:xfrm>
            <a:off x="300037" y="5482059"/>
            <a:ext cx="11591925" cy="553998"/>
          </a:xfrm>
          <a:prstGeom prst="rect">
            <a:avLst/>
          </a:prstGeom>
          <a:noFill/>
        </p:spPr>
        <p:txBody>
          <a:bodyPr wrap="square" lIns="0" tIns="0" rIns="0" bIns="0" anchor="t">
            <a:spAutoFit/>
          </a:bodyPr>
          <a:lstStyle/>
          <a:p>
            <a:pPr fontAlgn="base">
              <a:spcBef>
                <a:spcPct val="0"/>
              </a:spcBef>
              <a:spcAft>
                <a:spcPct val="0"/>
              </a:spcAft>
            </a:pPr>
            <a:r>
              <a:rPr lang="en-US" sz="1200" b="1" baseline="0" dirty="0">
                <a:ea typeface="Fira Sans" panose="020B0503050000020004" pitchFamily="34" charset="0"/>
                <a:cs typeface="Arial"/>
              </a:rPr>
              <a:t>Procedure: </a:t>
            </a:r>
            <a:r>
              <a:rPr lang="en-US" sz="1200" b="0" baseline="0" dirty="0">
                <a:ea typeface="Fira Sans" panose="020B0503050000020004" pitchFamily="34" charset="0"/>
                <a:cs typeface="Arial"/>
              </a:rPr>
              <a:t>hair switches were dipped into a water solution of 1% TILAMAR</a:t>
            </a:r>
            <a:r>
              <a:rPr lang="en-US" sz="1200" b="0" dirty="0">
                <a:ea typeface="Fira Sans" panose="020B0503050000020004" pitchFamily="34" charset="0"/>
                <a:cs typeface="Arial"/>
              </a:rPr>
              <a:t>®</a:t>
            </a:r>
            <a:r>
              <a:rPr lang="en-US" sz="1200" b="0" baseline="0" dirty="0">
                <a:ea typeface="Fira Sans" panose="020B0503050000020004" pitchFamily="34" charset="0"/>
                <a:cs typeface="Arial"/>
              </a:rPr>
              <a:t> </a:t>
            </a:r>
            <a:r>
              <a:rPr lang="en-US" sz="1200" b="0" i="1" baseline="0" dirty="0">
                <a:ea typeface="Fira Sans" panose="020B0503050000020004" pitchFamily="34" charset="0"/>
                <a:cs typeface="Arial"/>
              </a:rPr>
              <a:t>Quat</a:t>
            </a:r>
            <a:r>
              <a:rPr lang="en-US" sz="1200" b="0" baseline="0" dirty="0">
                <a:ea typeface="Fira Sans" panose="020B0503050000020004" pitchFamily="34" charset="0"/>
                <a:cs typeface="Arial"/>
              </a:rPr>
              <a:t> 640 and respectively 1% of the benchmark polymer for 10 minutes. Then the switches were pulled and washed with warm water for 90s.</a:t>
            </a:r>
            <a:r>
              <a:rPr lang="en-US" sz="1200" dirty="0">
                <a:ea typeface="Fira Sans" panose="020B0503050000020004" pitchFamily="34" charset="0"/>
                <a:cs typeface="Arial"/>
              </a:rPr>
              <a:t> </a:t>
            </a:r>
            <a:endParaRPr lang="en-US" sz="1200" b="0" baseline="0" dirty="0">
              <a:ea typeface="Fira Sans" panose="020B0503050000020004" pitchFamily="34" charset="0"/>
              <a:cs typeface="Arial" charset="0"/>
            </a:endParaRPr>
          </a:p>
          <a:p>
            <a:pPr fontAlgn="base">
              <a:spcBef>
                <a:spcPct val="0"/>
              </a:spcBef>
              <a:spcAft>
                <a:spcPct val="0"/>
              </a:spcAft>
            </a:pPr>
            <a:r>
              <a:rPr lang="en-US" sz="1200" b="0" baseline="0" dirty="0">
                <a:ea typeface="Fira Sans" panose="020B0503050000020004" pitchFamily="34" charset="0"/>
                <a:cs typeface="Arial"/>
              </a:rPr>
              <a:t>SEM pictures: left: TILAMAR</a:t>
            </a:r>
            <a:r>
              <a:rPr lang="en-US" sz="1200" b="0" dirty="0">
                <a:ea typeface="Fira Sans" panose="020B0503050000020004" pitchFamily="34" charset="0"/>
                <a:cs typeface="Arial"/>
              </a:rPr>
              <a:t>®</a:t>
            </a:r>
            <a:r>
              <a:rPr lang="en-US" sz="1200" b="0" baseline="0" dirty="0">
                <a:ea typeface="Fira Sans" panose="020B0503050000020004" pitchFamily="34" charset="0"/>
                <a:cs typeface="Arial"/>
              </a:rPr>
              <a:t> </a:t>
            </a:r>
            <a:r>
              <a:rPr lang="en-US" sz="1200" b="0" i="1" baseline="0" dirty="0">
                <a:ea typeface="Fira Sans" panose="020B0503050000020004" pitchFamily="34" charset="0"/>
                <a:cs typeface="Arial"/>
              </a:rPr>
              <a:t>Quat</a:t>
            </a:r>
            <a:r>
              <a:rPr lang="en-US" sz="1200" b="0" baseline="0" dirty="0">
                <a:ea typeface="Fira Sans" panose="020B0503050000020004" pitchFamily="34" charset="0"/>
                <a:cs typeface="Arial"/>
              </a:rPr>
              <a:t> 640; right: </a:t>
            </a:r>
            <a:r>
              <a:rPr lang="en-US" sz="1200" dirty="0">
                <a:ea typeface="Fira Sans" panose="020B0503050000020004" pitchFamily="34" charset="0"/>
                <a:cs typeface="Arial"/>
              </a:rPr>
              <a:t>benchmark</a:t>
            </a:r>
            <a:endParaRPr lang="en-US" sz="1200" b="0" baseline="0" dirty="0">
              <a:ea typeface="Fira Sans" panose="020B0503050000020004" pitchFamily="34" charset="0"/>
              <a:cs typeface="Arial"/>
            </a:endParaRPr>
          </a:p>
        </p:txBody>
      </p:sp>
    </p:spTree>
    <p:extLst>
      <p:ext uri="{BB962C8B-B14F-4D97-AF65-F5344CB8AC3E}">
        <p14:creationId xmlns:p14="http://schemas.microsoft.com/office/powerpoint/2010/main" val="3230725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EF2E02-72F6-7D58-BA7B-437BD11EA3ED}"/>
              </a:ext>
            </a:extLst>
          </p:cNvPr>
          <p:cNvSpPr>
            <a:spLocks noGrp="1"/>
          </p:cNvSpPr>
          <p:nvPr>
            <p:ph type="sldNum" sz="quarter" idx="10"/>
          </p:nvPr>
        </p:nvSpPr>
        <p:spPr/>
        <p:txBody>
          <a:bodyPr/>
          <a:lstStyle/>
          <a:p>
            <a:fld id="{5BA3E189-2F3A-42E5-B572-3520703B6186}" type="slidenum">
              <a:rPr lang="en-GB" smtClean="0"/>
              <a:pPr/>
              <a:t>8</a:t>
            </a:fld>
            <a:endParaRPr lang="en-GB"/>
          </a:p>
        </p:txBody>
      </p:sp>
      <p:sp>
        <p:nvSpPr>
          <p:cNvPr id="4" name="Text Placeholder 3">
            <a:extLst>
              <a:ext uri="{FF2B5EF4-FFF2-40B4-BE49-F238E27FC236}">
                <a16:creationId xmlns:a16="http://schemas.microsoft.com/office/drawing/2014/main" id="{64D8C047-DF0E-81AF-33EC-2043EC10F876}"/>
              </a:ext>
            </a:extLst>
          </p:cNvPr>
          <p:cNvSpPr>
            <a:spLocks noGrp="1"/>
          </p:cNvSpPr>
          <p:nvPr>
            <p:ph type="body" idx="11"/>
          </p:nvPr>
        </p:nvSpPr>
        <p:spPr/>
        <p:txBody>
          <a:bodyPr/>
          <a:lstStyle/>
          <a:p>
            <a:r>
              <a:rPr lang="nl-NL"/>
              <a:t>Performance</a:t>
            </a:r>
          </a:p>
        </p:txBody>
      </p:sp>
      <p:sp>
        <p:nvSpPr>
          <p:cNvPr id="5" name="Title 4">
            <a:extLst>
              <a:ext uri="{FF2B5EF4-FFF2-40B4-BE49-F238E27FC236}">
                <a16:creationId xmlns:a16="http://schemas.microsoft.com/office/drawing/2014/main" id="{0B4DCFE4-1091-C331-A859-1707A0CB551F}"/>
              </a:ext>
            </a:extLst>
          </p:cNvPr>
          <p:cNvSpPr>
            <a:spLocks noGrp="1"/>
          </p:cNvSpPr>
          <p:nvPr>
            <p:ph type="title"/>
          </p:nvPr>
        </p:nvSpPr>
        <p:spPr/>
        <p:txBody>
          <a:bodyPr/>
          <a:lstStyle/>
          <a:p>
            <a:r>
              <a:rPr lang="nl-NL"/>
              <a:t>TILAMAR</a:t>
            </a:r>
            <a:r>
              <a:rPr lang="nl-NL" b="0"/>
              <a:t>®</a:t>
            </a:r>
            <a:r>
              <a:rPr lang="nl-NL"/>
              <a:t> </a:t>
            </a:r>
            <a:r>
              <a:rPr lang="nl-NL" i="1" err="1"/>
              <a:t>Quat</a:t>
            </a:r>
            <a:r>
              <a:rPr lang="nl-NL"/>
              <a:t> 640</a:t>
            </a:r>
            <a:br>
              <a:rPr lang="nl-NL"/>
            </a:br>
            <a:endParaRPr lang="nl-NL"/>
          </a:p>
        </p:txBody>
      </p:sp>
      <p:sp>
        <p:nvSpPr>
          <p:cNvPr id="10" name="Rectangle 10">
            <a:extLst>
              <a:ext uri="{FF2B5EF4-FFF2-40B4-BE49-F238E27FC236}">
                <a16:creationId xmlns:a16="http://schemas.microsoft.com/office/drawing/2014/main" id="{2810745C-AA16-3C39-E6E2-449B4136061E}"/>
              </a:ext>
            </a:extLst>
          </p:cNvPr>
          <p:cNvSpPr>
            <a:spLocks noChangeArrowheads="1"/>
          </p:cNvSpPr>
          <p:nvPr/>
        </p:nvSpPr>
        <p:spPr bwMode="auto">
          <a:xfrm>
            <a:off x="302397" y="1862663"/>
            <a:ext cx="11589566"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a:rPr>
              <a:t>SEM pictures showed a lower </a:t>
            </a:r>
            <a:r>
              <a:rPr lang="en-US" dirty="0" err="1">
                <a:ea typeface="Fira Sans" panose="020B0503050000020004" pitchFamily="34" charset="0"/>
                <a:cs typeface="Arial"/>
              </a:rPr>
              <a:t>depositioning</a:t>
            </a:r>
            <a:r>
              <a:rPr lang="en-US" dirty="0">
                <a:ea typeface="Fira Sans" panose="020B0503050000020004" pitchFamily="34" charset="0"/>
                <a:cs typeface="Arial"/>
              </a:rPr>
              <a:t> on the hair comparing TILAMAR® </a:t>
            </a:r>
            <a:r>
              <a:rPr lang="en-US" i="1" dirty="0">
                <a:ea typeface="Fira Sans" panose="020B0503050000020004" pitchFamily="34" charset="0"/>
                <a:cs typeface="Arial"/>
              </a:rPr>
              <a:t>Quat</a:t>
            </a:r>
            <a:r>
              <a:rPr lang="en-US" dirty="0">
                <a:ea typeface="Fira Sans" panose="020B0503050000020004" pitchFamily="34" charset="0"/>
                <a:cs typeface="Arial"/>
              </a:rPr>
              <a:t> 640 and used benchmark.</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a:rPr>
              <a:t>Sensory assessment for wet and dry feel, wet and dry combability and dry tips feel was excellent and equal to benchmark.</a:t>
            </a:r>
          </a:p>
        </p:txBody>
      </p:sp>
      <p:sp>
        <p:nvSpPr>
          <p:cNvPr id="14" name="TextBox 13">
            <a:extLst>
              <a:ext uri="{FF2B5EF4-FFF2-40B4-BE49-F238E27FC236}">
                <a16:creationId xmlns:a16="http://schemas.microsoft.com/office/drawing/2014/main" id="{9EC2929B-8DCF-F875-CA9D-74085D174ACF}"/>
              </a:ext>
            </a:extLst>
          </p:cNvPr>
          <p:cNvSpPr txBox="1"/>
          <p:nvPr/>
        </p:nvSpPr>
        <p:spPr>
          <a:xfrm>
            <a:off x="302397" y="5481852"/>
            <a:ext cx="11589566" cy="369332"/>
          </a:xfrm>
          <a:prstGeom prst="rect">
            <a:avLst/>
          </a:prstGeom>
          <a:noFill/>
        </p:spPr>
        <p:txBody>
          <a:bodyPr wrap="square" lIns="0" tIns="0" rIns="0" bIns="0" anchor="t">
            <a:spAutoFit/>
          </a:bodyPr>
          <a:lstStyle/>
          <a:p>
            <a:pPr fontAlgn="base">
              <a:spcBef>
                <a:spcPct val="0"/>
              </a:spcBef>
              <a:spcAft>
                <a:spcPct val="0"/>
              </a:spcAft>
            </a:pPr>
            <a:r>
              <a:rPr lang="en-US" sz="1200" b="1" baseline="0">
                <a:ea typeface="Fira Sans" panose="020B0503050000020004" pitchFamily="34" charset="0"/>
                <a:cs typeface="Arial"/>
              </a:rPr>
              <a:t>Procedure: </a:t>
            </a:r>
            <a:r>
              <a:rPr lang="en-US" sz="1200" baseline="0">
                <a:ea typeface="Fira Sans" panose="020B0503050000020004" pitchFamily="34" charset="0"/>
                <a:cs typeface="Arial"/>
              </a:rPr>
              <a:t>hair switches were dipped into a water solution of 1% TILAMAR® </a:t>
            </a:r>
            <a:r>
              <a:rPr lang="en-US" sz="1200" i="1" baseline="0">
                <a:ea typeface="Fira Sans" panose="020B0503050000020004" pitchFamily="34" charset="0"/>
                <a:cs typeface="Arial"/>
              </a:rPr>
              <a:t>Quat</a:t>
            </a:r>
            <a:r>
              <a:rPr lang="en-US" sz="1200" baseline="0">
                <a:ea typeface="Fira Sans" panose="020B0503050000020004" pitchFamily="34" charset="0"/>
                <a:cs typeface="Arial"/>
              </a:rPr>
              <a:t> 640 and respectively 1% of the benchmark polymer for 10 minutes. SEM pictures: left: TILAMAR® </a:t>
            </a:r>
            <a:r>
              <a:rPr lang="en-US" sz="1200" i="1" baseline="0">
                <a:ea typeface="Fira Sans" panose="020B0503050000020004" pitchFamily="34" charset="0"/>
                <a:cs typeface="Arial"/>
              </a:rPr>
              <a:t>Quat </a:t>
            </a:r>
            <a:r>
              <a:rPr lang="en-US" sz="1200" baseline="0">
                <a:ea typeface="Fira Sans" panose="020B0503050000020004" pitchFamily="34" charset="0"/>
                <a:cs typeface="Arial"/>
              </a:rPr>
              <a:t>640; right: </a:t>
            </a:r>
            <a:r>
              <a:rPr lang="en-US" sz="1200">
                <a:ea typeface="Fira Sans" panose="020B0503050000020004" pitchFamily="34" charset="0"/>
                <a:cs typeface="Arial"/>
              </a:rPr>
              <a:t>benchmark</a:t>
            </a:r>
            <a:endParaRPr lang="en-US" sz="1200" baseline="0">
              <a:ea typeface="Fira Sans" panose="020B0503050000020004" pitchFamily="34" charset="0"/>
              <a:cs typeface="Arial"/>
            </a:endParaRPr>
          </a:p>
        </p:txBody>
      </p:sp>
      <p:pic>
        <p:nvPicPr>
          <p:cNvPr id="3" name="Picture 9">
            <a:extLst>
              <a:ext uri="{FF2B5EF4-FFF2-40B4-BE49-F238E27FC236}">
                <a16:creationId xmlns:a16="http://schemas.microsoft.com/office/drawing/2014/main" id="{21FB4FC5-FD42-9415-8825-FB263D1F6FC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2397" y="3351163"/>
            <a:ext cx="2498679" cy="1821779"/>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13" name="Picture 10">
            <a:extLst>
              <a:ext uri="{FF2B5EF4-FFF2-40B4-BE49-F238E27FC236}">
                <a16:creationId xmlns:a16="http://schemas.microsoft.com/office/drawing/2014/main" id="{A4824625-8E96-B3BD-F7D3-C52758C1DC1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99038" y="3351163"/>
            <a:ext cx="2514334" cy="1821779"/>
          </a:xfrm>
          <a:prstGeom prst="roundRect">
            <a:avLst>
              <a:gd name="adj" fmla="val 0"/>
            </a:avLst>
          </a:prstGeom>
          <a:solidFill>
            <a:srgbClr val="FFFFFF">
              <a:shade val="85000"/>
            </a:srgbClr>
          </a:solidFill>
          <a:ln>
            <a:noFill/>
          </a:ln>
          <a:effectLst/>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12" name="TextBox 11">
            <a:extLst>
              <a:ext uri="{FF2B5EF4-FFF2-40B4-BE49-F238E27FC236}">
                <a16:creationId xmlns:a16="http://schemas.microsoft.com/office/drawing/2014/main" id="{2D5B52F4-6555-6425-B71F-EA542349487F}"/>
              </a:ext>
            </a:extLst>
          </p:cNvPr>
          <p:cNvSpPr txBox="1"/>
          <p:nvPr/>
        </p:nvSpPr>
        <p:spPr>
          <a:xfrm>
            <a:off x="302397" y="1368391"/>
            <a:ext cx="11587201" cy="369332"/>
          </a:xfrm>
          <a:prstGeom prst="rect">
            <a:avLst/>
          </a:prstGeom>
          <a:solidFill>
            <a:srgbClr val="58166D"/>
          </a:solidFill>
        </p:spPr>
        <p:txBody>
          <a:bodyPr wrap="square">
            <a:spAutoFit/>
          </a:bodyPr>
          <a:lstStyle/>
          <a:p>
            <a:r>
              <a:rPr lang="en-US" b="1">
                <a:solidFill>
                  <a:schemeClr val="bg1"/>
                </a:solidFill>
              </a:rPr>
              <a:t>Weightless feel by lower </a:t>
            </a:r>
            <a:r>
              <a:rPr lang="en-US" b="1" err="1">
                <a:solidFill>
                  <a:schemeClr val="bg1"/>
                </a:solidFill>
              </a:rPr>
              <a:t>depositioning</a:t>
            </a:r>
            <a:r>
              <a:rPr lang="en-US" b="1">
                <a:solidFill>
                  <a:schemeClr val="bg1"/>
                </a:solidFill>
              </a:rPr>
              <a:t> at excellent performance</a:t>
            </a:r>
          </a:p>
        </p:txBody>
      </p:sp>
    </p:spTree>
    <p:extLst>
      <p:ext uri="{BB962C8B-B14F-4D97-AF65-F5344CB8AC3E}">
        <p14:creationId xmlns:p14="http://schemas.microsoft.com/office/powerpoint/2010/main" val="4239446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EF2E02-72F6-7D58-BA7B-437BD11EA3ED}"/>
              </a:ext>
            </a:extLst>
          </p:cNvPr>
          <p:cNvSpPr>
            <a:spLocks noGrp="1"/>
          </p:cNvSpPr>
          <p:nvPr>
            <p:ph type="sldNum" sz="quarter" idx="10"/>
          </p:nvPr>
        </p:nvSpPr>
        <p:spPr>
          <a:xfrm>
            <a:off x="306500" y="6447266"/>
            <a:ext cx="1040625" cy="109061"/>
          </a:xfrm>
        </p:spPr>
        <p:txBody>
          <a:bodyPr/>
          <a:lstStyle/>
          <a:p>
            <a:fld id="{5BA3E189-2F3A-42E5-B572-3520703B6186}" type="slidenum">
              <a:rPr lang="en-GB" smtClean="0"/>
              <a:pPr/>
              <a:t>9</a:t>
            </a:fld>
            <a:endParaRPr lang="en-GB"/>
          </a:p>
        </p:txBody>
      </p:sp>
      <p:sp>
        <p:nvSpPr>
          <p:cNvPr id="4" name="Text Placeholder 3">
            <a:extLst>
              <a:ext uri="{FF2B5EF4-FFF2-40B4-BE49-F238E27FC236}">
                <a16:creationId xmlns:a16="http://schemas.microsoft.com/office/drawing/2014/main" id="{64D8C047-DF0E-81AF-33EC-2043EC10F876}"/>
              </a:ext>
            </a:extLst>
          </p:cNvPr>
          <p:cNvSpPr>
            <a:spLocks noGrp="1"/>
          </p:cNvSpPr>
          <p:nvPr>
            <p:ph type="body" idx="11"/>
          </p:nvPr>
        </p:nvSpPr>
        <p:spPr/>
        <p:txBody>
          <a:bodyPr/>
          <a:lstStyle/>
          <a:p>
            <a:r>
              <a:rPr lang="nl-NL"/>
              <a:t>Performance</a:t>
            </a:r>
          </a:p>
        </p:txBody>
      </p:sp>
      <p:sp>
        <p:nvSpPr>
          <p:cNvPr id="5" name="Title 4">
            <a:extLst>
              <a:ext uri="{FF2B5EF4-FFF2-40B4-BE49-F238E27FC236}">
                <a16:creationId xmlns:a16="http://schemas.microsoft.com/office/drawing/2014/main" id="{0B4DCFE4-1091-C331-A859-1707A0CB551F}"/>
              </a:ext>
            </a:extLst>
          </p:cNvPr>
          <p:cNvSpPr>
            <a:spLocks noGrp="1"/>
          </p:cNvSpPr>
          <p:nvPr>
            <p:ph type="title"/>
          </p:nvPr>
        </p:nvSpPr>
        <p:spPr/>
        <p:txBody>
          <a:bodyPr/>
          <a:lstStyle/>
          <a:p>
            <a:r>
              <a:rPr lang="nl-NL"/>
              <a:t>TILAMAR</a:t>
            </a:r>
            <a:r>
              <a:rPr lang="nl-NL" b="0"/>
              <a:t>®</a:t>
            </a:r>
            <a:r>
              <a:rPr lang="nl-NL"/>
              <a:t> </a:t>
            </a:r>
            <a:r>
              <a:rPr lang="nl-NL" i="1" err="1"/>
              <a:t>Quat</a:t>
            </a:r>
            <a:r>
              <a:rPr lang="nl-NL"/>
              <a:t> 640</a:t>
            </a:r>
            <a:br>
              <a:rPr lang="nl-NL"/>
            </a:br>
            <a:endParaRPr lang="nl-NL"/>
          </a:p>
        </p:txBody>
      </p:sp>
      <p:sp>
        <p:nvSpPr>
          <p:cNvPr id="10" name="Rectangle 10">
            <a:extLst>
              <a:ext uri="{FF2B5EF4-FFF2-40B4-BE49-F238E27FC236}">
                <a16:creationId xmlns:a16="http://schemas.microsoft.com/office/drawing/2014/main" id="{2810745C-AA16-3C39-E6E2-449B4136061E}"/>
              </a:ext>
            </a:extLst>
          </p:cNvPr>
          <p:cNvSpPr>
            <a:spLocks noChangeArrowheads="1"/>
          </p:cNvSpPr>
          <p:nvPr/>
        </p:nvSpPr>
        <p:spPr bwMode="auto">
          <a:xfrm>
            <a:off x="300037" y="1864975"/>
            <a:ext cx="11591925"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Excellent wet and dry combability in sensory assessment. </a:t>
            </a:r>
          </a:p>
          <a:p>
            <a:pPr marL="285750" lvl="1" indent="-285750" fontAlgn="base">
              <a:spcBef>
                <a:spcPct val="50000"/>
              </a:spcBef>
              <a:spcAft>
                <a:spcPct val="0"/>
              </a:spcAft>
              <a:buClr>
                <a:srgbClr val="58166D"/>
              </a:buClr>
              <a:buFont typeface="Wingdings" panose="05000000000000000000" pitchFamily="2" charset="2"/>
              <a:buChar char="l"/>
            </a:pPr>
            <a:r>
              <a:rPr lang="en-US" dirty="0">
                <a:ea typeface="Fira Sans" panose="020B0503050000020004" pitchFamily="34" charset="0"/>
                <a:cs typeface="Arial" charset="0"/>
              </a:rPr>
              <a:t>Ahead of benchmark in dry feel including tips.</a:t>
            </a:r>
          </a:p>
        </p:txBody>
      </p:sp>
      <p:sp>
        <p:nvSpPr>
          <p:cNvPr id="14" name="TextBox 13">
            <a:extLst>
              <a:ext uri="{FF2B5EF4-FFF2-40B4-BE49-F238E27FC236}">
                <a16:creationId xmlns:a16="http://schemas.microsoft.com/office/drawing/2014/main" id="{9EC2929B-8DCF-F875-CA9D-74085D174ACF}"/>
              </a:ext>
            </a:extLst>
          </p:cNvPr>
          <p:cNvSpPr txBox="1"/>
          <p:nvPr/>
        </p:nvSpPr>
        <p:spPr>
          <a:xfrm>
            <a:off x="302397" y="5483396"/>
            <a:ext cx="11589565" cy="738664"/>
          </a:xfrm>
          <a:prstGeom prst="rect">
            <a:avLst/>
          </a:prstGeom>
          <a:noFill/>
        </p:spPr>
        <p:txBody>
          <a:bodyPr wrap="square" lIns="0" tIns="0" rIns="0" bIns="0" anchor="t">
            <a:spAutoFit/>
          </a:bodyPr>
          <a:lstStyle/>
          <a:p>
            <a:pPr fontAlgn="base">
              <a:spcBef>
                <a:spcPct val="0"/>
              </a:spcBef>
              <a:spcAft>
                <a:spcPct val="0"/>
              </a:spcAft>
            </a:pPr>
            <a:r>
              <a:rPr lang="en-US" sz="1200" b="1" baseline="0">
                <a:ea typeface="Fira Sans" panose="020B0503050000020004" pitchFamily="34" charset="0"/>
                <a:cs typeface="Arial"/>
              </a:rPr>
              <a:t>Procedure: </a:t>
            </a:r>
            <a:r>
              <a:rPr lang="en-US" sz="1200" baseline="0">
                <a:ea typeface="Fira Sans" panose="020B0503050000020004" pitchFamily="34" charset="0"/>
                <a:cs typeface="Arial"/>
              </a:rPr>
              <a:t>2-times bleached Caucasian hair (Kerling) was used at 2g per hair switch. Switches are pre-washed with standard shampoo (10% SLES) and dried for 24 hours at 20°C/65% rel. humidity. Afterwards each switch was washed two times with 0.25 ml test shampoo/g hair (30s foaming/ 90s rinsing). </a:t>
            </a:r>
            <a:br>
              <a:rPr lang="en-US" sz="1200" baseline="0">
                <a:ea typeface="Fira Sans" panose="020B0503050000020004" pitchFamily="34" charset="0"/>
                <a:cs typeface="Arial" charset="0"/>
              </a:rPr>
            </a:br>
            <a:r>
              <a:rPr lang="en-US" sz="1200" baseline="0">
                <a:ea typeface="Fira Sans" panose="020B0503050000020004" pitchFamily="34" charset="0"/>
                <a:cs typeface="Arial"/>
              </a:rPr>
              <a:t>Test shampoos had the same base formulation and contain 1% of polymer solution, </a:t>
            </a:r>
            <a:br>
              <a:rPr lang="en-US" sz="1200" baseline="0">
                <a:ea typeface="Fira Sans" panose="020B0503050000020004" pitchFamily="34" charset="0"/>
                <a:cs typeface="Arial" charset="0"/>
              </a:rPr>
            </a:br>
            <a:r>
              <a:rPr lang="en-US" sz="1200" baseline="0">
                <a:ea typeface="Fira Sans" panose="020B0503050000020004" pitchFamily="34" charset="0"/>
                <a:cs typeface="Arial"/>
              </a:rPr>
              <a:t>which means 0.35% TILAMAR® </a:t>
            </a:r>
            <a:r>
              <a:rPr lang="en-US" sz="1200" i="1" baseline="0">
                <a:ea typeface="Fira Sans" panose="020B0503050000020004" pitchFamily="34" charset="0"/>
                <a:cs typeface="Arial"/>
              </a:rPr>
              <a:t>Quat</a:t>
            </a:r>
            <a:r>
              <a:rPr lang="en-US" sz="1200" baseline="0">
                <a:ea typeface="Fira Sans" panose="020B0503050000020004" pitchFamily="34" charset="0"/>
                <a:cs typeface="Arial"/>
              </a:rPr>
              <a:t> 640 and 0.4% </a:t>
            </a:r>
            <a:r>
              <a:rPr lang="en-US" sz="1200">
                <a:ea typeface="Fira Sans" panose="020B0503050000020004" pitchFamily="34" charset="0"/>
                <a:cs typeface="Arial"/>
              </a:rPr>
              <a:t>benchmark</a:t>
            </a:r>
            <a:r>
              <a:rPr lang="en-US" sz="1200" baseline="0">
                <a:ea typeface="Fira Sans" panose="020B0503050000020004" pitchFamily="34" charset="0"/>
                <a:cs typeface="Arial"/>
              </a:rPr>
              <a:t>.</a:t>
            </a:r>
          </a:p>
        </p:txBody>
      </p:sp>
      <p:pic>
        <p:nvPicPr>
          <p:cNvPr id="11" name="Picture 10">
            <a:extLst>
              <a:ext uri="{FF2B5EF4-FFF2-40B4-BE49-F238E27FC236}">
                <a16:creationId xmlns:a16="http://schemas.microsoft.com/office/drawing/2014/main" id="{1F6472BE-13D8-51AF-D1B7-6C94526F1D4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47125" y="2897944"/>
            <a:ext cx="2457064" cy="2209551"/>
          </a:xfrm>
          <a:prstGeom prst="roundRect">
            <a:avLst>
              <a:gd name="adj" fmla="val 0"/>
            </a:avLst>
          </a:prstGeom>
          <a:solidFill>
            <a:srgbClr val="FFFFFF">
              <a:shade val="85000"/>
            </a:srgbClr>
          </a:solidFill>
          <a:ln>
            <a:noFill/>
          </a:ln>
          <a:effectLst/>
        </p:spPr>
      </p:pic>
      <p:pic>
        <p:nvPicPr>
          <p:cNvPr id="12" name="Picture 2" descr="D:\My Documents\225615\docs\HAIR CARE\Branding_Services\NEW branding architecture PC\pictures\tilamar_quat640_graphic.jpg">
            <a:extLst>
              <a:ext uri="{FF2B5EF4-FFF2-40B4-BE49-F238E27FC236}">
                <a16:creationId xmlns:a16="http://schemas.microsoft.com/office/drawing/2014/main" id="{C349E65B-8F28-F11F-C168-392FCBF9A2F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92305" y="2877780"/>
            <a:ext cx="3927689" cy="22498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A77900E-A8BC-0DEF-C1EC-1CE87AE5F15C}"/>
              </a:ext>
            </a:extLst>
          </p:cNvPr>
          <p:cNvSpPr txBox="1"/>
          <p:nvPr/>
        </p:nvSpPr>
        <p:spPr>
          <a:xfrm>
            <a:off x="302397" y="1368391"/>
            <a:ext cx="11587201" cy="369332"/>
          </a:xfrm>
          <a:prstGeom prst="rect">
            <a:avLst/>
          </a:prstGeom>
          <a:solidFill>
            <a:srgbClr val="58166D"/>
          </a:solidFill>
        </p:spPr>
        <p:txBody>
          <a:bodyPr wrap="square">
            <a:spAutoFit/>
          </a:bodyPr>
          <a:lstStyle/>
          <a:p>
            <a:r>
              <a:rPr lang="en-US" b="1">
                <a:solidFill>
                  <a:schemeClr val="bg1"/>
                </a:solidFill>
              </a:rPr>
              <a:t>Ultimate conditioning based on superior combability and sensorial attributes</a:t>
            </a:r>
          </a:p>
        </p:txBody>
      </p:sp>
    </p:spTree>
    <p:extLst>
      <p:ext uri="{BB962C8B-B14F-4D97-AF65-F5344CB8AC3E}">
        <p14:creationId xmlns:p14="http://schemas.microsoft.com/office/powerpoint/2010/main" val="3414279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020D13-053A-5F6F-544D-657F1A776DF4}"/>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5" name="Title 4">
            <a:extLst>
              <a:ext uri="{FF2B5EF4-FFF2-40B4-BE49-F238E27FC236}">
                <a16:creationId xmlns:a16="http://schemas.microsoft.com/office/drawing/2014/main" id="{9777690C-C54F-F66A-C337-8E1EBCC32E6B}"/>
              </a:ext>
            </a:extLst>
          </p:cNvPr>
          <p:cNvSpPr>
            <a:spLocks noGrp="1"/>
          </p:cNvSpPr>
          <p:nvPr>
            <p:ph type="title"/>
          </p:nvPr>
        </p:nvSpPr>
        <p:spPr/>
        <p:txBody>
          <a:bodyPr/>
          <a:lstStyle/>
          <a:p>
            <a:r>
              <a:rPr lang="nl-NL" dirty="0"/>
              <a:t>TILAMAR</a:t>
            </a:r>
            <a:r>
              <a:rPr lang="nl-NL" b="0" dirty="0"/>
              <a:t>®</a:t>
            </a:r>
            <a:r>
              <a:rPr lang="nl-NL" dirty="0"/>
              <a:t> </a:t>
            </a:r>
            <a:r>
              <a:rPr lang="nl-NL" i="1" dirty="0" err="1"/>
              <a:t>Quat</a:t>
            </a:r>
            <a:r>
              <a:rPr lang="nl-NL" dirty="0"/>
              <a:t> 640</a:t>
            </a:r>
            <a:br>
              <a:rPr lang="nl-NL" dirty="0"/>
            </a:br>
            <a:endParaRPr lang="nl-NL" dirty="0"/>
          </a:p>
        </p:txBody>
      </p:sp>
      <p:sp>
        <p:nvSpPr>
          <p:cNvPr id="10" name="Rectangle 10">
            <a:extLst>
              <a:ext uri="{FF2B5EF4-FFF2-40B4-BE49-F238E27FC236}">
                <a16:creationId xmlns:a16="http://schemas.microsoft.com/office/drawing/2014/main" id="{50B1E1B6-D912-6B46-5D4A-D0AFA16CCC7D}"/>
              </a:ext>
            </a:extLst>
          </p:cNvPr>
          <p:cNvSpPr>
            <a:spLocks noChangeArrowheads="1"/>
          </p:cNvSpPr>
          <p:nvPr/>
        </p:nvSpPr>
        <p:spPr bwMode="auto">
          <a:xfrm>
            <a:off x="302397" y="1808488"/>
            <a:ext cx="9742877"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ctr">
            <a:spAutoFit/>
          </a:bodyPr>
          <a:lstStyle/>
          <a:p>
            <a:pPr marL="360000" lvl="1" fontAlgn="base">
              <a:spcBef>
                <a:spcPct val="50000"/>
              </a:spcBef>
              <a:spcAft>
                <a:spcPct val="0"/>
              </a:spcAft>
              <a:buClr>
                <a:schemeClr val="accent1"/>
              </a:buClr>
            </a:pPr>
            <a:r>
              <a:rPr lang="en-US" dirty="0">
                <a:ea typeface="Fira Sans" panose="020B0503050000020004" pitchFamily="34" charset="0"/>
                <a:cs typeface="Arial" charset="0"/>
              </a:rPr>
              <a:t>Solubility (in formulation)</a:t>
            </a:r>
          </a:p>
          <a:p>
            <a:pPr marL="360000" lvl="1" fontAlgn="base">
              <a:spcBef>
                <a:spcPct val="50000"/>
              </a:spcBef>
              <a:spcAft>
                <a:spcPct val="0"/>
              </a:spcAft>
              <a:buClr>
                <a:schemeClr val="accent1"/>
              </a:buClr>
            </a:pPr>
            <a:r>
              <a:rPr lang="en-US" dirty="0">
                <a:ea typeface="Fira Sans" panose="020B0503050000020004" pitchFamily="34" charset="0"/>
                <a:cs typeface="Arial" charset="0"/>
              </a:rPr>
              <a:t>Very broad pH compatibility from about 1 to 14</a:t>
            </a:r>
          </a:p>
          <a:p>
            <a:pPr marL="360000" lvl="1" fontAlgn="base">
              <a:spcBef>
                <a:spcPct val="50000"/>
              </a:spcBef>
              <a:spcAft>
                <a:spcPct val="0"/>
              </a:spcAft>
              <a:buClr>
                <a:schemeClr val="accent1"/>
              </a:buClr>
            </a:pPr>
            <a:r>
              <a:rPr lang="en-US" dirty="0">
                <a:ea typeface="Fira Sans" panose="020B0503050000020004" pitchFamily="34" charset="0"/>
                <a:cs typeface="Arial" charset="0"/>
              </a:rPr>
              <a:t>No discoloration at standard formulations</a:t>
            </a:r>
          </a:p>
          <a:p>
            <a:pPr marL="360000" lvl="1" fontAlgn="base">
              <a:spcBef>
                <a:spcPct val="50000"/>
              </a:spcBef>
              <a:spcAft>
                <a:spcPct val="0"/>
              </a:spcAft>
              <a:buClr>
                <a:schemeClr val="accent1"/>
              </a:buClr>
            </a:pPr>
            <a:r>
              <a:rPr lang="en-US" dirty="0">
                <a:ea typeface="Fira Sans" panose="020B0503050000020004" pitchFamily="34" charset="0"/>
                <a:cs typeface="Arial" charset="0"/>
              </a:rPr>
              <a:t>No odor development</a:t>
            </a:r>
          </a:p>
          <a:p>
            <a:pPr marL="360000" lvl="1" fontAlgn="base">
              <a:spcBef>
                <a:spcPct val="50000"/>
              </a:spcBef>
              <a:spcAft>
                <a:spcPct val="0"/>
              </a:spcAft>
              <a:buClr>
                <a:schemeClr val="accent1"/>
              </a:buClr>
            </a:pPr>
            <a:r>
              <a:rPr lang="en-US" dirty="0">
                <a:ea typeface="Fira Sans" panose="020B0503050000020004" pitchFamily="34" charset="0"/>
                <a:cs typeface="Arial" charset="0"/>
              </a:rPr>
              <a:t>Viscosity remains stable</a:t>
            </a:r>
          </a:p>
          <a:p>
            <a:pPr marL="360000" lvl="1" fontAlgn="base">
              <a:spcBef>
                <a:spcPct val="50000"/>
              </a:spcBef>
              <a:spcAft>
                <a:spcPct val="0"/>
              </a:spcAft>
              <a:buClr>
                <a:schemeClr val="accent1"/>
              </a:buClr>
            </a:pPr>
            <a:r>
              <a:rPr lang="en-US" dirty="0">
                <a:ea typeface="Fira Sans" panose="020B0503050000020004" pitchFamily="34" charset="0"/>
                <a:cs typeface="Arial" charset="0"/>
              </a:rPr>
              <a:t>Compatibility with other ingredients</a:t>
            </a:r>
          </a:p>
        </p:txBody>
      </p:sp>
      <p:sp>
        <p:nvSpPr>
          <p:cNvPr id="19" name="Text Box 59">
            <a:extLst>
              <a:ext uri="{FF2B5EF4-FFF2-40B4-BE49-F238E27FC236}">
                <a16:creationId xmlns:a16="http://schemas.microsoft.com/office/drawing/2014/main" id="{9359E549-9563-D5AE-6F73-233BA949F98C}"/>
              </a:ext>
            </a:extLst>
          </p:cNvPr>
          <p:cNvSpPr txBox="1">
            <a:spLocks noChangeArrowheads="1"/>
          </p:cNvSpPr>
          <p:nvPr/>
        </p:nvSpPr>
        <p:spPr bwMode="auto">
          <a:xfrm>
            <a:off x="316589" y="4574401"/>
            <a:ext cx="1157537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lvl1pPr marL="273050" indent="-273050">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marL="0" indent="0" fontAlgn="base">
              <a:spcBef>
                <a:spcPct val="0"/>
              </a:spcBef>
              <a:spcAft>
                <a:spcPct val="0"/>
              </a:spcAft>
            </a:pPr>
            <a:r>
              <a:rPr lang="en-US" sz="2400" baseline="0" dirty="0">
                <a:solidFill>
                  <a:srgbClr val="58166D"/>
                </a:solidFill>
                <a:latin typeface="+mn-lt"/>
                <a:ea typeface="Fira Sans" panose="020B0503050000020004" pitchFamily="34" charset="0"/>
                <a:cs typeface="Arial"/>
                <a:sym typeface="Wingdings" pitchFamily="2" charset="2"/>
              </a:rPr>
              <a:t>TILAMAR</a:t>
            </a:r>
            <a:r>
              <a:rPr lang="en-US" sz="2400" b="0" dirty="0">
                <a:solidFill>
                  <a:srgbClr val="58166D"/>
                </a:solidFill>
                <a:latin typeface="+mn-lt"/>
                <a:ea typeface="Fira Sans" panose="020B0503050000020004" pitchFamily="34" charset="0"/>
                <a:cs typeface="Arial"/>
                <a:sym typeface="Wingdings" pitchFamily="2" charset="2"/>
              </a:rPr>
              <a:t>®</a:t>
            </a:r>
            <a:r>
              <a:rPr lang="en-US" sz="2400" baseline="0" dirty="0">
                <a:solidFill>
                  <a:srgbClr val="58166D"/>
                </a:solidFill>
                <a:latin typeface="+mn-lt"/>
                <a:ea typeface="Fira Sans" panose="020B0503050000020004" pitchFamily="34" charset="0"/>
                <a:cs typeface="Arial"/>
                <a:sym typeface="Wingdings" pitchFamily="2" charset="2"/>
              </a:rPr>
              <a:t> </a:t>
            </a:r>
            <a:r>
              <a:rPr lang="en-US" sz="2400" i="1" baseline="0" dirty="0">
                <a:solidFill>
                  <a:srgbClr val="58166D"/>
                </a:solidFill>
                <a:latin typeface="+mn-lt"/>
                <a:ea typeface="Fira Sans" panose="020B0503050000020004" pitchFamily="34" charset="0"/>
                <a:cs typeface="Arial"/>
                <a:sym typeface="Wingdings" pitchFamily="2" charset="2"/>
              </a:rPr>
              <a:t>Quat</a:t>
            </a:r>
            <a:r>
              <a:rPr lang="en-US" sz="2400" baseline="0" dirty="0">
                <a:solidFill>
                  <a:srgbClr val="58166D"/>
                </a:solidFill>
                <a:latin typeface="+mn-lt"/>
                <a:ea typeface="Fira Sans" panose="020B0503050000020004" pitchFamily="34" charset="0"/>
                <a:cs typeface="Arial"/>
                <a:sym typeface="Wingdings" pitchFamily="2" charset="2"/>
              </a:rPr>
              <a:t> 640 is stable at all tested criteria and at least as good as ‘best in </a:t>
            </a:r>
            <a:r>
              <a:rPr lang="en-US" sz="2400" baseline="0" dirty="0" err="1">
                <a:solidFill>
                  <a:srgbClr val="58166D"/>
                </a:solidFill>
                <a:latin typeface="+mn-lt"/>
                <a:ea typeface="Fira Sans" panose="020B0503050000020004" pitchFamily="34" charset="0"/>
                <a:cs typeface="Arial"/>
                <a:sym typeface="Wingdings" pitchFamily="2" charset="2"/>
              </a:rPr>
              <a:t>class’</a:t>
            </a:r>
            <a:r>
              <a:rPr lang="en-US" sz="2400" baseline="0" dirty="0">
                <a:solidFill>
                  <a:srgbClr val="58166D"/>
                </a:solidFill>
                <a:latin typeface="+mn-lt"/>
                <a:ea typeface="Fira Sans" panose="020B0503050000020004" pitchFamily="34" charset="0"/>
                <a:cs typeface="Arial"/>
                <a:sym typeface="Wingdings" pitchFamily="2" charset="2"/>
              </a:rPr>
              <a:t> benchmarks.</a:t>
            </a:r>
          </a:p>
        </p:txBody>
      </p:sp>
      <p:sp>
        <p:nvSpPr>
          <p:cNvPr id="3" name="TextBox 2">
            <a:extLst>
              <a:ext uri="{FF2B5EF4-FFF2-40B4-BE49-F238E27FC236}">
                <a16:creationId xmlns:a16="http://schemas.microsoft.com/office/drawing/2014/main" id="{D8333A89-2822-EAEE-F7FB-D297483F50F9}"/>
              </a:ext>
            </a:extLst>
          </p:cNvPr>
          <p:cNvSpPr txBox="1"/>
          <p:nvPr/>
        </p:nvSpPr>
        <p:spPr>
          <a:xfrm>
            <a:off x="302397" y="1368391"/>
            <a:ext cx="11587201" cy="369332"/>
          </a:xfrm>
          <a:prstGeom prst="rect">
            <a:avLst/>
          </a:prstGeom>
          <a:solidFill>
            <a:srgbClr val="58166D"/>
          </a:solidFill>
        </p:spPr>
        <p:txBody>
          <a:bodyPr wrap="square">
            <a:spAutoFit/>
          </a:bodyPr>
          <a:lstStyle/>
          <a:p>
            <a:r>
              <a:rPr lang="en-US" b="1">
                <a:solidFill>
                  <a:schemeClr val="bg1"/>
                </a:solidFill>
              </a:rPr>
              <a:t>Ultimate conditioning based on superior combability and sensorial attributes</a:t>
            </a:r>
          </a:p>
        </p:txBody>
      </p:sp>
      <p:sp>
        <p:nvSpPr>
          <p:cNvPr id="30" name="Graphic 21">
            <a:extLst>
              <a:ext uri="{FF2B5EF4-FFF2-40B4-BE49-F238E27FC236}">
                <a16:creationId xmlns:a16="http://schemas.microsoft.com/office/drawing/2014/main" id="{F3989968-8CA3-37D4-D6B8-11ACC73901ED}"/>
              </a:ext>
            </a:extLst>
          </p:cNvPr>
          <p:cNvSpPr/>
          <p:nvPr/>
        </p:nvSpPr>
        <p:spPr>
          <a:xfrm>
            <a:off x="316588" y="1910955"/>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dirty="0"/>
          </a:p>
        </p:txBody>
      </p:sp>
      <p:sp>
        <p:nvSpPr>
          <p:cNvPr id="31" name="Graphic 22">
            <a:extLst>
              <a:ext uri="{FF2B5EF4-FFF2-40B4-BE49-F238E27FC236}">
                <a16:creationId xmlns:a16="http://schemas.microsoft.com/office/drawing/2014/main" id="{16EE3679-8ABF-9EC6-37C3-C44FB9265E77}"/>
              </a:ext>
            </a:extLst>
          </p:cNvPr>
          <p:cNvSpPr/>
          <p:nvPr/>
        </p:nvSpPr>
        <p:spPr>
          <a:xfrm>
            <a:off x="316588" y="2322675"/>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a:p>
        </p:txBody>
      </p:sp>
      <p:sp>
        <p:nvSpPr>
          <p:cNvPr id="32" name="Graphic 25">
            <a:extLst>
              <a:ext uri="{FF2B5EF4-FFF2-40B4-BE49-F238E27FC236}">
                <a16:creationId xmlns:a16="http://schemas.microsoft.com/office/drawing/2014/main" id="{41A4576A-ACC9-629B-EF8E-B95BC983A228}"/>
              </a:ext>
            </a:extLst>
          </p:cNvPr>
          <p:cNvSpPr/>
          <p:nvPr/>
        </p:nvSpPr>
        <p:spPr>
          <a:xfrm>
            <a:off x="316588" y="273531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a:p>
        </p:txBody>
      </p:sp>
      <p:sp>
        <p:nvSpPr>
          <p:cNvPr id="33" name="Graphic 26">
            <a:extLst>
              <a:ext uri="{FF2B5EF4-FFF2-40B4-BE49-F238E27FC236}">
                <a16:creationId xmlns:a16="http://schemas.microsoft.com/office/drawing/2014/main" id="{359951E5-7B30-8CC9-73E3-3F3580BBBE3C}"/>
              </a:ext>
            </a:extLst>
          </p:cNvPr>
          <p:cNvSpPr/>
          <p:nvPr/>
        </p:nvSpPr>
        <p:spPr>
          <a:xfrm>
            <a:off x="316588" y="314703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9138B0"/>
          </a:solidFill>
          <a:ln w="0" cap="flat">
            <a:solidFill>
              <a:srgbClr val="58166D"/>
            </a:solidFill>
            <a:prstDash val="solid"/>
            <a:miter/>
          </a:ln>
        </p:spPr>
        <p:txBody>
          <a:bodyPr rtlCol="0" anchor="ctr"/>
          <a:lstStyle/>
          <a:p>
            <a:endParaRPr lang="en-GB"/>
          </a:p>
        </p:txBody>
      </p:sp>
      <p:sp>
        <p:nvSpPr>
          <p:cNvPr id="34" name="Graphic 27">
            <a:extLst>
              <a:ext uri="{FF2B5EF4-FFF2-40B4-BE49-F238E27FC236}">
                <a16:creationId xmlns:a16="http://schemas.microsoft.com/office/drawing/2014/main" id="{51BDC538-9F06-80B2-40E5-1CD4923ABB95}"/>
              </a:ext>
            </a:extLst>
          </p:cNvPr>
          <p:cNvSpPr/>
          <p:nvPr/>
        </p:nvSpPr>
        <p:spPr>
          <a:xfrm>
            <a:off x="316588" y="355875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a:p>
        </p:txBody>
      </p:sp>
      <p:sp>
        <p:nvSpPr>
          <p:cNvPr id="35" name="Graphic 28">
            <a:extLst>
              <a:ext uri="{FF2B5EF4-FFF2-40B4-BE49-F238E27FC236}">
                <a16:creationId xmlns:a16="http://schemas.microsoft.com/office/drawing/2014/main" id="{F13B9C6D-C263-430F-F591-2ACEBB21B681}"/>
              </a:ext>
            </a:extLst>
          </p:cNvPr>
          <p:cNvSpPr/>
          <p:nvPr/>
        </p:nvSpPr>
        <p:spPr>
          <a:xfrm>
            <a:off x="316588" y="3970471"/>
            <a:ext cx="190690" cy="190690"/>
          </a:xfrm>
          <a:custGeom>
            <a:avLst/>
            <a:gdLst>
              <a:gd name="connsiteX0" fmla="*/ 95345 w 190690"/>
              <a:gd name="connsiteY0" fmla="*/ 190691 h 190690"/>
              <a:gd name="connsiteX1" fmla="*/ 58198 w 190690"/>
              <a:gd name="connsiteY1" fmla="*/ 183166 h 190690"/>
              <a:gd name="connsiteX2" fmla="*/ 27908 w 190690"/>
              <a:gd name="connsiteY2" fmla="*/ 162782 h 190690"/>
              <a:gd name="connsiteX3" fmla="*/ 7525 w 190690"/>
              <a:gd name="connsiteY3" fmla="*/ 132493 h 190690"/>
              <a:gd name="connsiteX4" fmla="*/ 0 w 190690"/>
              <a:gd name="connsiteY4" fmla="*/ 95345 h 190690"/>
              <a:gd name="connsiteX5" fmla="*/ 7525 w 190690"/>
              <a:gd name="connsiteY5" fmla="*/ 58198 h 190690"/>
              <a:gd name="connsiteX6" fmla="*/ 27908 w 190690"/>
              <a:gd name="connsiteY6" fmla="*/ 27908 h 190690"/>
              <a:gd name="connsiteX7" fmla="*/ 58198 w 190690"/>
              <a:gd name="connsiteY7" fmla="*/ 7525 h 190690"/>
              <a:gd name="connsiteX8" fmla="*/ 95345 w 190690"/>
              <a:gd name="connsiteY8" fmla="*/ 0 h 190690"/>
              <a:gd name="connsiteX9" fmla="*/ 124682 w 190690"/>
              <a:gd name="connsiteY9" fmla="*/ 4572 h 190690"/>
              <a:gd name="connsiteX10" fmla="*/ 150209 w 190690"/>
              <a:gd name="connsiteY10" fmla="*/ 17240 h 190690"/>
              <a:gd name="connsiteX11" fmla="*/ 136398 w 190690"/>
              <a:gd name="connsiteY11" fmla="*/ 31337 h 190690"/>
              <a:gd name="connsiteX12" fmla="*/ 117062 w 190690"/>
              <a:gd name="connsiteY12" fmla="*/ 22384 h 190690"/>
              <a:gd name="connsiteX13" fmla="*/ 95345 w 190690"/>
              <a:gd name="connsiteY13" fmla="*/ 19145 h 190690"/>
              <a:gd name="connsiteX14" fmla="*/ 41434 w 190690"/>
              <a:gd name="connsiteY14" fmla="*/ 41434 h 190690"/>
              <a:gd name="connsiteX15" fmla="*/ 19145 w 190690"/>
              <a:gd name="connsiteY15" fmla="*/ 95345 h 190690"/>
              <a:gd name="connsiteX16" fmla="*/ 41434 w 190690"/>
              <a:gd name="connsiteY16" fmla="*/ 149257 h 190690"/>
              <a:gd name="connsiteX17" fmla="*/ 95345 w 190690"/>
              <a:gd name="connsiteY17" fmla="*/ 171545 h 190690"/>
              <a:gd name="connsiteX18" fmla="*/ 149257 w 190690"/>
              <a:gd name="connsiteY18" fmla="*/ 149257 h 190690"/>
              <a:gd name="connsiteX19" fmla="*/ 171545 w 190690"/>
              <a:gd name="connsiteY19" fmla="*/ 95345 h 190690"/>
              <a:gd name="connsiteX20" fmla="*/ 171069 w 190690"/>
              <a:gd name="connsiteY20" fmla="*/ 86773 h 190690"/>
              <a:gd name="connsiteX21" fmla="*/ 169640 w 190690"/>
              <a:gd name="connsiteY21" fmla="*/ 78391 h 190690"/>
              <a:gd name="connsiteX22" fmla="*/ 185166 w 190690"/>
              <a:gd name="connsiteY22" fmla="*/ 62865 h 190690"/>
              <a:gd name="connsiteX23" fmla="*/ 189262 w 190690"/>
              <a:gd name="connsiteY23" fmla="*/ 78581 h 190690"/>
              <a:gd name="connsiteX24" fmla="*/ 190691 w 190690"/>
              <a:gd name="connsiteY24" fmla="*/ 95250 h 190690"/>
              <a:gd name="connsiteX25" fmla="*/ 183166 w 190690"/>
              <a:gd name="connsiteY25" fmla="*/ 132398 h 190690"/>
              <a:gd name="connsiteX26" fmla="*/ 162782 w 190690"/>
              <a:gd name="connsiteY26" fmla="*/ 162687 h 190690"/>
              <a:gd name="connsiteX27" fmla="*/ 132493 w 190690"/>
              <a:gd name="connsiteY27" fmla="*/ 183071 h 190690"/>
              <a:gd name="connsiteX28" fmla="*/ 95345 w 190690"/>
              <a:gd name="connsiteY28" fmla="*/ 190595 h 190690"/>
              <a:gd name="connsiteX29" fmla="*/ 82010 w 190690"/>
              <a:gd name="connsiteY29" fmla="*/ 139256 h 190690"/>
              <a:gd name="connsiteX30" fmla="*/ 41529 w 190690"/>
              <a:gd name="connsiteY30" fmla="*/ 98774 h 190690"/>
              <a:gd name="connsiteX31" fmla="*/ 54864 w 190690"/>
              <a:gd name="connsiteY31" fmla="*/ 85439 h 190690"/>
              <a:gd name="connsiteX32" fmla="*/ 82010 w 190690"/>
              <a:gd name="connsiteY32" fmla="*/ 112586 h 190690"/>
              <a:gd name="connsiteX33" fmla="*/ 177260 w 190690"/>
              <a:gd name="connsiteY33" fmla="*/ 17050 h 190690"/>
              <a:gd name="connsiteX34" fmla="*/ 190595 w 190690"/>
              <a:gd name="connsiteY34" fmla="*/ 30385 h 190690"/>
              <a:gd name="connsiteX35" fmla="*/ 82010 w 190690"/>
              <a:gd name="connsiteY35" fmla="*/ 139256 h 1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690" h="190690">
                <a:moveTo>
                  <a:pt x="95345" y="190691"/>
                </a:moveTo>
                <a:cubicBezTo>
                  <a:pt x="82201" y="190691"/>
                  <a:pt x="69818" y="188214"/>
                  <a:pt x="58198" y="183166"/>
                </a:cubicBezTo>
                <a:cubicBezTo>
                  <a:pt x="46577" y="178118"/>
                  <a:pt x="36481" y="171355"/>
                  <a:pt x="27908" y="162782"/>
                </a:cubicBezTo>
                <a:cubicBezTo>
                  <a:pt x="19336" y="154210"/>
                  <a:pt x="12573" y="144113"/>
                  <a:pt x="7525" y="132493"/>
                </a:cubicBezTo>
                <a:cubicBezTo>
                  <a:pt x="2477" y="120872"/>
                  <a:pt x="0" y="108490"/>
                  <a:pt x="0" y="95345"/>
                </a:cubicBezTo>
                <a:cubicBezTo>
                  <a:pt x="0" y="82201"/>
                  <a:pt x="2477" y="69818"/>
                  <a:pt x="7525" y="58198"/>
                </a:cubicBezTo>
                <a:cubicBezTo>
                  <a:pt x="12573" y="46577"/>
                  <a:pt x="19336" y="36481"/>
                  <a:pt x="27908" y="27908"/>
                </a:cubicBezTo>
                <a:cubicBezTo>
                  <a:pt x="36481" y="19336"/>
                  <a:pt x="46577" y="12573"/>
                  <a:pt x="58198" y="7525"/>
                </a:cubicBezTo>
                <a:cubicBezTo>
                  <a:pt x="69818" y="2477"/>
                  <a:pt x="82201" y="0"/>
                  <a:pt x="95345" y="0"/>
                </a:cubicBezTo>
                <a:cubicBezTo>
                  <a:pt x="105632" y="0"/>
                  <a:pt x="115443" y="1524"/>
                  <a:pt x="124682" y="4572"/>
                </a:cubicBezTo>
                <a:cubicBezTo>
                  <a:pt x="133922" y="7620"/>
                  <a:pt x="142399" y="11811"/>
                  <a:pt x="150209" y="17240"/>
                </a:cubicBezTo>
                <a:lnTo>
                  <a:pt x="136398" y="31337"/>
                </a:lnTo>
                <a:cubicBezTo>
                  <a:pt x="130397" y="27527"/>
                  <a:pt x="123920" y="24575"/>
                  <a:pt x="117062" y="22384"/>
                </a:cubicBezTo>
                <a:cubicBezTo>
                  <a:pt x="110204" y="20193"/>
                  <a:pt x="102965" y="19145"/>
                  <a:pt x="95345" y="19145"/>
                </a:cubicBezTo>
                <a:cubicBezTo>
                  <a:pt x="74200" y="19145"/>
                  <a:pt x="56293" y="26575"/>
                  <a:pt x="41434" y="41434"/>
                </a:cubicBezTo>
                <a:cubicBezTo>
                  <a:pt x="26575" y="56293"/>
                  <a:pt x="19145" y="74295"/>
                  <a:pt x="19145" y="95345"/>
                </a:cubicBezTo>
                <a:cubicBezTo>
                  <a:pt x="19145" y="116396"/>
                  <a:pt x="26575" y="134398"/>
                  <a:pt x="41434" y="149257"/>
                </a:cubicBezTo>
                <a:cubicBezTo>
                  <a:pt x="56293" y="164116"/>
                  <a:pt x="74295" y="171545"/>
                  <a:pt x="95345" y="171545"/>
                </a:cubicBezTo>
                <a:cubicBezTo>
                  <a:pt x="116396" y="171545"/>
                  <a:pt x="134398" y="164116"/>
                  <a:pt x="149257" y="149257"/>
                </a:cubicBezTo>
                <a:cubicBezTo>
                  <a:pt x="164116" y="134398"/>
                  <a:pt x="171545" y="116396"/>
                  <a:pt x="171545" y="95345"/>
                </a:cubicBezTo>
                <a:cubicBezTo>
                  <a:pt x="171545" y="92488"/>
                  <a:pt x="171355" y="89630"/>
                  <a:pt x="171069" y="86773"/>
                </a:cubicBezTo>
                <a:cubicBezTo>
                  <a:pt x="170783" y="83915"/>
                  <a:pt x="170307" y="81153"/>
                  <a:pt x="169640" y="78391"/>
                </a:cubicBezTo>
                <a:lnTo>
                  <a:pt x="185166" y="62865"/>
                </a:lnTo>
                <a:cubicBezTo>
                  <a:pt x="186881" y="67913"/>
                  <a:pt x="188309" y="73152"/>
                  <a:pt x="189262" y="78581"/>
                </a:cubicBezTo>
                <a:cubicBezTo>
                  <a:pt x="190214" y="84011"/>
                  <a:pt x="190691" y="89535"/>
                  <a:pt x="190691" y="95250"/>
                </a:cubicBezTo>
                <a:cubicBezTo>
                  <a:pt x="190691" y="108395"/>
                  <a:pt x="188214" y="120777"/>
                  <a:pt x="183166" y="132398"/>
                </a:cubicBezTo>
                <a:cubicBezTo>
                  <a:pt x="178118" y="144018"/>
                  <a:pt x="171355" y="154115"/>
                  <a:pt x="162782" y="162687"/>
                </a:cubicBezTo>
                <a:cubicBezTo>
                  <a:pt x="154210" y="171259"/>
                  <a:pt x="144113" y="178022"/>
                  <a:pt x="132493" y="183071"/>
                </a:cubicBezTo>
                <a:cubicBezTo>
                  <a:pt x="120872" y="188119"/>
                  <a:pt x="108490" y="190595"/>
                  <a:pt x="95345" y="190595"/>
                </a:cubicBezTo>
                <a:close/>
                <a:moveTo>
                  <a:pt x="82010" y="139256"/>
                </a:moveTo>
                <a:lnTo>
                  <a:pt x="41529" y="98774"/>
                </a:lnTo>
                <a:lnTo>
                  <a:pt x="54864" y="85439"/>
                </a:lnTo>
                <a:lnTo>
                  <a:pt x="82010" y="112586"/>
                </a:lnTo>
                <a:lnTo>
                  <a:pt x="177260" y="17050"/>
                </a:lnTo>
                <a:lnTo>
                  <a:pt x="190595" y="30385"/>
                </a:lnTo>
                <a:lnTo>
                  <a:pt x="82010" y="139256"/>
                </a:lnTo>
                <a:close/>
              </a:path>
            </a:pathLst>
          </a:custGeom>
          <a:solidFill>
            <a:srgbClr val="58166D"/>
          </a:solidFill>
          <a:ln w="0" cap="flat">
            <a:solidFill>
              <a:srgbClr val="58166D"/>
            </a:solidFill>
            <a:prstDash val="solid"/>
            <a:miter/>
          </a:ln>
        </p:spPr>
        <p:txBody>
          <a:bodyPr rtlCol="0" anchor="ctr"/>
          <a:lstStyle/>
          <a:p>
            <a:endParaRPr lang="en-GB" dirty="0"/>
          </a:p>
        </p:txBody>
      </p:sp>
      <p:sp>
        <p:nvSpPr>
          <p:cNvPr id="36" name="TextBox 35">
            <a:extLst>
              <a:ext uri="{FF2B5EF4-FFF2-40B4-BE49-F238E27FC236}">
                <a16:creationId xmlns:a16="http://schemas.microsoft.com/office/drawing/2014/main" id="{10F729F8-F8B9-CCA6-CE19-A81F6499D5EC}"/>
              </a:ext>
            </a:extLst>
          </p:cNvPr>
          <p:cNvSpPr txBox="1"/>
          <p:nvPr/>
        </p:nvSpPr>
        <p:spPr>
          <a:xfrm>
            <a:off x="302397" y="5490446"/>
            <a:ext cx="11589565" cy="369332"/>
          </a:xfrm>
          <a:prstGeom prst="rect">
            <a:avLst/>
          </a:prstGeom>
          <a:noFill/>
        </p:spPr>
        <p:txBody>
          <a:bodyPr wrap="square" lIns="0" tIns="0" rIns="0" bIns="0">
            <a:spAutoFit/>
          </a:bodyPr>
          <a:lstStyle/>
          <a:p>
            <a:pPr fontAlgn="base">
              <a:spcBef>
                <a:spcPct val="0"/>
              </a:spcBef>
              <a:spcAft>
                <a:spcPct val="0"/>
              </a:spcAft>
            </a:pPr>
            <a:r>
              <a:rPr lang="en-US" sz="1200" b="1" baseline="0" dirty="0">
                <a:ea typeface="Fira Sans" panose="020B0503050000020004" pitchFamily="34" charset="0"/>
                <a:cs typeface="Arial" charset="0"/>
              </a:rPr>
              <a:t>Procedure: </a:t>
            </a:r>
            <a:r>
              <a:rPr lang="en-US" sz="1200" baseline="0" dirty="0">
                <a:ea typeface="Fira Sans" panose="020B0503050000020004" pitchFamily="34" charset="0"/>
                <a:cs typeface="Arial" charset="0"/>
              </a:rPr>
              <a:t>Stability data were assessed in shampoos, conditioners and color creams over 3 month at 5°C, RT and 43°C with 1% and 3% of respective polymer.</a:t>
            </a:r>
            <a:br>
              <a:rPr lang="en-US" sz="1200" baseline="0" dirty="0">
                <a:ea typeface="Fira Sans" panose="020B0503050000020004" pitchFamily="34" charset="0"/>
                <a:cs typeface="Arial" charset="0"/>
              </a:rPr>
            </a:br>
            <a:r>
              <a:rPr lang="en-US" sz="1200" baseline="0" dirty="0">
                <a:ea typeface="Fira Sans" panose="020B0503050000020004" pitchFamily="34" charset="0"/>
                <a:cs typeface="Arial" charset="0"/>
              </a:rPr>
              <a:t>For comparison ‘best in </a:t>
            </a:r>
            <a:r>
              <a:rPr lang="en-US" sz="1200" baseline="0" dirty="0" err="1">
                <a:ea typeface="Fira Sans" panose="020B0503050000020004" pitchFamily="34" charset="0"/>
                <a:cs typeface="Arial" charset="0"/>
              </a:rPr>
              <a:t>class’</a:t>
            </a:r>
            <a:r>
              <a:rPr lang="en-US" sz="1200" baseline="0" dirty="0">
                <a:ea typeface="Fira Sans" panose="020B0503050000020004" pitchFamily="34" charset="0"/>
                <a:cs typeface="Arial" charset="0"/>
              </a:rPr>
              <a:t> benchmarks were used.</a:t>
            </a:r>
          </a:p>
        </p:txBody>
      </p:sp>
      <p:sp>
        <p:nvSpPr>
          <p:cNvPr id="13" name="Text Placeholder 3">
            <a:extLst>
              <a:ext uri="{FF2B5EF4-FFF2-40B4-BE49-F238E27FC236}">
                <a16:creationId xmlns:a16="http://schemas.microsoft.com/office/drawing/2014/main" id="{B40350B9-7190-FF11-ED0C-8CB4B969F670}"/>
              </a:ext>
            </a:extLst>
          </p:cNvPr>
          <p:cNvSpPr txBox="1">
            <a:spLocks/>
          </p:cNvSpPr>
          <p:nvPr/>
        </p:nvSpPr>
        <p:spPr>
          <a:xfrm>
            <a:off x="302400" y="605611"/>
            <a:ext cx="80645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nl-NL"/>
              <a:t>Stability</a:t>
            </a:r>
          </a:p>
        </p:txBody>
      </p:sp>
    </p:spTree>
    <p:extLst>
      <p:ext uri="{BB962C8B-B14F-4D97-AF65-F5344CB8AC3E}">
        <p14:creationId xmlns:p14="http://schemas.microsoft.com/office/powerpoint/2010/main" val="1939653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A7B691-CF09-5E19-6AD5-4B5A3B5F458D}"/>
              </a:ext>
            </a:extLst>
          </p:cNvPr>
          <p:cNvSpPr>
            <a:spLocks noGrp="1"/>
          </p:cNvSpPr>
          <p:nvPr>
            <p:ph type="sldNum" sz="quarter" idx="10"/>
          </p:nvPr>
        </p:nvSpPr>
        <p:spPr>
          <a:xfrm>
            <a:off x="302400" y="6450806"/>
            <a:ext cx="1040625" cy="109061"/>
          </a:xfrm>
        </p:spPr>
        <p:txBody>
          <a:bodyPr/>
          <a:lstStyle/>
          <a:p>
            <a:fld id="{5BA3E189-2F3A-42E5-B572-3520703B6186}" type="slidenum">
              <a:rPr lang="en-US" smtClean="0"/>
              <a:pPr/>
              <a:t>11</a:t>
            </a:fld>
            <a:endParaRPr lang="en-US" dirty="0"/>
          </a:p>
        </p:txBody>
      </p:sp>
      <p:sp>
        <p:nvSpPr>
          <p:cNvPr id="4" name="Text Placeholder 3">
            <a:extLst>
              <a:ext uri="{FF2B5EF4-FFF2-40B4-BE49-F238E27FC236}">
                <a16:creationId xmlns:a16="http://schemas.microsoft.com/office/drawing/2014/main" id="{B015FF37-1E65-6E3D-4BCD-8F2A14A3610D}"/>
              </a:ext>
            </a:extLst>
          </p:cNvPr>
          <p:cNvSpPr>
            <a:spLocks noGrp="1"/>
          </p:cNvSpPr>
          <p:nvPr>
            <p:ph type="body" idx="11"/>
          </p:nvPr>
        </p:nvSpPr>
        <p:spPr>
          <a:xfrm>
            <a:off x="302400" y="605611"/>
            <a:ext cx="8064500" cy="288767"/>
          </a:xfrm>
        </p:spPr>
        <p:txBody>
          <a:bodyPr/>
          <a:lstStyle/>
          <a:p>
            <a:r>
              <a:rPr lang="en-US" dirty="0"/>
              <a:t>Stability</a:t>
            </a:r>
          </a:p>
        </p:txBody>
      </p:sp>
      <p:sp>
        <p:nvSpPr>
          <p:cNvPr id="5" name="Title 4">
            <a:extLst>
              <a:ext uri="{FF2B5EF4-FFF2-40B4-BE49-F238E27FC236}">
                <a16:creationId xmlns:a16="http://schemas.microsoft.com/office/drawing/2014/main" id="{A4C0F7D9-CE16-6806-FEFE-EBE554D41854}"/>
              </a:ext>
            </a:extLst>
          </p:cNvPr>
          <p:cNvSpPr>
            <a:spLocks noGrp="1"/>
          </p:cNvSpPr>
          <p:nvPr>
            <p:ph type="title"/>
          </p:nvPr>
        </p:nvSpPr>
        <p:spPr>
          <a:xfrm>
            <a:off x="302401" y="302400"/>
            <a:ext cx="8064500" cy="303211"/>
          </a:xfrm>
        </p:spPr>
        <p:txBody>
          <a:bodyPr/>
          <a:lstStyle/>
          <a:p>
            <a:r>
              <a:rPr lang="en-US" dirty="0"/>
              <a:t>TILAMAR</a:t>
            </a:r>
            <a:r>
              <a:rPr lang="en-US" b="0" dirty="0"/>
              <a:t>®</a:t>
            </a:r>
            <a:r>
              <a:rPr lang="en-US" dirty="0"/>
              <a:t> </a:t>
            </a:r>
            <a:r>
              <a:rPr lang="en-US" i="1" dirty="0"/>
              <a:t>Quat</a:t>
            </a:r>
            <a:r>
              <a:rPr lang="en-US" dirty="0"/>
              <a:t> 640</a:t>
            </a:r>
          </a:p>
        </p:txBody>
      </p:sp>
      <p:sp>
        <p:nvSpPr>
          <p:cNvPr id="11" name="Text Box 14">
            <a:extLst>
              <a:ext uri="{FF2B5EF4-FFF2-40B4-BE49-F238E27FC236}">
                <a16:creationId xmlns:a16="http://schemas.microsoft.com/office/drawing/2014/main" id="{C590B118-9A54-DD01-7E4D-12F6E5045394}"/>
              </a:ext>
            </a:extLst>
          </p:cNvPr>
          <p:cNvSpPr txBox="1">
            <a:spLocks noChangeArrowheads="1"/>
          </p:cNvSpPr>
          <p:nvPr/>
        </p:nvSpPr>
        <p:spPr bwMode="auto">
          <a:xfrm>
            <a:off x="301625" y="4572000"/>
            <a:ext cx="115903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defPPr>
              <a:defRPr lang="nl-NL"/>
            </a:defPPr>
            <a:lvl1pPr marL="273050" indent="-273050" algn="ctr">
              <a:defRPr sz="2000" b="1" baseline="0">
                <a:solidFill>
                  <a:schemeClr val="accent6"/>
                </a:solidFill>
              </a:defRPr>
            </a:lvl1pPr>
            <a:lvl2pPr marL="742950" indent="-285750">
              <a:defRPr sz="2000" b="1" baseline="30000">
                <a:latin typeface="Arial" charset="0"/>
              </a:defRPr>
            </a:lvl2pPr>
            <a:lvl3pPr marL="1143000" indent="-228600">
              <a:defRPr sz="2000" b="1" baseline="30000">
                <a:latin typeface="Arial" charset="0"/>
              </a:defRPr>
            </a:lvl3pPr>
            <a:lvl4pPr marL="1600200" indent="-228600">
              <a:defRPr sz="2000" b="1" baseline="30000">
                <a:latin typeface="Arial" charset="0"/>
              </a:defRPr>
            </a:lvl4pPr>
            <a:lvl5pPr marL="2057400" indent="-228600">
              <a:defRPr sz="2000" b="1" baseline="30000">
                <a:latin typeface="Arial" charset="0"/>
              </a:defRPr>
            </a:lvl5pPr>
            <a:lvl6pPr marL="2514600" indent="-228600" eaLnBrk="0" fontAlgn="base" hangingPunct="0">
              <a:spcBef>
                <a:spcPct val="0"/>
              </a:spcBef>
              <a:spcAft>
                <a:spcPct val="0"/>
              </a:spcAft>
              <a:defRPr sz="2000" b="1" baseline="30000">
                <a:latin typeface="Arial" charset="0"/>
              </a:defRPr>
            </a:lvl6pPr>
            <a:lvl7pPr marL="2971800" indent="-228600" eaLnBrk="0" fontAlgn="base" hangingPunct="0">
              <a:spcBef>
                <a:spcPct val="0"/>
              </a:spcBef>
              <a:spcAft>
                <a:spcPct val="0"/>
              </a:spcAft>
              <a:defRPr sz="2000" b="1" baseline="30000">
                <a:latin typeface="Arial" charset="0"/>
              </a:defRPr>
            </a:lvl7pPr>
            <a:lvl8pPr marL="3429000" indent="-228600" eaLnBrk="0" fontAlgn="base" hangingPunct="0">
              <a:spcBef>
                <a:spcPct val="0"/>
              </a:spcBef>
              <a:spcAft>
                <a:spcPct val="0"/>
              </a:spcAft>
              <a:defRPr sz="2000" b="1" baseline="30000">
                <a:latin typeface="Arial" charset="0"/>
              </a:defRPr>
            </a:lvl8pPr>
            <a:lvl9pPr marL="3886200" indent="-228600" eaLnBrk="0" fontAlgn="base" hangingPunct="0">
              <a:spcBef>
                <a:spcPct val="0"/>
              </a:spcBef>
              <a:spcAft>
                <a:spcPct val="0"/>
              </a:spcAft>
              <a:defRPr sz="2000" b="1" baseline="30000">
                <a:latin typeface="Arial" charset="0"/>
              </a:defRPr>
            </a:lvl9pPr>
          </a:lstStyle>
          <a:p>
            <a:pPr marL="0" indent="0" algn="l" fontAlgn="base">
              <a:spcBef>
                <a:spcPct val="0"/>
              </a:spcBef>
              <a:spcAft>
                <a:spcPct val="0"/>
              </a:spcAft>
            </a:pPr>
            <a:r>
              <a:rPr lang="en-US" sz="1800" dirty="0">
                <a:solidFill>
                  <a:srgbClr val="58166D"/>
                </a:solidFill>
                <a:ea typeface="Fira Sans" panose="020B0503050000020004" pitchFamily="34" charset="0"/>
                <a:cs typeface="Arial"/>
                <a:sym typeface="Wingdings" pitchFamily="2" charset="2"/>
              </a:rPr>
              <a:t>TILAMAR</a:t>
            </a:r>
            <a:r>
              <a:rPr lang="en-US" sz="1800" b="0" baseline="30000" dirty="0">
                <a:solidFill>
                  <a:srgbClr val="58166D"/>
                </a:solidFill>
                <a:ea typeface="Fira Sans" panose="020B0503050000020004" pitchFamily="34" charset="0"/>
                <a:cs typeface="Arial"/>
                <a:sym typeface="Wingdings" pitchFamily="2" charset="2"/>
              </a:rPr>
              <a:t>®</a:t>
            </a:r>
            <a:r>
              <a:rPr lang="en-US" sz="1800" b="0" dirty="0">
                <a:solidFill>
                  <a:srgbClr val="58166D"/>
                </a:solidFill>
                <a:ea typeface="Fira Sans" panose="020B0503050000020004" pitchFamily="34" charset="0"/>
                <a:cs typeface="Arial"/>
                <a:sym typeface="Wingdings" pitchFamily="2" charset="2"/>
              </a:rPr>
              <a:t> </a:t>
            </a:r>
            <a:r>
              <a:rPr lang="en-US" sz="1800" i="1" dirty="0">
                <a:solidFill>
                  <a:srgbClr val="58166D"/>
                </a:solidFill>
                <a:ea typeface="Fira Sans" panose="020B0503050000020004" pitchFamily="34" charset="0"/>
                <a:cs typeface="Arial"/>
                <a:sym typeface="Wingdings" pitchFamily="2" charset="2"/>
              </a:rPr>
              <a:t>Quat</a:t>
            </a:r>
            <a:r>
              <a:rPr lang="en-US" sz="1800" dirty="0">
                <a:solidFill>
                  <a:srgbClr val="58166D"/>
                </a:solidFill>
                <a:ea typeface="Fira Sans" panose="020B0503050000020004" pitchFamily="34" charset="0"/>
                <a:cs typeface="Arial"/>
                <a:sym typeface="Wingdings" pitchFamily="2" charset="2"/>
              </a:rPr>
              <a:t> 640 shows a slight discoloration at high storage temperature.</a:t>
            </a:r>
          </a:p>
          <a:p>
            <a:pPr marL="0" indent="0" algn="l" fontAlgn="base">
              <a:spcBef>
                <a:spcPct val="0"/>
              </a:spcBef>
              <a:spcAft>
                <a:spcPct val="0"/>
              </a:spcAft>
            </a:pPr>
            <a:r>
              <a:rPr lang="en-US" sz="1800" dirty="0">
                <a:solidFill>
                  <a:srgbClr val="58166D"/>
                </a:solidFill>
                <a:ea typeface="Fira Sans" panose="020B0503050000020004" pitchFamily="34" charset="0"/>
                <a:cs typeface="Arial"/>
                <a:sym typeface="Wingdings" pitchFamily="2" charset="2"/>
              </a:rPr>
              <a:t>TILAMAR</a:t>
            </a:r>
            <a:r>
              <a:rPr lang="en-US" sz="1800" b="0" baseline="30000" dirty="0">
                <a:solidFill>
                  <a:srgbClr val="58166D"/>
                </a:solidFill>
                <a:ea typeface="Fira Sans" panose="020B0503050000020004" pitchFamily="34" charset="0"/>
                <a:cs typeface="Arial"/>
                <a:sym typeface="Wingdings" pitchFamily="2" charset="2"/>
              </a:rPr>
              <a:t>®</a:t>
            </a:r>
            <a:r>
              <a:rPr lang="en-US" sz="1800" b="0" dirty="0">
                <a:solidFill>
                  <a:srgbClr val="58166D"/>
                </a:solidFill>
                <a:ea typeface="Fira Sans" panose="020B0503050000020004" pitchFamily="34" charset="0"/>
                <a:cs typeface="Arial"/>
                <a:sym typeface="Wingdings" pitchFamily="2" charset="2"/>
              </a:rPr>
              <a:t> </a:t>
            </a:r>
            <a:r>
              <a:rPr lang="en-US" sz="1800" i="1" dirty="0">
                <a:solidFill>
                  <a:srgbClr val="58166D"/>
                </a:solidFill>
                <a:ea typeface="Fira Sans" panose="020B0503050000020004" pitchFamily="34" charset="0"/>
                <a:cs typeface="Arial"/>
                <a:sym typeface="Wingdings" pitchFamily="2" charset="2"/>
              </a:rPr>
              <a:t>Quat</a:t>
            </a:r>
            <a:r>
              <a:rPr lang="en-US" sz="1800" dirty="0">
                <a:solidFill>
                  <a:srgbClr val="58166D"/>
                </a:solidFill>
                <a:ea typeface="Fira Sans" panose="020B0503050000020004" pitchFamily="34" charset="0"/>
                <a:cs typeface="Arial"/>
                <a:sym typeface="Wingdings" pitchFamily="2" charset="2"/>
              </a:rPr>
              <a:t> 640 is better than benchmark 2 and comparable </a:t>
            </a:r>
            <a:br>
              <a:rPr lang="en-US" sz="1800" dirty="0">
                <a:solidFill>
                  <a:srgbClr val="58166D"/>
                </a:solidFill>
                <a:ea typeface="Fira Sans" panose="020B0503050000020004" pitchFamily="34" charset="0"/>
                <a:cs typeface="Arial" charset="0"/>
              </a:rPr>
            </a:br>
            <a:r>
              <a:rPr lang="en-US" sz="1800" dirty="0">
                <a:solidFill>
                  <a:srgbClr val="58166D"/>
                </a:solidFill>
                <a:ea typeface="Fira Sans" panose="020B0503050000020004" pitchFamily="34" charset="0"/>
                <a:cs typeface="Arial"/>
                <a:sym typeface="Wingdings" pitchFamily="2" charset="2"/>
              </a:rPr>
              <a:t>to benchmark 1.</a:t>
            </a:r>
            <a:endParaRPr lang="en-US" sz="1800" dirty="0">
              <a:solidFill>
                <a:srgbClr val="58166D"/>
              </a:solidFill>
              <a:ea typeface="Fira Sans" panose="020B0503050000020004" pitchFamily="34" charset="0"/>
              <a:cs typeface="Arial"/>
            </a:endParaRPr>
          </a:p>
        </p:txBody>
      </p:sp>
      <p:grpSp>
        <p:nvGrpSpPr>
          <p:cNvPr id="25" name="Group 24">
            <a:extLst>
              <a:ext uri="{FF2B5EF4-FFF2-40B4-BE49-F238E27FC236}">
                <a16:creationId xmlns:a16="http://schemas.microsoft.com/office/drawing/2014/main" id="{FFCD5602-7CCE-E5B8-71D5-A2D3957248D5}"/>
              </a:ext>
            </a:extLst>
          </p:cNvPr>
          <p:cNvGrpSpPr/>
          <p:nvPr/>
        </p:nvGrpSpPr>
        <p:grpSpPr>
          <a:xfrm>
            <a:off x="3994943" y="2046451"/>
            <a:ext cx="4202113" cy="2162956"/>
            <a:chOff x="4069556" y="1978311"/>
            <a:chExt cx="4202113" cy="2162956"/>
          </a:xfrm>
        </p:grpSpPr>
        <p:pic>
          <p:nvPicPr>
            <p:cNvPr id="12" name="Picture 16" descr="PQ 6 nach 3 Monaten 43°C">
              <a:extLst>
                <a:ext uri="{FF2B5EF4-FFF2-40B4-BE49-F238E27FC236}">
                  <a16:creationId xmlns:a16="http://schemas.microsoft.com/office/drawing/2014/main" id="{7027CC9F-8B99-4D0D-3710-2F7F3D727A9D}"/>
                </a:ext>
              </a:extLst>
            </p:cNvPr>
            <p:cNvPicPr>
              <a:picLocks noChangeAspect="1" noChangeArrowheads="1"/>
            </p:cNvPicPr>
            <p:nvPr/>
          </p:nvPicPr>
          <p:blipFill>
            <a:blip r:embed="rId3" cstate="screen">
              <a:lum bright="24000" contrast="18000"/>
              <a:extLst>
                <a:ext uri="{28A0092B-C50C-407E-A947-70E740481C1C}">
                  <a14:useLocalDpi xmlns:a14="http://schemas.microsoft.com/office/drawing/2010/main"/>
                </a:ext>
              </a:extLst>
            </a:blip>
            <a:srcRect/>
            <a:stretch>
              <a:fillRect/>
            </a:stretch>
          </p:blipFill>
          <p:spPr bwMode="auto">
            <a:xfrm>
              <a:off x="4069556" y="1978311"/>
              <a:ext cx="4202113" cy="1931885"/>
            </a:xfrm>
            <a:prstGeom prst="roundRect">
              <a:avLst>
                <a:gd name="adj" fmla="val 0"/>
              </a:avLst>
            </a:prstGeom>
            <a:solidFill>
              <a:srgbClr val="FFFFFF">
                <a:shade val="85000"/>
              </a:srgb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pic>
        <p:sp>
          <p:nvSpPr>
            <p:cNvPr id="13" name="Text Box 17">
              <a:extLst>
                <a:ext uri="{FF2B5EF4-FFF2-40B4-BE49-F238E27FC236}">
                  <a16:creationId xmlns:a16="http://schemas.microsoft.com/office/drawing/2014/main" id="{749BD2AF-CD69-F773-2D9C-A7AB63701F6E}"/>
                </a:ext>
              </a:extLst>
            </p:cNvPr>
            <p:cNvSpPr txBox="1">
              <a:spLocks noChangeArrowheads="1"/>
            </p:cNvSpPr>
            <p:nvPr/>
          </p:nvSpPr>
          <p:spPr bwMode="auto">
            <a:xfrm>
              <a:off x="4154851" y="3910196"/>
              <a:ext cx="88998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algn="ctr" fontAlgn="base">
                <a:spcBef>
                  <a:spcPct val="0"/>
                </a:spcBef>
                <a:spcAft>
                  <a:spcPct val="0"/>
                </a:spcAft>
              </a:pPr>
              <a:r>
                <a:rPr lang="en-US" sz="900" baseline="0" dirty="0">
                  <a:latin typeface="+mn-lt"/>
                  <a:ea typeface="Fira Sans" panose="020B0503050000020004" pitchFamily="34" charset="0"/>
                  <a:cs typeface="Arial" charset="0"/>
                </a:rPr>
                <a:t>Benchmark 1</a:t>
              </a:r>
            </a:p>
          </p:txBody>
        </p:sp>
        <p:sp>
          <p:nvSpPr>
            <p:cNvPr id="14" name="Text Box 18">
              <a:extLst>
                <a:ext uri="{FF2B5EF4-FFF2-40B4-BE49-F238E27FC236}">
                  <a16:creationId xmlns:a16="http://schemas.microsoft.com/office/drawing/2014/main" id="{BDCCBA4E-0182-6F1A-9D90-1B3EDA89DC1A}"/>
                </a:ext>
              </a:extLst>
            </p:cNvPr>
            <p:cNvSpPr txBox="1">
              <a:spLocks noChangeArrowheads="1"/>
            </p:cNvSpPr>
            <p:nvPr/>
          </p:nvSpPr>
          <p:spPr bwMode="auto">
            <a:xfrm>
              <a:off x="5004736" y="3910435"/>
              <a:ext cx="130837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algn="ctr" fontAlgn="base">
                <a:spcBef>
                  <a:spcPct val="0"/>
                </a:spcBef>
                <a:spcAft>
                  <a:spcPct val="0"/>
                </a:spcAft>
              </a:pPr>
              <a:r>
                <a:rPr lang="en-US" sz="900" baseline="0" dirty="0">
                  <a:latin typeface="+mn-lt"/>
                  <a:ea typeface="Fira Sans" panose="020B0503050000020004" pitchFamily="34" charset="0"/>
                  <a:cs typeface="Arial" charset="0"/>
                </a:rPr>
                <a:t>TILAMAR</a:t>
              </a:r>
              <a:r>
                <a:rPr lang="en-US" sz="900" dirty="0">
                  <a:latin typeface="+mn-lt"/>
                  <a:ea typeface="Fira Sans" panose="020B0503050000020004" pitchFamily="34" charset="0"/>
                  <a:cs typeface="Arial" charset="0"/>
                </a:rPr>
                <a:t>®</a:t>
              </a:r>
              <a:r>
                <a:rPr lang="en-US" sz="900" baseline="0" dirty="0">
                  <a:latin typeface="+mn-lt"/>
                  <a:ea typeface="Fira Sans" panose="020B0503050000020004" pitchFamily="34" charset="0"/>
                  <a:cs typeface="Arial" charset="0"/>
                </a:rPr>
                <a:t> Quat 640 </a:t>
              </a:r>
            </a:p>
          </p:txBody>
        </p:sp>
        <p:sp>
          <p:nvSpPr>
            <p:cNvPr id="15" name="Text Box 19">
              <a:extLst>
                <a:ext uri="{FF2B5EF4-FFF2-40B4-BE49-F238E27FC236}">
                  <a16:creationId xmlns:a16="http://schemas.microsoft.com/office/drawing/2014/main" id="{B3808E77-49C3-776F-B594-BB90E0738974}"/>
                </a:ext>
              </a:extLst>
            </p:cNvPr>
            <p:cNvSpPr txBox="1">
              <a:spLocks noChangeArrowheads="1"/>
            </p:cNvSpPr>
            <p:nvPr/>
          </p:nvSpPr>
          <p:spPr bwMode="auto">
            <a:xfrm>
              <a:off x="6267038" y="3910196"/>
              <a:ext cx="9156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algn="ctr" fontAlgn="base">
                <a:spcBef>
                  <a:spcPct val="0"/>
                </a:spcBef>
                <a:spcAft>
                  <a:spcPct val="0"/>
                </a:spcAft>
              </a:pPr>
              <a:r>
                <a:rPr lang="en-US" sz="900" baseline="0" dirty="0">
                  <a:latin typeface="+mn-lt"/>
                  <a:ea typeface="Fira Sans" panose="020B0503050000020004" pitchFamily="34" charset="0"/>
                  <a:cs typeface="Arial" charset="0"/>
                </a:rPr>
                <a:t>Benchmark 2</a:t>
              </a:r>
            </a:p>
          </p:txBody>
        </p:sp>
        <p:sp>
          <p:nvSpPr>
            <p:cNvPr id="16" name="Text Box 20">
              <a:extLst>
                <a:ext uri="{FF2B5EF4-FFF2-40B4-BE49-F238E27FC236}">
                  <a16:creationId xmlns:a16="http://schemas.microsoft.com/office/drawing/2014/main" id="{7B99B095-E941-463C-C926-1B49B9CD5FD2}"/>
                </a:ext>
              </a:extLst>
            </p:cNvPr>
            <p:cNvSpPr txBox="1">
              <a:spLocks noChangeArrowheads="1"/>
            </p:cNvSpPr>
            <p:nvPr/>
          </p:nvSpPr>
          <p:spPr bwMode="auto">
            <a:xfrm>
              <a:off x="7529013" y="3910196"/>
              <a:ext cx="49404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000" b="1" baseline="30000">
                  <a:solidFill>
                    <a:schemeClr val="tx1"/>
                  </a:solidFill>
                  <a:latin typeface="Arial" charset="0"/>
                </a:defRPr>
              </a:lvl1pPr>
              <a:lvl2pPr marL="742950" indent="-285750">
                <a:defRPr sz="2000" b="1" baseline="30000">
                  <a:solidFill>
                    <a:schemeClr val="tx1"/>
                  </a:solidFill>
                  <a:latin typeface="Arial" charset="0"/>
                </a:defRPr>
              </a:lvl2pPr>
              <a:lvl3pPr marL="1143000" indent="-228600">
                <a:defRPr sz="2000" b="1" baseline="30000">
                  <a:solidFill>
                    <a:schemeClr val="tx1"/>
                  </a:solidFill>
                  <a:latin typeface="Arial" charset="0"/>
                </a:defRPr>
              </a:lvl3pPr>
              <a:lvl4pPr marL="1600200" indent="-228600">
                <a:defRPr sz="2000" b="1" baseline="30000">
                  <a:solidFill>
                    <a:schemeClr val="tx1"/>
                  </a:solidFill>
                  <a:latin typeface="Arial" charset="0"/>
                </a:defRPr>
              </a:lvl4pPr>
              <a:lvl5pPr marL="2057400" indent="-228600">
                <a:defRPr sz="2000" b="1" baseline="30000">
                  <a:solidFill>
                    <a:schemeClr val="tx1"/>
                  </a:solidFill>
                  <a:latin typeface="Arial" charset="0"/>
                </a:defRPr>
              </a:lvl5pPr>
              <a:lvl6pPr marL="2514600" indent="-228600" eaLnBrk="0" fontAlgn="base" hangingPunct="0">
                <a:spcBef>
                  <a:spcPct val="0"/>
                </a:spcBef>
                <a:spcAft>
                  <a:spcPct val="0"/>
                </a:spcAft>
                <a:defRPr sz="2000" b="1" baseline="30000">
                  <a:solidFill>
                    <a:schemeClr val="tx1"/>
                  </a:solidFill>
                  <a:latin typeface="Arial" charset="0"/>
                </a:defRPr>
              </a:lvl6pPr>
              <a:lvl7pPr marL="2971800" indent="-228600" eaLnBrk="0" fontAlgn="base" hangingPunct="0">
                <a:spcBef>
                  <a:spcPct val="0"/>
                </a:spcBef>
                <a:spcAft>
                  <a:spcPct val="0"/>
                </a:spcAft>
                <a:defRPr sz="2000" b="1" baseline="30000">
                  <a:solidFill>
                    <a:schemeClr val="tx1"/>
                  </a:solidFill>
                  <a:latin typeface="Arial" charset="0"/>
                </a:defRPr>
              </a:lvl7pPr>
              <a:lvl8pPr marL="3429000" indent="-228600" eaLnBrk="0" fontAlgn="base" hangingPunct="0">
                <a:spcBef>
                  <a:spcPct val="0"/>
                </a:spcBef>
                <a:spcAft>
                  <a:spcPct val="0"/>
                </a:spcAft>
                <a:defRPr sz="2000" b="1" baseline="30000">
                  <a:solidFill>
                    <a:schemeClr val="tx1"/>
                  </a:solidFill>
                  <a:latin typeface="Arial" charset="0"/>
                </a:defRPr>
              </a:lvl8pPr>
              <a:lvl9pPr marL="3886200" indent="-228600" eaLnBrk="0" fontAlgn="base" hangingPunct="0">
                <a:spcBef>
                  <a:spcPct val="0"/>
                </a:spcBef>
                <a:spcAft>
                  <a:spcPct val="0"/>
                </a:spcAft>
                <a:defRPr sz="2000" b="1" baseline="30000">
                  <a:solidFill>
                    <a:schemeClr val="tx1"/>
                  </a:solidFill>
                  <a:latin typeface="Arial" charset="0"/>
                </a:defRPr>
              </a:lvl9pPr>
            </a:lstStyle>
            <a:p>
              <a:pPr algn="ctr" fontAlgn="base">
                <a:spcBef>
                  <a:spcPct val="0"/>
                </a:spcBef>
                <a:spcAft>
                  <a:spcPct val="0"/>
                </a:spcAft>
              </a:pPr>
              <a:r>
                <a:rPr lang="en-US" sz="900" baseline="0" dirty="0">
                  <a:latin typeface="+mn-lt"/>
                  <a:ea typeface="Fira Sans" panose="020B0503050000020004" pitchFamily="34" charset="0"/>
                  <a:cs typeface="Arial" charset="0"/>
                </a:rPr>
                <a:t>Initial</a:t>
              </a:r>
            </a:p>
          </p:txBody>
        </p:sp>
      </p:grpSp>
      <p:sp>
        <p:nvSpPr>
          <p:cNvPr id="24" name="TextBox 23">
            <a:extLst>
              <a:ext uri="{FF2B5EF4-FFF2-40B4-BE49-F238E27FC236}">
                <a16:creationId xmlns:a16="http://schemas.microsoft.com/office/drawing/2014/main" id="{77CC5A57-F836-CE0B-FA1D-D47197BD4D96}"/>
              </a:ext>
            </a:extLst>
          </p:cNvPr>
          <p:cNvSpPr txBox="1"/>
          <p:nvPr/>
        </p:nvSpPr>
        <p:spPr>
          <a:xfrm>
            <a:off x="302397" y="1368391"/>
            <a:ext cx="11587201" cy="369332"/>
          </a:xfrm>
          <a:prstGeom prst="rect">
            <a:avLst/>
          </a:prstGeom>
          <a:solidFill>
            <a:srgbClr val="58166D"/>
          </a:solidFill>
        </p:spPr>
        <p:txBody>
          <a:bodyPr wrap="square">
            <a:spAutoFit/>
          </a:bodyPr>
          <a:lstStyle/>
          <a:p>
            <a:r>
              <a:rPr lang="en-US" b="1" dirty="0">
                <a:solidFill>
                  <a:schemeClr val="bg1"/>
                </a:solidFill>
              </a:rPr>
              <a:t>Special case formulation with amphoteric surfactant in mild shampoos </a:t>
            </a:r>
          </a:p>
        </p:txBody>
      </p:sp>
      <p:sp>
        <p:nvSpPr>
          <p:cNvPr id="26" name="TextBox 25">
            <a:extLst>
              <a:ext uri="{FF2B5EF4-FFF2-40B4-BE49-F238E27FC236}">
                <a16:creationId xmlns:a16="http://schemas.microsoft.com/office/drawing/2014/main" id="{2CDAC677-FBCC-B68C-EA6D-DE0D47B3FF1E}"/>
              </a:ext>
            </a:extLst>
          </p:cNvPr>
          <p:cNvSpPr txBox="1"/>
          <p:nvPr/>
        </p:nvSpPr>
        <p:spPr>
          <a:xfrm>
            <a:off x="302397" y="5490446"/>
            <a:ext cx="11589565" cy="369332"/>
          </a:xfrm>
          <a:prstGeom prst="rect">
            <a:avLst/>
          </a:prstGeom>
          <a:noFill/>
        </p:spPr>
        <p:txBody>
          <a:bodyPr wrap="square" lIns="0" tIns="0" rIns="0" bIns="0">
            <a:spAutoFit/>
          </a:bodyPr>
          <a:lstStyle/>
          <a:p>
            <a:pPr fontAlgn="base">
              <a:spcBef>
                <a:spcPct val="0"/>
              </a:spcBef>
              <a:spcAft>
                <a:spcPct val="0"/>
              </a:spcAft>
            </a:pPr>
            <a:r>
              <a:rPr lang="en-US" sz="1200" b="1" baseline="0" dirty="0">
                <a:latin typeface="+mn-lt"/>
                <a:ea typeface="Fira Sans" panose="020B0503050000020004" pitchFamily="34" charset="0"/>
                <a:cs typeface="Arial" charset="0"/>
              </a:rPr>
              <a:t>Procedure: </a:t>
            </a:r>
            <a:r>
              <a:rPr lang="en-US" sz="1200" b="0" baseline="0" dirty="0">
                <a:latin typeface="+mn-lt"/>
                <a:ea typeface="Fira Sans" panose="020B0503050000020004" pitchFamily="34" charset="0"/>
                <a:cs typeface="Arial" charset="0"/>
              </a:rPr>
              <a:t>Stability data are assessed after 3 month at 43°C with 1% of respective polymer. Standard shampoo formulation was used with a color challenge due to the presence of amphoteric surfactant. For comparison ‘best in </a:t>
            </a:r>
            <a:r>
              <a:rPr lang="en-US" sz="1200" b="0" baseline="0" dirty="0" err="1">
                <a:latin typeface="+mn-lt"/>
                <a:ea typeface="Fira Sans" panose="020B0503050000020004" pitchFamily="34" charset="0"/>
                <a:cs typeface="Arial" charset="0"/>
              </a:rPr>
              <a:t>class’</a:t>
            </a:r>
            <a:r>
              <a:rPr lang="en-US" sz="1200" b="0" baseline="0" dirty="0">
                <a:latin typeface="+mn-lt"/>
                <a:ea typeface="Fira Sans" panose="020B0503050000020004" pitchFamily="34" charset="0"/>
                <a:cs typeface="Arial" charset="0"/>
              </a:rPr>
              <a:t> benchmarks were used.</a:t>
            </a:r>
          </a:p>
        </p:txBody>
      </p:sp>
    </p:spTree>
    <p:extLst>
      <p:ext uri="{BB962C8B-B14F-4D97-AF65-F5344CB8AC3E}">
        <p14:creationId xmlns:p14="http://schemas.microsoft.com/office/powerpoint/2010/main" val="3643315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4E3777-1F6E-86C0-E2F6-7A954DCF2E10}"/>
              </a:ext>
            </a:extLst>
          </p:cNvPr>
          <p:cNvSpPr>
            <a:spLocks noGrp="1"/>
          </p:cNvSpPr>
          <p:nvPr>
            <p:ph type="sldNum" sz="quarter" idx="10"/>
          </p:nvPr>
        </p:nvSpPr>
        <p:spPr/>
        <p:txBody>
          <a:bodyPr/>
          <a:lstStyle/>
          <a:p>
            <a:fld id="{5BA3E189-2F3A-42E5-B572-3520703B6186}" type="slidenum">
              <a:rPr lang="en-US" smtClean="0"/>
              <a:pPr/>
              <a:t>12</a:t>
            </a:fld>
            <a:endParaRPr lang="en-US" dirty="0"/>
          </a:p>
        </p:txBody>
      </p:sp>
      <p:sp>
        <p:nvSpPr>
          <p:cNvPr id="4" name="Text Placeholder 3">
            <a:extLst>
              <a:ext uri="{FF2B5EF4-FFF2-40B4-BE49-F238E27FC236}">
                <a16:creationId xmlns:a16="http://schemas.microsoft.com/office/drawing/2014/main" id="{3BD90A56-DE0E-B0DE-98F3-C916C0822994}"/>
              </a:ext>
            </a:extLst>
          </p:cNvPr>
          <p:cNvSpPr>
            <a:spLocks noGrp="1"/>
          </p:cNvSpPr>
          <p:nvPr>
            <p:ph type="body" idx="11"/>
          </p:nvPr>
        </p:nvSpPr>
        <p:spPr/>
        <p:txBody>
          <a:bodyPr/>
          <a:lstStyle/>
          <a:p>
            <a:r>
              <a:rPr lang="en-US" dirty="0"/>
              <a:t>Recommendations</a:t>
            </a:r>
          </a:p>
        </p:txBody>
      </p:sp>
      <p:sp>
        <p:nvSpPr>
          <p:cNvPr id="5" name="Title 4">
            <a:extLst>
              <a:ext uri="{FF2B5EF4-FFF2-40B4-BE49-F238E27FC236}">
                <a16:creationId xmlns:a16="http://schemas.microsoft.com/office/drawing/2014/main" id="{E86671DA-9A54-2BCB-F639-176B68E3B0A5}"/>
              </a:ext>
            </a:extLst>
          </p:cNvPr>
          <p:cNvSpPr>
            <a:spLocks noGrp="1"/>
          </p:cNvSpPr>
          <p:nvPr>
            <p:ph type="title"/>
          </p:nvPr>
        </p:nvSpPr>
        <p:spPr/>
        <p:txBody>
          <a:bodyPr/>
          <a:lstStyle/>
          <a:p>
            <a:r>
              <a:rPr lang="en-US" dirty="0"/>
              <a:t>TILAMAR</a:t>
            </a:r>
            <a:r>
              <a:rPr lang="en-US" b="0" dirty="0"/>
              <a:t>®</a:t>
            </a:r>
            <a:r>
              <a:rPr lang="en-US" dirty="0"/>
              <a:t> </a:t>
            </a:r>
            <a:r>
              <a:rPr lang="en-US" i="1" dirty="0"/>
              <a:t>Quat</a:t>
            </a:r>
            <a:r>
              <a:rPr lang="en-US" dirty="0"/>
              <a:t> 640</a:t>
            </a:r>
            <a:br>
              <a:rPr lang="en-US" dirty="0"/>
            </a:br>
            <a:endParaRPr lang="en-US" dirty="0"/>
          </a:p>
        </p:txBody>
      </p:sp>
      <p:sp>
        <p:nvSpPr>
          <p:cNvPr id="10" name="TextBox 9">
            <a:extLst>
              <a:ext uri="{FF2B5EF4-FFF2-40B4-BE49-F238E27FC236}">
                <a16:creationId xmlns:a16="http://schemas.microsoft.com/office/drawing/2014/main" id="{2FF38930-16D6-36DB-980A-837C1EF3B02B}"/>
              </a:ext>
            </a:extLst>
          </p:cNvPr>
          <p:cNvSpPr txBox="1"/>
          <p:nvPr/>
        </p:nvSpPr>
        <p:spPr>
          <a:xfrm>
            <a:off x="302397" y="1368391"/>
            <a:ext cx="11587201" cy="369332"/>
          </a:xfrm>
          <a:prstGeom prst="rect">
            <a:avLst/>
          </a:prstGeom>
          <a:solidFill>
            <a:srgbClr val="58166D"/>
          </a:solidFill>
        </p:spPr>
        <p:txBody>
          <a:bodyPr wrap="square">
            <a:spAutoFit/>
          </a:bodyPr>
          <a:lstStyle/>
          <a:p>
            <a:r>
              <a:rPr lang="en-US" b="1" dirty="0">
                <a:solidFill>
                  <a:schemeClr val="bg1"/>
                </a:solidFill>
              </a:rPr>
              <a:t>Formulation features and recommendations:</a:t>
            </a:r>
          </a:p>
        </p:txBody>
      </p:sp>
      <p:sp>
        <p:nvSpPr>
          <p:cNvPr id="11" name="Rectangle 10">
            <a:extLst>
              <a:ext uri="{FF2B5EF4-FFF2-40B4-BE49-F238E27FC236}">
                <a16:creationId xmlns:a16="http://schemas.microsoft.com/office/drawing/2014/main" id="{513CA377-56F6-DDA9-43D5-C9B201C99D8A}"/>
              </a:ext>
            </a:extLst>
          </p:cNvPr>
          <p:cNvSpPr>
            <a:spLocks noChangeArrowheads="1"/>
          </p:cNvSpPr>
          <p:nvPr/>
        </p:nvSpPr>
        <p:spPr bwMode="auto">
          <a:xfrm>
            <a:off x="302397" y="1808488"/>
            <a:ext cx="5717403"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p>
            <a:pPr marL="285750" indent="-285750">
              <a:buClr>
                <a:srgbClr val="58166D"/>
              </a:buClr>
              <a:buFont typeface="Wingdings" panose="05000000000000000000" pitchFamily="2" charset="2"/>
              <a:buChar char="l"/>
            </a:pPr>
            <a:r>
              <a:rPr lang="en-US" dirty="0"/>
              <a:t>TILAMAR® </a:t>
            </a:r>
            <a:r>
              <a:rPr lang="en-US" i="1" dirty="0"/>
              <a:t>Quat</a:t>
            </a:r>
            <a:r>
              <a:rPr lang="en-US" dirty="0"/>
              <a:t> 640 is a water-soluble polymer which can easily be formulated. </a:t>
            </a:r>
            <a:br>
              <a:rPr lang="en-US" dirty="0"/>
            </a:br>
            <a:r>
              <a:rPr lang="en-US" dirty="0"/>
              <a:t>It is recommended to add the product to the water phase of your system.</a:t>
            </a:r>
          </a:p>
          <a:p>
            <a:pPr marL="285750" indent="-285750">
              <a:buClr>
                <a:srgbClr val="58166D"/>
              </a:buClr>
              <a:buFont typeface="Wingdings" panose="05000000000000000000" pitchFamily="2" charset="2"/>
              <a:buChar char="l"/>
            </a:pPr>
            <a:endParaRPr lang="en-US" dirty="0"/>
          </a:p>
          <a:p>
            <a:pPr marL="285750" indent="-285750">
              <a:buClr>
                <a:srgbClr val="58166D"/>
              </a:buClr>
              <a:buFont typeface="Wingdings" panose="05000000000000000000" pitchFamily="2" charset="2"/>
              <a:buChar char="l"/>
            </a:pPr>
            <a:r>
              <a:rPr lang="en-US" dirty="0"/>
              <a:t>TILAMAR® </a:t>
            </a:r>
            <a:r>
              <a:rPr lang="en-US" i="1" dirty="0"/>
              <a:t>Quat</a:t>
            </a:r>
            <a:r>
              <a:rPr lang="en-US" dirty="0"/>
              <a:t> 640 is</a:t>
            </a:r>
          </a:p>
          <a:p>
            <a:pPr marL="647700" lvl="1" indent="-285750">
              <a:buClr>
                <a:srgbClr val="58166D"/>
              </a:buClr>
              <a:buFont typeface="Wingdings" panose="05000000000000000000" pitchFamily="2" charset="2"/>
              <a:buChar char="l"/>
            </a:pPr>
            <a:r>
              <a:rPr lang="en-US" dirty="0"/>
              <a:t>effective over a wide pH range of 2 – 14</a:t>
            </a:r>
          </a:p>
          <a:p>
            <a:pPr marL="647700" lvl="1" indent="-285750">
              <a:buClr>
                <a:srgbClr val="58166D"/>
              </a:buClr>
              <a:buFont typeface="Wingdings" panose="05000000000000000000" pitchFamily="2" charset="2"/>
              <a:buChar char="l"/>
            </a:pPr>
            <a:r>
              <a:rPr lang="en-US" dirty="0"/>
              <a:t>suitable for hot and cold processes</a:t>
            </a:r>
          </a:p>
          <a:p>
            <a:pPr marL="647700" lvl="1" indent="-285750">
              <a:buClr>
                <a:srgbClr val="58166D"/>
              </a:buClr>
              <a:buFont typeface="Wingdings" panose="05000000000000000000" pitchFamily="2" charset="2"/>
              <a:buChar char="l"/>
            </a:pPr>
            <a:r>
              <a:rPr lang="en-US" dirty="0"/>
              <a:t>compatible with cationic and nonionic co-ingredients.</a:t>
            </a:r>
          </a:p>
          <a:p>
            <a:pPr>
              <a:buClr>
                <a:srgbClr val="58166D"/>
              </a:buClr>
            </a:pPr>
            <a:endParaRPr lang="en-US" dirty="0"/>
          </a:p>
          <a:p>
            <a:pPr marL="647700" lvl="1" indent="-285750">
              <a:buClr>
                <a:srgbClr val="58166D"/>
              </a:buClr>
              <a:buFont typeface="Wingdings" panose="05000000000000000000" pitchFamily="2" charset="2"/>
              <a:buChar char="l"/>
            </a:pPr>
            <a:r>
              <a:rPr lang="en-US" dirty="0"/>
              <a:t>Partly incompatible with anionic surfactants due to high cationic charge </a:t>
            </a:r>
            <a:br>
              <a:rPr lang="en-US" dirty="0"/>
            </a:br>
            <a:r>
              <a:rPr lang="en-US" dirty="0"/>
              <a:t>(up to 5% anionic surfactant possible in case of changed ingredient order).</a:t>
            </a:r>
          </a:p>
        </p:txBody>
      </p:sp>
      <p:sp>
        <p:nvSpPr>
          <p:cNvPr id="16" name="Rectangle 15">
            <a:extLst>
              <a:ext uri="{FF2B5EF4-FFF2-40B4-BE49-F238E27FC236}">
                <a16:creationId xmlns:a16="http://schemas.microsoft.com/office/drawing/2014/main" id="{C94777F8-BF06-AE11-310C-A437E087EBB1}"/>
              </a:ext>
            </a:extLst>
          </p:cNvPr>
          <p:cNvSpPr>
            <a:spLocks noChangeArrowheads="1"/>
          </p:cNvSpPr>
          <p:nvPr/>
        </p:nvSpPr>
        <p:spPr bwMode="auto">
          <a:xfrm>
            <a:off x="6174560" y="1808488"/>
            <a:ext cx="5717403"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anchor="t">
            <a:spAutoFit/>
          </a:bodyPr>
          <a:lstStyle/>
          <a:p>
            <a:pPr marL="285750" indent="-285750">
              <a:buClr>
                <a:srgbClr val="58166D"/>
              </a:buClr>
              <a:buFont typeface="Wingdings" panose="05000000000000000000" pitchFamily="2" charset="2"/>
              <a:buChar char="l"/>
            </a:pPr>
            <a:r>
              <a:rPr lang="en-US" dirty="0"/>
              <a:t>For shampoo formulations, it is recommended to use an amphoteric or nonionic </a:t>
            </a:r>
            <a:br>
              <a:rPr lang="en-US" dirty="0"/>
            </a:br>
            <a:r>
              <a:rPr lang="en-US" dirty="0"/>
              <a:t>surfactant such as Disodium </a:t>
            </a:r>
            <a:r>
              <a:rPr lang="en-US" dirty="0" err="1"/>
              <a:t>Cocoamphodiacetate</a:t>
            </a:r>
            <a:r>
              <a:rPr lang="en-US" dirty="0"/>
              <a:t>, </a:t>
            </a:r>
            <a:r>
              <a:rPr lang="en-US" dirty="0" err="1"/>
              <a:t>Cocamidopropyl</a:t>
            </a:r>
            <a:r>
              <a:rPr lang="en-US" dirty="0"/>
              <a:t> Betaine/Coco </a:t>
            </a:r>
            <a:br>
              <a:rPr lang="en-US" dirty="0"/>
            </a:br>
            <a:r>
              <a:rPr lang="en-US" dirty="0"/>
              <a:t>Betaine or Alkyl </a:t>
            </a:r>
            <a:r>
              <a:rPr lang="en-US" dirty="0" err="1"/>
              <a:t>Polyglucosides</a:t>
            </a:r>
            <a:r>
              <a:rPr lang="en-US" dirty="0"/>
              <a:t> (APG) as primary surfactant. </a:t>
            </a:r>
          </a:p>
          <a:p>
            <a:pPr marL="285750" indent="-285750">
              <a:buClr>
                <a:srgbClr val="58166D"/>
              </a:buClr>
              <a:buFont typeface="Wingdings" panose="05000000000000000000" pitchFamily="2" charset="2"/>
              <a:buChar char="l"/>
            </a:pPr>
            <a:endParaRPr lang="en-US" dirty="0"/>
          </a:p>
          <a:p>
            <a:pPr marL="285750" indent="-285750">
              <a:buClr>
                <a:srgbClr val="58166D"/>
              </a:buClr>
              <a:buFont typeface="Wingdings" panose="05000000000000000000" pitchFamily="2" charset="2"/>
              <a:buChar char="l"/>
            </a:pPr>
            <a:r>
              <a:rPr lang="en-US" dirty="0"/>
              <a:t>In liquid cleansing products, first dilute TILAMAR® </a:t>
            </a:r>
            <a:r>
              <a:rPr lang="en-US" i="1" dirty="0"/>
              <a:t>Quat</a:t>
            </a:r>
            <a:r>
              <a:rPr lang="en-US" dirty="0"/>
              <a:t> 640 in parts of the water phase before adding to the surfactants.</a:t>
            </a:r>
          </a:p>
        </p:txBody>
      </p:sp>
    </p:spTree>
    <p:extLst>
      <p:ext uri="{BB962C8B-B14F-4D97-AF65-F5344CB8AC3E}">
        <p14:creationId xmlns:p14="http://schemas.microsoft.com/office/powerpoint/2010/main" val="3406933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4E3777-1F6E-86C0-E2F6-7A954DCF2E10}"/>
              </a:ext>
            </a:extLst>
          </p:cNvPr>
          <p:cNvSpPr>
            <a:spLocks noGrp="1"/>
          </p:cNvSpPr>
          <p:nvPr>
            <p:ph type="sldNum" sz="quarter" idx="10"/>
          </p:nvPr>
        </p:nvSpPr>
        <p:spPr/>
        <p:txBody>
          <a:bodyPr/>
          <a:lstStyle/>
          <a:p>
            <a:fld id="{5BA3E189-2F3A-42E5-B572-3520703B6186}" type="slidenum">
              <a:rPr lang="en-GB" smtClean="0"/>
              <a:pPr/>
              <a:t>13</a:t>
            </a:fld>
            <a:endParaRPr lang="en-GB"/>
          </a:p>
        </p:txBody>
      </p:sp>
      <p:sp>
        <p:nvSpPr>
          <p:cNvPr id="3" name="Text Placeholder 2">
            <a:extLst>
              <a:ext uri="{FF2B5EF4-FFF2-40B4-BE49-F238E27FC236}">
                <a16:creationId xmlns:a16="http://schemas.microsoft.com/office/drawing/2014/main" id="{A3834C77-8B13-BDA8-BA05-8F70E6680A32}"/>
              </a:ext>
            </a:extLst>
          </p:cNvPr>
          <p:cNvSpPr>
            <a:spLocks noGrp="1"/>
          </p:cNvSpPr>
          <p:nvPr>
            <p:ph type="body" sz="quarter" idx="12"/>
          </p:nvPr>
        </p:nvSpPr>
        <p:spPr>
          <a:xfrm>
            <a:off x="300038" y="1803948"/>
            <a:ext cx="10067150" cy="4335239"/>
          </a:xfrm>
        </p:spPr>
        <p:txBody>
          <a:bodyPr vert="horz" wrap="square" lIns="0" tIns="0" rIns="0" bIns="0" rtlCol="0" anchor="t">
            <a:noAutofit/>
          </a:bodyPr>
          <a:lstStyle/>
          <a:p>
            <a:pPr>
              <a:buClr>
                <a:srgbClr val="BD69D7"/>
              </a:buClr>
            </a:pPr>
            <a:r>
              <a:rPr lang="en-US" sz="1800" b="1" dirty="0"/>
              <a:t>Shampoos, conditioners, hair treatments, colorants and styling products</a:t>
            </a:r>
          </a:p>
          <a:p>
            <a:pPr marL="285750" indent="-285750">
              <a:buClr>
                <a:srgbClr val="58166D"/>
              </a:buClr>
              <a:buFont typeface="Wingdings" panose="05000000000000000000" pitchFamily="2" charset="2"/>
              <a:buChar char="l"/>
            </a:pPr>
            <a:r>
              <a:rPr lang="en-US" sz="1800" dirty="0"/>
              <a:t>Provides advantages in wet and dry feel</a:t>
            </a:r>
          </a:p>
          <a:p>
            <a:pPr marL="285750" indent="-285750">
              <a:buClr>
                <a:srgbClr val="58166D"/>
              </a:buClr>
              <a:buFont typeface="Wingdings" panose="05000000000000000000" pitchFamily="2" charset="2"/>
              <a:buChar char="l"/>
            </a:pPr>
            <a:r>
              <a:rPr lang="en-US" sz="1800" dirty="0"/>
              <a:t>Confers excellent wet and dry combability</a:t>
            </a:r>
          </a:p>
          <a:p>
            <a:pPr marL="285750" indent="-285750">
              <a:buClr>
                <a:srgbClr val="58166D"/>
              </a:buClr>
              <a:buFont typeface="Wingdings" panose="05000000000000000000" pitchFamily="2" charset="2"/>
              <a:buChar char="l"/>
            </a:pPr>
            <a:r>
              <a:rPr lang="en-US" sz="1800" dirty="0"/>
              <a:t>Contributes to gloss and a silky feel</a:t>
            </a:r>
          </a:p>
          <a:p>
            <a:pPr marL="285750" indent="-285750">
              <a:buClr>
                <a:srgbClr val="58166D"/>
              </a:buClr>
              <a:buFont typeface="Wingdings" panose="05000000000000000000" pitchFamily="2" charset="2"/>
              <a:buChar char="l"/>
            </a:pPr>
            <a:r>
              <a:rPr lang="en-US" sz="1800" dirty="0"/>
              <a:t>Delivers extraordinary detangling</a:t>
            </a:r>
          </a:p>
          <a:p>
            <a:pPr marL="285750" indent="-285750">
              <a:buClr>
                <a:srgbClr val="58166D"/>
              </a:buClr>
              <a:buFont typeface="Wingdings" panose="05000000000000000000" pitchFamily="2" charset="2"/>
              <a:buChar char="l"/>
            </a:pPr>
            <a:r>
              <a:rPr lang="en-US" sz="1800" dirty="0"/>
              <a:t>Imparts excellent lubricity and dry feel of tips</a:t>
            </a:r>
          </a:p>
          <a:p>
            <a:pPr marL="285750" indent="-285750">
              <a:buClr>
                <a:srgbClr val="58166D"/>
              </a:buClr>
              <a:buFont typeface="Wingdings" panose="05000000000000000000" pitchFamily="2" charset="2"/>
              <a:buChar char="l"/>
            </a:pPr>
            <a:r>
              <a:rPr lang="en-US" sz="1800" dirty="0"/>
              <a:t>Suggested concentrations: 1% in shampoo and conditioner and 3% in hair treatments</a:t>
            </a:r>
          </a:p>
          <a:p>
            <a:pPr marL="285750" indent="-285750">
              <a:buClr>
                <a:srgbClr val="9138B0"/>
              </a:buClr>
              <a:buFont typeface="Wingdings" panose="05000000000000000000" pitchFamily="2" charset="2"/>
              <a:buChar char="l"/>
            </a:pPr>
            <a:endParaRPr lang="en-US" sz="1800" dirty="0">
              <a:solidFill>
                <a:srgbClr val="58166D"/>
              </a:solidFill>
            </a:endParaRPr>
          </a:p>
          <a:p>
            <a:pPr>
              <a:buClr>
                <a:srgbClr val="BD69D7"/>
              </a:buClr>
            </a:pPr>
            <a:r>
              <a:rPr lang="en-US" sz="2000" b="1" dirty="0"/>
              <a:t>Application and Benefits for Skin Care Products</a:t>
            </a:r>
          </a:p>
          <a:p>
            <a:pPr>
              <a:buClr>
                <a:srgbClr val="BD69D7"/>
              </a:buClr>
            </a:pPr>
            <a:r>
              <a:rPr lang="en-US" sz="1800" b="1" dirty="0"/>
              <a:t>Bar soaps, shower products, face and body care products </a:t>
            </a:r>
          </a:p>
          <a:p>
            <a:pPr marL="285750" indent="-285750">
              <a:buClr>
                <a:srgbClr val="58166D"/>
              </a:buClr>
              <a:buFont typeface="Wingdings" panose="05000000000000000000" pitchFamily="2" charset="2"/>
              <a:buChar char="l"/>
            </a:pPr>
            <a:r>
              <a:rPr lang="en-US" sz="1800" dirty="0"/>
              <a:t>Contributes excellent moisturizing properties</a:t>
            </a:r>
          </a:p>
          <a:p>
            <a:pPr marL="285750" indent="-285750">
              <a:buClr>
                <a:srgbClr val="58166D"/>
              </a:buClr>
              <a:buFont typeface="Wingdings" panose="05000000000000000000" pitchFamily="2" charset="2"/>
              <a:buChar char="l"/>
            </a:pPr>
            <a:r>
              <a:rPr lang="en-US" sz="1800" dirty="0"/>
              <a:t>Imparts a smooth and tenderize feel</a:t>
            </a:r>
          </a:p>
          <a:p>
            <a:pPr marL="285750" indent="-285750">
              <a:buClr>
                <a:srgbClr val="58166D"/>
              </a:buClr>
              <a:buFont typeface="Wingdings" panose="05000000000000000000" pitchFamily="2" charset="2"/>
              <a:buChar char="l"/>
            </a:pPr>
            <a:r>
              <a:rPr lang="en-US" sz="1800" dirty="0"/>
              <a:t>Provides lubricity and could improve easier application of skin care products</a:t>
            </a:r>
          </a:p>
          <a:p>
            <a:pPr marL="285750" indent="-285750">
              <a:buClr>
                <a:srgbClr val="58166D"/>
              </a:buClr>
              <a:buFont typeface="Wingdings" panose="05000000000000000000" pitchFamily="2" charset="2"/>
              <a:buChar char="l"/>
            </a:pPr>
            <a:r>
              <a:rPr lang="en-US" sz="1800" dirty="0"/>
              <a:t>Enhances stability and foam formation when added to liquid cleansing products</a:t>
            </a:r>
          </a:p>
          <a:p>
            <a:pPr marL="285750" indent="-285750">
              <a:buClr>
                <a:srgbClr val="58166D"/>
              </a:buClr>
              <a:buFont typeface="Wingdings" panose="05000000000000000000" pitchFamily="2" charset="2"/>
              <a:buChar char="l"/>
            </a:pPr>
            <a:r>
              <a:rPr lang="en-US" sz="1800" dirty="0"/>
              <a:t>Suggested starting concentrations: 1%</a:t>
            </a:r>
          </a:p>
          <a:p>
            <a:endParaRPr lang="nl-NL" sz="1800" dirty="0"/>
          </a:p>
        </p:txBody>
      </p:sp>
      <p:sp>
        <p:nvSpPr>
          <p:cNvPr id="4" name="Text Placeholder 3">
            <a:extLst>
              <a:ext uri="{FF2B5EF4-FFF2-40B4-BE49-F238E27FC236}">
                <a16:creationId xmlns:a16="http://schemas.microsoft.com/office/drawing/2014/main" id="{3BD90A56-DE0E-B0DE-98F3-C916C0822994}"/>
              </a:ext>
            </a:extLst>
          </p:cNvPr>
          <p:cNvSpPr>
            <a:spLocks noGrp="1"/>
          </p:cNvSpPr>
          <p:nvPr>
            <p:ph type="body" idx="11"/>
          </p:nvPr>
        </p:nvSpPr>
        <p:spPr/>
        <p:txBody>
          <a:bodyPr/>
          <a:lstStyle/>
          <a:p>
            <a:r>
              <a:rPr lang="nl-NL"/>
              <a:t>Applications</a:t>
            </a:r>
          </a:p>
        </p:txBody>
      </p:sp>
      <p:sp>
        <p:nvSpPr>
          <p:cNvPr id="5" name="Title 4">
            <a:extLst>
              <a:ext uri="{FF2B5EF4-FFF2-40B4-BE49-F238E27FC236}">
                <a16:creationId xmlns:a16="http://schemas.microsoft.com/office/drawing/2014/main" id="{E86671DA-9A54-2BCB-F639-176B68E3B0A5}"/>
              </a:ext>
            </a:extLst>
          </p:cNvPr>
          <p:cNvSpPr>
            <a:spLocks noGrp="1"/>
          </p:cNvSpPr>
          <p:nvPr>
            <p:ph type="title"/>
          </p:nvPr>
        </p:nvSpPr>
        <p:spPr/>
        <p:txBody>
          <a:bodyPr/>
          <a:lstStyle/>
          <a:p>
            <a:r>
              <a:rPr lang="nl-NL" dirty="0"/>
              <a:t>TILAMAR</a:t>
            </a:r>
            <a:r>
              <a:rPr lang="nl-NL" b="0" dirty="0"/>
              <a:t>®</a:t>
            </a:r>
            <a:r>
              <a:rPr lang="nl-NL" dirty="0"/>
              <a:t> </a:t>
            </a:r>
            <a:r>
              <a:rPr lang="nl-NL" i="1" dirty="0" err="1"/>
              <a:t>Quat</a:t>
            </a:r>
            <a:r>
              <a:rPr lang="nl-NL" dirty="0"/>
              <a:t> 640</a:t>
            </a:r>
            <a:br>
              <a:rPr lang="nl-NL" dirty="0"/>
            </a:br>
            <a:endParaRPr lang="nl-NL" dirty="0"/>
          </a:p>
        </p:txBody>
      </p:sp>
      <p:sp>
        <p:nvSpPr>
          <p:cNvPr id="10" name="TextBox 9">
            <a:extLst>
              <a:ext uri="{FF2B5EF4-FFF2-40B4-BE49-F238E27FC236}">
                <a16:creationId xmlns:a16="http://schemas.microsoft.com/office/drawing/2014/main" id="{FDB72473-5F87-CEE0-FCC6-ED9563AAF332}"/>
              </a:ext>
            </a:extLst>
          </p:cNvPr>
          <p:cNvSpPr txBox="1"/>
          <p:nvPr/>
        </p:nvSpPr>
        <p:spPr>
          <a:xfrm>
            <a:off x="302397" y="1368391"/>
            <a:ext cx="11587201" cy="369332"/>
          </a:xfrm>
          <a:prstGeom prst="rect">
            <a:avLst/>
          </a:prstGeom>
          <a:solidFill>
            <a:srgbClr val="58166D"/>
          </a:solidFill>
        </p:spPr>
        <p:txBody>
          <a:bodyPr wrap="square">
            <a:spAutoFit/>
          </a:bodyPr>
          <a:lstStyle/>
          <a:p>
            <a:r>
              <a:rPr lang="en-US" b="1">
                <a:solidFill>
                  <a:schemeClr val="bg1"/>
                </a:solidFill>
              </a:rPr>
              <a:t>Application and Benefits for Hair Care Products</a:t>
            </a:r>
          </a:p>
        </p:txBody>
      </p:sp>
    </p:spTree>
    <p:extLst>
      <p:ext uri="{BB962C8B-B14F-4D97-AF65-F5344CB8AC3E}">
        <p14:creationId xmlns:p14="http://schemas.microsoft.com/office/powerpoint/2010/main" val="1423891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020D13-053A-5F6F-544D-657F1A776DF4}"/>
              </a:ext>
            </a:extLst>
          </p:cNvPr>
          <p:cNvSpPr>
            <a:spLocks noGrp="1"/>
          </p:cNvSpPr>
          <p:nvPr>
            <p:ph type="sldNum" sz="quarter" idx="10"/>
          </p:nvPr>
        </p:nvSpPr>
        <p:spPr/>
        <p:txBody>
          <a:bodyPr/>
          <a:lstStyle/>
          <a:p>
            <a:fld id="{5BA3E189-2F3A-42E5-B572-3520703B6186}" type="slidenum">
              <a:rPr lang="en-GB" smtClean="0"/>
              <a:pPr/>
              <a:t>14</a:t>
            </a:fld>
            <a:endParaRPr lang="en-GB"/>
          </a:p>
        </p:txBody>
      </p:sp>
      <p:pic>
        <p:nvPicPr>
          <p:cNvPr id="6" name="Bildplatzhalter 5">
            <a:extLst>
              <a:ext uri="{FF2B5EF4-FFF2-40B4-BE49-F238E27FC236}">
                <a16:creationId xmlns:a16="http://schemas.microsoft.com/office/drawing/2014/main" id="{2555B76F-E0A1-BFA1-848B-011BEBBD5409}"/>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l="20378" r="20378"/>
          <a:stretch/>
        </p:blipFill>
        <p:spPr>
          <a:xfrm>
            <a:off x="0" y="0"/>
            <a:ext cx="6096000" cy="6858000"/>
          </a:xfrm>
        </p:spPr>
      </p:pic>
      <p:sp>
        <p:nvSpPr>
          <p:cNvPr id="13" name="Text Placeholder 12">
            <a:extLst>
              <a:ext uri="{FF2B5EF4-FFF2-40B4-BE49-F238E27FC236}">
                <a16:creationId xmlns:a16="http://schemas.microsoft.com/office/drawing/2014/main" id="{B0747169-4400-3BFA-9334-BE33EEAB75FE}"/>
              </a:ext>
            </a:extLst>
          </p:cNvPr>
          <p:cNvSpPr>
            <a:spLocks noGrp="1"/>
          </p:cNvSpPr>
          <p:nvPr>
            <p:ph type="body" sz="quarter" idx="24"/>
          </p:nvPr>
        </p:nvSpPr>
        <p:spPr>
          <a:xfrm>
            <a:off x="6885131" y="2451956"/>
            <a:ext cx="4542649" cy="3749408"/>
          </a:xfrm>
        </p:spPr>
        <p:txBody>
          <a:bodyPr/>
          <a:lstStyle/>
          <a:p>
            <a:r>
              <a:rPr lang="en-US" sz="2000"/>
              <a:t>is strongly recommended when extra caring and moisturizing properties are needed, for example for chemically treated hair, and for leave-in </a:t>
            </a:r>
          </a:p>
          <a:p>
            <a:r>
              <a:rPr lang="en-US" sz="2000"/>
              <a:t>detangling products. </a:t>
            </a:r>
          </a:p>
          <a:p>
            <a:endParaRPr lang="nl-NL" sz="2400"/>
          </a:p>
        </p:txBody>
      </p:sp>
      <p:sp>
        <p:nvSpPr>
          <p:cNvPr id="17" name="Title 4">
            <a:extLst>
              <a:ext uri="{FF2B5EF4-FFF2-40B4-BE49-F238E27FC236}">
                <a16:creationId xmlns:a16="http://schemas.microsoft.com/office/drawing/2014/main" id="{EC2D50AC-0837-2F9A-6250-3AA3210ED25C}"/>
              </a:ext>
            </a:extLst>
          </p:cNvPr>
          <p:cNvSpPr>
            <a:spLocks noGrp="1"/>
          </p:cNvSpPr>
          <p:nvPr>
            <p:ph type="title"/>
          </p:nvPr>
        </p:nvSpPr>
        <p:spPr>
          <a:xfrm>
            <a:off x="6885132" y="1981202"/>
            <a:ext cx="4545012" cy="303211"/>
          </a:xfrm>
        </p:spPr>
        <p:txBody>
          <a:bodyPr/>
          <a:lstStyle/>
          <a:p>
            <a:r>
              <a:rPr lang="nl-NL" sz="2800"/>
              <a:t>TILAMAR</a:t>
            </a:r>
            <a:r>
              <a:rPr lang="nl-NL" sz="2800" b="0"/>
              <a:t>®</a:t>
            </a:r>
            <a:r>
              <a:rPr lang="nl-NL" sz="2800"/>
              <a:t> </a:t>
            </a:r>
            <a:r>
              <a:rPr lang="nl-NL" sz="2800" i="1" err="1"/>
              <a:t>Quat</a:t>
            </a:r>
            <a:r>
              <a:rPr lang="nl-NL" sz="2800" i="1"/>
              <a:t> </a:t>
            </a:r>
            <a:r>
              <a:rPr lang="nl-NL" sz="2800"/>
              <a:t>640</a:t>
            </a:r>
          </a:p>
        </p:txBody>
      </p:sp>
    </p:spTree>
    <p:extLst>
      <p:ext uri="{BB962C8B-B14F-4D97-AF65-F5344CB8AC3E}">
        <p14:creationId xmlns:p14="http://schemas.microsoft.com/office/powerpoint/2010/main" val="3600088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4645199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3345210"/>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PUBLIC</DSMClassification>
    <Marcom_x0020_Status xmlns="4e78ffb6-5573-4dae-972d-0246748d492f">finished</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192AB7-E55D-4C62-9017-90AD644F626D}">
  <ds:schemaRefs>
    <ds:schemaRef ds:uri="http://purl.org/dc/dcmitype/"/>
    <ds:schemaRef ds:uri="4e78ffb6-5573-4dae-972d-0246748d492f"/>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8a4562e5-d5b1-4d26-b0bf-7e79abe2fe6f"/>
    <ds:schemaRef ds:uri="http://purl.org/dc/terms/"/>
    <ds:schemaRef ds:uri="5a2251cd-bd5e-462d-8f0e-b8d48ef4380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41FD8898-47EF-4C38-80BE-C70557548454}">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8A9D171-7444-4F57-939D-38AFC0B555F5}">
  <ds:schemaRefs>
    <ds:schemaRef ds:uri="Microsoft.SharePoint.Taxonomy.ContentTypeSync"/>
  </ds:schemaRefs>
</ds:datastoreItem>
</file>

<file path=customXml/itemProps4.xml><?xml version="1.0" encoding="utf-8"?>
<ds:datastoreItem xmlns:ds="http://schemas.openxmlformats.org/officeDocument/2006/customXml" ds:itemID="{77864003-2007-427C-B7ED-F957F87549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TotalTime>
  <Words>1896</Words>
  <Application>Microsoft Office PowerPoint</Application>
  <PresentationFormat>Widescreen</PresentationFormat>
  <Paragraphs>265</Paragraphs>
  <Slides>16</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DM Sans Medium</vt:lpstr>
      <vt:lpstr>Fira Sans</vt:lpstr>
      <vt:lpstr>Times</vt:lpstr>
      <vt:lpstr>Wingdings</vt:lpstr>
      <vt:lpstr>DM Sans Bold</vt:lpstr>
      <vt:lpstr>DM Sans</vt:lpstr>
      <vt:lpstr>Lora</vt:lpstr>
      <vt:lpstr>Calibri</vt:lpstr>
      <vt:lpstr>Arial</vt:lpstr>
      <vt:lpstr>Trebuchet MS</vt:lpstr>
      <vt:lpstr>dsm-firmenich</vt:lpstr>
      <vt:lpstr>TILAMAR® Quat 640</vt:lpstr>
      <vt:lpstr>TILAMAR® Quat 640 </vt:lpstr>
      <vt:lpstr>TILAMAR® Quat 640 </vt:lpstr>
      <vt:lpstr>TILAMAR® Quat 640 </vt:lpstr>
      <vt:lpstr>TILAMAR® Quat 640 </vt:lpstr>
      <vt:lpstr>TILAMAR® Quat 640 </vt:lpstr>
      <vt:lpstr>TILAMAR® Quat 640 </vt:lpstr>
      <vt:lpstr>TILAMAR® Quat 640 </vt:lpstr>
      <vt:lpstr>TILAMAR® Quat 640 </vt:lpstr>
      <vt:lpstr>TILAMAR® Quat 640 </vt:lpstr>
      <vt:lpstr>TILAMAR® Quat 640</vt:lpstr>
      <vt:lpstr>TILAMAR® Quat 640 </vt:lpstr>
      <vt:lpstr>TILAMAR® Quat 640 </vt:lpstr>
      <vt:lpstr>TILAMAR® Quat 640</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tilamar_quat_640_master_presentation_2025-03</dc:title>
  <dc:creator>Emma Gueniker</dc:creator>
  <cp:lastModifiedBy>Marie-Sophie Meisinger</cp:lastModifiedBy>
  <cp:revision>9</cp:revision>
  <dcterms:created xsi:type="dcterms:W3CDTF">2023-03-31T07:21:36Z</dcterms:created>
  <dcterms:modified xsi:type="dcterms:W3CDTF">2025-05-05T09:45:24Z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ClassificationContentMarkingHeaderLocations">
    <vt:lpwstr>dsm-firmenich:7</vt:lpwstr>
  </property>
  <property fmtid="{D5CDD505-2E9C-101B-9397-08002B2CF9AE}" pid="5" name="ClassificationContentMarkingHeaderText">
    <vt:lpwstr>internal</vt:lpwstr>
  </property>
  <property fmtid="{D5CDD505-2E9C-101B-9397-08002B2CF9AE}" pid="6" name="MSIP_Label_2ff753fd-faf2-4608-9b59-553f003adcdf_Enabled">
    <vt:lpwstr>true</vt:lpwstr>
  </property>
  <property fmtid="{D5CDD505-2E9C-101B-9397-08002B2CF9AE}" pid="7" name="MSIP_Label_2ff753fd-faf2-4608-9b59-553f003adcdf_SetDate">
    <vt:lpwstr>2025-01-07T14:12:00Z</vt:lpwstr>
  </property>
  <property fmtid="{D5CDD505-2E9C-101B-9397-08002B2CF9AE}" pid="8" name="MSIP_Label_2ff753fd-faf2-4608-9b59-553f003adcdf_Method">
    <vt:lpwstr>Privileged</vt:lpwstr>
  </property>
  <property fmtid="{D5CDD505-2E9C-101B-9397-08002B2CF9AE}" pid="9" name="MSIP_Label_2ff753fd-faf2-4608-9b59-553f003adcdf_Name">
    <vt:lpwstr>2ff753fd-faf2-4608-9b59-553f003adcdf</vt:lpwstr>
  </property>
  <property fmtid="{D5CDD505-2E9C-101B-9397-08002B2CF9AE}" pid="10" name="MSIP_Label_2ff753fd-faf2-4608-9b59-553f003adcdf_SiteId">
    <vt:lpwstr>49618402-6ea3-441d-957d-7df8773fee54</vt:lpwstr>
  </property>
  <property fmtid="{D5CDD505-2E9C-101B-9397-08002B2CF9AE}" pid="11" name="MSIP_Label_2ff753fd-faf2-4608-9b59-553f003adcdf_ActionId">
    <vt:lpwstr>35b5a1df-a20c-4b1e-bb29-685ff5a1735c</vt:lpwstr>
  </property>
  <property fmtid="{D5CDD505-2E9C-101B-9397-08002B2CF9AE}" pid="12" name="MSIP_Label_2ff753fd-faf2-4608-9b59-553f003adcdf_ContentBits">
    <vt:lpwstr>0</vt:lpwstr>
  </property>
</Properties>
</file>