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5"/>
    <p:sldMasterId id="2147483658" r:id="rId6"/>
    <p:sldMasterId id="2147483660" r:id="rId7"/>
    <p:sldMasterId id="2147483675" r:id="rId8"/>
    <p:sldMasterId id="2147483689" r:id="rId9"/>
  </p:sldMasterIdLst>
  <p:notesMasterIdLst>
    <p:notesMasterId r:id="rId30"/>
  </p:notesMasterIdLst>
  <p:sldIdLst>
    <p:sldId id="311" r:id="rId10"/>
    <p:sldId id="295" r:id="rId11"/>
    <p:sldId id="296" r:id="rId12"/>
    <p:sldId id="340" r:id="rId13"/>
    <p:sldId id="304" r:id="rId14"/>
    <p:sldId id="333" r:id="rId15"/>
    <p:sldId id="332" r:id="rId16"/>
    <p:sldId id="297" r:id="rId17"/>
    <p:sldId id="337" r:id="rId18"/>
    <p:sldId id="261" r:id="rId19"/>
    <p:sldId id="265" r:id="rId20"/>
    <p:sldId id="335" r:id="rId21"/>
    <p:sldId id="344" r:id="rId22"/>
    <p:sldId id="257" r:id="rId23"/>
    <p:sldId id="334" r:id="rId24"/>
    <p:sldId id="341" r:id="rId25"/>
    <p:sldId id="348" r:id="rId26"/>
    <p:sldId id="349" r:id="rId27"/>
    <p:sldId id="353" r:id="rId28"/>
    <p:sldId id="350"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Fira Sans" panose="020B0503050000020004" pitchFamily="34" charset="0"/>
      <p:regular r:id="rId37"/>
      <p:bold r:id="rId38"/>
      <p:italic r:id="rId39"/>
      <p:boldItalic r:id="rId40"/>
    </p:embeddedFont>
    <p:embeddedFont>
      <p:font typeface="Fira Sans Medium" panose="020B0603050000020004" pitchFamily="34" charset="0"/>
      <p:regular r:id="rId41"/>
      <p: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807E"/>
    <a:srgbClr val="0170B7"/>
    <a:srgbClr val="FFFFFF"/>
    <a:srgbClr val="3366FF"/>
    <a:srgbClr val="7C807C"/>
    <a:srgbClr val="000000"/>
    <a:srgbClr val="B0C1E6"/>
    <a:srgbClr val="5E6260"/>
    <a:srgbClr val="94B7C9"/>
    <a:srgbClr val="B6C1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A05605-CF6F-4F5B-BC61-73DAC406FDEE}" v="359" dt="2020-08-10T13:14:07.5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443" autoAdjust="0"/>
    <p:restoredTop sz="93228" autoAdjust="0"/>
  </p:normalViewPr>
  <p:slideViewPr>
    <p:cSldViewPr snapToGrid="0" snapToObjects="1">
      <p:cViewPr varScale="1">
        <p:scale>
          <a:sx n="106" d="100"/>
          <a:sy n="106" d="100"/>
        </p:scale>
        <p:origin x="510" y="10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13" d="100"/>
          <a:sy n="113" d="100"/>
        </p:scale>
        <p:origin x="3224"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font" Target="fonts/font4.fntdata"/><Relationship Id="rId42" Type="http://schemas.openxmlformats.org/officeDocument/2006/relationships/font" Target="fonts/font12.fntdata"/><Relationship Id="rId47" Type="http://schemas.microsoft.com/office/2016/11/relationships/changesInfo" Target="changesInfos/changesInfo1.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font" Target="fonts/font6.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etti, Ornella" userId="31e26e81-6c1f-49da-9939-9f7df0dd8449" providerId="ADAL" clId="{F5A05605-CF6F-4F5B-BC61-73DAC406FDEE}"/>
    <pc:docChg chg="undo redo custSel addSld delSld modSld sldOrd">
      <pc:chgData name="Rossetti, Ornella" userId="31e26e81-6c1f-49da-9939-9f7df0dd8449" providerId="ADAL" clId="{F5A05605-CF6F-4F5B-BC61-73DAC406FDEE}" dt="2020-08-18T10:28:43.169" v="1386"/>
      <pc:docMkLst>
        <pc:docMk/>
      </pc:docMkLst>
      <pc:sldChg chg="del">
        <pc:chgData name="Rossetti, Ornella" userId="31e26e81-6c1f-49da-9939-9f7df0dd8449" providerId="ADAL" clId="{F5A05605-CF6F-4F5B-BC61-73DAC406FDEE}" dt="2020-08-10T14:40:17.740" v="1143" actId="2696"/>
        <pc:sldMkLst>
          <pc:docMk/>
          <pc:sldMk cId="380472218" sldId="256"/>
        </pc:sldMkLst>
      </pc:sldChg>
      <pc:sldChg chg="addSp delSp modSp ord">
        <pc:chgData name="Rossetti, Ornella" userId="31e26e81-6c1f-49da-9939-9f7df0dd8449" providerId="ADAL" clId="{F5A05605-CF6F-4F5B-BC61-73DAC406FDEE}" dt="2020-08-11T08:04:11.804" v="1222" actId="207"/>
        <pc:sldMkLst>
          <pc:docMk/>
          <pc:sldMk cId="3936511940" sldId="257"/>
        </pc:sldMkLst>
        <pc:spChg chg="mod">
          <ac:chgData name="Rossetti, Ornella" userId="31e26e81-6c1f-49da-9939-9f7df0dd8449" providerId="ADAL" clId="{F5A05605-CF6F-4F5B-BC61-73DAC406FDEE}" dt="2020-08-10T10:26:09.100" v="330" actId="20577"/>
          <ac:spMkLst>
            <pc:docMk/>
            <pc:sldMk cId="3936511940" sldId="257"/>
            <ac:spMk id="2" creationId="{D15EAF74-A923-304F-9C7C-88EBADA7D5F1}"/>
          </ac:spMkLst>
        </pc:spChg>
        <pc:spChg chg="del mod">
          <ac:chgData name="Rossetti, Ornella" userId="31e26e81-6c1f-49da-9939-9f7df0dd8449" providerId="ADAL" clId="{F5A05605-CF6F-4F5B-BC61-73DAC406FDEE}" dt="2020-08-10T10:19:45.075" v="273" actId="478"/>
          <ac:spMkLst>
            <pc:docMk/>
            <pc:sldMk cId="3936511940" sldId="257"/>
            <ac:spMk id="3" creationId="{D4F53482-7725-E642-8CA5-ACB87D39203A}"/>
          </ac:spMkLst>
        </pc:spChg>
        <pc:spChg chg="del">
          <ac:chgData name="Rossetti, Ornella" userId="31e26e81-6c1f-49da-9939-9f7df0dd8449" providerId="ADAL" clId="{F5A05605-CF6F-4F5B-BC61-73DAC406FDEE}" dt="2020-08-10T09:42:15.866" v="123" actId="478"/>
          <ac:spMkLst>
            <pc:docMk/>
            <pc:sldMk cId="3936511940" sldId="257"/>
            <ac:spMk id="4" creationId="{B10F77BF-F5D3-5B49-98BC-3839B72924B4}"/>
          </ac:spMkLst>
        </pc:spChg>
        <pc:spChg chg="add mod">
          <ac:chgData name="Rossetti, Ornella" userId="31e26e81-6c1f-49da-9939-9f7df0dd8449" providerId="ADAL" clId="{F5A05605-CF6F-4F5B-BC61-73DAC406FDEE}" dt="2020-08-10T12:09:13.448" v="586" actId="113"/>
          <ac:spMkLst>
            <pc:docMk/>
            <pc:sldMk cId="3936511940" sldId="257"/>
            <ac:spMk id="11" creationId="{07019728-EA39-4BAC-A68B-29AEFAA75DA6}"/>
          </ac:spMkLst>
        </pc:spChg>
        <pc:spChg chg="add mod">
          <ac:chgData name="Rossetti, Ornella" userId="31e26e81-6c1f-49da-9939-9f7df0dd8449" providerId="ADAL" clId="{F5A05605-CF6F-4F5B-BC61-73DAC406FDEE}" dt="2020-08-10T12:09:05.014" v="585" actId="207"/>
          <ac:spMkLst>
            <pc:docMk/>
            <pc:sldMk cId="3936511940" sldId="257"/>
            <ac:spMk id="12" creationId="{A07C6C00-C011-45A9-973C-2F221E6BCEA4}"/>
          </ac:spMkLst>
        </pc:spChg>
        <pc:spChg chg="add del">
          <ac:chgData name="Rossetti, Ornella" userId="31e26e81-6c1f-49da-9939-9f7df0dd8449" providerId="ADAL" clId="{F5A05605-CF6F-4F5B-BC61-73DAC406FDEE}" dt="2020-08-10T10:28:37.647" v="338"/>
          <ac:spMkLst>
            <pc:docMk/>
            <pc:sldMk cId="3936511940" sldId="257"/>
            <ac:spMk id="13" creationId="{1FCC53DD-B4BD-44AA-AC60-79455C39A5E9}"/>
          </ac:spMkLst>
        </pc:spChg>
        <pc:spChg chg="add mod">
          <ac:chgData name="Rossetti, Ornella" userId="31e26e81-6c1f-49da-9939-9f7df0dd8449" providerId="ADAL" clId="{F5A05605-CF6F-4F5B-BC61-73DAC406FDEE}" dt="2020-08-10T10:42:58.325" v="478" actId="14100"/>
          <ac:spMkLst>
            <pc:docMk/>
            <pc:sldMk cId="3936511940" sldId="257"/>
            <ac:spMk id="15" creationId="{FFAE4036-F92C-496C-85F5-E6695CBCA85F}"/>
          </ac:spMkLst>
        </pc:spChg>
        <pc:spChg chg="add mod">
          <ac:chgData name="Rossetti, Ornella" userId="31e26e81-6c1f-49da-9939-9f7df0dd8449" providerId="ADAL" clId="{F5A05605-CF6F-4F5B-BC61-73DAC406FDEE}" dt="2020-08-10T12:02:18.125" v="559" actId="948"/>
          <ac:spMkLst>
            <pc:docMk/>
            <pc:sldMk cId="3936511940" sldId="257"/>
            <ac:spMk id="16" creationId="{23F5EB1A-35F9-4667-9745-FBB68B561F0C}"/>
          </ac:spMkLst>
        </pc:spChg>
        <pc:graphicFrameChg chg="add mod modGraphic">
          <ac:chgData name="Rossetti, Ornella" userId="31e26e81-6c1f-49da-9939-9f7df0dd8449" providerId="ADAL" clId="{F5A05605-CF6F-4F5B-BC61-73DAC406FDEE}" dt="2020-08-11T08:04:11.804" v="1222" actId="207"/>
          <ac:graphicFrameMkLst>
            <pc:docMk/>
            <pc:sldMk cId="3936511940" sldId="257"/>
            <ac:graphicFrameMk id="14" creationId="{DA5782C8-267E-4B68-9DE7-B2D659D94D2B}"/>
          </ac:graphicFrameMkLst>
        </pc:graphicFrameChg>
        <pc:graphicFrameChg chg="add mod">
          <ac:chgData name="Rossetti, Ornella" userId="31e26e81-6c1f-49da-9939-9f7df0dd8449" providerId="ADAL" clId="{F5A05605-CF6F-4F5B-BC61-73DAC406FDEE}" dt="2020-08-10T11:00:46.459" v="541" actId="1076"/>
          <ac:graphicFrameMkLst>
            <pc:docMk/>
            <pc:sldMk cId="3936511940" sldId="257"/>
            <ac:graphicFrameMk id="17" creationId="{59530EE5-E690-4F89-B101-72F916B3861B}"/>
          </ac:graphicFrameMkLst>
        </pc:graphicFrameChg>
        <pc:picChg chg="add mod">
          <ac:chgData name="Rossetti, Ornella" userId="31e26e81-6c1f-49da-9939-9f7df0dd8449" providerId="ADAL" clId="{F5A05605-CF6F-4F5B-BC61-73DAC406FDEE}" dt="2020-08-10T10:04:51.481" v="251" actId="1076"/>
          <ac:picMkLst>
            <pc:docMk/>
            <pc:sldMk cId="3936511940" sldId="257"/>
            <ac:picMk id="6" creationId="{67208029-D148-4030-9B30-DFC1E14A54F0}"/>
          </ac:picMkLst>
        </pc:picChg>
        <pc:picChg chg="add del mod modCrop">
          <ac:chgData name="Rossetti, Ornella" userId="31e26e81-6c1f-49da-9939-9f7df0dd8449" providerId="ADAL" clId="{F5A05605-CF6F-4F5B-BC61-73DAC406FDEE}" dt="2020-08-10T10:19:40.572" v="271" actId="478"/>
          <ac:picMkLst>
            <pc:docMk/>
            <pc:sldMk cId="3936511940" sldId="257"/>
            <ac:picMk id="8" creationId="{A7F6BB6D-0401-4C3C-AF6B-CD78098EBC31}"/>
          </ac:picMkLst>
        </pc:picChg>
        <pc:picChg chg="add del">
          <ac:chgData name="Rossetti, Ornella" userId="31e26e81-6c1f-49da-9939-9f7df0dd8449" providerId="ADAL" clId="{F5A05605-CF6F-4F5B-BC61-73DAC406FDEE}" dt="2020-08-10T09:57:29.463" v="195"/>
          <ac:picMkLst>
            <pc:docMk/>
            <pc:sldMk cId="3936511940" sldId="257"/>
            <ac:picMk id="9" creationId="{E5B02D94-7AB2-4155-A028-69096B3DA8FC}"/>
          </ac:picMkLst>
        </pc:picChg>
      </pc:sldChg>
      <pc:sldChg chg="addSp modSp">
        <pc:chgData name="Rossetti, Ornella" userId="31e26e81-6c1f-49da-9939-9f7df0dd8449" providerId="ADAL" clId="{F5A05605-CF6F-4F5B-BC61-73DAC406FDEE}" dt="2020-08-10T10:03:57.383" v="246" actId="1076"/>
        <pc:sldMkLst>
          <pc:docMk/>
          <pc:sldMk cId="697401754" sldId="261"/>
        </pc:sldMkLst>
        <pc:spChg chg="add mod">
          <ac:chgData name="Rossetti, Ornella" userId="31e26e81-6c1f-49da-9939-9f7df0dd8449" providerId="ADAL" clId="{F5A05605-CF6F-4F5B-BC61-73DAC406FDEE}" dt="2020-08-10T09:37:49.105" v="117" actId="1076"/>
          <ac:spMkLst>
            <pc:docMk/>
            <pc:sldMk cId="697401754" sldId="261"/>
            <ac:spMk id="12" creationId="{A6C2A5E7-578A-4DA0-B851-3FDD5B871DF4}"/>
          </ac:spMkLst>
        </pc:spChg>
        <pc:picChg chg="mod">
          <ac:chgData name="Rossetti, Ornella" userId="31e26e81-6c1f-49da-9939-9f7df0dd8449" providerId="ADAL" clId="{F5A05605-CF6F-4F5B-BC61-73DAC406FDEE}" dt="2020-08-10T10:03:57.383" v="246" actId="1076"/>
          <ac:picMkLst>
            <pc:docMk/>
            <pc:sldMk cId="697401754" sldId="261"/>
            <ac:picMk id="8" creationId="{708B671F-1627-4460-8A3B-0EDF2EAA9A17}"/>
          </ac:picMkLst>
        </pc:picChg>
      </pc:sldChg>
      <pc:sldChg chg="modSp del">
        <pc:chgData name="Rossetti, Ornella" userId="31e26e81-6c1f-49da-9939-9f7df0dd8449" providerId="ADAL" clId="{F5A05605-CF6F-4F5B-BC61-73DAC406FDEE}" dt="2020-08-10T14:40:21.830" v="1148" actId="2696"/>
        <pc:sldMkLst>
          <pc:docMk/>
          <pc:sldMk cId="1407786745" sldId="262"/>
        </pc:sldMkLst>
        <pc:spChg chg="mod">
          <ac:chgData name="Rossetti, Ornella" userId="31e26e81-6c1f-49da-9939-9f7df0dd8449" providerId="ADAL" clId="{F5A05605-CF6F-4F5B-BC61-73DAC406FDEE}" dt="2020-08-10T12:56:45.864" v="883" actId="1076"/>
          <ac:spMkLst>
            <pc:docMk/>
            <pc:sldMk cId="1407786745" sldId="262"/>
            <ac:spMk id="7" creationId="{7EF732BA-7A74-744A-AE0A-E3A088021797}"/>
          </ac:spMkLst>
        </pc:spChg>
      </pc:sldChg>
      <pc:sldChg chg="del">
        <pc:chgData name="Rossetti, Ornella" userId="31e26e81-6c1f-49da-9939-9f7df0dd8449" providerId="ADAL" clId="{F5A05605-CF6F-4F5B-BC61-73DAC406FDEE}" dt="2020-08-10T09:13:54.149" v="16" actId="2696"/>
        <pc:sldMkLst>
          <pc:docMk/>
          <pc:sldMk cId="205171987" sldId="264"/>
        </pc:sldMkLst>
      </pc:sldChg>
      <pc:sldChg chg="addSp delSp modSp">
        <pc:chgData name="Rossetti, Ornella" userId="31e26e81-6c1f-49da-9939-9f7df0dd8449" providerId="ADAL" clId="{F5A05605-CF6F-4F5B-BC61-73DAC406FDEE}" dt="2020-08-18T10:28:43.169" v="1386"/>
        <pc:sldMkLst>
          <pc:docMk/>
          <pc:sldMk cId="830537621" sldId="265"/>
        </pc:sldMkLst>
        <pc:spChg chg="add del mod">
          <ac:chgData name="Rossetti, Ornella" userId="31e26e81-6c1f-49da-9939-9f7df0dd8449" providerId="ADAL" clId="{F5A05605-CF6F-4F5B-BC61-73DAC406FDEE}" dt="2020-08-10T13:06:36.339" v="947" actId="478"/>
          <ac:spMkLst>
            <pc:docMk/>
            <pc:sldMk cId="830537621" sldId="265"/>
            <ac:spMk id="2" creationId="{DAE4799F-7682-45B0-93DF-F399BC0CD61C}"/>
          </ac:spMkLst>
        </pc:spChg>
        <pc:spChg chg="add del mod">
          <ac:chgData name="Rossetti, Ornella" userId="31e26e81-6c1f-49da-9939-9f7df0dd8449" providerId="ADAL" clId="{F5A05605-CF6F-4F5B-BC61-73DAC406FDEE}" dt="2020-08-10T13:08:24.045" v="951" actId="478"/>
          <ac:spMkLst>
            <pc:docMk/>
            <pc:sldMk cId="830537621" sldId="265"/>
            <ac:spMk id="3" creationId="{A8FAD1B8-DB93-45E2-B04E-07FC006BFA2F}"/>
          </ac:spMkLst>
        </pc:spChg>
        <pc:spChg chg="mod">
          <ac:chgData name="Rossetti, Ornella" userId="31e26e81-6c1f-49da-9939-9f7df0dd8449" providerId="ADAL" clId="{F5A05605-CF6F-4F5B-BC61-73DAC406FDEE}" dt="2020-08-10T09:29:16.753" v="79" actId="14100"/>
          <ac:spMkLst>
            <pc:docMk/>
            <pc:sldMk cId="830537621" sldId="265"/>
            <ac:spMk id="7" creationId="{5962238C-095A-D142-AA30-7D1A0B7DDED3}"/>
          </ac:spMkLst>
        </pc:spChg>
        <pc:spChg chg="mod">
          <ac:chgData name="Rossetti, Ornella" userId="31e26e81-6c1f-49da-9939-9f7df0dd8449" providerId="ADAL" clId="{F5A05605-CF6F-4F5B-BC61-73DAC406FDEE}" dt="2020-08-10T12:02:45.332" v="562" actId="948"/>
          <ac:spMkLst>
            <pc:docMk/>
            <pc:sldMk cId="830537621" sldId="265"/>
            <ac:spMk id="8" creationId="{56FAB84E-947E-434D-B82A-DD803D2E8EA3}"/>
          </ac:spMkLst>
        </pc:spChg>
        <pc:spChg chg="mod">
          <ac:chgData name="Rossetti, Ornella" userId="31e26e81-6c1f-49da-9939-9f7df0dd8449" providerId="ADAL" clId="{F5A05605-CF6F-4F5B-BC61-73DAC406FDEE}" dt="2020-08-10T13:07:05.861" v="949" actId="14861"/>
          <ac:spMkLst>
            <pc:docMk/>
            <pc:sldMk cId="830537621" sldId="265"/>
            <ac:spMk id="9" creationId="{F74913D4-4CE4-47E1-B035-CAF96F7D5446}"/>
          </ac:spMkLst>
        </pc:spChg>
        <pc:graphicFrameChg chg="mod">
          <ac:chgData name="Rossetti, Ornella" userId="31e26e81-6c1f-49da-9939-9f7df0dd8449" providerId="ADAL" clId="{F5A05605-CF6F-4F5B-BC61-73DAC406FDEE}" dt="2020-08-18T10:28:43.169" v="1386"/>
          <ac:graphicFrameMkLst>
            <pc:docMk/>
            <pc:sldMk cId="830537621" sldId="265"/>
            <ac:graphicFrameMk id="5" creationId="{6FCAA0A1-AB7A-47A1-A82B-9FE3B75C08AB}"/>
          </ac:graphicFrameMkLst>
        </pc:graphicFrameChg>
        <pc:picChg chg="add mod">
          <ac:chgData name="Rossetti, Ornella" userId="31e26e81-6c1f-49da-9939-9f7df0dd8449" providerId="ADAL" clId="{F5A05605-CF6F-4F5B-BC61-73DAC406FDEE}" dt="2020-08-10T10:04:27.734" v="250" actId="1076"/>
          <ac:picMkLst>
            <pc:docMk/>
            <pc:sldMk cId="830537621" sldId="265"/>
            <ac:picMk id="10" creationId="{A219F26F-847A-4AB1-9E84-F579973AB2E3}"/>
          </ac:picMkLst>
        </pc:picChg>
      </pc:sldChg>
      <pc:sldChg chg="del">
        <pc:chgData name="Rossetti, Ornella" userId="31e26e81-6c1f-49da-9939-9f7df0dd8449" providerId="ADAL" clId="{F5A05605-CF6F-4F5B-BC61-73DAC406FDEE}" dt="2020-08-10T14:40:31.546" v="1165" actId="2696"/>
        <pc:sldMkLst>
          <pc:docMk/>
          <pc:sldMk cId="1808653627" sldId="266"/>
        </pc:sldMkLst>
      </pc:sldChg>
      <pc:sldChg chg="del">
        <pc:chgData name="Rossetti, Ornella" userId="31e26e81-6c1f-49da-9939-9f7df0dd8449" providerId="ADAL" clId="{F5A05605-CF6F-4F5B-BC61-73DAC406FDEE}" dt="2020-08-10T14:40:32.084" v="1166" actId="2696"/>
        <pc:sldMkLst>
          <pc:docMk/>
          <pc:sldMk cId="4228452826" sldId="267"/>
        </pc:sldMkLst>
      </pc:sldChg>
      <pc:sldChg chg="del">
        <pc:chgData name="Rossetti, Ornella" userId="31e26e81-6c1f-49da-9939-9f7df0dd8449" providerId="ADAL" clId="{F5A05605-CF6F-4F5B-BC61-73DAC406FDEE}" dt="2020-08-10T14:40:35.874" v="1168" actId="2696"/>
        <pc:sldMkLst>
          <pc:docMk/>
          <pc:sldMk cId="3451552533" sldId="269"/>
        </pc:sldMkLst>
      </pc:sldChg>
      <pc:sldChg chg="del">
        <pc:chgData name="Rossetti, Ornella" userId="31e26e81-6c1f-49da-9939-9f7df0dd8449" providerId="ADAL" clId="{F5A05605-CF6F-4F5B-BC61-73DAC406FDEE}" dt="2020-08-10T14:40:35.893" v="1169" actId="2696"/>
        <pc:sldMkLst>
          <pc:docMk/>
          <pc:sldMk cId="2739103141" sldId="270"/>
        </pc:sldMkLst>
      </pc:sldChg>
      <pc:sldChg chg="del">
        <pc:chgData name="Rossetti, Ornella" userId="31e26e81-6c1f-49da-9939-9f7df0dd8449" providerId="ADAL" clId="{F5A05605-CF6F-4F5B-BC61-73DAC406FDEE}" dt="2020-08-10T14:40:35.924" v="1170" actId="2696"/>
        <pc:sldMkLst>
          <pc:docMk/>
          <pc:sldMk cId="4085897962" sldId="271"/>
        </pc:sldMkLst>
      </pc:sldChg>
      <pc:sldChg chg="del">
        <pc:chgData name="Rossetti, Ornella" userId="31e26e81-6c1f-49da-9939-9f7df0dd8449" providerId="ADAL" clId="{F5A05605-CF6F-4F5B-BC61-73DAC406FDEE}" dt="2020-08-10T14:40:35.940" v="1171" actId="2696"/>
        <pc:sldMkLst>
          <pc:docMk/>
          <pc:sldMk cId="927134293" sldId="272"/>
        </pc:sldMkLst>
      </pc:sldChg>
      <pc:sldChg chg="del">
        <pc:chgData name="Rossetti, Ornella" userId="31e26e81-6c1f-49da-9939-9f7df0dd8449" providerId="ADAL" clId="{F5A05605-CF6F-4F5B-BC61-73DAC406FDEE}" dt="2020-08-10T14:40:42.518" v="1172" actId="2696"/>
        <pc:sldMkLst>
          <pc:docMk/>
          <pc:sldMk cId="2777354398" sldId="273"/>
        </pc:sldMkLst>
      </pc:sldChg>
      <pc:sldChg chg="del">
        <pc:chgData name="Rossetti, Ornella" userId="31e26e81-6c1f-49da-9939-9f7df0dd8449" providerId="ADAL" clId="{F5A05605-CF6F-4F5B-BC61-73DAC406FDEE}" dt="2020-08-10T14:40:42.549" v="1174" actId="2696"/>
        <pc:sldMkLst>
          <pc:docMk/>
          <pc:sldMk cId="2572612670" sldId="275"/>
        </pc:sldMkLst>
      </pc:sldChg>
      <pc:sldChg chg="del">
        <pc:chgData name="Rossetti, Ornella" userId="31e26e81-6c1f-49da-9939-9f7df0dd8449" providerId="ADAL" clId="{F5A05605-CF6F-4F5B-BC61-73DAC406FDEE}" dt="2020-08-10T14:40:42.565" v="1175" actId="2696"/>
        <pc:sldMkLst>
          <pc:docMk/>
          <pc:sldMk cId="4120745491" sldId="276"/>
        </pc:sldMkLst>
      </pc:sldChg>
      <pc:sldChg chg="del">
        <pc:chgData name="Rossetti, Ornella" userId="31e26e81-6c1f-49da-9939-9f7df0dd8449" providerId="ADAL" clId="{F5A05605-CF6F-4F5B-BC61-73DAC406FDEE}" dt="2020-08-10T14:40:42.580" v="1176" actId="2696"/>
        <pc:sldMkLst>
          <pc:docMk/>
          <pc:sldMk cId="63183232" sldId="277"/>
        </pc:sldMkLst>
      </pc:sldChg>
      <pc:sldChg chg="del">
        <pc:chgData name="Rossetti, Ornella" userId="31e26e81-6c1f-49da-9939-9f7df0dd8449" providerId="ADAL" clId="{F5A05605-CF6F-4F5B-BC61-73DAC406FDEE}" dt="2020-08-10T14:40:42.603" v="1177" actId="2696"/>
        <pc:sldMkLst>
          <pc:docMk/>
          <pc:sldMk cId="132436972" sldId="278"/>
        </pc:sldMkLst>
      </pc:sldChg>
      <pc:sldChg chg="del">
        <pc:chgData name="Rossetti, Ornella" userId="31e26e81-6c1f-49da-9939-9f7df0dd8449" providerId="ADAL" clId="{F5A05605-CF6F-4F5B-BC61-73DAC406FDEE}" dt="2020-08-10T14:40:42.618" v="1178" actId="2696"/>
        <pc:sldMkLst>
          <pc:docMk/>
          <pc:sldMk cId="1697415757" sldId="279"/>
        </pc:sldMkLst>
      </pc:sldChg>
      <pc:sldChg chg="del">
        <pc:chgData name="Rossetti, Ornella" userId="31e26e81-6c1f-49da-9939-9f7df0dd8449" providerId="ADAL" clId="{F5A05605-CF6F-4F5B-BC61-73DAC406FDEE}" dt="2020-08-10T14:40:42.650" v="1179" actId="2696"/>
        <pc:sldMkLst>
          <pc:docMk/>
          <pc:sldMk cId="3405639981" sldId="280"/>
        </pc:sldMkLst>
      </pc:sldChg>
      <pc:sldChg chg="del">
        <pc:chgData name="Rossetti, Ornella" userId="31e26e81-6c1f-49da-9939-9f7df0dd8449" providerId="ADAL" clId="{F5A05605-CF6F-4F5B-BC61-73DAC406FDEE}" dt="2020-08-10T14:40:48.433" v="1182" actId="2696"/>
        <pc:sldMkLst>
          <pc:docMk/>
          <pc:sldMk cId="1710239365" sldId="283"/>
        </pc:sldMkLst>
      </pc:sldChg>
      <pc:sldChg chg="del">
        <pc:chgData name="Rossetti, Ornella" userId="31e26e81-6c1f-49da-9939-9f7df0dd8449" providerId="ADAL" clId="{F5A05605-CF6F-4F5B-BC61-73DAC406FDEE}" dt="2020-08-10T14:40:48.464" v="1183" actId="2696"/>
        <pc:sldMkLst>
          <pc:docMk/>
          <pc:sldMk cId="1882393419" sldId="284"/>
        </pc:sldMkLst>
      </pc:sldChg>
      <pc:sldChg chg="del">
        <pc:chgData name="Rossetti, Ornella" userId="31e26e81-6c1f-49da-9939-9f7df0dd8449" providerId="ADAL" clId="{F5A05605-CF6F-4F5B-BC61-73DAC406FDEE}" dt="2020-08-10T14:40:48.480" v="1184" actId="2696"/>
        <pc:sldMkLst>
          <pc:docMk/>
          <pc:sldMk cId="105872029" sldId="285"/>
        </pc:sldMkLst>
      </pc:sldChg>
      <pc:sldChg chg="del">
        <pc:chgData name="Rossetti, Ornella" userId="31e26e81-6c1f-49da-9939-9f7df0dd8449" providerId="ADAL" clId="{F5A05605-CF6F-4F5B-BC61-73DAC406FDEE}" dt="2020-08-10T14:40:48.495" v="1185" actId="2696"/>
        <pc:sldMkLst>
          <pc:docMk/>
          <pc:sldMk cId="3937626841" sldId="286"/>
        </pc:sldMkLst>
      </pc:sldChg>
      <pc:sldChg chg="del">
        <pc:chgData name="Rossetti, Ornella" userId="31e26e81-6c1f-49da-9939-9f7df0dd8449" providerId="ADAL" clId="{F5A05605-CF6F-4F5B-BC61-73DAC406FDEE}" dt="2020-08-10T14:40:48.518" v="1186" actId="2696"/>
        <pc:sldMkLst>
          <pc:docMk/>
          <pc:sldMk cId="101591879" sldId="287"/>
        </pc:sldMkLst>
      </pc:sldChg>
      <pc:sldChg chg="del">
        <pc:chgData name="Rossetti, Ornella" userId="31e26e81-6c1f-49da-9939-9f7df0dd8449" providerId="ADAL" clId="{F5A05605-CF6F-4F5B-BC61-73DAC406FDEE}" dt="2020-08-10T14:40:48.549" v="1188" actId="2696"/>
        <pc:sldMkLst>
          <pc:docMk/>
          <pc:sldMk cId="2589241298" sldId="289"/>
        </pc:sldMkLst>
      </pc:sldChg>
      <pc:sldChg chg="del">
        <pc:chgData name="Rossetti, Ornella" userId="31e26e81-6c1f-49da-9939-9f7df0dd8449" providerId="ADAL" clId="{F5A05605-CF6F-4F5B-BC61-73DAC406FDEE}" dt="2020-08-10T14:40:48.564" v="1189" actId="2696"/>
        <pc:sldMkLst>
          <pc:docMk/>
          <pc:sldMk cId="2795374506" sldId="290"/>
        </pc:sldMkLst>
      </pc:sldChg>
      <pc:sldChg chg="del">
        <pc:chgData name="Rossetti, Ornella" userId="31e26e81-6c1f-49da-9939-9f7df0dd8449" providerId="ADAL" clId="{F5A05605-CF6F-4F5B-BC61-73DAC406FDEE}" dt="2020-08-10T14:40:53.591" v="1190" actId="2696"/>
        <pc:sldMkLst>
          <pc:docMk/>
          <pc:sldMk cId="2349227309" sldId="291"/>
        </pc:sldMkLst>
      </pc:sldChg>
      <pc:sldChg chg="del">
        <pc:chgData name="Rossetti, Ornella" userId="31e26e81-6c1f-49da-9939-9f7df0dd8449" providerId="ADAL" clId="{F5A05605-CF6F-4F5B-BC61-73DAC406FDEE}" dt="2020-08-10T14:40:53.629" v="1192" actId="2696"/>
        <pc:sldMkLst>
          <pc:docMk/>
          <pc:sldMk cId="2020693655" sldId="293"/>
        </pc:sldMkLst>
      </pc:sldChg>
      <pc:sldChg chg="del">
        <pc:chgData name="Rossetti, Ornella" userId="31e26e81-6c1f-49da-9939-9f7df0dd8449" providerId="ADAL" clId="{F5A05605-CF6F-4F5B-BC61-73DAC406FDEE}" dt="2020-08-10T14:40:53.629" v="1193" actId="2696"/>
        <pc:sldMkLst>
          <pc:docMk/>
          <pc:sldMk cId="1937696773" sldId="294"/>
        </pc:sldMkLst>
      </pc:sldChg>
      <pc:sldChg chg="modSp">
        <pc:chgData name="Rossetti, Ornella" userId="31e26e81-6c1f-49da-9939-9f7df0dd8449" providerId="ADAL" clId="{F5A05605-CF6F-4F5B-BC61-73DAC406FDEE}" dt="2020-08-10T12:04:00.884" v="566" actId="12"/>
        <pc:sldMkLst>
          <pc:docMk/>
          <pc:sldMk cId="2194949088" sldId="295"/>
        </pc:sldMkLst>
        <pc:spChg chg="mod">
          <ac:chgData name="Rossetti, Ornella" userId="31e26e81-6c1f-49da-9939-9f7df0dd8449" providerId="ADAL" clId="{F5A05605-CF6F-4F5B-BC61-73DAC406FDEE}" dt="2020-08-10T12:04:00.884" v="566" actId="12"/>
          <ac:spMkLst>
            <pc:docMk/>
            <pc:sldMk cId="2194949088" sldId="295"/>
            <ac:spMk id="9" creationId="{DB20497C-6C41-8949-9566-FB2C8A86A27C}"/>
          </ac:spMkLst>
        </pc:spChg>
      </pc:sldChg>
      <pc:sldChg chg="addSp modSp">
        <pc:chgData name="Rossetti, Ornella" userId="31e26e81-6c1f-49da-9939-9f7df0dd8449" providerId="ADAL" clId="{F5A05605-CF6F-4F5B-BC61-73DAC406FDEE}" dt="2020-08-10T13:42:24.764" v="1114" actId="1076"/>
        <pc:sldMkLst>
          <pc:docMk/>
          <pc:sldMk cId="3357441720" sldId="296"/>
        </pc:sldMkLst>
        <pc:spChg chg="mod">
          <ac:chgData name="Rossetti, Ornella" userId="31e26e81-6c1f-49da-9939-9f7df0dd8449" providerId="ADAL" clId="{F5A05605-CF6F-4F5B-BC61-73DAC406FDEE}" dt="2020-08-10T13:42:20.769" v="1113" actId="1076"/>
          <ac:spMkLst>
            <pc:docMk/>
            <pc:sldMk cId="3357441720" sldId="296"/>
            <ac:spMk id="2" creationId="{92175B8B-362C-4B9E-A372-777F46F857BA}"/>
          </ac:spMkLst>
        </pc:spChg>
        <pc:picChg chg="add mod">
          <ac:chgData name="Rossetti, Ornella" userId="31e26e81-6c1f-49da-9939-9f7df0dd8449" providerId="ADAL" clId="{F5A05605-CF6F-4F5B-BC61-73DAC406FDEE}" dt="2020-08-10T09:35:22.014" v="110" actId="1076"/>
          <ac:picMkLst>
            <pc:docMk/>
            <pc:sldMk cId="3357441720" sldId="296"/>
            <ac:picMk id="9" creationId="{6807D9B3-8875-42E3-8123-070C8FA8D349}"/>
          </ac:picMkLst>
        </pc:picChg>
        <pc:picChg chg="mod">
          <ac:chgData name="Rossetti, Ornella" userId="31e26e81-6c1f-49da-9939-9f7df0dd8449" providerId="ADAL" clId="{F5A05605-CF6F-4F5B-BC61-73DAC406FDEE}" dt="2020-08-10T13:42:24.764" v="1114" actId="1076"/>
          <ac:picMkLst>
            <pc:docMk/>
            <pc:sldMk cId="3357441720" sldId="296"/>
            <ac:picMk id="14" creationId="{E3C2EE23-63C9-4347-BA37-5746D53865B3}"/>
          </ac:picMkLst>
        </pc:picChg>
      </pc:sldChg>
      <pc:sldChg chg="addSp modSp">
        <pc:chgData name="Rossetti, Ornella" userId="31e26e81-6c1f-49da-9939-9f7df0dd8449" providerId="ADAL" clId="{F5A05605-CF6F-4F5B-BC61-73DAC406FDEE}" dt="2020-08-10T12:03:02.376" v="563" actId="12"/>
        <pc:sldMkLst>
          <pc:docMk/>
          <pc:sldMk cId="3313411308" sldId="297"/>
        </pc:sldMkLst>
        <pc:spChg chg="mod">
          <ac:chgData name="Rossetti, Ornella" userId="31e26e81-6c1f-49da-9939-9f7df0dd8449" providerId="ADAL" clId="{F5A05605-CF6F-4F5B-BC61-73DAC406FDEE}" dt="2020-08-10T09:32:43.238" v="98" actId="14100"/>
          <ac:spMkLst>
            <pc:docMk/>
            <pc:sldMk cId="3313411308" sldId="297"/>
            <ac:spMk id="3" creationId="{821AA143-6863-8A45-B641-D9A95D96E60A}"/>
          </ac:spMkLst>
        </pc:spChg>
        <pc:spChg chg="mod">
          <ac:chgData name="Rossetti, Ornella" userId="31e26e81-6c1f-49da-9939-9f7df0dd8449" providerId="ADAL" clId="{F5A05605-CF6F-4F5B-BC61-73DAC406FDEE}" dt="2020-08-10T12:03:02.376" v="563" actId="12"/>
          <ac:spMkLst>
            <pc:docMk/>
            <pc:sldMk cId="3313411308" sldId="297"/>
            <ac:spMk id="7" creationId="{8A54E96C-E1E0-564D-A48A-B6643F1DE7D5}"/>
          </ac:spMkLst>
        </pc:spChg>
        <pc:picChg chg="add mod">
          <ac:chgData name="Rossetti, Ornella" userId="31e26e81-6c1f-49da-9939-9f7df0dd8449" providerId="ADAL" clId="{F5A05605-CF6F-4F5B-BC61-73DAC406FDEE}" dt="2020-08-10T09:30:05.879" v="84" actId="1076"/>
          <ac:picMkLst>
            <pc:docMk/>
            <pc:sldMk cId="3313411308" sldId="297"/>
            <ac:picMk id="9" creationId="{451D1F7F-0A2E-4D90-BAA4-2C9D067DD280}"/>
          </ac:picMkLst>
        </pc:picChg>
      </pc:sldChg>
      <pc:sldChg chg="del">
        <pc:chgData name="Rossetti, Ornella" userId="31e26e81-6c1f-49da-9939-9f7df0dd8449" providerId="ADAL" clId="{F5A05605-CF6F-4F5B-BC61-73DAC406FDEE}" dt="2020-08-10T14:40:42.534" v="1173" actId="2696"/>
        <pc:sldMkLst>
          <pc:docMk/>
          <pc:sldMk cId="2178472615" sldId="298"/>
        </pc:sldMkLst>
      </pc:sldChg>
      <pc:sldChg chg="del">
        <pc:chgData name="Rossetti, Ornella" userId="31e26e81-6c1f-49da-9939-9f7df0dd8449" providerId="ADAL" clId="{F5A05605-CF6F-4F5B-BC61-73DAC406FDEE}" dt="2020-08-10T14:40:48.417" v="1181" actId="2696"/>
        <pc:sldMkLst>
          <pc:docMk/>
          <pc:sldMk cId="1475828024" sldId="299"/>
        </pc:sldMkLst>
      </pc:sldChg>
      <pc:sldChg chg="del">
        <pc:chgData name="Rossetti, Ornella" userId="31e26e81-6c1f-49da-9939-9f7df0dd8449" providerId="ADAL" clId="{F5A05605-CF6F-4F5B-BC61-73DAC406FDEE}" dt="2020-08-10T14:40:53.607" v="1191" actId="2696"/>
        <pc:sldMkLst>
          <pc:docMk/>
          <pc:sldMk cId="387488864" sldId="300"/>
        </pc:sldMkLst>
      </pc:sldChg>
      <pc:sldChg chg="modSp">
        <pc:chgData name="Rossetti, Ornella" userId="31e26e81-6c1f-49da-9939-9f7df0dd8449" providerId="ADAL" clId="{F5A05605-CF6F-4F5B-BC61-73DAC406FDEE}" dt="2020-08-18T10:25:28.673" v="1379"/>
        <pc:sldMkLst>
          <pc:docMk/>
          <pc:sldMk cId="3205879985" sldId="304"/>
        </pc:sldMkLst>
        <pc:graphicFrameChg chg="mod">
          <ac:chgData name="Rossetti, Ornella" userId="31e26e81-6c1f-49da-9939-9f7df0dd8449" providerId="ADAL" clId="{F5A05605-CF6F-4F5B-BC61-73DAC406FDEE}" dt="2020-08-18T10:25:28.673" v="1379"/>
          <ac:graphicFrameMkLst>
            <pc:docMk/>
            <pc:sldMk cId="3205879985" sldId="304"/>
            <ac:graphicFrameMk id="9" creationId="{E6EB5AB0-545D-4210-B7B0-6164B754903E}"/>
          </ac:graphicFrameMkLst>
        </pc:graphicFrameChg>
        <pc:picChg chg="mod">
          <ac:chgData name="Rossetti, Ornella" userId="31e26e81-6c1f-49da-9939-9f7df0dd8449" providerId="ADAL" clId="{F5A05605-CF6F-4F5B-BC61-73DAC406FDEE}" dt="2020-08-10T10:02:36.489" v="241" actId="1076"/>
          <ac:picMkLst>
            <pc:docMk/>
            <pc:sldMk cId="3205879985" sldId="304"/>
            <ac:picMk id="11" creationId="{117F28F7-63C4-4382-93C8-ABC9C4A2494E}"/>
          </ac:picMkLst>
        </pc:picChg>
      </pc:sldChg>
      <pc:sldChg chg="del">
        <pc:chgData name="Rossetti, Ornella" userId="31e26e81-6c1f-49da-9939-9f7df0dd8449" providerId="ADAL" clId="{F5A05605-CF6F-4F5B-BC61-73DAC406FDEE}" dt="2020-08-10T14:40:25.704" v="1155" actId="2696"/>
        <pc:sldMkLst>
          <pc:docMk/>
          <pc:sldMk cId="402819226" sldId="306"/>
        </pc:sldMkLst>
      </pc:sldChg>
      <pc:sldChg chg="del">
        <pc:chgData name="Rossetti, Ornella" userId="31e26e81-6c1f-49da-9939-9f7df0dd8449" providerId="ADAL" clId="{F5A05605-CF6F-4F5B-BC61-73DAC406FDEE}" dt="2020-08-10T14:40:27.287" v="1158" actId="2696"/>
        <pc:sldMkLst>
          <pc:docMk/>
          <pc:sldMk cId="2384983955" sldId="308"/>
        </pc:sldMkLst>
      </pc:sldChg>
      <pc:sldChg chg="del">
        <pc:chgData name="Rossetti, Ornella" userId="31e26e81-6c1f-49da-9939-9f7df0dd8449" providerId="ADAL" clId="{F5A05605-CF6F-4F5B-BC61-73DAC406FDEE}" dt="2020-08-10T14:40:28.830" v="1160" actId="2696"/>
        <pc:sldMkLst>
          <pc:docMk/>
          <pc:sldMk cId="871254234" sldId="309"/>
        </pc:sldMkLst>
      </pc:sldChg>
      <pc:sldChg chg="del">
        <pc:chgData name="Rossetti, Ornella" userId="31e26e81-6c1f-49da-9939-9f7df0dd8449" providerId="ADAL" clId="{F5A05605-CF6F-4F5B-BC61-73DAC406FDEE}" dt="2020-08-10T14:40:18.888" v="1144" actId="2696"/>
        <pc:sldMkLst>
          <pc:docMk/>
          <pc:sldMk cId="3998675558" sldId="313"/>
        </pc:sldMkLst>
      </pc:sldChg>
      <pc:sldChg chg="del">
        <pc:chgData name="Rossetti, Ornella" userId="31e26e81-6c1f-49da-9939-9f7df0dd8449" providerId="ADAL" clId="{F5A05605-CF6F-4F5B-BC61-73DAC406FDEE}" dt="2020-08-10T14:40:19.796" v="1145" actId="2696"/>
        <pc:sldMkLst>
          <pc:docMk/>
          <pc:sldMk cId="1799446693" sldId="314"/>
        </pc:sldMkLst>
      </pc:sldChg>
      <pc:sldChg chg="del">
        <pc:chgData name="Rossetti, Ornella" userId="31e26e81-6c1f-49da-9939-9f7df0dd8449" providerId="ADAL" clId="{F5A05605-CF6F-4F5B-BC61-73DAC406FDEE}" dt="2020-08-10T14:40:20.477" v="1146" actId="2696"/>
        <pc:sldMkLst>
          <pc:docMk/>
          <pc:sldMk cId="2484990030" sldId="315"/>
        </pc:sldMkLst>
      </pc:sldChg>
      <pc:sldChg chg="del">
        <pc:chgData name="Rossetti, Ornella" userId="31e26e81-6c1f-49da-9939-9f7df0dd8449" providerId="ADAL" clId="{F5A05605-CF6F-4F5B-BC61-73DAC406FDEE}" dt="2020-08-10T14:40:25.233" v="1154" actId="2696"/>
        <pc:sldMkLst>
          <pc:docMk/>
          <pc:sldMk cId="1272959261" sldId="316"/>
        </pc:sldMkLst>
      </pc:sldChg>
      <pc:sldChg chg="del">
        <pc:chgData name="Rossetti, Ornella" userId="31e26e81-6c1f-49da-9939-9f7df0dd8449" providerId="ADAL" clId="{F5A05605-CF6F-4F5B-BC61-73DAC406FDEE}" dt="2020-08-10T14:40:26.205" v="1156" actId="2696"/>
        <pc:sldMkLst>
          <pc:docMk/>
          <pc:sldMk cId="283994891" sldId="317"/>
        </pc:sldMkLst>
      </pc:sldChg>
      <pc:sldChg chg="del">
        <pc:chgData name="Rossetti, Ornella" userId="31e26e81-6c1f-49da-9939-9f7df0dd8449" providerId="ADAL" clId="{F5A05605-CF6F-4F5B-BC61-73DAC406FDEE}" dt="2020-08-10T14:40:35.843" v="1167" actId="2696"/>
        <pc:sldMkLst>
          <pc:docMk/>
          <pc:sldMk cId="2477703139" sldId="319"/>
        </pc:sldMkLst>
      </pc:sldChg>
      <pc:sldChg chg="del">
        <pc:chgData name="Rossetti, Ornella" userId="31e26e81-6c1f-49da-9939-9f7df0dd8449" providerId="ADAL" clId="{F5A05605-CF6F-4F5B-BC61-73DAC406FDEE}" dt="2020-08-10T14:40:42.665" v="1180" actId="2696"/>
        <pc:sldMkLst>
          <pc:docMk/>
          <pc:sldMk cId="3409603894" sldId="321"/>
        </pc:sldMkLst>
      </pc:sldChg>
      <pc:sldChg chg="del">
        <pc:chgData name="Rossetti, Ornella" userId="31e26e81-6c1f-49da-9939-9f7df0dd8449" providerId="ADAL" clId="{F5A05605-CF6F-4F5B-BC61-73DAC406FDEE}" dt="2020-08-10T14:40:48.533" v="1187" actId="2696"/>
        <pc:sldMkLst>
          <pc:docMk/>
          <pc:sldMk cId="3234487338" sldId="322"/>
        </pc:sldMkLst>
      </pc:sldChg>
      <pc:sldChg chg="del">
        <pc:chgData name="Rossetti, Ornella" userId="31e26e81-6c1f-49da-9939-9f7df0dd8449" providerId="ADAL" clId="{F5A05605-CF6F-4F5B-BC61-73DAC406FDEE}" dt="2020-08-10T14:40:22.427" v="1149" actId="2696"/>
        <pc:sldMkLst>
          <pc:docMk/>
          <pc:sldMk cId="248403013" sldId="325"/>
        </pc:sldMkLst>
      </pc:sldChg>
      <pc:sldChg chg="del">
        <pc:chgData name="Rossetti, Ornella" userId="31e26e81-6c1f-49da-9939-9f7df0dd8449" providerId="ADAL" clId="{F5A05605-CF6F-4F5B-BC61-73DAC406FDEE}" dt="2020-08-10T14:40:23.530" v="1151" actId="2696"/>
        <pc:sldMkLst>
          <pc:docMk/>
          <pc:sldMk cId="3147482812" sldId="326"/>
        </pc:sldMkLst>
      </pc:sldChg>
      <pc:sldChg chg="del">
        <pc:chgData name="Rossetti, Ornella" userId="31e26e81-6c1f-49da-9939-9f7df0dd8449" providerId="ADAL" clId="{F5A05605-CF6F-4F5B-BC61-73DAC406FDEE}" dt="2020-08-10T14:40:29.373" v="1161" actId="2696"/>
        <pc:sldMkLst>
          <pc:docMk/>
          <pc:sldMk cId="3440060241" sldId="327"/>
        </pc:sldMkLst>
      </pc:sldChg>
      <pc:sldChg chg="del">
        <pc:chgData name="Rossetti, Ornella" userId="31e26e81-6c1f-49da-9939-9f7df0dd8449" providerId="ADAL" clId="{F5A05605-CF6F-4F5B-BC61-73DAC406FDEE}" dt="2020-08-10T14:40:29.912" v="1162" actId="2696"/>
        <pc:sldMkLst>
          <pc:docMk/>
          <pc:sldMk cId="4217204593" sldId="328"/>
        </pc:sldMkLst>
      </pc:sldChg>
      <pc:sldChg chg="modSp del">
        <pc:chgData name="Rossetti, Ornella" userId="31e26e81-6c1f-49da-9939-9f7df0dd8449" providerId="ADAL" clId="{F5A05605-CF6F-4F5B-BC61-73DAC406FDEE}" dt="2020-08-10T14:40:30.459" v="1163" actId="2696"/>
        <pc:sldMkLst>
          <pc:docMk/>
          <pc:sldMk cId="1123588163" sldId="329"/>
        </pc:sldMkLst>
        <pc:spChg chg="mod">
          <ac:chgData name="Rossetti, Ornella" userId="31e26e81-6c1f-49da-9939-9f7df0dd8449" providerId="ADAL" clId="{F5A05605-CF6F-4F5B-BC61-73DAC406FDEE}" dt="2020-08-10T12:58:35.865" v="919" actId="20577"/>
          <ac:spMkLst>
            <pc:docMk/>
            <pc:sldMk cId="1123588163" sldId="329"/>
            <ac:spMk id="5" creationId="{0E616A99-F7D6-374D-BD02-C9C55FC4FA66}"/>
          </ac:spMkLst>
        </pc:spChg>
      </pc:sldChg>
      <pc:sldChg chg="del">
        <pc:chgData name="Rossetti, Ornella" userId="31e26e81-6c1f-49da-9939-9f7df0dd8449" providerId="ADAL" clId="{F5A05605-CF6F-4F5B-BC61-73DAC406FDEE}" dt="2020-08-10T14:40:31.045" v="1164" actId="2696"/>
        <pc:sldMkLst>
          <pc:docMk/>
          <pc:sldMk cId="1455888290" sldId="330"/>
        </pc:sldMkLst>
      </pc:sldChg>
      <pc:sldChg chg="del">
        <pc:chgData name="Rossetti, Ornella" userId="31e26e81-6c1f-49da-9939-9f7df0dd8449" providerId="ADAL" clId="{F5A05605-CF6F-4F5B-BC61-73DAC406FDEE}" dt="2020-08-10T14:40:28.324" v="1159" actId="2696"/>
        <pc:sldMkLst>
          <pc:docMk/>
          <pc:sldMk cId="1945385768" sldId="331"/>
        </pc:sldMkLst>
      </pc:sldChg>
      <pc:sldChg chg="addSp delSp modSp">
        <pc:chgData name="Rossetti, Ornella" userId="31e26e81-6c1f-49da-9939-9f7df0dd8449" providerId="ADAL" clId="{F5A05605-CF6F-4F5B-BC61-73DAC406FDEE}" dt="2020-08-10T13:16:16.663" v="1008"/>
        <pc:sldMkLst>
          <pc:docMk/>
          <pc:sldMk cId="115775965" sldId="332"/>
        </pc:sldMkLst>
        <pc:spChg chg="mod">
          <ac:chgData name="Rossetti, Ornella" userId="31e26e81-6c1f-49da-9939-9f7df0dd8449" providerId="ADAL" clId="{F5A05605-CF6F-4F5B-BC61-73DAC406FDEE}" dt="2020-08-10T09:36:20.272" v="114" actId="14100"/>
          <ac:spMkLst>
            <pc:docMk/>
            <pc:sldMk cId="115775965" sldId="332"/>
            <ac:spMk id="2" creationId="{A6C2601E-3E8F-4244-9B58-5463CC775946}"/>
          </ac:spMkLst>
        </pc:spChg>
        <pc:picChg chg="del mod">
          <ac:chgData name="Rossetti, Ornella" userId="31e26e81-6c1f-49da-9939-9f7df0dd8449" providerId="ADAL" clId="{F5A05605-CF6F-4F5B-BC61-73DAC406FDEE}" dt="2020-08-10T13:14:36.147" v="993" actId="478"/>
          <ac:picMkLst>
            <pc:docMk/>
            <pc:sldMk cId="115775965" sldId="332"/>
            <ac:picMk id="10" creationId="{4B8D8483-56D2-4BC5-AC2B-6173D3DB54D8}"/>
          </ac:picMkLst>
        </pc:picChg>
        <pc:picChg chg="mod">
          <ac:chgData name="Rossetti, Ornella" userId="31e26e81-6c1f-49da-9939-9f7df0dd8449" providerId="ADAL" clId="{F5A05605-CF6F-4F5B-BC61-73DAC406FDEE}" dt="2020-08-10T13:13:07.166" v="984"/>
          <ac:picMkLst>
            <pc:docMk/>
            <pc:sldMk cId="115775965" sldId="332"/>
            <ac:picMk id="12" creationId="{638052D8-4B90-4209-8966-0C51174C19EC}"/>
          </ac:picMkLst>
        </pc:picChg>
        <pc:picChg chg="mod">
          <ac:chgData name="Rossetti, Ornella" userId="31e26e81-6c1f-49da-9939-9f7df0dd8449" providerId="ADAL" clId="{F5A05605-CF6F-4F5B-BC61-73DAC406FDEE}" dt="2020-08-10T13:13:47.807" v="992"/>
          <ac:picMkLst>
            <pc:docMk/>
            <pc:sldMk cId="115775965" sldId="332"/>
            <ac:picMk id="14" creationId="{C648224A-02B6-4667-89F2-9D128FE82AAD}"/>
          </ac:picMkLst>
        </pc:picChg>
        <pc:picChg chg="add del">
          <ac:chgData name="Rossetti, Ornella" userId="31e26e81-6c1f-49da-9939-9f7df0dd8449" providerId="ADAL" clId="{F5A05605-CF6F-4F5B-BC61-73DAC406FDEE}" dt="2020-08-10T09:36:15.406" v="112" actId="478"/>
          <ac:picMkLst>
            <pc:docMk/>
            <pc:sldMk cId="115775965" sldId="332"/>
            <ac:picMk id="20" creationId="{28534368-BBE8-4C7E-AF44-B6B4973A17A8}"/>
          </ac:picMkLst>
        </pc:picChg>
        <pc:picChg chg="add del mod">
          <ac:chgData name="Rossetti, Ornella" userId="31e26e81-6c1f-49da-9939-9f7df0dd8449" providerId="ADAL" clId="{F5A05605-CF6F-4F5B-BC61-73DAC406FDEE}" dt="2020-08-10T09:36:17.064" v="113" actId="478"/>
          <ac:picMkLst>
            <pc:docMk/>
            <pc:sldMk cId="115775965" sldId="332"/>
            <ac:picMk id="21" creationId="{AEDEEE43-EB1A-492B-BFBE-6108974E2650}"/>
          </ac:picMkLst>
        </pc:picChg>
        <pc:picChg chg="add mod">
          <ac:chgData name="Rossetti, Ornella" userId="31e26e81-6c1f-49da-9939-9f7df0dd8449" providerId="ADAL" clId="{F5A05605-CF6F-4F5B-BC61-73DAC406FDEE}" dt="2020-08-10T13:16:16.663" v="1008"/>
          <ac:picMkLst>
            <pc:docMk/>
            <pc:sldMk cId="115775965" sldId="332"/>
            <ac:picMk id="22" creationId="{A4A9193D-627F-4AE1-B667-B5AD5B57DDAF}"/>
          </ac:picMkLst>
        </pc:picChg>
      </pc:sldChg>
      <pc:sldChg chg="modSp">
        <pc:chgData name="Rossetti, Ornella" userId="31e26e81-6c1f-49da-9939-9f7df0dd8449" providerId="ADAL" clId="{F5A05605-CF6F-4F5B-BC61-73DAC406FDEE}" dt="2020-08-18T10:28:09.170" v="1385" actId="12788"/>
        <pc:sldMkLst>
          <pc:docMk/>
          <pc:sldMk cId="1147528663" sldId="333"/>
        </pc:sldMkLst>
        <pc:spChg chg="mod">
          <ac:chgData name="Rossetti, Ornella" userId="31e26e81-6c1f-49da-9939-9f7df0dd8449" providerId="ADAL" clId="{F5A05605-CF6F-4F5B-BC61-73DAC406FDEE}" dt="2020-08-18T10:28:09.170" v="1385" actId="12788"/>
          <ac:spMkLst>
            <pc:docMk/>
            <pc:sldMk cId="1147528663" sldId="333"/>
            <ac:spMk id="8" creationId="{B52A0536-CFD4-204B-86C7-992DF6133710}"/>
          </ac:spMkLst>
        </pc:spChg>
        <pc:spChg chg="mod">
          <ac:chgData name="Rossetti, Ornella" userId="31e26e81-6c1f-49da-9939-9f7df0dd8449" providerId="ADAL" clId="{F5A05605-CF6F-4F5B-BC61-73DAC406FDEE}" dt="2020-08-18T10:27:38.976" v="1381" actId="1076"/>
          <ac:spMkLst>
            <pc:docMk/>
            <pc:sldMk cId="1147528663" sldId="333"/>
            <ac:spMk id="12" creationId="{46700976-56C5-40D2-8039-84E01A8FF1ED}"/>
          </ac:spMkLst>
        </pc:spChg>
        <pc:spChg chg="mod">
          <ac:chgData name="Rossetti, Ornella" userId="31e26e81-6c1f-49da-9939-9f7df0dd8449" providerId="ADAL" clId="{F5A05605-CF6F-4F5B-BC61-73DAC406FDEE}" dt="2020-08-18T10:27:44.120" v="1382" actId="1076"/>
          <ac:spMkLst>
            <pc:docMk/>
            <pc:sldMk cId="1147528663" sldId="333"/>
            <ac:spMk id="13" creationId="{1E44C394-93D7-4E59-956E-A952D6489101}"/>
          </ac:spMkLst>
        </pc:spChg>
        <pc:graphicFrameChg chg="mod">
          <ac:chgData name="Rossetti, Ornella" userId="31e26e81-6c1f-49da-9939-9f7df0dd8449" providerId="ADAL" clId="{F5A05605-CF6F-4F5B-BC61-73DAC406FDEE}" dt="2020-08-18T10:26:39.989" v="1380"/>
          <ac:graphicFrameMkLst>
            <pc:docMk/>
            <pc:sldMk cId="1147528663" sldId="333"/>
            <ac:graphicFrameMk id="7" creationId="{F0893061-ED47-4D14-8B60-8009A40B2189}"/>
          </ac:graphicFrameMkLst>
        </pc:graphicFrameChg>
        <pc:picChg chg="mod">
          <ac:chgData name="Rossetti, Ornella" userId="31e26e81-6c1f-49da-9939-9f7df0dd8449" providerId="ADAL" clId="{F5A05605-CF6F-4F5B-BC61-73DAC406FDEE}" dt="2020-08-10T10:02:54.081" v="242" actId="1076"/>
          <ac:picMkLst>
            <pc:docMk/>
            <pc:sldMk cId="1147528663" sldId="333"/>
            <ac:picMk id="10" creationId="{A1AD01D2-6C8C-4B0B-9CEB-E5A1CB2C1192}"/>
          </ac:picMkLst>
        </pc:picChg>
      </pc:sldChg>
      <pc:sldChg chg="addSp delSp modSp ord">
        <pc:chgData name="Rossetti, Ornella" userId="31e26e81-6c1f-49da-9939-9f7df0dd8449" providerId="ADAL" clId="{F5A05605-CF6F-4F5B-BC61-73DAC406FDEE}" dt="2020-08-11T08:00:56.238" v="1218" actId="1076"/>
        <pc:sldMkLst>
          <pc:docMk/>
          <pc:sldMk cId="3384650579" sldId="334"/>
        </pc:sldMkLst>
        <pc:spChg chg="mod">
          <ac:chgData name="Rossetti, Ornella" userId="31e26e81-6c1f-49da-9939-9f7df0dd8449" providerId="ADAL" clId="{F5A05605-CF6F-4F5B-BC61-73DAC406FDEE}" dt="2020-08-10T12:07:38.833" v="574" actId="14100"/>
          <ac:spMkLst>
            <pc:docMk/>
            <pc:sldMk cId="3384650579" sldId="334"/>
            <ac:spMk id="6" creationId="{2D251F7F-E9DD-1F40-8F47-E2A5D4A9D461}"/>
          </ac:spMkLst>
        </pc:spChg>
        <pc:spChg chg="del">
          <ac:chgData name="Rossetti, Ornella" userId="31e26e81-6c1f-49da-9939-9f7df0dd8449" providerId="ADAL" clId="{F5A05605-CF6F-4F5B-BC61-73DAC406FDEE}" dt="2020-08-10T11:04:42.436" v="555" actId="478"/>
          <ac:spMkLst>
            <pc:docMk/>
            <pc:sldMk cId="3384650579" sldId="334"/>
            <ac:spMk id="8" creationId="{B52A0536-CFD4-204B-86C7-992DF6133710}"/>
          </ac:spMkLst>
        </pc:spChg>
        <pc:spChg chg="mod">
          <ac:chgData name="Rossetti, Ornella" userId="31e26e81-6c1f-49da-9939-9f7df0dd8449" providerId="ADAL" clId="{F5A05605-CF6F-4F5B-BC61-73DAC406FDEE}" dt="2020-08-10T12:06:48.168" v="571" actId="208"/>
          <ac:spMkLst>
            <pc:docMk/>
            <pc:sldMk cId="3384650579" sldId="334"/>
            <ac:spMk id="16" creationId="{B3641F33-D110-43ED-BF9A-71BD75FDD529}"/>
          </ac:spMkLst>
        </pc:spChg>
        <pc:spChg chg="mod">
          <ac:chgData name="Rossetti, Ornella" userId="31e26e81-6c1f-49da-9939-9f7df0dd8449" providerId="ADAL" clId="{F5A05605-CF6F-4F5B-BC61-73DAC406FDEE}" dt="2020-08-11T08:00:56.238" v="1218" actId="1076"/>
          <ac:spMkLst>
            <pc:docMk/>
            <pc:sldMk cId="3384650579" sldId="334"/>
            <ac:spMk id="18" creationId="{41710F31-C018-489C-9D6B-B814CF2B7B1D}"/>
          </ac:spMkLst>
        </pc:spChg>
        <pc:grpChg chg="add del">
          <ac:chgData name="Rossetti, Ornella" userId="31e26e81-6c1f-49da-9939-9f7df0dd8449" providerId="ADAL" clId="{F5A05605-CF6F-4F5B-BC61-73DAC406FDEE}" dt="2020-08-10T11:03:50.177" v="551" actId="478"/>
          <ac:grpSpMkLst>
            <pc:docMk/>
            <pc:sldMk cId="3384650579" sldId="334"/>
            <ac:grpSpMk id="9" creationId="{ACD1FA4D-8538-4CF8-B720-C9BB73E4F9FB}"/>
          </ac:grpSpMkLst>
        </pc:grpChg>
        <pc:grpChg chg="add mod">
          <ac:chgData name="Rossetti, Ornella" userId="31e26e81-6c1f-49da-9939-9f7df0dd8449" providerId="ADAL" clId="{F5A05605-CF6F-4F5B-BC61-73DAC406FDEE}" dt="2020-08-11T08:00:56.238" v="1218" actId="1076"/>
          <ac:grpSpMkLst>
            <pc:docMk/>
            <pc:sldMk cId="3384650579" sldId="334"/>
            <ac:grpSpMk id="14" creationId="{EEAFA6B9-93AC-41D5-A853-DE6CC4ECF3A0}"/>
          </ac:grpSpMkLst>
        </pc:grpChg>
        <pc:picChg chg="add mod">
          <ac:chgData name="Rossetti, Ornella" userId="31e26e81-6c1f-49da-9939-9f7df0dd8449" providerId="ADAL" clId="{F5A05605-CF6F-4F5B-BC61-73DAC406FDEE}" dt="2020-08-10T10:59:35.778" v="535" actId="1076"/>
          <ac:picMkLst>
            <pc:docMk/>
            <pc:sldMk cId="3384650579" sldId="334"/>
            <ac:picMk id="5" creationId="{C198CCC2-A97B-47EE-B55C-93EB997A1F6E}"/>
          </ac:picMkLst>
        </pc:picChg>
        <pc:picChg chg="add del mod">
          <ac:chgData name="Rossetti, Ornella" userId="31e26e81-6c1f-49da-9939-9f7df0dd8449" providerId="ADAL" clId="{F5A05605-CF6F-4F5B-BC61-73DAC406FDEE}" dt="2020-08-10T11:03:56.477" v="552" actId="478"/>
          <ac:picMkLst>
            <pc:docMk/>
            <pc:sldMk cId="3384650579" sldId="334"/>
            <ac:picMk id="7" creationId="{78DD030C-FA31-4EB2-9025-FDA4899C2CF8}"/>
          </ac:picMkLst>
        </pc:picChg>
      </pc:sldChg>
      <pc:sldChg chg="addSp delSp modSp ord">
        <pc:chgData name="Rossetti, Ornella" userId="31e26e81-6c1f-49da-9939-9f7df0dd8449" providerId="ADAL" clId="{F5A05605-CF6F-4F5B-BC61-73DAC406FDEE}" dt="2020-08-10T12:02:25.883" v="560" actId="12"/>
        <pc:sldMkLst>
          <pc:docMk/>
          <pc:sldMk cId="239325644" sldId="335"/>
        </pc:sldMkLst>
        <pc:spChg chg="mod">
          <ac:chgData name="Rossetti, Ornella" userId="31e26e81-6c1f-49da-9939-9f7df0dd8449" providerId="ADAL" clId="{F5A05605-CF6F-4F5B-BC61-73DAC406FDEE}" dt="2020-08-10T09:31:23.168" v="88" actId="14100"/>
          <ac:spMkLst>
            <pc:docMk/>
            <pc:sldMk cId="239325644" sldId="335"/>
            <ac:spMk id="2" creationId="{A6C2601E-3E8F-4244-9B58-5463CC775946}"/>
          </ac:spMkLst>
        </pc:spChg>
        <pc:spChg chg="del">
          <ac:chgData name="Rossetti, Ornella" userId="31e26e81-6c1f-49da-9939-9f7df0dd8449" providerId="ADAL" clId="{F5A05605-CF6F-4F5B-BC61-73DAC406FDEE}" dt="2020-08-10T09:23:17.161" v="35" actId="478"/>
          <ac:spMkLst>
            <pc:docMk/>
            <pc:sldMk cId="239325644" sldId="335"/>
            <ac:spMk id="3" creationId="{CA929599-517F-3149-909F-8A58B5824894}"/>
          </ac:spMkLst>
        </pc:spChg>
        <pc:spChg chg="del">
          <ac:chgData name="Rossetti, Ornella" userId="31e26e81-6c1f-49da-9939-9f7df0dd8449" providerId="ADAL" clId="{F5A05605-CF6F-4F5B-BC61-73DAC406FDEE}" dt="2020-08-10T09:22:08.887" v="27" actId="931"/>
          <ac:spMkLst>
            <pc:docMk/>
            <pc:sldMk cId="239325644" sldId="335"/>
            <ac:spMk id="5" creationId="{54DE6B3F-978D-AA46-B8E5-B8A7FB51CA51}"/>
          </ac:spMkLst>
        </pc:spChg>
        <pc:spChg chg="mod">
          <ac:chgData name="Rossetti, Ornella" userId="31e26e81-6c1f-49da-9939-9f7df0dd8449" providerId="ADAL" clId="{F5A05605-CF6F-4F5B-BC61-73DAC406FDEE}" dt="2020-08-10T12:02:25.883" v="560" actId="12"/>
          <ac:spMkLst>
            <pc:docMk/>
            <pc:sldMk cId="239325644" sldId="335"/>
            <ac:spMk id="7" creationId="{FB2808D2-60EB-354B-9300-BA4427F100F0}"/>
          </ac:spMkLst>
        </pc:spChg>
        <pc:spChg chg="add del mod">
          <ac:chgData name="Rossetti, Ornella" userId="31e26e81-6c1f-49da-9939-9f7df0dd8449" providerId="ADAL" clId="{F5A05605-CF6F-4F5B-BC61-73DAC406FDEE}" dt="2020-08-10T09:22:53.029" v="31" actId="931"/>
          <ac:spMkLst>
            <pc:docMk/>
            <pc:sldMk cId="239325644" sldId="335"/>
            <ac:spMk id="11" creationId="{61CB1D6E-2ACB-489E-B93C-C129C3F3D308}"/>
          </ac:spMkLst>
        </pc:spChg>
        <pc:picChg chg="add del mod">
          <ac:chgData name="Rossetti, Ornella" userId="31e26e81-6c1f-49da-9939-9f7df0dd8449" providerId="ADAL" clId="{F5A05605-CF6F-4F5B-BC61-73DAC406FDEE}" dt="2020-08-10T09:22:23.715" v="30" actId="478"/>
          <ac:picMkLst>
            <pc:docMk/>
            <pc:sldMk cId="239325644" sldId="335"/>
            <ac:picMk id="9" creationId="{08611FC2-4996-4AF5-8F5F-CBCA975F6452}"/>
          </ac:picMkLst>
        </pc:picChg>
        <pc:picChg chg="add mod">
          <ac:chgData name="Rossetti, Ornella" userId="31e26e81-6c1f-49da-9939-9f7df0dd8449" providerId="ADAL" clId="{F5A05605-CF6F-4F5B-BC61-73DAC406FDEE}" dt="2020-08-10T09:22:54.635" v="33" actId="962"/>
          <ac:picMkLst>
            <pc:docMk/>
            <pc:sldMk cId="239325644" sldId="335"/>
            <ac:picMk id="13" creationId="{DF2457F9-A732-4C31-9998-EA63AA8C321A}"/>
          </ac:picMkLst>
        </pc:picChg>
        <pc:picChg chg="add mod">
          <ac:chgData name="Rossetti, Ornella" userId="31e26e81-6c1f-49da-9939-9f7df0dd8449" providerId="ADAL" clId="{F5A05605-CF6F-4F5B-BC61-73DAC406FDEE}" dt="2020-08-10T09:31:26.962" v="89" actId="1076"/>
          <ac:picMkLst>
            <pc:docMk/>
            <pc:sldMk cId="239325644" sldId="335"/>
            <ac:picMk id="14" creationId="{BAEB6356-6C37-47C7-B646-CFA279C8D6FA}"/>
          </ac:picMkLst>
        </pc:picChg>
      </pc:sldChg>
      <pc:sldChg chg="addSp delSp modSp del">
        <pc:chgData name="Rossetti, Ornella" userId="31e26e81-6c1f-49da-9939-9f7df0dd8449" providerId="ADAL" clId="{F5A05605-CF6F-4F5B-BC61-73DAC406FDEE}" dt="2020-08-10T14:40:22.950" v="1150" actId="2696"/>
        <pc:sldMkLst>
          <pc:docMk/>
          <pc:sldMk cId="486378927" sldId="336"/>
        </pc:sldMkLst>
        <pc:spChg chg="add mod">
          <ac:chgData name="Rossetti, Ornella" userId="31e26e81-6c1f-49da-9939-9f7df0dd8449" providerId="ADAL" clId="{F5A05605-CF6F-4F5B-BC61-73DAC406FDEE}" dt="2020-08-10T12:14:16.660" v="595" actId="478"/>
          <ac:spMkLst>
            <pc:docMk/>
            <pc:sldMk cId="486378927" sldId="336"/>
            <ac:spMk id="10" creationId="{89E85165-804E-4C46-86B7-78B2F41DBC88}"/>
          </ac:spMkLst>
        </pc:spChg>
        <pc:spChg chg="del">
          <ac:chgData name="Rossetti, Ornella" userId="31e26e81-6c1f-49da-9939-9f7df0dd8449" providerId="ADAL" clId="{F5A05605-CF6F-4F5B-BC61-73DAC406FDEE}" dt="2020-08-10T12:13:32.285" v="590" actId="931"/>
          <ac:spMkLst>
            <pc:docMk/>
            <pc:sldMk cId="486378927" sldId="336"/>
            <ac:spMk id="11" creationId="{BE04FB99-2AF4-42A7-9E61-FD34FD449CAB}"/>
          </ac:spMkLst>
        </pc:spChg>
        <pc:picChg chg="add del mod">
          <ac:chgData name="Rossetti, Ornella" userId="31e26e81-6c1f-49da-9939-9f7df0dd8449" providerId="ADAL" clId="{F5A05605-CF6F-4F5B-BC61-73DAC406FDEE}" dt="2020-08-10T12:14:16.660" v="595" actId="478"/>
          <ac:picMkLst>
            <pc:docMk/>
            <pc:sldMk cId="486378927" sldId="336"/>
            <ac:picMk id="4" creationId="{B5B41EB6-8CF5-4B97-B7DF-06E42A9A5323}"/>
          </ac:picMkLst>
        </pc:picChg>
      </pc:sldChg>
      <pc:sldChg chg="modSp">
        <pc:chgData name="Rossetti, Ornella" userId="31e26e81-6c1f-49da-9939-9f7df0dd8449" providerId="ADAL" clId="{F5A05605-CF6F-4F5B-BC61-73DAC406FDEE}" dt="2020-08-10T10:03:22.180" v="244" actId="1076"/>
        <pc:sldMkLst>
          <pc:docMk/>
          <pc:sldMk cId="1540054964" sldId="337"/>
        </pc:sldMkLst>
        <pc:picChg chg="mod">
          <ac:chgData name="Rossetti, Ornella" userId="31e26e81-6c1f-49da-9939-9f7df0dd8449" providerId="ADAL" clId="{F5A05605-CF6F-4F5B-BC61-73DAC406FDEE}" dt="2020-08-10T10:03:22.180" v="244" actId="1076"/>
          <ac:picMkLst>
            <pc:docMk/>
            <pc:sldMk cId="1540054964" sldId="337"/>
            <ac:picMk id="105" creationId="{B4E50C13-CD3E-4767-9144-CC30B1C7BEC6}"/>
          </ac:picMkLst>
        </pc:picChg>
      </pc:sldChg>
      <pc:sldChg chg="del">
        <pc:chgData name="Rossetti, Ornella" userId="31e26e81-6c1f-49da-9939-9f7df0dd8449" providerId="ADAL" clId="{F5A05605-CF6F-4F5B-BC61-73DAC406FDEE}" dt="2020-08-10T14:40:21.247" v="1147" actId="2696"/>
        <pc:sldMkLst>
          <pc:docMk/>
          <pc:sldMk cId="311124695" sldId="338"/>
        </pc:sldMkLst>
      </pc:sldChg>
      <pc:sldChg chg="addSp delSp modSp ord setBg">
        <pc:chgData name="Rossetti, Ornella" userId="31e26e81-6c1f-49da-9939-9f7df0dd8449" providerId="ADAL" clId="{F5A05605-CF6F-4F5B-BC61-73DAC406FDEE}" dt="2020-08-10T12:49:21.356" v="874"/>
        <pc:sldMkLst>
          <pc:docMk/>
          <pc:sldMk cId="2967306585" sldId="340"/>
        </pc:sldMkLst>
        <pc:spChg chg="mod">
          <ac:chgData name="Rossetti, Ornella" userId="31e26e81-6c1f-49da-9939-9f7df0dd8449" providerId="ADAL" clId="{F5A05605-CF6F-4F5B-BC61-73DAC406FDEE}" dt="2020-08-10T12:03:51.224" v="565" actId="948"/>
          <ac:spMkLst>
            <pc:docMk/>
            <pc:sldMk cId="2967306585" sldId="340"/>
            <ac:spMk id="6" creationId="{84B7A5AE-3EEC-FC46-98C8-80FF985F161E}"/>
          </ac:spMkLst>
        </pc:spChg>
        <pc:spChg chg="mod">
          <ac:chgData name="Rossetti, Ornella" userId="31e26e81-6c1f-49da-9939-9f7df0dd8449" providerId="ADAL" clId="{F5A05605-CF6F-4F5B-BC61-73DAC406FDEE}" dt="2020-08-10T09:12:39.768" v="11" actId="14100"/>
          <ac:spMkLst>
            <pc:docMk/>
            <pc:sldMk cId="2967306585" sldId="340"/>
            <ac:spMk id="7" creationId="{5962238C-095A-D142-AA30-7D1A0B7DDED3}"/>
          </ac:spMkLst>
        </pc:spChg>
        <pc:picChg chg="add del mod">
          <ac:chgData name="Rossetti, Ornella" userId="31e26e81-6c1f-49da-9939-9f7df0dd8449" providerId="ADAL" clId="{F5A05605-CF6F-4F5B-BC61-73DAC406FDEE}" dt="2020-08-10T12:49:20.455" v="873" actId="478"/>
          <ac:picMkLst>
            <pc:docMk/>
            <pc:sldMk cId="2967306585" sldId="340"/>
            <ac:picMk id="5" creationId="{1A7235B9-2C6D-489D-A7A5-45171DA78C94}"/>
          </ac:picMkLst>
        </pc:picChg>
        <pc:picChg chg="add">
          <ac:chgData name="Rossetti, Ornella" userId="31e26e81-6c1f-49da-9939-9f7df0dd8449" providerId="ADAL" clId="{F5A05605-CF6F-4F5B-BC61-73DAC406FDEE}" dt="2020-08-10T12:49:21.356" v="874"/>
          <ac:picMkLst>
            <pc:docMk/>
            <pc:sldMk cId="2967306585" sldId="340"/>
            <ac:picMk id="8" creationId="{BD0A4CAC-5410-467E-8332-585F86017CA1}"/>
          </ac:picMkLst>
        </pc:picChg>
      </pc:sldChg>
      <pc:sldChg chg="addSp delSp modSp add del ord">
        <pc:chgData name="Rossetti, Ornella" userId="31e26e81-6c1f-49da-9939-9f7df0dd8449" providerId="ADAL" clId="{F5A05605-CF6F-4F5B-BC61-73DAC406FDEE}" dt="2020-08-10T14:44:10.107" v="1205" actId="108"/>
        <pc:sldMkLst>
          <pc:docMk/>
          <pc:sldMk cId="2447493244" sldId="341"/>
        </pc:sldMkLst>
        <pc:spChg chg="add mod">
          <ac:chgData name="Rossetti, Ornella" userId="31e26e81-6c1f-49da-9939-9f7df0dd8449" providerId="ADAL" clId="{F5A05605-CF6F-4F5B-BC61-73DAC406FDEE}" dt="2020-08-10T14:43:33.148" v="1199" actId="14861"/>
          <ac:spMkLst>
            <pc:docMk/>
            <pc:sldMk cId="2447493244" sldId="341"/>
            <ac:spMk id="2" creationId="{1393C69F-A090-43F4-BE79-8A8460759B6A}"/>
          </ac:spMkLst>
        </pc:spChg>
        <pc:spChg chg="del mod">
          <ac:chgData name="Rossetti, Ornella" userId="31e26e81-6c1f-49da-9939-9f7df0dd8449" providerId="ADAL" clId="{F5A05605-CF6F-4F5B-BC61-73DAC406FDEE}" dt="2020-08-10T12:42:54.399" v="816" actId="478"/>
          <ac:spMkLst>
            <pc:docMk/>
            <pc:sldMk cId="2447493244" sldId="341"/>
            <ac:spMk id="6" creationId="{84B7A5AE-3EEC-FC46-98C8-80FF985F161E}"/>
          </ac:spMkLst>
        </pc:spChg>
        <pc:spChg chg="mod">
          <ac:chgData name="Rossetti, Ornella" userId="31e26e81-6c1f-49da-9939-9f7df0dd8449" providerId="ADAL" clId="{F5A05605-CF6F-4F5B-BC61-73DAC406FDEE}" dt="2020-08-10T12:50:28.083" v="877" actId="14100"/>
          <ac:spMkLst>
            <pc:docMk/>
            <pc:sldMk cId="2447493244" sldId="341"/>
            <ac:spMk id="7" creationId="{5962238C-095A-D142-AA30-7D1A0B7DDED3}"/>
          </ac:spMkLst>
        </pc:spChg>
        <pc:spChg chg="add mod">
          <ac:chgData name="Rossetti, Ornella" userId="31e26e81-6c1f-49da-9939-9f7df0dd8449" providerId="ADAL" clId="{F5A05605-CF6F-4F5B-BC61-73DAC406FDEE}" dt="2020-08-10T13:19:26.678" v="1018" actId="20577"/>
          <ac:spMkLst>
            <pc:docMk/>
            <pc:sldMk cId="2447493244" sldId="341"/>
            <ac:spMk id="8" creationId="{F2DFE430-1F96-4C21-9121-A4B0A06400D0}"/>
          </ac:spMkLst>
        </pc:spChg>
        <pc:spChg chg="add mod">
          <ac:chgData name="Rossetti, Ornella" userId="31e26e81-6c1f-49da-9939-9f7df0dd8449" providerId="ADAL" clId="{F5A05605-CF6F-4F5B-BC61-73DAC406FDEE}" dt="2020-08-10T12:45:03.651" v="838" actId="207"/>
          <ac:spMkLst>
            <pc:docMk/>
            <pc:sldMk cId="2447493244" sldId="341"/>
            <ac:spMk id="9" creationId="{F1BF80CE-C781-48ED-A56B-29EECF06DA6F}"/>
          </ac:spMkLst>
        </pc:spChg>
        <pc:spChg chg="add mod">
          <ac:chgData name="Rossetti, Ornella" userId="31e26e81-6c1f-49da-9939-9f7df0dd8449" providerId="ADAL" clId="{F5A05605-CF6F-4F5B-BC61-73DAC406FDEE}" dt="2020-08-10T12:46:06.783" v="860" actId="1076"/>
          <ac:spMkLst>
            <pc:docMk/>
            <pc:sldMk cId="2447493244" sldId="341"/>
            <ac:spMk id="10" creationId="{93C399EF-23A9-4D82-BC52-6303F6721127}"/>
          </ac:spMkLst>
        </pc:spChg>
        <pc:spChg chg="add mod">
          <ac:chgData name="Rossetti, Ornella" userId="31e26e81-6c1f-49da-9939-9f7df0dd8449" providerId="ADAL" clId="{F5A05605-CF6F-4F5B-BC61-73DAC406FDEE}" dt="2020-08-10T12:46:28.655" v="863" actId="108"/>
          <ac:spMkLst>
            <pc:docMk/>
            <pc:sldMk cId="2447493244" sldId="341"/>
            <ac:spMk id="11" creationId="{81C83022-DFF1-4383-B81B-5081CED8BA22}"/>
          </ac:spMkLst>
        </pc:spChg>
        <pc:spChg chg="add mod">
          <ac:chgData name="Rossetti, Ornella" userId="31e26e81-6c1f-49da-9939-9f7df0dd8449" providerId="ADAL" clId="{F5A05605-CF6F-4F5B-BC61-73DAC406FDEE}" dt="2020-08-10T13:19:16.255" v="1016" actId="13822"/>
          <ac:spMkLst>
            <pc:docMk/>
            <pc:sldMk cId="2447493244" sldId="341"/>
            <ac:spMk id="12" creationId="{6F6262B8-4A37-41DF-B5AC-CAB74C6B401D}"/>
          </ac:spMkLst>
        </pc:spChg>
        <pc:spChg chg="add mod">
          <ac:chgData name="Rossetti, Ornella" userId="31e26e81-6c1f-49da-9939-9f7df0dd8449" providerId="ADAL" clId="{F5A05605-CF6F-4F5B-BC61-73DAC406FDEE}" dt="2020-08-10T14:43:45.040" v="1201" actId="14861"/>
          <ac:spMkLst>
            <pc:docMk/>
            <pc:sldMk cId="2447493244" sldId="341"/>
            <ac:spMk id="14" creationId="{A9E1C8C0-00C9-43A2-A0BE-0B22BC7F8E17}"/>
          </ac:spMkLst>
        </pc:spChg>
        <pc:spChg chg="add mod">
          <ac:chgData name="Rossetti, Ornella" userId="31e26e81-6c1f-49da-9939-9f7df0dd8449" providerId="ADAL" clId="{F5A05605-CF6F-4F5B-BC61-73DAC406FDEE}" dt="2020-08-10T14:43:55.262" v="1202" actId="108"/>
          <ac:spMkLst>
            <pc:docMk/>
            <pc:sldMk cId="2447493244" sldId="341"/>
            <ac:spMk id="15" creationId="{AC3231C7-DD5B-4990-9E6D-9A6E153FA954}"/>
          </ac:spMkLst>
        </pc:spChg>
        <pc:spChg chg="add mod">
          <ac:chgData name="Rossetti, Ornella" userId="31e26e81-6c1f-49da-9939-9f7df0dd8449" providerId="ADAL" clId="{F5A05605-CF6F-4F5B-BC61-73DAC406FDEE}" dt="2020-08-10T14:44:07.978" v="1203" actId="108"/>
          <ac:spMkLst>
            <pc:docMk/>
            <pc:sldMk cId="2447493244" sldId="341"/>
            <ac:spMk id="16" creationId="{C6277819-15E8-461D-B049-B979222A9492}"/>
          </ac:spMkLst>
        </pc:spChg>
        <pc:spChg chg="add mod">
          <ac:chgData name="Rossetti, Ornella" userId="31e26e81-6c1f-49da-9939-9f7df0dd8449" providerId="ADAL" clId="{F5A05605-CF6F-4F5B-BC61-73DAC406FDEE}" dt="2020-08-10T14:44:08.964" v="1204" actId="108"/>
          <ac:spMkLst>
            <pc:docMk/>
            <pc:sldMk cId="2447493244" sldId="341"/>
            <ac:spMk id="17" creationId="{6F42CD85-E888-42D9-9D35-26CFC07072A7}"/>
          </ac:spMkLst>
        </pc:spChg>
        <pc:spChg chg="add mod">
          <ac:chgData name="Rossetti, Ornella" userId="31e26e81-6c1f-49da-9939-9f7df0dd8449" providerId="ADAL" clId="{F5A05605-CF6F-4F5B-BC61-73DAC406FDEE}" dt="2020-08-10T14:44:10.107" v="1205" actId="108"/>
          <ac:spMkLst>
            <pc:docMk/>
            <pc:sldMk cId="2447493244" sldId="341"/>
            <ac:spMk id="18" creationId="{41203640-6BC9-4511-8AF1-BC68EF7B804C}"/>
          </ac:spMkLst>
        </pc:spChg>
        <pc:picChg chg="add mod">
          <ac:chgData name="Rossetti, Ornella" userId="31e26e81-6c1f-49da-9939-9f7df0dd8449" providerId="ADAL" clId="{F5A05605-CF6F-4F5B-BC61-73DAC406FDEE}" dt="2020-08-10T13:09:24.539" v="953" actId="13822"/>
          <ac:picMkLst>
            <pc:docMk/>
            <pc:sldMk cId="2447493244" sldId="341"/>
            <ac:picMk id="5" creationId="{2EB5A0CC-10DA-4217-A4AE-B5E3C167418B}"/>
          </ac:picMkLst>
        </pc:picChg>
        <pc:picChg chg="add mod">
          <ac:chgData name="Rossetti, Ornella" userId="31e26e81-6c1f-49da-9939-9f7df0dd8449" providerId="ADAL" clId="{F5A05605-CF6F-4F5B-BC61-73DAC406FDEE}" dt="2020-08-10T12:47:41.355" v="872" actId="1076"/>
          <ac:picMkLst>
            <pc:docMk/>
            <pc:sldMk cId="2447493244" sldId="341"/>
            <ac:picMk id="13" creationId="{B101651E-D227-4594-AB83-32F2743F110D}"/>
          </ac:picMkLst>
        </pc:picChg>
      </pc:sldChg>
      <pc:sldChg chg="addSp delSp modSp del">
        <pc:chgData name="Rossetti, Ornella" userId="31e26e81-6c1f-49da-9939-9f7df0dd8449" providerId="ADAL" clId="{F5A05605-CF6F-4F5B-BC61-73DAC406FDEE}" dt="2020-08-10T14:40:16.600" v="1142" actId="2696"/>
        <pc:sldMkLst>
          <pc:docMk/>
          <pc:sldMk cId="122528535" sldId="342"/>
        </pc:sldMkLst>
        <pc:spChg chg="mod">
          <ac:chgData name="Rossetti, Ornella" userId="31e26e81-6c1f-49da-9939-9f7df0dd8449" providerId="ADAL" clId="{F5A05605-CF6F-4F5B-BC61-73DAC406FDEE}" dt="2020-08-10T09:20:44.317" v="25" actId="14100"/>
          <ac:spMkLst>
            <pc:docMk/>
            <pc:sldMk cId="122528535" sldId="342"/>
            <ac:spMk id="2" creationId="{6F0FA52D-59F4-2247-907C-2EA8DD9886CE}"/>
          </ac:spMkLst>
        </pc:spChg>
        <pc:spChg chg="del">
          <ac:chgData name="Rossetti, Ornella" userId="31e26e81-6c1f-49da-9939-9f7df0dd8449" providerId="ADAL" clId="{F5A05605-CF6F-4F5B-BC61-73DAC406FDEE}" dt="2020-08-10T09:19:29.866" v="20" actId="478"/>
          <ac:spMkLst>
            <pc:docMk/>
            <pc:sldMk cId="122528535" sldId="342"/>
            <ac:spMk id="3" creationId="{AF0BB127-836D-024D-BA17-9772C326E941}"/>
          </ac:spMkLst>
        </pc:spChg>
        <pc:spChg chg="del">
          <ac:chgData name="Rossetti, Ornella" userId="31e26e81-6c1f-49da-9939-9f7df0dd8449" providerId="ADAL" clId="{F5A05605-CF6F-4F5B-BC61-73DAC406FDEE}" dt="2020-08-10T09:48:15.962" v="158" actId="931"/>
          <ac:spMkLst>
            <pc:docMk/>
            <pc:sldMk cId="122528535" sldId="342"/>
            <ac:spMk id="5" creationId="{9FCEC481-A056-5147-A998-D80C2A3B6428}"/>
          </ac:spMkLst>
        </pc:spChg>
        <pc:spChg chg="add del mod">
          <ac:chgData name="Rossetti, Ornella" userId="31e26e81-6c1f-49da-9939-9f7df0dd8449" providerId="ADAL" clId="{F5A05605-CF6F-4F5B-BC61-73DAC406FDEE}" dt="2020-08-10T09:49:02.180" v="168" actId="931"/>
          <ac:spMkLst>
            <pc:docMk/>
            <pc:sldMk cId="122528535" sldId="342"/>
            <ac:spMk id="11" creationId="{B6F64DD1-6A18-4BED-9C8C-1A4DA3C6D1CC}"/>
          </ac:spMkLst>
        </pc:spChg>
        <pc:picChg chg="add del mod">
          <ac:chgData name="Rossetti, Ornella" userId="31e26e81-6c1f-49da-9939-9f7df0dd8449" providerId="ADAL" clId="{F5A05605-CF6F-4F5B-BC61-73DAC406FDEE}" dt="2020-08-10T09:48:25.821" v="163" actId="478"/>
          <ac:picMkLst>
            <pc:docMk/>
            <pc:sldMk cId="122528535" sldId="342"/>
            <ac:picMk id="9" creationId="{C211C876-0E39-47F6-BB4D-55F3CA4A862B}"/>
          </ac:picMkLst>
        </pc:picChg>
        <pc:picChg chg="add del mod">
          <ac:chgData name="Rossetti, Ornella" userId="31e26e81-6c1f-49da-9939-9f7df0dd8449" providerId="ADAL" clId="{F5A05605-CF6F-4F5B-BC61-73DAC406FDEE}" dt="2020-08-10T09:49:02.180" v="168" actId="931"/>
          <ac:picMkLst>
            <pc:docMk/>
            <pc:sldMk cId="122528535" sldId="342"/>
            <ac:picMk id="13" creationId="{28F0230E-A449-42A0-BDA6-3DC421FA8298}"/>
          </ac:picMkLst>
        </pc:picChg>
      </pc:sldChg>
      <pc:sldChg chg="add del">
        <pc:chgData name="Rossetti, Ornella" userId="31e26e81-6c1f-49da-9939-9f7df0dd8449" providerId="ADAL" clId="{F5A05605-CF6F-4F5B-BC61-73DAC406FDEE}" dt="2020-08-10T14:40:26.764" v="1157" actId="2696"/>
        <pc:sldMkLst>
          <pc:docMk/>
          <pc:sldMk cId="4043285570" sldId="343"/>
        </pc:sldMkLst>
      </pc:sldChg>
      <pc:sldChg chg="addSp delSp modSp add">
        <pc:chgData name="Rossetti, Ornella" userId="31e26e81-6c1f-49da-9939-9f7df0dd8449" providerId="ADAL" clId="{F5A05605-CF6F-4F5B-BC61-73DAC406FDEE}" dt="2020-08-10T12:23:06.816" v="625" actId="1076"/>
        <pc:sldMkLst>
          <pc:docMk/>
          <pc:sldMk cId="2394654117" sldId="344"/>
        </pc:sldMkLst>
        <pc:spChg chg="del mod">
          <ac:chgData name="Rossetti, Ornella" userId="31e26e81-6c1f-49da-9939-9f7df0dd8449" providerId="ADAL" clId="{F5A05605-CF6F-4F5B-BC61-73DAC406FDEE}" dt="2020-08-10T10:00:20.825" v="224" actId="478"/>
          <ac:spMkLst>
            <pc:docMk/>
            <pc:sldMk cId="2394654117" sldId="344"/>
            <ac:spMk id="15" creationId="{AF49A980-2852-DF41-83E7-4C580E820DB4}"/>
          </ac:spMkLst>
        </pc:spChg>
        <pc:spChg chg="mod">
          <ac:chgData name="Rossetti, Ornella" userId="31e26e81-6c1f-49da-9939-9f7df0dd8449" providerId="ADAL" clId="{F5A05605-CF6F-4F5B-BC61-73DAC406FDEE}" dt="2020-08-10T10:24:14.982" v="291"/>
          <ac:spMkLst>
            <pc:docMk/>
            <pc:sldMk cId="2394654117" sldId="344"/>
            <ac:spMk id="17" creationId="{ECE05E52-1259-1945-B072-AB29D6510746}"/>
          </ac:spMkLst>
        </pc:spChg>
        <pc:spChg chg="del">
          <ac:chgData name="Rossetti, Ornella" userId="31e26e81-6c1f-49da-9939-9f7df0dd8449" providerId="ADAL" clId="{F5A05605-CF6F-4F5B-BC61-73DAC406FDEE}" dt="2020-08-10T09:55:57.247" v="183" actId="478"/>
          <ac:spMkLst>
            <pc:docMk/>
            <pc:sldMk cId="2394654117" sldId="344"/>
            <ac:spMk id="18" creationId="{E12174FC-71BD-9049-A092-6702E85D8FA7}"/>
          </ac:spMkLst>
        </pc:spChg>
        <pc:spChg chg="mod">
          <ac:chgData name="Rossetti, Ornella" userId="31e26e81-6c1f-49da-9939-9f7df0dd8449" providerId="ADAL" clId="{F5A05605-CF6F-4F5B-BC61-73DAC406FDEE}" dt="2020-08-10T12:23:06.816" v="625" actId="1076"/>
          <ac:spMkLst>
            <pc:docMk/>
            <pc:sldMk cId="2394654117" sldId="344"/>
            <ac:spMk id="19" creationId="{B23B89B6-3C37-564F-ACB2-F27F0A12F483}"/>
          </ac:spMkLst>
        </pc:spChg>
        <pc:spChg chg="del">
          <ac:chgData name="Rossetti, Ornella" userId="31e26e81-6c1f-49da-9939-9f7df0dd8449" providerId="ADAL" clId="{F5A05605-CF6F-4F5B-BC61-73DAC406FDEE}" dt="2020-08-10T09:57:55.204" v="200" actId="478"/>
          <ac:spMkLst>
            <pc:docMk/>
            <pc:sldMk cId="2394654117" sldId="344"/>
            <ac:spMk id="20" creationId="{FFD84FE9-5D9C-E24B-A57B-377340F7313F}"/>
          </ac:spMkLst>
        </pc:spChg>
        <pc:spChg chg="del">
          <ac:chgData name="Rossetti, Ornella" userId="31e26e81-6c1f-49da-9939-9f7df0dd8449" providerId="ADAL" clId="{F5A05605-CF6F-4F5B-BC61-73DAC406FDEE}" dt="2020-08-10T09:57:47.571" v="197" actId="478"/>
          <ac:spMkLst>
            <pc:docMk/>
            <pc:sldMk cId="2394654117" sldId="344"/>
            <ac:spMk id="21" creationId="{8D86BBDF-A8CD-8646-AE2E-5D40B6FD6FDC}"/>
          </ac:spMkLst>
        </pc:spChg>
        <pc:picChg chg="add mod">
          <ac:chgData name="Rossetti, Ornella" userId="31e26e81-6c1f-49da-9939-9f7df0dd8449" providerId="ADAL" clId="{F5A05605-CF6F-4F5B-BC61-73DAC406FDEE}" dt="2020-08-10T10:05:17.379" v="254" actId="1036"/>
          <ac:picMkLst>
            <pc:docMk/>
            <pc:sldMk cId="2394654117" sldId="344"/>
            <ac:picMk id="9" creationId="{3B020B50-492F-431B-8DEE-DB3EBC7E2AAF}"/>
          </ac:picMkLst>
        </pc:picChg>
        <pc:picChg chg="add mod">
          <ac:chgData name="Rossetti, Ornella" userId="31e26e81-6c1f-49da-9939-9f7df0dd8449" providerId="ADAL" clId="{F5A05605-CF6F-4F5B-BC61-73DAC406FDEE}" dt="2020-08-10T12:23:02.057" v="624" actId="1440"/>
          <ac:picMkLst>
            <pc:docMk/>
            <pc:sldMk cId="2394654117" sldId="344"/>
            <ac:picMk id="10" creationId="{88DD2AE2-D6FA-4347-BCFC-74E66EF336C9}"/>
          </ac:picMkLst>
        </pc:picChg>
      </pc:sldChg>
      <pc:sldChg chg="modSp add del ord">
        <pc:chgData name="Rossetti, Ornella" userId="31e26e81-6c1f-49da-9939-9f7df0dd8449" providerId="ADAL" clId="{F5A05605-CF6F-4F5B-BC61-73DAC406FDEE}" dt="2020-08-11T08:06:21.746" v="1223" actId="2696"/>
        <pc:sldMkLst>
          <pc:docMk/>
          <pc:sldMk cId="1257540340" sldId="345"/>
        </pc:sldMkLst>
        <pc:spChg chg="mod">
          <ac:chgData name="Rossetti, Ornella" userId="31e26e81-6c1f-49da-9939-9f7df0dd8449" providerId="ADAL" clId="{F5A05605-CF6F-4F5B-BC61-73DAC406FDEE}" dt="2020-08-10T14:31:11.810" v="1129" actId="207"/>
          <ac:spMkLst>
            <pc:docMk/>
            <pc:sldMk cId="1257540340" sldId="345"/>
            <ac:spMk id="6" creationId="{2D251F7F-E9DD-1F40-8F47-E2A5D4A9D461}"/>
          </ac:spMkLst>
        </pc:spChg>
        <pc:spChg chg="mod">
          <ac:chgData name="Rossetti, Ornella" userId="31e26e81-6c1f-49da-9939-9f7df0dd8449" providerId="ADAL" clId="{F5A05605-CF6F-4F5B-BC61-73DAC406FDEE}" dt="2020-08-10T14:45:02.976" v="1207" actId="1076"/>
          <ac:spMkLst>
            <pc:docMk/>
            <pc:sldMk cId="1257540340" sldId="345"/>
            <ac:spMk id="8" creationId="{B52A0536-CFD4-204B-86C7-992DF6133710}"/>
          </ac:spMkLst>
        </pc:spChg>
      </pc:sldChg>
      <pc:sldChg chg="add del">
        <pc:chgData name="Rossetti, Ornella" userId="31e26e81-6c1f-49da-9939-9f7df0dd8449" providerId="ADAL" clId="{F5A05605-CF6F-4F5B-BC61-73DAC406FDEE}" dt="2020-08-10T14:40:24.717" v="1153" actId="2696"/>
        <pc:sldMkLst>
          <pc:docMk/>
          <pc:sldMk cId="3767794811" sldId="346"/>
        </pc:sldMkLst>
      </pc:sldChg>
      <pc:sldChg chg="add del">
        <pc:chgData name="Rossetti, Ornella" userId="31e26e81-6c1f-49da-9939-9f7df0dd8449" providerId="ADAL" clId="{F5A05605-CF6F-4F5B-BC61-73DAC406FDEE}" dt="2020-08-10T14:40:24.053" v="1152" actId="2696"/>
        <pc:sldMkLst>
          <pc:docMk/>
          <pc:sldMk cId="252275048" sldId="347"/>
        </pc:sldMkLst>
      </pc:sldChg>
      <pc:sldChg chg="addSp delSp modSp add ord">
        <pc:chgData name="Rossetti, Ornella" userId="31e26e81-6c1f-49da-9939-9f7df0dd8449" providerId="ADAL" clId="{F5A05605-CF6F-4F5B-BC61-73DAC406FDEE}" dt="2020-08-11T11:34:06.557" v="1231" actId="14100"/>
        <pc:sldMkLst>
          <pc:docMk/>
          <pc:sldMk cId="4247846294" sldId="348"/>
        </pc:sldMkLst>
        <pc:spChg chg="mod">
          <ac:chgData name="Rossetti, Ornella" userId="31e26e81-6c1f-49da-9939-9f7df0dd8449" providerId="ADAL" clId="{F5A05605-CF6F-4F5B-BC61-73DAC406FDEE}" dt="2020-08-10T13:39:18.086" v="1102" actId="14100"/>
          <ac:spMkLst>
            <pc:docMk/>
            <pc:sldMk cId="4247846294" sldId="348"/>
            <ac:spMk id="3" creationId="{E2CCF1BD-1A2D-0D43-892A-200B5C843EE5}"/>
          </ac:spMkLst>
        </pc:spChg>
        <pc:spChg chg="del">
          <ac:chgData name="Rossetti, Ornella" userId="31e26e81-6c1f-49da-9939-9f7df0dd8449" providerId="ADAL" clId="{F5A05605-CF6F-4F5B-BC61-73DAC406FDEE}" dt="2020-08-10T12:57:26.858" v="886" actId="478"/>
          <ac:spMkLst>
            <pc:docMk/>
            <pc:sldMk cId="4247846294" sldId="348"/>
            <ac:spMk id="4" creationId="{1C508265-89D3-0545-A0C5-29B72223058A}"/>
          </ac:spMkLst>
        </pc:spChg>
        <pc:spChg chg="del">
          <ac:chgData name="Rossetti, Ornella" userId="31e26e81-6c1f-49da-9939-9f7df0dd8449" providerId="ADAL" clId="{F5A05605-CF6F-4F5B-BC61-73DAC406FDEE}" dt="2020-08-10T12:57:33.240" v="887" actId="478"/>
          <ac:spMkLst>
            <pc:docMk/>
            <pc:sldMk cId="4247846294" sldId="348"/>
            <ac:spMk id="5" creationId="{714328CB-27C5-0A4F-9F04-D17321E84D1C}"/>
          </ac:spMkLst>
        </pc:spChg>
        <pc:spChg chg="del">
          <ac:chgData name="Rossetti, Ornella" userId="31e26e81-6c1f-49da-9939-9f7df0dd8449" providerId="ADAL" clId="{F5A05605-CF6F-4F5B-BC61-73DAC406FDEE}" dt="2020-08-10T12:57:35.627" v="888" actId="478"/>
          <ac:spMkLst>
            <pc:docMk/>
            <pc:sldMk cId="4247846294" sldId="348"/>
            <ac:spMk id="6" creationId="{680DAA00-204D-834F-8262-3AF62031B048}"/>
          </ac:spMkLst>
        </pc:spChg>
        <pc:spChg chg="del">
          <ac:chgData name="Rossetti, Ornella" userId="31e26e81-6c1f-49da-9939-9f7df0dd8449" providerId="ADAL" clId="{F5A05605-CF6F-4F5B-BC61-73DAC406FDEE}" dt="2020-08-10T12:57:38.230" v="889" actId="478"/>
          <ac:spMkLst>
            <pc:docMk/>
            <pc:sldMk cId="4247846294" sldId="348"/>
            <ac:spMk id="7" creationId="{7C9F6BEB-6E87-B742-971A-ECB76DCE7B8B}"/>
          </ac:spMkLst>
        </pc:spChg>
        <pc:spChg chg="del">
          <ac:chgData name="Rossetti, Ornella" userId="31e26e81-6c1f-49da-9939-9f7df0dd8449" providerId="ADAL" clId="{F5A05605-CF6F-4F5B-BC61-73DAC406FDEE}" dt="2020-08-10T13:02:46.948" v="936" actId="478"/>
          <ac:spMkLst>
            <pc:docMk/>
            <pc:sldMk cId="4247846294" sldId="348"/>
            <ac:spMk id="8" creationId="{A93CF1C8-4AB5-6441-86C1-1145F70AC0D5}"/>
          </ac:spMkLst>
        </pc:spChg>
        <pc:spChg chg="add mod">
          <ac:chgData name="Rossetti, Ornella" userId="31e26e81-6c1f-49da-9939-9f7df0dd8449" providerId="ADAL" clId="{F5A05605-CF6F-4F5B-BC61-73DAC406FDEE}" dt="2020-08-10T14:35:59.337" v="1141" actId="1076"/>
          <ac:spMkLst>
            <pc:docMk/>
            <pc:sldMk cId="4247846294" sldId="348"/>
            <ac:spMk id="9" creationId="{DF0A85C3-C996-4C22-85AD-F5E2C9F1364B}"/>
          </ac:spMkLst>
        </pc:spChg>
        <pc:picChg chg="add mod">
          <ac:chgData name="Rossetti, Ornella" userId="31e26e81-6c1f-49da-9939-9f7df0dd8449" providerId="ADAL" clId="{F5A05605-CF6F-4F5B-BC61-73DAC406FDEE}" dt="2020-08-11T11:34:06.557" v="1231" actId="14100"/>
          <ac:picMkLst>
            <pc:docMk/>
            <pc:sldMk cId="4247846294" sldId="348"/>
            <ac:picMk id="10" creationId="{7FEB4E83-F907-4B78-95A2-25F1916AA3BF}"/>
          </ac:picMkLst>
        </pc:picChg>
      </pc:sldChg>
      <pc:sldChg chg="addSp delSp modSp add ord">
        <pc:chgData name="Rossetti, Ornella" userId="31e26e81-6c1f-49da-9939-9f7df0dd8449" providerId="ADAL" clId="{F5A05605-CF6F-4F5B-BC61-73DAC406FDEE}" dt="2020-08-10T13:40:04.540" v="1108" actId="1076"/>
        <pc:sldMkLst>
          <pc:docMk/>
          <pc:sldMk cId="839096339" sldId="349"/>
        </pc:sldMkLst>
        <pc:spChg chg="mod">
          <ac:chgData name="Rossetti, Ornella" userId="31e26e81-6c1f-49da-9939-9f7df0dd8449" providerId="ADAL" clId="{F5A05605-CF6F-4F5B-BC61-73DAC406FDEE}" dt="2020-08-10T13:37:53.747" v="1089" actId="207"/>
          <ac:spMkLst>
            <pc:docMk/>
            <pc:sldMk cId="839096339" sldId="349"/>
            <ac:spMk id="2" creationId="{6F0FA52D-59F4-2247-907C-2EA8DD9886CE}"/>
          </ac:spMkLst>
        </pc:spChg>
        <pc:spChg chg="mod">
          <ac:chgData name="Rossetti, Ornella" userId="31e26e81-6c1f-49da-9939-9f7df0dd8449" providerId="ADAL" clId="{F5A05605-CF6F-4F5B-BC61-73DAC406FDEE}" dt="2020-08-10T13:39:00.562" v="1101" actId="5793"/>
          <ac:spMkLst>
            <pc:docMk/>
            <pc:sldMk cId="839096339" sldId="349"/>
            <ac:spMk id="7" creationId="{CE9F5CB8-27EC-1748-A71C-CFF1E29B7F05}"/>
          </ac:spMkLst>
        </pc:spChg>
        <pc:spChg chg="del">
          <ac:chgData name="Rossetti, Ornella" userId="31e26e81-6c1f-49da-9939-9f7df0dd8449" providerId="ADAL" clId="{F5A05605-CF6F-4F5B-BC61-73DAC406FDEE}" dt="2020-08-10T13:37:07.177" v="1085" actId="931"/>
          <ac:spMkLst>
            <pc:docMk/>
            <pc:sldMk cId="839096339" sldId="349"/>
            <ac:spMk id="11" creationId="{B6F64DD1-6A18-4BED-9C8C-1A4DA3C6D1CC}"/>
          </ac:spMkLst>
        </pc:spChg>
        <pc:picChg chg="add mod">
          <ac:chgData name="Rossetti, Ornella" userId="31e26e81-6c1f-49da-9939-9f7df0dd8449" providerId="ADAL" clId="{F5A05605-CF6F-4F5B-BC61-73DAC406FDEE}" dt="2020-08-10T13:37:09.566" v="1087" actId="962"/>
          <ac:picMkLst>
            <pc:docMk/>
            <pc:sldMk cId="839096339" sldId="349"/>
            <ac:picMk id="5" creationId="{88976D43-E644-4163-A00D-17A99201E232}"/>
          </ac:picMkLst>
        </pc:picChg>
        <pc:picChg chg="add mod">
          <ac:chgData name="Rossetti, Ornella" userId="31e26e81-6c1f-49da-9939-9f7df0dd8449" providerId="ADAL" clId="{F5A05605-CF6F-4F5B-BC61-73DAC406FDEE}" dt="2020-08-10T13:40:04.540" v="1108" actId="1076"/>
          <ac:picMkLst>
            <pc:docMk/>
            <pc:sldMk cId="839096339" sldId="349"/>
            <ac:picMk id="9" creationId="{1F0E1308-CDF0-4E05-8690-C94F785954EB}"/>
          </ac:picMkLst>
        </pc:picChg>
      </pc:sldChg>
      <pc:sldChg chg="modSp del">
        <pc:chgData name="Rossetti, Ornella" userId="31e26e81-6c1f-49da-9939-9f7df0dd8449" providerId="ADAL" clId="{F5A05605-CF6F-4F5B-BC61-73DAC406FDEE}" dt="2020-08-11T12:37:21.271" v="1375" actId="2696"/>
        <pc:sldMkLst>
          <pc:docMk/>
          <pc:sldMk cId="2866283587" sldId="351"/>
        </pc:sldMkLst>
        <pc:spChg chg="mod">
          <ac:chgData name="Rossetti, Ornella" userId="31e26e81-6c1f-49da-9939-9f7df0dd8449" providerId="ADAL" clId="{F5A05605-CF6F-4F5B-BC61-73DAC406FDEE}" dt="2020-08-11T12:28:59.559" v="1272" actId="207"/>
          <ac:spMkLst>
            <pc:docMk/>
            <pc:sldMk cId="2866283587" sldId="351"/>
            <ac:spMk id="5" creationId="{78804202-7292-6B43-83B0-A2C3F1AE46A9}"/>
          </ac:spMkLst>
        </pc:spChg>
        <pc:spChg chg="mod">
          <ac:chgData name="Rossetti, Ornella" userId="31e26e81-6c1f-49da-9939-9f7df0dd8449" providerId="ADAL" clId="{F5A05605-CF6F-4F5B-BC61-73DAC406FDEE}" dt="2020-08-11T12:35:53.480" v="1358" actId="207"/>
          <ac:spMkLst>
            <pc:docMk/>
            <pc:sldMk cId="2866283587" sldId="351"/>
            <ac:spMk id="9" creationId="{F80D10EF-93F5-6C48-A190-435D3687329C}"/>
          </ac:spMkLst>
        </pc:spChg>
      </pc:sldChg>
      <pc:sldChg chg="addSp delSp modSp add">
        <pc:chgData name="Rossetti, Ornella" userId="31e26e81-6c1f-49da-9939-9f7df0dd8449" providerId="ADAL" clId="{F5A05605-CF6F-4F5B-BC61-73DAC406FDEE}" dt="2020-08-11T12:37:35.160" v="1376" actId="1076"/>
        <pc:sldMkLst>
          <pc:docMk/>
          <pc:sldMk cId="3454373010" sldId="352"/>
        </pc:sldMkLst>
        <pc:spChg chg="mod">
          <ac:chgData name="Rossetti, Ornella" userId="31e26e81-6c1f-49da-9939-9f7df0dd8449" providerId="ADAL" clId="{F5A05605-CF6F-4F5B-BC61-73DAC406FDEE}" dt="2020-08-11T12:33:02.738" v="1324" actId="14100"/>
          <ac:spMkLst>
            <pc:docMk/>
            <pc:sldMk cId="3454373010" sldId="352"/>
            <ac:spMk id="2" creationId="{D15EAF74-A923-304F-9C7C-88EBADA7D5F1}"/>
          </ac:spMkLst>
        </pc:spChg>
        <pc:spChg chg="add del">
          <ac:chgData name="Rossetti, Ornella" userId="31e26e81-6c1f-49da-9939-9f7df0dd8449" providerId="ADAL" clId="{F5A05605-CF6F-4F5B-BC61-73DAC406FDEE}" dt="2020-08-11T12:28:11.720" v="1250" actId="478"/>
          <ac:spMkLst>
            <pc:docMk/>
            <pc:sldMk cId="3454373010" sldId="352"/>
            <ac:spMk id="3" creationId="{D4F53482-7725-E642-8CA5-ACB87D39203A}"/>
          </ac:spMkLst>
        </pc:spChg>
        <pc:spChg chg="del">
          <ac:chgData name="Rossetti, Ornella" userId="31e26e81-6c1f-49da-9939-9f7df0dd8449" providerId="ADAL" clId="{F5A05605-CF6F-4F5B-BC61-73DAC406FDEE}" dt="2020-08-11T12:27:27.691" v="1233" actId="478"/>
          <ac:spMkLst>
            <pc:docMk/>
            <pc:sldMk cId="3454373010" sldId="352"/>
            <ac:spMk id="4" creationId="{B10F77BF-F5D3-5B49-98BC-3839B72924B4}"/>
          </ac:spMkLst>
        </pc:spChg>
        <pc:spChg chg="add del mod">
          <ac:chgData name="Rossetti, Ornella" userId="31e26e81-6c1f-49da-9939-9f7df0dd8449" providerId="ADAL" clId="{F5A05605-CF6F-4F5B-BC61-73DAC406FDEE}" dt="2020-08-11T12:28:27.945" v="1269"/>
          <ac:spMkLst>
            <pc:docMk/>
            <pc:sldMk cId="3454373010" sldId="352"/>
            <ac:spMk id="6" creationId="{3D56BCF3-7EF4-4C08-9AD4-0D55F97DAE4C}"/>
          </ac:spMkLst>
        </pc:spChg>
        <pc:spChg chg="add del">
          <ac:chgData name="Rossetti, Ornella" userId="31e26e81-6c1f-49da-9939-9f7df0dd8449" providerId="ADAL" clId="{F5A05605-CF6F-4F5B-BC61-73DAC406FDEE}" dt="2020-08-11T12:28:43.901" v="1271"/>
          <ac:spMkLst>
            <pc:docMk/>
            <pc:sldMk cId="3454373010" sldId="352"/>
            <ac:spMk id="7" creationId="{30B05163-9083-4CCC-A609-C4325DA3B036}"/>
          </ac:spMkLst>
        </pc:spChg>
        <pc:spChg chg="add mod">
          <ac:chgData name="Rossetti, Ornella" userId="31e26e81-6c1f-49da-9939-9f7df0dd8449" providerId="ADAL" clId="{F5A05605-CF6F-4F5B-BC61-73DAC406FDEE}" dt="2020-08-11T12:37:35.160" v="1376" actId="1076"/>
          <ac:spMkLst>
            <pc:docMk/>
            <pc:sldMk cId="3454373010" sldId="352"/>
            <ac:spMk id="8" creationId="{E7330106-300A-4B63-883D-C2C9B24B3C6B}"/>
          </ac:spMkLst>
        </pc:spChg>
        <pc:spChg chg="add mod">
          <ac:chgData name="Rossetti, Ornella" userId="31e26e81-6c1f-49da-9939-9f7df0dd8449" providerId="ADAL" clId="{F5A05605-CF6F-4F5B-BC61-73DAC406FDEE}" dt="2020-08-11T12:36:59.183" v="1373" actId="1076"/>
          <ac:spMkLst>
            <pc:docMk/>
            <pc:sldMk cId="3454373010" sldId="352"/>
            <ac:spMk id="9" creationId="{4FA33704-E379-4251-895B-407A2151E9EC}"/>
          </ac:spMkLst>
        </pc:spChg>
        <pc:spChg chg="add mod">
          <ac:chgData name="Rossetti, Ornella" userId="31e26e81-6c1f-49da-9939-9f7df0dd8449" providerId="ADAL" clId="{F5A05605-CF6F-4F5B-BC61-73DAC406FDEE}" dt="2020-08-11T12:36:56.243" v="1372" actId="1076"/>
          <ac:spMkLst>
            <pc:docMk/>
            <pc:sldMk cId="3454373010" sldId="352"/>
            <ac:spMk id="10" creationId="{17B85359-5BEB-40FA-92C0-F4F6E6E3B276}"/>
          </ac:spMkLst>
        </pc:spChg>
      </pc:sldChg>
      <pc:sldChg chg="delSp modSp add del">
        <pc:chgData name="Rossetti, Ornella" userId="31e26e81-6c1f-49da-9939-9f7df0dd8449" providerId="ADAL" clId="{F5A05605-CF6F-4F5B-BC61-73DAC406FDEE}" dt="2020-08-11T12:33:29.142" v="1328" actId="2696"/>
        <pc:sldMkLst>
          <pc:docMk/>
          <pc:sldMk cId="1467235614" sldId="353"/>
        </pc:sldMkLst>
        <pc:spChg chg="mod">
          <ac:chgData name="Rossetti, Ornella" userId="31e26e81-6c1f-49da-9939-9f7df0dd8449" providerId="ADAL" clId="{F5A05605-CF6F-4F5B-BC61-73DAC406FDEE}" dt="2020-08-11T12:32:31.711" v="1321" actId="20577"/>
          <ac:spMkLst>
            <pc:docMk/>
            <pc:sldMk cId="1467235614" sldId="353"/>
            <ac:spMk id="2" creationId="{D15EAF74-A923-304F-9C7C-88EBADA7D5F1}"/>
          </ac:spMkLst>
        </pc:spChg>
        <pc:spChg chg="del">
          <ac:chgData name="Rossetti, Ornella" userId="31e26e81-6c1f-49da-9939-9f7df0dd8449" providerId="ADAL" clId="{F5A05605-CF6F-4F5B-BC61-73DAC406FDEE}" dt="2020-08-11T12:32:22.150" v="1288" actId="478"/>
          <ac:spMkLst>
            <pc:docMk/>
            <pc:sldMk cId="1467235614" sldId="353"/>
            <ac:spMk id="3" creationId="{D4F53482-7725-E642-8CA5-ACB87D39203A}"/>
          </ac:spMkLst>
        </pc:spChg>
        <pc:spChg chg="del">
          <ac:chgData name="Rossetti, Ornella" userId="31e26e81-6c1f-49da-9939-9f7df0dd8449" providerId="ADAL" clId="{F5A05605-CF6F-4F5B-BC61-73DAC406FDEE}" dt="2020-08-11T12:32:20.909" v="1287" actId="478"/>
          <ac:spMkLst>
            <pc:docMk/>
            <pc:sldMk cId="1467235614" sldId="353"/>
            <ac:spMk id="4" creationId="{B10F77BF-F5D3-5B49-98BC-3839B72924B4}"/>
          </ac:spMkLst>
        </pc:spChg>
      </pc:sldChg>
    </pc:docChg>
  </pc:docChgLst>
  <pc:docChgLst>
    <pc:chgData name="Rossetti, Ornella" userId="31e26e81-6c1f-49da-9939-9f7df0dd8449" providerId="ADAL" clId="{D0D74AB5-AB35-443B-B0AC-94A221F32E7D}"/>
    <pc:docChg chg="undo custSel addSld delSld modSld sldOrd">
      <pc:chgData name="Rossetti, Ornella" userId="31e26e81-6c1f-49da-9939-9f7df0dd8449" providerId="ADAL" clId="{D0D74AB5-AB35-443B-B0AC-94A221F32E7D}" dt="2020-07-20T22:03:52.328" v="740" actId="2696"/>
      <pc:docMkLst>
        <pc:docMk/>
      </pc:docMkLst>
      <pc:sldChg chg="addSp delSp modSp ord">
        <pc:chgData name="Rossetti, Ornella" userId="31e26e81-6c1f-49da-9939-9f7df0dd8449" providerId="ADAL" clId="{D0D74AB5-AB35-443B-B0AC-94A221F32E7D}" dt="2020-07-20T21:45:22.752" v="629" actId="404"/>
        <pc:sldMkLst>
          <pc:docMk/>
          <pc:sldMk cId="697401754" sldId="261"/>
        </pc:sldMkLst>
        <pc:spChg chg="mod">
          <ac:chgData name="Rossetti, Ornella" userId="31e26e81-6c1f-49da-9939-9f7df0dd8449" providerId="ADAL" clId="{D0D74AB5-AB35-443B-B0AC-94A221F32E7D}" dt="2020-07-20T21:40:03.389" v="525"/>
          <ac:spMkLst>
            <pc:docMk/>
            <pc:sldMk cId="697401754" sldId="261"/>
            <ac:spMk id="3" creationId="{5F793931-768E-A343-A046-4C9DF2F9B38F}"/>
          </ac:spMkLst>
        </pc:spChg>
        <pc:spChg chg="del">
          <ac:chgData name="Rossetti, Ornella" userId="31e26e81-6c1f-49da-9939-9f7df0dd8449" providerId="ADAL" clId="{D0D74AB5-AB35-443B-B0AC-94A221F32E7D}" dt="2020-07-20T21:40:11.326" v="526" actId="478"/>
          <ac:spMkLst>
            <pc:docMk/>
            <pc:sldMk cId="697401754" sldId="261"/>
            <ac:spMk id="4" creationId="{653DB329-68C6-6E4D-BB16-900BD14E4751}"/>
          </ac:spMkLst>
        </pc:spChg>
        <pc:spChg chg="del mod">
          <ac:chgData name="Rossetti, Ornella" userId="31e26e81-6c1f-49da-9939-9f7df0dd8449" providerId="ADAL" clId="{D0D74AB5-AB35-443B-B0AC-94A221F32E7D}" dt="2020-07-20T21:41:34.691" v="527" actId="478"/>
          <ac:spMkLst>
            <pc:docMk/>
            <pc:sldMk cId="697401754" sldId="261"/>
            <ac:spMk id="5" creationId="{E44055B7-AE21-2048-921D-1BCEA094B6E9}"/>
          </ac:spMkLst>
        </pc:spChg>
        <pc:spChg chg="mod">
          <ac:chgData name="Rossetti, Ornella" userId="31e26e81-6c1f-49da-9939-9f7df0dd8449" providerId="ADAL" clId="{D0D74AB5-AB35-443B-B0AC-94A221F32E7D}" dt="2020-07-20T21:43:40.996" v="616" actId="12788"/>
          <ac:spMkLst>
            <pc:docMk/>
            <pc:sldMk cId="697401754" sldId="261"/>
            <ac:spMk id="6" creationId="{CC6B9726-4F97-5B43-8C30-A41520BDE5D0}"/>
          </ac:spMkLst>
        </pc:spChg>
        <pc:spChg chg="del">
          <ac:chgData name="Rossetti, Ornella" userId="31e26e81-6c1f-49da-9939-9f7df0dd8449" providerId="ADAL" clId="{D0D74AB5-AB35-443B-B0AC-94A221F32E7D}" dt="2020-07-20T21:39:50.637" v="524" actId="478"/>
          <ac:spMkLst>
            <pc:docMk/>
            <pc:sldMk cId="697401754" sldId="261"/>
            <ac:spMk id="7" creationId="{62CE59CB-25FB-634D-8997-E8C46EE86E83}"/>
          </ac:spMkLst>
        </pc:spChg>
        <pc:spChg chg="add mod">
          <ac:chgData name="Rossetti, Ornella" userId="31e26e81-6c1f-49da-9939-9f7df0dd8449" providerId="ADAL" clId="{D0D74AB5-AB35-443B-B0AC-94A221F32E7D}" dt="2020-07-20T21:45:22.752" v="629" actId="404"/>
          <ac:spMkLst>
            <pc:docMk/>
            <pc:sldMk cId="697401754" sldId="261"/>
            <ac:spMk id="10" creationId="{4956398F-6F5A-44E8-AE60-A695CDA158BC}"/>
          </ac:spMkLst>
        </pc:spChg>
        <pc:spChg chg="add mod">
          <ac:chgData name="Rossetti, Ornella" userId="31e26e81-6c1f-49da-9939-9f7df0dd8449" providerId="ADAL" clId="{D0D74AB5-AB35-443B-B0AC-94A221F32E7D}" dt="2020-07-20T21:45:07.366" v="627" actId="255"/>
          <ac:spMkLst>
            <pc:docMk/>
            <pc:sldMk cId="697401754" sldId="261"/>
            <ac:spMk id="11" creationId="{25D3D26F-18D0-4726-AD3D-DF879B8EC949}"/>
          </ac:spMkLst>
        </pc:spChg>
        <pc:spChg chg="del">
          <ac:chgData name="Rossetti, Ornella" userId="31e26e81-6c1f-49da-9939-9f7df0dd8449" providerId="ADAL" clId="{D0D74AB5-AB35-443B-B0AC-94A221F32E7D}" dt="2020-07-20T21:41:37.694" v="528" actId="478"/>
          <ac:spMkLst>
            <pc:docMk/>
            <pc:sldMk cId="697401754" sldId="261"/>
            <ac:spMk id="14" creationId="{F57F80F7-1BA3-4146-8842-3218406E33A2}"/>
          </ac:spMkLst>
        </pc:spChg>
        <pc:graphicFrameChg chg="add mod">
          <ac:chgData name="Rossetti, Ornella" userId="31e26e81-6c1f-49da-9939-9f7df0dd8449" providerId="ADAL" clId="{D0D74AB5-AB35-443B-B0AC-94A221F32E7D}" dt="2020-07-20T21:43:44.481" v="617" actId="12788"/>
          <ac:graphicFrameMkLst>
            <pc:docMk/>
            <pc:sldMk cId="697401754" sldId="261"/>
            <ac:graphicFrameMk id="9" creationId="{7449CB72-655E-4B6C-A25F-F47F4BE0F022}"/>
          </ac:graphicFrameMkLst>
        </pc:graphicFrameChg>
      </pc:sldChg>
      <pc:sldChg chg="addSp delSp modSp">
        <pc:chgData name="Rossetti, Ornella" userId="31e26e81-6c1f-49da-9939-9f7df0dd8449" providerId="ADAL" clId="{D0D74AB5-AB35-443B-B0AC-94A221F32E7D}" dt="2020-07-20T21:47:17.055" v="631" actId="478"/>
        <pc:sldMkLst>
          <pc:docMk/>
          <pc:sldMk cId="1407786745" sldId="262"/>
        </pc:sldMkLst>
        <pc:spChg chg="mod">
          <ac:chgData name="Rossetti, Ornella" userId="31e26e81-6c1f-49da-9939-9f7df0dd8449" providerId="ADAL" clId="{D0D74AB5-AB35-443B-B0AC-94A221F32E7D}" dt="2020-07-20T20:42:15.881" v="193" actId="1076"/>
          <ac:spMkLst>
            <pc:docMk/>
            <pc:sldMk cId="1407786745" sldId="262"/>
            <ac:spMk id="7" creationId="{7EF732BA-7A74-744A-AE0A-E3A088021797}"/>
          </ac:spMkLst>
        </pc:spChg>
        <pc:spChg chg="mod">
          <ac:chgData name="Rossetti, Ornella" userId="31e26e81-6c1f-49da-9939-9f7df0dd8449" providerId="ADAL" clId="{D0D74AB5-AB35-443B-B0AC-94A221F32E7D}" dt="2020-07-20T20:47:37.649" v="227" actId="20577"/>
          <ac:spMkLst>
            <pc:docMk/>
            <pc:sldMk cId="1407786745" sldId="262"/>
            <ac:spMk id="10" creationId="{D9C942CF-73D2-F54B-8557-C82B248ED401}"/>
          </ac:spMkLst>
        </pc:spChg>
        <pc:spChg chg="del">
          <ac:chgData name="Rossetti, Ornella" userId="31e26e81-6c1f-49da-9939-9f7df0dd8449" providerId="ADAL" clId="{D0D74AB5-AB35-443B-B0AC-94A221F32E7D}" dt="2020-07-20T20:41:31.944" v="181" actId="478"/>
          <ac:spMkLst>
            <pc:docMk/>
            <pc:sldMk cId="1407786745" sldId="262"/>
            <ac:spMk id="11" creationId="{5DBBE46E-2B2F-3F42-80B4-0E779A649D7A}"/>
          </ac:spMkLst>
        </pc:spChg>
        <pc:spChg chg="del mod">
          <ac:chgData name="Rossetti, Ornella" userId="31e26e81-6c1f-49da-9939-9f7df0dd8449" providerId="ADAL" clId="{D0D74AB5-AB35-443B-B0AC-94A221F32E7D}" dt="2020-07-20T21:47:17.055" v="631" actId="478"/>
          <ac:spMkLst>
            <pc:docMk/>
            <pc:sldMk cId="1407786745" sldId="262"/>
            <ac:spMk id="12" creationId="{47FFE97E-F10C-D84A-82EB-7541230E7304}"/>
          </ac:spMkLst>
        </pc:spChg>
        <pc:spChg chg="del">
          <ac:chgData name="Rossetti, Ornella" userId="31e26e81-6c1f-49da-9939-9f7df0dd8449" providerId="ADAL" clId="{D0D74AB5-AB35-443B-B0AC-94A221F32E7D}" dt="2020-07-20T20:41:55.934" v="188" actId="478"/>
          <ac:spMkLst>
            <pc:docMk/>
            <pc:sldMk cId="1407786745" sldId="262"/>
            <ac:spMk id="13" creationId="{76CD6C7C-6A53-A04C-A4FD-47A92278A5C9}"/>
          </ac:spMkLst>
        </pc:spChg>
        <pc:spChg chg="del">
          <ac:chgData name="Rossetti, Ornella" userId="31e26e81-6c1f-49da-9939-9f7df0dd8449" providerId="ADAL" clId="{D0D74AB5-AB35-443B-B0AC-94A221F32E7D}" dt="2020-07-20T20:42:01.903" v="189" actId="478"/>
          <ac:spMkLst>
            <pc:docMk/>
            <pc:sldMk cId="1407786745" sldId="262"/>
            <ac:spMk id="14" creationId="{9C1C62F7-EEA2-294D-A7D2-545F9927AF43}"/>
          </ac:spMkLst>
        </pc:spChg>
        <pc:spChg chg="add">
          <ac:chgData name="Rossetti, Ornella" userId="31e26e81-6c1f-49da-9939-9f7df0dd8449" providerId="ADAL" clId="{D0D74AB5-AB35-443B-B0AC-94A221F32E7D}" dt="2020-07-20T20:44:01.886" v="211"/>
          <ac:spMkLst>
            <pc:docMk/>
            <pc:sldMk cId="1407786745" sldId="262"/>
            <ac:spMk id="15" creationId="{E335F509-F8A3-4B19-9936-812F32E4C1D9}"/>
          </ac:spMkLst>
        </pc:spChg>
        <pc:picChg chg="add del mod">
          <ac:chgData name="Rossetti, Ornella" userId="31e26e81-6c1f-49da-9939-9f7df0dd8449" providerId="ADAL" clId="{D0D74AB5-AB35-443B-B0AC-94A221F32E7D}" dt="2020-07-20T20:47:40.718" v="228" actId="478"/>
          <ac:picMkLst>
            <pc:docMk/>
            <pc:sldMk cId="1407786745" sldId="262"/>
            <ac:picMk id="9" creationId="{6B299DAF-57A9-4446-9D0C-1CF970935383}"/>
          </ac:picMkLst>
        </pc:picChg>
      </pc:sldChg>
      <pc:sldChg chg="addSp delSp modSp ord">
        <pc:chgData name="Rossetti, Ornella" userId="31e26e81-6c1f-49da-9939-9f7df0dd8449" providerId="ADAL" clId="{D0D74AB5-AB35-443B-B0AC-94A221F32E7D}" dt="2020-07-20T21:33:42.389" v="487" actId="1076"/>
        <pc:sldMkLst>
          <pc:docMk/>
          <pc:sldMk cId="205171987" sldId="264"/>
        </pc:sldMkLst>
        <pc:spChg chg="mod">
          <ac:chgData name="Rossetti, Ornella" userId="31e26e81-6c1f-49da-9939-9f7df0dd8449" providerId="ADAL" clId="{D0D74AB5-AB35-443B-B0AC-94A221F32E7D}" dt="2020-07-20T20:43:41.409" v="210"/>
          <ac:spMkLst>
            <pc:docMk/>
            <pc:sldMk cId="205171987" sldId="264"/>
            <ac:spMk id="12" creationId="{0AA44E8E-34AE-6C42-BA26-B177F01A7FB6}"/>
          </ac:spMkLst>
        </pc:spChg>
        <pc:spChg chg="del">
          <ac:chgData name="Rossetti, Ornella" userId="31e26e81-6c1f-49da-9939-9f7df0dd8449" providerId="ADAL" clId="{D0D74AB5-AB35-443B-B0AC-94A221F32E7D}" dt="2020-07-20T20:44:58.609" v="216" actId="478"/>
          <ac:spMkLst>
            <pc:docMk/>
            <pc:sldMk cId="205171987" sldId="264"/>
            <ac:spMk id="13" creationId="{EA576410-CBC9-8644-9916-A9C2AAAC00AF}"/>
          </ac:spMkLst>
        </pc:spChg>
        <pc:spChg chg="del">
          <ac:chgData name="Rossetti, Ornella" userId="31e26e81-6c1f-49da-9939-9f7df0dd8449" providerId="ADAL" clId="{D0D74AB5-AB35-443B-B0AC-94A221F32E7D}" dt="2020-07-20T20:43:18.479" v="206" actId="478"/>
          <ac:spMkLst>
            <pc:docMk/>
            <pc:sldMk cId="205171987" sldId="264"/>
            <ac:spMk id="14" creationId="{27BD8CF9-E176-EF4E-9924-0E89ABBDC3C0}"/>
          </ac:spMkLst>
        </pc:spChg>
        <pc:spChg chg="del mod">
          <ac:chgData name="Rossetti, Ornella" userId="31e26e81-6c1f-49da-9939-9f7df0dd8449" providerId="ADAL" clId="{D0D74AB5-AB35-443B-B0AC-94A221F32E7D}" dt="2020-07-20T20:43:29.470" v="209" actId="478"/>
          <ac:spMkLst>
            <pc:docMk/>
            <pc:sldMk cId="205171987" sldId="264"/>
            <ac:spMk id="15" creationId="{3F4D8FF8-3A24-5248-BDA1-7ED4AA2E6E92}"/>
          </ac:spMkLst>
        </pc:spChg>
        <pc:spChg chg="del">
          <ac:chgData name="Rossetti, Ornella" userId="31e26e81-6c1f-49da-9939-9f7df0dd8449" providerId="ADAL" clId="{D0D74AB5-AB35-443B-B0AC-94A221F32E7D}" dt="2020-07-20T20:43:25.851" v="207" actId="478"/>
          <ac:spMkLst>
            <pc:docMk/>
            <pc:sldMk cId="205171987" sldId="264"/>
            <ac:spMk id="16" creationId="{0F6C724D-B514-ED40-BF0B-F9342452529E}"/>
          </ac:spMkLst>
        </pc:spChg>
        <pc:spChg chg="mod">
          <ac:chgData name="Rossetti, Ornella" userId="31e26e81-6c1f-49da-9939-9f7df0dd8449" providerId="ADAL" clId="{D0D74AB5-AB35-443B-B0AC-94A221F32E7D}" dt="2020-07-20T20:44:49.370" v="215" actId="2711"/>
          <ac:spMkLst>
            <pc:docMk/>
            <pc:sldMk cId="205171987" sldId="264"/>
            <ac:spMk id="17" creationId="{4E87F31B-886E-844E-A81A-3C26763DB9EF}"/>
          </ac:spMkLst>
        </pc:spChg>
        <pc:picChg chg="add del">
          <ac:chgData name="Rossetti, Ornella" userId="31e26e81-6c1f-49da-9939-9f7df0dd8449" providerId="ADAL" clId="{D0D74AB5-AB35-443B-B0AC-94A221F32E7D}" dt="2020-07-20T20:42:42.746" v="197" actId="478"/>
          <ac:picMkLst>
            <pc:docMk/>
            <pc:sldMk cId="205171987" sldId="264"/>
            <ac:picMk id="11" creationId="{7ED08928-20B6-4BE9-9D96-6884466F06C9}"/>
          </ac:picMkLst>
        </pc:picChg>
        <pc:picChg chg="add mod">
          <ac:chgData name="Rossetti, Ornella" userId="31e26e81-6c1f-49da-9939-9f7df0dd8449" providerId="ADAL" clId="{D0D74AB5-AB35-443B-B0AC-94A221F32E7D}" dt="2020-07-20T21:33:42.389" v="487" actId="1076"/>
          <ac:picMkLst>
            <pc:docMk/>
            <pc:sldMk cId="205171987" sldId="264"/>
            <ac:picMk id="18" creationId="{B6C2E1D5-D6C5-4806-BB67-424EDAC4E5D9}"/>
          </ac:picMkLst>
        </pc:picChg>
      </pc:sldChg>
      <pc:sldChg chg="addSp delSp modSp ord">
        <pc:chgData name="Rossetti, Ornella" userId="31e26e81-6c1f-49da-9939-9f7df0dd8449" providerId="ADAL" clId="{D0D74AB5-AB35-443B-B0AC-94A221F32E7D}" dt="2020-07-20T22:03:31.284" v="739"/>
        <pc:sldMkLst>
          <pc:docMk/>
          <pc:sldMk cId="830537621" sldId="265"/>
        </pc:sldMkLst>
        <pc:spChg chg="del">
          <ac:chgData name="Rossetti, Ornella" userId="31e26e81-6c1f-49da-9939-9f7df0dd8449" providerId="ADAL" clId="{D0D74AB5-AB35-443B-B0AC-94A221F32E7D}" dt="2020-07-20T21:59:03.422" v="727" actId="478"/>
          <ac:spMkLst>
            <pc:docMk/>
            <pc:sldMk cId="830537621" sldId="265"/>
            <ac:spMk id="6" creationId="{84B7A5AE-3EEC-FC46-98C8-80FF985F161E}"/>
          </ac:spMkLst>
        </pc:spChg>
        <pc:spChg chg="mod">
          <ac:chgData name="Rossetti, Ornella" userId="31e26e81-6c1f-49da-9939-9f7df0dd8449" providerId="ADAL" clId="{D0D74AB5-AB35-443B-B0AC-94A221F32E7D}" dt="2020-07-20T21:58:56.258" v="726" actId="1076"/>
          <ac:spMkLst>
            <pc:docMk/>
            <pc:sldMk cId="830537621" sldId="265"/>
            <ac:spMk id="7" creationId="{5962238C-095A-D142-AA30-7D1A0B7DDED3}"/>
          </ac:spMkLst>
        </pc:spChg>
        <pc:spChg chg="add mod">
          <ac:chgData name="Rossetti, Ornella" userId="31e26e81-6c1f-49da-9939-9f7df0dd8449" providerId="ADAL" clId="{D0D74AB5-AB35-443B-B0AC-94A221F32E7D}" dt="2020-07-20T22:01:17.099" v="738" actId="1076"/>
          <ac:spMkLst>
            <pc:docMk/>
            <pc:sldMk cId="830537621" sldId="265"/>
            <ac:spMk id="8" creationId="{56FAB84E-947E-434D-B82A-DD803D2E8EA3}"/>
          </ac:spMkLst>
        </pc:spChg>
        <pc:spChg chg="add mod">
          <ac:chgData name="Rossetti, Ornella" userId="31e26e81-6c1f-49da-9939-9f7df0dd8449" providerId="ADAL" clId="{D0D74AB5-AB35-443B-B0AC-94A221F32E7D}" dt="2020-07-20T22:01:06.670" v="737" actId="12788"/>
          <ac:spMkLst>
            <pc:docMk/>
            <pc:sldMk cId="830537621" sldId="265"/>
            <ac:spMk id="9" creationId="{F74913D4-4CE4-47E1-B035-CAF96F7D5446}"/>
          </ac:spMkLst>
        </pc:spChg>
        <pc:graphicFrameChg chg="add mod">
          <ac:chgData name="Rossetti, Ornella" userId="31e26e81-6c1f-49da-9939-9f7df0dd8449" providerId="ADAL" clId="{D0D74AB5-AB35-443B-B0AC-94A221F32E7D}" dt="2020-07-20T21:59:19.858" v="729" actId="1076"/>
          <ac:graphicFrameMkLst>
            <pc:docMk/>
            <pc:sldMk cId="830537621" sldId="265"/>
            <ac:graphicFrameMk id="5" creationId="{6FCAA0A1-AB7A-47A1-A82B-9FE3B75C08AB}"/>
          </ac:graphicFrameMkLst>
        </pc:graphicFrameChg>
      </pc:sldChg>
      <pc:sldChg chg="addSp delSp modSp ord">
        <pc:chgData name="Rossetti, Ornella" userId="31e26e81-6c1f-49da-9939-9f7df0dd8449" providerId="ADAL" clId="{D0D74AB5-AB35-443B-B0AC-94A221F32E7D}" dt="2020-07-20T21:28:09.823" v="450" actId="1076"/>
        <pc:sldMkLst>
          <pc:docMk/>
          <pc:sldMk cId="2194949088" sldId="295"/>
        </pc:sldMkLst>
        <pc:spChg chg="mod">
          <ac:chgData name="Rossetti, Ornella" userId="31e26e81-6c1f-49da-9939-9f7df0dd8449" providerId="ADAL" clId="{D0D74AB5-AB35-443B-B0AC-94A221F32E7D}" dt="2020-07-20T20:32:18.772" v="147" actId="1076"/>
          <ac:spMkLst>
            <pc:docMk/>
            <pc:sldMk cId="2194949088" sldId="295"/>
            <ac:spMk id="7" creationId="{F5176F95-E57C-5848-B983-82A5C97B39AC}"/>
          </ac:spMkLst>
        </pc:spChg>
        <pc:spChg chg="del">
          <ac:chgData name="Rossetti, Ornella" userId="31e26e81-6c1f-49da-9939-9f7df0dd8449" providerId="ADAL" clId="{D0D74AB5-AB35-443B-B0AC-94A221F32E7D}" dt="2020-07-20T20:17:33.641" v="3" actId="478"/>
          <ac:spMkLst>
            <pc:docMk/>
            <pc:sldMk cId="2194949088" sldId="295"/>
            <ac:spMk id="8" creationId="{A4703526-27EB-174B-91B0-492E9AE44314}"/>
          </ac:spMkLst>
        </pc:spChg>
        <pc:spChg chg="mod">
          <ac:chgData name="Rossetti, Ornella" userId="31e26e81-6c1f-49da-9939-9f7df0dd8449" providerId="ADAL" clId="{D0D74AB5-AB35-443B-B0AC-94A221F32E7D}" dt="2020-07-20T20:27:35.291" v="93" actId="948"/>
          <ac:spMkLst>
            <pc:docMk/>
            <pc:sldMk cId="2194949088" sldId="295"/>
            <ac:spMk id="9" creationId="{DB20497C-6C41-8949-9566-FB2C8A86A27C}"/>
          </ac:spMkLst>
        </pc:spChg>
        <pc:grpChg chg="add">
          <ac:chgData name="Rossetti, Ornella" userId="31e26e81-6c1f-49da-9939-9f7df0dd8449" providerId="ADAL" clId="{D0D74AB5-AB35-443B-B0AC-94A221F32E7D}" dt="2020-07-20T20:17:55.242" v="7"/>
          <ac:grpSpMkLst>
            <pc:docMk/>
            <pc:sldMk cId="2194949088" sldId="295"/>
            <ac:grpSpMk id="6" creationId="{FCC6FD7A-9D8A-4A5D-A2E4-FD1E13F3CC07}"/>
          </ac:grpSpMkLst>
        </pc:grpChg>
        <pc:picChg chg="add mod">
          <ac:chgData name="Rossetti, Ornella" userId="31e26e81-6c1f-49da-9939-9f7df0dd8449" providerId="ADAL" clId="{D0D74AB5-AB35-443B-B0AC-94A221F32E7D}" dt="2020-07-20T21:28:09.823" v="450" actId="1076"/>
          <ac:picMkLst>
            <pc:docMk/>
            <pc:sldMk cId="2194949088" sldId="295"/>
            <ac:picMk id="14" creationId="{924944E2-5AD1-4C49-9132-42A90A730B43}"/>
          </ac:picMkLst>
        </pc:picChg>
      </pc:sldChg>
      <pc:sldChg chg="addSp delSp modSp ord">
        <pc:chgData name="Rossetti, Ornella" userId="31e26e81-6c1f-49da-9939-9f7df0dd8449" providerId="ADAL" clId="{D0D74AB5-AB35-443B-B0AC-94A221F32E7D}" dt="2020-07-20T20:49:09.294" v="239" actId="20577"/>
        <pc:sldMkLst>
          <pc:docMk/>
          <pc:sldMk cId="3357441720" sldId="296"/>
        </pc:sldMkLst>
        <pc:spChg chg="add mod">
          <ac:chgData name="Rossetti, Ornella" userId="31e26e81-6c1f-49da-9939-9f7df0dd8449" providerId="ADAL" clId="{D0D74AB5-AB35-443B-B0AC-94A221F32E7D}" dt="2020-07-20T20:30:37.480" v="144" actId="1076"/>
          <ac:spMkLst>
            <pc:docMk/>
            <pc:sldMk cId="3357441720" sldId="296"/>
            <ac:spMk id="2" creationId="{92175B8B-362C-4B9E-A372-777F46F857BA}"/>
          </ac:spMkLst>
        </pc:spChg>
        <pc:spChg chg="mod">
          <ac:chgData name="Rossetti, Ornella" userId="31e26e81-6c1f-49da-9939-9f7df0dd8449" providerId="ADAL" clId="{D0D74AB5-AB35-443B-B0AC-94A221F32E7D}" dt="2020-07-20T20:19:34.469" v="14"/>
          <ac:spMkLst>
            <pc:docMk/>
            <pc:sldMk cId="3357441720" sldId="296"/>
            <ac:spMk id="8" creationId="{B7B5C5F6-143F-2F45-A1D0-6C952346B6BE}"/>
          </ac:spMkLst>
        </pc:spChg>
        <pc:spChg chg="del">
          <ac:chgData name="Rossetti, Ornella" userId="31e26e81-6c1f-49da-9939-9f7df0dd8449" providerId="ADAL" clId="{D0D74AB5-AB35-443B-B0AC-94A221F32E7D}" dt="2020-07-20T20:30:46.491" v="145" actId="478"/>
          <ac:spMkLst>
            <pc:docMk/>
            <pc:sldMk cId="3357441720" sldId="296"/>
            <ac:spMk id="9" creationId="{BC27B9CA-0212-9543-8AD9-2722420C4E7E}"/>
          </ac:spMkLst>
        </pc:spChg>
        <pc:spChg chg="mod">
          <ac:chgData name="Rossetti, Ornella" userId="31e26e81-6c1f-49da-9939-9f7df0dd8449" providerId="ADAL" clId="{D0D74AB5-AB35-443B-B0AC-94A221F32E7D}" dt="2020-07-20T20:19:53.001" v="15" actId="20577"/>
          <ac:spMkLst>
            <pc:docMk/>
            <pc:sldMk cId="3357441720" sldId="296"/>
            <ac:spMk id="10" creationId="{EF4957E0-C9FA-3649-A19E-FD6E44C497A4}"/>
          </ac:spMkLst>
        </pc:spChg>
        <pc:spChg chg="mod">
          <ac:chgData name="Rossetti, Ornella" userId="31e26e81-6c1f-49da-9939-9f7df0dd8449" providerId="ADAL" clId="{D0D74AB5-AB35-443B-B0AC-94A221F32E7D}" dt="2020-07-20T20:49:09.294" v="239" actId="20577"/>
          <ac:spMkLst>
            <pc:docMk/>
            <pc:sldMk cId="3357441720" sldId="296"/>
            <ac:spMk id="11" creationId="{FF292916-D820-164A-975A-0383322DA7B0}"/>
          </ac:spMkLst>
        </pc:spChg>
        <pc:spChg chg="del">
          <ac:chgData name="Rossetti, Ornella" userId="31e26e81-6c1f-49da-9939-9f7df0dd8449" providerId="ADAL" clId="{D0D74AB5-AB35-443B-B0AC-94A221F32E7D}" dt="2020-07-20T20:29:51.148" v="117" actId="478"/>
          <ac:spMkLst>
            <pc:docMk/>
            <pc:sldMk cId="3357441720" sldId="296"/>
            <ac:spMk id="12" creationId="{7B10EC84-F1C9-AB4C-8591-23E011DFE85F}"/>
          </ac:spMkLst>
        </pc:spChg>
        <pc:picChg chg="add mod">
          <ac:chgData name="Rossetti, Ornella" userId="31e26e81-6c1f-49da-9939-9f7df0dd8449" providerId="ADAL" clId="{D0D74AB5-AB35-443B-B0AC-94A221F32E7D}" dt="2020-07-20T20:30:32.999" v="143" actId="1076"/>
          <ac:picMkLst>
            <pc:docMk/>
            <pc:sldMk cId="3357441720" sldId="296"/>
            <ac:picMk id="14" creationId="{E3C2EE23-63C9-4347-BA37-5746D53865B3}"/>
          </ac:picMkLst>
        </pc:picChg>
      </pc:sldChg>
      <pc:sldChg chg="addSp delSp modSp ord">
        <pc:chgData name="Rossetti, Ornella" userId="31e26e81-6c1f-49da-9939-9f7df0dd8449" providerId="ADAL" clId="{D0D74AB5-AB35-443B-B0AC-94A221F32E7D}" dt="2020-07-20T21:31:15.401" v="478"/>
        <pc:sldMkLst>
          <pc:docMk/>
          <pc:sldMk cId="3313411308" sldId="297"/>
        </pc:sldMkLst>
        <pc:spChg chg="mod">
          <ac:chgData name="Rossetti, Ornella" userId="31e26e81-6c1f-49da-9939-9f7df0dd8449" providerId="ADAL" clId="{D0D74AB5-AB35-443B-B0AC-94A221F32E7D}" dt="2020-07-20T21:29:31.892" v="459"/>
          <ac:spMkLst>
            <pc:docMk/>
            <pc:sldMk cId="3313411308" sldId="297"/>
            <ac:spMk id="3" creationId="{821AA143-6863-8A45-B641-D9A95D96E60A}"/>
          </ac:spMkLst>
        </pc:spChg>
        <pc:spChg chg="del">
          <ac:chgData name="Rossetti, Ornella" userId="31e26e81-6c1f-49da-9939-9f7df0dd8449" providerId="ADAL" clId="{D0D74AB5-AB35-443B-B0AC-94A221F32E7D}" dt="2020-07-20T21:29:39.462" v="460" actId="478"/>
          <ac:spMkLst>
            <pc:docMk/>
            <pc:sldMk cId="3313411308" sldId="297"/>
            <ac:spMk id="5" creationId="{FB54C6AF-31F8-D849-AAEF-6A11DFCABA6D}"/>
          </ac:spMkLst>
        </pc:spChg>
        <pc:spChg chg="mod">
          <ac:chgData name="Rossetti, Ornella" userId="31e26e81-6c1f-49da-9939-9f7df0dd8449" providerId="ADAL" clId="{D0D74AB5-AB35-443B-B0AC-94A221F32E7D}" dt="2020-07-20T21:31:01.486" v="477" actId="1076"/>
          <ac:spMkLst>
            <pc:docMk/>
            <pc:sldMk cId="3313411308" sldId="297"/>
            <ac:spMk id="7" creationId="{8A54E96C-E1E0-564D-A48A-B6643F1DE7D5}"/>
          </ac:spMkLst>
        </pc:spChg>
        <pc:spChg chg="del">
          <ac:chgData name="Rossetti, Ornella" userId="31e26e81-6c1f-49da-9939-9f7df0dd8449" providerId="ADAL" clId="{D0D74AB5-AB35-443B-B0AC-94A221F32E7D}" dt="2020-07-20T21:28:55.568" v="451" actId="931"/>
          <ac:spMkLst>
            <pc:docMk/>
            <pc:sldMk cId="3313411308" sldId="297"/>
            <ac:spMk id="9" creationId="{CBF3C957-7303-0545-A49E-AB34E6B6CDC3}"/>
          </ac:spMkLst>
        </pc:spChg>
        <pc:spChg chg="add del mod">
          <ac:chgData name="Rossetti, Ornella" userId="31e26e81-6c1f-49da-9939-9f7df0dd8449" providerId="ADAL" clId="{D0D74AB5-AB35-443B-B0AC-94A221F32E7D}" dt="2020-07-20T21:29:14.433" v="456" actId="931"/>
          <ac:spMkLst>
            <pc:docMk/>
            <pc:sldMk cId="3313411308" sldId="297"/>
            <ac:spMk id="11" creationId="{BE04FB99-2AF4-42A7-9E61-FD34FD449CAB}"/>
          </ac:spMkLst>
        </pc:spChg>
        <pc:picChg chg="add del mod">
          <ac:chgData name="Rossetti, Ornella" userId="31e26e81-6c1f-49da-9939-9f7df0dd8449" providerId="ADAL" clId="{D0D74AB5-AB35-443B-B0AC-94A221F32E7D}" dt="2020-07-20T21:28:59.216" v="454" actId="478"/>
          <ac:picMkLst>
            <pc:docMk/>
            <pc:sldMk cId="3313411308" sldId="297"/>
            <ac:picMk id="4" creationId="{A038CE08-B248-4890-8C29-F4FF77E20DCC}"/>
          </ac:picMkLst>
        </pc:picChg>
        <pc:picChg chg="add mod">
          <ac:chgData name="Rossetti, Ornella" userId="31e26e81-6c1f-49da-9939-9f7df0dd8449" providerId="ADAL" clId="{D0D74AB5-AB35-443B-B0AC-94A221F32E7D}" dt="2020-07-20T21:29:15.802" v="457" actId="27614"/>
          <ac:picMkLst>
            <pc:docMk/>
            <pc:sldMk cId="3313411308" sldId="297"/>
            <ac:picMk id="13" creationId="{95B1C803-CA21-4E74-97AC-35CF5323E937}"/>
          </ac:picMkLst>
        </pc:picChg>
      </pc:sldChg>
      <pc:sldChg chg="addSp delSp modSp ord">
        <pc:chgData name="Rossetti, Ornella" userId="31e26e81-6c1f-49da-9939-9f7df0dd8449" providerId="ADAL" clId="{D0D74AB5-AB35-443B-B0AC-94A221F32E7D}" dt="2020-07-20T21:12:26.259" v="372" actId="1076"/>
        <pc:sldMkLst>
          <pc:docMk/>
          <pc:sldMk cId="3205879985" sldId="304"/>
        </pc:sldMkLst>
        <pc:spChg chg="mod">
          <ac:chgData name="Rossetti, Ornella" userId="31e26e81-6c1f-49da-9939-9f7df0dd8449" providerId="ADAL" clId="{D0D74AB5-AB35-443B-B0AC-94A221F32E7D}" dt="2020-07-20T21:01:27.166" v="304" actId="108"/>
          <ac:spMkLst>
            <pc:docMk/>
            <pc:sldMk cId="3205879985" sldId="304"/>
            <ac:spMk id="6" creationId="{2D251F7F-E9DD-1F40-8F47-E2A5D4A9D461}"/>
          </ac:spMkLst>
        </pc:spChg>
        <pc:spChg chg="del">
          <ac:chgData name="Rossetti, Ornella" userId="31e26e81-6c1f-49da-9939-9f7df0dd8449" providerId="ADAL" clId="{D0D74AB5-AB35-443B-B0AC-94A221F32E7D}" dt="2020-07-20T20:57:15.756" v="262" actId="478"/>
          <ac:spMkLst>
            <pc:docMk/>
            <pc:sldMk cId="3205879985" sldId="304"/>
            <ac:spMk id="7" creationId="{199577D4-7FA4-974C-9536-5867410E6EE3}"/>
          </ac:spMkLst>
        </pc:spChg>
        <pc:spChg chg="mod">
          <ac:chgData name="Rossetti, Ornella" userId="31e26e81-6c1f-49da-9939-9f7df0dd8449" providerId="ADAL" clId="{D0D74AB5-AB35-443B-B0AC-94A221F32E7D}" dt="2020-07-20T21:07:34.016" v="330" actId="12788"/>
          <ac:spMkLst>
            <pc:docMk/>
            <pc:sldMk cId="3205879985" sldId="304"/>
            <ac:spMk id="8" creationId="{B52A0536-CFD4-204B-86C7-992DF6133710}"/>
          </ac:spMkLst>
        </pc:spChg>
        <pc:spChg chg="add mod">
          <ac:chgData name="Rossetti, Ornella" userId="31e26e81-6c1f-49da-9939-9f7df0dd8449" providerId="ADAL" clId="{D0D74AB5-AB35-443B-B0AC-94A221F32E7D}" dt="2020-07-20T21:12:26.259" v="372" actId="1076"/>
          <ac:spMkLst>
            <pc:docMk/>
            <pc:sldMk cId="3205879985" sldId="304"/>
            <ac:spMk id="10" creationId="{D6D3DDB2-2CD3-4563-9F47-3D2EB0EAE01A}"/>
          </ac:spMkLst>
        </pc:spChg>
        <pc:spChg chg="add del">
          <ac:chgData name="Rossetti, Ornella" userId="31e26e81-6c1f-49da-9939-9f7df0dd8449" providerId="ADAL" clId="{D0D74AB5-AB35-443B-B0AC-94A221F32E7D}" dt="2020-07-20T21:11:27.397" v="361" actId="478"/>
          <ac:spMkLst>
            <pc:docMk/>
            <pc:sldMk cId="3205879985" sldId="304"/>
            <ac:spMk id="11" creationId="{62BF5C2D-A98A-415A-B28B-D72415001FB7}"/>
          </ac:spMkLst>
        </pc:spChg>
        <pc:spChg chg="add mod">
          <ac:chgData name="Rossetti, Ornella" userId="31e26e81-6c1f-49da-9939-9f7df0dd8449" providerId="ADAL" clId="{D0D74AB5-AB35-443B-B0AC-94A221F32E7D}" dt="2020-07-20T21:11:48.971" v="366" actId="207"/>
          <ac:spMkLst>
            <pc:docMk/>
            <pc:sldMk cId="3205879985" sldId="304"/>
            <ac:spMk id="12" creationId="{E7C72DAB-6E4D-4C75-BB7D-667E7A3CD273}"/>
          </ac:spMkLst>
        </pc:spChg>
        <pc:spChg chg="add mod">
          <ac:chgData name="Rossetti, Ornella" userId="31e26e81-6c1f-49da-9939-9f7df0dd8449" providerId="ADAL" clId="{D0D74AB5-AB35-443B-B0AC-94A221F32E7D}" dt="2020-07-20T21:12:19.444" v="371" actId="207"/>
          <ac:spMkLst>
            <pc:docMk/>
            <pc:sldMk cId="3205879985" sldId="304"/>
            <ac:spMk id="13" creationId="{32553CC3-464D-4C18-983D-75FA43FD1FA6}"/>
          </ac:spMkLst>
        </pc:spChg>
        <pc:graphicFrameChg chg="add mod">
          <ac:chgData name="Rossetti, Ornella" userId="31e26e81-6c1f-49da-9939-9f7df0dd8449" providerId="ADAL" clId="{D0D74AB5-AB35-443B-B0AC-94A221F32E7D}" dt="2020-07-20T21:07:37.063" v="331" actId="12788"/>
          <ac:graphicFrameMkLst>
            <pc:docMk/>
            <pc:sldMk cId="3205879985" sldId="304"/>
            <ac:graphicFrameMk id="9" creationId="{E6EB5AB0-545D-4210-B7B0-6164B754903E}"/>
          </ac:graphicFrameMkLst>
        </pc:graphicFrameChg>
      </pc:sldChg>
      <pc:sldChg chg="addSp delSp modSp ord">
        <pc:chgData name="Rossetti, Ornella" userId="31e26e81-6c1f-49da-9939-9f7df0dd8449" providerId="ADAL" clId="{D0D74AB5-AB35-443B-B0AC-94A221F32E7D}" dt="2020-07-20T20:47:05.547" v="225"/>
        <pc:sldMkLst>
          <pc:docMk/>
          <pc:sldMk cId="871254234" sldId="309"/>
        </pc:sldMkLst>
        <pc:spChg chg="add">
          <ac:chgData name="Rossetti, Ornella" userId="31e26e81-6c1f-49da-9939-9f7df0dd8449" providerId="ADAL" clId="{D0D74AB5-AB35-443B-B0AC-94A221F32E7D}" dt="2020-07-20T20:47:05.547" v="225"/>
          <ac:spMkLst>
            <pc:docMk/>
            <pc:sldMk cId="871254234" sldId="309"/>
            <ac:spMk id="10" creationId="{7C9BC15E-855E-4C04-B9AF-A3370051B385}"/>
          </ac:spMkLst>
        </pc:spChg>
        <pc:spChg chg="mod">
          <ac:chgData name="Rossetti, Ornella" userId="31e26e81-6c1f-49da-9939-9f7df0dd8449" providerId="ADAL" clId="{D0D74AB5-AB35-443B-B0AC-94A221F32E7D}" dt="2020-07-20T20:40:40.317" v="178" actId="1076"/>
          <ac:spMkLst>
            <pc:docMk/>
            <pc:sldMk cId="871254234" sldId="309"/>
            <ac:spMk id="15" creationId="{AF49A980-2852-DF41-83E7-4C580E820DB4}"/>
          </ac:spMkLst>
        </pc:spChg>
        <pc:spChg chg="mod">
          <ac:chgData name="Rossetti, Ornella" userId="31e26e81-6c1f-49da-9939-9f7df0dd8449" providerId="ADAL" clId="{D0D74AB5-AB35-443B-B0AC-94A221F32E7D}" dt="2020-07-20T20:46:55.640" v="223" actId="20577"/>
          <ac:spMkLst>
            <pc:docMk/>
            <pc:sldMk cId="871254234" sldId="309"/>
            <ac:spMk id="17" creationId="{ECE05E52-1259-1945-B072-AB29D6510746}"/>
          </ac:spMkLst>
        </pc:spChg>
        <pc:spChg chg="del">
          <ac:chgData name="Rossetti, Ornella" userId="31e26e81-6c1f-49da-9939-9f7df0dd8449" providerId="ADAL" clId="{D0D74AB5-AB35-443B-B0AC-94A221F32E7D}" dt="2020-07-20T20:38:54.830" v="165" actId="478"/>
          <ac:spMkLst>
            <pc:docMk/>
            <pc:sldMk cId="871254234" sldId="309"/>
            <ac:spMk id="18" creationId="{E12174FC-71BD-9049-A092-6702E85D8FA7}"/>
          </ac:spMkLst>
        </pc:spChg>
        <pc:spChg chg="mod">
          <ac:chgData name="Rossetti, Ornella" userId="31e26e81-6c1f-49da-9939-9f7df0dd8449" providerId="ADAL" clId="{D0D74AB5-AB35-443B-B0AC-94A221F32E7D}" dt="2020-07-20T20:46:52.705" v="222" actId="20577"/>
          <ac:spMkLst>
            <pc:docMk/>
            <pc:sldMk cId="871254234" sldId="309"/>
            <ac:spMk id="19" creationId="{B23B89B6-3C37-564F-ACB2-F27F0A12F483}"/>
          </ac:spMkLst>
        </pc:spChg>
        <pc:spChg chg="del">
          <ac:chgData name="Rossetti, Ornella" userId="31e26e81-6c1f-49da-9939-9f7df0dd8449" providerId="ADAL" clId="{D0D74AB5-AB35-443B-B0AC-94A221F32E7D}" dt="2020-07-20T20:38:13.399" v="157" actId="478"/>
          <ac:spMkLst>
            <pc:docMk/>
            <pc:sldMk cId="871254234" sldId="309"/>
            <ac:spMk id="20" creationId="{FFD84FE9-5D9C-E24B-A57B-377340F7313F}"/>
          </ac:spMkLst>
        </pc:spChg>
        <pc:spChg chg="del">
          <ac:chgData name="Rossetti, Ornella" userId="31e26e81-6c1f-49da-9939-9f7df0dd8449" providerId="ADAL" clId="{D0D74AB5-AB35-443B-B0AC-94A221F32E7D}" dt="2020-07-20T20:38:18.221" v="158" actId="478"/>
          <ac:spMkLst>
            <pc:docMk/>
            <pc:sldMk cId="871254234" sldId="309"/>
            <ac:spMk id="21" creationId="{8D86BBDF-A8CD-8646-AE2E-5D40B6FD6FDC}"/>
          </ac:spMkLst>
        </pc:spChg>
        <pc:picChg chg="add del mod">
          <ac:chgData name="Rossetti, Ornella" userId="31e26e81-6c1f-49da-9939-9f7df0dd8449" providerId="ADAL" clId="{D0D74AB5-AB35-443B-B0AC-94A221F32E7D}" dt="2020-07-20T20:46:58.774" v="224" actId="478"/>
          <ac:picMkLst>
            <pc:docMk/>
            <pc:sldMk cId="871254234" sldId="309"/>
            <ac:picMk id="9" creationId="{B5BC4239-8FDF-4EA1-98FE-E9CDD515CC4E}"/>
          </ac:picMkLst>
        </pc:picChg>
      </pc:sldChg>
      <pc:sldChg chg="modSp ord">
        <pc:chgData name="Rossetti, Ornella" userId="31e26e81-6c1f-49da-9939-9f7df0dd8449" providerId="ADAL" clId="{D0D74AB5-AB35-443B-B0AC-94A221F32E7D}" dt="2020-07-20T20:55:41.226" v="256" actId="403"/>
        <pc:sldMkLst>
          <pc:docMk/>
          <pc:sldMk cId="3899077921" sldId="311"/>
        </pc:sldMkLst>
        <pc:spChg chg="mod">
          <ac:chgData name="Rossetti, Ornella" userId="31e26e81-6c1f-49da-9939-9f7df0dd8449" providerId="ADAL" clId="{D0D74AB5-AB35-443B-B0AC-94A221F32E7D}" dt="2020-07-20T20:55:41.226" v="256" actId="403"/>
          <ac:spMkLst>
            <pc:docMk/>
            <pc:sldMk cId="3899077921" sldId="311"/>
            <ac:spMk id="9" creationId="{E24D34FC-C508-4E91-80BB-001B028E2AAE}"/>
          </ac:spMkLst>
        </pc:spChg>
        <pc:spChg chg="mod">
          <ac:chgData name="Rossetti, Ornella" userId="31e26e81-6c1f-49da-9939-9f7df0dd8449" providerId="ADAL" clId="{D0D74AB5-AB35-443B-B0AC-94A221F32E7D}" dt="2020-07-20T20:28:31.362" v="101" actId="403"/>
          <ac:spMkLst>
            <pc:docMk/>
            <pc:sldMk cId="3899077921" sldId="311"/>
            <ac:spMk id="15" creationId="{C267F26C-B69B-8147-BCE9-84CC5B48EF32}"/>
          </ac:spMkLst>
        </pc:spChg>
        <pc:spChg chg="mod">
          <ac:chgData name="Rossetti, Ornella" userId="31e26e81-6c1f-49da-9939-9f7df0dd8449" providerId="ADAL" clId="{D0D74AB5-AB35-443B-B0AC-94A221F32E7D}" dt="2020-07-20T20:55:35.907" v="254" actId="403"/>
          <ac:spMkLst>
            <pc:docMk/>
            <pc:sldMk cId="3899077921" sldId="311"/>
            <ac:spMk id="17" creationId="{92E80DAB-9985-DF44-B275-CF9263FD71C6}"/>
          </ac:spMkLst>
        </pc:spChg>
      </pc:sldChg>
      <pc:sldChg chg="addSp delSp modSp">
        <pc:chgData name="Rossetti, Ornella" userId="31e26e81-6c1f-49da-9939-9f7df0dd8449" providerId="ADAL" clId="{D0D74AB5-AB35-443B-B0AC-94A221F32E7D}" dt="2020-07-20T21:34:52.100" v="492" actId="478"/>
        <pc:sldMkLst>
          <pc:docMk/>
          <pc:sldMk cId="2484990030" sldId="315"/>
        </pc:sldMkLst>
        <pc:spChg chg="add mod">
          <ac:chgData name="Rossetti, Ornella" userId="31e26e81-6c1f-49da-9939-9f7df0dd8449" providerId="ADAL" clId="{D0D74AB5-AB35-443B-B0AC-94A221F32E7D}" dt="2020-07-20T21:34:52.100" v="492" actId="478"/>
          <ac:spMkLst>
            <pc:docMk/>
            <pc:sldMk cId="2484990030" sldId="315"/>
            <ac:spMk id="6" creationId="{FABC852A-BCAF-475E-B3E5-7FD90BC958FB}"/>
          </ac:spMkLst>
        </pc:spChg>
        <pc:spChg chg="del">
          <ac:chgData name="Rossetti, Ornella" userId="31e26e81-6c1f-49da-9939-9f7df0dd8449" providerId="ADAL" clId="{D0D74AB5-AB35-443B-B0AC-94A221F32E7D}" dt="2020-07-20T21:34:24.495" v="488" actId="931"/>
          <ac:spMkLst>
            <pc:docMk/>
            <pc:sldMk cId="2484990030" sldId="315"/>
            <ac:spMk id="15" creationId="{ED9773EE-AC24-BD43-AA95-F69A7776FB63}"/>
          </ac:spMkLst>
        </pc:spChg>
        <pc:picChg chg="add del mod">
          <ac:chgData name="Rossetti, Ornella" userId="31e26e81-6c1f-49da-9939-9f7df0dd8449" providerId="ADAL" clId="{D0D74AB5-AB35-443B-B0AC-94A221F32E7D}" dt="2020-07-20T21:34:52.100" v="492" actId="478"/>
          <ac:picMkLst>
            <pc:docMk/>
            <pc:sldMk cId="2484990030" sldId="315"/>
            <ac:picMk id="4" creationId="{3B28B180-8940-4818-9EA8-19BF3002A2AD}"/>
          </ac:picMkLst>
        </pc:picChg>
      </pc:sldChg>
      <pc:sldChg chg="modSp">
        <pc:chgData name="Rossetti, Ornella" userId="31e26e81-6c1f-49da-9939-9f7df0dd8449" providerId="ADAL" clId="{D0D74AB5-AB35-443B-B0AC-94A221F32E7D}" dt="2020-07-20T20:55:16.848" v="252" actId="20577"/>
        <pc:sldMkLst>
          <pc:docMk/>
          <pc:sldMk cId="283994891" sldId="317"/>
        </pc:sldMkLst>
        <pc:spChg chg="mod">
          <ac:chgData name="Rossetti, Ornella" userId="31e26e81-6c1f-49da-9939-9f7df0dd8449" providerId="ADAL" clId="{D0D74AB5-AB35-443B-B0AC-94A221F32E7D}" dt="2020-07-20T20:55:16.848" v="252" actId="20577"/>
          <ac:spMkLst>
            <pc:docMk/>
            <pc:sldMk cId="283994891" sldId="317"/>
            <ac:spMk id="11" creationId="{C15CC87A-4964-7543-AFA3-DFB1A04D8C5B}"/>
          </ac:spMkLst>
        </pc:spChg>
      </pc:sldChg>
      <pc:sldChg chg="addSp delSp modSp del ord">
        <pc:chgData name="Rossetti, Ornella" userId="31e26e81-6c1f-49da-9939-9f7df0dd8449" providerId="ADAL" clId="{D0D74AB5-AB35-443B-B0AC-94A221F32E7D}" dt="2020-07-20T20:51:34.795" v="246" actId="2696"/>
        <pc:sldMkLst>
          <pc:docMk/>
          <pc:sldMk cId="8128447" sldId="318"/>
        </pc:sldMkLst>
        <pc:spChg chg="del">
          <ac:chgData name="Rossetti, Ornella" userId="31e26e81-6c1f-49da-9939-9f7df0dd8449" providerId="ADAL" clId="{D0D74AB5-AB35-443B-B0AC-94A221F32E7D}" dt="2020-07-20T20:51:18.916" v="242" actId="931"/>
          <ac:spMkLst>
            <pc:docMk/>
            <pc:sldMk cId="8128447" sldId="318"/>
            <ac:spMk id="5" creationId="{54DE6B3F-978D-AA46-B8E5-B8A7FB51CA51}"/>
          </ac:spMkLst>
        </pc:spChg>
        <pc:spChg chg="del mod">
          <ac:chgData name="Rossetti, Ornella" userId="31e26e81-6c1f-49da-9939-9f7df0dd8449" providerId="ADAL" clId="{D0D74AB5-AB35-443B-B0AC-94A221F32E7D}" dt="2020-07-20T20:51:24.051" v="245" actId="478"/>
          <ac:spMkLst>
            <pc:docMk/>
            <pc:sldMk cId="8128447" sldId="318"/>
            <ac:spMk id="6" creationId="{0FF310CA-F2DC-BF4B-9467-71F0ACD8B458}"/>
          </ac:spMkLst>
        </pc:spChg>
        <pc:picChg chg="add mod">
          <ac:chgData name="Rossetti, Ornella" userId="31e26e81-6c1f-49da-9939-9f7df0dd8449" providerId="ADAL" clId="{D0D74AB5-AB35-443B-B0AC-94A221F32E7D}" dt="2020-07-20T20:51:20.482" v="243" actId="27614"/>
          <ac:picMkLst>
            <pc:docMk/>
            <pc:sldMk cId="8128447" sldId="318"/>
            <ac:picMk id="9" creationId="{227EC0F4-53F1-4DC2-B714-BE119DAC08E3}"/>
          </ac:picMkLst>
        </pc:picChg>
      </pc:sldChg>
      <pc:sldChg chg="addSp delSp modSp add ord">
        <pc:chgData name="Rossetti, Ornella" userId="31e26e81-6c1f-49da-9939-9f7df0dd8449" providerId="ADAL" clId="{D0D74AB5-AB35-443B-B0AC-94A221F32E7D}" dt="2020-07-20T21:23:00.729" v="442" actId="1076"/>
        <pc:sldMkLst>
          <pc:docMk/>
          <pc:sldMk cId="115775965" sldId="332"/>
        </pc:sldMkLst>
        <pc:spChg chg="mod">
          <ac:chgData name="Rossetti, Ornella" userId="31e26e81-6c1f-49da-9939-9f7df0dd8449" providerId="ADAL" clId="{D0D74AB5-AB35-443B-B0AC-94A221F32E7D}" dt="2020-07-20T21:17:17.050" v="383"/>
          <ac:spMkLst>
            <pc:docMk/>
            <pc:sldMk cId="115775965" sldId="332"/>
            <ac:spMk id="2" creationId="{A6C2601E-3E8F-4244-9B58-5463CC775946}"/>
          </ac:spMkLst>
        </pc:spChg>
        <pc:spChg chg="del">
          <ac:chgData name="Rossetti, Ornella" userId="31e26e81-6c1f-49da-9939-9f7df0dd8449" providerId="ADAL" clId="{D0D74AB5-AB35-443B-B0AC-94A221F32E7D}" dt="2020-07-20T21:17:23.693" v="384" actId="478"/>
          <ac:spMkLst>
            <pc:docMk/>
            <pc:sldMk cId="115775965" sldId="332"/>
            <ac:spMk id="3" creationId="{CA929599-517F-3149-909F-8A58B5824894}"/>
          </ac:spMkLst>
        </pc:spChg>
        <pc:spChg chg="del">
          <ac:chgData name="Rossetti, Ornella" userId="31e26e81-6c1f-49da-9939-9f7df0dd8449" providerId="ADAL" clId="{D0D74AB5-AB35-443B-B0AC-94A221F32E7D}" dt="2020-07-20T21:16:57.326" v="378" actId="931"/>
          <ac:spMkLst>
            <pc:docMk/>
            <pc:sldMk cId="115775965" sldId="332"/>
            <ac:spMk id="5" creationId="{54DE6B3F-978D-AA46-B8E5-B8A7FB51CA51}"/>
          </ac:spMkLst>
        </pc:spChg>
        <pc:spChg chg="del mod">
          <ac:chgData name="Rossetti, Ornella" userId="31e26e81-6c1f-49da-9939-9f7df0dd8449" providerId="ADAL" clId="{D0D74AB5-AB35-443B-B0AC-94A221F32E7D}" dt="2020-07-20T21:17:01.095" v="381" actId="478"/>
          <ac:spMkLst>
            <pc:docMk/>
            <pc:sldMk cId="115775965" sldId="332"/>
            <ac:spMk id="6" creationId="{0FF310CA-F2DC-BF4B-9467-71F0ACD8B458}"/>
          </ac:spMkLst>
        </pc:spChg>
        <pc:spChg chg="del">
          <ac:chgData name="Rossetti, Ornella" userId="31e26e81-6c1f-49da-9939-9f7df0dd8449" providerId="ADAL" clId="{D0D74AB5-AB35-443B-B0AC-94A221F32E7D}" dt="2020-07-20T21:17:34.167" v="385" actId="478"/>
          <ac:spMkLst>
            <pc:docMk/>
            <pc:sldMk cId="115775965" sldId="332"/>
            <ac:spMk id="7" creationId="{FB2808D2-60EB-354B-9300-BA4427F100F0}"/>
          </ac:spMkLst>
        </pc:spChg>
        <pc:spChg chg="add mod">
          <ac:chgData name="Rossetti, Ornella" userId="31e26e81-6c1f-49da-9939-9f7df0dd8449" providerId="ADAL" clId="{D0D74AB5-AB35-443B-B0AC-94A221F32E7D}" dt="2020-07-20T21:20:28.015" v="417" actId="255"/>
          <ac:spMkLst>
            <pc:docMk/>
            <pc:sldMk cId="115775965" sldId="332"/>
            <ac:spMk id="11" creationId="{EF76191E-7C73-4311-B6EB-1B7DE83552C8}"/>
          </ac:spMkLst>
        </pc:spChg>
        <pc:spChg chg="add mod">
          <ac:chgData name="Rossetti, Ornella" userId="31e26e81-6c1f-49da-9939-9f7df0dd8449" providerId="ADAL" clId="{D0D74AB5-AB35-443B-B0AC-94A221F32E7D}" dt="2020-07-20T21:20:16.105" v="415" actId="255"/>
          <ac:spMkLst>
            <pc:docMk/>
            <pc:sldMk cId="115775965" sldId="332"/>
            <ac:spMk id="13" creationId="{9F7DE082-EF79-419B-A577-61219D596DB6}"/>
          </ac:spMkLst>
        </pc:spChg>
        <pc:spChg chg="add mod">
          <ac:chgData name="Rossetti, Ornella" userId="31e26e81-6c1f-49da-9939-9f7df0dd8449" providerId="ADAL" clId="{D0D74AB5-AB35-443B-B0AC-94A221F32E7D}" dt="2020-07-20T21:20:21.874" v="416" actId="255"/>
          <ac:spMkLst>
            <pc:docMk/>
            <pc:sldMk cId="115775965" sldId="332"/>
            <ac:spMk id="15" creationId="{077147D4-D75B-4370-99E6-C522107FDFAD}"/>
          </ac:spMkLst>
        </pc:spChg>
        <pc:spChg chg="add mod">
          <ac:chgData name="Rossetti, Ornella" userId="31e26e81-6c1f-49da-9939-9f7df0dd8449" providerId="ADAL" clId="{D0D74AB5-AB35-443B-B0AC-94A221F32E7D}" dt="2020-07-20T21:21:44.980" v="427" actId="1076"/>
          <ac:spMkLst>
            <pc:docMk/>
            <pc:sldMk cId="115775965" sldId="332"/>
            <ac:spMk id="17" creationId="{02432847-1BF6-4413-B487-D090960EDC53}"/>
          </ac:spMkLst>
        </pc:spChg>
        <pc:spChg chg="add mod">
          <ac:chgData name="Rossetti, Ornella" userId="31e26e81-6c1f-49da-9939-9f7df0dd8449" providerId="ADAL" clId="{D0D74AB5-AB35-443B-B0AC-94A221F32E7D}" dt="2020-07-20T21:23:00.729" v="442" actId="1076"/>
          <ac:spMkLst>
            <pc:docMk/>
            <pc:sldMk cId="115775965" sldId="332"/>
            <ac:spMk id="19" creationId="{66902236-06D8-406A-A26F-78D57E43CDC7}"/>
          </ac:spMkLst>
        </pc:spChg>
        <pc:picChg chg="add mod">
          <ac:chgData name="Rossetti, Ornella" userId="31e26e81-6c1f-49da-9939-9f7df0dd8449" providerId="ADAL" clId="{D0D74AB5-AB35-443B-B0AC-94A221F32E7D}" dt="2020-07-20T21:16:59.116" v="379" actId="27614"/>
          <ac:picMkLst>
            <pc:docMk/>
            <pc:sldMk cId="115775965" sldId="332"/>
            <ac:picMk id="9" creationId="{F7894CA9-7CA1-41EF-B02E-27BD62FEF766}"/>
          </ac:picMkLst>
        </pc:picChg>
        <pc:picChg chg="add mod">
          <ac:chgData name="Rossetti, Ornella" userId="31e26e81-6c1f-49da-9939-9f7df0dd8449" providerId="ADAL" clId="{D0D74AB5-AB35-443B-B0AC-94A221F32E7D}" dt="2020-07-20T21:19:00.921" v="399" actId="1076"/>
          <ac:picMkLst>
            <pc:docMk/>
            <pc:sldMk cId="115775965" sldId="332"/>
            <ac:picMk id="10" creationId="{4B8D8483-56D2-4BC5-AC2B-6173D3DB54D8}"/>
          </ac:picMkLst>
        </pc:picChg>
        <pc:picChg chg="add mod">
          <ac:chgData name="Rossetti, Ornella" userId="31e26e81-6c1f-49da-9939-9f7df0dd8449" providerId="ADAL" clId="{D0D74AB5-AB35-443B-B0AC-94A221F32E7D}" dt="2020-07-20T21:18:59.497" v="398" actId="1076"/>
          <ac:picMkLst>
            <pc:docMk/>
            <pc:sldMk cId="115775965" sldId="332"/>
            <ac:picMk id="12" creationId="{638052D8-4B90-4209-8966-0C51174C19EC}"/>
          </ac:picMkLst>
        </pc:picChg>
        <pc:picChg chg="add mod">
          <ac:chgData name="Rossetti, Ornella" userId="31e26e81-6c1f-49da-9939-9f7df0dd8449" providerId="ADAL" clId="{D0D74AB5-AB35-443B-B0AC-94A221F32E7D}" dt="2020-07-20T21:19:42.498" v="407" actId="1076"/>
          <ac:picMkLst>
            <pc:docMk/>
            <pc:sldMk cId="115775965" sldId="332"/>
            <ac:picMk id="14" creationId="{C648224A-02B6-4667-89F2-9D128FE82AAD}"/>
          </ac:picMkLst>
        </pc:picChg>
        <pc:picChg chg="add mod">
          <ac:chgData name="Rossetti, Ornella" userId="31e26e81-6c1f-49da-9939-9f7df0dd8449" providerId="ADAL" clId="{D0D74AB5-AB35-443B-B0AC-94A221F32E7D}" dt="2020-07-20T21:21:41.813" v="426" actId="1076"/>
          <ac:picMkLst>
            <pc:docMk/>
            <pc:sldMk cId="115775965" sldId="332"/>
            <ac:picMk id="16" creationId="{2DCD3BFB-BF7F-499E-B3A0-CFEFF3F07F36}"/>
          </ac:picMkLst>
        </pc:picChg>
        <pc:picChg chg="add mod">
          <ac:chgData name="Rossetti, Ornella" userId="31e26e81-6c1f-49da-9939-9f7df0dd8449" providerId="ADAL" clId="{D0D74AB5-AB35-443B-B0AC-94A221F32E7D}" dt="2020-07-20T21:22:56.857" v="441" actId="1076"/>
          <ac:picMkLst>
            <pc:docMk/>
            <pc:sldMk cId="115775965" sldId="332"/>
            <ac:picMk id="18" creationId="{520E339C-3594-487B-A2FA-421AE9C4B98E}"/>
          </ac:picMkLst>
        </pc:picChg>
        <pc:picChg chg="add mod">
          <ac:chgData name="Rossetti, Ornella" userId="31e26e81-6c1f-49da-9939-9f7df0dd8449" providerId="ADAL" clId="{D0D74AB5-AB35-443B-B0AC-94A221F32E7D}" dt="2020-07-20T21:22:49.408" v="440" actId="1076"/>
          <ac:picMkLst>
            <pc:docMk/>
            <pc:sldMk cId="115775965" sldId="332"/>
            <ac:picMk id="20" creationId="{28534368-BBE8-4C7E-AF44-B6B4973A17A8}"/>
          </ac:picMkLst>
        </pc:picChg>
      </pc:sldChg>
      <pc:sldChg chg="addSp delSp modSp add ord">
        <pc:chgData name="Rossetti, Ornella" userId="31e26e81-6c1f-49da-9939-9f7df0dd8449" providerId="ADAL" clId="{D0D74AB5-AB35-443B-B0AC-94A221F32E7D}" dt="2020-07-20T21:12:51.130" v="375" actId="1076"/>
        <pc:sldMkLst>
          <pc:docMk/>
          <pc:sldMk cId="1147528663" sldId="333"/>
        </pc:sldMkLst>
        <pc:spChg chg="mod">
          <ac:chgData name="Rossetti, Ornella" userId="31e26e81-6c1f-49da-9939-9f7df0dd8449" providerId="ADAL" clId="{D0D74AB5-AB35-443B-B0AC-94A221F32E7D}" dt="2020-07-20T21:04:35.417" v="316" actId="108"/>
          <ac:spMkLst>
            <pc:docMk/>
            <pc:sldMk cId="1147528663" sldId="333"/>
            <ac:spMk id="6" creationId="{2D251F7F-E9DD-1F40-8F47-E2A5D4A9D461}"/>
          </ac:spMkLst>
        </pc:spChg>
        <pc:spChg chg="mod">
          <ac:chgData name="Rossetti, Ornella" userId="31e26e81-6c1f-49da-9939-9f7df0dd8449" providerId="ADAL" clId="{D0D74AB5-AB35-443B-B0AC-94A221F32E7D}" dt="2020-07-20T21:07:51.654" v="334" actId="12788"/>
          <ac:spMkLst>
            <pc:docMk/>
            <pc:sldMk cId="1147528663" sldId="333"/>
            <ac:spMk id="8" creationId="{B52A0536-CFD4-204B-86C7-992DF6133710}"/>
          </ac:spMkLst>
        </pc:spChg>
        <pc:spChg chg="add mod">
          <ac:chgData name="Rossetti, Ornella" userId="31e26e81-6c1f-49da-9939-9f7df0dd8449" providerId="ADAL" clId="{D0D74AB5-AB35-443B-B0AC-94A221F32E7D}" dt="2020-07-20T21:11:01.620" v="359" actId="1076"/>
          <ac:spMkLst>
            <pc:docMk/>
            <pc:sldMk cId="1147528663" sldId="333"/>
            <ac:spMk id="11" creationId="{BEB51AC1-7A60-4C30-ADB0-7C3B0D626512}"/>
          </ac:spMkLst>
        </pc:spChg>
        <pc:spChg chg="add mod">
          <ac:chgData name="Rossetti, Ornella" userId="31e26e81-6c1f-49da-9939-9f7df0dd8449" providerId="ADAL" clId="{D0D74AB5-AB35-443B-B0AC-94A221F32E7D}" dt="2020-07-20T21:09:38.733" v="347" actId="207"/>
          <ac:spMkLst>
            <pc:docMk/>
            <pc:sldMk cId="1147528663" sldId="333"/>
            <ac:spMk id="12" creationId="{46700976-56C5-40D2-8039-84E01A8FF1ED}"/>
          </ac:spMkLst>
        </pc:spChg>
        <pc:spChg chg="add mod">
          <ac:chgData name="Rossetti, Ornella" userId="31e26e81-6c1f-49da-9939-9f7df0dd8449" providerId="ADAL" clId="{D0D74AB5-AB35-443B-B0AC-94A221F32E7D}" dt="2020-07-20T21:10:11.885" v="352" actId="207"/>
          <ac:spMkLst>
            <pc:docMk/>
            <pc:sldMk cId="1147528663" sldId="333"/>
            <ac:spMk id="13" creationId="{1E44C394-93D7-4E59-956E-A952D6489101}"/>
          </ac:spMkLst>
        </pc:spChg>
        <pc:spChg chg="add del">
          <ac:chgData name="Rossetti, Ornella" userId="31e26e81-6c1f-49da-9939-9f7df0dd8449" providerId="ADAL" clId="{D0D74AB5-AB35-443B-B0AC-94A221F32E7D}" dt="2020-07-20T21:10:26.736" v="354" actId="478"/>
          <ac:spMkLst>
            <pc:docMk/>
            <pc:sldMk cId="1147528663" sldId="333"/>
            <ac:spMk id="14" creationId="{DCA700BE-296E-42BA-B65D-62C3A4E9BA2A}"/>
          </ac:spMkLst>
        </pc:spChg>
        <pc:spChg chg="add mod">
          <ac:chgData name="Rossetti, Ornella" userId="31e26e81-6c1f-49da-9939-9f7df0dd8449" providerId="ADAL" clId="{D0D74AB5-AB35-443B-B0AC-94A221F32E7D}" dt="2020-07-20T21:12:51.130" v="375" actId="1076"/>
          <ac:spMkLst>
            <pc:docMk/>
            <pc:sldMk cId="1147528663" sldId="333"/>
            <ac:spMk id="15" creationId="{A0B71085-336A-4F6E-81EB-A6E98B74F7BC}"/>
          </ac:spMkLst>
        </pc:spChg>
        <pc:graphicFrameChg chg="add mod">
          <ac:chgData name="Rossetti, Ornella" userId="31e26e81-6c1f-49da-9939-9f7df0dd8449" providerId="ADAL" clId="{D0D74AB5-AB35-443B-B0AC-94A221F32E7D}" dt="2020-07-20T21:07:54.363" v="335" actId="12788"/>
          <ac:graphicFrameMkLst>
            <pc:docMk/>
            <pc:sldMk cId="1147528663" sldId="333"/>
            <ac:graphicFrameMk id="7" creationId="{F0893061-ED47-4D14-8B60-8009A40B2189}"/>
          </ac:graphicFrameMkLst>
        </pc:graphicFrameChg>
        <pc:graphicFrameChg chg="del">
          <ac:chgData name="Rossetti, Ornella" userId="31e26e81-6c1f-49da-9939-9f7df0dd8449" providerId="ADAL" clId="{D0D74AB5-AB35-443B-B0AC-94A221F32E7D}" dt="2020-07-20T20:58:40.964" v="297" actId="478"/>
          <ac:graphicFrameMkLst>
            <pc:docMk/>
            <pc:sldMk cId="1147528663" sldId="333"/>
            <ac:graphicFrameMk id="9" creationId="{E6EB5AB0-545D-4210-B7B0-6164B754903E}"/>
          </ac:graphicFrameMkLst>
        </pc:graphicFrameChg>
        <pc:graphicFrameChg chg="add del">
          <ac:chgData name="Rossetti, Ornella" userId="31e26e81-6c1f-49da-9939-9f7df0dd8449" providerId="ADAL" clId="{D0D74AB5-AB35-443B-B0AC-94A221F32E7D}" dt="2020-07-20T21:08:21.098" v="337" actId="478"/>
          <ac:graphicFrameMkLst>
            <pc:docMk/>
            <pc:sldMk cId="1147528663" sldId="333"/>
            <ac:graphicFrameMk id="10" creationId="{1C4B1796-1C4D-4CA9-A488-B53169598A18}"/>
          </ac:graphicFrameMkLst>
        </pc:graphicFrameChg>
      </pc:sldChg>
      <pc:sldChg chg="add">
        <pc:chgData name="Rossetti, Ornella" userId="31e26e81-6c1f-49da-9939-9f7df0dd8449" providerId="ADAL" clId="{D0D74AB5-AB35-443B-B0AC-94A221F32E7D}" dt="2020-07-20T21:03:33.781" v="311"/>
        <pc:sldMkLst>
          <pc:docMk/>
          <pc:sldMk cId="3384650579" sldId="334"/>
        </pc:sldMkLst>
      </pc:sldChg>
      <pc:sldChg chg="add">
        <pc:chgData name="Rossetti, Ornella" userId="31e26e81-6c1f-49da-9939-9f7df0dd8449" providerId="ADAL" clId="{D0D74AB5-AB35-443B-B0AC-94A221F32E7D}" dt="2020-07-20T21:13:32.574" v="376"/>
        <pc:sldMkLst>
          <pc:docMk/>
          <pc:sldMk cId="239325644" sldId="335"/>
        </pc:sldMkLst>
      </pc:sldChg>
      <pc:sldChg chg="add">
        <pc:chgData name="Rossetti, Ornella" userId="31e26e81-6c1f-49da-9939-9f7df0dd8449" providerId="ADAL" clId="{D0D74AB5-AB35-443B-B0AC-94A221F32E7D}" dt="2020-07-20T21:29:06.611" v="455"/>
        <pc:sldMkLst>
          <pc:docMk/>
          <pc:sldMk cId="486378927" sldId="336"/>
        </pc:sldMkLst>
      </pc:sldChg>
      <pc:sldChg chg="addSp delSp modSp add ord">
        <pc:chgData name="Rossetti, Ornella" userId="31e26e81-6c1f-49da-9939-9f7df0dd8449" providerId="ADAL" clId="{D0D74AB5-AB35-443B-B0AC-94A221F32E7D}" dt="2020-07-20T21:39:03.631" v="521" actId="12788"/>
        <pc:sldMkLst>
          <pc:docMk/>
          <pc:sldMk cId="1540054964" sldId="337"/>
        </pc:sldMkLst>
        <pc:spChg chg="mod">
          <ac:chgData name="Rossetti, Ornella" userId="31e26e81-6c1f-49da-9939-9f7df0dd8449" providerId="ADAL" clId="{D0D74AB5-AB35-443B-B0AC-94A221F32E7D}" dt="2020-07-20T21:36:27.957" v="503" actId="14100"/>
          <ac:spMkLst>
            <pc:docMk/>
            <pc:sldMk cId="1540054964" sldId="337"/>
            <ac:spMk id="3" creationId="{5F793931-768E-A343-A046-4C9DF2F9B38F}"/>
          </ac:spMkLst>
        </pc:spChg>
        <pc:spChg chg="del">
          <ac:chgData name="Rossetti, Ornella" userId="31e26e81-6c1f-49da-9939-9f7df0dd8449" providerId="ADAL" clId="{D0D74AB5-AB35-443B-B0AC-94A221F32E7D}" dt="2020-07-20T21:35:45.642" v="496" actId="478"/>
          <ac:spMkLst>
            <pc:docMk/>
            <pc:sldMk cId="1540054964" sldId="337"/>
            <ac:spMk id="4" creationId="{653DB329-68C6-6E4D-BB16-900BD14E4751}"/>
          </ac:spMkLst>
        </pc:spChg>
        <pc:spChg chg="del">
          <ac:chgData name="Rossetti, Ornella" userId="31e26e81-6c1f-49da-9939-9f7df0dd8449" providerId="ADAL" clId="{D0D74AB5-AB35-443B-B0AC-94A221F32E7D}" dt="2020-07-20T21:35:53.036" v="497" actId="478"/>
          <ac:spMkLst>
            <pc:docMk/>
            <pc:sldMk cId="1540054964" sldId="337"/>
            <ac:spMk id="5" creationId="{E44055B7-AE21-2048-921D-1BCEA094B6E9}"/>
          </ac:spMkLst>
        </pc:spChg>
        <pc:spChg chg="del">
          <ac:chgData name="Rossetti, Ornella" userId="31e26e81-6c1f-49da-9939-9f7df0dd8449" providerId="ADAL" clId="{D0D74AB5-AB35-443B-B0AC-94A221F32E7D}" dt="2020-07-20T21:35:56.484" v="498" actId="478"/>
          <ac:spMkLst>
            <pc:docMk/>
            <pc:sldMk cId="1540054964" sldId="337"/>
            <ac:spMk id="6" creationId="{CC6B9726-4F97-5B43-8C30-A41520BDE5D0}"/>
          </ac:spMkLst>
        </pc:spChg>
        <pc:spChg chg="del">
          <ac:chgData name="Rossetti, Ornella" userId="31e26e81-6c1f-49da-9939-9f7df0dd8449" providerId="ADAL" clId="{D0D74AB5-AB35-443B-B0AC-94A221F32E7D}" dt="2020-07-20T21:38:58.376" v="520" actId="478"/>
          <ac:spMkLst>
            <pc:docMk/>
            <pc:sldMk cId="1540054964" sldId="337"/>
            <ac:spMk id="7" creationId="{62CE59CB-25FB-634D-8997-E8C46EE86E83}"/>
          </ac:spMkLst>
        </pc:spChg>
        <pc:spChg chg="mod">
          <ac:chgData name="Rossetti, Ornella" userId="31e26e81-6c1f-49da-9939-9f7df0dd8449" providerId="ADAL" clId="{D0D74AB5-AB35-443B-B0AC-94A221F32E7D}" dt="2020-07-20T21:37:02.529" v="507" actId="2711"/>
          <ac:spMkLst>
            <pc:docMk/>
            <pc:sldMk cId="1540054964" sldId="337"/>
            <ac:spMk id="12" creationId="{376004D1-A0EE-42C6-8961-0623972AB5B1}"/>
          </ac:spMkLst>
        </pc:spChg>
        <pc:spChg chg="del">
          <ac:chgData name="Rossetti, Ornella" userId="31e26e81-6c1f-49da-9939-9f7df0dd8449" providerId="ADAL" clId="{D0D74AB5-AB35-443B-B0AC-94A221F32E7D}" dt="2020-07-20T21:36:06.223" v="501" actId="478"/>
          <ac:spMkLst>
            <pc:docMk/>
            <pc:sldMk cId="1540054964" sldId="337"/>
            <ac:spMk id="14" creationId="{F57F80F7-1BA3-4146-8842-3218406E33A2}"/>
          </ac:spMkLst>
        </pc:spChg>
        <pc:spChg chg="mod">
          <ac:chgData name="Rossetti, Ornella" userId="31e26e81-6c1f-49da-9939-9f7df0dd8449" providerId="ADAL" clId="{D0D74AB5-AB35-443B-B0AC-94A221F32E7D}" dt="2020-07-20T21:37:09.392" v="508" actId="2711"/>
          <ac:spMkLst>
            <pc:docMk/>
            <pc:sldMk cId="1540054964" sldId="337"/>
            <ac:spMk id="91" creationId="{7DF33E9E-2523-4591-B195-FCD44D8D0493}"/>
          </ac:spMkLst>
        </pc:spChg>
        <pc:spChg chg="mod">
          <ac:chgData name="Rossetti, Ornella" userId="31e26e81-6c1f-49da-9939-9f7df0dd8449" providerId="ADAL" clId="{D0D74AB5-AB35-443B-B0AC-94A221F32E7D}" dt="2020-07-20T21:36:22.619" v="502" actId="2711"/>
          <ac:spMkLst>
            <pc:docMk/>
            <pc:sldMk cId="1540054964" sldId="337"/>
            <ac:spMk id="92" creationId="{C5EF6995-31B7-413C-AB34-1F9E2607EA77}"/>
          </ac:spMkLst>
        </pc:spChg>
        <pc:spChg chg="mod">
          <ac:chgData name="Rossetti, Ornella" userId="31e26e81-6c1f-49da-9939-9f7df0dd8449" providerId="ADAL" clId="{D0D74AB5-AB35-443B-B0AC-94A221F32E7D}" dt="2020-07-20T21:36:51.378" v="505" actId="2711"/>
          <ac:spMkLst>
            <pc:docMk/>
            <pc:sldMk cId="1540054964" sldId="337"/>
            <ac:spMk id="100" creationId="{B3F912E0-F037-4AD6-B17F-E042ACBF5B09}"/>
          </ac:spMkLst>
        </pc:spChg>
        <pc:spChg chg="mod">
          <ac:chgData name="Rossetti, Ornella" userId="31e26e81-6c1f-49da-9939-9f7df0dd8449" providerId="ADAL" clId="{D0D74AB5-AB35-443B-B0AC-94A221F32E7D}" dt="2020-07-20T21:37:18.050" v="511" actId="2711"/>
          <ac:spMkLst>
            <pc:docMk/>
            <pc:sldMk cId="1540054964" sldId="337"/>
            <ac:spMk id="101" creationId="{0C63EC35-574F-4E73-9E19-B7E5B9243475}"/>
          </ac:spMkLst>
        </pc:spChg>
        <pc:spChg chg="mod">
          <ac:chgData name="Rossetti, Ornella" userId="31e26e81-6c1f-49da-9939-9f7df0dd8449" providerId="ADAL" clId="{D0D74AB5-AB35-443B-B0AC-94A221F32E7D}" dt="2020-07-20T21:36:36.256" v="504" actId="2711"/>
          <ac:spMkLst>
            <pc:docMk/>
            <pc:sldMk cId="1540054964" sldId="337"/>
            <ac:spMk id="102" creationId="{B44D3E08-27F2-4DF7-A5E3-499C9C3B9870}"/>
          </ac:spMkLst>
        </pc:spChg>
        <pc:grpChg chg="add mod">
          <ac:chgData name="Rossetti, Ornella" userId="31e26e81-6c1f-49da-9939-9f7df0dd8449" providerId="ADAL" clId="{D0D74AB5-AB35-443B-B0AC-94A221F32E7D}" dt="2020-07-20T21:39:03.631" v="521" actId="12788"/>
          <ac:grpSpMkLst>
            <pc:docMk/>
            <pc:sldMk cId="1540054964" sldId="337"/>
            <ac:grpSpMk id="9" creationId="{B305AA0D-C7D7-49C7-BD3D-0AD3FAB990D6}"/>
          </ac:grpSpMkLst>
        </pc:grpChg>
        <pc:grpChg chg="mod">
          <ac:chgData name="Rossetti, Ornella" userId="31e26e81-6c1f-49da-9939-9f7df0dd8449" providerId="ADAL" clId="{D0D74AB5-AB35-443B-B0AC-94A221F32E7D}" dt="2020-07-20T21:39:03.631" v="521" actId="12788"/>
          <ac:grpSpMkLst>
            <pc:docMk/>
            <pc:sldMk cId="1540054964" sldId="337"/>
            <ac:grpSpMk id="10" creationId="{B44277D5-95E4-4197-9B42-58394434F7CF}"/>
          </ac:grpSpMkLst>
        </pc:grpChg>
      </pc:sldChg>
      <pc:sldChg chg="add">
        <pc:chgData name="Rossetti, Ornella" userId="31e26e81-6c1f-49da-9939-9f7df0dd8449" providerId="ADAL" clId="{D0D74AB5-AB35-443B-B0AC-94A221F32E7D}" dt="2020-07-20T21:39:38.875" v="522"/>
        <pc:sldMkLst>
          <pc:docMk/>
          <pc:sldMk cId="311124695" sldId="338"/>
        </pc:sldMkLst>
      </pc:sldChg>
      <pc:sldChg chg="addSp delSp modSp add del ord">
        <pc:chgData name="Rossetti, Ornella" userId="31e26e81-6c1f-49da-9939-9f7df0dd8449" providerId="ADAL" clId="{D0D74AB5-AB35-443B-B0AC-94A221F32E7D}" dt="2020-07-20T22:03:52.328" v="740" actId="2696"/>
        <pc:sldMkLst>
          <pc:docMk/>
          <pc:sldMk cId="1098824284" sldId="339"/>
        </pc:sldMkLst>
        <pc:spChg chg="add mod">
          <ac:chgData name="Rossetti, Ornella" userId="31e26e81-6c1f-49da-9939-9f7df0dd8449" providerId="ADAL" clId="{D0D74AB5-AB35-443B-B0AC-94A221F32E7D}" dt="2020-07-20T21:56:05.057" v="697" actId="1076"/>
          <ac:spMkLst>
            <pc:docMk/>
            <pc:sldMk cId="1098824284" sldId="339"/>
            <ac:spMk id="2" creationId="{430E12F6-E7B6-417F-B0DF-06AF263ABBD4}"/>
          </ac:spMkLst>
        </pc:spChg>
        <pc:spChg chg="add del">
          <ac:chgData name="Rossetti, Ornella" userId="31e26e81-6c1f-49da-9939-9f7df0dd8449" providerId="ADAL" clId="{D0D74AB5-AB35-443B-B0AC-94A221F32E7D}" dt="2020-07-20T21:56:10.566" v="699" actId="478"/>
          <ac:spMkLst>
            <pc:docMk/>
            <pc:sldMk cId="1098824284" sldId="339"/>
            <ac:spMk id="3" creationId="{63C34AAF-377A-4234-897E-3816B5B96E76}"/>
          </ac:spMkLst>
        </pc:spChg>
        <pc:spChg chg="del mod">
          <ac:chgData name="Rossetti, Ornella" userId="31e26e81-6c1f-49da-9939-9f7df0dd8449" providerId="ADAL" clId="{D0D74AB5-AB35-443B-B0AC-94A221F32E7D}" dt="2020-07-20T21:52:07.382" v="654" actId="478"/>
          <ac:spMkLst>
            <pc:docMk/>
            <pc:sldMk cId="1098824284" sldId="339"/>
            <ac:spMk id="7" creationId="{7EF732BA-7A74-744A-AE0A-E3A088021797}"/>
          </ac:spMkLst>
        </pc:spChg>
        <pc:spChg chg="mod">
          <ac:chgData name="Rossetti, Ornella" userId="31e26e81-6c1f-49da-9939-9f7df0dd8449" providerId="ADAL" clId="{D0D74AB5-AB35-443B-B0AC-94A221F32E7D}" dt="2020-07-20T21:55:36.314" v="690"/>
          <ac:spMkLst>
            <pc:docMk/>
            <pc:sldMk cId="1098824284" sldId="339"/>
            <ac:spMk id="10" creationId="{D9C942CF-73D2-F54B-8557-C82B248ED401}"/>
          </ac:spMkLst>
        </pc:spChg>
        <pc:spChg chg="add del mod">
          <ac:chgData name="Rossetti, Ornella" userId="31e26e81-6c1f-49da-9939-9f7df0dd8449" providerId="ADAL" clId="{D0D74AB5-AB35-443B-B0AC-94A221F32E7D}" dt="2020-07-20T21:57:14.030" v="719" actId="12788"/>
          <ac:spMkLst>
            <pc:docMk/>
            <pc:sldMk cId="1098824284" sldId="339"/>
            <ac:spMk id="11" creationId="{F6C79CDA-483B-4BED-9B03-7835AE309D4F}"/>
          </ac:spMkLst>
        </pc:spChg>
        <pc:spChg chg="del">
          <ac:chgData name="Rossetti, Ornella" userId="31e26e81-6c1f-49da-9939-9f7df0dd8449" providerId="ADAL" clId="{D0D74AB5-AB35-443B-B0AC-94A221F32E7D}" dt="2020-07-20T21:47:27.913" v="634" actId="478"/>
          <ac:spMkLst>
            <pc:docMk/>
            <pc:sldMk cId="1098824284" sldId="339"/>
            <ac:spMk id="12" creationId="{47FFE97E-F10C-D84A-82EB-7541230E7304}"/>
          </ac:spMkLst>
        </pc:spChg>
        <pc:spChg chg="del">
          <ac:chgData name="Rossetti, Ornella" userId="31e26e81-6c1f-49da-9939-9f7df0dd8449" providerId="ADAL" clId="{D0D74AB5-AB35-443B-B0AC-94A221F32E7D}" dt="2020-07-20T21:55:59.189" v="695" actId="478"/>
          <ac:spMkLst>
            <pc:docMk/>
            <pc:sldMk cId="1098824284" sldId="339"/>
            <ac:spMk id="15" creationId="{E335F509-F8A3-4B19-9936-812F32E4C1D9}"/>
          </ac:spMkLst>
        </pc:spChg>
        <pc:graphicFrameChg chg="add mod">
          <ac:chgData name="Rossetti, Ornella" userId="31e26e81-6c1f-49da-9939-9f7df0dd8449" providerId="ADAL" clId="{D0D74AB5-AB35-443B-B0AC-94A221F32E7D}" dt="2020-07-20T21:56:01.937" v="696" actId="1076"/>
          <ac:graphicFrameMkLst>
            <pc:docMk/>
            <pc:sldMk cId="1098824284" sldId="339"/>
            <ac:graphicFrameMk id="9" creationId="{C78C23AF-9C41-4C9C-AEB4-6EF176F8C148}"/>
          </ac:graphicFrameMkLst>
        </pc:graphicFrameChg>
      </pc:sldChg>
      <pc:sldChg chg="add">
        <pc:chgData name="Rossetti, Ornella" userId="31e26e81-6c1f-49da-9939-9f7df0dd8449" providerId="ADAL" clId="{D0D74AB5-AB35-443B-B0AC-94A221F32E7D}" dt="2020-07-20T21:58:29.598" v="721"/>
        <pc:sldMkLst>
          <pc:docMk/>
          <pc:sldMk cId="2967306585" sldId="340"/>
        </pc:sldMkLst>
      </pc:sldChg>
      <pc:sldChg chg="add del">
        <pc:chgData name="Rossetti, Ornella" userId="31e26e81-6c1f-49da-9939-9f7df0dd8449" providerId="ADAL" clId="{D0D74AB5-AB35-443B-B0AC-94A221F32E7D}" dt="2020-07-20T21:47:22.102" v="633"/>
        <pc:sldMkLst>
          <pc:docMk/>
          <pc:sldMk cId="3517491702" sldId="340"/>
        </pc:sldMkLst>
      </pc:sldChg>
    </pc:docChg>
  </pc:docChgLst>
  <pc:docChgLst>
    <pc:chgData name="Rossetti, Ornella" userId="31e26e81-6c1f-49da-9939-9f7df0dd8449" providerId="ADAL" clId="{D9FF1E72-1867-4104-AFAD-D14E8AD1B59E}"/>
    <pc:docChg chg="modSld">
      <pc:chgData name="Rossetti, Ornella" userId="31e26e81-6c1f-49da-9939-9f7df0dd8449" providerId="ADAL" clId="{D9FF1E72-1867-4104-AFAD-D14E8AD1B59E}" dt="2020-07-21T12:52:42.906" v="30" actId="14100"/>
      <pc:docMkLst>
        <pc:docMk/>
      </pc:docMkLst>
      <pc:sldChg chg="addSp modSp">
        <pc:chgData name="Rossetti, Ornella" userId="31e26e81-6c1f-49da-9939-9f7df0dd8449" providerId="ADAL" clId="{D9FF1E72-1867-4104-AFAD-D14E8AD1B59E}" dt="2020-07-21T12:52:42.906" v="30" actId="14100"/>
        <pc:sldMkLst>
          <pc:docMk/>
          <pc:sldMk cId="697401754" sldId="261"/>
        </pc:sldMkLst>
        <pc:spChg chg="mod">
          <ac:chgData name="Rossetti, Ornella" userId="31e26e81-6c1f-49da-9939-9f7df0dd8449" providerId="ADAL" clId="{D9FF1E72-1867-4104-AFAD-D14E8AD1B59E}" dt="2020-07-21T12:52:42.906" v="30" actId="14100"/>
          <ac:spMkLst>
            <pc:docMk/>
            <pc:sldMk cId="697401754" sldId="261"/>
            <ac:spMk id="3" creationId="{5F793931-768E-A343-A046-4C9DF2F9B38F}"/>
          </ac:spMkLst>
        </pc:spChg>
        <pc:picChg chg="add mod">
          <ac:chgData name="Rossetti, Ornella" userId="31e26e81-6c1f-49da-9939-9f7df0dd8449" providerId="ADAL" clId="{D9FF1E72-1867-4104-AFAD-D14E8AD1B59E}" dt="2020-07-21T12:52:24.418" v="25" actId="1076"/>
          <ac:picMkLst>
            <pc:docMk/>
            <pc:sldMk cId="697401754" sldId="261"/>
            <ac:picMk id="8" creationId="{708B671F-1627-4460-8A3B-0EDF2EAA9A17}"/>
          </ac:picMkLst>
        </pc:picChg>
      </pc:sldChg>
      <pc:sldChg chg="addSp modSp">
        <pc:chgData name="Rossetti, Ornella" userId="31e26e81-6c1f-49da-9939-9f7df0dd8449" providerId="ADAL" clId="{D9FF1E72-1867-4104-AFAD-D14E8AD1B59E}" dt="2020-07-21T12:50:53.033" v="18" actId="1076"/>
        <pc:sldMkLst>
          <pc:docMk/>
          <pc:sldMk cId="3205879985" sldId="304"/>
        </pc:sldMkLst>
        <pc:picChg chg="add mod">
          <ac:chgData name="Rossetti, Ornella" userId="31e26e81-6c1f-49da-9939-9f7df0dd8449" providerId="ADAL" clId="{D9FF1E72-1867-4104-AFAD-D14E8AD1B59E}" dt="2020-07-21T12:50:53.033" v="18" actId="1076"/>
          <ac:picMkLst>
            <pc:docMk/>
            <pc:sldMk cId="3205879985" sldId="304"/>
            <ac:picMk id="11" creationId="{117F28F7-63C4-4382-93C8-ABC9C4A2494E}"/>
          </ac:picMkLst>
        </pc:picChg>
      </pc:sldChg>
      <pc:sldChg chg="addSp modSp">
        <pc:chgData name="Rossetti, Ornella" userId="31e26e81-6c1f-49da-9939-9f7df0dd8449" providerId="ADAL" clId="{D9FF1E72-1867-4104-AFAD-D14E8AD1B59E}" dt="2020-07-21T12:50:30.103" v="14" actId="553"/>
        <pc:sldMkLst>
          <pc:docMk/>
          <pc:sldMk cId="1147528663" sldId="333"/>
        </pc:sldMkLst>
        <pc:picChg chg="add mod">
          <ac:chgData name="Rossetti, Ornella" userId="31e26e81-6c1f-49da-9939-9f7df0dd8449" providerId="ADAL" clId="{D9FF1E72-1867-4104-AFAD-D14E8AD1B59E}" dt="2020-07-21T12:50:30.103" v="14" actId="553"/>
          <ac:picMkLst>
            <pc:docMk/>
            <pc:sldMk cId="1147528663" sldId="333"/>
            <ac:picMk id="10" creationId="{A1AD01D2-6C8C-4B0B-9CEB-E5A1CB2C1192}"/>
          </ac:picMkLst>
        </pc:picChg>
      </pc:sldChg>
      <pc:sldChg chg="addSp modSp">
        <pc:chgData name="Rossetti, Ornella" userId="31e26e81-6c1f-49da-9939-9f7df0dd8449" providerId="ADAL" clId="{D9FF1E72-1867-4104-AFAD-D14E8AD1B59E}" dt="2020-07-21T12:52:29.810" v="26" actId="1076"/>
        <pc:sldMkLst>
          <pc:docMk/>
          <pc:sldMk cId="1540054964" sldId="337"/>
        </pc:sldMkLst>
        <pc:spChg chg="mod">
          <ac:chgData name="Rossetti, Ornella" userId="31e26e81-6c1f-49da-9939-9f7df0dd8449" providerId="ADAL" clId="{D9FF1E72-1867-4104-AFAD-D14E8AD1B59E}" dt="2020-07-21T12:06:44.617" v="6" actId="14100"/>
          <ac:spMkLst>
            <pc:docMk/>
            <pc:sldMk cId="1540054964" sldId="337"/>
            <ac:spMk id="3" creationId="{5F793931-768E-A343-A046-4C9DF2F9B38F}"/>
          </ac:spMkLst>
        </pc:spChg>
        <pc:picChg chg="add mod">
          <ac:chgData name="Rossetti, Ornella" userId="31e26e81-6c1f-49da-9939-9f7df0dd8449" providerId="ADAL" clId="{D9FF1E72-1867-4104-AFAD-D14E8AD1B59E}" dt="2020-07-21T12:52:29.810" v="26" actId="1076"/>
          <ac:picMkLst>
            <pc:docMk/>
            <pc:sldMk cId="1540054964" sldId="337"/>
            <ac:picMk id="105" creationId="{B4E50C13-CD3E-4767-9144-CC30B1C7BEC6}"/>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6EA841-6243-8C4C-8635-1565096167CD}" type="datetimeFigureOut">
              <a:rPr lang="en-GB" smtClean="0"/>
              <a:t>12/05/2021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84E410-CE80-B840-A98C-9EA58D485AD8}" type="slidenum">
              <a:rPr lang="en-GB" smtClean="0"/>
              <a:t>‹#›</a:t>
            </a:fld>
            <a:endParaRPr lang="en-GB" dirty="0"/>
          </a:p>
        </p:txBody>
      </p:sp>
    </p:spTree>
    <p:extLst>
      <p:ext uri="{BB962C8B-B14F-4D97-AF65-F5344CB8AC3E}">
        <p14:creationId xmlns:p14="http://schemas.microsoft.com/office/powerpoint/2010/main" val="1758526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latin typeface="Fira Sans" panose="020B0503050000020004" pitchFamily="34" charset="0"/>
                <a:ea typeface="Fira Sans" panose="020B0503050000020004" pitchFamily="34" charset="0"/>
              </a:rPr>
              <a:t>Deleterious oxidative events in the skin can be detected by means of ultra-weak photon emission (UPE). In the basal state, cells emit low levels of photons. </a:t>
            </a:r>
          </a:p>
          <a:p>
            <a:pPr eaLnBrk="1" hangingPunct="1"/>
            <a:r>
              <a:rPr lang="en-GB" altLang="en-US" dirty="0">
                <a:latin typeface="Fira Sans" panose="020B0503050000020004" pitchFamily="34" charset="0"/>
                <a:ea typeface="Fira Sans" panose="020B0503050000020004" pitchFamily="34" charset="0"/>
              </a:rPr>
              <a:t>UVA-radiation increases the level of photons emitted, whereas the presence of antioxidants in the skin reduces it. Therefore, the level of photons emitted is an indication of the antioxidant status of the skin.</a:t>
            </a:r>
          </a:p>
          <a:p>
            <a:pPr eaLnBrk="1" hangingPunct="1"/>
            <a:endParaRPr lang="en-GB" altLang="en-US" dirty="0">
              <a:latin typeface="Fira Sans" panose="020B0503050000020004" pitchFamily="34" charset="0"/>
              <a:ea typeface="Fira Sans" panose="020B0503050000020004" pitchFamily="34" charset="0"/>
            </a:endParaRPr>
          </a:p>
          <a:p>
            <a:pPr eaLnBrk="1" hangingPunct="1"/>
            <a:r>
              <a:rPr lang="en-GB" altLang="en-US" dirty="0">
                <a:latin typeface="Fira Sans" panose="020B0503050000020004" pitchFamily="34" charset="0"/>
                <a:ea typeface="Fira Sans" panose="020B0503050000020004" pitchFamily="34" charset="0"/>
              </a:rPr>
              <a:t>The graph shows the protective effect of CoQ10 to UVA-induced increase of photons: The UPE was measured in 12 healthy, volunteers (mean age 49+/- 6 years), who applied twice daily for 7 days either 0.3% CoQ10 or the </a:t>
            </a:r>
            <a:r>
              <a:rPr lang="en-GB" altLang="en-US" dirty="0" err="1">
                <a:latin typeface="Fira Sans" panose="020B0503050000020004" pitchFamily="34" charset="0"/>
                <a:ea typeface="Fira Sans" panose="020B0503050000020004" pitchFamily="34" charset="0"/>
              </a:rPr>
              <a:t>vehicel</a:t>
            </a:r>
            <a:r>
              <a:rPr lang="en-GB" altLang="en-US" dirty="0">
                <a:latin typeface="Fira Sans" panose="020B0503050000020004" pitchFamily="34" charset="0"/>
                <a:ea typeface="Fira Sans" panose="020B0503050000020004" pitchFamily="34" charset="0"/>
              </a:rPr>
              <a:t> on the volar forearm. Following exposure to UVA-light (50mJ/cm2) the skin treated with COQ10 had significantly lower levels of UPE.</a:t>
            </a:r>
          </a:p>
          <a:p>
            <a:endParaRPr lang="en-GB" dirty="0"/>
          </a:p>
        </p:txBody>
      </p:sp>
      <p:sp>
        <p:nvSpPr>
          <p:cNvPr id="4" name="Slide Number Placeholder 3"/>
          <p:cNvSpPr>
            <a:spLocks noGrp="1"/>
          </p:cNvSpPr>
          <p:nvPr>
            <p:ph type="sldNum" sz="quarter" idx="5"/>
          </p:nvPr>
        </p:nvSpPr>
        <p:spPr/>
        <p:txBody>
          <a:bodyPr/>
          <a:lstStyle/>
          <a:p>
            <a:fld id="{7B84E410-CE80-B840-A98C-9EA58D485AD8}" type="slidenum">
              <a:rPr lang="en-GB" smtClean="0"/>
              <a:t>5</a:t>
            </a:fld>
            <a:endParaRPr lang="en-GB" dirty="0"/>
          </a:p>
        </p:txBody>
      </p:sp>
    </p:spTree>
    <p:extLst>
      <p:ext uri="{BB962C8B-B14F-4D97-AF65-F5344CB8AC3E}">
        <p14:creationId xmlns:p14="http://schemas.microsoft.com/office/powerpoint/2010/main" val="420251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dirty="0">
                <a:latin typeface="Fira Sans" panose="020B0503050000020004" pitchFamily="34" charset="0"/>
                <a:ea typeface="Fira Sans" panose="020B0503050000020004" pitchFamily="34" charset="0"/>
              </a:rPr>
              <a:t>A placebo-controlled study involving two groups of 24 healthy, aged volunteers proved that visible wrinkles around the eye (crow’s-feet) were significantly reduced by topical application of Coenzyme Q10. </a:t>
            </a:r>
          </a:p>
          <a:p>
            <a:pPr eaLnBrk="1" hangingPunct="1"/>
            <a:r>
              <a:rPr lang="en-GB" altLang="en-US" dirty="0">
                <a:latin typeface="Fira Sans" panose="020B0503050000020004" pitchFamily="34" charset="0"/>
                <a:ea typeface="Fira Sans" panose="020B0503050000020004" pitchFamily="34" charset="0"/>
              </a:rPr>
              <a:t>0.3% CoQ10 were once daily applied. The reduction of the wrinkle depth was measured by profilometry. Silicon replicas were taken from defined skin area around the eye and the Rt-value = max wrinkle depth was measured by means of a laser.</a:t>
            </a:r>
          </a:p>
          <a:p>
            <a:pPr eaLnBrk="1" hangingPunct="1"/>
            <a:r>
              <a:rPr lang="en-GB" altLang="en-US" dirty="0">
                <a:latin typeface="Fira Sans" panose="020B0503050000020004" pitchFamily="34" charset="0"/>
                <a:ea typeface="Fira Sans" panose="020B0503050000020004" pitchFamily="34" charset="0"/>
              </a:rPr>
              <a:t>There was a 27% reduction in the mean peak to valley depth of the skin*. </a:t>
            </a:r>
          </a:p>
          <a:p>
            <a:pPr eaLnBrk="1" hangingPunct="1"/>
            <a:endParaRPr lang="en-GB" altLang="en-US" dirty="0">
              <a:latin typeface="Fira Sans" panose="020B0503050000020004" pitchFamily="34" charset="0"/>
              <a:ea typeface="Fira Sans" panose="020B0503050000020004" pitchFamily="34" charset="0"/>
            </a:endParaRPr>
          </a:p>
          <a:p>
            <a:pPr eaLnBrk="1" hangingPunct="1"/>
            <a:r>
              <a:rPr lang="en-GB" altLang="en-US" i="1" dirty="0">
                <a:latin typeface="Fira Sans" panose="020B0503050000020004" pitchFamily="34" charset="0"/>
                <a:ea typeface="Fira Sans" panose="020B0503050000020004" pitchFamily="34" charset="0"/>
              </a:rPr>
              <a:t>(Study by Beiersdorf scientists: Blatt et al., published in: </a:t>
            </a:r>
            <a:r>
              <a:rPr lang="en-GB" altLang="en-US" i="1" dirty="0" err="1">
                <a:latin typeface="Fira Sans" panose="020B0503050000020004" pitchFamily="34" charset="0"/>
                <a:ea typeface="Fira Sans" panose="020B0503050000020004" pitchFamily="34" charset="0"/>
              </a:rPr>
              <a:t>Zeitschrift</a:t>
            </a:r>
            <a:r>
              <a:rPr lang="en-GB" altLang="en-US" i="1" dirty="0">
                <a:latin typeface="Fira Sans" panose="020B0503050000020004" pitchFamily="34" charset="0"/>
                <a:ea typeface="Fira Sans" panose="020B0503050000020004" pitchFamily="34" charset="0"/>
              </a:rPr>
              <a:t> </a:t>
            </a:r>
            <a:r>
              <a:rPr lang="en-GB" altLang="en-US" i="1" dirty="0" err="1">
                <a:latin typeface="Fira Sans" panose="020B0503050000020004" pitchFamily="34" charset="0"/>
                <a:ea typeface="Fira Sans" panose="020B0503050000020004" pitchFamily="34" charset="0"/>
              </a:rPr>
              <a:t>für</a:t>
            </a:r>
            <a:r>
              <a:rPr lang="en-GB" altLang="en-US" i="1" dirty="0">
                <a:latin typeface="Fira Sans" panose="020B0503050000020004" pitchFamily="34" charset="0"/>
                <a:ea typeface="Fira Sans" panose="020B0503050000020004" pitchFamily="34" charset="0"/>
              </a:rPr>
              <a:t> </a:t>
            </a:r>
            <a:r>
              <a:rPr lang="en-GB" altLang="en-US" i="1" dirty="0" err="1">
                <a:latin typeface="Fira Sans" panose="020B0503050000020004" pitchFamily="34" charset="0"/>
                <a:ea typeface="Fira Sans" panose="020B0503050000020004" pitchFamily="34" charset="0"/>
              </a:rPr>
              <a:t>Gerontologie</a:t>
            </a:r>
            <a:r>
              <a:rPr lang="en-GB" altLang="en-US" i="1" dirty="0">
                <a:latin typeface="Fira Sans" panose="020B0503050000020004" pitchFamily="34" charset="0"/>
                <a:ea typeface="Fira Sans" panose="020B0503050000020004" pitchFamily="34" charset="0"/>
              </a:rPr>
              <a:t> und </a:t>
            </a:r>
            <a:r>
              <a:rPr lang="en-GB" altLang="en-US" i="1" dirty="0" err="1">
                <a:latin typeface="Fira Sans" panose="020B0503050000020004" pitchFamily="34" charset="0"/>
                <a:ea typeface="Fira Sans" panose="020B0503050000020004" pitchFamily="34" charset="0"/>
              </a:rPr>
              <a:t>Geralogie</a:t>
            </a:r>
            <a:r>
              <a:rPr lang="en-GB" altLang="en-US" i="1" dirty="0">
                <a:latin typeface="Fira Sans" panose="020B0503050000020004" pitchFamily="34" charset="0"/>
                <a:ea typeface="Fira Sans" panose="020B0503050000020004" pitchFamily="34" charset="0"/>
              </a:rPr>
              <a:t> 1999 – in German; no further study details available in this paper but in the paper Hoppe et al*., </a:t>
            </a:r>
            <a:r>
              <a:rPr lang="en-GB" altLang="en-US" i="1" dirty="0" err="1">
                <a:latin typeface="Fira Sans" panose="020B0503050000020004" pitchFamily="34" charset="0"/>
                <a:ea typeface="Fira Sans" panose="020B0503050000020004" pitchFamily="34" charset="0"/>
              </a:rPr>
              <a:t>BioFactors</a:t>
            </a:r>
            <a:r>
              <a:rPr lang="en-GB" altLang="en-US" i="1" dirty="0">
                <a:latin typeface="Fira Sans" panose="020B0503050000020004" pitchFamily="34" charset="0"/>
                <a:ea typeface="Fira Sans" panose="020B0503050000020004" pitchFamily="34" charset="0"/>
              </a:rPr>
              <a:t> 9, 1999, 371-378)</a:t>
            </a:r>
          </a:p>
          <a:p>
            <a:endParaRPr lang="en-GB" dirty="0"/>
          </a:p>
        </p:txBody>
      </p:sp>
      <p:sp>
        <p:nvSpPr>
          <p:cNvPr id="4" name="Slide Number Placeholder 3"/>
          <p:cNvSpPr>
            <a:spLocks noGrp="1"/>
          </p:cNvSpPr>
          <p:nvPr>
            <p:ph type="sldNum" sz="quarter" idx="5"/>
          </p:nvPr>
        </p:nvSpPr>
        <p:spPr/>
        <p:txBody>
          <a:bodyPr/>
          <a:lstStyle/>
          <a:p>
            <a:fld id="{7B84E410-CE80-B840-A98C-9EA58D485AD8}" type="slidenum">
              <a:rPr lang="en-GB" smtClean="0"/>
              <a:t>6</a:t>
            </a:fld>
            <a:endParaRPr lang="en-GB" dirty="0"/>
          </a:p>
        </p:txBody>
      </p:sp>
    </p:spTree>
    <p:extLst>
      <p:ext uri="{BB962C8B-B14F-4D97-AF65-F5344CB8AC3E}">
        <p14:creationId xmlns:p14="http://schemas.microsoft.com/office/powerpoint/2010/main" val="502135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sz="1200" dirty="0">
                <a:latin typeface="Fira Sans" panose="020B0503050000020004" pitchFamily="34" charset="0"/>
                <a:ea typeface="Fira Sans" panose="020B0503050000020004" pitchFamily="34" charset="0"/>
              </a:rPr>
              <a:t>The data presented in this graph confirm that sebum and its lipophilic antioxidants – Coenzyme Q10 and Vitamin E – play a synergic, active role in the </a:t>
            </a:r>
            <a:r>
              <a:rPr lang="en-GB" altLang="en-US" sz="1200" dirty="0" err="1">
                <a:latin typeface="Fira Sans" panose="020B0503050000020004" pitchFamily="34" charset="0"/>
                <a:ea typeface="Fira Sans" panose="020B0503050000020004" pitchFamily="34" charset="0"/>
              </a:rPr>
              <a:t>defense</a:t>
            </a:r>
            <a:r>
              <a:rPr lang="en-GB" altLang="en-US" sz="1200" dirty="0">
                <a:latin typeface="Fira Sans" panose="020B0503050000020004" pitchFamily="34" charset="0"/>
                <a:ea typeface="Fira Sans" panose="020B0503050000020004" pitchFamily="34" charset="0"/>
              </a:rPr>
              <a:t> of the outer skin.</a:t>
            </a:r>
          </a:p>
          <a:p>
            <a:pPr eaLnBrk="1" hangingPunct="1"/>
            <a:endParaRPr lang="en-GB" altLang="en-US" sz="1200" dirty="0">
              <a:latin typeface="Fira Sans" panose="020B0503050000020004" pitchFamily="34" charset="0"/>
              <a:ea typeface="Fira Sans" panose="020B0503050000020004" pitchFamily="34" charset="0"/>
            </a:endParaRPr>
          </a:p>
          <a:p>
            <a:pPr eaLnBrk="1" hangingPunct="1"/>
            <a:r>
              <a:rPr lang="en-GB" altLang="en-US" sz="1200" dirty="0">
                <a:latin typeface="Fira Sans" panose="020B0503050000020004" pitchFamily="34" charset="0"/>
                <a:ea typeface="Fira Sans" panose="020B0503050000020004" pitchFamily="34" charset="0"/>
              </a:rPr>
              <a:t>Skin surface lipids (mixture of sebum and lipids originating from corneocytes) were collected from healthy volunteers. Coenzyme Q10 and Vitamin E were determined as the only antioxidants present in skin surface lipids.</a:t>
            </a:r>
          </a:p>
          <a:p>
            <a:pPr eaLnBrk="1" hangingPunct="1"/>
            <a:endParaRPr lang="en-GB" altLang="en-US" sz="1200" dirty="0">
              <a:latin typeface="Fira Sans" panose="020B0503050000020004" pitchFamily="34" charset="0"/>
              <a:ea typeface="Fira Sans" panose="020B0503050000020004" pitchFamily="34" charset="0"/>
            </a:endParaRPr>
          </a:p>
          <a:p>
            <a:pPr eaLnBrk="1" hangingPunct="1"/>
            <a:r>
              <a:rPr lang="en-GB" altLang="en-US" sz="1200" dirty="0">
                <a:latin typeface="Fira Sans" panose="020B0503050000020004" pitchFamily="34" charset="0"/>
                <a:ea typeface="Fira Sans" panose="020B0503050000020004" pitchFamily="34" charset="0"/>
              </a:rPr>
              <a:t>Irradiation of the skin surface lipids with increasing amounts of UV light led to an almost complete depletion of CoQ10 and Vitamin E, whereas squalene was only marginally decreased i.e. oxidized.</a:t>
            </a:r>
          </a:p>
          <a:p>
            <a:pPr eaLnBrk="1" hangingPunct="1"/>
            <a:endParaRPr lang="en-GB" altLang="en-US" sz="1200" dirty="0">
              <a:latin typeface="Fira Sans" panose="020B0503050000020004" pitchFamily="34" charset="0"/>
              <a:ea typeface="Fira Sans" panose="020B0503050000020004" pitchFamily="34" charset="0"/>
            </a:endParaRPr>
          </a:p>
          <a:p>
            <a:pPr eaLnBrk="1" hangingPunct="1"/>
            <a:r>
              <a:rPr lang="en-GB" altLang="en-US" sz="1200" dirty="0">
                <a:latin typeface="Fira Sans" panose="020B0503050000020004" pitchFamily="34" charset="0"/>
                <a:ea typeface="Fira Sans" panose="020B0503050000020004" pitchFamily="34" charset="0"/>
              </a:rPr>
              <a:t>The protective effect of CoQ10 and </a:t>
            </a:r>
            <a:r>
              <a:rPr lang="en-GB" altLang="en-US" sz="1200" dirty="0" err="1">
                <a:latin typeface="Fira Sans" panose="020B0503050000020004" pitchFamily="34" charset="0"/>
                <a:ea typeface="Fira Sans" panose="020B0503050000020004" pitchFamily="34" charset="0"/>
              </a:rPr>
              <a:t>Vitamine</a:t>
            </a:r>
            <a:r>
              <a:rPr lang="en-GB" altLang="en-US" sz="1200" dirty="0">
                <a:latin typeface="Fira Sans" panose="020B0503050000020004" pitchFamily="34" charset="0"/>
                <a:ea typeface="Fira Sans" panose="020B0503050000020004" pitchFamily="34" charset="0"/>
              </a:rPr>
              <a:t> E on squalene becomes obvious when isolated squalene is exposed to UV-irradiation. It is almost completely </a:t>
            </a:r>
            <a:r>
              <a:rPr lang="en-GB" altLang="en-US" sz="1200" dirty="0" err="1">
                <a:latin typeface="Fira Sans" panose="020B0503050000020004" pitchFamily="34" charset="0"/>
                <a:ea typeface="Fira Sans" panose="020B0503050000020004" pitchFamily="34" charset="0"/>
              </a:rPr>
              <a:t>peroxidized</a:t>
            </a:r>
            <a:r>
              <a:rPr lang="en-GB" altLang="en-US" sz="1200" dirty="0">
                <a:latin typeface="Fira Sans" panose="020B0503050000020004" pitchFamily="34" charset="0"/>
                <a:ea typeface="Fira Sans" panose="020B0503050000020004" pitchFamily="34" charset="0"/>
              </a:rPr>
              <a:t>.</a:t>
            </a:r>
          </a:p>
          <a:p>
            <a:pPr eaLnBrk="1" hangingPunct="1"/>
            <a:endParaRPr lang="en-GB" altLang="en-US" sz="1200" dirty="0">
              <a:latin typeface="Fira Sans" panose="020B0503050000020004" pitchFamily="34" charset="0"/>
              <a:ea typeface="Fira Sans" panose="020B0503050000020004" pitchFamily="34" charset="0"/>
            </a:endParaRPr>
          </a:p>
          <a:p>
            <a:pPr eaLnBrk="1" hangingPunct="1"/>
            <a:r>
              <a:rPr lang="en-GB" altLang="en-US" sz="1200" dirty="0">
                <a:latin typeface="Fira Sans" panose="020B0503050000020004" pitchFamily="34" charset="0"/>
                <a:ea typeface="Fira Sans" panose="020B0503050000020004" pitchFamily="34" charset="0"/>
              </a:rPr>
              <a:t>Topical application of CoQ10 and Vitamin E acetate helps to balance the endogenous antioxidant level and to protect of peroxidation. This is important mainly for young and older skin, which have are known to have a significantly decreased Vitamin E and CoQ10 content compared to people in their thirties.</a:t>
            </a:r>
          </a:p>
          <a:p>
            <a:pPr eaLnBrk="1" hangingPunct="1"/>
            <a:endParaRPr lang="en-GB" altLang="en-US" sz="1200" dirty="0">
              <a:latin typeface="Fira Sans" panose="020B0503050000020004" pitchFamily="34" charset="0"/>
              <a:ea typeface="Fira Sans" panose="020B0503050000020004" pitchFamily="34" charset="0"/>
            </a:endParaRPr>
          </a:p>
          <a:p>
            <a:pPr eaLnBrk="1" hangingPunct="1"/>
            <a:r>
              <a:rPr lang="en-GB" altLang="en-US" sz="1200" dirty="0">
                <a:latin typeface="Fira Sans" panose="020B0503050000020004" pitchFamily="34" charset="0"/>
                <a:ea typeface="Fira Sans" panose="020B0503050000020004" pitchFamily="34" charset="0"/>
              </a:rPr>
              <a:t>Lit: </a:t>
            </a:r>
            <a:r>
              <a:rPr lang="en-GB" altLang="en-US" sz="1200" dirty="0" err="1">
                <a:latin typeface="Fira Sans" panose="020B0503050000020004" pitchFamily="34" charset="0"/>
                <a:ea typeface="Fira Sans" panose="020B0503050000020004" pitchFamily="34" charset="0"/>
              </a:rPr>
              <a:t>Passi</a:t>
            </a:r>
            <a:r>
              <a:rPr lang="en-GB" altLang="en-US" sz="1200" dirty="0">
                <a:latin typeface="Fira Sans" panose="020B0503050000020004" pitchFamily="34" charset="0"/>
                <a:ea typeface="Fira Sans" panose="020B0503050000020004" pitchFamily="34" charset="0"/>
              </a:rPr>
              <a:t> et al.: Lipophilic antioxidants in human sebum and aging. Free Radical Research, 36, 471-477 (2002)</a:t>
            </a:r>
          </a:p>
          <a:p>
            <a:endParaRPr lang="en-GB" dirty="0"/>
          </a:p>
        </p:txBody>
      </p:sp>
      <p:sp>
        <p:nvSpPr>
          <p:cNvPr id="4" name="Slide Number Placeholder 3"/>
          <p:cNvSpPr>
            <a:spLocks noGrp="1"/>
          </p:cNvSpPr>
          <p:nvPr>
            <p:ph type="sldNum" sz="quarter" idx="5"/>
          </p:nvPr>
        </p:nvSpPr>
        <p:spPr/>
        <p:txBody>
          <a:bodyPr/>
          <a:lstStyle/>
          <a:p>
            <a:fld id="{7B84E410-CE80-B840-A98C-9EA58D485AD8}" type="slidenum">
              <a:rPr lang="en-GB" smtClean="0"/>
              <a:t>10</a:t>
            </a:fld>
            <a:endParaRPr lang="en-GB" dirty="0"/>
          </a:p>
        </p:txBody>
      </p:sp>
    </p:spTree>
    <p:extLst>
      <p:ext uri="{BB962C8B-B14F-4D97-AF65-F5344CB8AC3E}">
        <p14:creationId xmlns:p14="http://schemas.microsoft.com/office/powerpoint/2010/main" val="3018821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US" b="1" dirty="0">
                <a:latin typeface="Fira Sans" panose="020B0503050000020004" pitchFamily="34" charset="0"/>
                <a:ea typeface="Fira Sans" panose="020B0503050000020004" pitchFamily="34" charset="0"/>
              </a:rPr>
              <a:t>ALL-Q</a:t>
            </a:r>
            <a:r>
              <a:rPr lang="en-GB" altLang="en-US" b="1" dirty="0">
                <a:latin typeface="Fira Sans" panose="020B0503050000020004" pitchFamily="34" charset="0"/>
                <a:ea typeface="Fira Sans" panose="020B0503050000020004" pitchFamily="34" charset="0"/>
                <a:cs typeface="Arial" panose="020B0604020202020204" pitchFamily="34" charset="0"/>
              </a:rPr>
              <a:t>™</a:t>
            </a:r>
            <a:r>
              <a:rPr lang="en-GB" altLang="en-US" b="1" dirty="0">
                <a:latin typeface="Fira Sans" panose="020B0503050000020004" pitchFamily="34" charset="0"/>
                <a:ea typeface="Fira Sans" panose="020B0503050000020004" pitchFamily="34" charset="0"/>
              </a:rPr>
              <a:t> plus is a powerful antioxidant active ingredient to protect against damage from UV radiation.</a:t>
            </a:r>
          </a:p>
          <a:p>
            <a:pPr eaLnBrk="1" hangingPunct="1"/>
            <a:r>
              <a:rPr lang="en-GB" altLang="en-US" dirty="0">
                <a:latin typeface="Fira Sans" panose="020B0503050000020004" pitchFamily="34" charset="0"/>
                <a:ea typeface="Fira Sans" panose="020B0503050000020004" pitchFamily="34" charset="0"/>
              </a:rPr>
              <a:t>Our placebo-controlled study proves that ALL-Q</a:t>
            </a:r>
            <a:r>
              <a:rPr lang="en-GB" altLang="en-US" dirty="0">
                <a:latin typeface="Fira Sans" panose="020B0503050000020004" pitchFamily="34" charset="0"/>
                <a:ea typeface="Fira Sans" panose="020B0503050000020004" pitchFamily="34" charset="0"/>
                <a:cs typeface="Arial" panose="020B0604020202020204" pitchFamily="34" charset="0"/>
              </a:rPr>
              <a:t>™</a:t>
            </a:r>
            <a:r>
              <a:rPr lang="en-GB" altLang="en-US" dirty="0">
                <a:latin typeface="Fira Sans" panose="020B0503050000020004" pitchFamily="34" charset="0"/>
                <a:ea typeface="Fira Sans" panose="020B0503050000020004" pitchFamily="34" charset="0"/>
              </a:rPr>
              <a:t> plus significantly prevents UVA-induced sebum peroxidation.</a:t>
            </a:r>
          </a:p>
          <a:p>
            <a:pPr eaLnBrk="1" hangingPunct="1"/>
            <a:r>
              <a:rPr lang="en-GB" altLang="en-US" sz="1000" dirty="0">
                <a:latin typeface="Fira Sans" panose="020B0503050000020004" pitchFamily="34" charset="0"/>
                <a:ea typeface="Fira Sans" panose="020B0503050000020004" pitchFamily="34" charset="0"/>
              </a:rPr>
              <a:t>20 healthy volunteers (37 – 65 years) were treated once daily for seven days with the tests products, which were applied on the inner forearm. The forearm was then irradiated with UVA light (10J/cm2) and the peroxides formed were quantitatively determined.</a:t>
            </a:r>
            <a:endParaRPr lang="en-GB" altLang="en-US" dirty="0">
              <a:latin typeface="Fira Sans" panose="020B0503050000020004" pitchFamily="34" charset="0"/>
              <a:ea typeface="Fira Sans" panose="020B0503050000020004" pitchFamily="34" charset="0"/>
            </a:endParaRPr>
          </a:p>
          <a:p>
            <a:pPr eaLnBrk="1" hangingPunct="1"/>
            <a:r>
              <a:rPr lang="en-GB" altLang="en-US" dirty="0">
                <a:latin typeface="Fira Sans" panose="020B0503050000020004" pitchFamily="34" charset="0"/>
                <a:ea typeface="Fira Sans" panose="020B0503050000020004" pitchFamily="34" charset="0"/>
              </a:rPr>
              <a:t>On a pure active level, 2% ALL-Q</a:t>
            </a:r>
            <a:r>
              <a:rPr lang="en-GB" altLang="en-US" dirty="0">
                <a:latin typeface="Fira Sans" panose="020B0503050000020004" pitchFamily="34" charset="0"/>
                <a:ea typeface="Fira Sans" panose="020B0503050000020004" pitchFamily="34" charset="0"/>
                <a:cs typeface="Arial" panose="020B0604020202020204" pitchFamily="34" charset="0"/>
              </a:rPr>
              <a:t>™</a:t>
            </a:r>
            <a:r>
              <a:rPr lang="en-GB" altLang="en-US" dirty="0">
                <a:latin typeface="Fira Sans" panose="020B0503050000020004" pitchFamily="34" charset="0"/>
                <a:ea typeface="Fira Sans" panose="020B0503050000020004" pitchFamily="34" charset="0"/>
              </a:rPr>
              <a:t> plus corresponds to 0.4% Vitamin E acetate and 0.15% Coenzyme Q10. </a:t>
            </a:r>
          </a:p>
          <a:p>
            <a:endParaRPr lang="en-GB" dirty="0"/>
          </a:p>
        </p:txBody>
      </p:sp>
      <p:sp>
        <p:nvSpPr>
          <p:cNvPr id="4" name="Slide Number Placeholder 3"/>
          <p:cNvSpPr>
            <a:spLocks noGrp="1"/>
          </p:cNvSpPr>
          <p:nvPr>
            <p:ph type="sldNum" sz="quarter" idx="5"/>
          </p:nvPr>
        </p:nvSpPr>
        <p:spPr/>
        <p:txBody>
          <a:bodyPr/>
          <a:lstStyle/>
          <a:p>
            <a:fld id="{7B84E410-CE80-B840-A98C-9EA58D485AD8}" type="slidenum">
              <a:rPr lang="en-GB" smtClean="0"/>
              <a:t>11</a:t>
            </a:fld>
            <a:endParaRPr lang="en-GB" dirty="0"/>
          </a:p>
        </p:txBody>
      </p:sp>
    </p:spTree>
    <p:extLst>
      <p:ext uri="{BB962C8B-B14F-4D97-AF65-F5344CB8AC3E}">
        <p14:creationId xmlns:p14="http://schemas.microsoft.com/office/powerpoint/2010/main" val="2593233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B84E410-CE80-B840-A98C-9EA58D485AD8}" type="slidenum">
              <a:rPr lang="en-GB" smtClean="0"/>
              <a:t>12</a:t>
            </a:fld>
            <a:endParaRPr lang="en-GB" dirty="0"/>
          </a:p>
        </p:txBody>
      </p:sp>
    </p:spTree>
    <p:extLst>
      <p:ext uri="{BB962C8B-B14F-4D97-AF65-F5344CB8AC3E}">
        <p14:creationId xmlns:p14="http://schemas.microsoft.com/office/powerpoint/2010/main" val="1820925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2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7.jpe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SM_PCA_divider-slide">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F10A12F5-7B5F-2C4E-9669-2E7B08EE5700}"/>
              </a:ext>
            </a:extLst>
          </p:cNvPr>
          <p:cNvSpPr>
            <a:spLocks noGrp="1" noChangeAspect="1"/>
          </p:cNvSpPr>
          <p:nvPr>
            <p:ph type="pic" sz="quarter" idx="17" hasCustomPrompt="1"/>
          </p:nvPr>
        </p:nvSpPr>
        <p:spPr bwMode="auto">
          <a:xfrm>
            <a:off x="1696826" y="-1"/>
            <a:ext cx="10498281" cy="6607673"/>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2650614 w 9144000"/>
              <a:gd name="connsiteY55" fmla="*/ 3025268 h 5148263"/>
              <a:gd name="connsiteX56" fmla="*/ 0 w 9144000"/>
              <a:gd name="connsiteY56"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9144000 w 9144000"/>
              <a:gd name="connsiteY52" fmla="*/ 5148262 h 5148263"/>
              <a:gd name="connsiteX53" fmla="*/ 9144000 w 9144000"/>
              <a:gd name="connsiteY53" fmla="*/ 5148263 h 5148263"/>
              <a:gd name="connsiteX54" fmla="*/ 0 w 9144000"/>
              <a:gd name="connsiteY54"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9144000 w 9144000"/>
              <a:gd name="connsiteY51" fmla="*/ 5148262 h 5148263"/>
              <a:gd name="connsiteX52" fmla="*/ 9144000 w 9144000"/>
              <a:gd name="connsiteY52" fmla="*/ 5148263 h 5148263"/>
              <a:gd name="connsiteX53" fmla="*/ 0 w 9144000"/>
              <a:gd name="connsiteY53"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9144000 w 9144000"/>
              <a:gd name="connsiteY50" fmla="*/ 5148262 h 5148263"/>
              <a:gd name="connsiteX51" fmla="*/ 9144000 w 9144000"/>
              <a:gd name="connsiteY51" fmla="*/ 5148263 h 5148263"/>
              <a:gd name="connsiteX52" fmla="*/ 0 w 9144000"/>
              <a:gd name="connsiteY52" fmla="*/ 0 h 5148263"/>
              <a:gd name="connsiteX0" fmla="*/ 0 w 9144000"/>
              <a:gd name="connsiteY0" fmla="*/ 0 h 5148262"/>
              <a:gd name="connsiteX1" fmla="*/ 9144000 w 9144000"/>
              <a:gd name="connsiteY1" fmla="*/ 0 h 5148262"/>
              <a:gd name="connsiteX2" fmla="*/ 9144000 w 9144000"/>
              <a:gd name="connsiteY2" fmla="*/ 4460151 h 5148262"/>
              <a:gd name="connsiteX3" fmla="*/ 9105252 w 9144000"/>
              <a:gd name="connsiteY3" fmla="*/ 4467347 h 5148262"/>
              <a:gd name="connsiteX4" fmla="*/ 9052415 w 9144000"/>
              <a:gd name="connsiteY4" fmla="*/ 4476342 h 5148262"/>
              <a:gd name="connsiteX5" fmla="*/ 8974920 w 9144000"/>
              <a:gd name="connsiteY5" fmla="*/ 4490734 h 5148262"/>
              <a:gd name="connsiteX6" fmla="*/ 8872767 w 9144000"/>
              <a:gd name="connsiteY6" fmla="*/ 4512322 h 5148262"/>
              <a:gd name="connsiteX7" fmla="*/ 8744196 w 9144000"/>
              <a:gd name="connsiteY7" fmla="*/ 4541105 h 5148262"/>
              <a:gd name="connsiteX8" fmla="*/ 8585684 w 9144000"/>
              <a:gd name="connsiteY8" fmla="*/ 4578884 h 5148262"/>
              <a:gd name="connsiteX9" fmla="*/ 8395468 w 9144000"/>
              <a:gd name="connsiteY9" fmla="*/ 4625658 h 5148262"/>
              <a:gd name="connsiteX10" fmla="*/ 8390185 w 9144000"/>
              <a:gd name="connsiteY10" fmla="*/ 4611266 h 5148262"/>
              <a:gd name="connsiteX11" fmla="*/ 8383140 w 9144000"/>
              <a:gd name="connsiteY11" fmla="*/ 4596874 h 5148262"/>
              <a:gd name="connsiteX12" fmla="*/ 8376095 w 9144000"/>
              <a:gd name="connsiteY12" fmla="*/ 4586080 h 5148262"/>
              <a:gd name="connsiteX13" fmla="*/ 8367289 w 9144000"/>
              <a:gd name="connsiteY13" fmla="*/ 4577085 h 5148262"/>
              <a:gd name="connsiteX14" fmla="*/ 8344392 w 9144000"/>
              <a:gd name="connsiteY14" fmla="*/ 4584281 h 5148262"/>
              <a:gd name="connsiteX15" fmla="*/ 8333825 w 9144000"/>
              <a:gd name="connsiteY15" fmla="*/ 4589678 h 5148262"/>
              <a:gd name="connsiteX16" fmla="*/ 8325019 w 9144000"/>
              <a:gd name="connsiteY16" fmla="*/ 4595075 h 5148262"/>
              <a:gd name="connsiteX17" fmla="*/ 8317974 w 9144000"/>
              <a:gd name="connsiteY17" fmla="*/ 4602271 h 5148262"/>
              <a:gd name="connsiteX18" fmla="*/ 8310929 w 9144000"/>
              <a:gd name="connsiteY18" fmla="*/ 4609467 h 5148262"/>
              <a:gd name="connsiteX19" fmla="*/ 8305645 w 9144000"/>
              <a:gd name="connsiteY19" fmla="*/ 4618462 h 5148262"/>
              <a:gd name="connsiteX20" fmla="*/ 8302122 w 9144000"/>
              <a:gd name="connsiteY20" fmla="*/ 4627457 h 5148262"/>
              <a:gd name="connsiteX21" fmla="*/ 8284510 w 9144000"/>
              <a:gd name="connsiteY21" fmla="*/ 4609467 h 5148262"/>
              <a:gd name="connsiteX22" fmla="*/ 8265136 w 9144000"/>
              <a:gd name="connsiteY22" fmla="*/ 4593276 h 5148262"/>
              <a:gd name="connsiteX23" fmla="*/ 8242240 w 9144000"/>
              <a:gd name="connsiteY23" fmla="*/ 4580683 h 5148262"/>
              <a:gd name="connsiteX24" fmla="*/ 8229911 w 9144000"/>
              <a:gd name="connsiteY24" fmla="*/ 4575286 h 5148262"/>
              <a:gd name="connsiteX25" fmla="*/ 8217582 w 9144000"/>
              <a:gd name="connsiteY25" fmla="*/ 4571688 h 5148262"/>
              <a:gd name="connsiteX26" fmla="*/ 8199970 w 9144000"/>
              <a:gd name="connsiteY26" fmla="*/ 4568090 h 5148262"/>
              <a:gd name="connsiteX27" fmla="*/ 8184118 w 9144000"/>
              <a:gd name="connsiteY27" fmla="*/ 4564492 h 5148262"/>
              <a:gd name="connsiteX28" fmla="*/ 8168267 w 9144000"/>
              <a:gd name="connsiteY28" fmla="*/ 4562693 h 5148262"/>
              <a:gd name="connsiteX29" fmla="*/ 8152416 w 9144000"/>
              <a:gd name="connsiteY29" fmla="*/ 4562693 h 5148262"/>
              <a:gd name="connsiteX30" fmla="*/ 8136565 w 9144000"/>
              <a:gd name="connsiteY30" fmla="*/ 4564492 h 5148262"/>
              <a:gd name="connsiteX31" fmla="*/ 8122475 w 9144000"/>
              <a:gd name="connsiteY31" fmla="*/ 4566291 h 5148262"/>
              <a:gd name="connsiteX32" fmla="*/ 8108385 w 9144000"/>
              <a:gd name="connsiteY32" fmla="*/ 4569889 h 5148262"/>
              <a:gd name="connsiteX33" fmla="*/ 8094295 w 9144000"/>
              <a:gd name="connsiteY33" fmla="*/ 4573487 h 5148262"/>
              <a:gd name="connsiteX34" fmla="*/ 8080205 w 9144000"/>
              <a:gd name="connsiteY34" fmla="*/ 4578884 h 5148262"/>
              <a:gd name="connsiteX35" fmla="*/ 8067876 w 9144000"/>
              <a:gd name="connsiteY35" fmla="*/ 4584281 h 5148262"/>
              <a:gd name="connsiteX36" fmla="*/ 8044980 w 9144000"/>
              <a:gd name="connsiteY36" fmla="*/ 4598673 h 5148262"/>
              <a:gd name="connsiteX37" fmla="*/ 8025606 w 9144000"/>
              <a:gd name="connsiteY37" fmla="*/ 4616663 h 5148262"/>
              <a:gd name="connsiteX38" fmla="*/ 8007993 w 9144000"/>
              <a:gd name="connsiteY38" fmla="*/ 4636452 h 5148262"/>
              <a:gd name="connsiteX39" fmla="*/ 8011516 w 9144000"/>
              <a:gd name="connsiteY39" fmla="*/ 4641849 h 5148262"/>
              <a:gd name="connsiteX40" fmla="*/ 8020322 w 9144000"/>
              <a:gd name="connsiteY40" fmla="*/ 4650843 h 5148262"/>
              <a:gd name="connsiteX41" fmla="*/ 8027367 w 9144000"/>
              <a:gd name="connsiteY41" fmla="*/ 4658039 h 5148262"/>
              <a:gd name="connsiteX42" fmla="*/ 8036173 w 9144000"/>
              <a:gd name="connsiteY42" fmla="*/ 4663436 h 5148262"/>
              <a:gd name="connsiteX43" fmla="*/ 8046741 w 9144000"/>
              <a:gd name="connsiteY43" fmla="*/ 4670632 h 5148262"/>
              <a:gd name="connsiteX44" fmla="*/ 8059070 w 9144000"/>
              <a:gd name="connsiteY44" fmla="*/ 4676029 h 5148262"/>
              <a:gd name="connsiteX45" fmla="*/ 8050263 w 9144000"/>
              <a:gd name="connsiteY45" fmla="*/ 4685024 h 5148262"/>
              <a:gd name="connsiteX46" fmla="*/ 8043218 w 9144000"/>
              <a:gd name="connsiteY46" fmla="*/ 4697617 h 5148262"/>
              <a:gd name="connsiteX47" fmla="*/ 8036173 w 9144000"/>
              <a:gd name="connsiteY47" fmla="*/ 4708411 h 5148262"/>
              <a:gd name="connsiteX48" fmla="*/ 8030890 w 9144000"/>
              <a:gd name="connsiteY48" fmla="*/ 4721004 h 5148262"/>
              <a:gd name="connsiteX49" fmla="*/ 7727955 w 9144000"/>
              <a:gd name="connsiteY49" fmla="*/ 4804656 h 5148262"/>
              <a:gd name="connsiteX50" fmla="*/ 9144000 w 9144000"/>
              <a:gd name="connsiteY50" fmla="*/ 5148262 h 5148262"/>
              <a:gd name="connsiteX51" fmla="*/ 0 w 9144000"/>
              <a:gd name="connsiteY51" fmla="*/ 0 h 5148262"/>
              <a:gd name="connsiteX0" fmla="*/ 0 w 9144000"/>
              <a:gd name="connsiteY0" fmla="*/ 0 h 4804656"/>
              <a:gd name="connsiteX1" fmla="*/ 9144000 w 9144000"/>
              <a:gd name="connsiteY1" fmla="*/ 0 h 4804656"/>
              <a:gd name="connsiteX2" fmla="*/ 9144000 w 9144000"/>
              <a:gd name="connsiteY2" fmla="*/ 4460151 h 4804656"/>
              <a:gd name="connsiteX3" fmla="*/ 9105252 w 9144000"/>
              <a:gd name="connsiteY3" fmla="*/ 4467347 h 4804656"/>
              <a:gd name="connsiteX4" fmla="*/ 9052415 w 9144000"/>
              <a:gd name="connsiteY4" fmla="*/ 4476342 h 4804656"/>
              <a:gd name="connsiteX5" fmla="*/ 8974920 w 9144000"/>
              <a:gd name="connsiteY5" fmla="*/ 4490734 h 4804656"/>
              <a:gd name="connsiteX6" fmla="*/ 8872767 w 9144000"/>
              <a:gd name="connsiteY6" fmla="*/ 4512322 h 4804656"/>
              <a:gd name="connsiteX7" fmla="*/ 8744196 w 9144000"/>
              <a:gd name="connsiteY7" fmla="*/ 4541105 h 4804656"/>
              <a:gd name="connsiteX8" fmla="*/ 8585684 w 9144000"/>
              <a:gd name="connsiteY8" fmla="*/ 4578884 h 4804656"/>
              <a:gd name="connsiteX9" fmla="*/ 8395468 w 9144000"/>
              <a:gd name="connsiteY9" fmla="*/ 4625658 h 4804656"/>
              <a:gd name="connsiteX10" fmla="*/ 8390185 w 9144000"/>
              <a:gd name="connsiteY10" fmla="*/ 4611266 h 4804656"/>
              <a:gd name="connsiteX11" fmla="*/ 8383140 w 9144000"/>
              <a:gd name="connsiteY11" fmla="*/ 4596874 h 4804656"/>
              <a:gd name="connsiteX12" fmla="*/ 8376095 w 9144000"/>
              <a:gd name="connsiteY12" fmla="*/ 4586080 h 4804656"/>
              <a:gd name="connsiteX13" fmla="*/ 8367289 w 9144000"/>
              <a:gd name="connsiteY13" fmla="*/ 4577085 h 4804656"/>
              <a:gd name="connsiteX14" fmla="*/ 8344392 w 9144000"/>
              <a:gd name="connsiteY14" fmla="*/ 4584281 h 4804656"/>
              <a:gd name="connsiteX15" fmla="*/ 8333825 w 9144000"/>
              <a:gd name="connsiteY15" fmla="*/ 4589678 h 4804656"/>
              <a:gd name="connsiteX16" fmla="*/ 8325019 w 9144000"/>
              <a:gd name="connsiteY16" fmla="*/ 4595075 h 4804656"/>
              <a:gd name="connsiteX17" fmla="*/ 8317974 w 9144000"/>
              <a:gd name="connsiteY17" fmla="*/ 4602271 h 4804656"/>
              <a:gd name="connsiteX18" fmla="*/ 8310929 w 9144000"/>
              <a:gd name="connsiteY18" fmla="*/ 4609467 h 4804656"/>
              <a:gd name="connsiteX19" fmla="*/ 8305645 w 9144000"/>
              <a:gd name="connsiteY19" fmla="*/ 4618462 h 4804656"/>
              <a:gd name="connsiteX20" fmla="*/ 8302122 w 9144000"/>
              <a:gd name="connsiteY20" fmla="*/ 4627457 h 4804656"/>
              <a:gd name="connsiteX21" fmla="*/ 8284510 w 9144000"/>
              <a:gd name="connsiteY21" fmla="*/ 4609467 h 4804656"/>
              <a:gd name="connsiteX22" fmla="*/ 8265136 w 9144000"/>
              <a:gd name="connsiteY22" fmla="*/ 4593276 h 4804656"/>
              <a:gd name="connsiteX23" fmla="*/ 8242240 w 9144000"/>
              <a:gd name="connsiteY23" fmla="*/ 4580683 h 4804656"/>
              <a:gd name="connsiteX24" fmla="*/ 8229911 w 9144000"/>
              <a:gd name="connsiteY24" fmla="*/ 4575286 h 4804656"/>
              <a:gd name="connsiteX25" fmla="*/ 8217582 w 9144000"/>
              <a:gd name="connsiteY25" fmla="*/ 4571688 h 4804656"/>
              <a:gd name="connsiteX26" fmla="*/ 8199970 w 9144000"/>
              <a:gd name="connsiteY26" fmla="*/ 4568090 h 4804656"/>
              <a:gd name="connsiteX27" fmla="*/ 8184118 w 9144000"/>
              <a:gd name="connsiteY27" fmla="*/ 4564492 h 4804656"/>
              <a:gd name="connsiteX28" fmla="*/ 8168267 w 9144000"/>
              <a:gd name="connsiteY28" fmla="*/ 4562693 h 4804656"/>
              <a:gd name="connsiteX29" fmla="*/ 8152416 w 9144000"/>
              <a:gd name="connsiteY29" fmla="*/ 4562693 h 4804656"/>
              <a:gd name="connsiteX30" fmla="*/ 8136565 w 9144000"/>
              <a:gd name="connsiteY30" fmla="*/ 4564492 h 4804656"/>
              <a:gd name="connsiteX31" fmla="*/ 8122475 w 9144000"/>
              <a:gd name="connsiteY31" fmla="*/ 4566291 h 4804656"/>
              <a:gd name="connsiteX32" fmla="*/ 8108385 w 9144000"/>
              <a:gd name="connsiteY32" fmla="*/ 4569889 h 4804656"/>
              <a:gd name="connsiteX33" fmla="*/ 8094295 w 9144000"/>
              <a:gd name="connsiteY33" fmla="*/ 4573487 h 4804656"/>
              <a:gd name="connsiteX34" fmla="*/ 8080205 w 9144000"/>
              <a:gd name="connsiteY34" fmla="*/ 4578884 h 4804656"/>
              <a:gd name="connsiteX35" fmla="*/ 8067876 w 9144000"/>
              <a:gd name="connsiteY35" fmla="*/ 4584281 h 4804656"/>
              <a:gd name="connsiteX36" fmla="*/ 8044980 w 9144000"/>
              <a:gd name="connsiteY36" fmla="*/ 4598673 h 4804656"/>
              <a:gd name="connsiteX37" fmla="*/ 8025606 w 9144000"/>
              <a:gd name="connsiteY37" fmla="*/ 4616663 h 4804656"/>
              <a:gd name="connsiteX38" fmla="*/ 8007993 w 9144000"/>
              <a:gd name="connsiteY38" fmla="*/ 4636452 h 4804656"/>
              <a:gd name="connsiteX39" fmla="*/ 8011516 w 9144000"/>
              <a:gd name="connsiteY39" fmla="*/ 4641849 h 4804656"/>
              <a:gd name="connsiteX40" fmla="*/ 8020322 w 9144000"/>
              <a:gd name="connsiteY40" fmla="*/ 4650843 h 4804656"/>
              <a:gd name="connsiteX41" fmla="*/ 8027367 w 9144000"/>
              <a:gd name="connsiteY41" fmla="*/ 4658039 h 4804656"/>
              <a:gd name="connsiteX42" fmla="*/ 8036173 w 9144000"/>
              <a:gd name="connsiteY42" fmla="*/ 4663436 h 4804656"/>
              <a:gd name="connsiteX43" fmla="*/ 8046741 w 9144000"/>
              <a:gd name="connsiteY43" fmla="*/ 4670632 h 4804656"/>
              <a:gd name="connsiteX44" fmla="*/ 8059070 w 9144000"/>
              <a:gd name="connsiteY44" fmla="*/ 4676029 h 4804656"/>
              <a:gd name="connsiteX45" fmla="*/ 8050263 w 9144000"/>
              <a:gd name="connsiteY45" fmla="*/ 4685024 h 4804656"/>
              <a:gd name="connsiteX46" fmla="*/ 8043218 w 9144000"/>
              <a:gd name="connsiteY46" fmla="*/ 4697617 h 4804656"/>
              <a:gd name="connsiteX47" fmla="*/ 8036173 w 9144000"/>
              <a:gd name="connsiteY47" fmla="*/ 4708411 h 4804656"/>
              <a:gd name="connsiteX48" fmla="*/ 8030890 w 9144000"/>
              <a:gd name="connsiteY48" fmla="*/ 4721004 h 4804656"/>
              <a:gd name="connsiteX49" fmla="*/ 7727955 w 9144000"/>
              <a:gd name="connsiteY49" fmla="*/ 4804656 h 4804656"/>
              <a:gd name="connsiteX50" fmla="*/ 0 w 9144000"/>
              <a:gd name="connsiteY50" fmla="*/ 0 h 4804656"/>
              <a:gd name="connsiteX0" fmla="*/ 0 w 9144000"/>
              <a:gd name="connsiteY0" fmla="*/ 0 h 5038186"/>
              <a:gd name="connsiteX1" fmla="*/ 9144000 w 9144000"/>
              <a:gd name="connsiteY1" fmla="*/ 0 h 5038186"/>
              <a:gd name="connsiteX2" fmla="*/ 9144000 w 9144000"/>
              <a:gd name="connsiteY2" fmla="*/ 4460151 h 5038186"/>
              <a:gd name="connsiteX3" fmla="*/ 9105252 w 9144000"/>
              <a:gd name="connsiteY3" fmla="*/ 4467347 h 5038186"/>
              <a:gd name="connsiteX4" fmla="*/ 9052415 w 9144000"/>
              <a:gd name="connsiteY4" fmla="*/ 4476342 h 5038186"/>
              <a:gd name="connsiteX5" fmla="*/ 8974920 w 9144000"/>
              <a:gd name="connsiteY5" fmla="*/ 4490734 h 5038186"/>
              <a:gd name="connsiteX6" fmla="*/ 8872767 w 9144000"/>
              <a:gd name="connsiteY6" fmla="*/ 4512322 h 5038186"/>
              <a:gd name="connsiteX7" fmla="*/ 8744196 w 9144000"/>
              <a:gd name="connsiteY7" fmla="*/ 4541105 h 5038186"/>
              <a:gd name="connsiteX8" fmla="*/ 8585684 w 9144000"/>
              <a:gd name="connsiteY8" fmla="*/ 4578884 h 5038186"/>
              <a:gd name="connsiteX9" fmla="*/ 8395468 w 9144000"/>
              <a:gd name="connsiteY9" fmla="*/ 4625658 h 5038186"/>
              <a:gd name="connsiteX10" fmla="*/ 8390185 w 9144000"/>
              <a:gd name="connsiteY10" fmla="*/ 4611266 h 5038186"/>
              <a:gd name="connsiteX11" fmla="*/ 8383140 w 9144000"/>
              <a:gd name="connsiteY11" fmla="*/ 4596874 h 5038186"/>
              <a:gd name="connsiteX12" fmla="*/ 8376095 w 9144000"/>
              <a:gd name="connsiteY12" fmla="*/ 4586080 h 5038186"/>
              <a:gd name="connsiteX13" fmla="*/ 8367289 w 9144000"/>
              <a:gd name="connsiteY13" fmla="*/ 4577085 h 5038186"/>
              <a:gd name="connsiteX14" fmla="*/ 8344392 w 9144000"/>
              <a:gd name="connsiteY14" fmla="*/ 4584281 h 5038186"/>
              <a:gd name="connsiteX15" fmla="*/ 8333825 w 9144000"/>
              <a:gd name="connsiteY15" fmla="*/ 4589678 h 5038186"/>
              <a:gd name="connsiteX16" fmla="*/ 8325019 w 9144000"/>
              <a:gd name="connsiteY16" fmla="*/ 4595075 h 5038186"/>
              <a:gd name="connsiteX17" fmla="*/ 8317974 w 9144000"/>
              <a:gd name="connsiteY17" fmla="*/ 4602271 h 5038186"/>
              <a:gd name="connsiteX18" fmla="*/ 8310929 w 9144000"/>
              <a:gd name="connsiteY18" fmla="*/ 4609467 h 5038186"/>
              <a:gd name="connsiteX19" fmla="*/ 8305645 w 9144000"/>
              <a:gd name="connsiteY19" fmla="*/ 4618462 h 5038186"/>
              <a:gd name="connsiteX20" fmla="*/ 8302122 w 9144000"/>
              <a:gd name="connsiteY20" fmla="*/ 4627457 h 5038186"/>
              <a:gd name="connsiteX21" fmla="*/ 8284510 w 9144000"/>
              <a:gd name="connsiteY21" fmla="*/ 4609467 h 5038186"/>
              <a:gd name="connsiteX22" fmla="*/ 8265136 w 9144000"/>
              <a:gd name="connsiteY22" fmla="*/ 4593276 h 5038186"/>
              <a:gd name="connsiteX23" fmla="*/ 8242240 w 9144000"/>
              <a:gd name="connsiteY23" fmla="*/ 4580683 h 5038186"/>
              <a:gd name="connsiteX24" fmla="*/ 8229911 w 9144000"/>
              <a:gd name="connsiteY24" fmla="*/ 4575286 h 5038186"/>
              <a:gd name="connsiteX25" fmla="*/ 8217582 w 9144000"/>
              <a:gd name="connsiteY25" fmla="*/ 4571688 h 5038186"/>
              <a:gd name="connsiteX26" fmla="*/ 8199970 w 9144000"/>
              <a:gd name="connsiteY26" fmla="*/ 4568090 h 5038186"/>
              <a:gd name="connsiteX27" fmla="*/ 8184118 w 9144000"/>
              <a:gd name="connsiteY27" fmla="*/ 4564492 h 5038186"/>
              <a:gd name="connsiteX28" fmla="*/ 8168267 w 9144000"/>
              <a:gd name="connsiteY28" fmla="*/ 4562693 h 5038186"/>
              <a:gd name="connsiteX29" fmla="*/ 8152416 w 9144000"/>
              <a:gd name="connsiteY29" fmla="*/ 4562693 h 5038186"/>
              <a:gd name="connsiteX30" fmla="*/ 8136565 w 9144000"/>
              <a:gd name="connsiteY30" fmla="*/ 4564492 h 5038186"/>
              <a:gd name="connsiteX31" fmla="*/ 8122475 w 9144000"/>
              <a:gd name="connsiteY31" fmla="*/ 4566291 h 5038186"/>
              <a:gd name="connsiteX32" fmla="*/ 8108385 w 9144000"/>
              <a:gd name="connsiteY32" fmla="*/ 4569889 h 5038186"/>
              <a:gd name="connsiteX33" fmla="*/ 8094295 w 9144000"/>
              <a:gd name="connsiteY33" fmla="*/ 4573487 h 5038186"/>
              <a:gd name="connsiteX34" fmla="*/ 8080205 w 9144000"/>
              <a:gd name="connsiteY34" fmla="*/ 4578884 h 5038186"/>
              <a:gd name="connsiteX35" fmla="*/ 8067876 w 9144000"/>
              <a:gd name="connsiteY35" fmla="*/ 4584281 h 5038186"/>
              <a:gd name="connsiteX36" fmla="*/ 8044980 w 9144000"/>
              <a:gd name="connsiteY36" fmla="*/ 4598673 h 5038186"/>
              <a:gd name="connsiteX37" fmla="*/ 8025606 w 9144000"/>
              <a:gd name="connsiteY37" fmla="*/ 4616663 h 5038186"/>
              <a:gd name="connsiteX38" fmla="*/ 8007993 w 9144000"/>
              <a:gd name="connsiteY38" fmla="*/ 4636452 h 5038186"/>
              <a:gd name="connsiteX39" fmla="*/ 8011516 w 9144000"/>
              <a:gd name="connsiteY39" fmla="*/ 4641849 h 5038186"/>
              <a:gd name="connsiteX40" fmla="*/ 8020322 w 9144000"/>
              <a:gd name="connsiteY40" fmla="*/ 4650843 h 5038186"/>
              <a:gd name="connsiteX41" fmla="*/ 8027367 w 9144000"/>
              <a:gd name="connsiteY41" fmla="*/ 4658039 h 5038186"/>
              <a:gd name="connsiteX42" fmla="*/ 8036173 w 9144000"/>
              <a:gd name="connsiteY42" fmla="*/ 4663436 h 5038186"/>
              <a:gd name="connsiteX43" fmla="*/ 8046741 w 9144000"/>
              <a:gd name="connsiteY43" fmla="*/ 4670632 h 5038186"/>
              <a:gd name="connsiteX44" fmla="*/ 8059070 w 9144000"/>
              <a:gd name="connsiteY44" fmla="*/ 4676029 h 5038186"/>
              <a:gd name="connsiteX45" fmla="*/ 8050263 w 9144000"/>
              <a:gd name="connsiteY45" fmla="*/ 4685024 h 5038186"/>
              <a:gd name="connsiteX46" fmla="*/ 8043218 w 9144000"/>
              <a:gd name="connsiteY46" fmla="*/ 4697617 h 5038186"/>
              <a:gd name="connsiteX47" fmla="*/ 8036173 w 9144000"/>
              <a:gd name="connsiteY47" fmla="*/ 4708411 h 5038186"/>
              <a:gd name="connsiteX48" fmla="*/ 8030890 w 9144000"/>
              <a:gd name="connsiteY48" fmla="*/ 4721004 h 5038186"/>
              <a:gd name="connsiteX49" fmla="*/ 7855184 w 9144000"/>
              <a:gd name="connsiteY49" fmla="*/ 5038186 h 5038186"/>
              <a:gd name="connsiteX50" fmla="*/ 0 w 9144000"/>
              <a:gd name="connsiteY50" fmla="*/ 0 h 5038186"/>
              <a:gd name="connsiteX0" fmla="*/ 0 w 9144000"/>
              <a:gd name="connsiteY0" fmla="*/ 0 h 4896652"/>
              <a:gd name="connsiteX1" fmla="*/ 9144000 w 9144000"/>
              <a:gd name="connsiteY1" fmla="*/ 0 h 4896652"/>
              <a:gd name="connsiteX2" fmla="*/ 9144000 w 9144000"/>
              <a:gd name="connsiteY2" fmla="*/ 4460151 h 4896652"/>
              <a:gd name="connsiteX3" fmla="*/ 9105252 w 9144000"/>
              <a:gd name="connsiteY3" fmla="*/ 4467347 h 4896652"/>
              <a:gd name="connsiteX4" fmla="*/ 9052415 w 9144000"/>
              <a:gd name="connsiteY4" fmla="*/ 4476342 h 4896652"/>
              <a:gd name="connsiteX5" fmla="*/ 8974920 w 9144000"/>
              <a:gd name="connsiteY5" fmla="*/ 4490734 h 4896652"/>
              <a:gd name="connsiteX6" fmla="*/ 8872767 w 9144000"/>
              <a:gd name="connsiteY6" fmla="*/ 4512322 h 4896652"/>
              <a:gd name="connsiteX7" fmla="*/ 8744196 w 9144000"/>
              <a:gd name="connsiteY7" fmla="*/ 4541105 h 4896652"/>
              <a:gd name="connsiteX8" fmla="*/ 8585684 w 9144000"/>
              <a:gd name="connsiteY8" fmla="*/ 4578884 h 4896652"/>
              <a:gd name="connsiteX9" fmla="*/ 8395468 w 9144000"/>
              <a:gd name="connsiteY9" fmla="*/ 4625658 h 4896652"/>
              <a:gd name="connsiteX10" fmla="*/ 8390185 w 9144000"/>
              <a:gd name="connsiteY10" fmla="*/ 4611266 h 4896652"/>
              <a:gd name="connsiteX11" fmla="*/ 8383140 w 9144000"/>
              <a:gd name="connsiteY11" fmla="*/ 4596874 h 4896652"/>
              <a:gd name="connsiteX12" fmla="*/ 8376095 w 9144000"/>
              <a:gd name="connsiteY12" fmla="*/ 4586080 h 4896652"/>
              <a:gd name="connsiteX13" fmla="*/ 8367289 w 9144000"/>
              <a:gd name="connsiteY13" fmla="*/ 4577085 h 4896652"/>
              <a:gd name="connsiteX14" fmla="*/ 8344392 w 9144000"/>
              <a:gd name="connsiteY14" fmla="*/ 4584281 h 4896652"/>
              <a:gd name="connsiteX15" fmla="*/ 8333825 w 9144000"/>
              <a:gd name="connsiteY15" fmla="*/ 4589678 h 4896652"/>
              <a:gd name="connsiteX16" fmla="*/ 8325019 w 9144000"/>
              <a:gd name="connsiteY16" fmla="*/ 4595075 h 4896652"/>
              <a:gd name="connsiteX17" fmla="*/ 8317974 w 9144000"/>
              <a:gd name="connsiteY17" fmla="*/ 4602271 h 4896652"/>
              <a:gd name="connsiteX18" fmla="*/ 8310929 w 9144000"/>
              <a:gd name="connsiteY18" fmla="*/ 4609467 h 4896652"/>
              <a:gd name="connsiteX19" fmla="*/ 8305645 w 9144000"/>
              <a:gd name="connsiteY19" fmla="*/ 4618462 h 4896652"/>
              <a:gd name="connsiteX20" fmla="*/ 8302122 w 9144000"/>
              <a:gd name="connsiteY20" fmla="*/ 4627457 h 4896652"/>
              <a:gd name="connsiteX21" fmla="*/ 8284510 w 9144000"/>
              <a:gd name="connsiteY21" fmla="*/ 4609467 h 4896652"/>
              <a:gd name="connsiteX22" fmla="*/ 8265136 w 9144000"/>
              <a:gd name="connsiteY22" fmla="*/ 4593276 h 4896652"/>
              <a:gd name="connsiteX23" fmla="*/ 8242240 w 9144000"/>
              <a:gd name="connsiteY23" fmla="*/ 4580683 h 4896652"/>
              <a:gd name="connsiteX24" fmla="*/ 8229911 w 9144000"/>
              <a:gd name="connsiteY24" fmla="*/ 4575286 h 4896652"/>
              <a:gd name="connsiteX25" fmla="*/ 8217582 w 9144000"/>
              <a:gd name="connsiteY25" fmla="*/ 4571688 h 4896652"/>
              <a:gd name="connsiteX26" fmla="*/ 8199970 w 9144000"/>
              <a:gd name="connsiteY26" fmla="*/ 4568090 h 4896652"/>
              <a:gd name="connsiteX27" fmla="*/ 8184118 w 9144000"/>
              <a:gd name="connsiteY27" fmla="*/ 4564492 h 4896652"/>
              <a:gd name="connsiteX28" fmla="*/ 8168267 w 9144000"/>
              <a:gd name="connsiteY28" fmla="*/ 4562693 h 4896652"/>
              <a:gd name="connsiteX29" fmla="*/ 8152416 w 9144000"/>
              <a:gd name="connsiteY29" fmla="*/ 4562693 h 4896652"/>
              <a:gd name="connsiteX30" fmla="*/ 8136565 w 9144000"/>
              <a:gd name="connsiteY30" fmla="*/ 4564492 h 4896652"/>
              <a:gd name="connsiteX31" fmla="*/ 8122475 w 9144000"/>
              <a:gd name="connsiteY31" fmla="*/ 4566291 h 4896652"/>
              <a:gd name="connsiteX32" fmla="*/ 8108385 w 9144000"/>
              <a:gd name="connsiteY32" fmla="*/ 4569889 h 4896652"/>
              <a:gd name="connsiteX33" fmla="*/ 8094295 w 9144000"/>
              <a:gd name="connsiteY33" fmla="*/ 4573487 h 4896652"/>
              <a:gd name="connsiteX34" fmla="*/ 8080205 w 9144000"/>
              <a:gd name="connsiteY34" fmla="*/ 4578884 h 4896652"/>
              <a:gd name="connsiteX35" fmla="*/ 8067876 w 9144000"/>
              <a:gd name="connsiteY35" fmla="*/ 4584281 h 4896652"/>
              <a:gd name="connsiteX36" fmla="*/ 8044980 w 9144000"/>
              <a:gd name="connsiteY36" fmla="*/ 4598673 h 4896652"/>
              <a:gd name="connsiteX37" fmla="*/ 8025606 w 9144000"/>
              <a:gd name="connsiteY37" fmla="*/ 4616663 h 4896652"/>
              <a:gd name="connsiteX38" fmla="*/ 8007993 w 9144000"/>
              <a:gd name="connsiteY38" fmla="*/ 4636452 h 4896652"/>
              <a:gd name="connsiteX39" fmla="*/ 8011516 w 9144000"/>
              <a:gd name="connsiteY39" fmla="*/ 4641849 h 4896652"/>
              <a:gd name="connsiteX40" fmla="*/ 8020322 w 9144000"/>
              <a:gd name="connsiteY40" fmla="*/ 4650843 h 4896652"/>
              <a:gd name="connsiteX41" fmla="*/ 8027367 w 9144000"/>
              <a:gd name="connsiteY41" fmla="*/ 4658039 h 4896652"/>
              <a:gd name="connsiteX42" fmla="*/ 8036173 w 9144000"/>
              <a:gd name="connsiteY42" fmla="*/ 4663436 h 4896652"/>
              <a:gd name="connsiteX43" fmla="*/ 8046741 w 9144000"/>
              <a:gd name="connsiteY43" fmla="*/ 4670632 h 4896652"/>
              <a:gd name="connsiteX44" fmla="*/ 8059070 w 9144000"/>
              <a:gd name="connsiteY44" fmla="*/ 4676029 h 4896652"/>
              <a:gd name="connsiteX45" fmla="*/ 8050263 w 9144000"/>
              <a:gd name="connsiteY45" fmla="*/ 4685024 h 4896652"/>
              <a:gd name="connsiteX46" fmla="*/ 8043218 w 9144000"/>
              <a:gd name="connsiteY46" fmla="*/ 4697617 h 4896652"/>
              <a:gd name="connsiteX47" fmla="*/ 8036173 w 9144000"/>
              <a:gd name="connsiteY47" fmla="*/ 4708411 h 4896652"/>
              <a:gd name="connsiteX48" fmla="*/ 8030890 w 9144000"/>
              <a:gd name="connsiteY48" fmla="*/ 4721004 h 4896652"/>
              <a:gd name="connsiteX49" fmla="*/ 7621930 w 9144000"/>
              <a:gd name="connsiteY49" fmla="*/ 4896652 h 4896652"/>
              <a:gd name="connsiteX50" fmla="*/ 0 w 9144000"/>
              <a:gd name="connsiteY50" fmla="*/ 0 h 4896652"/>
              <a:gd name="connsiteX0" fmla="*/ 0 w 9144000"/>
              <a:gd name="connsiteY0" fmla="*/ 0 h 4868346"/>
              <a:gd name="connsiteX1" fmla="*/ 9144000 w 9144000"/>
              <a:gd name="connsiteY1" fmla="*/ 0 h 4868346"/>
              <a:gd name="connsiteX2" fmla="*/ 9144000 w 9144000"/>
              <a:gd name="connsiteY2" fmla="*/ 4460151 h 4868346"/>
              <a:gd name="connsiteX3" fmla="*/ 9105252 w 9144000"/>
              <a:gd name="connsiteY3" fmla="*/ 4467347 h 4868346"/>
              <a:gd name="connsiteX4" fmla="*/ 9052415 w 9144000"/>
              <a:gd name="connsiteY4" fmla="*/ 4476342 h 4868346"/>
              <a:gd name="connsiteX5" fmla="*/ 8974920 w 9144000"/>
              <a:gd name="connsiteY5" fmla="*/ 4490734 h 4868346"/>
              <a:gd name="connsiteX6" fmla="*/ 8872767 w 9144000"/>
              <a:gd name="connsiteY6" fmla="*/ 4512322 h 4868346"/>
              <a:gd name="connsiteX7" fmla="*/ 8744196 w 9144000"/>
              <a:gd name="connsiteY7" fmla="*/ 4541105 h 4868346"/>
              <a:gd name="connsiteX8" fmla="*/ 8585684 w 9144000"/>
              <a:gd name="connsiteY8" fmla="*/ 4578884 h 4868346"/>
              <a:gd name="connsiteX9" fmla="*/ 8395468 w 9144000"/>
              <a:gd name="connsiteY9" fmla="*/ 4625658 h 4868346"/>
              <a:gd name="connsiteX10" fmla="*/ 8390185 w 9144000"/>
              <a:gd name="connsiteY10" fmla="*/ 4611266 h 4868346"/>
              <a:gd name="connsiteX11" fmla="*/ 8383140 w 9144000"/>
              <a:gd name="connsiteY11" fmla="*/ 4596874 h 4868346"/>
              <a:gd name="connsiteX12" fmla="*/ 8376095 w 9144000"/>
              <a:gd name="connsiteY12" fmla="*/ 4586080 h 4868346"/>
              <a:gd name="connsiteX13" fmla="*/ 8367289 w 9144000"/>
              <a:gd name="connsiteY13" fmla="*/ 4577085 h 4868346"/>
              <a:gd name="connsiteX14" fmla="*/ 8344392 w 9144000"/>
              <a:gd name="connsiteY14" fmla="*/ 4584281 h 4868346"/>
              <a:gd name="connsiteX15" fmla="*/ 8333825 w 9144000"/>
              <a:gd name="connsiteY15" fmla="*/ 4589678 h 4868346"/>
              <a:gd name="connsiteX16" fmla="*/ 8325019 w 9144000"/>
              <a:gd name="connsiteY16" fmla="*/ 4595075 h 4868346"/>
              <a:gd name="connsiteX17" fmla="*/ 8317974 w 9144000"/>
              <a:gd name="connsiteY17" fmla="*/ 4602271 h 4868346"/>
              <a:gd name="connsiteX18" fmla="*/ 8310929 w 9144000"/>
              <a:gd name="connsiteY18" fmla="*/ 4609467 h 4868346"/>
              <a:gd name="connsiteX19" fmla="*/ 8305645 w 9144000"/>
              <a:gd name="connsiteY19" fmla="*/ 4618462 h 4868346"/>
              <a:gd name="connsiteX20" fmla="*/ 8302122 w 9144000"/>
              <a:gd name="connsiteY20" fmla="*/ 4627457 h 4868346"/>
              <a:gd name="connsiteX21" fmla="*/ 8284510 w 9144000"/>
              <a:gd name="connsiteY21" fmla="*/ 4609467 h 4868346"/>
              <a:gd name="connsiteX22" fmla="*/ 8265136 w 9144000"/>
              <a:gd name="connsiteY22" fmla="*/ 4593276 h 4868346"/>
              <a:gd name="connsiteX23" fmla="*/ 8242240 w 9144000"/>
              <a:gd name="connsiteY23" fmla="*/ 4580683 h 4868346"/>
              <a:gd name="connsiteX24" fmla="*/ 8229911 w 9144000"/>
              <a:gd name="connsiteY24" fmla="*/ 4575286 h 4868346"/>
              <a:gd name="connsiteX25" fmla="*/ 8217582 w 9144000"/>
              <a:gd name="connsiteY25" fmla="*/ 4571688 h 4868346"/>
              <a:gd name="connsiteX26" fmla="*/ 8199970 w 9144000"/>
              <a:gd name="connsiteY26" fmla="*/ 4568090 h 4868346"/>
              <a:gd name="connsiteX27" fmla="*/ 8184118 w 9144000"/>
              <a:gd name="connsiteY27" fmla="*/ 4564492 h 4868346"/>
              <a:gd name="connsiteX28" fmla="*/ 8168267 w 9144000"/>
              <a:gd name="connsiteY28" fmla="*/ 4562693 h 4868346"/>
              <a:gd name="connsiteX29" fmla="*/ 8152416 w 9144000"/>
              <a:gd name="connsiteY29" fmla="*/ 4562693 h 4868346"/>
              <a:gd name="connsiteX30" fmla="*/ 8136565 w 9144000"/>
              <a:gd name="connsiteY30" fmla="*/ 4564492 h 4868346"/>
              <a:gd name="connsiteX31" fmla="*/ 8122475 w 9144000"/>
              <a:gd name="connsiteY31" fmla="*/ 4566291 h 4868346"/>
              <a:gd name="connsiteX32" fmla="*/ 8108385 w 9144000"/>
              <a:gd name="connsiteY32" fmla="*/ 4569889 h 4868346"/>
              <a:gd name="connsiteX33" fmla="*/ 8094295 w 9144000"/>
              <a:gd name="connsiteY33" fmla="*/ 4573487 h 4868346"/>
              <a:gd name="connsiteX34" fmla="*/ 8080205 w 9144000"/>
              <a:gd name="connsiteY34" fmla="*/ 4578884 h 4868346"/>
              <a:gd name="connsiteX35" fmla="*/ 8067876 w 9144000"/>
              <a:gd name="connsiteY35" fmla="*/ 4584281 h 4868346"/>
              <a:gd name="connsiteX36" fmla="*/ 8044980 w 9144000"/>
              <a:gd name="connsiteY36" fmla="*/ 4598673 h 4868346"/>
              <a:gd name="connsiteX37" fmla="*/ 8025606 w 9144000"/>
              <a:gd name="connsiteY37" fmla="*/ 4616663 h 4868346"/>
              <a:gd name="connsiteX38" fmla="*/ 8007993 w 9144000"/>
              <a:gd name="connsiteY38" fmla="*/ 4636452 h 4868346"/>
              <a:gd name="connsiteX39" fmla="*/ 8011516 w 9144000"/>
              <a:gd name="connsiteY39" fmla="*/ 4641849 h 4868346"/>
              <a:gd name="connsiteX40" fmla="*/ 8020322 w 9144000"/>
              <a:gd name="connsiteY40" fmla="*/ 4650843 h 4868346"/>
              <a:gd name="connsiteX41" fmla="*/ 8027367 w 9144000"/>
              <a:gd name="connsiteY41" fmla="*/ 4658039 h 4868346"/>
              <a:gd name="connsiteX42" fmla="*/ 8036173 w 9144000"/>
              <a:gd name="connsiteY42" fmla="*/ 4663436 h 4868346"/>
              <a:gd name="connsiteX43" fmla="*/ 8046741 w 9144000"/>
              <a:gd name="connsiteY43" fmla="*/ 4670632 h 4868346"/>
              <a:gd name="connsiteX44" fmla="*/ 8059070 w 9144000"/>
              <a:gd name="connsiteY44" fmla="*/ 4676029 h 4868346"/>
              <a:gd name="connsiteX45" fmla="*/ 8050263 w 9144000"/>
              <a:gd name="connsiteY45" fmla="*/ 4685024 h 4868346"/>
              <a:gd name="connsiteX46" fmla="*/ 8043218 w 9144000"/>
              <a:gd name="connsiteY46" fmla="*/ 4697617 h 4868346"/>
              <a:gd name="connsiteX47" fmla="*/ 8036173 w 9144000"/>
              <a:gd name="connsiteY47" fmla="*/ 4708411 h 4868346"/>
              <a:gd name="connsiteX48" fmla="*/ 8030890 w 9144000"/>
              <a:gd name="connsiteY48" fmla="*/ 4721004 h 4868346"/>
              <a:gd name="connsiteX49" fmla="*/ 7593657 w 9144000"/>
              <a:gd name="connsiteY49" fmla="*/ 4868346 h 4868346"/>
              <a:gd name="connsiteX50" fmla="*/ 0 w 9144000"/>
              <a:gd name="connsiteY50" fmla="*/ 0 h 4868346"/>
              <a:gd name="connsiteX0" fmla="*/ 0 w 9144000"/>
              <a:gd name="connsiteY0" fmla="*/ 0 h 5052339"/>
              <a:gd name="connsiteX1" fmla="*/ 9144000 w 9144000"/>
              <a:gd name="connsiteY1" fmla="*/ 0 h 5052339"/>
              <a:gd name="connsiteX2" fmla="*/ 9144000 w 9144000"/>
              <a:gd name="connsiteY2" fmla="*/ 4460151 h 5052339"/>
              <a:gd name="connsiteX3" fmla="*/ 9105252 w 9144000"/>
              <a:gd name="connsiteY3" fmla="*/ 4467347 h 5052339"/>
              <a:gd name="connsiteX4" fmla="*/ 9052415 w 9144000"/>
              <a:gd name="connsiteY4" fmla="*/ 4476342 h 5052339"/>
              <a:gd name="connsiteX5" fmla="*/ 8974920 w 9144000"/>
              <a:gd name="connsiteY5" fmla="*/ 4490734 h 5052339"/>
              <a:gd name="connsiteX6" fmla="*/ 8872767 w 9144000"/>
              <a:gd name="connsiteY6" fmla="*/ 4512322 h 5052339"/>
              <a:gd name="connsiteX7" fmla="*/ 8744196 w 9144000"/>
              <a:gd name="connsiteY7" fmla="*/ 4541105 h 5052339"/>
              <a:gd name="connsiteX8" fmla="*/ 8585684 w 9144000"/>
              <a:gd name="connsiteY8" fmla="*/ 4578884 h 5052339"/>
              <a:gd name="connsiteX9" fmla="*/ 8395468 w 9144000"/>
              <a:gd name="connsiteY9" fmla="*/ 4625658 h 5052339"/>
              <a:gd name="connsiteX10" fmla="*/ 8390185 w 9144000"/>
              <a:gd name="connsiteY10" fmla="*/ 4611266 h 5052339"/>
              <a:gd name="connsiteX11" fmla="*/ 8383140 w 9144000"/>
              <a:gd name="connsiteY11" fmla="*/ 4596874 h 5052339"/>
              <a:gd name="connsiteX12" fmla="*/ 8376095 w 9144000"/>
              <a:gd name="connsiteY12" fmla="*/ 4586080 h 5052339"/>
              <a:gd name="connsiteX13" fmla="*/ 8367289 w 9144000"/>
              <a:gd name="connsiteY13" fmla="*/ 4577085 h 5052339"/>
              <a:gd name="connsiteX14" fmla="*/ 8344392 w 9144000"/>
              <a:gd name="connsiteY14" fmla="*/ 4584281 h 5052339"/>
              <a:gd name="connsiteX15" fmla="*/ 8333825 w 9144000"/>
              <a:gd name="connsiteY15" fmla="*/ 4589678 h 5052339"/>
              <a:gd name="connsiteX16" fmla="*/ 8325019 w 9144000"/>
              <a:gd name="connsiteY16" fmla="*/ 4595075 h 5052339"/>
              <a:gd name="connsiteX17" fmla="*/ 8317974 w 9144000"/>
              <a:gd name="connsiteY17" fmla="*/ 4602271 h 5052339"/>
              <a:gd name="connsiteX18" fmla="*/ 8310929 w 9144000"/>
              <a:gd name="connsiteY18" fmla="*/ 4609467 h 5052339"/>
              <a:gd name="connsiteX19" fmla="*/ 8305645 w 9144000"/>
              <a:gd name="connsiteY19" fmla="*/ 4618462 h 5052339"/>
              <a:gd name="connsiteX20" fmla="*/ 8302122 w 9144000"/>
              <a:gd name="connsiteY20" fmla="*/ 4627457 h 5052339"/>
              <a:gd name="connsiteX21" fmla="*/ 8284510 w 9144000"/>
              <a:gd name="connsiteY21" fmla="*/ 4609467 h 5052339"/>
              <a:gd name="connsiteX22" fmla="*/ 8265136 w 9144000"/>
              <a:gd name="connsiteY22" fmla="*/ 4593276 h 5052339"/>
              <a:gd name="connsiteX23" fmla="*/ 8242240 w 9144000"/>
              <a:gd name="connsiteY23" fmla="*/ 4580683 h 5052339"/>
              <a:gd name="connsiteX24" fmla="*/ 8229911 w 9144000"/>
              <a:gd name="connsiteY24" fmla="*/ 4575286 h 5052339"/>
              <a:gd name="connsiteX25" fmla="*/ 8217582 w 9144000"/>
              <a:gd name="connsiteY25" fmla="*/ 4571688 h 5052339"/>
              <a:gd name="connsiteX26" fmla="*/ 8199970 w 9144000"/>
              <a:gd name="connsiteY26" fmla="*/ 4568090 h 5052339"/>
              <a:gd name="connsiteX27" fmla="*/ 8184118 w 9144000"/>
              <a:gd name="connsiteY27" fmla="*/ 4564492 h 5052339"/>
              <a:gd name="connsiteX28" fmla="*/ 8168267 w 9144000"/>
              <a:gd name="connsiteY28" fmla="*/ 4562693 h 5052339"/>
              <a:gd name="connsiteX29" fmla="*/ 8152416 w 9144000"/>
              <a:gd name="connsiteY29" fmla="*/ 4562693 h 5052339"/>
              <a:gd name="connsiteX30" fmla="*/ 8136565 w 9144000"/>
              <a:gd name="connsiteY30" fmla="*/ 4564492 h 5052339"/>
              <a:gd name="connsiteX31" fmla="*/ 8122475 w 9144000"/>
              <a:gd name="connsiteY31" fmla="*/ 4566291 h 5052339"/>
              <a:gd name="connsiteX32" fmla="*/ 8108385 w 9144000"/>
              <a:gd name="connsiteY32" fmla="*/ 4569889 h 5052339"/>
              <a:gd name="connsiteX33" fmla="*/ 8094295 w 9144000"/>
              <a:gd name="connsiteY33" fmla="*/ 4573487 h 5052339"/>
              <a:gd name="connsiteX34" fmla="*/ 8080205 w 9144000"/>
              <a:gd name="connsiteY34" fmla="*/ 4578884 h 5052339"/>
              <a:gd name="connsiteX35" fmla="*/ 8067876 w 9144000"/>
              <a:gd name="connsiteY35" fmla="*/ 4584281 h 5052339"/>
              <a:gd name="connsiteX36" fmla="*/ 8044980 w 9144000"/>
              <a:gd name="connsiteY36" fmla="*/ 4598673 h 5052339"/>
              <a:gd name="connsiteX37" fmla="*/ 8025606 w 9144000"/>
              <a:gd name="connsiteY37" fmla="*/ 4616663 h 5052339"/>
              <a:gd name="connsiteX38" fmla="*/ 8007993 w 9144000"/>
              <a:gd name="connsiteY38" fmla="*/ 4636452 h 5052339"/>
              <a:gd name="connsiteX39" fmla="*/ 8011516 w 9144000"/>
              <a:gd name="connsiteY39" fmla="*/ 4641849 h 5052339"/>
              <a:gd name="connsiteX40" fmla="*/ 8020322 w 9144000"/>
              <a:gd name="connsiteY40" fmla="*/ 4650843 h 5052339"/>
              <a:gd name="connsiteX41" fmla="*/ 8027367 w 9144000"/>
              <a:gd name="connsiteY41" fmla="*/ 4658039 h 5052339"/>
              <a:gd name="connsiteX42" fmla="*/ 8036173 w 9144000"/>
              <a:gd name="connsiteY42" fmla="*/ 4663436 h 5052339"/>
              <a:gd name="connsiteX43" fmla="*/ 8046741 w 9144000"/>
              <a:gd name="connsiteY43" fmla="*/ 4670632 h 5052339"/>
              <a:gd name="connsiteX44" fmla="*/ 8059070 w 9144000"/>
              <a:gd name="connsiteY44" fmla="*/ 4676029 h 5052339"/>
              <a:gd name="connsiteX45" fmla="*/ 8050263 w 9144000"/>
              <a:gd name="connsiteY45" fmla="*/ 4685024 h 5052339"/>
              <a:gd name="connsiteX46" fmla="*/ 8043218 w 9144000"/>
              <a:gd name="connsiteY46" fmla="*/ 4697617 h 5052339"/>
              <a:gd name="connsiteX47" fmla="*/ 8036173 w 9144000"/>
              <a:gd name="connsiteY47" fmla="*/ 4708411 h 5052339"/>
              <a:gd name="connsiteX48" fmla="*/ 8030890 w 9144000"/>
              <a:gd name="connsiteY48" fmla="*/ 4721004 h 5052339"/>
              <a:gd name="connsiteX49" fmla="*/ 7558315 w 9144000"/>
              <a:gd name="connsiteY49" fmla="*/ 5052339 h 5052339"/>
              <a:gd name="connsiteX50" fmla="*/ 0 w 9144000"/>
              <a:gd name="connsiteY50" fmla="*/ 0 h 5052339"/>
              <a:gd name="connsiteX0" fmla="*/ 0 w 9144000"/>
              <a:gd name="connsiteY0" fmla="*/ 0 h 4910806"/>
              <a:gd name="connsiteX1" fmla="*/ 9144000 w 9144000"/>
              <a:gd name="connsiteY1" fmla="*/ 0 h 4910806"/>
              <a:gd name="connsiteX2" fmla="*/ 9144000 w 9144000"/>
              <a:gd name="connsiteY2" fmla="*/ 4460151 h 4910806"/>
              <a:gd name="connsiteX3" fmla="*/ 9105252 w 9144000"/>
              <a:gd name="connsiteY3" fmla="*/ 4467347 h 4910806"/>
              <a:gd name="connsiteX4" fmla="*/ 9052415 w 9144000"/>
              <a:gd name="connsiteY4" fmla="*/ 4476342 h 4910806"/>
              <a:gd name="connsiteX5" fmla="*/ 8974920 w 9144000"/>
              <a:gd name="connsiteY5" fmla="*/ 4490734 h 4910806"/>
              <a:gd name="connsiteX6" fmla="*/ 8872767 w 9144000"/>
              <a:gd name="connsiteY6" fmla="*/ 4512322 h 4910806"/>
              <a:gd name="connsiteX7" fmla="*/ 8744196 w 9144000"/>
              <a:gd name="connsiteY7" fmla="*/ 4541105 h 4910806"/>
              <a:gd name="connsiteX8" fmla="*/ 8585684 w 9144000"/>
              <a:gd name="connsiteY8" fmla="*/ 4578884 h 4910806"/>
              <a:gd name="connsiteX9" fmla="*/ 8395468 w 9144000"/>
              <a:gd name="connsiteY9" fmla="*/ 4625658 h 4910806"/>
              <a:gd name="connsiteX10" fmla="*/ 8390185 w 9144000"/>
              <a:gd name="connsiteY10" fmla="*/ 4611266 h 4910806"/>
              <a:gd name="connsiteX11" fmla="*/ 8383140 w 9144000"/>
              <a:gd name="connsiteY11" fmla="*/ 4596874 h 4910806"/>
              <a:gd name="connsiteX12" fmla="*/ 8376095 w 9144000"/>
              <a:gd name="connsiteY12" fmla="*/ 4586080 h 4910806"/>
              <a:gd name="connsiteX13" fmla="*/ 8367289 w 9144000"/>
              <a:gd name="connsiteY13" fmla="*/ 4577085 h 4910806"/>
              <a:gd name="connsiteX14" fmla="*/ 8344392 w 9144000"/>
              <a:gd name="connsiteY14" fmla="*/ 4584281 h 4910806"/>
              <a:gd name="connsiteX15" fmla="*/ 8333825 w 9144000"/>
              <a:gd name="connsiteY15" fmla="*/ 4589678 h 4910806"/>
              <a:gd name="connsiteX16" fmla="*/ 8325019 w 9144000"/>
              <a:gd name="connsiteY16" fmla="*/ 4595075 h 4910806"/>
              <a:gd name="connsiteX17" fmla="*/ 8317974 w 9144000"/>
              <a:gd name="connsiteY17" fmla="*/ 4602271 h 4910806"/>
              <a:gd name="connsiteX18" fmla="*/ 8310929 w 9144000"/>
              <a:gd name="connsiteY18" fmla="*/ 4609467 h 4910806"/>
              <a:gd name="connsiteX19" fmla="*/ 8305645 w 9144000"/>
              <a:gd name="connsiteY19" fmla="*/ 4618462 h 4910806"/>
              <a:gd name="connsiteX20" fmla="*/ 8302122 w 9144000"/>
              <a:gd name="connsiteY20" fmla="*/ 4627457 h 4910806"/>
              <a:gd name="connsiteX21" fmla="*/ 8284510 w 9144000"/>
              <a:gd name="connsiteY21" fmla="*/ 4609467 h 4910806"/>
              <a:gd name="connsiteX22" fmla="*/ 8265136 w 9144000"/>
              <a:gd name="connsiteY22" fmla="*/ 4593276 h 4910806"/>
              <a:gd name="connsiteX23" fmla="*/ 8242240 w 9144000"/>
              <a:gd name="connsiteY23" fmla="*/ 4580683 h 4910806"/>
              <a:gd name="connsiteX24" fmla="*/ 8229911 w 9144000"/>
              <a:gd name="connsiteY24" fmla="*/ 4575286 h 4910806"/>
              <a:gd name="connsiteX25" fmla="*/ 8217582 w 9144000"/>
              <a:gd name="connsiteY25" fmla="*/ 4571688 h 4910806"/>
              <a:gd name="connsiteX26" fmla="*/ 8199970 w 9144000"/>
              <a:gd name="connsiteY26" fmla="*/ 4568090 h 4910806"/>
              <a:gd name="connsiteX27" fmla="*/ 8184118 w 9144000"/>
              <a:gd name="connsiteY27" fmla="*/ 4564492 h 4910806"/>
              <a:gd name="connsiteX28" fmla="*/ 8168267 w 9144000"/>
              <a:gd name="connsiteY28" fmla="*/ 4562693 h 4910806"/>
              <a:gd name="connsiteX29" fmla="*/ 8152416 w 9144000"/>
              <a:gd name="connsiteY29" fmla="*/ 4562693 h 4910806"/>
              <a:gd name="connsiteX30" fmla="*/ 8136565 w 9144000"/>
              <a:gd name="connsiteY30" fmla="*/ 4564492 h 4910806"/>
              <a:gd name="connsiteX31" fmla="*/ 8122475 w 9144000"/>
              <a:gd name="connsiteY31" fmla="*/ 4566291 h 4910806"/>
              <a:gd name="connsiteX32" fmla="*/ 8108385 w 9144000"/>
              <a:gd name="connsiteY32" fmla="*/ 4569889 h 4910806"/>
              <a:gd name="connsiteX33" fmla="*/ 8094295 w 9144000"/>
              <a:gd name="connsiteY33" fmla="*/ 4573487 h 4910806"/>
              <a:gd name="connsiteX34" fmla="*/ 8080205 w 9144000"/>
              <a:gd name="connsiteY34" fmla="*/ 4578884 h 4910806"/>
              <a:gd name="connsiteX35" fmla="*/ 8067876 w 9144000"/>
              <a:gd name="connsiteY35" fmla="*/ 4584281 h 4910806"/>
              <a:gd name="connsiteX36" fmla="*/ 8044980 w 9144000"/>
              <a:gd name="connsiteY36" fmla="*/ 4598673 h 4910806"/>
              <a:gd name="connsiteX37" fmla="*/ 8025606 w 9144000"/>
              <a:gd name="connsiteY37" fmla="*/ 4616663 h 4910806"/>
              <a:gd name="connsiteX38" fmla="*/ 8007993 w 9144000"/>
              <a:gd name="connsiteY38" fmla="*/ 4636452 h 4910806"/>
              <a:gd name="connsiteX39" fmla="*/ 8011516 w 9144000"/>
              <a:gd name="connsiteY39" fmla="*/ 4641849 h 4910806"/>
              <a:gd name="connsiteX40" fmla="*/ 8020322 w 9144000"/>
              <a:gd name="connsiteY40" fmla="*/ 4650843 h 4910806"/>
              <a:gd name="connsiteX41" fmla="*/ 8027367 w 9144000"/>
              <a:gd name="connsiteY41" fmla="*/ 4658039 h 4910806"/>
              <a:gd name="connsiteX42" fmla="*/ 8036173 w 9144000"/>
              <a:gd name="connsiteY42" fmla="*/ 4663436 h 4910806"/>
              <a:gd name="connsiteX43" fmla="*/ 8046741 w 9144000"/>
              <a:gd name="connsiteY43" fmla="*/ 4670632 h 4910806"/>
              <a:gd name="connsiteX44" fmla="*/ 8059070 w 9144000"/>
              <a:gd name="connsiteY44" fmla="*/ 4676029 h 4910806"/>
              <a:gd name="connsiteX45" fmla="*/ 8050263 w 9144000"/>
              <a:gd name="connsiteY45" fmla="*/ 4685024 h 4910806"/>
              <a:gd name="connsiteX46" fmla="*/ 8043218 w 9144000"/>
              <a:gd name="connsiteY46" fmla="*/ 4697617 h 4910806"/>
              <a:gd name="connsiteX47" fmla="*/ 8036173 w 9144000"/>
              <a:gd name="connsiteY47" fmla="*/ 4708411 h 4910806"/>
              <a:gd name="connsiteX48" fmla="*/ 8030890 w 9144000"/>
              <a:gd name="connsiteY48" fmla="*/ 4721004 h 4910806"/>
              <a:gd name="connsiteX49" fmla="*/ 7346266 w 9144000"/>
              <a:gd name="connsiteY49" fmla="*/ 4910806 h 4910806"/>
              <a:gd name="connsiteX50" fmla="*/ 0 w 9144000"/>
              <a:gd name="connsiteY50" fmla="*/ 0 h 4910806"/>
              <a:gd name="connsiteX0" fmla="*/ 0 w 9144000"/>
              <a:gd name="connsiteY0" fmla="*/ 0 h 4960343"/>
              <a:gd name="connsiteX1" fmla="*/ 9144000 w 9144000"/>
              <a:gd name="connsiteY1" fmla="*/ 0 h 4960343"/>
              <a:gd name="connsiteX2" fmla="*/ 9144000 w 9144000"/>
              <a:gd name="connsiteY2" fmla="*/ 4460151 h 4960343"/>
              <a:gd name="connsiteX3" fmla="*/ 9105252 w 9144000"/>
              <a:gd name="connsiteY3" fmla="*/ 4467347 h 4960343"/>
              <a:gd name="connsiteX4" fmla="*/ 9052415 w 9144000"/>
              <a:gd name="connsiteY4" fmla="*/ 4476342 h 4960343"/>
              <a:gd name="connsiteX5" fmla="*/ 8974920 w 9144000"/>
              <a:gd name="connsiteY5" fmla="*/ 4490734 h 4960343"/>
              <a:gd name="connsiteX6" fmla="*/ 8872767 w 9144000"/>
              <a:gd name="connsiteY6" fmla="*/ 4512322 h 4960343"/>
              <a:gd name="connsiteX7" fmla="*/ 8744196 w 9144000"/>
              <a:gd name="connsiteY7" fmla="*/ 4541105 h 4960343"/>
              <a:gd name="connsiteX8" fmla="*/ 8585684 w 9144000"/>
              <a:gd name="connsiteY8" fmla="*/ 4578884 h 4960343"/>
              <a:gd name="connsiteX9" fmla="*/ 8395468 w 9144000"/>
              <a:gd name="connsiteY9" fmla="*/ 4625658 h 4960343"/>
              <a:gd name="connsiteX10" fmla="*/ 8390185 w 9144000"/>
              <a:gd name="connsiteY10" fmla="*/ 4611266 h 4960343"/>
              <a:gd name="connsiteX11" fmla="*/ 8383140 w 9144000"/>
              <a:gd name="connsiteY11" fmla="*/ 4596874 h 4960343"/>
              <a:gd name="connsiteX12" fmla="*/ 8376095 w 9144000"/>
              <a:gd name="connsiteY12" fmla="*/ 4586080 h 4960343"/>
              <a:gd name="connsiteX13" fmla="*/ 8367289 w 9144000"/>
              <a:gd name="connsiteY13" fmla="*/ 4577085 h 4960343"/>
              <a:gd name="connsiteX14" fmla="*/ 8344392 w 9144000"/>
              <a:gd name="connsiteY14" fmla="*/ 4584281 h 4960343"/>
              <a:gd name="connsiteX15" fmla="*/ 8333825 w 9144000"/>
              <a:gd name="connsiteY15" fmla="*/ 4589678 h 4960343"/>
              <a:gd name="connsiteX16" fmla="*/ 8325019 w 9144000"/>
              <a:gd name="connsiteY16" fmla="*/ 4595075 h 4960343"/>
              <a:gd name="connsiteX17" fmla="*/ 8317974 w 9144000"/>
              <a:gd name="connsiteY17" fmla="*/ 4602271 h 4960343"/>
              <a:gd name="connsiteX18" fmla="*/ 8310929 w 9144000"/>
              <a:gd name="connsiteY18" fmla="*/ 4609467 h 4960343"/>
              <a:gd name="connsiteX19" fmla="*/ 8305645 w 9144000"/>
              <a:gd name="connsiteY19" fmla="*/ 4618462 h 4960343"/>
              <a:gd name="connsiteX20" fmla="*/ 8302122 w 9144000"/>
              <a:gd name="connsiteY20" fmla="*/ 4627457 h 4960343"/>
              <a:gd name="connsiteX21" fmla="*/ 8284510 w 9144000"/>
              <a:gd name="connsiteY21" fmla="*/ 4609467 h 4960343"/>
              <a:gd name="connsiteX22" fmla="*/ 8265136 w 9144000"/>
              <a:gd name="connsiteY22" fmla="*/ 4593276 h 4960343"/>
              <a:gd name="connsiteX23" fmla="*/ 8242240 w 9144000"/>
              <a:gd name="connsiteY23" fmla="*/ 4580683 h 4960343"/>
              <a:gd name="connsiteX24" fmla="*/ 8229911 w 9144000"/>
              <a:gd name="connsiteY24" fmla="*/ 4575286 h 4960343"/>
              <a:gd name="connsiteX25" fmla="*/ 8217582 w 9144000"/>
              <a:gd name="connsiteY25" fmla="*/ 4571688 h 4960343"/>
              <a:gd name="connsiteX26" fmla="*/ 8199970 w 9144000"/>
              <a:gd name="connsiteY26" fmla="*/ 4568090 h 4960343"/>
              <a:gd name="connsiteX27" fmla="*/ 8184118 w 9144000"/>
              <a:gd name="connsiteY27" fmla="*/ 4564492 h 4960343"/>
              <a:gd name="connsiteX28" fmla="*/ 8168267 w 9144000"/>
              <a:gd name="connsiteY28" fmla="*/ 4562693 h 4960343"/>
              <a:gd name="connsiteX29" fmla="*/ 8152416 w 9144000"/>
              <a:gd name="connsiteY29" fmla="*/ 4562693 h 4960343"/>
              <a:gd name="connsiteX30" fmla="*/ 8136565 w 9144000"/>
              <a:gd name="connsiteY30" fmla="*/ 4564492 h 4960343"/>
              <a:gd name="connsiteX31" fmla="*/ 8122475 w 9144000"/>
              <a:gd name="connsiteY31" fmla="*/ 4566291 h 4960343"/>
              <a:gd name="connsiteX32" fmla="*/ 8108385 w 9144000"/>
              <a:gd name="connsiteY32" fmla="*/ 4569889 h 4960343"/>
              <a:gd name="connsiteX33" fmla="*/ 8094295 w 9144000"/>
              <a:gd name="connsiteY33" fmla="*/ 4573487 h 4960343"/>
              <a:gd name="connsiteX34" fmla="*/ 8080205 w 9144000"/>
              <a:gd name="connsiteY34" fmla="*/ 4578884 h 4960343"/>
              <a:gd name="connsiteX35" fmla="*/ 8067876 w 9144000"/>
              <a:gd name="connsiteY35" fmla="*/ 4584281 h 4960343"/>
              <a:gd name="connsiteX36" fmla="*/ 8044980 w 9144000"/>
              <a:gd name="connsiteY36" fmla="*/ 4598673 h 4960343"/>
              <a:gd name="connsiteX37" fmla="*/ 8025606 w 9144000"/>
              <a:gd name="connsiteY37" fmla="*/ 4616663 h 4960343"/>
              <a:gd name="connsiteX38" fmla="*/ 8007993 w 9144000"/>
              <a:gd name="connsiteY38" fmla="*/ 4636452 h 4960343"/>
              <a:gd name="connsiteX39" fmla="*/ 8011516 w 9144000"/>
              <a:gd name="connsiteY39" fmla="*/ 4641849 h 4960343"/>
              <a:gd name="connsiteX40" fmla="*/ 8020322 w 9144000"/>
              <a:gd name="connsiteY40" fmla="*/ 4650843 h 4960343"/>
              <a:gd name="connsiteX41" fmla="*/ 8027367 w 9144000"/>
              <a:gd name="connsiteY41" fmla="*/ 4658039 h 4960343"/>
              <a:gd name="connsiteX42" fmla="*/ 8036173 w 9144000"/>
              <a:gd name="connsiteY42" fmla="*/ 4663436 h 4960343"/>
              <a:gd name="connsiteX43" fmla="*/ 8046741 w 9144000"/>
              <a:gd name="connsiteY43" fmla="*/ 4670632 h 4960343"/>
              <a:gd name="connsiteX44" fmla="*/ 8059070 w 9144000"/>
              <a:gd name="connsiteY44" fmla="*/ 4676029 h 4960343"/>
              <a:gd name="connsiteX45" fmla="*/ 8050263 w 9144000"/>
              <a:gd name="connsiteY45" fmla="*/ 4685024 h 4960343"/>
              <a:gd name="connsiteX46" fmla="*/ 8043218 w 9144000"/>
              <a:gd name="connsiteY46" fmla="*/ 4697617 h 4960343"/>
              <a:gd name="connsiteX47" fmla="*/ 8036173 w 9144000"/>
              <a:gd name="connsiteY47" fmla="*/ 4708411 h 4960343"/>
              <a:gd name="connsiteX48" fmla="*/ 8030890 w 9144000"/>
              <a:gd name="connsiteY48" fmla="*/ 4721004 h 4960343"/>
              <a:gd name="connsiteX49" fmla="*/ 7176627 w 9144000"/>
              <a:gd name="connsiteY49" fmla="*/ 4960343 h 4960343"/>
              <a:gd name="connsiteX50" fmla="*/ 0 w 9144000"/>
              <a:gd name="connsiteY50" fmla="*/ 0 h 4960343"/>
              <a:gd name="connsiteX0" fmla="*/ 0 w 7871705"/>
              <a:gd name="connsiteY0" fmla="*/ 0 h 4960343"/>
              <a:gd name="connsiteX1" fmla="*/ 7871705 w 7871705"/>
              <a:gd name="connsiteY1" fmla="*/ 0 h 4960343"/>
              <a:gd name="connsiteX2" fmla="*/ 7871705 w 7871705"/>
              <a:gd name="connsiteY2" fmla="*/ 4460151 h 4960343"/>
              <a:gd name="connsiteX3" fmla="*/ 7832957 w 7871705"/>
              <a:gd name="connsiteY3" fmla="*/ 4467347 h 4960343"/>
              <a:gd name="connsiteX4" fmla="*/ 7780120 w 7871705"/>
              <a:gd name="connsiteY4" fmla="*/ 4476342 h 4960343"/>
              <a:gd name="connsiteX5" fmla="*/ 7702625 w 7871705"/>
              <a:gd name="connsiteY5" fmla="*/ 4490734 h 4960343"/>
              <a:gd name="connsiteX6" fmla="*/ 7600472 w 7871705"/>
              <a:gd name="connsiteY6" fmla="*/ 4512322 h 4960343"/>
              <a:gd name="connsiteX7" fmla="*/ 7471901 w 7871705"/>
              <a:gd name="connsiteY7" fmla="*/ 4541105 h 4960343"/>
              <a:gd name="connsiteX8" fmla="*/ 7313389 w 7871705"/>
              <a:gd name="connsiteY8" fmla="*/ 4578884 h 4960343"/>
              <a:gd name="connsiteX9" fmla="*/ 7123173 w 7871705"/>
              <a:gd name="connsiteY9" fmla="*/ 4625658 h 4960343"/>
              <a:gd name="connsiteX10" fmla="*/ 7117890 w 7871705"/>
              <a:gd name="connsiteY10" fmla="*/ 4611266 h 4960343"/>
              <a:gd name="connsiteX11" fmla="*/ 7110845 w 7871705"/>
              <a:gd name="connsiteY11" fmla="*/ 4596874 h 4960343"/>
              <a:gd name="connsiteX12" fmla="*/ 7103800 w 7871705"/>
              <a:gd name="connsiteY12" fmla="*/ 4586080 h 4960343"/>
              <a:gd name="connsiteX13" fmla="*/ 7094994 w 7871705"/>
              <a:gd name="connsiteY13" fmla="*/ 4577085 h 4960343"/>
              <a:gd name="connsiteX14" fmla="*/ 7072097 w 7871705"/>
              <a:gd name="connsiteY14" fmla="*/ 4584281 h 4960343"/>
              <a:gd name="connsiteX15" fmla="*/ 7061530 w 7871705"/>
              <a:gd name="connsiteY15" fmla="*/ 4589678 h 4960343"/>
              <a:gd name="connsiteX16" fmla="*/ 7052724 w 7871705"/>
              <a:gd name="connsiteY16" fmla="*/ 4595075 h 4960343"/>
              <a:gd name="connsiteX17" fmla="*/ 7045679 w 7871705"/>
              <a:gd name="connsiteY17" fmla="*/ 4602271 h 4960343"/>
              <a:gd name="connsiteX18" fmla="*/ 7038634 w 7871705"/>
              <a:gd name="connsiteY18" fmla="*/ 4609467 h 4960343"/>
              <a:gd name="connsiteX19" fmla="*/ 7033350 w 7871705"/>
              <a:gd name="connsiteY19" fmla="*/ 4618462 h 4960343"/>
              <a:gd name="connsiteX20" fmla="*/ 7029827 w 7871705"/>
              <a:gd name="connsiteY20" fmla="*/ 4627457 h 4960343"/>
              <a:gd name="connsiteX21" fmla="*/ 7012215 w 7871705"/>
              <a:gd name="connsiteY21" fmla="*/ 4609467 h 4960343"/>
              <a:gd name="connsiteX22" fmla="*/ 6992841 w 7871705"/>
              <a:gd name="connsiteY22" fmla="*/ 4593276 h 4960343"/>
              <a:gd name="connsiteX23" fmla="*/ 6969945 w 7871705"/>
              <a:gd name="connsiteY23" fmla="*/ 4580683 h 4960343"/>
              <a:gd name="connsiteX24" fmla="*/ 6957616 w 7871705"/>
              <a:gd name="connsiteY24" fmla="*/ 4575286 h 4960343"/>
              <a:gd name="connsiteX25" fmla="*/ 6945287 w 7871705"/>
              <a:gd name="connsiteY25" fmla="*/ 4571688 h 4960343"/>
              <a:gd name="connsiteX26" fmla="*/ 6927675 w 7871705"/>
              <a:gd name="connsiteY26" fmla="*/ 4568090 h 4960343"/>
              <a:gd name="connsiteX27" fmla="*/ 6911823 w 7871705"/>
              <a:gd name="connsiteY27" fmla="*/ 4564492 h 4960343"/>
              <a:gd name="connsiteX28" fmla="*/ 6895972 w 7871705"/>
              <a:gd name="connsiteY28" fmla="*/ 4562693 h 4960343"/>
              <a:gd name="connsiteX29" fmla="*/ 6880121 w 7871705"/>
              <a:gd name="connsiteY29" fmla="*/ 4562693 h 4960343"/>
              <a:gd name="connsiteX30" fmla="*/ 6864270 w 7871705"/>
              <a:gd name="connsiteY30" fmla="*/ 4564492 h 4960343"/>
              <a:gd name="connsiteX31" fmla="*/ 6850180 w 7871705"/>
              <a:gd name="connsiteY31" fmla="*/ 4566291 h 4960343"/>
              <a:gd name="connsiteX32" fmla="*/ 6836090 w 7871705"/>
              <a:gd name="connsiteY32" fmla="*/ 4569889 h 4960343"/>
              <a:gd name="connsiteX33" fmla="*/ 6822000 w 7871705"/>
              <a:gd name="connsiteY33" fmla="*/ 4573487 h 4960343"/>
              <a:gd name="connsiteX34" fmla="*/ 6807910 w 7871705"/>
              <a:gd name="connsiteY34" fmla="*/ 4578884 h 4960343"/>
              <a:gd name="connsiteX35" fmla="*/ 6795581 w 7871705"/>
              <a:gd name="connsiteY35" fmla="*/ 4584281 h 4960343"/>
              <a:gd name="connsiteX36" fmla="*/ 6772685 w 7871705"/>
              <a:gd name="connsiteY36" fmla="*/ 4598673 h 4960343"/>
              <a:gd name="connsiteX37" fmla="*/ 6753311 w 7871705"/>
              <a:gd name="connsiteY37" fmla="*/ 4616663 h 4960343"/>
              <a:gd name="connsiteX38" fmla="*/ 6735698 w 7871705"/>
              <a:gd name="connsiteY38" fmla="*/ 4636452 h 4960343"/>
              <a:gd name="connsiteX39" fmla="*/ 6739221 w 7871705"/>
              <a:gd name="connsiteY39" fmla="*/ 4641849 h 4960343"/>
              <a:gd name="connsiteX40" fmla="*/ 6748027 w 7871705"/>
              <a:gd name="connsiteY40" fmla="*/ 4650843 h 4960343"/>
              <a:gd name="connsiteX41" fmla="*/ 6755072 w 7871705"/>
              <a:gd name="connsiteY41" fmla="*/ 4658039 h 4960343"/>
              <a:gd name="connsiteX42" fmla="*/ 6763878 w 7871705"/>
              <a:gd name="connsiteY42" fmla="*/ 4663436 h 4960343"/>
              <a:gd name="connsiteX43" fmla="*/ 6774446 w 7871705"/>
              <a:gd name="connsiteY43" fmla="*/ 4670632 h 4960343"/>
              <a:gd name="connsiteX44" fmla="*/ 6786775 w 7871705"/>
              <a:gd name="connsiteY44" fmla="*/ 4676029 h 4960343"/>
              <a:gd name="connsiteX45" fmla="*/ 6777968 w 7871705"/>
              <a:gd name="connsiteY45" fmla="*/ 4685024 h 4960343"/>
              <a:gd name="connsiteX46" fmla="*/ 6770923 w 7871705"/>
              <a:gd name="connsiteY46" fmla="*/ 4697617 h 4960343"/>
              <a:gd name="connsiteX47" fmla="*/ 6763878 w 7871705"/>
              <a:gd name="connsiteY47" fmla="*/ 4708411 h 4960343"/>
              <a:gd name="connsiteX48" fmla="*/ 6758595 w 7871705"/>
              <a:gd name="connsiteY48" fmla="*/ 4721004 h 4960343"/>
              <a:gd name="connsiteX49" fmla="*/ 5904332 w 7871705"/>
              <a:gd name="connsiteY49" fmla="*/ 4960343 h 4960343"/>
              <a:gd name="connsiteX50" fmla="*/ 0 w 7871705"/>
              <a:gd name="connsiteY50" fmla="*/ 0 h 496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871705" h="4960343">
                <a:moveTo>
                  <a:pt x="0" y="0"/>
                </a:moveTo>
                <a:lnTo>
                  <a:pt x="7871705" y="0"/>
                </a:lnTo>
                <a:lnTo>
                  <a:pt x="7871705" y="4460151"/>
                </a:lnTo>
                <a:lnTo>
                  <a:pt x="7832957" y="4467347"/>
                </a:lnTo>
                <a:lnTo>
                  <a:pt x="7780120" y="4476342"/>
                </a:lnTo>
                <a:lnTo>
                  <a:pt x="7702625" y="4490734"/>
                </a:lnTo>
                <a:lnTo>
                  <a:pt x="7600472" y="4512322"/>
                </a:lnTo>
                <a:lnTo>
                  <a:pt x="7471901" y="4541105"/>
                </a:lnTo>
                <a:lnTo>
                  <a:pt x="7313389" y="4578884"/>
                </a:lnTo>
                <a:lnTo>
                  <a:pt x="7123173" y="4625658"/>
                </a:lnTo>
                <a:lnTo>
                  <a:pt x="7117890" y="4611266"/>
                </a:lnTo>
                <a:lnTo>
                  <a:pt x="7110845" y="4596874"/>
                </a:lnTo>
                <a:lnTo>
                  <a:pt x="7103800" y="4586080"/>
                </a:lnTo>
                <a:lnTo>
                  <a:pt x="7094994" y="4577085"/>
                </a:lnTo>
                <a:lnTo>
                  <a:pt x="7072097" y="4584281"/>
                </a:lnTo>
                <a:lnTo>
                  <a:pt x="7061530" y="4589678"/>
                </a:lnTo>
                <a:lnTo>
                  <a:pt x="7052724" y="4595075"/>
                </a:lnTo>
                <a:lnTo>
                  <a:pt x="7045679" y="4602271"/>
                </a:lnTo>
                <a:lnTo>
                  <a:pt x="7038634" y="4609467"/>
                </a:lnTo>
                <a:lnTo>
                  <a:pt x="7033350" y="4618462"/>
                </a:lnTo>
                <a:lnTo>
                  <a:pt x="7029827" y="4627457"/>
                </a:lnTo>
                <a:lnTo>
                  <a:pt x="7012215" y="4609467"/>
                </a:lnTo>
                <a:lnTo>
                  <a:pt x="6992841" y="4593276"/>
                </a:lnTo>
                <a:lnTo>
                  <a:pt x="6969945" y="4580683"/>
                </a:lnTo>
                <a:lnTo>
                  <a:pt x="6957616" y="4575286"/>
                </a:lnTo>
                <a:lnTo>
                  <a:pt x="6945287" y="4571688"/>
                </a:lnTo>
                <a:lnTo>
                  <a:pt x="6927675" y="4568090"/>
                </a:lnTo>
                <a:lnTo>
                  <a:pt x="6911823" y="4564492"/>
                </a:lnTo>
                <a:lnTo>
                  <a:pt x="6895972" y="4562693"/>
                </a:lnTo>
                <a:lnTo>
                  <a:pt x="6880121" y="4562693"/>
                </a:lnTo>
                <a:lnTo>
                  <a:pt x="6864270" y="4564492"/>
                </a:lnTo>
                <a:lnTo>
                  <a:pt x="6850180" y="4566291"/>
                </a:lnTo>
                <a:lnTo>
                  <a:pt x="6836090" y="4569889"/>
                </a:lnTo>
                <a:lnTo>
                  <a:pt x="6822000" y="4573487"/>
                </a:lnTo>
                <a:lnTo>
                  <a:pt x="6807910" y="4578884"/>
                </a:lnTo>
                <a:lnTo>
                  <a:pt x="6795581" y="4584281"/>
                </a:lnTo>
                <a:lnTo>
                  <a:pt x="6772685" y="4598673"/>
                </a:lnTo>
                <a:lnTo>
                  <a:pt x="6753311" y="4616663"/>
                </a:lnTo>
                <a:lnTo>
                  <a:pt x="6735698" y="4636452"/>
                </a:lnTo>
                <a:lnTo>
                  <a:pt x="6739221" y="4641849"/>
                </a:lnTo>
                <a:lnTo>
                  <a:pt x="6748027" y="4650843"/>
                </a:lnTo>
                <a:lnTo>
                  <a:pt x="6755072" y="4658039"/>
                </a:lnTo>
                <a:lnTo>
                  <a:pt x="6763878" y="4663436"/>
                </a:lnTo>
                <a:lnTo>
                  <a:pt x="6774446" y="4670632"/>
                </a:lnTo>
                <a:lnTo>
                  <a:pt x="6786775" y="4676029"/>
                </a:lnTo>
                <a:lnTo>
                  <a:pt x="6777968" y="4685024"/>
                </a:lnTo>
                <a:lnTo>
                  <a:pt x="6770923" y="4697617"/>
                </a:lnTo>
                <a:lnTo>
                  <a:pt x="6763878" y="4708411"/>
                </a:lnTo>
                <a:lnTo>
                  <a:pt x="6758595" y="4721004"/>
                </a:lnTo>
                <a:lnTo>
                  <a:pt x="5904332" y="4960343"/>
                </a:lnTo>
                <a:lnTo>
                  <a:pt x="0" y="0"/>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ext Placeholder 12">
            <a:extLst>
              <a:ext uri="{FF2B5EF4-FFF2-40B4-BE49-F238E27FC236}">
                <a16:creationId xmlns:a16="http://schemas.microsoft.com/office/drawing/2014/main" id="{F5C7F205-7D6A-D245-B096-BEB524AE9BFD}"/>
              </a:ext>
            </a:extLst>
          </p:cNvPr>
          <p:cNvSpPr>
            <a:spLocks noGrp="1"/>
          </p:cNvSpPr>
          <p:nvPr>
            <p:ph type="body" sz="quarter" idx="16" hasCustomPrompt="1"/>
          </p:nvPr>
        </p:nvSpPr>
        <p:spPr>
          <a:xfrm>
            <a:off x="457200" y="2341246"/>
            <a:ext cx="11268075" cy="973946"/>
          </a:xfrm>
          <a:prstGeom prst="rect">
            <a:avLst/>
          </a:prstGeom>
        </p:spPr>
        <p:txBody>
          <a:bodyPr anchor="b"/>
          <a:lstStyle>
            <a:lvl1pPr marL="0" indent="0">
              <a:buNone/>
              <a:defRPr sz="3200" b="0" i="0">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8" name="Text Placeholder 14">
            <a:extLst>
              <a:ext uri="{FF2B5EF4-FFF2-40B4-BE49-F238E27FC236}">
                <a16:creationId xmlns:a16="http://schemas.microsoft.com/office/drawing/2014/main" id="{01AD67A4-DEDF-5745-A932-CB5E71C6F993}"/>
              </a:ext>
            </a:extLst>
          </p:cNvPr>
          <p:cNvSpPr>
            <a:spLocks noGrp="1"/>
          </p:cNvSpPr>
          <p:nvPr>
            <p:ph type="body" sz="quarter" idx="11" hasCustomPrompt="1"/>
          </p:nvPr>
        </p:nvSpPr>
        <p:spPr>
          <a:xfrm>
            <a:off x="468313" y="3429000"/>
            <a:ext cx="11256962" cy="700088"/>
          </a:xfrm>
          <a:prstGeom prst="rect">
            <a:avLst/>
          </a:prstGeom>
        </p:spPr>
        <p:txBody>
          <a:bodyPr/>
          <a:lstStyle>
            <a:lvl1pPr marL="0" indent="0">
              <a:buNone/>
              <a:defRPr sz="2400" b="0" i="1">
                <a:solidFill>
                  <a:schemeClr val="tx2"/>
                </a:solidFill>
                <a:latin typeface="Fira Sans" panose="020B0503050000020004" pitchFamily="34" charset="0"/>
              </a:defRPr>
            </a:lvl1pPr>
          </a:lstStyle>
          <a:p>
            <a:r>
              <a:rPr lang="en-US" b="0" i="1" dirty="0">
                <a:latin typeface="Fira Sans" panose="020B0503050000020004" pitchFamily="34" charset="0"/>
              </a:rPr>
              <a:t>Sub header</a:t>
            </a:r>
          </a:p>
        </p:txBody>
      </p:sp>
    </p:spTree>
    <p:extLst>
      <p:ext uri="{BB962C8B-B14F-4D97-AF65-F5344CB8AC3E}">
        <p14:creationId xmlns:p14="http://schemas.microsoft.com/office/powerpoint/2010/main" val="149479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SM_PCA_plain-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640023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SM_PCA_Text-slide-1">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276485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SM_PCA_2-colum-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20648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SM_PCA_3-column-slid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08484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SM_PCA_Accent-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681367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SM_PCA_Accent-slide-locke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623921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SM_PCA_Accent-slide-2">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A close up of a logo&#10;&#10;Description automatically generated">
            <a:extLst>
              <a:ext uri="{FF2B5EF4-FFF2-40B4-BE49-F238E27FC236}">
                <a16:creationId xmlns:a16="http://schemas.microsoft.com/office/drawing/2014/main" id="{A1CFB82A-BC4A-D54C-A6A7-92AA075D66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Tree>
    <p:extLst>
      <p:ext uri="{BB962C8B-B14F-4D97-AF65-F5344CB8AC3E}">
        <p14:creationId xmlns:p14="http://schemas.microsoft.com/office/powerpoint/2010/main" val="994469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SM_PCA_Accent-slide-2-locke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A close up of a logo&#10;&#10;Description automatically generated">
            <a:extLst>
              <a:ext uri="{FF2B5EF4-FFF2-40B4-BE49-F238E27FC236}">
                <a16:creationId xmlns:a16="http://schemas.microsoft.com/office/drawing/2014/main" id="{A1CFB82A-BC4A-D54C-A6A7-92AA075D66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Tree>
    <p:extLst>
      <p:ext uri="{BB962C8B-B14F-4D97-AF65-F5344CB8AC3E}">
        <p14:creationId xmlns:p14="http://schemas.microsoft.com/office/powerpoint/2010/main" val="4184765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SM_PCA_Accent-slide-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A close up of a logo&#10;&#10;Description automatically generated">
            <a:extLst>
              <a:ext uri="{FF2B5EF4-FFF2-40B4-BE49-F238E27FC236}">
                <a16:creationId xmlns:a16="http://schemas.microsoft.com/office/drawing/2014/main" id="{CAAAB3DF-C047-DB43-983E-9F74F3D4F92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389970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SM_PCA_Accent-slide-3-locke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descr="A close up of a logo&#10;&#10;Description automatically generated">
            <a:extLst>
              <a:ext uri="{FF2B5EF4-FFF2-40B4-BE49-F238E27FC236}">
                <a16:creationId xmlns:a16="http://schemas.microsoft.com/office/drawing/2014/main" id="{CAAAB3DF-C047-DB43-983E-9F74F3D4F92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rgbClr val="93D0CD"/>
              </a:solidFill>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rgbClr val="93D0CD"/>
              </a:solidFill>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5656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DSM_PCA_Image-slide-placeholder">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094589" cy="6858000"/>
          </a:xfrm>
          <a:prstGeom prst="rect">
            <a:avLst/>
          </a:prstGeom>
        </p:spPr>
      </p:pic>
      <p:pic>
        <p:nvPicPr>
          <p:cNvPr id="13" name="Picture 12" descr="A close up of a logo&#10;&#10;Description automatically generated">
            <a:extLst>
              <a:ext uri="{FF2B5EF4-FFF2-40B4-BE49-F238E27FC236}">
                <a16:creationId xmlns:a16="http://schemas.microsoft.com/office/drawing/2014/main" id="{06108131-1BD1-804C-AA33-5F6C34B4F72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3026701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SM_Bioactives_divider-slide">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descr="A close up of a logo&#10;&#10;Description automatically generated">
            <a:extLst>
              <a:ext uri="{FF2B5EF4-FFF2-40B4-BE49-F238E27FC236}">
                <a16:creationId xmlns:a16="http://schemas.microsoft.com/office/drawing/2014/main" id="{057088B0-D684-4140-9715-AD9B47A346F7}"/>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72892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SM_Bioactives_Plain-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095930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SM_Bioactives_Text-slide-1">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794211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SM_Bioactives_2-colum-slide-1">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831036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SM_Bioactives_3-column-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104956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SM_Bioactives_Image-slide-placehol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20" name="Picture 19" descr="A close up of a logo&#10;&#10;Description automatically generated">
            <a:extLst>
              <a:ext uri="{FF2B5EF4-FFF2-40B4-BE49-F238E27FC236}">
                <a16:creationId xmlns:a16="http://schemas.microsoft.com/office/drawing/2014/main" id="{68707554-1A21-D94F-918F-ED916FAAF220}"/>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defRPr>
            </a:lvl2pPr>
            <a:lvl3pPr>
              <a:buClr>
                <a:schemeClr val="bg1"/>
              </a:buClr>
              <a:defRPr sz="1800" b="0" i="0">
                <a:solidFill>
                  <a:schemeClr val="bg1"/>
                </a:solidFill>
              </a:defRPr>
            </a:lvl3pPr>
            <a:lvl4pPr>
              <a:buClr>
                <a:schemeClr val="bg1"/>
              </a:buClr>
              <a:defRPr sz="1800" b="0" i="0">
                <a:solidFill>
                  <a:schemeClr val="bg1"/>
                </a:solidFill>
              </a:defRPr>
            </a:lvl4pPr>
            <a:lvl5pPr>
              <a:buClr>
                <a:schemeClr val="bg1"/>
              </a:buClr>
              <a:defRPr sz="1800" b="0" i="0">
                <a:solidFill>
                  <a:schemeClr val="bg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854206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SM_Bioactives_Image-slide-placeholder-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defRPr>
            </a:lvl2pPr>
            <a:lvl3pPr>
              <a:buClr>
                <a:schemeClr val="tx1"/>
              </a:buClr>
              <a:defRPr sz="1800" b="0" i="0">
                <a:solidFill>
                  <a:schemeClr val="tx1"/>
                </a:solidFill>
              </a:defRPr>
            </a:lvl3pPr>
            <a:lvl4pPr>
              <a:buClr>
                <a:schemeClr val="tx1"/>
              </a:buClr>
              <a:defRPr sz="1800" b="0" i="0">
                <a:solidFill>
                  <a:schemeClr val="tx1"/>
                </a:solidFill>
              </a:defRPr>
            </a:lvl4pPr>
            <a:lvl5pPr>
              <a:buClr>
                <a:schemeClr val="tx1"/>
              </a:buClr>
              <a:defRPr sz="1800" b="0" i="0">
                <a:solidFill>
                  <a:schemeClr val="tx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8454256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SM_Bioactives_Accent-slide-locke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7" name="Picture 16" descr="A close up of a logo&#10;&#10;Description automatically generated">
            <a:extLst>
              <a:ext uri="{FF2B5EF4-FFF2-40B4-BE49-F238E27FC236}">
                <a16:creationId xmlns:a16="http://schemas.microsoft.com/office/drawing/2014/main" id="{5DFD5A90-10EB-5C42-B32A-5029BA49402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18404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SM_Bioactives_Accent-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E46C5A32-588B-D847-91FF-753088C05F7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488864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SM_Bioactives_Accent-slide-2-locke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BD36E536-C355-C34B-90CD-486F9FDE772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122020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SM_Bioactives_Accent-slide-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8" name="Picture 17" descr="A close up of a logo&#10;&#10;Description automatically generated">
            <a:extLst>
              <a:ext uri="{FF2B5EF4-FFF2-40B4-BE49-F238E27FC236}">
                <a16:creationId xmlns:a16="http://schemas.microsoft.com/office/drawing/2014/main" id="{0ED18A11-C3ED-EF42-8771-6ACB1F53360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5060772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SM_Bioactives_Accent-slide-3-locke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DA881D55-7B53-EB4A-B3DF-B9C25A937D3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4017796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SM_Bioactives_Accent-slide-3">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2295C84C-BFB5-DF4B-B41B-32CCFBED18E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5692789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429688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171696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41754163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SM_TPI_divider-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descr="A close up of a logo&#10;&#10;Description automatically generated">
            <a:extLst>
              <a:ext uri="{FF2B5EF4-FFF2-40B4-BE49-F238E27FC236}">
                <a16:creationId xmlns:a16="http://schemas.microsoft.com/office/drawing/2014/main" id="{F2FE6955-CE41-4C45-88E2-5F848A820F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04280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SM_TPI_plain-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258969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SM_TPI_Text-slide-1">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8846058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SM_TPI_Text-slide-2">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4668889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SM_TPI_2-colum-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bg1"/>
              </a:solidFill>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bg1"/>
              </a:solidFill>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a:lstStyle>
            <a:lvl1pPr>
              <a:buClr>
                <a:schemeClr val="bg1"/>
              </a:buClr>
              <a:defRPr sz="2000">
                <a:solidFill>
                  <a:schemeClr val="bg1"/>
                </a:solidFill>
              </a:defRPr>
            </a:lvl1pPr>
            <a:lvl2pPr>
              <a:buClr>
                <a:schemeClr val="bg1"/>
              </a:buClr>
              <a:defRPr sz="1800">
                <a:solidFill>
                  <a:schemeClr val="bg1"/>
                </a:solidFill>
              </a:defRPr>
            </a:lvl2pPr>
            <a:lvl3pPr>
              <a:buClr>
                <a:schemeClr val="bg1"/>
              </a:buClr>
              <a:defRPr sz="1800">
                <a:solidFill>
                  <a:schemeClr val="bg1"/>
                </a:solidFill>
              </a:defRPr>
            </a:lvl3pPr>
            <a:lvl4pPr>
              <a:buClr>
                <a:schemeClr val="bg1"/>
              </a:buClr>
              <a:defRPr sz="1800">
                <a:solidFill>
                  <a:schemeClr val="bg1"/>
                </a:solidFill>
              </a:defRPr>
            </a:lvl4pPr>
            <a:lvl5pPr>
              <a:buClr>
                <a:schemeClr val="bg1"/>
              </a:buClr>
              <a:defRPr sz="1800">
                <a:solidFill>
                  <a:schemeClr val="bg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949098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SM_TPI_2-column-slide-2">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a:lstStyle>
            <a:lvl1pPr>
              <a:defRPr sz="2000" b="0" i="0">
                <a:solidFill>
                  <a:srgbClr val="808282"/>
                </a:solidFill>
                <a:latin typeface="Fira Sans" panose="020B0503050000020004" pitchFamily="34" charset="0"/>
              </a:defRPr>
            </a:lvl1pPr>
            <a:lvl2pPr>
              <a:defRPr sz="1800" b="0" i="0">
                <a:solidFill>
                  <a:srgbClr val="808282"/>
                </a:solidFill>
              </a:defRPr>
            </a:lvl2pPr>
            <a:lvl3pPr>
              <a:buClr>
                <a:srgbClr val="808282"/>
              </a:buClr>
              <a:defRPr sz="1800" b="0" i="0">
                <a:solidFill>
                  <a:srgbClr val="808282"/>
                </a:solidFill>
              </a:defRPr>
            </a:lvl3pPr>
            <a:lvl4pPr>
              <a:defRPr sz="1800" b="0" i="0">
                <a:solidFill>
                  <a:srgbClr val="808282"/>
                </a:solidFill>
              </a:defRPr>
            </a:lvl4pPr>
            <a:lvl5pPr>
              <a:defRPr sz="1800" b="0" i="0">
                <a:solidFill>
                  <a:srgbClr val="808282"/>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633683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SM_TPI_2-colum-slide-3">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2" name="Picture 11">
            <a:extLst>
              <a:ext uri="{FF2B5EF4-FFF2-40B4-BE49-F238E27FC236}">
                <a16:creationId xmlns:a16="http://schemas.microsoft.com/office/drawing/2014/main" id="{B11D9824-111C-F34E-97F3-61267329F009}"/>
              </a:ext>
            </a:extLst>
          </p:cNvPr>
          <p:cNvPicPr>
            <a:picLocks noChangeAspect="1"/>
          </p:cNvPicPr>
          <p:nvPr userDrawn="1"/>
        </p:nvPicPr>
        <p:blipFill>
          <a:blip r:embed="rId3"/>
          <a:srcRect/>
          <a:stretch/>
        </p:blipFill>
        <p:spPr>
          <a:xfrm>
            <a:off x="0"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defRPr>
            </a:lvl2pPr>
            <a:lvl3pPr>
              <a:buClr>
                <a:schemeClr val="bg1"/>
              </a:buClr>
              <a:defRPr sz="1800" b="0" i="0">
                <a:solidFill>
                  <a:schemeClr val="bg1"/>
                </a:solidFill>
              </a:defRPr>
            </a:lvl3pPr>
            <a:lvl4pPr>
              <a:buClr>
                <a:schemeClr val="bg1"/>
              </a:buClr>
              <a:defRPr sz="1800" b="0" i="0">
                <a:solidFill>
                  <a:schemeClr val="bg1"/>
                </a:solidFill>
              </a:defRPr>
            </a:lvl4pPr>
            <a:lvl5pPr>
              <a:buClr>
                <a:schemeClr val="bg1"/>
              </a:buClr>
              <a:defRPr sz="1800" b="0" i="0">
                <a:solidFill>
                  <a:schemeClr val="bg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8336598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SM_TPI_3-column-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DAECFA06-B509-C644-AF1B-5CFB4A1A3F5A}"/>
              </a:ext>
            </a:extLst>
          </p:cNvPr>
          <p:cNvPicPr>
            <a:picLocks noChangeAspect="1"/>
          </p:cNvPicPr>
          <p:nvPr userDrawn="1"/>
        </p:nvPicPr>
        <p:blipFill>
          <a:blip r:embed="rId3"/>
          <a:src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3493433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SM_TPI_Image-slide-placeholder-editabl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a:lstStyle>
            <a:lvl1pPr>
              <a:defRPr sz="2000" b="0" i="0">
                <a:solidFill>
                  <a:srgbClr val="808282"/>
                </a:solidFill>
                <a:latin typeface="Fira Sans" panose="020B0503050000020004" pitchFamily="34" charset="0"/>
              </a:defRPr>
            </a:lvl1pPr>
            <a:lvl2pPr>
              <a:defRPr sz="1800" b="0" i="0">
                <a:solidFill>
                  <a:srgbClr val="808282"/>
                </a:solidFill>
              </a:defRPr>
            </a:lvl2pPr>
            <a:lvl3pPr>
              <a:buClr>
                <a:srgbClr val="808282"/>
              </a:buClr>
              <a:defRPr sz="1800" b="0" i="0">
                <a:solidFill>
                  <a:srgbClr val="808282"/>
                </a:solidFill>
              </a:defRPr>
            </a:lvl3pPr>
            <a:lvl4pPr>
              <a:defRPr sz="1800" b="0" i="0">
                <a:solidFill>
                  <a:srgbClr val="808282"/>
                </a:solidFill>
              </a:defRPr>
            </a:lvl4pPr>
            <a:lvl5pPr>
              <a:defRPr sz="1800" b="0" i="0">
                <a:solidFill>
                  <a:srgbClr val="808282"/>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10796229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SM_TPI_Accent-slide-1">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7" name="Picture 16">
            <a:extLst>
              <a:ext uri="{FF2B5EF4-FFF2-40B4-BE49-F238E27FC236}">
                <a16:creationId xmlns:a16="http://schemas.microsoft.com/office/drawing/2014/main" id="{6369AE63-0E1D-1043-8C5C-D277FAC85D0E}"/>
              </a:ext>
            </a:extLst>
          </p:cNvPr>
          <p:cNvPicPr>
            <a:picLocks noChangeAspect="1"/>
          </p:cNvPicPr>
          <p:nvPr userDrawn="1"/>
        </p:nvPicPr>
        <p:blipFill>
          <a:blip r:embed="rId3"/>
          <a:src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8168785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DSM_UV_divider-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72000" tIns="72000" rIns="72000" bIns="7200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72000" tIns="72000" rIns="72000" bIns="7200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890707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SM_UV_plain-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491493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SM_UV_Text-slide-1">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741716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SM_UV_Text-slide-2">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4667076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SM_UV_2-colum-slid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bg1"/>
                </a:solidFill>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8054405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SM_UV_3-column-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46762920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SM_TPI_Image-slide-placeholder">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a:lstStyle>
            <a:lvl1pPr>
              <a:defRPr sz="2000" b="0" i="0">
                <a:solidFill>
                  <a:srgbClr val="808282"/>
                </a:solidFill>
                <a:latin typeface="Fira Sans" panose="020B0503050000020004" pitchFamily="34" charset="0"/>
              </a:defRPr>
            </a:lvl1pPr>
            <a:lvl2pPr>
              <a:defRPr sz="1800" b="0" i="0">
                <a:solidFill>
                  <a:srgbClr val="808282"/>
                </a:solidFill>
              </a:defRPr>
            </a:lvl2pPr>
            <a:lvl3pPr>
              <a:buClr>
                <a:srgbClr val="808282"/>
              </a:buClr>
              <a:defRPr sz="1800" b="0" i="0">
                <a:solidFill>
                  <a:srgbClr val="808282"/>
                </a:solidFill>
              </a:defRPr>
            </a:lvl3pPr>
            <a:lvl4pPr>
              <a:defRPr sz="1800" b="0" i="0">
                <a:solidFill>
                  <a:srgbClr val="808282"/>
                </a:solidFill>
              </a:defRPr>
            </a:lvl4pPr>
            <a:lvl5pPr>
              <a:defRPr sz="1800" b="0" i="0">
                <a:solidFill>
                  <a:srgbClr val="808282"/>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9276747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SM_UV_Accent-slide">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a:src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1"/>
              </a:solidFill>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281856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SM_AROMA_divider-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descr="A close up of a logo&#10;&#10;Description automatically generated">
            <a:extLst>
              <a:ext uri="{FF2B5EF4-FFF2-40B4-BE49-F238E27FC236}">
                <a16:creationId xmlns:a16="http://schemas.microsoft.com/office/drawing/2014/main" id="{0F25452B-5E7F-0E49-ADD2-CA38B33CFE2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2654860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SM_AROMA_plain-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7265286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SM_AROMA_Text-slide-1">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0153056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SM_AROMA_Text-slide-2">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0307399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SM_AROMA_Text-slide-3">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8661709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SM_AROMA_Text-slide-4">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3B67401-BA39-DF4D-9135-523A855464AA}"/>
              </a:ext>
            </a:extLst>
          </p:cNvPr>
          <p:cNvPicPr>
            <a:picLocks noChangeAspect="1"/>
          </p:cNvPicPr>
          <p:nvPr userDrawn="1"/>
        </p:nvPicPr>
        <p:blipFill>
          <a:blip r:embed="rId3"/>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8928299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SM_AROMA_2-column-slide">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EB8F1D71-0ED3-AE46-9BE5-72D081187B33}"/>
              </a:ext>
            </a:extLst>
          </p:cNvPr>
          <p:cNvPicPr>
            <a:picLocks noChangeAspect="1"/>
          </p:cNvPicPr>
          <p:nvPr userDrawn="1"/>
        </p:nvPicPr>
        <p:blipFill>
          <a:blip r:embed="rId3"/>
          <a:src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Tree>
    <p:extLst>
      <p:ext uri="{BB962C8B-B14F-4D97-AF65-F5344CB8AC3E}">
        <p14:creationId xmlns:p14="http://schemas.microsoft.com/office/powerpoint/2010/main" val="9975861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SM_AROMA_3-column-slid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6076855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SM_AROMA_Image-slide-placeholder">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22320379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SM_AROMA_Accent-slide-1">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0F25452B-5E7F-0E49-ADD2-CA38B33CFE2A}"/>
              </a:ext>
            </a:extLst>
          </p:cNvPr>
          <p:cNvPicPr>
            <a:picLocks noChangeAspect="1"/>
          </p:cNvPicPr>
          <p:nvPr userDrawn="1"/>
        </p:nvPicPr>
        <p:blipFill>
          <a:blip r:embed="rId3"/>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94619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SM_AROMA_Accent-slide-2">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F7F6B09B-92EE-0C44-BA4B-E3547BD26C57}"/>
              </a:ext>
            </a:extLst>
          </p:cNvPr>
          <p:cNvPicPr>
            <a:picLocks noChangeAspect="1"/>
          </p:cNvPicPr>
          <p:nvPr userDrawn="1"/>
        </p:nvPicPr>
        <p:blipFill>
          <a:blip r:embed="rId3"/>
          <a:src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650334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8.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2.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2.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18.jp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theme" Target="../theme/theme3.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image" Target="../media/image2.png"/><Relationship Id="rId5" Type="http://schemas.openxmlformats.org/officeDocument/2006/relationships/slideLayout" Target="../slideLayouts/slideLayout43.xml"/><Relationship Id="rId10" Type="http://schemas.openxmlformats.org/officeDocument/2006/relationships/image" Target="../media/image28.jpg"/><Relationship Id="rId4" Type="http://schemas.openxmlformats.org/officeDocument/2006/relationships/slideLayout" Target="../slideLayouts/slideLayout4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31.jp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040ADC2C-D7DA-4B42-87DA-00B99C01703E}"/>
              </a:ext>
            </a:extLst>
          </p:cNvPr>
          <p:cNvPicPr>
            <a:picLocks noChangeAspect="1"/>
          </p:cNvPicPr>
          <p:nvPr userDrawn="1"/>
        </p:nvPicPr>
        <p:blipFill>
          <a:blip r:embed="rId14"/>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85167980"/>
      </p:ext>
    </p:extLst>
  </p:cSld>
  <p:clrMap bg1="lt1" tx1="dk1" bg2="lt2" tx2="dk2" accent1="accent1" accent2="accent2" accent3="accent3" accent4="accent4" accent5="accent5" accent6="accent6" hlink="hlink" folHlink="folHlink"/>
  <p:sldLayoutIdLst>
    <p:sldLayoutId id="2147483710" r:id="rId1"/>
    <p:sldLayoutId id="2147483649" r:id="rId2"/>
    <p:sldLayoutId id="2147483724" r:id="rId3"/>
    <p:sldLayoutId id="2147483725" r:id="rId4"/>
    <p:sldLayoutId id="2147483726" r:id="rId5"/>
    <p:sldLayoutId id="2147483654" r:id="rId6"/>
    <p:sldLayoutId id="2147483705" r:id="rId7"/>
    <p:sldLayoutId id="2147483655" r:id="rId8"/>
    <p:sldLayoutId id="2147483736" r:id="rId9"/>
    <p:sldLayoutId id="2147483657" r:id="rId10"/>
    <p:sldLayoutId id="2147483737" r:id="rId11"/>
    <p:sldLayoutId id="2147483706"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7960FC-98FA-1748-82B3-1E1A25060449}"/>
              </a:ext>
            </a:extLst>
          </p:cNvPr>
          <p:cNvPicPr>
            <a:picLocks noChangeAspect="1"/>
          </p:cNvPicPr>
          <p:nvPr userDrawn="1"/>
        </p:nvPicPr>
        <p:blipFill>
          <a:blip r:embed="rId18"/>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36924691"/>
      </p:ext>
    </p:extLst>
  </p:cSld>
  <p:clrMap bg1="lt1" tx1="dk1" bg2="lt2" tx2="dk2" accent1="accent1" accent2="accent2" accent3="accent3" accent4="accent4" accent5="accent5" accent6="accent6" hlink="hlink" folHlink="folHlink"/>
  <p:sldLayoutIdLst>
    <p:sldLayoutId id="2147483659" r:id="rId1"/>
    <p:sldLayoutId id="2147483713" r:id="rId2"/>
    <p:sldLayoutId id="2147483727" r:id="rId3"/>
    <p:sldLayoutId id="2147483716" r:id="rId4"/>
    <p:sldLayoutId id="2147483728" r:id="rId5"/>
    <p:sldLayoutId id="2147483729" r:id="rId6"/>
    <p:sldLayoutId id="2147483722" r:id="rId7"/>
    <p:sldLayoutId id="2147483720" r:id="rId8"/>
    <p:sldLayoutId id="2147483721" r:id="rId9"/>
    <p:sldLayoutId id="2147483738" r:id="rId10"/>
    <p:sldLayoutId id="2147483739" r:id="rId11"/>
    <p:sldLayoutId id="2147483740" r:id="rId12"/>
    <p:sldLayoutId id="2147483741" r:id="rId13"/>
    <p:sldLayoutId id="2147483742" r:id="rId14"/>
    <p:sldLayoutId id="2147483743" r:id="rId15"/>
    <p:sldLayoutId id="2147483744"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E426D27F-D84E-BA4C-9005-99A95B2231AF}"/>
              </a:ext>
            </a:extLst>
          </p:cNvPr>
          <p:cNvPicPr>
            <a:picLocks noChangeAspect="1"/>
          </p:cNvPicPr>
          <p:nvPr userDrawn="1"/>
        </p:nvPicPr>
        <p:blipFill>
          <a:blip r:embed="rId1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1623575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730" r:id="rId3"/>
    <p:sldLayoutId id="2147483671" r:id="rId4"/>
    <p:sldLayoutId id="2147483664" r:id="rId5"/>
    <p:sldLayoutId id="2147483665" r:id="rId6"/>
    <p:sldLayoutId id="2147483673" r:id="rId7"/>
    <p:sldLayoutId id="2147483670" r:id="rId8"/>
    <p:sldLayoutId id="2147483707" r:id="rId9"/>
    <p:sldLayoutId id="2147483674" r:id="rId1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DB1C316E-DC8B-BA45-AE73-47E943E9F66B}"/>
              </a:ext>
            </a:extLst>
          </p:cNvPr>
          <p:cNvPicPr>
            <a:picLocks noChangeAspect="1"/>
          </p:cNvPicPr>
          <p:nvPr userDrawn="1"/>
        </p:nvPicPr>
        <p:blipFill>
          <a:blip r:embed="rId10"/>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600866498"/>
      </p:ext>
    </p:extLst>
  </p:cSld>
  <p:clrMap bg1="lt1" tx1="dk1" bg2="lt2" tx2="dk2" accent1="accent1" accent2="accent2" accent3="accent3" accent4="accent4" accent5="accent5" accent6="accent6" hlink="hlink" folHlink="folHlink"/>
  <p:sldLayoutIdLst>
    <p:sldLayoutId id="2147483676" r:id="rId1"/>
    <p:sldLayoutId id="2147483687" r:id="rId2"/>
    <p:sldLayoutId id="2147483678" r:id="rId3"/>
    <p:sldLayoutId id="2147483677" r:id="rId4"/>
    <p:sldLayoutId id="2147483680" r:id="rId5"/>
    <p:sldLayoutId id="2147483732" r:id="rId6"/>
    <p:sldLayoutId id="2147483708" r:id="rId7"/>
    <p:sldLayoutId id="2147483688" r:id="rId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B450296D-CDD5-5D48-B451-C24D652788F4}"/>
              </a:ext>
            </a:extLst>
          </p:cNvPr>
          <p:cNvPicPr>
            <a:picLocks noChangeAspect="1"/>
          </p:cNvPicPr>
          <p:nvPr userDrawn="1"/>
        </p:nvPicPr>
        <p:blipFill>
          <a:blip r:embed="rId13"/>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43713678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733" r:id="rId5"/>
    <p:sldLayoutId id="2147483704" r:id="rId6"/>
    <p:sldLayoutId id="2147483702" r:id="rId7"/>
    <p:sldLayoutId id="2147483698" r:id="rId8"/>
    <p:sldLayoutId id="2147483709" r:id="rId9"/>
    <p:sldLayoutId id="2147483700" r:id="rId10"/>
    <p:sldLayoutId id="214748370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image" Target="../media/image45.jpeg"/><Relationship Id="rId5" Type="http://schemas.openxmlformats.org/officeDocument/2006/relationships/image" Target="../media/image47.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image" Target="../media/image45.jpeg"/><Relationship Id="rId5" Type="http://schemas.openxmlformats.org/officeDocument/2006/relationships/image" Target="../media/image48.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45.jpeg"/><Relationship Id="rId2" Type="http://schemas.openxmlformats.org/officeDocument/2006/relationships/image" Target="../media/image49.jpeg"/><Relationship Id="rId1" Type="http://schemas.openxmlformats.org/officeDocument/2006/relationships/slideLayout" Target="../slideLayouts/slideLayout18.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png"/></Relationships>
</file>

<file path=ppt/slides/_rels/slide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3.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56.jpeg"/><Relationship Id="rId5" Type="http://schemas.openxmlformats.org/officeDocument/2006/relationships/image" Target="../media/image55.e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45.jpeg"/><Relationship Id="rId5" Type="http://schemas.openxmlformats.org/officeDocument/2006/relationships/image" Target="../media/image57.emf"/><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45.jpeg"/></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5.jpe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27.xml"/><Relationship Id="rId1" Type="http://schemas.openxmlformats.org/officeDocument/2006/relationships/vmlDrawing" Target="../drawings/vmlDrawing5.vml"/><Relationship Id="rId5" Type="http://schemas.openxmlformats.org/officeDocument/2006/relationships/image" Target="../media/image60.emf"/><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62.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3.pn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64.jpe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a:xfrm>
            <a:off x="468000" y="1236714"/>
            <a:ext cx="5277561" cy="642885"/>
          </a:xfrm>
        </p:spPr>
        <p:txBody>
          <a:bodyPr/>
          <a:lstStyle/>
          <a:p>
            <a:r>
              <a:rPr lang="en-GB" sz="4400" b="1" dirty="0">
                <a:solidFill>
                  <a:srgbClr val="7C807E"/>
                </a:solidFill>
                <a:ea typeface="MS PGothic" pitchFamily="34" charset="-128"/>
              </a:rPr>
              <a:t>ALL-Q</a:t>
            </a:r>
            <a:r>
              <a:rPr lang="en-GB" sz="4000" b="1" baseline="30000" dirty="0">
                <a:solidFill>
                  <a:srgbClr val="7C807E"/>
                </a:solidFill>
                <a:ea typeface="MS PGothic" pitchFamily="34" charset="-128"/>
              </a:rPr>
              <a:t>®</a:t>
            </a:r>
            <a:r>
              <a:rPr lang="en-GB" sz="4000" b="1" dirty="0">
                <a:solidFill>
                  <a:srgbClr val="7C807E"/>
                </a:solidFill>
                <a:ea typeface="MS PGothic" pitchFamily="34" charset="-128"/>
              </a:rPr>
              <a:t> plus</a:t>
            </a:r>
            <a:endParaRPr lang="en-GB" sz="4000" dirty="0">
              <a:solidFill>
                <a:srgbClr val="7C807E"/>
              </a:solidFill>
            </a:endParaRP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fld id="{EC50C849-B97A-2B45-B78A-6D9C352F693C}" type="slidenum">
              <a:rPr lang="en-US" smtClean="0"/>
              <a:pPr/>
              <a:t>1</a:t>
            </a:fld>
            <a:endParaRPr lang="en-US" dirty="0"/>
          </a:p>
        </p:txBody>
      </p:sp>
      <p:sp>
        <p:nvSpPr>
          <p:cNvPr id="18" name="Text Placeholder 17">
            <a:extLst>
              <a:ext uri="{FF2B5EF4-FFF2-40B4-BE49-F238E27FC236}">
                <a16:creationId xmlns:a16="http://schemas.microsoft.com/office/drawing/2014/main" id="{5FE7BBAC-3168-774D-8A94-656065653E96}"/>
              </a:ext>
            </a:extLst>
          </p:cNvPr>
          <p:cNvSpPr>
            <a:spLocks noGrp="1"/>
          </p:cNvSpPr>
          <p:nvPr>
            <p:ph type="body" sz="quarter" idx="15"/>
          </p:nvPr>
        </p:nvSpPr>
        <p:spPr/>
        <p:txBody>
          <a:bodyPr/>
          <a:lstStyle/>
          <a:p>
            <a:endParaRPr lang="en-GB" dirty="0"/>
          </a:p>
        </p:txBody>
      </p:sp>
      <p:sp>
        <p:nvSpPr>
          <p:cNvPr id="17" name="Text Placeholder 16">
            <a:extLst>
              <a:ext uri="{FF2B5EF4-FFF2-40B4-BE49-F238E27FC236}">
                <a16:creationId xmlns:a16="http://schemas.microsoft.com/office/drawing/2014/main" id="{92E80DAB-9985-DF44-B275-CF9263FD71C6}"/>
              </a:ext>
            </a:extLst>
          </p:cNvPr>
          <p:cNvSpPr>
            <a:spLocks noGrp="1"/>
          </p:cNvSpPr>
          <p:nvPr>
            <p:ph type="body" sz="quarter" idx="14"/>
          </p:nvPr>
        </p:nvSpPr>
        <p:spPr>
          <a:xfrm>
            <a:off x="468314" y="1981200"/>
            <a:ext cx="6531926" cy="934720"/>
          </a:xfrm>
        </p:spPr>
        <p:txBody>
          <a:bodyPr/>
          <a:lstStyle/>
          <a:p>
            <a:pPr marL="0" indent="0">
              <a:buNone/>
            </a:pPr>
            <a:r>
              <a:rPr lang="en-GB" sz="3200" b="1" dirty="0">
                <a:solidFill>
                  <a:srgbClr val="7C807E"/>
                </a:solidFill>
                <a:ea typeface="MS PGothic" pitchFamily="34" charset="-128"/>
              </a:rPr>
              <a:t>to unveil the secret of beauty</a:t>
            </a:r>
            <a:endParaRPr lang="en-GB" sz="3200" dirty="0">
              <a:solidFill>
                <a:srgbClr val="7C807E"/>
              </a:solidFill>
            </a:endParaRPr>
          </a:p>
        </p:txBody>
      </p:sp>
      <p:pic>
        <p:nvPicPr>
          <p:cNvPr id="8" name="Picture Placeholder 7" descr="A picture containing clothing, sitting, young, holding&#10;&#10;Description automatically generated">
            <a:extLst>
              <a:ext uri="{FF2B5EF4-FFF2-40B4-BE49-F238E27FC236}">
                <a16:creationId xmlns:a16="http://schemas.microsoft.com/office/drawing/2014/main" id="{F1BA488A-4295-4995-B8EC-8E4108B25496}"/>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9" name="TextBox 8">
            <a:extLst>
              <a:ext uri="{FF2B5EF4-FFF2-40B4-BE49-F238E27FC236}">
                <a16:creationId xmlns:a16="http://schemas.microsoft.com/office/drawing/2014/main" id="{E24D34FC-C508-4E91-80BB-001B028E2AAE}"/>
              </a:ext>
            </a:extLst>
          </p:cNvPr>
          <p:cNvSpPr txBox="1"/>
          <p:nvPr/>
        </p:nvSpPr>
        <p:spPr>
          <a:xfrm>
            <a:off x="468314" y="3429000"/>
            <a:ext cx="4155440" cy="954107"/>
          </a:xfrm>
          <a:prstGeom prst="rect">
            <a:avLst/>
          </a:prstGeom>
          <a:noFill/>
        </p:spPr>
        <p:txBody>
          <a:bodyPr wrap="square" rtlCol="0">
            <a:spAutoFit/>
          </a:bodyPr>
          <a:lstStyle/>
          <a:p>
            <a:r>
              <a:rPr lang="en-GB" sz="2800" dirty="0">
                <a:latin typeface="Fira Sans" panose="020B0503050000020004" pitchFamily="34" charset="0"/>
                <a:ea typeface="Fira Sans" panose="020B0503050000020004" pitchFamily="34" charset="0"/>
              </a:rPr>
              <a:t>Master Presentation </a:t>
            </a:r>
          </a:p>
          <a:p>
            <a:r>
              <a:rPr lang="en-GB" sz="2800" dirty="0">
                <a:latin typeface="Fira Sans" panose="020B0503050000020004" pitchFamily="34" charset="0"/>
                <a:ea typeface="Fira Sans" panose="020B0503050000020004" pitchFamily="34" charset="0"/>
              </a:rPr>
              <a:t>07.2020</a:t>
            </a:r>
          </a:p>
        </p:txBody>
      </p:sp>
    </p:spTree>
    <p:extLst>
      <p:ext uri="{BB962C8B-B14F-4D97-AF65-F5344CB8AC3E}">
        <p14:creationId xmlns:p14="http://schemas.microsoft.com/office/powerpoint/2010/main" val="3899077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5176F95-E57C-5848-B983-82A5C97B39AC}"/>
              </a:ext>
            </a:extLst>
          </p:cNvPr>
          <p:cNvSpPr>
            <a:spLocks noGrp="1"/>
          </p:cNvSpPr>
          <p:nvPr>
            <p:ph type="title"/>
          </p:nvPr>
        </p:nvSpPr>
        <p:spPr>
          <a:xfrm>
            <a:off x="468313" y="504610"/>
            <a:ext cx="11262666" cy="443198"/>
          </a:xfrm>
        </p:spPr>
        <p:txBody>
          <a:bodyPr/>
          <a:lstStyle/>
          <a:p>
            <a:r>
              <a:rPr lang="en-US" altLang="en-US" dirty="0"/>
              <a:t>What is Coenzyme Q</a:t>
            </a:r>
            <a:r>
              <a:rPr lang="en-US" altLang="en-US" baseline="-25000" dirty="0"/>
              <a:t>10</a:t>
            </a:r>
            <a:r>
              <a:rPr lang="en-US" altLang="en-US" dirty="0"/>
              <a:t>?</a:t>
            </a:r>
            <a:endParaRPr lang="en-GB" dirty="0"/>
          </a:p>
        </p:txBody>
      </p:sp>
      <p:sp>
        <p:nvSpPr>
          <p:cNvPr id="9" name="Text Placeholder 8">
            <a:extLst>
              <a:ext uri="{FF2B5EF4-FFF2-40B4-BE49-F238E27FC236}">
                <a16:creationId xmlns:a16="http://schemas.microsoft.com/office/drawing/2014/main" id="{DB20497C-6C41-8949-9566-FB2C8A86A27C}"/>
              </a:ext>
            </a:extLst>
          </p:cNvPr>
          <p:cNvSpPr>
            <a:spLocks noGrp="1"/>
          </p:cNvSpPr>
          <p:nvPr>
            <p:ph type="body" sz="quarter" idx="14"/>
          </p:nvPr>
        </p:nvSpPr>
        <p:spPr>
          <a:xfrm>
            <a:off x="468313" y="1800224"/>
            <a:ext cx="11258863" cy="2212975"/>
          </a:xfrm>
        </p:spPr>
        <p:txBody>
          <a:bodyPr/>
          <a:lstStyle/>
          <a:p>
            <a:pPr>
              <a:spcBef>
                <a:spcPts val="1200"/>
              </a:spcBef>
            </a:pPr>
            <a:r>
              <a:rPr lang="en-US" altLang="en-US" dirty="0">
                <a:solidFill>
                  <a:schemeClr val="tx1"/>
                </a:solidFill>
                <a:ea typeface="Fira Sans" panose="020B0503050000020004" pitchFamily="34" charset="0"/>
                <a:cs typeface="+mj-cs"/>
              </a:rPr>
              <a:t>Natural, fat-soluble compound found in most plant and animal cells</a:t>
            </a:r>
          </a:p>
          <a:p>
            <a:pPr>
              <a:spcBef>
                <a:spcPts val="1200"/>
              </a:spcBef>
            </a:pPr>
            <a:r>
              <a:rPr lang="en-US" altLang="en-US" dirty="0">
                <a:solidFill>
                  <a:schemeClr val="tx1"/>
                </a:solidFill>
                <a:ea typeface="Fira Sans" panose="020B0503050000020004" pitchFamily="34" charset="0"/>
                <a:cs typeface="+mj-cs"/>
              </a:rPr>
              <a:t>The only oil-soluble antioxidant synthesized by human body (from amino acid tyrosine)</a:t>
            </a:r>
          </a:p>
          <a:p>
            <a:pPr>
              <a:spcBef>
                <a:spcPts val="1200"/>
              </a:spcBef>
            </a:pPr>
            <a:r>
              <a:rPr lang="en-US" altLang="en-US" dirty="0">
                <a:solidFill>
                  <a:schemeClr val="tx1"/>
                </a:solidFill>
                <a:ea typeface="Fira Sans" panose="020B0503050000020004" pitchFamily="34" charset="0"/>
                <a:cs typeface="+mj-cs"/>
              </a:rPr>
              <a:t>Also known as ubiquinone or Coenzyme Q10  (short: CoQ10) </a:t>
            </a:r>
          </a:p>
          <a:p>
            <a:pPr>
              <a:spcBef>
                <a:spcPts val="1200"/>
              </a:spcBef>
            </a:pPr>
            <a:r>
              <a:rPr lang="en-US" altLang="en-US" dirty="0">
                <a:solidFill>
                  <a:schemeClr val="tx1"/>
                </a:solidFill>
                <a:ea typeface="Fira Sans" panose="020B0503050000020004" pitchFamily="34" charset="0"/>
                <a:cs typeface="+mj-cs"/>
              </a:rPr>
              <a:t>“</a:t>
            </a:r>
            <a:r>
              <a:rPr lang="en-US" altLang="en-US" dirty="0" err="1">
                <a:solidFill>
                  <a:schemeClr val="tx1"/>
                </a:solidFill>
                <a:ea typeface="Fira Sans" panose="020B0503050000020004" pitchFamily="34" charset="0"/>
                <a:cs typeface="+mj-cs"/>
              </a:rPr>
              <a:t>Ubi</a:t>
            </a:r>
            <a:r>
              <a:rPr lang="en-US" altLang="en-US" dirty="0">
                <a:solidFill>
                  <a:schemeClr val="tx1"/>
                </a:solidFill>
                <a:ea typeface="Fira Sans" panose="020B0503050000020004" pitchFamily="34" charset="0"/>
                <a:cs typeface="+mj-cs"/>
              </a:rPr>
              <a:t>” = </a:t>
            </a:r>
            <a:r>
              <a:rPr lang="en-US" altLang="en-US" dirty="0" err="1">
                <a:solidFill>
                  <a:schemeClr val="tx1"/>
                </a:solidFill>
                <a:ea typeface="Fira Sans" panose="020B0503050000020004" pitchFamily="34" charset="0"/>
                <a:cs typeface="+mj-cs"/>
              </a:rPr>
              <a:t>latin</a:t>
            </a:r>
            <a:r>
              <a:rPr lang="en-US" altLang="en-US" dirty="0">
                <a:solidFill>
                  <a:schemeClr val="tx1"/>
                </a:solidFill>
                <a:ea typeface="Fira Sans" panose="020B0503050000020004" pitchFamily="34" charset="0"/>
                <a:cs typeface="+mj-cs"/>
              </a:rPr>
              <a:t> for “everywhere”</a:t>
            </a:r>
          </a:p>
          <a:p>
            <a:pPr>
              <a:spcBef>
                <a:spcPts val="1200"/>
              </a:spcBef>
            </a:pPr>
            <a:r>
              <a:rPr lang="en-US" altLang="en-US" dirty="0">
                <a:solidFill>
                  <a:schemeClr val="tx1"/>
                </a:solidFill>
                <a:ea typeface="Fira Sans" panose="020B0503050000020004" pitchFamily="34" charset="0"/>
                <a:cs typeface="+mj-cs"/>
              </a:rPr>
              <a:t>“Coenzyme” = activity of enzymes depend on the presence of Q10</a:t>
            </a:r>
          </a:p>
          <a:p>
            <a:endParaRPr lang="en-GB" sz="3200" dirty="0">
              <a:solidFill>
                <a:schemeClr val="tx1"/>
              </a:solidFill>
              <a:latin typeface="Fira Sans Medium" panose="020B0503050000020004" pitchFamily="34" charset="0"/>
              <a:ea typeface="+mj-ea"/>
              <a:cs typeface="+mj-cs"/>
            </a:endParaRPr>
          </a:p>
        </p:txBody>
      </p:sp>
      <p:sp>
        <p:nvSpPr>
          <p:cNvPr id="5" name="Slide Number Placeholder 4">
            <a:extLst>
              <a:ext uri="{FF2B5EF4-FFF2-40B4-BE49-F238E27FC236}">
                <a16:creationId xmlns:a16="http://schemas.microsoft.com/office/drawing/2014/main" id="{5D6DC370-A81E-BD42-A843-71A4ACDCFB19}"/>
              </a:ext>
            </a:extLst>
          </p:cNvPr>
          <p:cNvSpPr>
            <a:spLocks noGrp="1"/>
          </p:cNvSpPr>
          <p:nvPr>
            <p:ph type="sldNum" sz="quarter" idx="4"/>
          </p:nvPr>
        </p:nvSpPr>
        <p:spPr/>
        <p:txBody>
          <a:bodyPr/>
          <a:lstStyle/>
          <a:p>
            <a:fld id="{EC50C849-B97A-2B45-B78A-6D9C352F693C}" type="slidenum">
              <a:rPr lang="en-US" smtClean="0"/>
              <a:pPr/>
              <a:t>2</a:t>
            </a:fld>
            <a:endParaRPr lang="en-US" dirty="0"/>
          </a:p>
        </p:txBody>
      </p:sp>
      <p:grpSp>
        <p:nvGrpSpPr>
          <p:cNvPr id="6" name="Group 6">
            <a:extLst>
              <a:ext uri="{FF2B5EF4-FFF2-40B4-BE49-F238E27FC236}">
                <a16:creationId xmlns:a16="http://schemas.microsoft.com/office/drawing/2014/main" id="{FCC6FD7A-9D8A-4A5D-A2E4-FD1E13F3CC07}"/>
              </a:ext>
            </a:extLst>
          </p:cNvPr>
          <p:cNvGrpSpPr>
            <a:grpSpLocks/>
          </p:cNvGrpSpPr>
          <p:nvPr/>
        </p:nvGrpSpPr>
        <p:grpSpPr bwMode="auto">
          <a:xfrm>
            <a:off x="2249963" y="4338758"/>
            <a:ext cx="5048250" cy="1584325"/>
            <a:chOff x="2154" y="2704"/>
            <a:chExt cx="3180" cy="998"/>
          </a:xfrm>
        </p:grpSpPr>
        <p:pic>
          <p:nvPicPr>
            <p:cNvPr id="10" name="Picture 7" descr="Ubiquinone">
              <a:extLst>
                <a:ext uri="{FF2B5EF4-FFF2-40B4-BE49-F238E27FC236}">
                  <a16:creationId xmlns:a16="http://schemas.microsoft.com/office/drawing/2014/main" id="{88AC2DFF-4608-48AB-8CD3-3CB77BA4282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54" y="2704"/>
              <a:ext cx="3180" cy="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AutoShape 9">
              <a:extLst>
                <a:ext uri="{FF2B5EF4-FFF2-40B4-BE49-F238E27FC236}">
                  <a16:creationId xmlns:a16="http://schemas.microsoft.com/office/drawing/2014/main" id="{82DB6E19-0D3B-4421-93A1-6545F63FFC24}"/>
                </a:ext>
              </a:extLst>
            </p:cNvPr>
            <p:cNvSpPr>
              <a:spLocks noChangeArrowheads="1"/>
            </p:cNvSpPr>
            <p:nvPr/>
          </p:nvSpPr>
          <p:spPr bwMode="auto">
            <a:xfrm>
              <a:off x="2925" y="3158"/>
              <a:ext cx="544" cy="453"/>
            </a:xfrm>
            <a:prstGeom prst="bracketPair">
              <a:avLst>
                <a:gd name="adj" fmla="val 16667"/>
              </a:avLst>
            </a:prstGeom>
            <a:noFill/>
            <a:ln w="9525">
              <a:solidFill>
                <a:schemeClr val="tx1"/>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12" name="Text Box 11">
              <a:extLst>
                <a:ext uri="{FF2B5EF4-FFF2-40B4-BE49-F238E27FC236}">
                  <a16:creationId xmlns:a16="http://schemas.microsoft.com/office/drawing/2014/main" id="{48F789D1-EDEF-4B80-9933-20947F9857D7}"/>
                </a:ext>
              </a:extLst>
            </p:cNvPr>
            <p:cNvSpPr txBox="1">
              <a:spLocks noChangeArrowheads="1"/>
            </p:cNvSpPr>
            <p:nvPr/>
          </p:nvSpPr>
          <p:spPr bwMode="auto">
            <a:xfrm>
              <a:off x="3442" y="3510"/>
              <a:ext cx="1089" cy="19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400" b="1"/>
                <a:t>10</a:t>
              </a:r>
            </a:p>
          </p:txBody>
        </p:sp>
        <p:sp>
          <p:nvSpPr>
            <p:cNvPr id="13" name="Text Box 12">
              <a:extLst>
                <a:ext uri="{FF2B5EF4-FFF2-40B4-BE49-F238E27FC236}">
                  <a16:creationId xmlns:a16="http://schemas.microsoft.com/office/drawing/2014/main" id="{3887FC6F-440B-4809-9EF8-08EF56DF32DE}"/>
                </a:ext>
              </a:extLst>
            </p:cNvPr>
            <p:cNvSpPr txBox="1">
              <a:spLocks noChangeArrowheads="1"/>
            </p:cNvSpPr>
            <p:nvPr/>
          </p:nvSpPr>
          <p:spPr bwMode="auto">
            <a:xfrm>
              <a:off x="3533" y="3238"/>
              <a:ext cx="363" cy="18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300" b="1"/>
                <a:t>H</a:t>
              </a:r>
            </a:p>
          </p:txBody>
        </p:sp>
      </p:grpSp>
      <p:pic>
        <p:nvPicPr>
          <p:cNvPr id="14" name="Picture 3" descr="Logo_ALL-Q_mitCoQ10">
            <a:extLst>
              <a:ext uri="{FF2B5EF4-FFF2-40B4-BE49-F238E27FC236}">
                <a16:creationId xmlns:a16="http://schemas.microsoft.com/office/drawing/2014/main" id="{924944E2-5AD1-4C49-9132-42A90A730B4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29788" y="4525523"/>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949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89272241-9B75-F340-B6EE-B3F62EBE5B61}"/>
              </a:ext>
            </a:extLst>
          </p:cNvPr>
          <p:cNvSpPr>
            <a:spLocks noGrp="1"/>
          </p:cNvSpPr>
          <p:nvPr>
            <p:ph type="sldNum" sz="quarter" idx="10"/>
          </p:nvPr>
        </p:nvSpPr>
        <p:spPr/>
        <p:txBody>
          <a:bodyPr/>
          <a:lstStyle/>
          <a:p>
            <a:fld id="{EC50C849-B97A-2B45-B78A-6D9C352F693C}" type="slidenum">
              <a:rPr lang="en-US" smtClean="0"/>
              <a:pPr/>
              <a:t>3</a:t>
            </a:fld>
            <a:endParaRPr lang="en-US" dirty="0"/>
          </a:p>
        </p:txBody>
      </p:sp>
      <p:sp>
        <p:nvSpPr>
          <p:cNvPr id="8" name="Title 7">
            <a:extLst>
              <a:ext uri="{FF2B5EF4-FFF2-40B4-BE49-F238E27FC236}">
                <a16:creationId xmlns:a16="http://schemas.microsoft.com/office/drawing/2014/main" id="{B7B5C5F6-143F-2F45-A1D0-6C952346B6BE}"/>
              </a:ext>
            </a:extLst>
          </p:cNvPr>
          <p:cNvSpPr>
            <a:spLocks noGrp="1"/>
          </p:cNvSpPr>
          <p:nvPr>
            <p:ph type="title"/>
          </p:nvPr>
        </p:nvSpPr>
        <p:spPr/>
        <p:txBody>
          <a:bodyPr/>
          <a:lstStyle/>
          <a:p>
            <a:r>
              <a:rPr lang="en-GB" dirty="0"/>
              <a:t>History of CoQ10</a:t>
            </a:r>
            <a:br>
              <a:rPr lang="en-GB" dirty="0"/>
            </a:br>
            <a:endParaRPr lang="en-GB" dirty="0"/>
          </a:p>
        </p:txBody>
      </p:sp>
      <p:sp>
        <p:nvSpPr>
          <p:cNvPr id="10" name="Text Placeholder 9">
            <a:extLst>
              <a:ext uri="{FF2B5EF4-FFF2-40B4-BE49-F238E27FC236}">
                <a16:creationId xmlns:a16="http://schemas.microsoft.com/office/drawing/2014/main" id="{EF4957E0-C9FA-3649-A19E-FD6E44C497A4}"/>
              </a:ext>
            </a:extLst>
          </p:cNvPr>
          <p:cNvSpPr>
            <a:spLocks noGrp="1"/>
          </p:cNvSpPr>
          <p:nvPr>
            <p:ph type="body" sz="quarter" idx="14"/>
          </p:nvPr>
        </p:nvSpPr>
        <p:spPr/>
        <p:txBody>
          <a:bodyPr/>
          <a:lstStyle/>
          <a:p>
            <a:r>
              <a:rPr lang="en-GB" dirty="0"/>
              <a:t>	</a:t>
            </a:r>
          </a:p>
        </p:txBody>
      </p:sp>
      <p:sp>
        <p:nvSpPr>
          <p:cNvPr id="11" name="Text Placeholder 10">
            <a:extLst>
              <a:ext uri="{FF2B5EF4-FFF2-40B4-BE49-F238E27FC236}">
                <a16:creationId xmlns:a16="http://schemas.microsoft.com/office/drawing/2014/main" id="{FF292916-D820-164A-975A-0383322DA7B0}"/>
              </a:ext>
            </a:extLst>
          </p:cNvPr>
          <p:cNvSpPr>
            <a:spLocks noGrp="1"/>
          </p:cNvSpPr>
          <p:nvPr>
            <p:ph type="body" sz="quarter" idx="15"/>
          </p:nvPr>
        </p:nvSpPr>
        <p:spPr>
          <a:xfrm>
            <a:off x="468000" y="1422400"/>
            <a:ext cx="7080880" cy="4043681"/>
          </a:xfrm>
        </p:spPr>
        <p:txBody>
          <a:bodyPr/>
          <a:lstStyle/>
          <a:p>
            <a:pPr marL="1076325" lvl="0" indent="-1076325" algn="l" defTabSz="1076325" fontAlgn="base">
              <a:spcBef>
                <a:spcPts val="1200"/>
              </a:spcBef>
              <a:spcAft>
                <a:spcPct val="0"/>
              </a:spcAft>
            </a:pPr>
            <a:r>
              <a:rPr lang="en-US" altLang="en-US" sz="2000" b="0" dirty="0">
                <a:solidFill>
                  <a:srgbClr val="7C807E"/>
                </a:solidFill>
                <a:ea typeface="Fira Sans" panose="020B0503050000020004" pitchFamily="34" charset="0"/>
                <a:cs typeface="Arial" charset="0"/>
              </a:rPr>
              <a:t>1957	Coenzyme Q10 first isolated from beef heart mitochondria by Dr. Frederick Crane of Wisconsin </a:t>
            </a:r>
          </a:p>
          <a:p>
            <a:pPr marL="1076325" lvl="0" indent="-1076325" algn="l" defTabSz="1076325" fontAlgn="base">
              <a:spcBef>
                <a:spcPts val="1200"/>
              </a:spcBef>
              <a:spcAft>
                <a:spcPct val="0"/>
              </a:spcAft>
            </a:pPr>
            <a:r>
              <a:rPr lang="en-US" altLang="en-US" sz="2000" b="0" dirty="0">
                <a:solidFill>
                  <a:srgbClr val="7C807E"/>
                </a:solidFill>
                <a:ea typeface="Fira Sans" panose="020B0503050000020004" pitchFamily="34" charset="0"/>
                <a:cs typeface="Arial" charset="0"/>
              </a:rPr>
              <a:t>	Named ubiquinone (=ubiquitous quinone) </a:t>
            </a:r>
          </a:p>
          <a:p>
            <a:pPr marL="1076325" lvl="0" indent="-1076325" algn="l" defTabSz="1076325" fontAlgn="base">
              <a:spcBef>
                <a:spcPts val="1200"/>
              </a:spcBef>
              <a:spcAft>
                <a:spcPct val="0"/>
              </a:spcAft>
            </a:pPr>
            <a:r>
              <a:rPr lang="en-US" altLang="en-US" sz="2000" b="0" dirty="0">
                <a:solidFill>
                  <a:srgbClr val="7C807E"/>
                </a:solidFill>
                <a:ea typeface="Fira Sans" panose="020B0503050000020004" pitchFamily="34" charset="0"/>
                <a:cs typeface="Arial" charset="0"/>
              </a:rPr>
              <a:t>1958	Prof Karl </a:t>
            </a:r>
            <a:r>
              <a:rPr lang="en-US" altLang="en-US" sz="2000" b="0" dirty="0" err="1">
                <a:solidFill>
                  <a:srgbClr val="7C807E"/>
                </a:solidFill>
                <a:ea typeface="Fira Sans" panose="020B0503050000020004" pitchFamily="34" charset="0"/>
                <a:cs typeface="Arial" charset="0"/>
              </a:rPr>
              <a:t>Folkers</a:t>
            </a:r>
            <a:r>
              <a:rPr lang="en-US" altLang="en-US" sz="2000" b="0" dirty="0">
                <a:solidFill>
                  <a:srgbClr val="7C807E"/>
                </a:solidFill>
                <a:ea typeface="Fira Sans" panose="020B0503050000020004" pitchFamily="34" charset="0"/>
                <a:cs typeface="Arial" charset="0"/>
              </a:rPr>
              <a:t> of Merck determined chemical structure</a:t>
            </a:r>
          </a:p>
          <a:p>
            <a:pPr marL="1076325" lvl="0" indent="-1076325" algn="l" defTabSz="1076325" fontAlgn="base">
              <a:spcBef>
                <a:spcPts val="1200"/>
              </a:spcBef>
              <a:spcAft>
                <a:spcPct val="0"/>
              </a:spcAft>
            </a:pPr>
            <a:r>
              <a:rPr lang="en-US" altLang="en-US" sz="2000" b="0" dirty="0">
                <a:solidFill>
                  <a:srgbClr val="7C807E"/>
                </a:solidFill>
                <a:ea typeface="Fira Sans" panose="020B0503050000020004" pitchFamily="34" charset="0"/>
                <a:cs typeface="Arial" charset="0"/>
              </a:rPr>
              <a:t>1975	CoQ10 synthesis developed by Japanese</a:t>
            </a:r>
          </a:p>
          <a:p>
            <a:pPr marL="1076325" lvl="0" indent="-1076325" algn="l" defTabSz="1076325" fontAlgn="base">
              <a:spcBef>
                <a:spcPts val="1200"/>
              </a:spcBef>
              <a:spcAft>
                <a:spcPct val="0"/>
              </a:spcAft>
            </a:pPr>
            <a:r>
              <a:rPr lang="en-US" altLang="en-US" sz="2000" b="0" dirty="0">
                <a:solidFill>
                  <a:srgbClr val="7C807E"/>
                </a:solidFill>
                <a:ea typeface="Fira Sans" panose="020B0503050000020004" pitchFamily="34" charset="0"/>
                <a:cs typeface="Arial" charset="0"/>
              </a:rPr>
              <a:t>1978	Peter Mitchell received Nobel Prize for biological energy transfer theory, including role of CoQ10</a:t>
            </a:r>
          </a:p>
          <a:p>
            <a:pPr marL="1076325" lvl="0" indent="-1076325" algn="l" defTabSz="1076325" fontAlgn="base">
              <a:spcBef>
                <a:spcPts val="1200"/>
              </a:spcBef>
              <a:spcAft>
                <a:spcPct val="0"/>
              </a:spcAft>
            </a:pPr>
            <a:r>
              <a:rPr lang="en-US" altLang="en-US" sz="2000" b="0" dirty="0">
                <a:solidFill>
                  <a:srgbClr val="7C807E"/>
                </a:solidFill>
                <a:ea typeface="Fira Sans" panose="020B0503050000020004" pitchFamily="34" charset="0"/>
                <a:cs typeface="Arial" charset="0"/>
              </a:rPr>
              <a:t>Early 90 First larger promoted use in a cosmetic product: Beiersdorf</a:t>
            </a:r>
          </a:p>
          <a:p>
            <a:pPr algn="l" defTabSz="0"/>
            <a:endParaRPr lang="en-GB" sz="1600" dirty="0"/>
          </a:p>
        </p:txBody>
      </p:sp>
      <p:pic>
        <p:nvPicPr>
          <p:cNvPr id="14" name="Picture 4" descr="Folkers">
            <a:extLst>
              <a:ext uri="{FF2B5EF4-FFF2-40B4-BE49-F238E27FC236}">
                <a16:creationId xmlns:a16="http://schemas.microsoft.com/office/drawing/2014/main" id="{E3C2EE23-63C9-4347-BA37-5746D53865B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720738" y="2292350"/>
            <a:ext cx="1417637"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92175B8B-362C-4B9E-A372-777F46F857BA}"/>
              </a:ext>
            </a:extLst>
          </p:cNvPr>
          <p:cNvSpPr txBox="1"/>
          <p:nvPr/>
        </p:nvSpPr>
        <p:spPr>
          <a:xfrm>
            <a:off x="8720738" y="4419600"/>
            <a:ext cx="1415772" cy="369332"/>
          </a:xfrm>
          <a:prstGeom prst="rect">
            <a:avLst/>
          </a:prstGeom>
          <a:noFill/>
        </p:spPr>
        <p:txBody>
          <a:bodyPr wrap="none" rtlCol="0">
            <a:spAutoFit/>
          </a:bodyPr>
          <a:lstStyle/>
          <a:p>
            <a:r>
              <a:rPr lang="en-GB" dirty="0">
                <a:latin typeface="Fira Sans" panose="020B0503050000020004" pitchFamily="34" charset="0"/>
                <a:ea typeface="Fira Sans" panose="020B0503050000020004" pitchFamily="34" charset="0"/>
              </a:rPr>
              <a:t>Karl </a:t>
            </a:r>
            <a:r>
              <a:rPr lang="en-GB" dirty="0" err="1">
                <a:latin typeface="Fira Sans" panose="020B0503050000020004" pitchFamily="34" charset="0"/>
                <a:ea typeface="Fira Sans" panose="020B0503050000020004" pitchFamily="34" charset="0"/>
              </a:rPr>
              <a:t>Folkers</a:t>
            </a:r>
            <a:endParaRPr lang="en-GB" dirty="0">
              <a:latin typeface="Fira Sans" panose="020B0503050000020004" pitchFamily="34" charset="0"/>
              <a:ea typeface="Fira Sans" panose="020B0503050000020004" pitchFamily="34" charset="0"/>
            </a:endParaRPr>
          </a:p>
        </p:txBody>
      </p:sp>
      <p:pic>
        <p:nvPicPr>
          <p:cNvPr id="9" name="Picture 3" descr="Logo_ALL-Q_mitCoQ10">
            <a:extLst>
              <a:ext uri="{FF2B5EF4-FFF2-40B4-BE49-F238E27FC236}">
                <a16:creationId xmlns:a16="http://schemas.microsoft.com/office/drawing/2014/main" id="{6807D9B3-8875-42E3-8123-070C8FA8D34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42108" y="241370"/>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441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559EB5-7C83-E44B-9C31-6DD11E4991FE}"/>
              </a:ext>
            </a:extLst>
          </p:cNvPr>
          <p:cNvSpPr>
            <a:spLocks noGrp="1"/>
          </p:cNvSpPr>
          <p:nvPr>
            <p:ph type="sldNum" sz="quarter" idx="10"/>
          </p:nvPr>
        </p:nvSpPr>
        <p:spPr/>
        <p:txBody>
          <a:bodyPr/>
          <a:lstStyle/>
          <a:p>
            <a:fld id="{EC50C849-B97A-2B45-B78A-6D9C352F693C}" type="slidenum">
              <a:rPr lang="en-US" smtClean="0"/>
              <a:pPr/>
              <a:t>4</a:t>
            </a:fld>
            <a:endParaRPr lang="en-US" dirty="0"/>
          </a:p>
        </p:txBody>
      </p:sp>
      <p:sp>
        <p:nvSpPr>
          <p:cNvPr id="7" name="Text Placeholder 6">
            <a:extLst>
              <a:ext uri="{FF2B5EF4-FFF2-40B4-BE49-F238E27FC236}">
                <a16:creationId xmlns:a16="http://schemas.microsoft.com/office/drawing/2014/main" id="{5962238C-095A-D142-AA30-7D1A0B7DDED3}"/>
              </a:ext>
            </a:extLst>
          </p:cNvPr>
          <p:cNvSpPr>
            <a:spLocks noGrp="1"/>
          </p:cNvSpPr>
          <p:nvPr>
            <p:ph type="body" sz="quarter" idx="16"/>
          </p:nvPr>
        </p:nvSpPr>
        <p:spPr>
          <a:xfrm>
            <a:off x="468314" y="482884"/>
            <a:ext cx="5850294" cy="613089"/>
          </a:xfrm>
        </p:spPr>
        <p:txBody>
          <a:bodyPr/>
          <a:lstStyle/>
          <a:p>
            <a:r>
              <a:rPr lang="en-GB" dirty="0"/>
              <a:t>CoQ10 - The Ultimate Benefits</a:t>
            </a:r>
          </a:p>
        </p:txBody>
      </p:sp>
      <p:sp>
        <p:nvSpPr>
          <p:cNvPr id="6" name="Text Placeholder 5">
            <a:extLst>
              <a:ext uri="{FF2B5EF4-FFF2-40B4-BE49-F238E27FC236}">
                <a16:creationId xmlns:a16="http://schemas.microsoft.com/office/drawing/2014/main" id="{84B7A5AE-3EEC-FC46-98C8-80FF985F161E}"/>
              </a:ext>
            </a:extLst>
          </p:cNvPr>
          <p:cNvSpPr>
            <a:spLocks noGrp="1"/>
          </p:cNvSpPr>
          <p:nvPr>
            <p:ph type="body" sz="quarter" idx="11"/>
          </p:nvPr>
        </p:nvSpPr>
        <p:spPr>
          <a:xfrm>
            <a:off x="457200" y="1888859"/>
            <a:ext cx="11256962" cy="2673849"/>
          </a:xfrm>
        </p:spPr>
        <p:txBody>
          <a:bodyPr/>
          <a:lstStyle/>
          <a:p>
            <a:pPr marL="230400" indent="-230400">
              <a:spcBef>
                <a:spcPts val="1200"/>
              </a:spcBef>
              <a:buFont typeface="Arial" panose="020B0604020202020204" pitchFamily="34" charset="0"/>
              <a:buChar char="•"/>
            </a:pPr>
            <a:r>
              <a:rPr lang="en-US" sz="2000" dirty="0">
                <a:ea typeface="Fira Sans" panose="020B0503050000020004" pitchFamily="34" charset="0"/>
              </a:rPr>
              <a:t>CoQ10 or just Q10 is synthesized by the body and also consumed in the diet. </a:t>
            </a:r>
          </a:p>
          <a:p>
            <a:pPr marL="230400" indent="-230400">
              <a:spcBef>
                <a:spcPts val="1200"/>
              </a:spcBef>
              <a:buFont typeface="Arial" panose="020B0604020202020204" pitchFamily="34" charset="0"/>
              <a:buChar char="•"/>
            </a:pPr>
            <a:r>
              <a:rPr lang="en-US" sz="2000" dirty="0">
                <a:ea typeface="Fira Sans" panose="020B0503050000020004" pitchFamily="34" charset="0"/>
              </a:rPr>
              <a:t>CoQ10 is a fat-soluble super antioxidant that can </a:t>
            </a:r>
            <a:r>
              <a:rPr lang="en-US" sz="2000" dirty="0" err="1">
                <a:ea typeface="Fira Sans" panose="020B0503050000020004" pitchFamily="34" charset="0"/>
              </a:rPr>
              <a:t>neutralise</a:t>
            </a:r>
            <a:r>
              <a:rPr lang="en-US" sz="2000" dirty="0">
                <a:ea typeface="Fira Sans" panose="020B0503050000020004" pitchFamily="34" charset="0"/>
              </a:rPr>
              <a:t> free radicals. </a:t>
            </a:r>
          </a:p>
          <a:p>
            <a:pPr marL="230400" indent="-230400">
              <a:spcBef>
                <a:spcPts val="1200"/>
              </a:spcBef>
              <a:buFont typeface="Arial" panose="020B0604020202020204" pitchFamily="34" charset="0"/>
              <a:buChar char="•"/>
            </a:pPr>
            <a:r>
              <a:rPr lang="en-US" sz="2000" dirty="0">
                <a:ea typeface="Fira Sans" panose="020B0503050000020004" pitchFamily="34" charset="0"/>
              </a:rPr>
              <a:t>CoQ10 works to sustain energy production to fulfil the skin’s vital functions.</a:t>
            </a:r>
          </a:p>
          <a:p>
            <a:pPr marL="230400" indent="-230400">
              <a:spcBef>
                <a:spcPts val="1200"/>
              </a:spcBef>
              <a:buFont typeface="Arial" panose="020B0604020202020204" pitchFamily="34" charset="0"/>
              <a:buChar char="•"/>
            </a:pPr>
            <a:r>
              <a:rPr lang="en-US" sz="2000" dirty="0">
                <a:ea typeface="Fira Sans" panose="020B0503050000020004" pitchFamily="34" charset="0"/>
              </a:rPr>
              <a:t>CoQ10 protects the deeper layers of your skin from damage caused by UVA*.</a:t>
            </a:r>
          </a:p>
          <a:p>
            <a:pPr marL="230400" indent="-230400">
              <a:spcBef>
                <a:spcPts val="1200"/>
              </a:spcBef>
              <a:buFont typeface="Arial" panose="020B0604020202020204" pitchFamily="34" charset="0"/>
              <a:buChar char="•"/>
            </a:pPr>
            <a:r>
              <a:rPr lang="en-US" sz="2000" dirty="0">
                <a:ea typeface="Fira Sans" panose="020B0503050000020004" pitchFamily="34" charset="0"/>
              </a:rPr>
              <a:t>CoQ10 fights against wrinkles*.</a:t>
            </a:r>
          </a:p>
          <a:p>
            <a:endParaRPr lang="en-GB" dirty="0"/>
          </a:p>
        </p:txBody>
      </p:sp>
      <p:pic>
        <p:nvPicPr>
          <p:cNvPr id="8" name="Picture 3" descr="Logo_ALL-Q_mitCoQ10">
            <a:extLst>
              <a:ext uri="{FF2B5EF4-FFF2-40B4-BE49-F238E27FC236}">
                <a16:creationId xmlns:a16="http://schemas.microsoft.com/office/drawing/2014/main" id="{BD0A4CAC-5410-467E-8332-585F86017CA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42108" y="241370"/>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306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fld id="{EC50C849-B97A-2B45-B78A-6D9C352F693C}" type="slidenum">
              <a:rPr lang="en-US" smtClean="0"/>
              <a:pPr/>
              <a:t>5</a:t>
            </a:fld>
            <a:endParaRPr lang="en-US" dirty="0"/>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a:lstStyle/>
          <a:p>
            <a:r>
              <a:rPr lang="en-GB" dirty="0">
                <a:solidFill>
                  <a:schemeClr val="tx1"/>
                </a:solidFill>
              </a:rPr>
              <a:t>CoQ10 protects the skin from UVA damage</a:t>
            </a:r>
          </a:p>
        </p:txBody>
      </p:sp>
      <p:sp>
        <p:nvSpPr>
          <p:cNvPr id="8" name="Text Placeholder 7">
            <a:extLst>
              <a:ext uri="{FF2B5EF4-FFF2-40B4-BE49-F238E27FC236}">
                <a16:creationId xmlns:a16="http://schemas.microsoft.com/office/drawing/2014/main" id="{B52A0536-CFD4-204B-86C7-992DF6133710}"/>
              </a:ext>
            </a:extLst>
          </p:cNvPr>
          <p:cNvSpPr>
            <a:spLocks noGrp="1"/>
          </p:cNvSpPr>
          <p:nvPr>
            <p:ph type="body" sz="quarter" idx="14"/>
          </p:nvPr>
        </p:nvSpPr>
        <p:spPr>
          <a:xfrm>
            <a:off x="3282157" y="1651635"/>
            <a:ext cx="5627687" cy="656590"/>
          </a:xfrm>
        </p:spPr>
        <p:txBody>
          <a:bodyPr/>
          <a:lstStyle/>
          <a:p>
            <a:pPr marL="0" indent="0" algn="ctr">
              <a:buNone/>
            </a:pPr>
            <a:r>
              <a:rPr lang="en-US" dirty="0">
                <a:solidFill>
                  <a:srgbClr val="7C807E"/>
                </a:solidFill>
              </a:rPr>
              <a:t>UVA-induced ultra weak photon emission after application of CoQ10</a:t>
            </a:r>
          </a:p>
          <a:p>
            <a:endParaRPr lang="en-GB" dirty="0"/>
          </a:p>
        </p:txBody>
      </p:sp>
      <p:graphicFrame>
        <p:nvGraphicFramePr>
          <p:cNvPr id="9" name="Object 5">
            <a:extLst>
              <a:ext uri="{FF2B5EF4-FFF2-40B4-BE49-F238E27FC236}">
                <a16:creationId xmlns:a16="http://schemas.microsoft.com/office/drawing/2014/main" id="{E6EB5AB0-545D-4210-B7B0-6164B754903E}"/>
              </a:ext>
            </a:extLst>
          </p:cNvPr>
          <p:cNvGraphicFramePr>
            <a:graphicFrameLocks noChangeAspect="1"/>
          </p:cNvGraphicFramePr>
          <p:nvPr>
            <p:extLst>
              <p:ext uri="{D42A27DB-BD31-4B8C-83A1-F6EECF244321}">
                <p14:modId xmlns:p14="http://schemas.microsoft.com/office/powerpoint/2010/main" val="3792998193"/>
              </p:ext>
            </p:extLst>
          </p:nvPr>
        </p:nvGraphicFramePr>
        <p:xfrm>
          <a:off x="2819400" y="2563416"/>
          <a:ext cx="6553200" cy="3397250"/>
        </p:xfrm>
        <a:graphic>
          <a:graphicData uri="http://schemas.openxmlformats.org/presentationml/2006/ole">
            <mc:AlternateContent xmlns:mc="http://schemas.openxmlformats.org/markup-compatibility/2006">
              <mc:Choice xmlns:v="urn:schemas-microsoft-com:vml" Requires="v">
                <p:oleObj spid="_x0000_s1030" name="Chart" r:id="rId4" imgW="4413188" imgH="2286000" progId="Excel.Chart.8">
                  <p:embed/>
                </p:oleObj>
              </mc:Choice>
              <mc:Fallback>
                <p:oleObj name="Chart" r:id="rId4" imgW="4413188" imgH="2286000" progId="Excel.Chart.8">
                  <p:embed/>
                  <p:pic>
                    <p:nvPicPr>
                      <p:cNvPr id="9" name="Object 5">
                        <a:extLst>
                          <a:ext uri="{FF2B5EF4-FFF2-40B4-BE49-F238E27FC236}">
                            <a16:creationId xmlns:a16="http://schemas.microsoft.com/office/drawing/2014/main" id="{E6EB5AB0-545D-4210-B7B0-6164B754903E}"/>
                          </a:ext>
                        </a:extLst>
                      </p:cNvPr>
                      <p:cNvPicPr>
                        <a:picLocks noChangeAspect="1" noChangeArrowheads="1"/>
                      </p:cNvPicPr>
                      <p:nvPr/>
                    </p:nvPicPr>
                    <p:blipFill>
                      <a:blip r:embed="rId5"/>
                      <a:srcRect/>
                      <a:stretch>
                        <a:fillRect/>
                      </a:stretch>
                    </p:blipFill>
                    <p:spPr bwMode="auto">
                      <a:xfrm>
                        <a:off x="2819400" y="2563416"/>
                        <a:ext cx="6553200" cy="3397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 Box 8">
            <a:extLst>
              <a:ext uri="{FF2B5EF4-FFF2-40B4-BE49-F238E27FC236}">
                <a16:creationId xmlns:a16="http://schemas.microsoft.com/office/drawing/2014/main" id="{D6D3DDB2-2CD3-4563-9F47-3D2EB0EAE01A}"/>
              </a:ext>
            </a:extLst>
          </p:cNvPr>
          <p:cNvSpPr txBox="1">
            <a:spLocks noChangeArrowheads="1"/>
          </p:cNvSpPr>
          <p:nvPr/>
        </p:nvSpPr>
        <p:spPr bwMode="auto">
          <a:xfrm>
            <a:off x="8633143" y="4916170"/>
            <a:ext cx="1871663"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200" dirty="0">
                <a:solidFill>
                  <a:srgbClr val="000000"/>
                </a:solidFill>
                <a:latin typeface="Fira Sans" panose="020B0503050000020004" pitchFamily="34" charset="0"/>
                <a:ea typeface="Fira Sans" panose="020B0503050000020004" pitchFamily="34" charset="0"/>
              </a:rPr>
              <a:t>B</a:t>
            </a:r>
            <a:r>
              <a:rPr lang="de-CH" altLang="en-US" sz="1400" dirty="0">
                <a:solidFill>
                  <a:srgbClr val="000000"/>
                </a:solidFill>
                <a:latin typeface="Fira Sans" panose="020B0503050000020004" pitchFamily="34" charset="0"/>
                <a:ea typeface="Fira Sans" panose="020B0503050000020004" pitchFamily="34" charset="0"/>
              </a:rPr>
              <a:t>l</a:t>
            </a:r>
            <a:r>
              <a:rPr lang="de-CH" altLang="en-US" sz="1200" dirty="0">
                <a:solidFill>
                  <a:srgbClr val="000000"/>
                </a:solidFill>
                <a:latin typeface="Fira Sans" panose="020B0503050000020004" pitchFamily="34" charset="0"/>
                <a:ea typeface="Fira Sans" panose="020B0503050000020004" pitchFamily="34" charset="0"/>
              </a:rPr>
              <a:t>att et al. 1999</a:t>
            </a:r>
          </a:p>
        </p:txBody>
      </p:sp>
      <p:sp>
        <p:nvSpPr>
          <p:cNvPr id="12" name="Text Box 6">
            <a:extLst>
              <a:ext uri="{FF2B5EF4-FFF2-40B4-BE49-F238E27FC236}">
                <a16:creationId xmlns:a16="http://schemas.microsoft.com/office/drawing/2014/main" id="{E7C72DAB-6E4D-4C75-BB7D-667E7A3CD273}"/>
              </a:ext>
            </a:extLst>
          </p:cNvPr>
          <p:cNvSpPr txBox="1">
            <a:spLocks noChangeArrowheads="1"/>
          </p:cNvSpPr>
          <p:nvPr/>
        </p:nvSpPr>
        <p:spPr bwMode="auto">
          <a:xfrm>
            <a:off x="4743133" y="3588430"/>
            <a:ext cx="758825"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600" b="1" dirty="0">
                <a:solidFill>
                  <a:srgbClr val="000000"/>
                </a:solidFill>
                <a:latin typeface="Fira Sans" panose="020B0503050000020004" pitchFamily="34" charset="0"/>
                <a:ea typeface="Fira Sans" panose="020B0503050000020004" pitchFamily="34" charset="0"/>
              </a:rPr>
              <a:t>n = 12</a:t>
            </a:r>
          </a:p>
        </p:txBody>
      </p:sp>
      <p:sp>
        <p:nvSpPr>
          <p:cNvPr id="13" name="Text Box 7">
            <a:extLst>
              <a:ext uri="{FF2B5EF4-FFF2-40B4-BE49-F238E27FC236}">
                <a16:creationId xmlns:a16="http://schemas.microsoft.com/office/drawing/2014/main" id="{32553CC3-464D-4C18-983D-75FA43FD1FA6}"/>
              </a:ext>
            </a:extLst>
          </p:cNvPr>
          <p:cNvSpPr txBox="1">
            <a:spLocks noChangeArrowheads="1"/>
          </p:cNvSpPr>
          <p:nvPr/>
        </p:nvSpPr>
        <p:spPr bwMode="auto">
          <a:xfrm>
            <a:off x="6829743" y="4747260"/>
            <a:ext cx="758825"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600" b="1" dirty="0">
                <a:solidFill>
                  <a:srgbClr val="000000"/>
                </a:solidFill>
                <a:latin typeface="Fira Sans" panose="020B0503050000020004" pitchFamily="34" charset="0"/>
                <a:ea typeface="Fira Sans" panose="020B0503050000020004" pitchFamily="34" charset="0"/>
              </a:rPr>
              <a:t>n = 12</a:t>
            </a:r>
          </a:p>
        </p:txBody>
      </p:sp>
      <p:pic>
        <p:nvPicPr>
          <p:cNvPr id="11" name="Picture 3" descr="Logo_ALL-Q_mitCoQ10">
            <a:extLst>
              <a:ext uri="{FF2B5EF4-FFF2-40B4-BE49-F238E27FC236}">
                <a16:creationId xmlns:a16="http://schemas.microsoft.com/office/drawing/2014/main" id="{117F28F7-63C4-4382-93C8-ABC9C4A2494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42400" y="241370"/>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879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fld id="{EC50C849-B97A-2B45-B78A-6D9C352F693C}" type="slidenum">
              <a:rPr lang="en-US" smtClean="0"/>
              <a:pPr/>
              <a:t>6</a:t>
            </a:fld>
            <a:endParaRPr lang="en-US" dirty="0"/>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a:lstStyle/>
          <a:p>
            <a:r>
              <a:rPr lang="en-GB" dirty="0">
                <a:solidFill>
                  <a:schemeClr val="tx1"/>
                </a:solidFill>
              </a:rPr>
              <a:t>CoQ10 reduces wrinkles </a:t>
            </a:r>
          </a:p>
        </p:txBody>
      </p:sp>
      <p:sp>
        <p:nvSpPr>
          <p:cNvPr id="8" name="Text Placeholder 7">
            <a:extLst>
              <a:ext uri="{FF2B5EF4-FFF2-40B4-BE49-F238E27FC236}">
                <a16:creationId xmlns:a16="http://schemas.microsoft.com/office/drawing/2014/main" id="{B52A0536-CFD4-204B-86C7-992DF6133710}"/>
              </a:ext>
            </a:extLst>
          </p:cNvPr>
          <p:cNvSpPr>
            <a:spLocks noGrp="1"/>
          </p:cNvSpPr>
          <p:nvPr>
            <p:ph type="body" sz="quarter" idx="14"/>
          </p:nvPr>
        </p:nvSpPr>
        <p:spPr>
          <a:xfrm>
            <a:off x="2827338" y="1578610"/>
            <a:ext cx="6537325" cy="665542"/>
          </a:xfrm>
        </p:spPr>
        <p:txBody>
          <a:bodyPr/>
          <a:lstStyle/>
          <a:p>
            <a:pPr marL="0" indent="0" algn="ctr">
              <a:buNone/>
            </a:pPr>
            <a:r>
              <a:rPr lang="de-CH" altLang="en-US" dirty="0" err="1">
                <a:solidFill>
                  <a:srgbClr val="7C807E"/>
                </a:solidFill>
              </a:rPr>
              <a:t>Reduction</a:t>
            </a:r>
            <a:r>
              <a:rPr lang="de-CH" altLang="en-US" dirty="0">
                <a:solidFill>
                  <a:srgbClr val="7C807E"/>
                </a:solidFill>
              </a:rPr>
              <a:t> </a:t>
            </a:r>
            <a:r>
              <a:rPr lang="de-CH" altLang="en-US" dirty="0" err="1">
                <a:solidFill>
                  <a:srgbClr val="7C807E"/>
                </a:solidFill>
              </a:rPr>
              <a:t>of</a:t>
            </a:r>
            <a:r>
              <a:rPr lang="de-CH" altLang="en-US" dirty="0">
                <a:solidFill>
                  <a:srgbClr val="7C807E"/>
                </a:solidFill>
              </a:rPr>
              <a:t> </a:t>
            </a:r>
            <a:r>
              <a:rPr lang="de-CH" altLang="en-US" dirty="0" err="1">
                <a:solidFill>
                  <a:srgbClr val="7C807E"/>
                </a:solidFill>
              </a:rPr>
              <a:t>wrinkles</a:t>
            </a:r>
            <a:r>
              <a:rPr lang="de-CH" altLang="en-US" dirty="0">
                <a:solidFill>
                  <a:srgbClr val="7C807E"/>
                </a:solidFill>
              </a:rPr>
              <a:t> </a:t>
            </a:r>
            <a:r>
              <a:rPr lang="de-CH" altLang="en-US" dirty="0" err="1">
                <a:solidFill>
                  <a:srgbClr val="7C807E"/>
                </a:solidFill>
              </a:rPr>
              <a:t>around</a:t>
            </a:r>
            <a:r>
              <a:rPr lang="de-CH" altLang="en-US" dirty="0">
                <a:solidFill>
                  <a:srgbClr val="7C807E"/>
                </a:solidFill>
              </a:rPr>
              <a:t> </a:t>
            </a:r>
            <a:r>
              <a:rPr lang="de-CH" altLang="en-US" dirty="0" err="1">
                <a:solidFill>
                  <a:srgbClr val="7C807E"/>
                </a:solidFill>
              </a:rPr>
              <a:t>the</a:t>
            </a:r>
            <a:r>
              <a:rPr lang="de-CH" altLang="en-US" dirty="0">
                <a:solidFill>
                  <a:srgbClr val="7C807E"/>
                </a:solidFill>
              </a:rPr>
              <a:t> </a:t>
            </a:r>
            <a:r>
              <a:rPr lang="de-CH" altLang="en-US" dirty="0" err="1">
                <a:solidFill>
                  <a:srgbClr val="7C807E"/>
                </a:solidFill>
              </a:rPr>
              <a:t>eyes</a:t>
            </a:r>
            <a:r>
              <a:rPr lang="de-CH" altLang="en-US" dirty="0">
                <a:solidFill>
                  <a:srgbClr val="7C807E"/>
                </a:solidFill>
              </a:rPr>
              <a:t> after </a:t>
            </a:r>
            <a:r>
              <a:rPr lang="de-CH" altLang="en-US" dirty="0" err="1">
                <a:solidFill>
                  <a:srgbClr val="7C807E"/>
                </a:solidFill>
              </a:rPr>
              <a:t>application</a:t>
            </a:r>
            <a:r>
              <a:rPr lang="de-CH" altLang="en-US" dirty="0">
                <a:solidFill>
                  <a:srgbClr val="7C807E"/>
                </a:solidFill>
              </a:rPr>
              <a:t> </a:t>
            </a:r>
            <a:r>
              <a:rPr lang="de-CH" altLang="en-US" dirty="0" err="1">
                <a:solidFill>
                  <a:srgbClr val="7C807E"/>
                </a:solidFill>
              </a:rPr>
              <a:t>of</a:t>
            </a:r>
            <a:r>
              <a:rPr lang="de-CH" altLang="en-US" dirty="0">
                <a:solidFill>
                  <a:srgbClr val="7C807E"/>
                </a:solidFill>
              </a:rPr>
              <a:t> CoQ10 </a:t>
            </a:r>
            <a:r>
              <a:rPr lang="de-CH" altLang="en-US" dirty="0" err="1">
                <a:solidFill>
                  <a:srgbClr val="7C807E"/>
                </a:solidFill>
              </a:rPr>
              <a:t>for</a:t>
            </a:r>
            <a:r>
              <a:rPr lang="de-CH" altLang="en-US" dirty="0">
                <a:solidFill>
                  <a:srgbClr val="7C807E"/>
                </a:solidFill>
              </a:rPr>
              <a:t> 6 </a:t>
            </a:r>
            <a:r>
              <a:rPr lang="de-CH" altLang="en-US" dirty="0" err="1">
                <a:solidFill>
                  <a:srgbClr val="7C807E"/>
                </a:solidFill>
              </a:rPr>
              <a:t>months</a:t>
            </a:r>
            <a:endParaRPr lang="de-CH" altLang="en-US" dirty="0">
              <a:solidFill>
                <a:srgbClr val="7C807E"/>
              </a:solidFill>
            </a:endParaRPr>
          </a:p>
          <a:p>
            <a:pPr algn="ctr"/>
            <a:endParaRPr lang="en-GB" dirty="0">
              <a:solidFill>
                <a:srgbClr val="7C807E"/>
              </a:solidFill>
            </a:endParaRPr>
          </a:p>
        </p:txBody>
      </p:sp>
      <p:graphicFrame>
        <p:nvGraphicFramePr>
          <p:cNvPr id="7" name="Object 5">
            <a:extLst>
              <a:ext uri="{FF2B5EF4-FFF2-40B4-BE49-F238E27FC236}">
                <a16:creationId xmlns:a16="http://schemas.microsoft.com/office/drawing/2014/main" id="{F0893061-ED47-4D14-8B60-8009A40B2189}"/>
              </a:ext>
            </a:extLst>
          </p:cNvPr>
          <p:cNvGraphicFramePr>
            <a:graphicFrameLocks noChangeAspect="1"/>
          </p:cNvGraphicFramePr>
          <p:nvPr>
            <p:extLst>
              <p:ext uri="{D42A27DB-BD31-4B8C-83A1-F6EECF244321}">
                <p14:modId xmlns:p14="http://schemas.microsoft.com/office/powerpoint/2010/main" val="1392832907"/>
              </p:ext>
            </p:extLst>
          </p:nvPr>
        </p:nvGraphicFramePr>
        <p:xfrm>
          <a:off x="2827338" y="2505939"/>
          <a:ext cx="6537325" cy="3384550"/>
        </p:xfrm>
        <a:graphic>
          <a:graphicData uri="http://schemas.openxmlformats.org/presentationml/2006/ole">
            <mc:AlternateContent xmlns:mc="http://schemas.openxmlformats.org/markup-compatibility/2006">
              <mc:Choice xmlns:v="urn:schemas-microsoft-com:vml" Requires="v">
                <p:oleObj spid="_x0000_s2054" name="Chart" r:id="rId4" imgW="9296301" imgH="3829050" progId="Excel.Chart.8">
                  <p:embed/>
                </p:oleObj>
              </mc:Choice>
              <mc:Fallback>
                <p:oleObj name="Chart" r:id="rId4" imgW="9296301" imgH="3829050" progId="Excel.Chart.8">
                  <p:embed/>
                  <p:pic>
                    <p:nvPicPr>
                      <p:cNvPr id="7" name="Object 5">
                        <a:extLst>
                          <a:ext uri="{FF2B5EF4-FFF2-40B4-BE49-F238E27FC236}">
                            <a16:creationId xmlns:a16="http://schemas.microsoft.com/office/drawing/2014/main" id="{F0893061-ED47-4D14-8B60-8009A40B2189}"/>
                          </a:ext>
                        </a:extLst>
                      </p:cNvPr>
                      <p:cNvPicPr>
                        <a:picLocks noChangeAspect="1" noChangeArrowheads="1"/>
                      </p:cNvPicPr>
                      <p:nvPr/>
                    </p:nvPicPr>
                    <p:blipFill>
                      <a:blip r:embed="rId5"/>
                      <a:srcRect/>
                      <a:stretch>
                        <a:fillRect/>
                      </a:stretch>
                    </p:blipFill>
                    <p:spPr bwMode="auto">
                      <a:xfrm>
                        <a:off x="2827338" y="2505939"/>
                        <a:ext cx="6537325" cy="3384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 Box 8">
            <a:extLst>
              <a:ext uri="{FF2B5EF4-FFF2-40B4-BE49-F238E27FC236}">
                <a16:creationId xmlns:a16="http://schemas.microsoft.com/office/drawing/2014/main" id="{BEB51AC1-7A60-4C30-ADB0-7C3B0D626512}"/>
              </a:ext>
            </a:extLst>
          </p:cNvPr>
          <p:cNvSpPr txBox="1">
            <a:spLocks noChangeArrowheads="1"/>
          </p:cNvSpPr>
          <p:nvPr/>
        </p:nvSpPr>
        <p:spPr bwMode="auto">
          <a:xfrm>
            <a:off x="8909844" y="3838893"/>
            <a:ext cx="1871662" cy="304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200" dirty="0">
                <a:solidFill>
                  <a:srgbClr val="000000"/>
                </a:solidFill>
                <a:latin typeface="Fira Sans" panose="020B0503050000020004" pitchFamily="34" charset="0"/>
                <a:ea typeface="Fira Sans" panose="020B0503050000020004" pitchFamily="34" charset="0"/>
              </a:rPr>
              <a:t>B</a:t>
            </a:r>
            <a:r>
              <a:rPr lang="de-CH" altLang="en-US" sz="1400" dirty="0">
                <a:solidFill>
                  <a:srgbClr val="000000"/>
                </a:solidFill>
                <a:latin typeface="Fira Sans" panose="020B0503050000020004" pitchFamily="34" charset="0"/>
                <a:ea typeface="Fira Sans" panose="020B0503050000020004" pitchFamily="34" charset="0"/>
              </a:rPr>
              <a:t>l</a:t>
            </a:r>
            <a:r>
              <a:rPr lang="de-CH" altLang="en-US" sz="1200" dirty="0">
                <a:solidFill>
                  <a:srgbClr val="000000"/>
                </a:solidFill>
                <a:latin typeface="Fira Sans" panose="020B0503050000020004" pitchFamily="34" charset="0"/>
                <a:ea typeface="Fira Sans" panose="020B0503050000020004" pitchFamily="34" charset="0"/>
              </a:rPr>
              <a:t>att et al. 1999</a:t>
            </a:r>
          </a:p>
        </p:txBody>
      </p:sp>
      <p:sp>
        <p:nvSpPr>
          <p:cNvPr id="12" name="Text Box 6">
            <a:extLst>
              <a:ext uri="{FF2B5EF4-FFF2-40B4-BE49-F238E27FC236}">
                <a16:creationId xmlns:a16="http://schemas.microsoft.com/office/drawing/2014/main" id="{46700976-56C5-40D2-8039-84E01A8FF1ED}"/>
              </a:ext>
            </a:extLst>
          </p:cNvPr>
          <p:cNvSpPr txBox="1">
            <a:spLocks noChangeArrowheads="1"/>
          </p:cNvSpPr>
          <p:nvPr/>
        </p:nvSpPr>
        <p:spPr bwMode="auto">
          <a:xfrm>
            <a:off x="4935667" y="3181174"/>
            <a:ext cx="758825"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600" b="1" dirty="0">
                <a:solidFill>
                  <a:srgbClr val="000000"/>
                </a:solidFill>
                <a:latin typeface="Fira Sans" panose="020B0503050000020004" pitchFamily="34" charset="0"/>
                <a:ea typeface="Fira Sans" panose="020B0503050000020004" pitchFamily="34" charset="0"/>
              </a:rPr>
              <a:t>n = 24</a:t>
            </a:r>
          </a:p>
        </p:txBody>
      </p:sp>
      <p:sp>
        <p:nvSpPr>
          <p:cNvPr id="13" name="Text Box 7">
            <a:extLst>
              <a:ext uri="{FF2B5EF4-FFF2-40B4-BE49-F238E27FC236}">
                <a16:creationId xmlns:a16="http://schemas.microsoft.com/office/drawing/2014/main" id="{1E44C394-93D7-4E59-956E-A952D6489101}"/>
              </a:ext>
            </a:extLst>
          </p:cNvPr>
          <p:cNvSpPr txBox="1">
            <a:spLocks noChangeArrowheads="1"/>
          </p:cNvSpPr>
          <p:nvPr/>
        </p:nvSpPr>
        <p:spPr bwMode="auto">
          <a:xfrm>
            <a:off x="6629656" y="4022569"/>
            <a:ext cx="758825"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600" b="1" dirty="0">
                <a:solidFill>
                  <a:srgbClr val="000000"/>
                </a:solidFill>
                <a:latin typeface="Fira Sans" panose="020B0503050000020004" pitchFamily="34" charset="0"/>
                <a:ea typeface="Fira Sans" panose="020B0503050000020004" pitchFamily="34" charset="0"/>
              </a:rPr>
              <a:t>n = 24</a:t>
            </a:r>
          </a:p>
        </p:txBody>
      </p:sp>
      <p:sp>
        <p:nvSpPr>
          <p:cNvPr id="15" name="Text Box 9">
            <a:extLst>
              <a:ext uri="{FF2B5EF4-FFF2-40B4-BE49-F238E27FC236}">
                <a16:creationId xmlns:a16="http://schemas.microsoft.com/office/drawing/2014/main" id="{A0B71085-336A-4F6E-81EB-A6E98B74F7BC}"/>
              </a:ext>
            </a:extLst>
          </p:cNvPr>
          <p:cNvSpPr txBox="1">
            <a:spLocks noChangeArrowheads="1"/>
          </p:cNvSpPr>
          <p:nvPr/>
        </p:nvSpPr>
        <p:spPr bwMode="auto">
          <a:xfrm rot="16200000">
            <a:off x="2150270" y="3451397"/>
            <a:ext cx="2263775" cy="3365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600" b="1" dirty="0">
                <a:solidFill>
                  <a:srgbClr val="000000"/>
                </a:solidFill>
                <a:latin typeface="Fira Sans" panose="020B0503050000020004" pitchFamily="34" charset="0"/>
                <a:ea typeface="Fira Sans" panose="020B0503050000020004" pitchFamily="34" charset="0"/>
              </a:rPr>
              <a:t>Rt-Value</a:t>
            </a:r>
          </a:p>
        </p:txBody>
      </p:sp>
      <p:pic>
        <p:nvPicPr>
          <p:cNvPr id="10" name="Picture 3" descr="Logo_ALL-Q_mitCoQ10">
            <a:extLst>
              <a:ext uri="{FF2B5EF4-FFF2-40B4-BE49-F238E27FC236}">
                <a16:creationId xmlns:a16="http://schemas.microsoft.com/office/drawing/2014/main" id="{A1AD01D2-6C8C-4B0B-9CEB-E5A1CB2C119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42400" y="241370"/>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528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2601E-3E8F-4244-9B58-5463CC775946}"/>
              </a:ext>
            </a:extLst>
          </p:cNvPr>
          <p:cNvSpPr>
            <a:spLocks noGrp="1"/>
          </p:cNvSpPr>
          <p:nvPr>
            <p:ph type="title"/>
          </p:nvPr>
        </p:nvSpPr>
        <p:spPr>
          <a:xfrm>
            <a:off x="468001" y="468000"/>
            <a:ext cx="5110866" cy="443198"/>
          </a:xfrm>
        </p:spPr>
        <p:txBody>
          <a:bodyPr/>
          <a:lstStyle/>
          <a:p>
            <a:r>
              <a:rPr lang="en-US" dirty="0"/>
              <a:t>Q10 a still unbroken trend</a:t>
            </a:r>
            <a:endParaRPr lang="en-GB" dirty="0"/>
          </a:p>
        </p:txBody>
      </p:sp>
      <p:sp>
        <p:nvSpPr>
          <p:cNvPr id="4" name="Slide Number Placeholder 3">
            <a:extLst>
              <a:ext uri="{FF2B5EF4-FFF2-40B4-BE49-F238E27FC236}">
                <a16:creationId xmlns:a16="http://schemas.microsoft.com/office/drawing/2014/main" id="{2B98CF35-4FE5-5E45-98D4-0139C4E69277}"/>
              </a:ext>
            </a:extLst>
          </p:cNvPr>
          <p:cNvSpPr>
            <a:spLocks noGrp="1"/>
          </p:cNvSpPr>
          <p:nvPr>
            <p:ph type="sldNum" sz="quarter" idx="10"/>
          </p:nvPr>
        </p:nvSpPr>
        <p:spPr>
          <a:xfrm>
            <a:off x="468000" y="6328147"/>
            <a:ext cx="451163" cy="123111"/>
          </a:xfrm>
        </p:spPr>
        <p:txBody>
          <a:bodyPr/>
          <a:lstStyle/>
          <a:p>
            <a:fld id="{EC50C849-B97A-2B45-B78A-6D9C352F693C}" type="slidenum">
              <a:rPr lang="en-US" smtClean="0"/>
              <a:pPr/>
              <a:t>7</a:t>
            </a:fld>
            <a:endParaRPr lang="en-US" dirty="0"/>
          </a:p>
        </p:txBody>
      </p:sp>
      <p:pic>
        <p:nvPicPr>
          <p:cNvPr id="9" name="Picture Placeholder 8" descr="A person posing for the camera&#10;&#10;Description automatically generated">
            <a:extLst>
              <a:ext uri="{FF2B5EF4-FFF2-40B4-BE49-F238E27FC236}">
                <a16:creationId xmlns:a16="http://schemas.microsoft.com/office/drawing/2014/main" id="{F7894CA9-7CA1-41EF-B02E-27BD62FEF766}"/>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11" name="Rectangle 10">
            <a:extLst>
              <a:ext uri="{FF2B5EF4-FFF2-40B4-BE49-F238E27FC236}">
                <a16:creationId xmlns:a16="http://schemas.microsoft.com/office/drawing/2014/main" id="{EF76191E-7C73-4311-B6EB-1B7DE83552C8}"/>
              </a:ext>
            </a:extLst>
          </p:cNvPr>
          <p:cNvSpPr/>
          <p:nvPr/>
        </p:nvSpPr>
        <p:spPr>
          <a:xfrm>
            <a:off x="193664" y="3090446"/>
            <a:ext cx="1626964" cy="323165"/>
          </a:xfrm>
          <a:prstGeom prst="rect">
            <a:avLst/>
          </a:prstGeom>
        </p:spPr>
        <p:txBody>
          <a:bodyPr wrap="square">
            <a:spAutoFit/>
          </a:bodyPr>
          <a:lstStyle/>
          <a:p>
            <a:pPr algn="ctr"/>
            <a:r>
              <a:rPr lang="de-CH" altLang="en-US" sz="1500" i="1" dirty="0">
                <a:solidFill>
                  <a:srgbClr val="7C807E"/>
                </a:solidFill>
                <a:latin typeface="Fira Sans" panose="020B0503050000020004" pitchFamily="34" charset="0"/>
                <a:ea typeface="Fira Sans" panose="020B0503050000020004" pitchFamily="34" charset="0"/>
              </a:rPr>
              <a:t>Anti-Wrinkle</a:t>
            </a:r>
            <a:endParaRPr lang="en-GB" altLang="en-US" sz="1500" i="1" dirty="0">
              <a:solidFill>
                <a:srgbClr val="7C807E"/>
              </a:solidFill>
              <a:latin typeface="Fira Sans" panose="020B0503050000020004" pitchFamily="34" charset="0"/>
              <a:ea typeface="Fira Sans" panose="020B0503050000020004" pitchFamily="34" charset="0"/>
            </a:endParaRPr>
          </a:p>
        </p:txBody>
      </p:sp>
      <p:pic>
        <p:nvPicPr>
          <p:cNvPr id="12" name="Picture 11">
            <a:extLst>
              <a:ext uri="{FF2B5EF4-FFF2-40B4-BE49-F238E27FC236}">
                <a16:creationId xmlns:a16="http://schemas.microsoft.com/office/drawing/2014/main" id="{638052D8-4B90-4209-8966-0C51174C19E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36892" y="1044733"/>
            <a:ext cx="949316" cy="1735689"/>
          </a:xfrm>
          <a:prstGeom prst="rect">
            <a:avLst/>
          </a:prstGeom>
        </p:spPr>
      </p:pic>
      <p:sp>
        <p:nvSpPr>
          <p:cNvPr id="13" name="Rectangle 12">
            <a:extLst>
              <a:ext uri="{FF2B5EF4-FFF2-40B4-BE49-F238E27FC236}">
                <a16:creationId xmlns:a16="http://schemas.microsoft.com/office/drawing/2014/main" id="{9F7DE082-EF79-419B-A577-61219D596DB6}"/>
              </a:ext>
            </a:extLst>
          </p:cNvPr>
          <p:cNvSpPr/>
          <p:nvPr/>
        </p:nvSpPr>
        <p:spPr>
          <a:xfrm>
            <a:off x="2262174" y="2763307"/>
            <a:ext cx="1298753" cy="323165"/>
          </a:xfrm>
          <a:prstGeom prst="rect">
            <a:avLst/>
          </a:prstGeom>
        </p:spPr>
        <p:txBody>
          <a:bodyPr wrap="none">
            <a:spAutoFit/>
          </a:bodyPr>
          <a:lstStyle/>
          <a:p>
            <a:pPr algn="ctr"/>
            <a:r>
              <a:rPr lang="de-CH" altLang="en-US" sz="1500" i="1" dirty="0">
                <a:latin typeface="Fira Sans" panose="020B0503050000020004" pitchFamily="34" charset="0"/>
                <a:ea typeface="Fira Sans" panose="020B0503050000020004" pitchFamily="34" charset="0"/>
              </a:rPr>
              <a:t>Skin Energy</a:t>
            </a:r>
            <a:r>
              <a:rPr lang="en-GB" altLang="en-US" sz="1500" i="1" dirty="0">
                <a:latin typeface="Fira Sans" panose="020B0503050000020004" pitchFamily="34" charset="0"/>
                <a:ea typeface="Fira Sans" panose="020B0503050000020004" pitchFamily="34" charset="0"/>
              </a:rPr>
              <a:t>  </a:t>
            </a:r>
            <a:endParaRPr lang="en-GB" sz="1500" i="1" dirty="0">
              <a:latin typeface="Fira Sans" panose="020B0503050000020004" pitchFamily="34" charset="0"/>
              <a:ea typeface="Fira Sans" panose="020B0503050000020004" pitchFamily="34" charset="0"/>
            </a:endParaRPr>
          </a:p>
        </p:txBody>
      </p:sp>
      <p:pic>
        <p:nvPicPr>
          <p:cNvPr id="14" name="Picture 13">
            <a:extLst>
              <a:ext uri="{FF2B5EF4-FFF2-40B4-BE49-F238E27FC236}">
                <a16:creationId xmlns:a16="http://schemas.microsoft.com/office/drawing/2014/main" id="{C648224A-02B6-4667-89F2-9D128FE82A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18458" y="1455887"/>
            <a:ext cx="992853" cy="1948017"/>
          </a:xfrm>
          <a:prstGeom prst="rect">
            <a:avLst/>
          </a:prstGeom>
        </p:spPr>
      </p:pic>
      <p:sp>
        <p:nvSpPr>
          <p:cNvPr id="15" name="Rectangle 14">
            <a:extLst>
              <a:ext uri="{FF2B5EF4-FFF2-40B4-BE49-F238E27FC236}">
                <a16:creationId xmlns:a16="http://schemas.microsoft.com/office/drawing/2014/main" id="{077147D4-D75B-4370-99E6-C522107FDFAD}"/>
              </a:ext>
            </a:extLst>
          </p:cNvPr>
          <p:cNvSpPr/>
          <p:nvPr/>
        </p:nvSpPr>
        <p:spPr>
          <a:xfrm>
            <a:off x="4034725" y="3537398"/>
            <a:ext cx="1414170" cy="553998"/>
          </a:xfrm>
          <a:prstGeom prst="rect">
            <a:avLst/>
          </a:prstGeom>
        </p:spPr>
        <p:txBody>
          <a:bodyPr wrap="none">
            <a:spAutoFit/>
          </a:bodyPr>
          <a:lstStyle/>
          <a:p>
            <a:pPr algn="ctr"/>
            <a:r>
              <a:rPr lang="de-CH" altLang="en-US" sz="1500" i="1" dirty="0">
                <a:latin typeface="Fira Sans" panose="020B0503050000020004" pitchFamily="34" charset="0"/>
                <a:ea typeface="Fira Sans" panose="020B0503050000020004" pitchFamily="34" charset="0"/>
              </a:rPr>
              <a:t>A</a:t>
            </a:r>
            <a:r>
              <a:rPr lang="en-GB" altLang="en-US" sz="1500" i="1" dirty="0" err="1">
                <a:latin typeface="Fira Sans" panose="020B0503050000020004" pitchFamily="34" charset="0"/>
                <a:ea typeface="Fira Sans" panose="020B0503050000020004" pitchFamily="34" charset="0"/>
              </a:rPr>
              <a:t>nti</a:t>
            </a:r>
            <a:r>
              <a:rPr lang="en-GB" altLang="en-US" sz="1500" i="1" dirty="0">
                <a:latin typeface="Fira Sans" panose="020B0503050000020004" pitchFamily="34" charset="0"/>
                <a:ea typeface="Fira Sans" panose="020B0503050000020004" pitchFamily="34" charset="0"/>
              </a:rPr>
              <a:t>-Age Care </a:t>
            </a:r>
          </a:p>
          <a:p>
            <a:pPr algn="ctr"/>
            <a:r>
              <a:rPr lang="en-GB" altLang="en-US" sz="1500" i="1" dirty="0">
                <a:latin typeface="Fira Sans" panose="020B0503050000020004" pitchFamily="34" charset="0"/>
                <a:ea typeface="Fira Sans" panose="020B0503050000020004" pitchFamily="34" charset="0"/>
              </a:rPr>
              <a:t>Hand Cream  </a:t>
            </a:r>
            <a:endParaRPr lang="en-GB" sz="1500" i="1" dirty="0">
              <a:latin typeface="Fira Sans" panose="020B0503050000020004" pitchFamily="34" charset="0"/>
              <a:ea typeface="Fira Sans" panose="020B0503050000020004" pitchFamily="34" charset="0"/>
            </a:endParaRPr>
          </a:p>
        </p:txBody>
      </p:sp>
      <p:pic>
        <p:nvPicPr>
          <p:cNvPr id="16" name="Picture 15">
            <a:extLst>
              <a:ext uri="{FF2B5EF4-FFF2-40B4-BE49-F238E27FC236}">
                <a16:creationId xmlns:a16="http://schemas.microsoft.com/office/drawing/2014/main" id="{2DCD3BFB-BF7F-499E-B3A0-CFEFF3F07F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2979" y="3814397"/>
            <a:ext cx="1471489" cy="1873483"/>
          </a:xfrm>
          <a:prstGeom prst="rect">
            <a:avLst/>
          </a:prstGeom>
        </p:spPr>
      </p:pic>
      <p:sp>
        <p:nvSpPr>
          <p:cNvPr id="17" name="Rectangle 16">
            <a:extLst>
              <a:ext uri="{FF2B5EF4-FFF2-40B4-BE49-F238E27FC236}">
                <a16:creationId xmlns:a16="http://schemas.microsoft.com/office/drawing/2014/main" id="{02432847-1BF6-4413-B487-D090960EDC53}"/>
              </a:ext>
            </a:extLst>
          </p:cNvPr>
          <p:cNvSpPr/>
          <p:nvPr/>
        </p:nvSpPr>
        <p:spPr>
          <a:xfrm>
            <a:off x="507986" y="5798162"/>
            <a:ext cx="1626964" cy="553998"/>
          </a:xfrm>
          <a:prstGeom prst="rect">
            <a:avLst/>
          </a:prstGeom>
        </p:spPr>
        <p:txBody>
          <a:bodyPr wrap="square">
            <a:spAutoFit/>
          </a:bodyPr>
          <a:lstStyle/>
          <a:p>
            <a:pPr algn="ctr"/>
            <a:r>
              <a:rPr lang="en-GB" altLang="en-US" sz="1500" i="1" dirty="0">
                <a:latin typeface="Fira Sans" panose="020B0503050000020004" pitchFamily="34" charset="0"/>
                <a:ea typeface="Fira Sans" panose="020B0503050000020004" pitchFamily="34" charset="0"/>
              </a:rPr>
              <a:t>Q10 Sunscreen  </a:t>
            </a:r>
          </a:p>
          <a:p>
            <a:pPr algn="ctr"/>
            <a:r>
              <a:rPr lang="en-GB" altLang="en-US" sz="1500" i="1" dirty="0">
                <a:latin typeface="Fira Sans" panose="020B0503050000020004" pitchFamily="34" charset="0"/>
                <a:ea typeface="Fira Sans" panose="020B0503050000020004" pitchFamily="34" charset="0"/>
              </a:rPr>
              <a:t>  </a:t>
            </a:r>
            <a:endParaRPr lang="en-GB" sz="1500" i="1" dirty="0">
              <a:latin typeface="Fira Sans" panose="020B0503050000020004" pitchFamily="34" charset="0"/>
              <a:ea typeface="Fira Sans" panose="020B0503050000020004" pitchFamily="34" charset="0"/>
            </a:endParaRPr>
          </a:p>
        </p:txBody>
      </p:sp>
      <p:pic>
        <p:nvPicPr>
          <p:cNvPr id="18" name="Picture 17">
            <a:extLst>
              <a:ext uri="{FF2B5EF4-FFF2-40B4-BE49-F238E27FC236}">
                <a16:creationId xmlns:a16="http://schemas.microsoft.com/office/drawing/2014/main" id="{520E339C-3594-487B-A2FA-421AE9C4B9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86208" y="4224890"/>
            <a:ext cx="1731443" cy="1223913"/>
          </a:xfrm>
          <a:prstGeom prst="rect">
            <a:avLst/>
          </a:prstGeom>
        </p:spPr>
      </p:pic>
      <p:sp>
        <p:nvSpPr>
          <p:cNvPr id="19" name="Rectangle 18">
            <a:extLst>
              <a:ext uri="{FF2B5EF4-FFF2-40B4-BE49-F238E27FC236}">
                <a16:creationId xmlns:a16="http://schemas.microsoft.com/office/drawing/2014/main" id="{66902236-06D8-406A-A26F-78D57E43CDC7}"/>
              </a:ext>
            </a:extLst>
          </p:cNvPr>
          <p:cNvSpPr/>
          <p:nvPr/>
        </p:nvSpPr>
        <p:spPr>
          <a:xfrm>
            <a:off x="3577743" y="5436884"/>
            <a:ext cx="1384412" cy="553998"/>
          </a:xfrm>
          <a:prstGeom prst="rect">
            <a:avLst/>
          </a:prstGeom>
        </p:spPr>
        <p:txBody>
          <a:bodyPr wrap="square">
            <a:spAutoFit/>
          </a:bodyPr>
          <a:lstStyle/>
          <a:p>
            <a:pPr algn="ctr"/>
            <a:r>
              <a:rPr lang="en-GB" altLang="en-US" sz="1500" i="1" dirty="0">
                <a:latin typeface="Fira Sans" panose="020B0503050000020004" pitchFamily="34" charset="0"/>
                <a:ea typeface="Fira Sans" panose="020B0503050000020004" pitchFamily="34" charset="0"/>
              </a:rPr>
              <a:t>Protection </a:t>
            </a:r>
          </a:p>
          <a:p>
            <a:pPr algn="ctr"/>
            <a:r>
              <a:rPr lang="en-GB" altLang="en-US" sz="1500" i="1" dirty="0">
                <a:latin typeface="Fira Sans" panose="020B0503050000020004" pitchFamily="34" charset="0"/>
                <a:ea typeface="Fira Sans" panose="020B0503050000020004" pitchFamily="34" charset="0"/>
              </a:rPr>
              <a:t>Cream  </a:t>
            </a:r>
            <a:endParaRPr lang="en-GB" sz="1500" i="1" dirty="0">
              <a:latin typeface="Fira Sans" panose="020B0503050000020004" pitchFamily="34" charset="0"/>
              <a:ea typeface="Fira Sans" panose="020B0503050000020004" pitchFamily="34" charset="0"/>
            </a:endParaRPr>
          </a:p>
        </p:txBody>
      </p:sp>
      <p:pic>
        <p:nvPicPr>
          <p:cNvPr id="20" name="Picture 3" descr="Logo_ALL-Q_mitCoQ10">
            <a:extLst>
              <a:ext uri="{FF2B5EF4-FFF2-40B4-BE49-F238E27FC236}">
                <a16:creationId xmlns:a16="http://schemas.microsoft.com/office/drawing/2014/main" id="{28534368-BBE8-4C7E-AF44-B6B4973A17A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314810" y="3230426"/>
            <a:ext cx="981892" cy="896457"/>
          </a:xfrm>
          <a:prstGeom prst="rect">
            <a:avLst/>
          </a:prstGeom>
          <a:noFill/>
          <a:extLst>
            <a:ext uri="{909E8E84-426E-40DD-AFC4-6F175D3DCCD1}">
              <a14:hiddenFill xmlns:a14="http://schemas.microsoft.com/office/drawing/2010/main">
                <a:solidFill>
                  <a:srgbClr val="FFFFFF"/>
                </a:solidFill>
              </a14:hiddenFill>
            </a:ext>
          </a:extLst>
        </p:spPr>
      </p:pic>
      <p:pic>
        <p:nvPicPr>
          <p:cNvPr id="22" name="Content Placeholder 6">
            <a:extLst>
              <a:ext uri="{FF2B5EF4-FFF2-40B4-BE49-F238E27FC236}">
                <a16:creationId xmlns:a16="http://schemas.microsoft.com/office/drawing/2014/main" id="{A4A9193D-627F-4AE1-B667-B5AD5B57DDA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47027" y="1808297"/>
            <a:ext cx="1193467" cy="1243195"/>
          </a:xfrm>
          <a:prstGeom prst="rect">
            <a:avLst/>
          </a:prstGeom>
        </p:spPr>
      </p:pic>
    </p:spTree>
    <p:extLst>
      <p:ext uri="{BB962C8B-B14F-4D97-AF65-F5344CB8AC3E}">
        <p14:creationId xmlns:p14="http://schemas.microsoft.com/office/powerpoint/2010/main" val="115775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BBD5B30-ECDC-854E-8EB4-30FFACFB3B33}"/>
              </a:ext>
            </a:extLst>
          </p:cNvPr>
          <p:cNvSpPr>
            <a:spLocks noGrp="1"/>
          </p:cNvSpPr>
          <p:nvPr>
            <p:ph type="sldNum" sz="quarter" idx="10"/>
          </p:nvPr>
        </p:nvSpPr>
        <p:spPr/>
        <p:txBody>
          <a:bodyPr/>
          <a:lstStyle/>
          <a:p>
            <a:fld id="{EC50C849-B97A-2B45-B78A-6D9C352F693C}" type="slidenum">
              <a:rPr lang="en-US" smtClean="0"/>
              <a:pPr/>
              <a:t>8</a:t>
            </a:fld>
            <a:endParaRPr lang="en-US" dirty="0"/>
          </a:p>
        </p:txBody>
      </p:sp>
      <p:sp>
        <p:nvSpPr>
          <p:cNvPr id="3" name="Title 2">
            <a:extLst>
              <a:ext uri="{FF2B5EF4-FFF2-40B4-BE49-F238E27FC236}">
                <a16:creationId xmlns:a16="http://schemas.microsoft.com/office/drawing/2014/main" id="{821AA143-6863-8A45-B641-D9A95D96E60A}"/>
              </a:ext>
            </a:extLst>
          </p:cNvPr>
          <p:cNvSpPr>
            <a:spLocks noGrp="1"/>
          </p:cNvSpPr>
          <p:nvPr>
            <p:ph type="title"/>
          </p:nvPr>
        </p:nvSpPr>
        <p:spPr>
          <a:xfrm>
            <a:off x="468001" y="468000"/>
            <a:ext cx="4568550" cy="1001204"/>
          </a:xfrm>
        </p:spPr>
        <p:txBody>
          <a:bodyPr/>
          <a:lstStyle/>
          <a:p>
            <a:r>
              <a:rPr lang="en-US" dirty="0"/>
              <a:t>ALL-Q® plus at a glance</a:t>
            </a:r>
            <a:br>
              <a:rPr lang="en-US" dirty="0"/>
            </a:br>
            <a:endParaRPr lang="en-GB" dirty="0"/>
          </a:p>
        </p:txBody>
      </p:sp>
      <p:sp>
        <p:nvSpPr>
          <p:cNvPr id="7" name="Text Placeholder 6">
            <a:extLst>
              <a:ext uri="{FF2B5EF4-FFF2-40B4-BE49-F238E27FC236}">
                <a16:creationId xmlns:a16="http://schemas.microsoft.com/office/drawing/2014/main" id="{8A54E96C-E1E0-564D-A48A-B6643F1DE7D5}"/>
              </a:ext>
            </a:extLst>
          </p:cNvPr>
          <p:cNvSpPr>
            <a:spLocks noGrp="1"/>
          </p:cNvSpPr>
          <p:nvPr>
            <p:ph type="body" sz="quarter" idx="14"/>
          </p:nvPr>
        </p:nvSpPr>
        <p:spPr>
          <a:xfrm>
            <a:off x="372383" y="1542800"/>
            <a:ext cx="5860843" cy="4449345"/>
          </a:xfrm>
        </p:spPr>
        <p:txBody>
          <a:bodyPr/>
          <a:lstStyle/>
          <a:p>
            <a:pPr>
              <a:spcBef>
                <a:spcPts val="1200"/>
              </a:spcBef>
            </a:pPr>
            <a:r>
              <a:rPr lang="en-GB" dirty="0"/>
              <a:t>Well balanced combination of the two major anti-oxidants CoQ10 and Vitamin E in a liquid form</a:t>
            </a:r>
          </a:p>
          <a:p>
            <a:pPr>
              <a:spcBef>
                <a:spcPts val="1200"/>
              </a:spcBef>
            </a:pPr>
            <a:endParaRPr lang="en-GB" dirty="0"/>
          </a:p>
          <a:p>
            <a:pPr>
              <a:spcBef>
                <a:spcPts val="1200"/>
              </a:spcBef>
            </a:pPr>
            <a:r>
              <a:rPr lang="en-GB" dirty="0"/>
              <a:t>Composition ALL-Q® plus (INCI): </a:t>
            </a:r>
          </a:p>
          <a:p>
            <a:pPr lvl="1">
              <a:spcBef>
                <a:spcPts val="1200"/>
              </a:spcBef>
            </a:pPr>
            <a:r>
              <a:rPr lang="en-GB" dirty="0"/>
              <a:t>7.5% Ubiquinone</a:t>
            </a:r>
          </a:p>
          <a:p>
            <a:pPr lvl="1">
              <a:spcBef>
                <a:spcPts val="1200"/>
              </a:spcBef>
            </a:pPr>
            <a:r>
              <a:rPr lang="en-GB" dirty="0"/>
              <a:t>20% </a:t>
            </a:r>
            <a:r>
              <a:rPr lang="en-GB" dirty="0" err="1"/>
              <a:t>Tocopheryl</a:t>
            </a:r>
            <a:r>
              <a:rPr lang="en-GB" dirty="0"/>
              <a:t> Acetate</a:t>
            </a:r>
          </a:p>
          <a:p>
            <a:pPr lvl="1">
              <a:spcBef>
                <a:spcPts val="1200"/>
              </a:spcBef>
            </a:pPr>
            <a:r>
              <a:rPr lang="en-GB" dirty="0"/>
              <a:t>72.5% C12-15 Alkyl Benzoate</a:t>
            </a:r>
          </a:p>
          <a:p>
            <a:pPr>
              <a:spcBef>
                <a:spcPts val="1200"/>
              </a:spcBef>
            </a:pPr>
            <a:endParaRPr lang="en-GB" dirty="0"/>
          </a:p>
          <a:p>
            <a:pPr>
              <a:spcBef>
                <a:spcPts val="1200"/>
              </a:spcBef>
            </a:pPr>
            <a:r>
              <a:rPr lang="en-GB" dirty="0"/>
              <a:t>the ideal anti-ageing active ingredient </a:t>
            </a:r>
          </a:p>
          <a:p>
            <a:endParaRPr lang="en-GB" dirty="0"/>
          </a:p>
        </p:txBody>
      </p:sp>
      <p:sp>
        <p:nvSpPr>
          <p:cNvPr id="8" name="Text Placeholder 7">
            <a:extLst>
              <a:ext uri="{FF2B5EF4-FFF2-40B4-BE49-F238E27FC236}">
                <a16:creationId xmlns:a16="http://schemas.microsoft.com/office/drawing/2014/main" id="{4C376681-53C5-7C4E-BB20-208263A9B113}"/>
              </a:ext>
            </a:extLst>
          </p:cNvPr>
          <p:cNvSpPr>
            <a:spLocks noGrp="1"/>
          </p:cNvSpPr>
          <p:nvPr>
            <p:ph type="body" sz="quarter" idx="15"/>
          </p:nvPr>
        </p:nvSpPr>
        <p:spPr/>
        <p:txBody>
          <a:bodyPr/>
          <a:lstStyle/>
          <a:p>
            <a:endParaRPr lang="en-GB"/>
          </a:p>
        </p:txBody>
      </p:sp>
      <p:pic>
        <p:nvPicPr>
          <p:cNvPr id="13" name="Picture Placeholder 12" descr="A picture containing clothing, sitting, young, holding&#10;&#10;Description automatically generated">
            <a:extLst>
              <a:ext uri="{FF2B5EF4-FFF2-40B4-BE49-F238E27FC236}">
                <a16:creationId xmlns:a16="http://schemas.microsoft.com/office/drawing/2014/main" id="{95B1C803-CA21-4E74-97AC-35CF5323E937}"/>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pic>
        <p:nvPicPr>
          <p:cNvPr id="9" name="Picture 3" descr="Logo_ALL-Q_mitCoQ10">
            <a:extLst>
              <a:ext uri="{FF2B5EF4-FFF2-40B4-BE49-F238E27FC236}">
                <a16:creationId xmlns:a16="http://schemas.microsoft.com/office/drawing/2014/main" id="{451D1F7F-0A2E-4D90-BAA4-2C9D067DD28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36551" y="199605"/>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41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89272241-9B75-F340-B6EE-B3F62EBE5B61}"/>
              </a:ext>
            </a:extLst>
          </p:cNvPr>
          <p:cNvSpPr>
            <a:spLocks noGrp="1"/>
          </p:cNvSpPr>
          <p:nvPr>
            <p:ph type="sldNum" sz="quarter" idx="10"/>
          </p:nvPr>
        </p:nvSpPr>
        <p:spPr/>
        <p:txBody>
          <a:bodyPr/>
          <a:lstStyle/>
          <a:p>
            <a:fld id="{EC50C849-B97A-2B45-B78A-6D9C352F693C}" type="slidenum">
              <a:rPr lang="en-US" smtClean="0"/>
              <a:pPr/>
              <a:t>9</a:t>
            </a:fld>
            <a:endParaRPr lang="en-US" dirty="0"/>
          </a:p>
        </p:txBody>
      </p:sp>
      <p:sp>
        <p:nvSpPr>
          <p:cNvPr id="3" name="Title 2">
            <a:extLst>
              <a:ext uri="{FF2B5EF4-FFF2-40B4-BE49-F238E27FC236}">
                <a16:creationId xmlns:a16="http://schemas.microsoft.com/office/drawing/2014/main" id="{5F793931-768E-A343-A046-4C9DF2F9B38F}"/>
              </a:ext>
            </a:extLst>
          </p:cNvPr>
          <p:cNvSpPr>
            <a:spLocks noGrp="1"/>
          </p:cNvSpPr>
          <p:nvPr>
            <p:ph type="title"/>
          </p:nvPr>
        </p:nvSpPr>
        <p:spPr>
          <a:xfrm>
            <a:off x="468000" y="467999"/>
            <a:ext cx="8375324" cy="980955"/>
          </a:xfrm>
        </p:spPr>
        <p:txBody>
          <a:bodyPr/>
          <a:lstStyle/>
          <a:p>
            <a:r>
              <a:rPr lang="en-US" dirty="0"/>
              <a:t>ALL-Q® plus mirrors the natural presence of Coenzyme Q10 and Vitamin E in the skin</a:t>
            </a:r>
            <a:endParaRPr lang="en-GB" dirty="0"/>
          </a:p>
        </p:txBody>
      </p:sp>
      <p:grpSp>
        <p:nvGrpSpPr>
          <p:cNvPr id="9" name="Group 8">
            <a:extLst>
              <a:ext uri="{FF2B5EF4-FFF2-40B4-BE49-F238E27FC236}">
                <a16:creationId xmlns:a16="http://schemas.microsoft.com/office/drawing/2014/main" id="{B305AA0D-C7D7-49C7-BD3D-0AD3FAB990D6}"/>
              </a:ext>
            </a:extLst>
          </p:cNvPr>
          <p:cNvGrpSpPr/>
          <p:nvPr/>
        </p:nvGrpSpPr>
        <p:grpSpPr>
          <a:xfrm>
            <a:off x="2746941" y="1838100"/>
            <a:ext cx="6698118" cy="3284639"/>
            <a:chOff x="1026318" y="2653507"/>
            <a:chExt cx="6456363" cy="3179762"/>
          </a:xfrm>
        </p:grpSpPr>
        <p:grpSp>
          <p:nvGrpSpPr>
            <p:cNvPr id="10" name="Group 10">
              <a:extLst>
                <a:ext uri="{FF2B5EF4-FFF2-40B4-BE49-F238E27FC236}">
                  <a16:creationId xmlns:a16="http://schemas.microsoft.com/office/drawing/2014/main" id="{B44277D5-95E4-4197-9B42-58394434F7CF}"/>
                </a:ext>
              </a:extLst>
            </p:cNvPr>
            <p:cNvGrpSpPr>
              <a:grpSpLocks/>
            </p:cNvGrpSpPr>
            <p:nvPr/>
          </p:nvGrpSpPr>
          <p:grpSpPr bwMode="auto">
            <a:xfrm>
              <a:off x="6584156" y="3341688"/>
              <a:ext cx="773113" cy="244475"/>
              <a:chOff x="3800" y="2144"/>
              <a:chExt cx="487" cy="163"/>
            </a:xfrm>
          </p:grpSpPr>
          <p:sp>
            <p:nvSpPr>
              <p:cNvPr id="103" name="Rectangle 11">
                <a:hlinkClick r:id="" action="ppaction://noaction"/>
                <a:extLst>
                  <a:ext uri="{FF2B5EF4-FFF2-40B4-BE49-F238E27FC236}">
                    <a16:creationId xmlns:a16="http://schemas.microsoft.com/office/drawing/2014/main" id="{3ACED633-CA1C-4B2E-9604-1F341AC091EB}"/>
                  </a:ext>
                </a:extLst>
              </p:cNvPr>
              <p:cNvSpPr>
                <a:spLocks noChangeArrowheads="1"/>
              </p:cNvSpPr>
              <p:nvPr/>
            </p:nvSpPr>
            <p:spPr bwMode="gray">
              <a:xfrm>
                <a:off x="3869" y="2146"/>
                <a:ext cx="418" cy="145"/>
              </a:xfrm>
              <a:prstGeom prst="rect">
                <a:avLst/>
              </a:prstGeom>
              <a:solidFill>
                <a:schemeClr val="accent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104" name="Text Box 12">
                <a:hlinkClick r:id="" action="ppaction://noaction"/>
                <a:extLst>
                  <a:ext uri="{FF2B5EF4-FFF2-40B4-BE49-F238E27FC236}">
                    <a16:creationId xmlns:a16="http://schemas.microsoft.com/office/drawing/2014/main" id="{0D0C09B1-522D-47B0-A5B5-ABEA592DCFD9}"/>
                  </a:ext>
                </a:extLst>
              </p:cNvPr>
              <p:cNvSpPr txBox="1">
                <a:spLocks noChangeArrowheads="1"/>
              </p:cNvSpPr>
              <p:nvPr/>
            </p:nvSpPr>
            <p:spPr bwMode="gray">
              <a:xfrm>
                <a:off x="3800" y="2144"/>
                <a:ext cx="409" cy="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a:spcBef>
                    <a:spcPct val="50000"/>
                  </a:spcBef>
                </a:pPr>
                <a:r>
                  <a:rPr lang="de-CH" altLang="en-US" sz="1000">
                    <a:solidFill>
                      <a:schemeClr val="bg2"/>
                    </a:solidFill>
                  </a:rPr>
                  <a:t>(SSL)</a:t>
                </a:r>
              </a:p>
            </p:txBody>
          </p:sp>
        </p:grpSp>
        <p:sp>
          <p:nvSpPr>
            <p:cNvPr id="11" name="Rectangle 13">
              <a:extLst>
                <a:ext uri="{FF2B5EF4-FFF2-40B4-BE49-F238E27FC236}">
                  <a16:creationId xmlns:a16="http://schemas.microsoft.com/office/drawing/2014/main" id="{D9A81CDF-2D4B-4224-AFF2-73FAE552299C}"/>
                </a:ext>
              </a:extLst>
            </p:cNvPr>
            <p:cNvSpPr>
              <a:spLocks noChangeArrowheads="1"/>
            </p:cNvSpPr>
            <p:nvPr/>
          </p:nvSpPr>
          <p:spPr bwMode="gray">
            <a:xfrm>
              <a:off x="1026318" y="2653507"/>
              <a:ext cx="6456363" cy="3179762"/>
            </a:xfrm>
            <a:prstGeom prst="rect">
              <a:avLst/>
            </a:prstGeom>
            <a:gradFill rotWithShape="1">
              <a:gsLst>
                <a:gs pos="0">
                  <a:srgbClr val="FFFF99"/>
                </a:gs>
                <a:gs pos="100000">
                  <a:srgbClr val="FFFFCC"/>
                </a:gs>
              </a:gsLst>
              <a:lin ang="0" scaled="1"/>
            </a:gra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12" name="Text Box 14">
              <a:hlinkClick r:id="" action="ppaction://noaction"/>
              <a:extLst>
                <a:ext uri="{FF2B5EF4-FFF2-40B4-BE49-F238E27FC236}">
                  <a16:creationId xmlns:a16="http://schemas.microsoft.com/office/drawing/2014/main" id="{376004D1-A0EE-42C6-8961-0623972AB5B1}"/>
                </a:ext>
              </a:extLst>
            </p:cNvPr>
            <p:cNvSpPr txBox="1">
              <a:spLocks noChangeArrowheads="1"/>
            </p:cNvSpPr>
            <p:nvPr/>
          </p:nvSpPr>
          <p:spPr bwMode="gray">
            <a:xfrm>
              <a:off x="6672262" y="3324225"/>
              <a:ext cx="649287" cy="29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lgn="ctr">
                <a:spcBef>
                  <a:spcPct val="50000"/>
                </a:spcBef>
              </a:pPr>
              <a:r>
                <a:rPr lang="de-CH" altLang="en-US" sz="1200" dirty="0">
                  <a:solidFill>
                    <a:schemeClr val="bg2"/>
                  </a:solidFill>
                  <a:latin typeface="Fira Sans" panose="020B0503050000020004" pitchFamily="34" charset="0"/>
                  <a:ea typeface="Fira Sans" panose="020B0503050000020004" pitchFamily="34" charset="0"/>
                </a:rPr>
                <a:t>(SSL)</a:t>
              </a:r>
            </a:p>
          </p:txBody>
        </p:sp>
        <p:sp>
          <p:nvSpPr>
            <p:cNvPr id="15" name="Freeform 15">
              <a:extLst>
                <a:ext uri="{FF2B5EF4-FFF2-40B4-BE49-F238E27FC236}">
                  <a16:creationId xmlns:a16="http://schemas.microsoft.com/office/drawing/2014/main" id="{0100C995-C452-471A-B387-AB879B2DBEF3}"/>
                </a:ext>
              </a:extLst>
            </p:cNvPr>
            <p:cNvSpPr>
              <a:spLocks/>
            </p:cNvSpPr>
            <p:nvPr/>
          </p:nvSpPr>
          <p:spPr bwMode="auto">
            <a:xfrm>
              <a:off x="1554956" y="4389438"/>
              <a:ext cx="4329113" cy="879475"/>
            </a:xfrm>
            <a:custGeom>
              <a:avLst/>
              <a:gdLst>
                <a:gd name="T0" fmla="*/ 0 w 4474"/>
                <a:gd name="T1" fmla="*/ 760379 h 1056"/>
                <a:gd name="T2" fmla="*/ 526383 w 4474"/>
                <a:gd name="T3" fmla="*/ 193218 h 1056"/>
                <a:gd name="T4" fmla="*/ 1316925 w 4474"/>
                <a:gd name="T5" fmla="*/ 873645 h 1056"/>
                <a:gd name="T6" fmla="*/ 2238095 w 4474"/>
                <a:gd name="T7" fmla="*/ 155740 h 1056"/>
                <a:gd name="T8" fmla="*/ 2940584 w 4474"/>
                <a:gd name="T9" fmla="*/ 760379 h 1056"/>
                <a:gd name="T10" fmla="*/ 3643073 w 4474"/>
                <a:gd name="T11" fmla="*/ 42475 h 1056"/>
                <a:gd name="T12" fmla="*/ 4329113 w 4474"/>
                <a:gd name="T13" fmla="*/ 508030 h 10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74" h="1056">
                  <a:moveTo>
                    <a:pt x="0" y="913"/>
                  </a:moveTo>
                  <a:cubicBezTo>
                    <a:pt x="158" y="561"/>
                    <a:pt x="317" y="209"/>
                    <a:pt x="544" y="232"/>
                  </a:cubicBezTo>
                  <a:cubicBezTo>
                    <a:pt x="771" y="255"/>
                    <a:pt x="1066" y="1056"/>
                    <a:pt x="1361" y="1049"/>
                  </a:cubicBezTo>
                  <a:cubicBezTo>
                    <a:pt x="1656" y="1042"/>
                    <a:pt x="2033" y="210"/>
                    <a:pt x="2313" y="187"/>
                  </a:cubicBezTo>
                  <a:cubicBezTo>
                    <a:pt x="2593" y="164"/>
                    <a:pt x="2797" y="936"/>
                    <a:pt x="3039" y="913"/>
                  </a:cubicBezTo>
                  <a:cubicBezTo>
                    <a:pt x="3281" y="890"/>
                    <a:pt x="3526" y="102"/>
                    <a:pt x="3765" y="51"/>
                  </a:cubicBezTo>
                  <a:cubicBezTo>
                    <a:pt x="4004" y="0"/>
                    <a:pt x="4326" y="494"/>
                    <a:pt x="4474" y="610"/>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 name="AutoShape 16">
              <a:extLst>
                <a:ext uri="{FF2B5EF4-FFF2-40B4-BE49-F238E27FC236}">
                  <a16:creationId xmlns:a16="http://schemas.microsoft.com/office/drawing/2014/main" id="{76B967D3-8CAC-4730-BB70-1A86EE2228D6}"/>
                </a:ext>
              </a:extLst>
            </p:cNvPr>
            <p:cNvSpPr>
              <a:spLocks noChangeArrowheads="1"/>
            </p:cNvSpPr>
            <p:nvPr/>
          </p:nvSpPr>
          <p:spPr bwMode="auto">
            <a:xfrm>
              <a:off x="1950244" y="4432300"/>
              <a:ext cx="176212"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17" name="AutoShape 17">
              <a:extLst>
                <a:ext uri="{FF2B5EF4-FFF2-40B4-BE49-F238E27FC236}">
                  <a16:creationId xmlns:a16="http://schemas.microsoft.com/office/drawing/2014/main" id="{FF53FA98-5F18-4A60-9F20-FE9947C42219}"/>
                </a:ext>
              </a:extLst>
            </p:cNvPr>
            <p:cNvSpPr>
              <a:spLocks noChangeArrowheads="1"/>
            </p:cNvSpPr>
            <p:nvPr/>
          </p:nvSpPr>
          <p:spPr bwMode="auto">
            <a:xfrm>
              <a:off x="2169319" y="4508500"/>
              <a:ext cx="176212"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18" name="AutoShape 18">
              <a:extLst>
                <a:ext uri="{FF2B5EF4-FFF2-40B4-BE49-F238E27FC236}">
                  <a16:creationId xmlns:a16="http://schemas.microsoft.com/office/drawing/2014/main" id="{19480830-29D0-400A-B3B6-835F1B28295A}"/>
                </a:ext>
              </a:extLst>
            </p:cNvPr>
            <p:cNvSpPr>
              <a:spLocks noChangeArrowheads="1"/>
            </p:cNvSpPr>
            <p:nvPr/>
          </p:nvSpPr>
          <p:spPr bwMode="auto">
            <a:xfrm>
              <a:off x="2345531" y="4621213"/>
              <a:ext cx="176213"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19" name="AutoShape 19">
              <a:extLst>
                <a:ext uri="{FF2B5EF4-FFF2-40B4-BE49-F238E27FC236}">
                  <a16:creationId xmlns:a16="http://schemas.microsoft.com/office/drawing/2014/main" id="{54AFECC8-C2B4-439E-ABC7-588DAEE7B2AC}"/>
                </a:ext>
              </a:extLst>
            </p:cNvPr>
            <p:cNvSpPr>
              <a:spLocks noChangeArrowheads="1"/>
            </p:cNvSpPr>
            <p:nvPr/>
          </p:nvSpPr>
          <p:spPr bwMode="auto">
            <a:xfrm>
              <a:off x="2388394" y="4772025"/>
              <a:ext cx="176212"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0" name="AutoShape 20">
              <a:extLst>
                <a:ext uri="{FF2B5EF4-FFF2-40B4-BE49-F238E27FC236}">
                  <a16:creationId xmlns:a16="http://schemas.microsoft.com/office/drawing/2014/main" id="{755D08C6-8B05-4587-8B87-39542151846E}"/>
                </a:ext>
              </a:extLst>
            </p:cNvPr>
            <p:cNvSpPr>
              <a:spLocks noChangeArrowheads="1"/>
            </p:cNvSpPr>
            <p:nvPr/>
          </p:nvSpPr>
          <p:spPr bwMode="auto">
            <a:xfrm>
              <a:off x="2475706" y="4884738"/>
              <a:ext cx="176213"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1" name="AutoShape 21">
              <a:extLst>
                <a:ext uri="{FF2B5EF4-FFF2-40B4-BE49-F238E27FC236}">
                  <a16:creationId xmlns:a16="http://schemas.microsoft.com/office/drawing/2014/main" id="{2EF714D5-224F-49A2-A376-CA9CE6C24D83}"/>
                </a:ext>
              </a:extLst>
            </p:cNvPr>
            <p:cNvSpPr>
              <a:spLocks noChangeArrowheads="1"/>
            </p:cNvSpPr>
            <p:nvPr/>
          </p:nvSpPr>
          <p:spPr bwMode="auto">
            <a:xfrm>
              <a:off x="2607469" y="4999038"/>
              <a:ext cx="176212"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2" name="AutoShape 22">
              <a:extLst>
                <a:ext uri="{FF2B5EF4-FFF2-40B4-BE49-F238E27FC236}">
                  <a16:creationId xmlns:a16="http://schemas.microsoft.com/office/drawing/2014/main" id="{2F009CBD-4D59-40B8-9B3D-EFF20FF3F766}"/>
                </a:ext>
              </a:extLst>
            </p:cNvPr>
            <p:cNvSpPr>
              <a:spLocks noChangeArrowheads="1"/>
            </p:cNvSpPr>
            <p:nvPr/>
          </p:nvSpPr>
          <p:spPr bwMode="auto">
            <a:xfrm>
              <a:off x="2739231" y="5111750"/>
              <a:ext cx="176213"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3" name="AutoShape 23">
              <a:extLst>
                <a:ext uri="{FF2B5EF4-FFF2-40B4-BE49-F238E27FC236}">
                  <a16:creationId xmlns:a16="http://schemas.microsoft.com/office/drawing/2014/main" id="{900AAE28-B553-494F-8A94-620A27E52A4E}"/>
                </a:ext>
              </a:extLst>
            </p:cNvPr>
            <p:cNvSpPr>
              <a:spLocks noChangeArrowheads="1"/>
            </p:cNvSpPr>
            <p:nvPr/>
          </p:nvSpPr>
          <p:spPr bwMode="auto">
            <a:xfrm>
              <a:off x="3969544" y="4545013"/>
              <a:ext cx="176212"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4" name="AutoShape 24">
              <a:extLst>
                <a:ext uri="{FF2B5EF4-FFF2-40B4-BE49-F238E27FC236}">
                  <a16:creationId xmlns:a16="http://schemas.microsoft.com/office/drawing/2014/main" id="{C9912556-EEB8-4D96-A26C-52CC2FE21912}"/>
                </a:ext>
              </a:extLst>
            </p:cNvPr>
            <p:cNvSpPr>
              <a:spLocks noChangeArrowheads="1"/>
            </p:cNvSpPr>
            <p:nvPr/>
          </p:nvSpPr>
          <p:spPr bwMode="auto">
            <a:xfrm>
              <a:off x="4101306" y="4659313"/>
              <a:ext cx="174625"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5" name="AutoShape 25">
              <a:extLst>
                <a:ext uri="{FF2B5EF4-FFF2-40B4-BE49-F238E27FC236}">
                  <a16:creationId xmlns:a16="http://schemas.microsoft.com/office/drawing/2014/main" id="{93419957-F958-4499-A82B-41BE6BD67FDF}"/>
                </a:ext>
              </a:extLst>
            </p:cNvPr>
            <p:cNvSpPr>
              <a:spLocks noChangeArrowheads="1"/>
            </p:cNvSpPr>
            <p:nvPr/>
          </p:nvSpPr>
          <p:spPr bwMode="auto">
            <a:xfrm>
              <a:off x="4231481" y="4772025"/>
              <a:ext cx="176213"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6" name="AutoShape 26">
              <a:extLst>
                <a:ext uri="{FF2B5EF4-FFF2-40B4-BE49-F238E27FC236}">
                  <a16:creationId xmlns:a16="http://schemas.microsoft.com/office/drawing/2014/main" id="{193D7A3B-A19C-4B87-A79B-D452B14CE560}"/>
                </a:ext>
              </a:extLst>
            </p:cNvPr>
            <p:cNvSpPr>
              <a:spLocks noChangeArrowheads="1"/>
            </p:cNvSpPr>
            <p:nvPr/>
          </p:nvSpPr>
          <p:spPr bwMode="auto">
            <a:xfrm>
              <a:off x="4363244" y="4884738"/>
              <a:ext cx="176212"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7" name="AutoShape 27">
              <a:extLst>
                <a:ext uri="{FF2B5EF4-FFF2-40B4-BE49-F238E27FC236}">
                  <a16:creationId xmlns:a16="http://schemas.microsoft.com/office/drawing/2014/main" id="{60464E44-51A6-49A1-A192-7AEF03846B19}"/>
                </a:ext>
              </a:extLst>
            </p:cNvPr>
            <p:cNvSpPr>
              <a:spLocks noChangeArrowheads="1"/>
            </p:cNvSpPr>
            <p:nvPr/>
          </p:nvSpPr>
          <p:spPr bwMode="auto">
            <a:xfrm>
              <a:off x="5330031" y="4281488"/>
              <a:ext cx="176213"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8" name="AutoShape 28">
              <a:extLst>
                <a:ext uri="{FF2B5EF4-FFF2-40B4-BE49-F238E27FC236}">
                  <a16:creationId xmlns:a16="http://schemas.microsoft.com/office/drawing/2014/main" id="{44EA1E7B-D952-4D58-9DA9-B37960550D4F}"/>
                </a:ext>
              </a:extLst>
            </p:cNvPr>
            <p:cNvSpPr>
              <a:spLocks noChangeArrowheads="1"/>
            </p:cNvSpPr>
            <p:nvPr/>
          </p:nvSpPr>
          <p:spPr bwMode="auto">
            <a:xfrm>
              <a:off x="5461794" y="4394200"/>
              <a:ext cx="174625"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29" name="AutoShape 29">
              <a:extLst>
                <a:ext uri="{FF2B5EF4-FFF2-40B4-BE49-F238E27FC236}">
                  <a16:creationId xmlns:a16="http://schemas.microsoft.com/office/drawing/2014/main" id="{1C56671B-5FA9-4FC6-B794-4EA59383D603}"/>
                </a:ext>
              </a:extLst>
            </p:cNvPr>
            <p:cNvSpPr>
              <a:spLocks noChangeArrowheads="1"/>
            </p:cNvSpPr>
            <p:nvPr/>
          </p:nvSpPr>
          <p:spPr bwMode="auto">
            <a:xfrm>
              <a:off x="5591969" y="4506913"/>
              <a:ext cx="176212"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0" name="AutoShape 30">
              <a:extLst>
                <a:ext uri="{FF2B5EF4-FFF2-40B4-BE49-F238E27FC236}">
                  <a16:creationId xmlns:a16="http://schemas.microsoft.com/office/drawing/2014/main" id="{24DCFFB6-60CA-423A-BB2D-EDF4CD5E7944}"/>
                </a:ext>
              </a:extLst>
            </p:cNvPr>
            <p:cNvSpPr>
              <a:spLocks noChangeArrowheads="1"/>
            </p:cNvSpPr>
            <p:nvPr/>
          </p:nvSpPr>
          <p:spPr bwMode="auto">
            <a:xfrm>
              <a:off x="5723731" y="4619625"/>
              <a:ext cx="176213"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1" name="AutoShape 31">
              <a:extLst>
                <a:ext uri="{FF2B5EF4-FFF2-40B4-BE49-F238E27FC236}">
                  <a16:creationId xmlns:a16="http://schemas.microsoft.com/office/drawing/2014/main" id="{542C6C1E-E010-4825-8C2B-E546EF826D95}"/>
                </a:ext>
              </a:extLst>
            </p:cNvPr>
            <p:cNvSpPr>
              <a:spLocks noChangeArrowheads="1"/>
            </p:cNvSpPr>
            <p:nvPr/>
          </p:nvSpPr>
          <p:spPr bwMode="auto">
            <a:xfrm>
              <a:off x="5855494" y="4733925"/>
              <a:ext cx="176212"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2" name="AutoShape 32">
              <a:extLst>
                <a:ext uri="{FF2B5EF4-FFF2-40B4-BE49-F238E27FC236}">
                  <a16:creationId xmlns:a16="http://schemas.microsoft.com/office/drawing/2014/main" id="{DBD208C4-6391-4E7B-9EF9-70E03D580378}"/>
                </a:ext>
              </a:extLst>
            </p:cNvPr>
            <p:cNvSpPr>
              <a:spLocks noChangeArrowheads="1"/>
            </p:cNvSpPr>
            <p:nvPr/>
          </p:nvSpPr>
          <p:spPr bwMode="auto">
            <a:xfrm>
              <a:off x="3091656" y="4810125"/>
              <a:ext cx="176213"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3" name="AutoShape 33">
              <a:extLst>
                <a:ext uri="{FF2B5EF4-FFF2-40B4-BE49-F238E27FC236}">
                  <a16:creationId xmlns:a16="http://schemas.microsoft.com/office/drawing/2014/main" id="{BEABAC70-3A4A-4CF5-9B4F-D230A4FFF142}"/>
                </a:ext>
              </a:extLst>
            </p:cNvPr>
            <p:cNvSpPr>
              <a:spLocks noChangeArrowheads="1"/>
            </p:cNvSpPr>
            <p:nvPr/>
          </p:nvSpPr>
          <p:spPr bwMode="auto">
            <a:xfrm>
              <a:off x="3310731" y="4659313"/>
              <a:ext cx="174625"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4" name="AutoShape 34">
              <a:extLst>
                <a:ext uri="{FF2B5EF4-FFF2-40B4-BE49-F238E27FC236}">
                  <a16:creationId xmlns:a16="http://schemas.microsoft.com/office/drawing/2014/main" id="{EE954398-8357-4DEA-9DB9-C2D2E76557BA}"/>
                </a:ext>
              </a:extLst>
            </p:cNvPr>
            <p:cNvSpPr>
              <a:spLocks noChangeArrowheads="1"/>
            </p:cNvSpPr>
            <p:nvPr/>
          </p:nvSpPr>
          <p:spPr bwMode="auto">
            <a:xfrm>
              <a:off x="3485356" y="4470400"/>
              <a:ext cx="176213"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5" name="AutoShape 35">
              <a:extLst>
                <a:ext uri="{FF2B5EF4-FFF2-40B4-BE49-F238E27FC236}">
                  <a16:creationId xmlns:a16="http://schemas.microsoft.com/office/drawing/2014/main" id="{67BEC5F8-F3A3-4E27-AEA0-5D59A61DF0B1}"/>
                </a:ext>
              </a:extLst>
            </p:cNvPr>
            <p:cNvSpPr>
              <a:spLocks noChangeArrowheads="1"/>
            </p:cNvSpPr>
            <p:nvPr/>
          </p:nvSpPr>
          <p:spPr bwMode="auto">
            <a:xfrm>
              <a:off x="2475706" y="4884738"/>
              <a:ext cx="176213"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6" name="AutoShape 36">
              <a:extLst>
                <a:ext uri="{FF2B5EF4-FFF2-40B4-BE49-F238E27FC236}">
                  <a16:creationId xmlns:a16="http://schemas.microsoft.com/office/drawing/2014/main" id="{1FA2DA2E-A8F1-4C7A-B16D-B12032F083CD}"/>
                </a:ext>
              </a:extLst>
            </p:cNvPr>
            <p:cNvSpPr>
              <a:spLocks noChangeArrowheads="1"/>
            </p:cNvSpPr>
            <p:nvPr/>
          </p:nvSpPr>
          <p:spPr bwMode="auto">
            <a:xfrm>
              <a:off x="3793331" y="4394200"/>
              <a:ext cx="176213"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7" name="AutoShape 37">
              <a:extLst>
                <a:ext uri="{FF2B5EF4-FFF2-40B4-BE49-F238E27FC236}">
                  <a16:creationId xmlns:a16="http://schemas.microsoft.com/office/drawing/2014/main" id="{E29984F4-0025-428A-861B-A2B4FB21B1C0}"/>
                </a:ext>
              </a:extLst>
            </p:cNvPr>
            <p:cNvSpPr>
              <a:spLocks noChangeArrowheads="1"/>
            </p:cNvSpPr>
            <p:nvPr/>
          </p:nvSpPr>
          <p:spPr bwMode="auto">
            <a:xfrm>
              <a:off x="4715669" y="4583113"/>
              <a:ext cx="176212"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8" name="AutoShape 38">
              <a:extLst>
                <a:ext uri="{FF2B5EF4-FFF2-40B4-BE49-F238E27FC236}">
                  <a16:creationId xmlns:a16="http://schemas.microsoft.com/office/drawing/2014/main" id="{C4CB4DC8-12A6-4C22-915E-16E4D55AB21E}"/>
                </a:ext>
              </a:extLst>
            </p:cNvPr>
            <p:cNvSpPr>
              <a:spLocks noChangeArrowheads="1"/>
            </p:cNvSpPr>
            <p:nvPr/>
          </p:nvSpPr>
          <p:spPr bwMode="auto">
            <a:xfrm>
              <a:off x="4583906" y="4772025"/>
              <a:ext cx="176213"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39" name="AutoShape 39">
              <a:extLst>
                <a:ext uri="{FF2B5EF4-FFF2-40B4-BE49-F238E27FC236}">
                  <a16:creationId xmlns:a16="http://schemas.microsoft.com/office/drawing/2014/main" id="{7284BEF2-1729-482D-A9F9-8880A1462677}"/>
                </a:ext>
              </a:extLst>
            </p:cNvPr>
            <p:cNvSpPr>
              <a:spLocks noChangeArrowheads="1"/>
            </p:cNvSpPr>
            <p:nvPr/>
          </p:nvSpPr>
          <p:spPr bwMode="auto">
            <a:xfrm>
              <a:off x="2915444" y="4960938"/>
              <a:ext cx="176212"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0" name="AutoShape 40">
              <a:extLst>
                <a:ext uri="{FF2B5EF4-FFF2-40B4-BE49-F238E27FC236}">
                  <a16:creationId xmlns:a16="http://schemas.microsoft.com/office/drawing/2014/main" id="{20F07D11-840C-4C93-8D40-C0F677AC1EBA}"/>
                </a:ext>
              </a:extLst>
            </p:cNvPr>
            <p:cNvSpPr>
              <a:spLocks noChangeArrowheads="1"/>
            </p:cNvSpPr>
            <p:nvPr/>
          </p:nvSpPr>
          <p:spPr bwMode="auto">
            <a:xfrm>
              <a:off x="4802981" y="4394200"/>
              <a:ext cx="176213"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1" name="AutoShape 41">
              <a:extLst>
                <a:ext uri="{FF2B5EF4-FFF2-40B4-BE49-F238E27FC236}">
                  <a16:creationId xmlns:a16="http://schemas.microsoft.com/office/drawing/2014/main" id="{DAA696C2-AAC3-4C25-8C08-07EA67D649C8}"/>
                </a:ext>
              </a:extLst>
            </p:cNvPr>
            <p:cNvSpPr>
              <a:spLocks noChangeArrowheads="1"/>
            </p:cNvSpPr>
            <p:nvPr/>
          </p:nvSpPr>
          <p:spPr bwMode="auto">
            <a:xfrm>
              <a:off x="5066506" y="4281488"/>
              <a:ext cx="176213"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2" name="AutoShape 42">
              <a:extLst>
                <a:ext uri="{FF2B5EF4-FFF2-40B4-BE49-F238E27FC236}">
                  <a16:creationId xmlns:a16="http://schemas.microsoft.com/office/drawing/2014/main" id="{E258AD31-8C2B-4284-B944-A84D73EB8A59}"/>
                </a:ext>
              </a:extLst>
            </p:cNvPr>
            <p:cNvSpPr>
              <a:spLocks noChangeArrowheads="1"/>
            </p:cNvSpPr>
            <p:nvPr/>
          </p:nvSpPr>
          <p:spPr bwMode="auto">
            <a:xfrm>
              <a:off x="1686719" y="4508500"/>
              <a:ext cx="176212"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3" name="AutoShape 43">
              <a:extLst>
                <a:ext uri="{FF2B5EF4-FFF2-40B4-BE49-F238E27FC236}">
                  <a16:creationId xmlns:a16="http://schemas.microsoft.com/office/drawing/2014/main" id="{0125C820-CC52-4ED7-BB41-851AD7651798}"/>
                </a:ext>
              </a:extLst>
            </p:cNvPr>
            <p:cNvSpPr>
              <a:spLocks noChangeArrowheads="1"/>
            </p:cNvSpPr>
            <p:nvPr/>
          </p:nvSpPr>
          <p:spPr bwMode="auto">
            <a:xfrm>
              <a:off x="2475706" y="4884738"/>
              <a:ext cx="176213"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4" name="AutoShape 44">
              <a:extLst>
                <a:ext uri="{FF2B5EF4-FFF2-40B4-BE49-F238E27FC236}">
                  <a16:creationId xmlns:a16="http://schemas.microsoft.com/office/drawing/2014/main" id="{66FAAF32-43E4-438D-A241-95F25F2CE1A3}"/>
                </a:ext>
              </a:extLst>
            </p:cNvPr>
            <p:cNvSpPr>
              <a:spLocks noChangeArrowheads="1"/>
            </p:cNvSpPr>
            <p:nvPr/>
          </p:nvSpPr>
          <p:spPr bwMode="auto">
            <a:xfrm>
              <a:off x="1554956" y="4659313"/>
              <a:ext cx="176213"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5" name="AutoShape 45">
              <a:extLst>
                <a:ext uri="{FF2B5EF4-FFF2-40B4-BE49-F238E27FC236}">
                  <a16:creationId xmlns:a16="http://schemas.microsoft.com/office/drawing/2014/main" id="{4DF2C45F-E43A-49A1-BF0A-00CB946FD00D}"/>
                </a:ext>
              </a:extLst>
            </p:cNvPr>
            <p:cNvSpPr>
              <a:spLocks noChangeArrowheads="1"/>
            </p:cNvSpPr>
            <p:nvPr/>
          </p:nvSpPr>
          <p:spPr bwMode="auto">
            <a:xfrm>
              <a:off x="1466056" y="4884738"/>
              <a:ext cx="176213"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6" name="AutoShape 46">
              <a:extLst>
                <a:ext uri="{FF2B5EF4-FFF2-40B4-BE49-F238E27FC236}">
                  <a16:creationId xmlns:a16="http://schemas.microsoft.com/office/drawing/2014/main" id="{9C41100F-0024-428A-8332-1C137E0A3E49}"/>
                </a:ext>
              </a:extLst>
            </p:cNvPr>
            <p:cNvSpPr>
              <a:spLocks noChangeArrowheads="1"/>
            </p:cNvSpPr>
            <p:nvPr/>
          </p:nvSpPr>
          <p:spPr bwMode="auto">
            <a:xfrm>
              <a:off x="1423194" y="4167188"/>
              <a:ext cx="307975"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7" name="AutoShape 47">
              <a:extLst>
                <a:ext uri="{FF2B5EF4-FFF2-40B4-BE49-F238E27FC236}">
                  <a16:creationId xmlns:a16="http://schemas.microsoft.com/office/drawing/2014/main" id="{65E4856D-7199-4A4D-92C1-2BB0F45812AB}"/>
                </a:ext>
              </a:extLst>
            </p:cNvPr>
            <p:cNvSpPr>
              <a:spLocks noChangeArrowheads="1"/>
            </p:cNvSpPr>
            <p:nvPr/>
          </p:nvSpPr>
          <p:spPr bwMode="auto">
            <a:xfrm>
              <a:off x="3091656" y="4356100"/>
              <a:ext cx="307975"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8" name="AutoShape 48">
              <a:extLst>
                <a:ext uri="{FF2B5EF4-FFF2-40B4-BE49-F238E27FC236}">
                  <a16:creationId xmlns:a16="http://schemas.microsoft.com/office/drawing/2014/main" id="{1FA04098-A7EC-4736-BF42-9C327BD875F1}"/>
                </a:ext>
              </a:extLst>
            </p:cNvPr>
            <p:cNvSpPr>
              <a:spLocks noChangeArrowheads="1"/>
            </p:cNvSpPr>
            <p:nvPr/>
          </p:nvSpPr>
          <p:spPr bwMode="auto">
            <a:xfrm>
              <a:off x="3440906" y="4205288"/>
              <a:ext cx="307975"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49" name="AutoShape 49">
              <a:extLst>
                <a:ext uri="{FF2B5EF4-FFF2-40B4-BE49-F238E27FC236}">
                  <a16:creationId xmlns:a16="http://schemas.microsoft.com/office/drawing/2014/main" id="{75263AE4-9E05-4C85-B5D7-78C31E72B3C6}"/>
                </a:ext>
              </a:extLst>
            </p:cNvPr>
            <p:cNvSpPr>
              <a:spLocks noChangeArrowheads="1"/>
            </p:cNvSpPr>
            <p:nvPr/>
          </p:nvSpPr>
          <p:spPr bwMode="auto">
            <a:xfrm>
              <a:off x="3925094" y="4167188"/>
              <a:ext cx="306387"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0" name="AutoShape 50">
              <a:extLst>
                <a:ext uri="{FF2B5EF4-FFF2-40B4-BE49-F238E27FC236}">
                  <a16:creationId xmlns:a16="http://schemas.microsoft.com/office/drawing/2014/main" id="{71635C68-5FC6-4840-AE7B-8DE40F46AE5D}"/>
                </a:ext>
              </a:extLst>
            </p:cNvPr>
            <p:cNvSpPr>
              <a:spLocks noChangeArrowheads="1"/>
            </p:cNvSpPr>
            <p:nvPr/>
          </p:nvSpPr>
          <p:spPr bwMode="auto">
            <a:xfrm>
              <a:off x="4231481" y="4281488"/>
              <a:ext cx="307975"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1" name="AutoShape 51">
              <a:extLst>
                <a:ext uri="{FF2B5EF4-FFF2-40B4-BE49-F238E27FC236}">
                  <a16:creationId xmlns:a16="http://schemas.microsoft.com/office/drawing/2014/main" id="{EC504D54-27D4-4762-9822-B23ACCD96DCC}"/>
                </a:ext>
              </a:extLst>
            </p:cNvPr>
            <p:cNvSpPr>
              <a:spLocks noChangeArrowheads="1"/>
            </p:cNvSpPr>
            <p:nvPr/>
          </p:nvSpPr>
          <p:spPr bwMode="auto">
            <a:xfrm>
              <a:off x="4495006" y="4130675"/>
              <a:ext cx="307975"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2" name="AutoShape 52">
              <a:extLst>
                <a:ext uri="{FF2B5EF4-FFF2-40B4-BE49-F238E27FC236}">
                  <a16:creationId xmlns:a16="http://schemas.microsoft.com/office/drawing/2014/main" id="{ED27706A-E6D0-4D9A-B105-F8BA278A7AC1}"/>
                </a:ext>
              </a:extLst>
            </p:cNvPr>
            <p:cNvSpPr>
              <a:spLocks noChangeArrowheads="1"/>
            </p:cNvSpPr>
            <p:nvPr/>
          </p:nvSpPr>
          <p:spPr bwMode="auto">
            <a:xfrm>
              <a:off x="4977606" y="4054475"/>
              <a:ext cx="307975"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3" name="AutoShape 53">
              <a:extLst>
                <a:ext uri="{FF2B5EF4-FFF2-40B4-BE49-F238E27FC236}">
                  <a16:creationId xmlns:a16="http://schemas.microsoft.com/office/drawing/2014/main" id="{A5C2A090-F9E8-4901-A5F7-84A374D13ADE}"/>
                </a:ext>
              </a:extLst>
            </p:cNvPr>
            <p:cNvSpPr>
              <a:spLocks noChangeArrowheads="1"/>
            </p:cNvSpPr>
            <p:nvPr/>
          </p:nvSpPr>
          <p:spPr bwMode="auto">
            <a:xfrm>
              <a:off x="5330031" y="4092575"/>
              <a:ext cx="306388"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4" name="AutoShape 54">
              <a:extLst>
                <a:ext uri="{FF2B5EF4-FFF2-40B4-BE49-F238E27FC236}">
                  <a16:creationId xmlns:a16="http://schemas.microsoft.com/office/drawing/2014/main" id="{01EABEB9-847F-4529-8A59-C41BEEDDC72E}"/>
                </a:ext>
              </a:extLst>
            </p:cNvPr>
            <p:cNvSpPr>
              <a:spLocks noChangeArrowheads="1"/>
            </p:cNvSpPr>
            <p:nvPr/>
          </p:nvSpPr>
          <p:spPr bwMode="auto">
            <a:xfrm>
              <a:off x="5591969" y="4205288"/>
              <a:ext cx="307975"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5" name="AutoShape 55">
              <a:extLst>
                <a:ext uri="{FF2B5EF4-FFF2-40B4-BE49-F238E27FC236}">
                  <a16:creationId xmlns:a16="http://schemas.microsoft.com/office/drawing/2014/main" id="{64DC43DB-A77C-42AC-A5CB-0602BAFAF204}"/>
                </a:ext>
              </a:extLst>
            </p:cNvPr>
            <p:cNvSpPr>
              <a:spLocks noChangeArrowheads="1"/>
            </p:cNvSpPr>
            <p:nvPr/>
          </p:nvSpPr>
          <p:spPr bwMode="auto">
            <a:xfrm>
              <a:off x="5899944" y="4319588"/>
              <a:ext cx="307975"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6" name="AutoShape 56">
              <a:extLst>
                <a:ext uri="{FF2B5EF4-FFF2-40B4-BE49-F238E27FC236}">
                  <a16:creationId xmlns:a16="http://schemas.microsoft.com/office/drawing/2014/main" id="{BF779F9E-FD26-4B10-AD7F-066B598FA456}"/>
                </a:ext>
              </a:extLst>
            </p:cNvPr>
            <p:cNvSpPr>
              <a:spLocks noChangeArrowheads="1"/>
            </p:cNvSpPr>
            <p:nvPr/>
          </p:nvSpPr>
          <p:spPr bwMode="auto">
            <a:xfrm>
              <a:off x="1994694" y="4205288"/>
              <a:ext cx="306387" cy="114300"/>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7" name="AutoShape 57">
              <a:extLst>
                <a:ext uri="{FF2B5EF4-FFF2-40B4-BE49-F238E27FC236}">
                  <a16:creationId xmlns:a16="http://schemas.microsoft.com/office/drawing/2014/main" id="{DC1E2FEB-3670-409F-A47A-688854274350}"/>
                </a:ext>
              </a:extLst>
            </p:cNvPr>
            <p:cNvSpPr>
              <a:spLocks noChangeArrowheads="1"/>
            </p:cNvSpPr>
            <p:nvPr/>
          </p:nvSpPr>
          <p:spPr bwMode="auto">
            <a:xfrm>
              <a:off x="1729581" y="4130675"/>
              <a:ext cx="307975"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8" name="AutoShape 58">
              <a:extLst>
                <a:ext uri="{FF2B5EF4-FFF2-40B4-BE49-F238E27FC236}">
                  <a16:creationId xmlns:a16="http://schemas.microsoft.com/office/drawing/2014/main" id="{0AAEAC1F-564F-4B92-9D7B-2C68C4386947}"/>
                </a:ext>
              </a:extLst>
            </p:cNvPr>
            <p:cNvSpPr>
              <a:spLocks noChangeArrowheads="1"/>
            </p:cNvSpPr>
            <p:nvPr/>
          </p:nvSpPr>
          <p:spPr bwMode="auto">
            <a:xfrm>
              <a:off x="2345531" y="4243388"/>
              <a:ext cx="307975"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59" name="AutoShape 59">
              <a:extLst>
                <a:ext uri="{FF2B5EF4-FFF2-40B4-BE49-F238E27FC236}">
                  <a16:creationId xmlns:a16="http://schemas.microsoft.com/office/drawing/2014/main" id="{BBCA80F2-8FDA-42FE-A2A2-402E61AFE437}"/>
                </a:ext>
              </a:extLst>
            </p:cNvPr>
            <p:cNvSpPr>
              <a:spLocks noChangeArrowheads="1"/>
            </p:cNvSpPr>
            <p:nvPr/>
          </p:nvSpPr>
          <p:spPr bwMode="auto">
            <a:xfrm>
              <a:off x="2651919" y="4319588"/>
              <a:ext cx="307975" cy="112712"/>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0" name="AutoShape 60">
              <a:extLst>
                <a:ext uri="{FF2B5EF4-FFF2-40B4-BE49-F238E27FC236}">
                  <a16:creationId xmlns:a16="http://schemas.microsoft.com/office/drawing/2014/main" id="{E09F4612-DED2-4008-ADF4-3BED3C5F79A1}"/>
                </a:ext>
              </a:extLst>
            </p:cNvPr>
            <p:cNvSpPr>
              <a:spLocks noChangeArrowheads="1"/>
            </p:cNvSpPr>
            <p:nvPr/>
          </p:nvSpPr>
          <p:spPr bwMode="auto">
            <a:xfrm>
              <a:off x="2826544" y="4470400"/>
              <a:ext cx="307975" cy="112713"/>
            </a:xfrm>
            <a:prstGeom prst="flowChartPreparation">
              <a:avLst/>
            </a:prstGeom>
            <a:solidFill>
              <a:srgbClr val="9966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1" name="Oval 61">
              <a:extLst>
                <a:ext uri="{FF2B5EF4-FFF2-40B4-BE49-F238E27FC236}">
                  <a16:creationId xmlns:a16="http://schemas.microsoft.com/office/drawing/2014/main" id="{41CE05A2-6F73-432A-9D29-572926B02CF4}"/>
                </a:ext>
              </a:extLst>
            </p:cNvPr>
            <p:cNvSpPr>
              <a:spLocks noChangeArrowheads="1"/>
            </p:cNvSpPr>
            <p:nvPr/>
          </p:nvSpPr>
          <p:spPr bwMode="auto">
            <a:xfrm>
              <a:off x="2696369" y="3827463"/>
              <a:ext cx="306387"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2" name="Oval 62">
              <a:extLst>
                <a:ext uri="{FF2B5EF4-FFF2-40B4-BE49-F238E27FC236}">
                  <a16:creationId xmlns:a16="http://schemas.microsoft.com/office/drawing/2014/main" id="{C78B0084-144F-4F70-A097-B04E0CBEAA7A}"/>
                </a:ext>
              </a:extLst>
            </p:cNvPr>
            <p:cNvSpPr>
              <a:spLocks noChangeArrowheads="1"/>
            </p:cNvSpPr>
            <p:nvPr/>
          </p:nvSpPr>
          <p:spPr bwMode="auto">
            <a:xfrm>
              <a:off x="2826544" y="3752850"/>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3" name="Oval 63">
              <a:extLst>
                <a:ext uri="{FF2B5EF4-FFF2-40B4-BE49-F238E27FC236}">
                  <a16:creationId xmlns:a16="http://schemas.microsoft.com/office/drawing/2014/main" id="{BD7B2103-B307-40BA-BA00-1638D07E86C5}"/>
                </a:ext>
              </a:extLst>
            </p:cNvPr>
            <p:cNvSpPr>
              <a:spLocks noChangeArrowheads="1"/>
            </p:cNvSpPr>
            <p:nvPr/>
          </p:nvSpPr>
          <p:spPr bwMode="auto">
            <a:xfrm>
              <a:off x="3091656" y="3714750"/>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4" name="Oval 64">
              <a:extLst>
                <a:ext uri="{FF2B5EF4-FFF2-40B4-BE49-F238E27FC236}">
                  <a16:creationId xmlns:a16="http://schemas.microsoft.com/office/drawing/2014/main" id="{85184973-CB8C-4B53-8FAD-E16A711B759D}"/>
                </a:ext>
              </a:extLst>
            </p:cNvPr>
            <p:cNvSpPr>
              <a:spLocks noChangeArrowheads="1"/>
            </p:cNvSpPr>
            <p:nvPr/>
          </p:nvSpPr>
          <p:spPr bwMode="auto">
            <a:xfrm>
              <a:off x="3310731" y="3790950"/>
              <a:ext cx="306388"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5" name="Oval 65">
              <a:extLst>
                <a:ext uri="{FF2B5EF4-FFF2-40B4-BE49-F238E27FC236}">
                  <a16:creationId xmlns:a16="http://schemas.microsoft.com/office/drawing/2014/main" id="{0B40606F-7AB5-4F2A-8C3B-71D079D59123}"/>
                </a:ext>
              </a:extLst>
            </p:cNvPr>
            <p:cNvSpPr>
              <a:spLocks noChangeArrowheads="1"/>
            </p:cNvSpPr>
            <p:nvPr/>
          </p:nvSpPr>
          <p:spPr bwMode="auto">
            <a:xfrm>
              <a:off x="3485356" y="38655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6" name="Oval 66">
              <a:extLst>
                <a:ext uri="{FF2B5EF4-FFF2-40B4-BE49-F238E27FC236}">
                  <a16:creationId xmlns:a16="http://schemas.microsoft.com/office/drawing/2014/main" id="{3BE4ECAD-82B6-46E9-813D-904CE1C46952}"/>
                </a:ext>
              </a:extLst>
            </p:cNvPr>
            <p:cNvSpPr>
              <a:spLocks noChangeArrowheads="1"/>
            </p:cNvSpPr>
            <p:nvPr/>
          </p:nvSpPr>
          <p:spPr bwMode="auto">
            <a:xfrm>
              <a:off x="3793331" y="39417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7" name="Oval 67">
              <a:extLst>
                <a:ext uri="{FF2B5EF4-FFF2-40B4-BE49-F238E27FC236}">
                  <a16:creationId xmlns:a16="http://schemas.microsoft.com/office/drawing/2014/main" id="{6E449E83-E8E1-4C6F-8FDD-F88791A8D0F6}"/>
                </a:ext>
              </a:extLst>
            </p:cNvPr>
            <p:cNvSpPr>
              <a:spLocks noChangeArrowheads="1"/>
            </p:cNvSpPr>
            <p:nvPr/>
          </p:nvSpPr>
          <p:spPr bwMode="auto">
            <a:xfrm>
              <a:off x="4012406" y="38655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8" name="Oval 68">
              <a:extLst>
                <a:ext uri="{FF2B5EF4-FFF2-40B4-BE49-F238E27FC236}">
                  <a16:creationId xmlns:a16="http://schemas.microsoft.com/office/drawing/2014/main" id="{2FF5F296-16EC-4B26-A6FE-E29D50A13CAF}"/>
                </a:ext>
              </a:extLst>
            </p:cNvPr>
            <p:cNvSpPr>
              <a:spLocks noChangeArrowheads="1"/>
            </p:cNvSpPr>
            <p:nvPr/>
          </p:nvSpPr>
          <p:spPr bwMode="auto">
            <a:xfrm>
              <a:off x="4101306" y="3790950"/>
              <a:ext cx="306388"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69" name="Oval 69">
              <a:extLst>
                <a:ext uri="{FF2B5EF4-FFF2-40B4-BE49-F238E27FC236}">
                  <a16:creationId xmlns:a16="http://schemas.microsoft.com/office/drawing/2014/main" id="{FA9B030F-6F11-4471-B60A-01B9541AFC29}"/>
                </a:ext>
              </a:extLst>
            </p:cNvPr>
            <p:cNvSpPr>
              <a:spLocks noChangeArrowheads="1"/>
            </p:cNvSpPr>
            <p:nvPr/>
          </p:nvSpPr>
          <p:spPr bwMode="auto">
            <a:xfrm>
              <a:off x="4452144" y="38274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0" name="Oval 70">
              <a:extLst>
                <a:ext uri="{FF2B5EF4-FFF2-40B4-BE49-F238E27FC236}">
                  <a16:creationId xmlns:a16="http://schemas.microsoft.com/office/drawing/2014/main" id="{1EB656B2-F131-492A-A342-C58B002FB3E0}"/>
                </a:ext>
              </a:extLst>
            </p:cNvPr>
            <p:cNvSpPr>
              <a:spLocks noChangeArrowheads="1"/>
            </p:cNvSpPr>
            <p:nvPr/>
          </p:nvSpPr>
          <p:spPr bwMode="auto">
            <a:xfrm>
              <a:off x="4758531" y="38655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1" name="Oval 71">
              <a:extLst>
                <a:ext uri="{FF2B5EF4-FFF2-40B4-BE49-F238E27FC236}">
                  <a16:creationId xmlns:a16="http://schemas.microsoft.com/office/drawing/2014/main" id="{F7FDA3C0-90DF-4906-BF52-B99BCB2692C8}"/>
                </a:ext>
              </a:extLst>
            </p:cNvPr>
            <p:cNvSpPr>
              <a:spLocks noChangeArrowheads="1"/>
            </p:cNvSpPr>
            <p:nvPr/>
          </p:nvSpPr>
          <p:spPr bwMode="auto">
            <a:xfrm>
              <a:off x="4977606" y="3790950"/>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2" name="Oval 72">
              <a:extLst>
                <a:ext uri="{FF2B5EF4-FFF2-40B4-BE49-F238E27FC236}">
                  <a16:creationId xmlns:a16="http://schemas.microsoft.com/office/drawing/2014/main" id="{7FD025C8-32B5-472B-AE88-56960F380416}"/>
                </a:ext>
              </a:extLst>
            </p:cNvPr>
            <p:cNvSpPr>
              <a:spLocks noChangeArrowheads="1"/>
            </p:cNvSpPr>
            <p:nvPr/>
          </p:nvSpPr>
          <p:spPr bwMode="auto">
            <a:xfrm>
              <a:off x="5198269" y="3714750"/>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3" name="Oval 73">
              <a:extLst>
                <a:ext uri="{FF2B5EF4-FFF2-40B4-BE49-F238E27FC236}">
                  <a16:creationId xmlns:a16="http://schemas.microsoft.com/office/drawing/2014/main" id="{64AB4C89-0401-4ACB-A6B2-D3264BFE190D}"/>
                </a:ext>
              </a:extLst>
            </p:cNvPr>
            <p:cNvSpPr>
              <a:spLocks noChangeArrowheads="1"/>
            </p:cNvSpPr>
            <p:nvPr/>
          </p:nvSpPr>
          <p:spPr bwMode="auto">
            <a:xfrm>
              <a:off x="5330031" y="3790950"/>
              <a:ext cx="306388"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4" name="Oval 74">
              <a:extLst>
                <a:ext uri="{FF2B5EF4-FFF2-40B4-BE49-F238E27FC236}">
                  <a16:creationId xmlns:a16="http://schemas.microsoft.com/office/drawing/2014/main" id="{03A7CFB4-9F47-4A14-AD7B-1B8887EBB64E}"/>
                </a:ext>
              </a:extLst>
            </p:cNvPr>
            <p:cNvSpPr>
              <a:spLocks noChangeArrowheads="1"/>
            </p:cNvSpPr>
            <p:nvPr/>
          </p:nvSpPr>
          <p:spPr bwMode="auto">
            <a:xfrm>
              <a:off x="5504656" y="38655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5" name="Oval 75">
              <a:extLst>
                <a:ext uri="{FF2B5EF4-FFF2-40B4-BE49-F238E27FC236}">
                  <a16:creationId xmlns:a16="http://schemas.microsoft.com/office/drawing/2014/main" id="{25A91881-E76B-45F1-A79F-178EE3BD0D75}"/>
                </a:ext>
              </a:extLst>
            </p:cNvPr>
            <p:cNvSpPr>
              <a:spLocks noChangeArrowheads="1"/>
            </p:cNvSpPr>
            <p:nvPr/>
          </p:nvSpPr>
          <p:spPr bwMode="auto">
            <a:xfrm>
              <a:off x="5723731" y="39036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6" name="Oval 76">
              <a:extLst>
                <a:ext uri="{FF2B5EF4-FFF2-40B4-BE49-F238E27FC236}">
                  <a16:creationId xmlns:a16="http://schemas.microsoft.com/office/drawing/2014/main" id="{978A98E0-39CB-4F7B-8AEB-0083DF86F923}"/>
                </a:ext>
              </a:extLst>
            </p:cNvPr>
            <p:cNvSpPr>
              <a:spLocks noChangeArrowheads="1"/>
            </p:cNvSpPr>
            <p:nvPr/>
          </p:nvSpPr>
          <p:spPr bwMode="auto">
            <a:xfrm>
              <a:off x="1423194" y="39417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7" name="Oval 77">
              <a:extLst>
                <a:ext uri="{FF2B5EF4-FFF2-40B4-BE49-F238E27FC236}">
                  <a16:creationId xmlns:a16="http://schemas.microsoft.com/office/drawing/2014/main" id="{FE121C32-5EE5-4C44-B20B-46EE2E7C7374}"/>
                </a:ext>
              </a:extLst>
            </p:cNvPr>
            <p:cNvSpPr>
              <a:spLocks noChangeArrowheads="1"/>
            </p:cNvSpPr>
            <p:nvPr/>
          </p:nvSpPr>
          <p:spPr bwMode="auto">
            <a:xfrm>
              <a:off x="1554956" y="38274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8" name="Oval 78">
              <a:extLst>
                <a:ext uri="{FF2B5EF4-FFF2-40B4-BE49-F238E27FC236}">
                  <a16:creationId xmlns:a16="http://schemas.microsoft.com/office/drawing/2014/main" id="{1E1C2E81-C511-42D4-A6B0-A2493C6610B4}"/>
                </a:ext>
              </a:extLst>
            </p:cNvPr>
            <p:cNvSpPr>
              <a:spLocks noChangeArrowheads="1"/>
            </p:cNvSpPr>
            <p:nvPr/>
          </p:nvSpPr>
          <p:spPr bwMode="auto">
            <a:xfrm>
              <a:off x="1729581" y="3752850"/>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79" name="Oval 79">
              <a:extLst>
                <a:ext uri="{FF2B5EF4-FFF2-40B4-BE49-F238E27FC236}">
                  <a16:creationId xmlns:a16="http://schemas.microsoft.com/office/drawing/2014/main" id="{33AFCDB1-F198-42CF-9D87-0E548BF37127}"/>
                </a:ext>
              </a:extLst>
            </p:cNvPr>
            <p:cNvSpPr>
              <a:spLocks noChangeArrowheads="1"/>
            </p:cNvSpPr>
            <p:nvPr/>
          </p:nvSpPr>
          <p:spPr bwMode="auto">
            <a:xfrm>
              <a:off x="1862931" y="38655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80" name="Oval 80">
              <a:extLst>
                <a:ext uri="{FF2B5EF4-FFF2-40B4-BE49-F238E27FC236}">
                  <a16:creationId xmlns:a16="http://schemas.microsoft.com/office/drawing/2014/main" id="{7A32AC81-7A8E-4474-8B9F-E6B4CA8D7584}"/>
                </a:ext>
              </a:extLst>
            </p:cNvPr>
            <p:cNvSpPr>
              <a:spLocks noChangeArrowheads="1"/>
            </p:cNvSpPr>
            <p:nvPr/>
          </p:nvSpPr>
          <p:spPr bwMode="auto">
            <a:xfrm>
              <a:off x="2080419" y="39417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81" name="Oval 81">
              <a:extLst>
                <a:ext uri="{FF2B5EF4-FFF2-40B4-BE49-F238E27FC236}">
                  <a16:creationId xmlns:a16="http://schemas.microsoft.com/office/drawing/2014/main" id="{8053E848-036F-4B58-A214-8B5CFA0C3F1D}"/>
                </a:ext>
              </a:extLst>
            </p:cNvPr>
            <p:cNvSpPr>
              <a:spLocks noChangeArrowheads="1"/>
            </p:cNvSpPr>
            <p:nvPr/>
          </p:nvSpPr>
          <p:spPr bwMode="auto">
            <a:xfrm>
              <a:off x="2345531" y="39798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82" name="Oval 82">
              <a:extLst>
                <a:ext uri="{FF2B5EF4-FFF2-40B4-BE49-F238E27FC236}">
                  <a16:creationId xmlns:a16="http://schemas.microsoft.com/office/drawing/2014/main" id="{51E82AB1-31D4-4350-A73C-D753E3AB5D70}"/>
                </a:ext>
              </a:extLst>
            </p:cNvPr>
            <p:cNvSpPr>
              <a:spLocks noChangeArrowheads="1"/>
            </p:cNvSpPr>
            <p:nvPr/>
          </p:nvSpPr>
          <p:spPr bwMode="auto">
            <a:xfrm>
              <a:off x="2520156" y="3903663"/>
              <a:ext cx="307975" cy="38100"/>
            </a:xfrm>
            <a:prstGeom prst="ellipse">
              <a:avLst/>
            </a:prstGeom>
            <a:solidFill>
              <a:srgbClr val="9966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83" name="Freeform 83">
              <a:extLst>
                <a:ext uri="{FF2B5EF4-FFF2-40B4-BE49-F238E27FC236}">
                  <a16:creationId xmlns:a16="http://schemas.microsoft.com/office/drawing/2014/main" id="{5045573C-06E4-4EA9-983F-778A2FCD4EEB}"/>
                </a:ext>
              </a:extLst>
            </p:cNvPr>
            <p:cNvSpPr>
              <a:spLocks/>
            </p:cNvSpPr>
            <p:nvPr/>
          </p:nvSpPr>
          <p:spPr bwMode="auto">
            <a:xfrm>
              <a:off x="1510506" y="3563938"/>
              <a:ext cx="4778375" cy="346075"/>
            </a:xfrm>
            <a:custGeom>
              <a:avLst/>
              <a:gdLst>
                <a:gd name="T0" fmla="*/ 0 w 4944"/>
                <a:gd name="T1" fmla="*/ 340238 h 415"/>
                <a:gd name="T2" fmla="*/ 350839 w 4944"/>
                <a:gd name="T3" fmla="*/ 0 h 415"/>
                <a:gd name="T4" fmla="*/ 833123 w 4944"/>
                <a:gd name="T5" fmla="*/ 340238 h 415"/>
                <a:gd name="T6" fmla="*/ 1665279 w 4944"/>
                <a:gd name="T7" fmla="*/ 37526 h 415"/>
                <a:gd name="T8" fmla="*/ 2410450 w 4944"/>
                <a:gd name="T9" fmla="*/ 264351 h 415"/>
                <a:gd name="T10" fmla="*/ 2674305 w 4944"/>
                <a:gd name="T11" fmla="*/ 75886 h 415"/>
                <a:gd name="T12" fmla="*/ 2980685 w 4944"/>
                <a:gd name="T13" fmla="*/ 189299 h 415"/>
                <a:gd name="T14" fmla="*/ 3594413 w 4944"/>
                <a:gd name="T15" fmla="*/ 189299 h 415"/>
                <a:gd name="T16" fmla="*/ 3857301 w 4944"/>
                <a:gd name="T17" fmla="*/ 37526 h 415"/>
                <a:gd name="T18" fmla="*/ 4384043 w 4944"/>
                <a:gd name="T19" fmla="*/ 264351 h 415"/>
                <a:gd name="T20" fmla="*/ 4778375 w 4944"/>
                <a:gd name="T21" fmla="*/ 302711 h 4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44" h="415">
                  <a:moveTo>
                    <a:pt x="0" y="408"/>
                  </a:moveTo>
                  <a:cubicBezTo>
                    <a:pt x="109" y="204"/>
                    <a:pt x="219" y="0"/>
                    <a:pt x="363" y="0"/>
                  </a:cubicBezTo>
                  <a:cubicBezTo>
                    <a:pt x="507" y="0"/>
                    <a:pt x="635" y="401"/>
                    <a:pt x="862" y="408"/>
                  </a:cubicBezTo>
                  <a:cubicBezTo>
                    <a:pt x="1089" y="415"/>
                    <a:pt x="1451" y="60"/>
                    <a:pt x="1723" y="45"/>
                  </a:cubicBezTo>
                  <a:cubicBezTo>
                    <a:pt x="1995" y="30"/>
                    <a:pt x="2320" y="309"/>
                    <a:pt x="2494" y="317"/>
                  </a:cubicBezTo>
                  <a:cubicBezTo>
                    <a:pt x="2668" y="325"/>
                    <a:pt x="2669" y="106"/>
                    <a:pt x="2767" y="91"/>
                  </a:cubicBezTo>
                  <a:cubicBezTo>
                    <a:pt x="2865" y="76"/>
                    <a:pt x="2925" y="204"/>
                    <a:pt x="3084" y="227"/>
                  </a:cubicBezTo>
                  <a:cubicBezTo>
                    <a:pt x="3243" y="250"/>
                    <a:pt x="3568" y="257"/>
                    <a:pt x="3719" y="227"/>
                  </a:cubicBezTo>
                  <a:cubicBezTo>
                    <a:pt x="3870" y="197"/>
                    <a:pt x="3855" y="30"/>
                    <a:pt x="3991" y="45"/>
                  </a:cubicBezTo>
                  <a:cubicBezTo>
                    <a:pt x="4127" y="60"/>
                    <a:pt x="4377" y="264"/>
                    <a:pt x="4536" y="317"/>
                  </a:cubicBezTo>
                  <a:cubicBezTo>
                    <a:pt x="4695" y="370"/>
                    <a:pt x="4876" y="355"/>
                    <a:pt x="4944" y="363"/>
                  </a:cubicBezTo>
                </a:path>
              </a:pathLst>
            </a:custGeom>
            <a:noFill/>
            <a:ln w="76200" cap="flat" cmpd="sng">
              <a:solidFill>
                <a:srgbClr val="FFCC00"/>
              </a:solidFill>
              <a:prstDash val="solid"/>
              <a:round/>
              <a:headEnd/>
              <a:tailEnd/>
            </a:ln>
            <a:effectLst/>
            <a:extLst>
              <a:ext uri="{909E8E84-426E-40DD-AFC4-6F175D3DCCD1}">
                <a14:hiddenFill xmlns:a14="http://schemas.microsoft.com/office/drawing/2010/main">
                  <a:solidFill>
                    <a:srgbClr val="FF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4" name="Freeform 84">
              <a:extLst>
                <a:ext uri="{FF2B5EF4-FFF2-40B4-BE49-F238E27FC236}">
                  <a16:creationId xmlns:a16="http://schemas.microsoft.com/office/drawing/2014/main" id="{3411B849-5AEB-42F7-B7DB-AF84C3EC9100}"/>
                </a:ext>
              </a:extLst>
            </p:cNvPr>
            <p:cNvSpPr>
              <a:spLocks/>
            </p:cNvSpPr>
            <p:nvPr/>
          </p:nvSpPr>
          <p:spPr bwMode="auto">
            <a:xfrm>
              <a:off x="1510506" y="3602038"/>
              <a:ext cx="4784725" cy="344487"/>
            </a:xfrm>
            <a:custGeom>
              <a:avLst/>
              <a:gdLst>
                <a:gd name="T0" fmla="*/ 0 w 4944"/>
                <a:gd name="T1" fmla="*/ 338676 h 415"/>
                <a:gd name="T2" fmla="*/ 351306 w 4944"/>
                <a:gd name="T3" fmla="*/ 0 h 415"/>
                <a:gd name="T4" fmla="*/ 834230 w 4944"/>
                <a:gd name="T5" fmla="*/ 338676 h 415"/>
                <a:gd name="T6" fmla="*/ 1667492 w 4944"/>
                <a:gd name="T7" fmla="*/ 37354 h 415"/>
                <a:gd name="T8" fmla="*/ 2413654 w 4944"/>
                <a:gd name="T9" fmla="*/ 263138 h 415"/>
                <a:gd name="T10" fmla="*/ 2677859 w 4944"/>
                <a:gd name="T11" fmla="*/ 75538 h 415"/>
                <a:gd name="T12" fmla="*/ 2984646 w 4944"/>
                <a:gd name="T13" fmla="*/ 188430 h 415"/>
                <a:gd name="T14" fmla="*/ 3599189 w 4944"/>
                <a:gd name="T15" fmla="*/ 188430 h 415"/>
                <a:gd name="T16" fmla="*/ 3862427 w 4944"/>
                <a:gd name="T17" fmla="*/ 37354 h 415"/>
                <a:gd name="T18" fmla="*/ 4389869 w 4944"/>
                <a:gd name="T19" fmla="*/ 263138 h 415"/>
                <a:gd name="T20" fmla="*/ 4784725 w 4944"/>
                <a:gd name="T21" fmla="*/ 301322 h 4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44" h="415">
                  <a:moveTo>
                    <a:pt x="0" y="408"/>
                  </a:moveTo>
                  <a:cubicBezTo>
                    <a:pt x="109" y="204"/>
                    <a:pt x="219" y="0"/>
                    <a:pt x="363" y="0"/>
                  </a:cubicBezTo>
                  <a:cubicBezTo>
                    <a:pt x="507" y="0"/>
                    <a:pt x="635" y="401"/>
                    <a:pt x="862" y="408"/>
                  </a:cubicBezTo>
                  <a:cubicBezTo>
                    <a:pt x="1089" y="415"/>
                    <a:pt x="1451" y="60"/>
                    <a:pt x="1723" y="45"/>
                  </a:cubicBezTo>
                  <a:cubicBezTo>
                    <a:pt x="1995" y="30"/>
                    <a:pt x="2320" y="309"/>
                    <a:pt x="2494" y="317"/>
                  </a:cubicBezTo>
                  <a:cubicBezTo>
                    <a:pt x="2668" y="325"/>
                    <a:pt x="2669" y="106"/>
                    <a:pt x="2767" y="91"/>
                  </a:cubicBezTo>
                  <a:cubicBezTo>
                    <a:pt x="2865" y="76"/>
                    <a:pt x="2925" y="204"/>
                    <a:pt x="3084" y="227"/>
                  </a:cubicBezTo>
                  <a:cubicBezTo>
                    <a:pt x="3243" y="250"/>
                    <a:pt x="3568" y="257"/>
                    <a:pt x="3719" y="227"/>
                  </a:cubicBezTo>
                  <a:cubicBezTo>
                    <a:pt x="3870" y="197"/>
                    <a:pt x="3855" y="30"/>
                    <a:pt x="3991" y="45"/>
                  </a:cubicBezTo>
                  <a:cubicBezTo>
                    <a:pt x="4127" y="60"/>
                    <a:pt x="4377" y="264"/>
                    <a:pt x="4536" y="317"/>
                  </a:cubicBezTo>
                  <a:cubicBezTo>
                    <a:pt x="4695" y="370"/>
                    <a:pt x="4876" y="355"/>
                    <a:pt x="4944" y="363"/>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5" name="Line 85">
              <a:extLst>
                <a:ext uri="{FF2B5EF4-FFF2-40B4-BE49-F238E27FC236}">
                  <a16:creationId xmlns:a16="http://schemas.microsoft.com/office/drawing/2014/main" id="{2457D81D-E9CD-4089-8C19-83A2E954353B}"/>
                </a:ext>
              </a:extLst>
            </p:cNvPr>
            <p:cNvSpPr>
              <a:spLocks noChangeShapeType="1"/>
            </p:cNvSpPr>
            <p:nvPr/>
          </p:nvSpPr>
          <p:spPr bwMode="auto">
            <a:xfrm flipV="1">
              <a:off x="3047206" y="3336925"/>
              <a:ext cx="176213" cy="26511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6" name="Line 86">
              <a:extLst>
                <a:ext uri="{FF2B5EF4-FFF2-40B4-BE49-F238E27FC236}">
                  <a16:creationId xmlns:a16="http://schemas.microsoft.com/office/drawing/2014/main" id="{DBFEB59B-7646-469D-BE6F-E145ED76D146}"/>
                </a:ext>
              </a:extLst>
            </p:cNvPr>
            <p:cNvSpPr>
              <a:spLocks noChangeShapeType="1"/>
            </p:cNvSpPr>
            <p:nvPr/>
          </p:nvSpPr>
          <p:spPr bwMode="auto">
            <a:xfrm>
              <a:off x="2959894" y="5037138"/>
              <a:ext cx="395287" cy="2635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7" name="Line 87">
              <a:extLst>
                <a:ext uri="{FF2B5EF4-FFF2-40B4-BE49-F238E27FC236}">
                  <a16:creationId xmlns:a16="http://schemas.microsoft.com/office/drawing/2014/main" id="{E41E8758-BFC2-48C3-A90F-A29CC25FEDB1}"/>
                </a:ext>
              </a:extLst>
            </p:cNvPr>
            <p:cNvSpPr>
              <a:spLocks noChangeShapeType="1"/>
            </p:cNvSpPr>
            <p:nvPr/>
          </p:nvSpPr>
          <p:spPr bwMode="auto">
            <a:xfrm flipH="1" flipV="1">
              <a:off x="2080419" y="5262563"/>
              <a:ext cx="1274762" cy="1143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8" name="AutoShape 88">
              <a:extLst>
                <a:ext uri="{FF2B5EF4-FFF2-40B4-BE49-F238E27FC236}">
                  <a16:creationId xmlns:a16="http://schemas.microsoft.com/office/drawing/2014/main" id="{7CD4E396-89CB-48E5-A63F-B4B7D66ABED9}"/>
                </a:ext>
              </a:extLst>
            </p:cNvPr>
            <p:cNvSpPr>
              <a:spLocks noChangeArrowheads="1"/>
            </p:cNvSpPr>
            <p:nvPr/>
          </p:nvSpPr>
          <p:spPr bwMode="auto">
            <a:xfrm>
              <a:off x="1818481" y="5187950"/>
              <a:ext cx="219075" cy="188913"/>
            </a:xfrm>
            <a:prstGeom prst="irregularSeal2">
              <a:avLst/>
            </a:prstGeom>
            <a:solidFill>
              <a:srgbClr val="FF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89" name="AutoShape 89">
              <a:extLst>
                <a:ext uri="{FF2B5EF4-FFF2-40B4-BE49-F238E27FC236}">
                  <a16:creationId xmlns:a16="http://schemas.microsoft.com/office/drawing/2014/main" id="{C43BD0C2-3CE4-495C-A8F0-8FC996BC4BBB}"/>
                </a:ext>
              </a:extLst>
            </p:cNvPr>
            <p:cNvSpPr>
              <a:spLocks noChangeArrowheads="1"/>
            </p:cNvSpPr>
            <p:nvPr/>
          </p:nvSpPr>
          <p:spPr bwMode="auto">
            <a:xfrm>
              <a:off x="4950619" y="5067300"/>
              <a:ext cx="220662" cy="188913"/>
            </a:xfrm>
            <a:prstGeom prst="irregularSeal2">
              <a:avLst/>
            </a:prstGeom>
            <a:solidFill>
              <a:srgbClr val="FF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90" name="AutoShape 90">
              <a:extLst>
                <a:ext uri="{FF2B5EF4-FFF2-40B4-BE49-F238E27FC236}">
                  <a16:creationId xmlns:a16="http://schemas.microsoft.com/office/drawing/2014/main" id="{AD96CA71-C6A1-4F84-A7BA-B51C053928DB}"/>
                </a:ext>
              </a:extLst>
            </p:cNvPr>
            <p:cNvSpPr>
              <a:spLocks noChangeArrowheads="1"/>
            </p:cNvSpPr>
            <p:nvPr/>
          </p:nvSpPr>
          <p:spPr bwMode="auto">
            <a:xfrm>
              <a:off x="5415756" y="5149850"/>
              <a:ext cx="220663" cy="188913"/>
            </a:xfrm>
            <a:prstGeom prst="irregularSeal2">
              <a:avLst/>
            </a:prstGeom>
            <a:solidFill>
              <a:srgbClr val="FF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91" name="Text Box 91">
              <a:extLst>
                <a:ext uri="{FF2B5EF4-FFF2-40B4-BE49-F238E27FC236}">
                  <a16:creationId xmlns:a16="http://schemas.microsoft.com/office/drawing/2014/main" id="{7DF33E9E-2523-4591-B195-FCD44D8D0493}"/>
                </a:ext>
              </a:extLst>
            </p:cNvPr>
            <p:cNvSpPr txBox="1">
              <a:spLocks noChangeArrowheads="1"/>
            </p:cNvSpPr>
            <p:nvPr/>
          </p:nvSpPr>
          <p:spPr bwMode="auto">
            <a:xfrm>
              <a:off x="3294856" y="5176838"/>
              <a:ext cx="2047782" cy="62821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en-GB" altLang="en-US" sz="1600" b="1" dirty="0">
                  <a:solidFill>
                    <a:srgbClr val="CC6600"/>
                  </a:solidFill>
                  <a:latin typeface="Fira Sans" panose="020B0503050000020004" pitchFamily="34" charset="0"/>
                  <a:ea typeface="Fira Sans" panose="020B0503050000020004" pitchFamily="34" charset="0"/>
                </a:rPr>
                <a:t>Coenzyme Q</a:t>
              </a:r>
              <a:r>
                <a:rPr lang="en-GB" altLang="en-US" sz="1600" b="1" baseline="-25000" dirty="0">
                  <a:solidFill>
                    <a:srgbClr val="CC6600"/>
                  </a:solidFill>
                  <a:latin typeface="Fira Sans" panose="020B0503050000020004" pitchFamily="34" charset="0"/>
                  <a:ea typeface="Fira Sans" panose="020B0503050000020004" pitchFamily="34" charset="0"/>
                </a:rPr>
                <a:t>10               </a:t>
              </a:r>
            </a:p>
            <a:p>
              <a:r>
                <a:rPr lang="en-GB" altLang="en-US" sz="1600" dirty="0">
                  <a:latin typeface="Fira Sans" panose="020B0503050000020004" pitchFamily="34" charset="0"/>
                  <a:ea typeface="Fira Sans" panose="020B0503050000020004" pitchFamily="34" charset="0"/>
                </a:rPr>
                <a:t>as electron carrier</a:t>
              </a:r>
            </a:p>
          </p:txBody>
        </p:sp>
        <p:sp>
          <p:nvSpPr>
            <p:cNvPr id="92" name="Text Box 92">
              <a:extLst>
                <a:ext uri="{FF2B5EF4-FFF2-40B4-BE49-F238E27FC236}">
                  <a16:creationId xmlns:a16="http://schemas.microsoft.com/office/drawing/2014/main" id="{C5EF6995-31B7-413C-AB34-1F9E2607EA77}"/>
                </a:ext>
              </a:extLst>
            </p:cNvPr>
            <p:cNvSpPr txBox="1">
              <a:spLocks noChangeArrowheads="1"/>
            </p:cNvSpPr>
            <p:nvPr/>
          </p:nvSpPr>
          <p:spPr bwMode="auto">
            <a:xfrm>
              <a:off x="1350169" y="2811463"/>
              <a:ext cx="1577491" cy="628214"/>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en-GB" altLang="en-US" sz="1600" b="1" dirty="0">
                  <a:solidFill>
                    <a:srgbClr val="006600"/>
                  </a:solidFill>
                  <a:latin typeface="Fira Sans" panose="020B0503050000020004" pitchFamily="34" charset="0"/>
                  <a:ea typeface="Fira Sans" panose="020B0503050000020004" pitchFamily="34" charset="0"/>
                </a:rPr>
                <a:t>Vitamin E</a:t>
              </a:r>
            </a:p>
            <a:p>
              <a:r>
                <a:rPr lang="en-GB" altLang="en-US" sz="1600" dirty="0">
                  <a:latin typeface="Fira Sans" panose="020B0503050000020004" pitchFamily="34" charset="0"/>
                  <a:ea typeface="Fira Sans" panose="020B0503050000020004" pitchFamily="34" charset="0"/>
                </a:rPr>
                <a:t>as antioxidant</a:t>
              </a:r>
            </a:p>
          </p:txBody>
        </p:sp>
        <p:sp>
          <p:nvSpPr>
            <p:cNvPr id="93" name="Line 93">
              <a:extLst>
                <a:ext uri="{FF2B5EF4-FFF2-40B4-BE49-F238E27FC236}">
                  <a16:creationId xmlns:a16="http://schemas.microsoft.com/office/drawing/2014/main" id="{2E536961-CFB3-4336-8426-833A97D99016}"/>
                </a:ext>
              </a:extLst>
            </p:cNvPr>
            <p:cNvSpPr>
              <a:spLocks noChangeShapeType="1"/>
            </p:cNvSpPr>
            <p:nvPr/>
          </p:nvSpPr>
          <p:spPr bwMode="auto">
            <a:xfrm>
              <a:off x="2080419" y="3413125"/>
              <a:ext cx="703262" cy="3397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4" name="Line 94">
              <a:extLst>
                <a:ext uri="{FF2B5EF4-FFF2-40B4-BE49-F238E27FC236}">
                  <a16:creationId xmlns:a16="http://schemas.microsoft.com/office/drawing/2014/main" id="{F441F42D-4D77-4D91-9E5F-662193F7974E}"/>
                </a:ext>
              </a:extLst>
            </p:cNvPr>
            <p:cNvSpPr>
              <a:spLocks noChangeShapeType="1"/>
            </p:cNvSpPr>
            <p:nvPr/>
          </p:nvSpPr>
          <p:spPr bwMode="auto">
            <a:xfrm>
              <a:off x="1950244" y="3413125"/>
              <a:ext cx="87312" cy="10572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5" name="Line 95">
              <a:extLst>
                <a:ext uri="{FF2B5EF4-FFF2-40B4-BE49-F238E27FC236}">
                  <a16:creationId xmlns:a16="http://schemas.microsoft.com/office/drawing/2014/main" id="{3D826EB7-6290-48EB-861D-D69E5E8239C0}"/>
                </a:ext>
              </a:extLst>
            </p:cNvPr>
            <p:cNvSpPr>
              <a:spLocks noChangeShapeType="1"/>
            </p:cNvSpPr>
            <p:nvPr/>
          </p:nvSpPr>
          <p:spPr bwMode="auto">
            <a:xfrm>
              <a:off x="1818481" y="3413125"/>
              <a:ext cx="87313" cy="17748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6" name="AutoShape 96">
              <a:extLst>
                <a:ext uri="{FF2B5EF4-FFF2-40B4-BE49-F238E27FC236}">
                  <a16:creationId xmlns:a16="http://schemas.microsoft.com/office/drawing/2014/main" id="{B34CC20D-E82E-4A9D-AE9F-9114DB851104}"/>
                </a:ext>
              </a:extLst>
            </p:cNvPr>
            <p:cNvSpPr>
              <a:spLocks noChangeArrowheads="1"/>
            </p:cNvSpPr>
            <p:nvPr/>
          </p:nvSpPr>
          <p:spPr bwMode="auto">
            <a:xfrm>
              <a:off x="3793331" y="4960938"/>
              <a:ext cx="219075" cy="188912"/>
            </a:xfrm>
            <a:prstGeom prst="irregularSeal2">
              <a:avLst/>
            </a:prstGeom>
            <a:solidFill>
              <a:srgbClr val="FF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97" name="AutoShape 97">
              <a:extLst>
                <a:ext uri="{FF2B5EF4-FFF2-40B4-BE49-F238E27FC236}">
                  <a16:creationId xmlns:a16="http://schemas.microsoft.com/office/drawing/2014/main" id="{0C5B5E5B-563A-4E02-AA64-9D7192E0FFC2}"/>
                </a:ext>
              </a:extLst>
            </p:cNvPr>
            <p:cNvSpPr>
              <a:spLocks noChangeArrowheads="1"/>
            </p:cNvSpPr>
            <p:nvPr/>
          </p:nvSpPr>
          <p:spPr bwMode="auto">
            <a:xfrm>
              <a:off x="2301081" y="5338763"/>
              <a:ext cx="219075" cy="188912"/>
            </a:xfrm>
            <a:prstGeom prst="irregularSeal2">
              <a:avLst/>
            </a:prstGeom>
            <a:solidFill>
              <a:srgbClr val="FF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98" name="AutoShape 98">
              <a:extLst>
                <a:ext uri="{FF2B5EF4-FFF2-40B4-BE49-F238E27FC236}">
                  <a16:creationId xmlns:a16="http://schemas.microsoft.com/office/drawing/2014/main" id="{7E25107D-4A6E-47F3-809D-826F37870F76}"/>
                </a:ext>
              </a:extLst>
            </p:cNvPr>
            <p:cNvSpPr>
              <a:spLocks noChangeArrowheads="1"/>
            </p:cNvSpPr>
            <p:nvPr/>
          </p:nvSpPr>
          <p:spPr bwMode="auto">
            <a:xfrm>
              <a:off x="2037556" y="4810125"/>
              <a:ext cx="219075" cy="188913"/>
            </a:xfrm>
            <a:prstGeom prst="irregularSeal2">
              <a:avLst/>
            </a:prstGeom>
            <a:solidFill>
              <a:srgbClr val="FF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99" name="AutoShape 99">
              <a:extLst>
                <a:ext uri="{FF2B5EF4-FFF2-40B4-BE49-F238E27FC236}">
                  <a16:creationId xmlns:a16="http://schemas.microsoft.com/office/drawing/2014/main" id="{5E76106D-4CFE-4822-90DD-6D5B234BB702}"/>
                </a:ext>
              </a:extLst>
            </p:cNvPr>
            <p:cNvSpPr>
              <a:spLocks noChangeArrowheads="1"/>
            </p:cNvSpPr>
            <p:nvPr/>
          </p:nvSpPr>
          <p:spPr bwMode="auto">
            <a:xfrm>
              <a:off x="5109369" y="4772025"/>
              <a:ext cx="220662" cy="188913"/>
            </a:xfrm>
            <a:prstGeom prst="irregularSeal2">
              <a:avLst/>
            </a:prstGeom>
            <a:solidFill>
              <a:srgbClr val="FF99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100" name="Text Box 100">
              <a:extLst>
                <a:ext uri="{FF2B5EF4-FFF2-40B4-BE49-F238E27FC236}">
                  <a16:creationId xmlns:a16="http://schemas.microsoft.com/office/drawing/2014/main" id="{B3F912E0-F037-4AD6-B17F-E042ACBF5B09}"/>
                </a:ext>
              </a:extLst>
            </p:cNvPr>
            <p:cNvSpPr txBox="1">
              <a:spLocks noChangeArrowheads="1"/>
            </p:cNvSpPr>
            <p:nvPr/>
          </p:nvSpPr>
          <p:spPr bwMode="auto">
            <a:xfrm>
              <a:off x="4950619" y="3290888"/>
              <a:ext cx="1952046" cy="36370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en-GB" altLang="en-US" sz="1600" dirty="0">
                  <a:solidFill>
                    <a:srgbClr val="5F5F5F"/>
                  </a:solidFill>
                  <a:latin typeface="Fira Sans" panose="020B0503050000020004" pitchFamily="34" charset="0"/>
                  <a:ea typeface="Fira Sans" panose="020B0503050000020004" pitchFamily="34" charset="0"/>
                </a:rPr>
                <a:t>skin surface lipids</a:t>
              </a:r>
            </a:p>
          </p:txBody>
        </p:sp>
        <p:sp>
          <p:nvSpPr>
            <p:cNvPr id="101" name="Text Box 101">
              <a:extLst>
                <a:ext uri="{FF2B5EF4-FFF2-40B4-BE49-F238E27FC236}">
                  <a16:creationId xmlns:a16="http://schemas.microsoft.com/office/drawing/2014/main" id="{0C63EC35-574F-4E73-9E19-B7E5B9243475}"/>
                </a:ext>
              </a:extLst>
            </p:cNvPr>
            <p:cNvSpPr txBox="1">
              <a:spLocks noChangeArrowheads="1"/>
            </p:cNvSpPr>
            <p:nvPr/>
          </p:nvSpPr>
          <p:spPr bwMode="auto">
            <a:xfrm>
              <a:off x="5344319" y="4875213"/>
              <a:ext cx="1673230" cy="36370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en-GB" altLang="en-US" sz="1600" dirty="0">
                  <a:solidFill>
                    <a:srgbClr val="5F5F5F"/>
                  </a:solidFill>
                  <a:latin typeface="Fira Sans" panose="020B0503050000020004" pitchFamily="34" charset="0"/>
                  <a:ea typeface="Fira Sans" panose="020B0503050000020004" pitchFamily="34" charset="0"/>
                </a:rPr>
                <a:t>living skin cells</a:t>
              </a:r>
            </a:p>
          </p:txBody>
        </p:sp>
        <p:sp>
          <p:nvSpPr>
            <p:cNvPr id="102" name="Text Box 102">
              <a:extLst>
                <a:ext uri="{FF2B5EF4-FFF2-40B4-BE49-F238E27FC236}">
                  <a16:creationId xmlns:a16="http://schemas.microsoft.com/office/drawing/2014/main" id="{B44D3E08-27F2-4DF7-A5E3-499C9C3B9870}"/>
                </a:ext>
              </a:extLst>
            </p:cNvPr>
            <p:cNvSpPr txBox="1">
              <a:spLocks noChangeArrowheads="1"/>
            </p:cNvSpPr>
            <p:nvPr/>
          </p:nvSpPr>
          <p:spPr bwMode="auto">
            <a:xfrm>
              <a:off x="3150394" y="3008313"/>
              <a:ext cx="2047782" cy="62821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en-GB" altLang="en-US" sz="1600" b="1" dirty="0">
                  <a:solidFill>
                    <a:srgbClr val="CC6600"/>
                  </a:solidFill>
                  <a:latin typeface="Fira Sans" panose="020B0503050000020004" pitchFamily="34" charset="0"/>
                  <a:ea typeface="Fira Sans" panose="020B0503050000020004" pitchFamily="34" charset="0"/>
                </a:rPr>
                <a:t>Coenzyme Q</a:t>
              </a:r>
              <a:r>
                <a:rPr lang="en-GB" altLang="en-US" sz="1600" b="1" baseline="-25000" dirty="0">
                  <a:solidFill>
                    <a:srgbClr val="CC6600"/>
                  </a:solidFill>
                  <a:latin typeface="Fira Sans" panose="020B0503050000020004" pitchFamily="34" charset="0"/>
                  <a:ea typeface="Fira Sans" panose="020B0503050000020004" pitchFamily="34" charset="0"/>
                </a:rPr>
                <a:t>10               </a:t>
              </a:r>
            </a:p>
            <a:p>
              <a:r>
                <a:rPr lang="en-GB" altLang="en-US" sz="1600" dirty="0">
                  <a:latin typeface="Fira Sans" panose="020B0503050000020004" pitchFamily="34" charset="0"/>
                  <a:ea typeface="Fira Sans" panose="020B0503050000020004" pitchFamily="34" charset="0"/>
                </a:rPr>
                <a:t>as antioxidant</a:t>
              </a:r>
            </a:p>
          </p:txBody>
        </p:sp>
      </p:grpSp>
      <p:pic>
        <p:nvPicPr>
          <p:cNvPr id="105" name="Picture 3" descr="Logo_ALL-Q_mitCoQ10">
            <a:extLst>
              <a:ext uri="{FF2B5EF4-FFF2-40B4-BE49-F238E27FC236}">
                <a16:creationId xmlns:a16="http://schemas.microsoft.com/office/drawing/2014/main" id="{B4E50C13-CD3E-4767-9144-CC30B1C7BEC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42400" y="241200"/>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054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89272241-9B75-F340-B6EE-B3F62EBE5B61}"/>
              </a:ext>
            </a:extLst>
          </p:cNvPr>
          <p:cNvSpPr>
            <a:spLocks noGrp="1"/>
          </p:cNvSpPr>
          <p:nvPr>
            <p:ph type="sldNum" sz="quarter" idx="10"/>
          </p:nvPr>
        </p:nvSpPr>
        <p:spPr/>
        <p:txBody>
          <a:bodyPr/>
          <a:lstStyle/>
          <a:p>
            <a:fld id="{EC50C849-B97A-2B45-B78A-6D9C352F693C}" type="slidenum">
              <a:rPr lang="en-US" smtClean="0"/>
              <a:pPr/>
              <a:t>10</a:t>
            </a:fld>
            <a:endParaRPr lang="en-US" dirty="0"/>
          </a:p>
        </p:txBody>
      </p:sp>
      <p:sp>
        <p:nvSpPr>
          <p:cNvPr id="3" name="Title 2">
            <a:extLst>
              <a:ext uri="{FF2B5EF4-FFF2-40B4-BE49-F238E27FC236}">
                <a16:creationId xmlns:a16="http://schemas.microsoft.com/office/drawing/2014/main" id="{5F793931-768E-A343-A046-4C9DF2F9B38F}"/>
              </a:ext>
            </a:extLst>
          </p:cNvPr>
          <p:cNvSpPr>
            <a:spLocks noGrp="1"/>
          </p:cNvSpPr>
          <p:nvPr>
            <p:ph type="title"/>
          </p:nvPr>
        </p:nvSpPr>
        <p:spPr>
          <a:xfrm>
            <a:off x="468000" y="468000"/>
            <a:ext cx="8879200" cy="995040"/>
          </a:xfrm>
        </p:spPr>
        <p:txBody>
          <a:bodyPr/>
          <a:lstStyle/>
          <a:p>
            <a:r>
              <a:rPr lang="en-US" dirty="0"/>
              <a:t>CoQ10 protects together with Vitamin E the skin surface lipids from peroxidation</a:t>
            </a:r>
            <a:endParaRPr lang="en-GB" dirty="0"/>
          </a:p>
        </p:txBody>
      </p:sp>
      <p:sp>
        <p:nvSpPr>
          <p:cNvPr id="6" name="Text Placeholder 5">
            <a:extLst>
              <a:ext uri="{FF2B5EF4-FFF2-40B4-BE49-F238E27FC236}">
                <a16:creationId xmlns:a16="http://schemas.microsoft.com/office/drawing/2014/main" id="{CC6B9726-4F97-5B43-8C30-A41520BDE5D0}"/>
              </a:ext>
            </a:extLst>
          </p:cNvPr>
          <p:cNvSpPr>
            <a:spLocks noGrp="1"/>
          </p:cNvSpPr>
          <p:nvPr>
            <p:ph type="body" sz="quarter" idx="15"/>
          </p:nvPr>
        </p:nvSpPr>
        <p:spPr>
          <a:xfrm>
            <a:off x="1560028" y="2054890"/>
            <a:ext cx="9071944" cy="523179"/>
          </a:xfrm>
        </p:spPr>
        <p:txBody>
          <a:bodyPr/>
          <a:lstStyle/>
          <a:p>
            <a:r>
              <a:rPr lang="en-GB" sz="2000" b="0" dirty="0"/>
              <a:t>Influence of  UV light on levels of skin lipids and antioxidants</a:t>
            </a:r>
          </a:p>
        </p:txBody>
      </p:sp>
      <p:graphicFrame>
        <p:nvGraphicFramePr>
          <p:cNvPr id="9" name="Object 5">
            <a:extLst>
              <a:ext uri="{FF2B5EF4-FFF2-40B4-BE49-F238E27FC236}">
                <a16:creationId xmlns:a16="http://schemas.microsoft.com/office/drawing/2014/main" id="{7449CB72-655E-4B6C-A25F-F47F4BE0F022}"/>
              </a:ext>
            </a:extLst>
          </p:cNvPr>
          <p:cNvGraphicFramePr>
            <a:graphicFrameLocks noChangeAspect="1"/>
          </p:cNvGraphicFramePr>
          <p:nvPr>
            <p:extLst>
              <p:ext uri="{D42A27DB-BD31-4B8C-83A1-F6EECF244321}">
                <p14:modId xmlns:p14="http://schemas.microsoft.com/office/powerpoint/2010/main" val="1827535157"/>
              </p:ext>
            </p:extLst>
          </p:nvPr>
        </p:nvGraphicFramePr>
        <p:xfrm>
          <a:off x="2135981" y="2478148"/>
          <a:ext cx="7920038" cy="3532188"/>
        </p:xfrm>
        <a:graphic>
          <a:graphicData uri="http://schemas.openxmlformats.org/presentationml/2006/ole">
            <mc:AlternateContent xmlns:mc="http://schemas.openxmlformats.org/markup-compatibility/2006">
              <mc:Choice xmlns:v="urn:schemas-microsoft-com:vml" Requires="v">
                <p:oleObj spid="_x0000_s3078" name="Chart" r:id="rId4" imgW="8629690" imgH="3847953" progId="Excel.Chart.8">
                  <p:embed/>
                </p:oleObj>
              </mc:Choice>
              <mc:Fallback>
                <p:oleObj name="Chart" r:id="rId4" imgW="8629690" imgH="3847953" progId="Excel.Chart.8">
                  <p:embed/>
                  <p:pic>
                    <p:nvPicPr>
                      <p:cNvPr id="9" name="Object 5">
                        <a:extLst>
                          <a:ext uri="{FF2B5EF4-FFF2-40B4-BE49-F238E27FC236}">
                            <a16:creationId xmlns:a16="http://schemas.microsoft.com/office/drawing/2014/main" id="{7449CB72-655E-4B6C-A25F-F47F4BE0F0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5981" y="2478148"/>
                        <a:ext cx="7920038" cy="35321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 Box 9">
            <a:extLst>
              <a:ext uri="{FF2B5EF4-FFF2-40B4-BE49-F238E27FC236}">
                <a16:creationId xmlns:a16="http://schemas.microsoft.com/office/drawing/2014/main" id="{4956398F-6F5A-44E8-AE60-A695CDA158BC}"/>
              </a:ext>
            </a:extLst>
          </p:cNvPr>
          <p:cNvSpPr txBox="1">
            <a:spLocks noChangeArrowheads="1"/>
          </p:cNvSpPr>
          <p:nvPr/>
        </p:nvSpPr>
        <p:spPr bwMode="auto">
          <a:xfrm>
            <a:off x="7665244" y="4710430"/>
            <a:ext cx="210820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7800" indent="-177800">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en-GB" altLang="en-US" sz="1200" dirty="0"/>
              <a:t>*	</a:t>
            </a:r>
            <a:r>
              <a:rPr lang="en-GB" altLang="en-US" sz="1200" dirty="0">
                <a:solidFill>
                  <a:srgbClr val="000000"/>
                </a:solidFill>
                <a:latin typeface="Fira Sans" panose="020B0503050000020004" pitchFamily="34" charset="0"/>
                <a:ea typeface="Fira Sans" panose="020B0503050000020004" pitchFamily="34" charset="0"/>
              </a:rPr>
              <a:t>pure squalene without protecting sebum</a:t>
            </a:r>
          </a:p>
        </p:txBody>
      </p:sp>
      <p:sp>
        <p:nvSpPr>
          <p:cNvPr id="11" name="Text Box 8">
            <a:extLst>
              <a:ext uri="{FF2B5EF4-FFF2-40B4-BE49-F238E27FC236}">
                <a16:creationId xmlns:a16="http://schemas.microsoft.com/office/drawing/2014/main" id="{25D3D26F-18D0-4726-AD3D-DF879B8EC949}"/>
              </a:ext>
            </a:extLst>
          </p:cNvPr>
          <p:cNvSpPr txBox="1">
            <a:spLocks noChangeArrowheads="1"/>
          </p:cNvSpPr>
          <p:nvPr/>
        </p:nvSpPr>
        <p:spPr bwMode="auto">
          <a:xfrm>
            <a:off x="9773444" y="4164247"/>
            <a:ext cx="243978"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r>
              <a:rPr lang="en-GB" altLang="en-US" sz="1200" dirty="0">
                <a:solidFill>
                  <a:srgbClr val="000000"/>
                </a:solidFill>
              </a:rPr>
              <a:t>*</a:t>
            </a:r>
          </a:p>
        </p:txBody>
      </p:sp>
      <p:pic>
        <p:nvPicPr>
          <p:cNvPr id="8" name="Picture 3" descr="Logo_ALL-Q_mitCoQ10">
            <a:extLst>
              <a:ext uri="{FF2B5EF4-FFF2-40B4-BE49-F238E27FC236}">
                <a16:creationId xmlns:a16="http://schemas.microsoft.com/office/drawing/2014/main" id="{708B671F-1627-4460-8A3B-0EDF2EAA9A1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42400" y="241200"/>
            <a:ext cx="981830" cy="896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7">
            <a:extLst>
              <a:ext uri="{FF2B5EF4-FFF2-40B4-BE49-F238E27FC236}">
                <a16:creationId xmlns:a16="http://schemas.microsoft.com/office/drawing/2014/main" id="{A6C2A5E7-578A-4DA0-B851-3FDD5B871DF4}"/>
              </a:ext>
            </a:extLst>
          </p:cNvPr>
          <p:cNvSpPr txBox="1">
            <a:spLocks noChangeArrowheads="1"/>
          </p:cNvSpPr>
          <p:nvPr/>
        </p:nvSpPr>
        <p:spPr bwMode="auto">
          <a:xfrm>
            <a:off x="7938294" y="5316578"/>
            <a:ext cx="1835150"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200" dirty="0" err="1"/>
              <a:t>Passi</a:t>
            </a:r>
            <a:r>
              <a:rPr lang="de-CH" altLang="en-US" sz="1200" dirty="0"/>
              <a:t> et al. 2002</a:t>
            </a:r>
          </a:p>
        </p:txBody>
      </p:sp>
    </p:spTree>
    <p:extLst>
      <p:ext uri="{BB962C8B-B14F-4D97-AF65-F5344CB8AC3E}">
        <p14:creationId xmlns:p14="http://schemas.microsoft.com/office/powerpoint/2010/main" val="697401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559EB5-7C83-E44B-9C31-6DD11E4991FE}"/>
              </a:ext>
            </a:extLst>
          </p:cNvPr>
          <p:cNvSpPr>
            <a:spLocks noGrp="1"/>
          </p:cNvSpPr>
          <p:nvPr>
            <p:ph type="sldNum" sz="quarter" idx="10"/>
          </p:nvPr>
        </p:nvSpPr>
        <p:spPr/>
        <p:txBody>
          <a:bodyPr/>
          <a:lstStyle/>
          <a:p>
            <a:fld id="{EC50C849-B97A-2B45-B78A-6D9C352F693C}" type="slidenum">
              <a:rPr lang="en-US" smtClean="0"/>
              <a:pPr/>
              <a:t>11</a:t>
            </a:fld>
            <a:endParaRPr lang="en-US" dirty="0"/>
          </a:p>
        </p:txBody>
      </p:sp>
      <p:sp>
        <p:nvSpPr>
          <p:cNvPr id="7" name="Text Placeholder 6">
            <a:extLst>
              <a:ext uri="{FF2B5EF4-FFF2-40B4-BE49-F238E27FC236}">
                <a16:creationId xmlns:a16="http://schemas.microsoft.com/office/drawing/2014/main" id="{5962238C-095A-D142-AA30-7D1A0B7DDED3}"/>
              </a:ext>
            </a:extLst>
          </p:cNvPr>
          <p:cNvSpPr>
            <a:spLocks noGrp="1"/>
          </p:cNvSpPr>
          <p:nvPr>
            <p:ph type="body" sz="quarter" idx="16"/>
          </p:nvPr>
        </p:nvSpPr>
        <p:spPr>
          <a:xfrm>
            <a:off x="457201" y="559336"/>
            <a:ext cx="5974422" cy="547568"/>
          </a:xfrm>
        </p:spPr>
        <p:txBody>
          <a:bodyPr/>
          <a:lstStyle/>
          <a:p>
            <a:r>
              <a:rPr lang="en-US" dirty="0"/>
              <a:t>ALL-Q® plus protects the skin </a:t>
            </a:r>
            <a:endParaRPr lang="en-GB" dirty="0"/>
          </a:p>
        </p:txBody>
      </p:sp>
      <p:graphicFrame>
        <p:nvGraphicFramePr>
          <p:cNvPr id="5" name="Object 5">
            <a:extLst>
              <a:ext uri="{FF2B5EF4-FFF2-40B4-BE49-F238E27FC236}">
                <a16:creationId xmlns:a16="http://schemas.microsoft.com/office/drawing/2014/main" id="{6FCAA0A1-AB7A-47A1-A82B-9FE3B75C08AB}"/>
              </a:ext>
            </a:extLst>
          </p:cNvPr>
          <p:cNvGraphicFramePr>
            <a:graphicFrameLocks noChangeAspect="1"/>
          </p:cNvGraphicFramePr>
          <p:nvPr>
            <p:extLst>
              <p:ext uri="{D42A27DB-BD31-4B8C-83A1-F6EECF244321}">
                <p14:modId xmlns:p14="http://schemas.microsoft.com/office/powerpoint/2010/main" val="626388831"/>
              </p:ext>
            </p:extLst>
          </p:nvPr>
        </p:nvGraphicFramePr>
        <p:xfrm>
          <a:off x="375920" y="1589688"/>
          <a:ext cx="6472237" cy="3343275"/>
        </p:xfrm>
        <a:graphic>
          <a:graphicData uri="http://schemas.openxmlformats.org/presentationml/2006/ole">
            <mc:AlternateContent xmlns:mc="http://schemas.openxmlformats.org/markup-compatibility/2006">
              <mc:Choice xmlns:v="urn:schemas-microsoft-com:vml" Requires="v">
                <p:oleObj spid="_x0000_s4102" name="Chart" r:id="rId4" imgW="3702186" imgH="1689275" progId="Excel.Chart.8">
                  <p:embed/>
                </p:oleObj>
              </mc:Choice>
              <mc:Fallback>
                <p:oleObj name="Chart" r:id="rId4" imgW="3702186" imgH="1689275" progId="Excel.Chart.8">
                  <p:embed/>
                  <p:pic>
                    <p:nvPicPr>
                      <p:cNvPr id="5" name="Object 5">
                        <a:extLst>
                          <a:ext uri="{FF2B5EF4-FFF2-40B4-BE49-F238E27FC236}">
                            <a16:creationId xmlns:a16="http://schemas.microsoft.com/office/drawing/2014/main" id="{6FCAA0A1-AB7A-47A1-A82B-9FE3B75C08AB}"/>
                          </a:ext>
                        </a:extLst>
                      </p:cNvPr>
                      <p:cNvPicPr>
                        <a:picLocks noChangeAspect="1" noChangeArrowheads="1"/>
                      </p:cNvPicPr>
                      <p:nvPr/>
                    </p:nvPicPr>
                    <p:blipFill>
                      <a:blip r:embed="rId5"/>
                      <a:srcRect/>
                      <a:stretch>
                        <a:fillRect/>
                      </a:stretch>
                    </p:blipFill>
                    <p:spPr bwMode="auto">
                      <a:xfrm>
                        <a:off x="375920" y="1589688"/>
                        <a:ext cx="6472237" cy="3343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Rectangle 7">
            <a:extLst>
              <a:ext uri="{FF2B5EF4-FFF2-40B4-BE49-F238E27FC236}">
                <a16:creationId xmlns:a16="http://schemas.microsoft.com/office/drawing/2014/main" id="{56FAB84E-947E-434D-B82A-DD803D2E8EA3}"/>
              </a:ext>
            </a:extLst>
          </p:cNvPr>
          <p:cNvSpPr/>
          <p:nvPr/>
        </p:nvSpPr>
        <p:spPr>
          <a:xfrm>
            <a:off x="6929437" y="2060996"/>
            <a:ext cx="4602480" cy="2215991"/>
          </a:xfrm>
          <a:prstGeom prst="rect">
            <a:avLst/>
          </a:prstGeom>
        </p:spPr>
        <p:txBody>
          <a:bodyPr wrap="square">
            <a:spAutoFit/>
          </a:bodyPr>
          <a:lstStyle/>
          <a:p>
            <a:pPr marL="230400" indent="-230400">
              <a:lnSpc>
                <a:spcPct val="90000"/>
              </a:lnSpc>
              <a:spcBef>
                <a:spcPct val="50000"/>
              </a:spcBef>
              <a:buFont typeface="Arial" panose="020B0604020202020204" pitchFamily="34" charset="0"/>
              <a:buChar char="•"/>
            </a:pPr>
            <a:r>
              <a:rPr lang="de-CH" altLang="en-US" sz="2000" dirty="0">
                <a:solidFill>
                  <a:srgbClr val="000000"/>
                </a:solidFill>
                <a:latin typeface="Fira Sans" panose="020B0503050000020004" pitchFamily="34" charset="0"/>
                <a:ea typeface="Fira Sans" panose="020B0503050000020004" pitchFamily="34" charset="0"/>
              </a:rPr>
              <a:t>20 </a:t>
            </a:r>
            <a:r>
              <a:rPr lang="de-CH" altLang="en-US" sz="2000" dirty="0" err="1">
                <a:solidFill>
                  <a:srgbClr val="000000"/>
                </a:solidFill>
                <a:latin typeface="Fira Sans" panose="020B0503050000020004" pitchFamily="34" charset="0"/>
                <a:ea typeface="Fira Sans" panose="020B0503050000020004" pitchFamily="34" charset="0"/>
              </a:rPr>
              <a:t>volunteers</a:t>
            </a:r>
            <a:endParaRPr lang="de-CH" altLang="en-US" sz="2000" dirty="0">
              <a:solidFill>
                <a:srgbClr val="000000"/>
              </a:solidFill>
              <a:latin typeface="Fira Sans" panose="020B0503050000020004" pitchFamily="34" charset="0"/>
              <a:ea typeface="Fira Sans" panose="020B0503050000020004" pitchFamily="34" charset="0"/>
            </a:endParaRPr>
          </a:p>
          <a:p>
            <a:pPr marL="230400" indent="-230400">
              <a:lnSpc>
                <a:spcPct val="90000"/>
              </a:lnSpc>
              <a:spcBef>
                <a:spcPct val="50000"/>
              </a:spcBef>
              <a:buFont typeface="Arial" panose="020B0604020202020204" pitchFamily="34" charset="0"/>
              <a:buChar char="•"/>
            </a:pPr>
            <a:r>
              <a:rPr lang="de-CH" altLang="en-US" sz="2000" dirty="0">
                <a:solidFill>
                  <a:srgbClr val="000000"/>
                </a:solidFill>
                <a:latin typeface="Fira Sans" panose="020B0503050000020004" pitchFamily="34" charset="0"/>
                <a:ea typeface="Fira Sans" panose="020B0503050000020004" pitchFamily="34" charset="0"/>
              </a:rPr>
              <a:t>7 </a:t>
            </a:r>
            <a:r>
              <a:rPr lang="de-CH" altLang="en-US" sz="2000" dirty="0" err="1">
                <a:solidFill>
                  <a:srgbClr val="000000"/>
                </a:solidFill>
                <a:latin typeface="Fira Sans" panose="020B0503050000020004" pitchFamily="34" charset="0"/>
                <a:ea typeface="Fira Sans" panose="020B0503050000020004" pitchFamily="34" charset="0"/>
              </a:rPr>
              <a:t>days</a:t>
            </a:r>
            <a:r>
              <a:rPr lang="de-CH" altLang="en-US" sz="2000" dirty="0">
                <a:solidFill>
                  <a:srgbClr val="000000"/>
                </a:solidFill>
                <a:latin typeface="Fira Sans" panose="020B0503050000020004" pitchFamily="34" charset="0"/>
                <a:ea typeface="Fira Sans" panose="020B0503050000020004" pitchFamily="34" charset="0"/>
              </a:rPr>
              <a:t>, </a:t>
            </a:r>
            <a:r>
              <a:rPr lang="de-CH" altLang="en-US" sz="2000" dirty="0" err="1">
                <a:solidFill>
                  <a:srgbClr val="000000"/>
                </a:solidFill>
                <a:latin typeface="Fira Sans" panose="020B0503050000020004" pitchFamily="34" charset="0"/>
                <a:ea typeface="Fira Sans" panose="020B0503050000020004" pitchFamily="34" charset="0"/>
              </a:rPr>
              <a:t>once</a:t>
            </a:r>
            <a:r>
              <a:rPr lang="de-CH" altLang="en-US" sz="2000" dirty="0">
                <a:solidFill>
                  <a:srgbClr val="000000"/>
                </a:solidFill>
                <a:latin typeface="Fira Sans" panose="020B0503050000020004" pitchFamily="34" charset="0"/>
                <a:ea typeface="Fira Sans" panose="020B0503050000020004" pitchFamily="34" charset="0"/>
              </a:rPr>
              <a:t> </a:t>
            </a:r>
            <a:r>
              <a:rPr lang="de-CH" altLang="en-US" sz="2000" dirty="0" err="1">
                <a:solidFill>
                  <a:srgbClr val="000000"/>
                </a:solidFill>
                <a:latin typeface="Fira Sans" panose="020B0503050000020004" pitchFamily="34" charset="0"/>
                <a:ea typeface="Fira Sans" panose="020B0503050000020004" pitchFamily="34" charset="0"/>
              </a:rPr>
              <a:t>daily</a:t>
            </a:r>
            <a:r>
              <a:rPr lang="de-CH" altLang="en-US" sz="2000" dirty="0">
                <a:solidFill>
                  <a:srgbClr val="000000"/>
                </a:solidFill>
                <a:latin typeface="Fira Sans" panose="020B0503050000020004" pitchFamily="34" charset="0"/>
                <a:ea typeface="Fira Sans" panose="020B0503050000020004" pitchFamily="34" charset="0"/>
              </a:rPr>
              <a:t> </a:t>
            </a:r>
            <a:r>
              <a:rPr lang="de-CH" altLang="en-US" sz="2000" dirty="0" err="1">
                <a:solidFill>
                  <a:srgbClr val="000000"/>
                </a:solidFill>
                <a:latin typeface="Fira Sans" panose="020B0503050000020004" pitchFamily="34" charset="0"/>
                <a:ea typeface="Fira Sans" panose="020B0503050000020004" pitchFamily="34" charset="0"/>
              </a:rPr>
              <a:t>application</a:t>
            </a:r>
            <a:r>
              <a:rPr lang="de-CH" altLang="en-US" sz="2000" dirty="0">
                <a:solidFill>
                  <a:srgbClr val="000000"/>
                </a:solidFill>
                <a:latin typeface="Fira Sans" panose="020B0503050000020004" pitchFamily="34" charset="0"/>
                <a:ea typeface="Fira Sans" panose="020B0503050000020004" pitchFamily="34" charset="0"/>
              </a:rPr>
              <a:t> on </a:t>
            </a:r>
            <a:r>
              <a:rPr lang="de-CH" altLang="en-US" sz="2000" dirty="0" err="1">
                <a:solidFill>
                  <a:srgbClr val="000000"/>
                </a:solidFill>
                <a:latin typeface="Fira Sans" panose="020B0503050000020004" pitchFamily="34" charset="0"/>
                <a:ea typeface="Fira Sans" panose="020B0503050000020004" pitchFamily="34" charset="0"/>
              </a:rPr>
              <a:t>inner</a:t>
            </a:r>
            <a:r>
              <a:rPr lang="de-CH" altLang="en-US" sz="2000" dirty="0">
                <a:solidFill>
                  <a:srgbClr val="000000"/>
                </a:solidFill>
                <a:latin typeface="Fira Sans" panose="020B0503050000020004" pitchFamily="34" charset="0"/>
                <a:ea typeface="Fira Sans" panose="020B0503050000020004" pitchFamily="34" charset="0"/>
              </a:rPr>
              <a:t> </a:t>
            </a:r>
            <a:r>
              <a:rPr lang="de-CH" altLang="en-US" sz="2000" dirty="0" err="1">
                <a:solidFill>
                  <a:srgbClr val="000000"/>
                </a:solidFill>
                <a:latin typeface="Fira Sans" panose="020B0503050000020004" pitchFamily="34" charset="0"/>
                <a:ea typeface="Fira Sans" panose="020B0503050000020004" pitchFamily="34" charset="0"/>
              </a:rPr>
              <a:t>forearm</a:t>
            </a:r>
            <a:endParaRPr lang="de-CH" altLang="en-US" sz="2000" dirty="0">
              <a:solidFill>
                <a:srgbClr val="000000"/>
              </a:solidFill>
              <a:latin typeface="Fira Sans" panose="020B0503050000020004" pitchFamily="34" charset="0"/>
              <a:ea typeface="Fira Sans" panose="020B0503050000020004" pitchFamily="34" charset="0"/>
            </a:endParaRPr>
          </a:p>
          <a:p>
            <a:pPr marL="230400" indent="-230400">
              <a:lnSpc>
                <a:spcPct val="90000"/>
              </a:lnSpc>
              <a:spcBef>
                <a:spcPct val="50000"/>
              </a:spcBef>
              <a:buFont typeface="Arial" panose="020B0604020202020204" pitchFamily="34" charset="0"/>
              <a:buChar char="•"/>
            </a:pPr>
            <a:r>
              <a:rPr lang="de-CH" altLang="en-US" sz="2000" dirty="0">
                <a:solidFill>
                  <a:srgbClr val="000000"/>
                </a:solidFill>
                <a:latin typeface="Fira Sans" panose="020B0503050000020004" pitchFamily="34" charset="0"/>
                <a:ea typeface="Fira Sans" panose="020B0503050000020004" pitchFamily="34" charset="0"/>
              </a:rPr>
              <a:t>UVA-irradiation (10J/cm2)</a:t>
            </a:r>
          </a:p>
          <a:p>
            <a:pPr marL="230400" indent="-230400">
              <a:lnSpc>
                <a:spcPct val="90000"/>
              </a:lnSpc>
              <a:spcBef>
                <a:spcPct val="50000"/>
              </a:spcBef>
              <a:buFont typeface="Arial" panose="020B0604020202020204" pitchFamily="34" charset="0"/>
              <a:buChar char="•"/>
            </a:pPr>
            <a:r>
              <a:rPr lang="de-CH" altLang="en-US" sz="2000" dirty="0">
                <a:solidFill>
                  <a:srgbClr val="000000"/>
                </a:solidFill>
                <a:latin typeface="Fira Sans" panose="020B0503050000020004" pitchFamily="34" charset="0"/>
                <a:ea typeface="Fira Sans" panose="020B0503050000020004" pitchFamily="34" charset="0"/>
              </a:rPr>
              <a:t>Determination (HPLC) </a:t>
            </a:r>
            <a:r>
              <a:rPr lang="de-CH" altLang="en-US" sz="2000" dirty="0" err="1">
                <a:solidFill>
                  <a:srgbClr val="000000"/>
                </a:solidFill>
                <a:latin typeface="Fira Sans" panose="020B0503050000020004" pitchFamily="34" charset="0"/>
                <a:ea typeface="Fira Sans" panose="020B0503050000020004" pitchFamily="34" charset="0"/>
              </a:rPr>
              <a:t>of</a:t>
            </a:r>
            <a:r>
              <a:rPr lang="de-CH" altLang="en-US" sz="2000" dirty="0">
                <a:solidFill>
                  <a:srgbClr val="000000"/>
                </a:solidFill>
                <a:latin typeface="Fira Sans" panose="020B0503050000020004" pitchFamily="34" charset="0"/>
                <a:ea typeface="Fira Sans" panose="020B0503050000020004" pitchFamily="34" charset="0"/>
              </a:rPr>
              <a:t> </a:t>
            </a:r>
            <a:r>
              <a:rPr lang="de-CH" altLang="en-US" sz="2000" dirty="0" err="1">
                <a:solidFill>
                  <a:srgbClr val="000000"/>
                </a:solidFill>
                <a:latin typeface="Fira Sans" panose="020B0503050000020004" pitchFamily="34" charset="0"/>
                <a:ea typeface="Fira Sans" panose="020B0503050000020004" pitchFamily="34" charset="0"/>
              </a:rPr>
              <a:t>squaleneperoxide</a:t>
            </a:r>
            <a:r>
              <a:rPr lang="de-CH" altLang="en-US" sz="2000" dirty="0">
                <a:solidFill>
                  <a:srgbClr val="000000"/>
                </a:solidFill>
                <a:latin typeface="Fira Sans" panose="020B0503050000020004" pitchFamily="34" charset="0"/>
                <a:ea typeface="Fira Sans" panose="020B0503050000020004" pitchFamily="34" charset="0"/>
              </a:rPr>
              <a:t> </a:t>
            </a:r>
            <a:r>
              <a:rPr lang="de-CH" altLang="en-US" sz="2000" dirty="0" err="1">
                <a:solidFill>
                  <a:srgbClr val="000000"/>
                </a:solidFill>
                <a:latin typeface="Fira Sans" panose="020B0503050000020004" pitchFamily="34" charset="0"/>
                <a:ea typeface="Fira Sans" panose="020B0503050000020004" pitchFamily="34" charset="0"/>
              </a:rPr>
              <a:t>formed</a:t>
            </a:r>
            <a:endParaRPr lang="de-CH" altLang="en-US" sz="2000" dirty="0">
              <a:solidFill>
                <a:srgbClr val="000000"/>
              </a:solidFill>
              <a:latin typeface="Fira Sans" panose="020B0503050000020004" pitchFamily="34" charset="0"/>
              <a:ea typeface="Fira Sans" panose="020B0503050000020004" pitchFamily="34" charset="0"/>
            </a:endParaRPr>
          </a:p>
        </p:txBody>
      </p:sp>
      <p:sp>
        <p:nvSpPr>
          <p:cNvPr id="9" name="Rectangle 2">
            <a:extLst>
              <a:ext uri="{FF2B5EF4-FFF2-40B4-BE49-F238E27FC236}">
                <a16:creationId xmlns:a16="http://schemas.microsoft.com/office/drawing/2014/main" id="{F74913D4-4CE4-47E1-B035-CAF96F7D5446}"/>
              </a:ext>
            </a:extLst>
          </p:cNvPr>
          <p:cNvSpPr txBox="1">
            <a:spLocks noChangeArrowheads="1"/>
          </p:cNvSpPr>
          <p:nvPr/>
        </p:nvSpPr>
        <p:spPr>
          <a:xfrm>
            <a:off x="3794760" y="5142971"/>
            <a:ext cx="4602480" cy="636762"/>
          </a:xfrm>
          <a:prstGeom prst="rect">
            <a:avLst/>
          </a:prstGeom>
          <a:solidFill>
            <a:srgbClr val="0170B7"/>
          </a:solidFill>
          <a:ln>
            <a:noFill/>
          </a:ln>
          <a:effectLst>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p:spPr>
        <p:txBody>
          <a:bodyPr lIns="108000" tIns="36000" rIns="108000" bIns="72000"/>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algn="ctr">
              <a:spcBef>
                <a:spcPct val="20000"/>
              </a:spcBef>
            </a:pPr>
            <a:r>
              <a:rPr lang="en-GB" altLang="ja-JP" sz="1800" b="0" kern="0" dirty="0">
                <a:solidFill>
                  <a:srgbClr val="FFFFFF"/>
                </a:solidFill>
                <a:latin typeface="Fira Sans" panose="020B0503050000020004" pitchFamily="34" charset="0"/>
                <a:ea typeface="Fira Sans" panose="020B0503050000020004" pitchFamily="34" charset="0"/>
              </a:rPr>
              <a:t>ALL-Q</a:t>
            </a:r>
            <a:r>
              <a:rPr lang="en-GB" altLang="ja-JP" sz="1800" b="0" kern="0" baseline="30000" dirty="0">
                <a:solidFill>
                  <a:srgbClr val="FFFFFF"/>
                </a:solidFill>
                <a:latin typeface="Fira Sans" panose="020B0503050000020004" pitchFamily="34" charset="0"/>
                <a:ea typeface="Fira Sans" panose="020B0503050000020004" pitchFamily="34" charset="0"/>
              </a:rPr>
              <a:t>®</a:t>
            </a:r>
            <a:r>
              <a:rPr lang="en-GB" altLang="ja-JP" sz="1800" b="0" kern="0" dirty="0">
                <a:solidFill>
                  <a:srgbClr val="FFFFFF"/>
                </a:solidFill>
                <a:latin typeface="Fira Sans" panose="020B0503050000020004" pitchFamily="34" charset="0"/>
                <a:ea typeface="Fira Sans" panose="020B0503050000020004" pitchFamily="34" charset="0"/>
              </a:rPr>
              <a:t> plus protects the skin lipids                                                           from UV-induced peroxidation</a:t>
            </a:r>
          </a:p>
          <a:p>
            <a:pPr algn="ctr">
              <a:spcBef>
                <a:spcPct val="20000"/>
              </a:spcBef>
            </a:pPr>
            <a:endParaRPr lang="en-GB" altLang="ja-JP" sz="1800" b="0" kern="0" dirty="0">
              <a:solidFill>
                <a:srgbClr val="FFFFFF"/>
              </a:solidFill>
              <a:ea typeface="MS PGothic" pitchFamily="34" charset="-128"/>
            </a:endParaRPr>
          </a:p>
          <a:p>
            <a:pPr algn="ctr">
              <a:spcBef>
                <a:spcPct val="20000"/>
              </a:spcBef>
            </a:pPr>
            <a:endParaRPr lang="en-US" altLang="ja-JP" sz="1800" b="0" kern="0" dirty="0">
              <a:solidFill>
                <a:srgbClr val="FFFFFF"/>
              </a:solidFill>
              <a:ea typeface="MS PGothic" pitchFamily="34" charset="-128"/>
            </a:endParaRPr>
          </a:p>
        </p:txBody>
      </p:sp>
      <p:pic>
        <p:nvPicPr>
          <p:cNvPr id="10" name="Picture 3" descr="Logo_ALL-Q_mitCoQ10">
            <a:extLst>
              <a:ext uri="{FF2B5EF4-FFF2-40B4-BE49-F238E27FC236}">
                <a16:creationId xmlns:a16="http://schemas.microsoft.com/office/drawing/2014/main" id="{A219F26F-847A-4AB1-9E84-F579973AB2E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42400" y="241200"/>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537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2601E-3E8F-4244-9B58-5463CC775946}"/>
              </a:ext>
            </a:extLst>
          </p:cNvPr>
          <p:cNvSpPr>
            <a:spLocks noGrp="1"/>
          </p:cNvSpPr>
          <p:nvPr>
            <p:ph type="title"/>
          </p:nvPr>
        </p:nvSpPr>
        <p:spPr>
          <a:xfrm>
            <a:off x="468001" y="467999"/>
            <a:ext cx="4484144" cy="1062849"/>
          </a:xfrm>
        </p:spPr>
        <p:txBody>
          <a:bodyPr/>
          <a:lstStyle/>
          <a:p>
            <a:r>
              <a:rPr lang="en-US" altLang="en-US" dirty="0"/>
              <a:t>Convenient handling of ALL-Q</a:t>
            </a:r>
            <a:r>
              <a:rPr lang="en-US" altLang="en-US" baseline="30000" dirty="0">
                <a:cs typeface="Arial" pitchFamily="34" charset="0"/>
              </a:rPr>
              <a:t>®</a:t>
            </a:r>
            <a:r>
              <a:rPr lang="en-US" altLang="en-US" dirty="0"/>
              <a:t> plus</a:t>
            </a:r>
            <a:endParaRPr lang="en-GB" dirty="0"/>
          </a:p>
        </p:txBody>
      </p:sp>
      <p:sp>
        <p:nvSpPr>
          <p:cNvPr id="4" name="Slide Number Placeholder 3">
            <a:extLst>
              <a:ext uri="{FF2B5EF4-FFF2-40B4-BE49-F238E27FC236}">
                <a16:creationId xmlns:a16="http://schemas.microsoft.com/office/drawing/2014/main" id="{2B98CF35-4FE5-5E45-98D4-0139C4E69277}"/>
              </a:ext>
            </a:extLst>
          </p:cNvPr>
          <p:cNvSpPr>
            <a:spLocks noGrp="1"/>
          </p:cNvSpPr>
          <p:nvPr>
            <p:ph type="sldNum" sz="quarter" idx="10"/>
          </p:nvPr>
        </p:nvSpPr>
        <p:spPr>
          <a:xfrm>
            <a:off x="468000" y="6328147"/>
            <a:ext cx="451163" cy="123111"/>
          </a:xfrm>
        </p:spPr>
        <p:txBody>
          <a:bodyPr/>
          <a:lstStyle/>
          <a:p>
            <a:fld id="{EC50C849-B97A-2B45-B78A-6D9C352F693C}" type="slidenum">
              <a:rPr lang="en-US" smtClean="0"/>
              <a:pPr/>
              <a:t>12</a:t>
            </a:fld>
            <a:endParaRPr lang="en-US" dirty="0"/>
          </a:p>
        </p:txBody>
      </p:sp>
      <p:sp>
        <p:nvSpPr>
          <p:cNvPr id="6" name="Text Placeholder 5">
            <a:extLst>
              <a:ext uri="{FF2B5EF4-FFF2-40B4-BE49-F238E27FC236}">
                <a16:creationId xmlns:a16="http://schemas.microsoft.com/office/drawing/2014/main" id="{0FF310CA-F2DC-BF4B-9467-71F0ACD8B458}"/>
              </a:ext>
            </a:extLst>
          </p:cNvPr>
          <p:cNvSpPr>
            <a:spLocks noGrp="1"/>
          </p:cNvSpPr>
          <p:nvPr>
            <p:ph type="body" sz="quarter" idx="15"/>
          </p:nvPr>
        </p:nvSpPr>
        <p:spPr/>
        <p:txBody>
          <a:bodyPr/>
          <a:lstStyle/>
          <a:p>
            <a:endParaRPr lang="en-GB" dirty="0"/>
          </a:p>
        </p:txBody>
      </p:sp>
      <p:sp>
        <p:nvSpPr>
          <p:cNvPr id="7" name="Text Placeholder 6">
            <a:extLst>
              <a:ext uri="{FF2B5EF4-FFF2-40B4-BE49-F238E27FC236}">
                <a16:creationId xmlns:a16="http://schemas.microsoft.com/office/drawing/2014/main" id="{FB2808D2-60EB-354B-9300-BA4427F100F0}"/>
              </a:ext>
            </a:extLst>
          </p:cNvPr>
          <p:cNvSpPr>
            <a:spLocks noGrp="1"/>
          </p:cNvSpPr>
          <p:nvPr>
            <p:ph type="body" sz="quarter" idx="14"/>
          </p:nvPr>
        </p:nvSpPr>
        <p:spPr>
          <a:xfrm>
            <a:off x="467999" y="2291527"/>
            <a:ext cx="5277561" cy="1425860"/>
          </a:xfrm>
        </p:spPr>
        <p:txBody>
          <a:bodyPr/>
          <a:lstStyle/>
          <a:p>
            <a:pPr>
              <a:spcBef>
                <a:spcPts val="1200"/>
              </a:spcBef>
            </a:pPr>
            <a:r>
              <a:rPr lang="en-GB" altLang="en-US" dirty="0">
                <a:ea typeface="Fira Sans" panose="020B0503050000020004" pitchFamily="34" charset="0"/>
              </a:rPr>
              <a:t>ALL-Q</a:t>
            </a:r>
            <a:r>
              <a:rPr lang="en-US" altLang="en-US" baseline="30000" dirty="0">
                <a:ea typeface="Fira Sans" panose="020B0503050000020004" pitchFamily="34" charset="0"/>
              </a:rPr>
              <a:t>®</a:t>
            </a:r>
            <a:r>
              <a:rPr lang="en-GB" altLang="en-US" dirty="0">
                <a:ea typeface="Fira Sans" panose="020B0503050000020004" pitchFamily="34" charset="0"/>
              </a:rPr>
              <a:t> plus is a very easy to use liquid </a:t>
            </a:r>
          </a:p>
          <a:p>
            <a:pPr>
              <a:spcBef>
                <a:spcPts val="1200"/>
              </a:spcBef>
            </a:pPr>
            <a:r>
              <a:rPr lang="en-GB" altLang="en-US" dirty="0">
                <a:ea typeface="Fira Sans" panose="020B0503050000020004" pitchFamily="34" charset="0"/>
              </a:rPr>
              <a:t>It is oil-miscible </a:t>
            </a:r>
          </a:p>
          <a:p>
            <a:pPr>
              <a:spcBef>
                <a:spcPts val="1200"/>
              </a:spcBef>
            </a:pPr>
            <a:r>
              <a:rPr lang="en-GB" altLang="en-US" dirty="0">
                <a:ea typeface="Fira Sans" panose="020B0503050000020004" pitchFamily="34" charset="0"/>
              </a:rPr>
              <a:t>Can be directly added to the emulsion</a:t>
            </a:r>
          </a:p>
          <a:p>
            <a:endParaRPr lang="en-GB" dirty="0"/>
          </a:p>
        </p:txBody>
      </p:sp>
      <p:pic>
        <p:nvPicPr>
          <p:cNvPr id="13" name="Picture Placeholder 12" descr="A person cooking in a kitchen preparing food&#10;&#10;Description automatically generated">
            <a:extLst>
              <a:ext uri="{FF2B5EF4-FFF2-40B4-BE49-F238E27FC236}">
                <a16:creationId xmlns:a16="http://schemas.microsoft.com/office/drawing/2014/main" id="{DF2457F9-A732-4C31-9998-EA63AA8C321A}"/>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pic>
        <p:nvPicPr>
          <p:cNvPr id="14" name="Picture 3" descr="Logo_ALL-Q_mitCoQ10">
            <a:extLst>
              <a:ext uri="{FF2B5EF4-FFF2-40B4-BE49-F238E27FC236}">
                <a16:creationId xmlns:a16="http://schemas.microsoft.com/office/drawing/2014/main" id="{BAEB6356-6C37-47C7-B646-CFA279C8D6F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33832" y="347854"/>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25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445F9E-D987-5145-B6C2-ED932C3BB26D}"/>
              </a:ext>
            </a:extLst>
          </p:cNvPr>
          <p:cNvSpPr>
            <a:spLocks noGrp="1"/>
          </p:cNvSpPr>
          <p:nvPr>
            <p:ph type="sldNum" sz="quarter" idx="10"/>
          </p:nvPr>
        </p:nvSpPr>
        <p:spPr>
          <a:xfrm>
            <a:off x="468000" y="6328147"/>
            <a:ext cx="451163" cy="1231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endParaRPr>
          </a:p>
        </p:txBody>
      </p:sp>
      <p:sp>
        <p:nvSpPr>
          <p:cNvPr id="17" name="Title 16">
            <a:extLst>
              <a:ext uri="{FF2B5EF4-FFF2-40B4-BE49-F238E27FC236}">
                <a16:creationId xmlns:a16="http://schemas.microsoft.com/office/drawing/2014/main" id="{ECE05E52-1259-1945-B072-AB29D6510746}"/>
              </a:ext>
            </a:extLst>
          </p:cNvPr>
          <p:cNvSpPr>
            <a:spLocks noGrp="1"/>
          </p:cNvSpPr>
          <p:nvPr>
            <p:ph type="title"/>
          </p:nvPr>
        </p:nvSpPr>
        <p:spPr/>
        <p:txBody>
          <a:bodyPr/>
          <a:lstStyle/>
          <a:p>
            <a:r>
              <a:rPr lang="en-GB" altLang="en-US" kern="0" dirty="0"/>
              <a:t>Superior emulsion aspect with ALL-Q</a:t>
            </a:r>
            <a:r>
              <a:rPr lang="en-GB" altLang="en-US" kern="0" baseline="30000" dirty="0"/>
              <a:t>®</a:t>
            </a:r>
            <a:r>
              <a:rPr lang="en-GB" altLang="en-US" kern="0" dirty="0"/>
              <a:t> plus</a:t>
            </a:r>
            <a:endParaRPr lang="en-GB" dirty="0"/>
          </a:p>
        </p:txBody>
      </p:sp>
      <p:sp>
        <p:nvSpPr>
          <p:cNvPr id="19" name="Text Placeholder 18">
            <a:extLst>
              <a:ext uri="{FF2B5EF4-FFF2-40B4-BE49-F238E27FC236}">
                <a16:creationId xmlns:a16="http://schemas.microsoft.com/office/drawing/2014/main" id="{B23B89B6-3C37-564F-ACB2-F27F0A12F483}"/>
              </a:ext>
            </a:extLst>
          </p:cNvPr>
          <p:cNvSpPr>
            <a:spLocks noGrp="1"/>
          </p:cNvSpPr>
          <p:nvPr>
            <p:ph type="body" sz="quarter" idx="14"/>
          </p:nvPr>
        </p:nvSpPr>
        <p:spPr>
          <a:xfrm>
            <a:off x="6698091" y="2477385"/>
            <a:ext cx="5340919" cy="1690577"/>
          </a:xfrm>
        </p:spPr>
        <p:txBody>
          <a:bodyPr/>
          <a:lstStyle/>
          <a:p>
            <a:pPr marL="230400" indent="-230400" algn="l">
              <a:spcBef>
                <a:spcPts val="1200"/>
              </a:spcBef>
              <a:buFont typeface="Arial" panose="020B0604020202020204" pitchFamily="34" charset="0"/>
              <a:buChar char="•"/>
            </a:pPr>
            <a:r>
              <a:rPr lang="de-CH" altLang="en-US" sz="2000" dirty="0">
                <a:solidFill>
                  <a:srgbClr val="5E6260"/>
                </a:solidFill>
              </a:rPr>
              <a:t>4% ALL-Q plus </a:t>
            </a:r>
            <a:r>
              <a:rPr lang="de-CH" altLang="en-US" sz="2000" dirty="0" err="1">
                <a:solidFill>
                  <a:srgbClr val="5E6260"/>
                </a:solidFill>
              </a:rPr>
              <a:t>or</a:t>
            </a:r>
            <a:r>
              <a:rPr lang="de-CH" altLang="en-US" sz="2000" dirty="0">
                <a:solidFill>
                  <a:srgbClr val="5E6260"/>
                </a:solidFill>
              </a:rPr>
              <a:t> 0.3% </a:t>
            </a:r>
            <a:r>
              <a:rPr lang="de-CH" altLang="en-US" sz="2000" dirty="0" err="1">
                <a:solidFill>
                  <a:srgbClr val="5E6260"/>
                </a:solidFill>
              </a:rPr>
              <a:t>crystalline</a:t>
            </a:r>
            <a:r>
              <a:rPr lang="de-CH" altLang="en-US" sz="2000" dirty="0">
                <a:solidFill>
                  <a:srgbClr val="5E6260"/>
                </a:solidFill>
              </a:rPr>
              <a:t> Coenzyme Q</a:t>
            </a:r>
            <a:r>
              <a:rPr lang="de-CH" altLang="en-US" sz="2000" baseline="-25000" dirty="0">
                <a:solidFill>
                  <a:srgbClr val="5E6260"/>
                </a:solidFill>
              </a:rPr>
              <a:t>10</a:t>
            </a:r>
            <a:r>
              <a:rPr lang="de-CH" altLang="en-US" sz="2000" dirty="0">
                <a:solidFill>
                  <a:srgbClr val="5E6260"/>
                </a:solidFill>
              </a:rPr>
              <a:t> </a:t>
            </a:r>
            <a:r>
              <a:rPr lang="de-CH" altLang="en-US" sz="2000" b="0" dirty="0" err="1">
                <a:solidFill>
                  <a:srgbClr val="5E6260"/>
                </a:solidFill>
              </a:rPr>
              <a:t>were</a:t>
            </a:r>
            <a:r>
              <a:rPr lang="de-CH" altLang="en-US" sz="2000" b="0" dirty="0">
                <a:solidFill>
                  <a:srgbClr val="5E6260"/>
                </a:solidFill>
              </a:rPr>
              <a:t> </a:t>
            </a:r>
            <a:r>
              <a:rPr lang="de-CH" altLang="en-US" sz="2000" b="0" dirty="0" err="1">
                <a:solidFill>
                  <a:srgbClr val="5E6260"/>
                </a:solidFill>
              </a:rPr>
              <a:t>added</a:t>
            </a:r>
            <a:r>
              <a:rPr lang="de-CH" altLang="en-US" sz="2000" b="0" dirty="0">
                <a:solidFill>
                  <a:srgbClr val="5E6260"/>
                </a:solidFill>
              </a:rPr>
              <a:t> </a:t>
            </a:r>
            <a:r>
              <a:rPr lang="de-CH" altLang="en-US" sz="2000" b="0" dirty="0" err="1">
                <a:solidFill>
                  <a:srgbClr val="5E6260"/>
                </a:solidFill>
              </a:rPr>
              <a:t>under</a:t>
            </a:r>
            <a:r>
              <a:rPr lang="de-CH" altLang="en-US" sz="2000" b="0" dirty="0">
                <a:solidFill>
                  <a:srgbClr val="5E6260"/>
                </a:solidFill>
              </a:rPr>
              <a:t> intensive </a:t>
            </a:r>
            <a:r>
              <a:rPr lang="de-CH" altLang="en-US" sz="2000" b="0" dirty="0" err="1">
                <a:solidFill>
                  <a:srgbClr val="5E6260"/>
                </a:solidFill>
              </a:rPr>
              <a:t>mixing</a:t>
            </a:r>
            <a:r>
              <a:rPr lang="de-CH" altLang="en-US" sz="2000" b="0" dirty="0">
                <a:solidFill>
                  <a:srgbClr val="5E6260"/>
                </a:solidFill>
              </a:rPr>
              <a:t> </a:t>
            </a:r>
            <a:r>
              <a:rPr lang="de-CH" altLang="en-US" sz="2000" b="0" dirty="0" err="1">
                <a:solidFill>
                  <a:srgbClr val="5E6260"/>
                </a:solidFill>
              </a:rPr>
              <a:t>and</a:t>
            </a:r>
            <a:r>
              <a:rPr lang="de-CH" altLang="en-US" sz="2000" b="0" dirty="0">
                <a:solidFill>
                  <a:srgbClr val="5E6260"/>
                </a:solidFill>
              </a:rPr>
              <a:t> </a:t>
            </a:r>
            <a:r>
              <a:rPr lang="de-CH" altLang="en-US" sz="2000" b="0" dirty="0" err="1">
                <a:solidFill>
                  <a:srgbClr val="5E6260"/>
                </a:solidFill>
              </a:rPr>
              <a:t>homogenization</a:t>
            </a:r>
            <a:r>
              <a:rPr lang="de-CH" altLang="en-US" sz="2000" b="0" dirty="0">
                <a:solidFill>
                  <a:srgbClr val="5E6260"/>
                </a:solidFill>
              </a:rPr>
              <a:t> </a:t>
            </a:r>
            <a:r>
              <a:rPr lang="de-CH" altLang="en-US" sz="2000" b="0" dirty="0" err="1">
                <a:solidFill>
                  <a:srgbClr val="5E6260"/>
                </a:solidFill>
              </a:rPr>
              <a:t>for</a:t>
            </a:r>
            <a:r>
              <a:rPr lang="de-CH" altLang="en-US" sz="2000" b="0" dirty="0">
                <a:solidFill>
                  <a:srgbClr val="5E6260"/>
                </a:solidFill>
              </a:rPr>
              <a:t> </a:t>
            </a:r>
            <a:r>
              <a:rPr lang="de-CH" altLang="en-US" sz="2000" b="0" dirty="0" err="1">
                <a:solidFill>
                  <a:srgbClr val="5E6260"/>
                </a:solidFill>
              </a:rPr>
              <a:t>several</a:t>
            </a:r>
            <a:r>
              <a:rPr lang="de-CH" altLang="en-US" sz="2000" b="0" dirty="0">
                <a:solidFill>
                  <a:srgbClr val="5E6260"/>
                </a:solidFill>
              </a:rPr>
              <a:t> </a:t>
            </a:r>
            <a:r>
              <a:rPr lang="de-CH" altLang="en-US" sz="2000" b="0" dirty="0" err="1">
                <a:solidFill>
                  <a:srgbClr val="5E6260"/>
                </a:solidFill>
              </a:rPr>
              <a:t>hours</a:t>
            </a:r>
            <a:r>
              <a:rPr lang="de-CH" altLang="en-US" sz="2000" b="0" dirty="0">
                <a:solidFill>
                  <a:srgbClr val="5E6260"/>
                </a:solidFill>
              </a:rPr>
              <a:t> </a:t>
            </a:r>
            <a:r>
              <a:rPr lang="de-CH" altLang="en-US" sz="2000" b="0" dirty="0">
                <a:solidFill>
                  <a:srgbClr val="5E6260"/>
                </a:solidFill>
                <a:sym typeface="Wingdings" panose="05000000000000000000" pitchFamily="2" charset="2"/>
              </a:rPr>
              <a:t> </a:t>
            </a:r>
            <a:r>
              <a:rPr lang="de-CH" altLang="en-US" sz="2000" b="0" dirty="0" err="1">
                <a:solidFill>
                  <a:srgbClr val="5E6260"/>
                </a:solidFill>
                <a:sym typeface="Wingdings" panose="05000000000000000000" pitchFamily="2" charset="2"/>
              </a:rPr>
              <a:t>photos</a:t>
            </a:r>
            <a:r>
              <a:rPr lang="de-CH" altLang="en-US" sz="2000" b="0" dirty="0">
                <a:solidFill>
                  <a:srgbClr val="5E6260"/>
                </a:solidFill>
                <a:sym typeface="Wingdings" panose="05000000000000000000" pitchFamily="2" charset="2"/>
              </a:rPr>
              <a:t> </a:t>
            </a:r>
            <a:r>
              <a:rPr lang="de-CH" altLang="en-US" sz="2000" b="0" dirty="0" err="1">
                <a:solidFill>
                  <a:srgbClr val="5E6260"/>
                </a:solidFill>
                <a:sym typeface="Wingdings" panose="05000000000000000000" pitchFamily="2" charset="2"/>
              </a:rPr>
              <a:t>taken</a:t>
            </a:r>
            <a:endParaRPr lang="de-CH" altLang="en-US" sz="2000" b="0" dirty="0">
              <a:solidFill>
                <a:srgbClr val="5E6260"/>
              </a:solidFill>
            </a:endParaRPr>
          </a:p>
        </p:txBody>
      </p:sp>
      <p:pic>
        <p:nvPicPr>
          <p:cNvPr id="9" name="Picture 3" descr="Logo_ALL-Q_mitCoQ10">
            <a:extLst>
              <a:ext uri="{FF2B5EF4-FFF2-40B4-BE49-F238E27FC236}">
                <a16:creationId xmlns:a16="http://schemas.microsoft.com/office/drawing/2014/main" id="{3B020B50-492F-431B-8DEE-DB3EBC7E2AA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42400" y="241399"/>
            <a:ext cx="981830" cy="896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cup, indoor, table, sitting&#10;&#10;Description automatically generated">
            <a:extLst>
              <a:ext uri="{FF2B5EF4-FFF2-40B4-BE49-F238E27FC236}">
                <a16:creationId xmlns:a16="http://schemas.microsoft.com/office/drawing/2014/main" id="{88DD2AE2-D6FA-4347-BCFC-74E66EF336C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8000" y="1701210"/>
            <a:ext cx="6358695" cy="3718124"/>
          </a:xfrm>
          <a:prstGeom prst="rect">
            <a:avLst/>
          </a:prstGeom>
          <a:ln>
            <a:noFill/>
          </a:ln>
          <a:effectLst>
            <a:softEdge rad="112500"/>
          </a:effectLst>
        </p:spPr>
      </p:pic>
    </p:spTree>
    <p:extLst>
      <p:ext uri="{BB962C8B-B14F-4D97-AF65-F5344CB8AC3E}">
        <p14:creationId xmlns:p14="http://schemas.microsoft.com/office/powerpoint/2010/main" val="2394654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7999" y="467999"/>
            <a:ext cx="10186301" cy="1032027"/>
          </a:xfrm>
        </p:spPr>
        <p:txBody>
          <a:bodyPr/>
          <a:lstStyle/>
          <a:p>
            <a:pPr>
              <a:defRPr/>
            </a:pPr>
            <a:r>
              <a:rPr lang="en-US" altLang="en-US" kern="0" dirty="0"/>
              <a:t>ALL-Q® plus is stable in formulations with reference                                          to lead component CoQ10</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fld id="{EC50C849-B97A-2B45-B78A-6D9C352F693C}" type="slidenum">
              <a:rPr lang="en-US" smtClean="0"/>
              <a:pPr/>
              <a:t>14</a:t>
            </a:fld>
            <a:endParaRPr lang="en-US" dirty="0"/>
          </a:p>
        </p:txBody>
      </p:sp>
      <p:pic>
        <p:nvPicPr>
          <p:cNvPr id="6" name="Picture 3" descr="Logo_ALL-Q_mitCoQ10">
            <a:extLst>
              <a:ext uri="{FF2B5EF4-FFF2-40B4-BE49-F238E27FC236}">
                <a16:creationId xmlns:a16="http://schemas.microsoft.com/office/drawing/2014/main" id="{67208029-D148-4030-9B30-DFC1E14A54F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42400" y="241370"/>
            <a:ext cx="981892" cy="896457"/>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10">
            <a:extLst>
              <a:ext uri="{FF2B5EF4-FFF2-40B4-BE49-F238E27FC236}">
                <a16:creationId xmlns:a16="http://schemas.microsoft.com/office/drawing/2014/main" id="{07019728-EA39-4BAC-A68B-29AEFAA75DA6}"/>
              </a:ext>
            </a:extLst>
          </p:cNvPr>
          <p:cNvSpPr>
            <a:spLocks noGrp="1"/>
          </p:cNvSpPr>
          <p:nvPr>
            <p:ph type="body" sz="quarter" idx="14"/>
          </p:nvPr>
        </p:nvSpPr>
        <p:spPr>
          <a:xfrm>
            <a:off x="6096000" y="1643700"/>
            <a:ext cx="4398335" cy="684830"/>
          </a:xfrm>
        </p:spPr>
        <p:txBody>
          <a:bodyPr/>
          <a:lstStyle/>
          <a:p>
            <a:pPr marL="0" indent="0">
              <a:buNone/>
            </a:pPr>
            <a:r>
              <a:rPr lang="en-US" sz="2200" b="1" dirty="0">
                <a:solidFill>
                  <a:srgbClr val="5E6260"/>
                </a:solidFill>
              </a:rPr>
              <a:t>Stability checked at 5°C, RT and 43°C after 3 months</a:t>
            </a:r>
          </a:p>
          <a:p>
            <a:endParaRPr lang="en-GB" dirty="0"/>
          </a:p>
        </p:txBody>
      </p:sp>
      <p:sp>
        <p:nvSpPr>
          <p:cNvPr id="12" name="Text Box 647">
            <a:extLst>
              <a:ext uri="{FF2B5EF4-FFF2-40B4-BE49-F238E27FC236}">
                <a16:creationId xmlns:a16="http://schemas.microsoft.com/office/drawing/2014/main" id="{A07C6C00-C011-45A9-973C-2F221E6BCEA4}"/>
              </a:ext>
            </a:extLst>
          </p:cNvPr>
          <p:cNvSpPr txBox="1">
            <a:spLocks noChangeArrowheads="1"/>
          </p:cNvSpPr>
          <p:nvPr/>
        </p:nvSpPr>
        <p:spPr bwMode="auto">
          <a:xfrm>
            <a:off x="379899" y="1500026"/>
            <a:ext cx="5042707" cy="27682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200" b="1" dirty="0" err="1">
                <a:solidFill>
                  <a:srgbClr val="000000"/>
                </a:solidFill>
                <a:latin typeface="Fira Sans" panose="020B0503050000020004" pitchFamily="34" charset="0"/>
                <a:ea typeface="Fira Sans" panose="020B0503050000020004" pitchFamily="34" charset="0"/>
              </a:rPr>
              <a:t>Moisturizing</a:t>
            </a:r>
            <a:r>
              <a:rPr lang="de-CH" altLang="en-US" sz="1200" b="1" dirty="0">
                <a:solidFill>
                  <a:srgbClr val="000000"/>
                </a:solidFill>
                <a:latin typeface="Fira Sans" panose="020B0503050000020004" pitchFamily="34" charset="0"/>
                <a:ea typeface="Fira Sans" panose="020B0503050000020004" pitchFamily="34" charset="0"/>
              </a:rPr>
              <a:t> Body Lotion </a:t>
            </a:r>
            <a:r>
              <a:rPr lang="de-CH" altLang="en-US" sz="1200" b="1" dirty="0" err="1">
                <a:solidFill>
                  <a:srgbClr val="000000"/>
                </a:solidFill>
                <a:latin typeface="Fira Sans" panose="020B0503050000020004" pitchFamily="34" charset="0"/>
                <a:ea typeface="Fira Sans" panose="020B0503050000020004" pitchFamily="34" charset="0"/>
              </a:rPr>
              <a:t>with</a:t>
            </a:r>
            <a:r>
              <a:rPr lang="de-CH" altLang="en-US" sz="1200" b="1" dirty="0">
                <a:solidFill>
                  <a:srgbClr val="000000"/>
                </a:solidFill>
                <a:latin typeface="Fira Sans" panose="020B0503050000020004" pitchFamily="34" charset="0"/>
                <a:ea typeface="Fira Sans" panose="020B0503050000020004" pitchFamily="34" charset="0"/>
              </a:rPr>
              <a:t> ALL-Q</a:t>
            </a:r>
            <a:r>
              <a:rPr lang="en-US" altLang="en-US" sz="1200" b="1" baseline="30000" dirty="0">
                <a:solidFill>
                  <a:srgbClr val="000000"/>
                </a:solidFill>
                <a:latin typeface="Fira Sans" panose="020B0503050000020004" pitchFamily="34" charset="0"/>
                <a:ea typeface="Fira Sans" panose="020B0503050000020004" pitchFamily="34" charset="0"/>
                <a:cs typeface="Arial" panose="020B0604020202020204" pitchFamily="34" charset="0"/>
              </a:rPr>
              <a:t>®</a:t>
            </a:r>
            <a:r>
              <a:rPr lang="de-CH" altLang="en-US" sz="1200" b="1" dirty="0">
                <a:solidFill>
                  <a:srgbClr val="000000"/>
                </a:solidFill>
                <a:latin typeface="Fira Sans" panose="020B0503050000020004" pitchFamily="34" charset="0"/>
                <a:ea typeface="Fira Sans" panose="020B0503050000020004" pitchFamily="34" charset="0"/>
              </a:rPr>
              <a:t> plus (100162-012/001)</a:t>
            </a:r>
          </a:p>
        </p:txBody>
      </p:sp>
      <p:graphicFrame>
        <p:nvGraphicFramePr>
          <p:cNvPr id="14" name="Group 660">
            <a:extLst>
              <a:ext uri="{FF2B5EF4-FFF2-40B4-BE49-F238E27FC236}">
                <a16:creationId xmlns:a16="http://schemas.microsoft.com/office/drawing/2014/main" id="{DA5782C8-267E-4B68-9DE7-B2D659D94D2B}"/>
              </a:ext>
            </a:extLst>
          </p:cNvPr>
          <p:cNvGraphicFramePr>
            <a:graphicFrameLocks/>
          </p:cNvGraphicFramePr>
          <p:nvPr>
            <p:extLst>
              <p:ext uri="{D42A27DB-BD31-4B8C-83A1-F6EECF244321}">
                <p14:modId xmlns:p14="http://schemas.microsoft.com/office/powerpoint/2010/main" val="3069373852"/>
              </p:ext>
            </p:extLst>
          </p:nvPr>
        </p:nvGraphicFramePr>
        <p:xfrm>
          <a:off x="379899" y="1807254"/>
          <a:ext cx="5042707" cy="4039088"/>
        </p:xfrm>
        <a:graphic>
          <a:graphicData uri="http://schemas.openxmlformats.org/drawingml/2006/table">
            <a:tbl>
              <a:tblPr>
                <a:solidFill>
                  <a:srgbClr val="FFFFFF"/>
                </a:solidFill>
              </a:tblPr>
              <a:tblGrid>
                <a:gridCol w="1942524">
                  <a:extLst>
                    <a:ext uri="{9D8B030D-6E8A-4147-A177-3AD203B41FA5}">
                      <a16:colId xmlns:a16="http://schemas.microsoft.com/office/drawing/2014/main" val="20000"/>
                    </a:ext>
                  </a:extLst>
                </a:gridCol>
                <a:gridCol w="2571583">
                  <a:extLst>
                    <a:ext uri="{9D8B030D-6E8A-4147-A177-3AD203B41FA5}">
                      <a16:colId xmlns:a16="http://schemas.microsoft.com/office/drawing/2014/main" val="20001"/>
                    </a:ext>
                  </a:extLst>
                </a:gridCol>
                <a:gridCol w="528600">
                  <a:extLst>
                    <a:ext uri="{9D8B030D-6E8A-4147-A177-3AD203B41FA5}">
                      <a16:colId xmlns:a16="http://schemas.microsoft.com/office/drawing/2014/main" val="20002"/>
                    </a:ext>
                  </a:extLst>
                </a:gridCol>
              </a:tblGrid>
              <a:tr h="259334">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100" b="1" i="0" u="none" strike="noStrike"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Ingredients</a:t>
                      </a:r>
                      <a:endParaRPr kumimoji="0" lang="de-DE" altLang="en-US" sz="1100" b="1" i="0" u="none" strike="noStrike" cap="none" normalizeH="0" baseline="0" dirty="0">
                        <a:ln>
                          <a:noFill/>
                        </a:ln>
                        <a:solidFill>
                          <a:schemeClr val="tx1"/>
                        </a:solidFill>
                        <a:effectLst/>
                        <a:latin typeface="Fira Sans" panose="020B0503050000020004" pitchFamily="34" charset="0"/>
                        <a:ea typeface="Fira Sans" panose="020B0503050000020004" pitchFamily="34" charset="0"/>
                      </a:endParaRPr>
                    </a:p>
                  </a:txBody>
                  <a:tcPr marT="45729" marB="45729" horzOverflow="overflow">
                    <a:lnL cap="flat">
                      <a:noFill/>
                    </a:lnL>
                    <a:lnR>
                      <a:noFill/>
                    </a:lnR>
                    <a:lnT cap="flat">
                      <a:noFill/>
                    </a:lnT>
                    <a:lnB>
                      <a:noFill/>
                    </a:lnB>
                    <a:lnTlToBr>
                      <a:noFill/>
                    </a:lnTlToBr>
                    <a:lnBlToTr>
                      <a:noFill/>
                    </a:lnBlToTr>
                    <a:solidFill>
                      <a:srgbClr val="C0C0C0"/>
                    </a:solid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100" b="1"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INCI </a:t>
                      </a:r>
                      <a:r>
                        <a:rPr kumimoji="0" lang="de-DE" altLang="en-US" sz="1100" b="1"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Nomenclature</a:t>
                      </a:r>
                      <a:endParaRPr kumimoji="0" lang="de-DE" altLang="en-US" sz="1100" b="1"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horzOverflow="overflow">
                    <a:lnL>
                      <a:noFill/>
                    </a:lnL>
                    <a:lnR>
                      <a:noFill/>
                    </a:lnR>
                    <a:lnT cap="flat">
                      <a:noFill/>
                    </a:lnT>
                    <a:lnB>
                      <a:noFill/>
                    </a:lnB>
                    <a:lnTlToBr>
                      <a:noFill/>
                    </a:lnTlToBr>
                    <a:lnBlToTr>
                      <a:noFill/>
                    </a:lnBlToTr>
                    <a:solidFill>
                      <a:srgbClr val="C0C0C0"/>
                    </a:solid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100" b="1"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t>
                      </a:r>
                    </a:p>
                  </a:txBody>
                  <a:tcPr marT="45729" marB="45729" horzOverflow="overflow">
                    <a:lnL>
                      <a:noFill/>
                    </a:lnL>
                    <a:lnR cap="flat">
                      <a:noFill/>
                    </a:lnR>
                    <a:lnT cap="flat">
                      <a:noFill/>
                    </a:lnT>
                    <a:lnB>
                      <a:noFill/>
                    </a:lnB>
                    <a:lnTlToBr>
                      <a:noFill/>
                    </a:lnTlToBr>
                    <a:lnBlToTr>
                      <a:noFill/>
                    </a:lnBlToTr>
                    <a:solidFill>
                      <a:srgbClr val="C0C0C0"/>
                    </a:solidFill>
                  </a:tcPr>
                </a:tc>
                <a:extLst>
                  <a:ext uri="{0D108BD9-81ED-4DB2-BD59-A6C34878D82A}">
                    <a16:rowId xmlns:a16="http://schemas.microsoft.com/office/drawing/2014/main" val="10000"/>
                  </a:ext>
                </a:extLst>
              </a:tr>
              <a:tr h="213400">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Arlatone</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2121</a:t>
                      </a: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Sorbitan</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Stearate</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&amp;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Sucrose</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Cocoate</a:t>
                      </a:r>
                      <a:endPar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2.5</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213400">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Lipocire</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Na 10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Pastilles</a:t>
                      </a:r>
                      <a:endPar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t" latinLnBrk="0" hangingPunct="0">
                        <a:lnSpc>
                          <a:spcPct val="100000"/>
                        </a:lnSpc>
                        <a:spcBef>
                          <a:spcPct val="0"/>
                        </a:spcBef>
                        <a:spcAft>
                          <a:spcPct val="0"/>
                        </a:spcAft>
                        <a:buClrTx/>
                        <a:buSzTx/>
                        <a:buFontTx/>
                        <a:buNone/>
                        <a:tabLst/>
                      </a:pPr>
                      <a:r>
                        <a:rPr kumimoji="0" lang="de-DE" altLang="en-US" sz="1000" b="0" i="0" u="none" strike="noStrike"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Hydrogenated</a:t>
                      </a:r>
                      <a:r>
                        <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Coco-</a:t>
                      </a:r>
                      <a:r>
                        <a:rPr kumimoji="0" lang="de-DE" altLang="en-US" sz="1000" b="0" i="0" u="none" strike="noStrike"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Glycerides</a:t>
                      </a:r>
                      <a:endPar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endParaRP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2.5</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242059">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Tegin</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M</a:t>
                      </a: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Glyceryl</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Stearate</a:t>
                      </a:r>
                      <a:endPar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0.8</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0">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Myritol</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318</a:t>
                      </a: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Caprylic</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Capric</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Triglyceride</a:t>
                      </a:r>
                      <a:endPar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12.5</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242383">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Phenonip</a:t>
                      </a:r>
                      <a:endPar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horzOverflow="overflow">
                    <a:lnL cap="flat">
                      <a:noFill/>
                    </a:lnL>
                    <a:lnR>
                      <a:noFill/>
                    </a:lnR>
                    <a:lnT>
                      <a:noFill/>
                    </a:lnT>
                    <a:lnB>
                      <a:noFill/>
                    </a:lnB>
                    <a:lnTlToBr>
                      <a:noFill/>
                    </a:lnTlToBr>
                    <a:lnBlToTr>
                      <a:noFill/>
                    </a:lnBlToTr>
                    <a:noFill/>
                  </a:tcPr>
                </a:tc>
                <a:tc>
                  <a:txBody>
                    <a:bodyPr/>
                    <a:lstStyle>
                      <a:lvl1pPr>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Phenoxyethanol</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&amp;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Methylparaben</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&amp;</a:t>
                      </a:r>
                    </a:p>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Ethylparaben</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&amp;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Butylparaben</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&amp;</a:t>
                      </a:r>
                    </a:p>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Propylparaben</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&amp;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Isobutylparaben</a:t>
                      </a:r>
                      <a:endPar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t" latinLnBrk="0" hangingPunct="0">
                        <a:lnSpc>
                          <a:spcPct val="100000"/>
                        </a:lnSpc>
                        <a:spcBef>
                          <a:spcPct val="0"/>
                        </a:spcBef>
                        <a:spcAft>
                          <a:spcPct val="0"/>
                        </a:spcAft>
                        <a:buClrTx/>
                        <a:buSzTx/>
                        <a:buFontTx/>
                        <a:buNone/>
                        <a:tabLst/>
                      </a:pPr>
                      <a:r>
                        <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1</a:t>
                      </a:r>
                      <a:endPar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endParaRP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235701">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1"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D-</a:t>
                      </a:r>
                      <a:r>
                        <a:rPr kumimoji="0" lang="de-DE" altLang="en-US" sz="1000" b="1"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Panthenol</a:t>
                      </a:r>
                      <a:r>
                        <a:rPr kumimoji="0" lang="de-DE" altLang="en-US" sz="1000" b="1"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75 L</a:t>
                      </a: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Panthenol</a:t>
                      </a:r>
                      <a:endPar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0.5</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179260">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Keltrol</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CG T</a:t>
                      </a: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Xanthan</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Gum</a:t>
                      </a:r>
                      <a:endPar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0.7</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213400">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Carbopol</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a:t>
                      </a: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Ultrez</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21</a:t>
                      </a: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en-GB"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Acrylates/C10-30 Alkyl Acrylate</a:t>
                      </a:r>
                    </a:p>
                    <a:p>
                      <a:pPr marL="288925" marR="0" lvl="0" indent="-288925" algn="l" defTabSz="914400" rtl="0" eaLnBrk="0" fontAlgn="b" latinLnBrk="0" hangingPunct="0">
                        <a:lnSpc>
                          <a:spcPct val="100000"/>
                        </a:lnSpc>
                        <a:spcBef>
                          <a:spcPct val="0"/>
                        </a:spcBef>
                        <a:spcAft>
                          <a:spcPct val="0"/>
                        </a:spcAft>
                        <a:buClrTx/>
                        <a:buSzTx/>
                        <a:buFontTx/>
                        <a:buNone/>
                        <a:tabLst/>
                      </a:pPr>
                      <a:r>
                        <a:rPr kumimoji="0" lang="en-GB"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Crosspolymer</a:t>
                      </a:r>
                      <a:endParaRPr kumimoji="0" lang="en-GB"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endParaRP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en-GB"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0.15</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8"/>
                  </a:ext>
                </a:extLst>
              </a:tr>
              <a:tr h="213400">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Glycerin</a:t>
                      </a: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Glycerin</a:t>
                      </a: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4</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9"/>
                  </a:ext>
                </a:extLst>
              </a:tr>
              <a:tr h="202651">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Water</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dem.</a:t>
                      </a: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Aqua</a:t>
                      </a: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72.55</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10"/>
                  </a:ext>
                </a:extLst>
              </a:tr>
              <a:tr h="160812">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Disodium</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EDTA</a:t>
                      </a:r>
                    </a:p>
                  </a:txBody>
                  <a:tcPr marT="45729" marB="45729" horzOverflow="overflow">
                    <a:lnL cap="flat">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Disodium</a:t>
                      </a: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EDTA</a:t>
                      </a:r>
                    </a:p>
                  </a:txBody>
                  <a:tcPr marT="45729" marB="45729" anchor="b" horzOverflow="overflow">
                    <a:lnL>
                      <a:noFill/>
                    </a:lnL>
                    <a:lnR>
                      <a:noFill/>
                    </a:lnR>
                    <a:lnT>
                      <a:noFill/>
                    </a:lnT>
                    <a:lnB>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0.1</a:t>
                      </a:r>
                    </a:p>
                  </a:txBody>
                  <a:tcPr marT="45729" marB="45729"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11"/>
                  </a:ext>
                </a:extLst>
              </a:tr>
              <a:tr h="391183">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1" i="0" u="none" strike="noStrike" kern="1200" cap="none" normalizeH="0" baseline="0" dirty="0">
                          <a:ln>
                            <a:noFill/>
                          </a:ln>
                          <a:solidFill>
                            <a:schemeClr val="bg1"/>
                          </a:solidFill>
                          <a:effectLst/>
                          <a:latin typeface="Fira Sans" panose="020B0503050000020004" pitchFamily="34" charset="0"/>
                          <a:ea typeface="Fira Sans" panose="020B0503050000020004" pitchFamily="34" charset="0"/>
                          <a:cs typeface="Arial" pitchFamily="34" charset="0"/>
                        </a:rPr>
                        <a:t>ALL-Q</a:t>
                      </a:r>
                      <a:r>
                        <a:rPr kumimoji="0" lang="en-US" altLang="en-US" sz="1000" b="1" i="0" u="none" strike="noStrike" kern="1200" cap="none" normalizeH="0" baseline="0" dirty="0">
                          <a:ln>
                            <a:noFill/>
                          </a:ln>
                          <a:solidFill>
                            <a:schemeClr val="bg1"/>
                          </a:solidFill>
                          <a:effectLst/>
                          <a:latin typeface="Fira Sans" panose="020B0503050000020004" pitchFamily="34" charset="0"/>
                          <a:ea typeface="Fira Sans" panose="020B0503050000020004" pitchFamily="34" charset="0"/>
                          <a:cs typeface="Arial" pitchFamily="34" charset="0"/>
                        </a:rPr>
                        <a:t>®</a:t>
                      </a:r>
                      <a:r>
                        <a:rPr kumimoji="0" lang="de-DE" altLang="en-US" sz="1000" b="1" i="0" u="none" strike="noStrike" kern="1200" cap="none" normalizeH="0" baseline="0" dirty="0">
                          <a:ln>
                            <a:noFill/>
                          </a:ln>
                          <a:solidFill>
                            <a:schemeClr val="bg1"/>
                          </a:solidFill>
                          <a:effectLst/>
                          <a:latin typeface="Fira Sans" panose="020B0503050000020004" pitchFamily="34" charset="0"/>
                          <a:ea typeface="Fira Sans" panose="020B0503050000020004" pitchFamily="34" charset="0"/>
                          <a:cs typeface="Arial" pitchFamily="34" charset="0"/>
                        </a:rPr>
                        <a:t> plus</a:t>
                      </a:r>
                    </a:p>
                  </a:txBody>
                  <a:tcPr marT="45729" marB="45729" horzOverflow="overflow">
                    <a:lnL cap="flat">
                      <a:noFill/>
                    </a:lnL>
                    <a:lnR>
                      <a:noFill/>
                    </a:lnR>
                    <a:lnT>
                      <a:noFill/>
                    </a:lnT>
                    <a:lnB>
                      <a:noFill/>
                    </a:lnB>
                    <a:lnTlToBr>
                      <a:noFill/>
                    </a:lnTlToBr>
                    <a:lnBlToTr>
                      <a:noFill/>
                    </a:lnBlToTr>
                    <a:solidFill>
                      <a:srgbClr val="0170B7"/>
                    </a:solidFill>
                  </a:tcPr>
                </a:tc>
                <a:tc>
                  <a:txBody>
                    <a:bodyPr/>
                    <a:lstStyle>
                      <a:lvl1pPr>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err="1">
                          <a:ln>
                            <a:noFill/>
                          </a:ln>
                          <a:solidFill>
                            <a:schemeClr val="bg1"/>
                          </a:solidFill>
                          <a:effectLst/>
                          <a:latin typeface="Fira Sans" panose="020B0503050000020004" pitchFamily="34" charset="0"/>
                          <a:ea typeface="Fira Sans" panose="020B0503050000020004" pitchFamily="34" charset="0"/>
                          <a:cs typeface="Arial" pitchFamily="34" charset="0"/>
                        </a:rPr>
                        <a:t>Ubiquinone</a:t>
                      </a:r>
                      <a:r>
                        <a:rPr kumimoji="0" lang="de-DE" altLang="en-US" sz="1000" b="0" i="0" u="none" strike="noStrike" kern="1200" cap="none" normalizeH="0" baseline="0" dirty="0">
                          <a:ln>
                            <a:noFill/>
                          </a:ln>
                          <a:solidFill>
                            <a:schemeClr val="bg1"/>
                          </a:solidFill>
                          <a:effectLst/>
                          <a:latin typeface="Fira Sans" panose="020B0503050000020004" pitchFamily="34" charset="0"/>
                          <a:ea typeface="Fira Sans" panose="020B0503050000020004" pitchFamily="34" charset="0"/>
                          <a:cs typeface="Arial" pitchFamily="34" charset="0"/>
                        </a:rPr>
                        <a:t> &amp; </a:t>
                      </a:r>
                      <a:r>
                        <a:rPr kumimoji="0" lang="de-DE" altLang="en-US" sz="1000" b="0" i="0" u="none" strike="noStrike" kern="1200" cap="none" normalizeH="0" baseline="0" dirty="0" err="1">
                          <a:ln>
                            <a:noFill/>
                          </a:ln>
                          <a:solidFill>
                            <a:schemeClr val="bg1"/>
                          </a:solidFill>
                          <a:effectLst/>
                          <a:latin typeface="Fira Sans" panose="020B0503050000020004" pitchFamily="34" charset="0"/>
                          <a:ea typeface="Fira Sans" panose="020B0503050000020004" pitchFamily="34" charset="0"/>
                          <a:cs typeface="Arial" pitchFamily="34" charset="0"/>
                        </a:rPr>
                        <a:t>Tocopheryl</a:t>
                      </a:r>
                      <a:r>
                        <a:rPr kumimoji="0" lang="de-DE" altLang="en-US" sz="1000" b="0" i="0" u="none" strike="noStrike" kern="1200" cap="none" normalizeH="0" baseline="0" dirty="0">
                          <a:ln>
                            <a:noFill/>
                          </a:ln>
                          <a:solidFill>
                            <a:schemeClr val="bg1"/>
                          </a:solidFill>
                          <a:effectLst/>
                          <a:latin typeface="Fira Sans" panose="020B0503050000020004" pitchFamily="34" charset="0"/>
                          <a:ea typeface="Fira Sans" panose="020B0503050000020004" pitchFamily="34" charset="0"/>
                          <a:cs typeface="Arial" pitchFamily="34" charset="0"/>
                        </a:rPr>
                        <a:t> Acetate &amp; C12</a:t>
                      </a:r>
                    </a:p>
                    <a:p>
                      <a:pPr marL="288925" marR="0" lvl="0" indent="-288925" algn="l"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bg1"/>
                          </a:solidFill>
                          <a:effectLst/>
                          <a:latin typeface="Fira Sans" panose="020B0503050000020004" pitchFamily="34" charset="0"/>
                          <a:ea typeface="Fira Sans" panose="020B0503050000020004" pitchFamily="34" charset="0"/>
                          <a:cs typeface="Arial" pitchFamily="34" charset="0"/>
                        </a:rPr>
                        <a:t>15 Alkyl </a:t>
                      </a:r>
                      <a:r>
                        <a:rPr kumimoji="0" lang="de-DE" altLang="en-US" sz="1000" b="0" i="0" u="none" strike="noStrike" kern="1200" cap="none" normalizeH="0" baseline="0" dirty="0" err="1">
                          <a:ln>
                            <a:noFill/>
                          </a:ln>
                          <a:solidFill>
                            <a:schemeClr val="bg1"/>
                          </a:solidFill>
                          <a:effectLst/>
                          <a:latin typeface="Fira Sans" panose="020B0503050000020004" pitchFamily="34" charset="0"/>
                          <a:ea typeface="Fira Sans" panose="020B0503050000020004" pitchFamily="34" charset="0"/>
                          <a:cs typeface="Arial" pitchFamily="34" charset="0"/>
                        </a:rPr>
                        <a:t>Benzoate</a:t>
                      </a:r>
                      <a:r>
                        <a:rPr kumimoji="0" lang="de-DE" altLang="en-US" sz="1000" b="0" i="0" u="none" strike="noStrike" kern="1200" cap="none" normalizeH="0" baseline="0" dirty="0">
                          <a:ln>
                            <a:noFill/>
                          </a:ln>
                          <a:solidFill>
                            <a:schemeClr val="bg1"/>
                          </a:solidFill>
                          <a:effectLst/>
                          <a:latin typeface="Fira Sans" panose="020B0503050000020004" pitchFamily="34" charset="0"/>
                          <a:ea typeface="Fira Sans" panose="020B0503050000020004" pitchFamily="34" charset="0"/>
                          <a:cs typeface="Arial" pitchFamily="34" charset="0"/>
                        </a:rPr>
                        <a:t> </a:t>
                      </a:r>
                    </a:p>
                  </a:txBody>
                  <a:tcPr marT="45729" marB="45729" anchor="b" horzOverflow="overflow">
                    <a:lnL>
                      <a:noFill/>
                    </a:lnL>
                    <a:lnR>
                      <a:noFill/>
                    </a:lnR>
                    <a:lnT>
                      <a:noFill/>
                    </a:lnT>
                    <a:lnB>
                      <a:noFill/>
                    </a:lnB>
                    <a:lnTlToBr>
                      <a:noFill/>
                    </a:lnTlToBr>
                    <a:lnBlToTr>
                      <a:noFill/>
                    </a:lnBlToTr>
                    <a:solidFill>
                      <a:srgbClr val="0170B7"/>
                    </a:solid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b" latinLnBrk="0" hangingPunct="0">
                        <a:lnSpc>
                          <a:spcPct val="100000"/>
                        </a:lnSpc>
                        <a:spcBef>
                          <a:spcPct val="0"/>
                        </a:spcBef>
                        <a:spcAft>
                          <a:spcPct val="0"/>
                        </a:spcAft>
                        <a:buClrTx/>
                        <a:buSzTx/>
                        <a:buFontTx/>
                        <a:buNone/>
                        <a:tabLst/>
                      </a:pPr>
                      <a:r>
                        <a:rPr kumimoji="0" lang="de-DE" altLang="en-US" sz="1000" b="0" i="0" u="none" strike="noStrike" kern="1200" cap="none" normalizeH="0" baseline="0" dirty="0">
                          <a:ln>
                            <a:noFill/>
                          </a:ln>
                          <a:solidFill>
                            <a:schemeClr val="bg1"/>
                          </a:solidFill>
                          <a:effectLst/>
                          <a:latin typeface="Fira Sans" panose="020B0503050000020004" pitchFamily="34" charset="0"/>
                          <a:ea typeface="Fira Sans" panose="020B0503050000020004" pitchFamily="34" charset="0"/>
                          <a:cs typeface="Arial" pitchFamily="34" charset="0"/>
                        </a:rPr>
                        <a:t>2</a:t>
                      </a:r>
                    </a:p>
                  </a:txBody>
                  <a:tcPr marT="45729" marB="45729" anchor="b" horzOverflow="overflow">
                    <a:lnL>
                      <a:noFill/>
                    </a:lnL>
                    <a:lnR cap="flat">
                      <a:noFill/>
                    </a:lnR>
                    <a:lnT>
                      <a:noFill/>
                    </a:lnT>
                    <a:lnB>
                      <a:noFill/>
                    </a:lnB>
                    <a:lnTlToBr>
                      <a:noFill/>
                    </a:lnTlToBr>
                    <a:lnBlToTr>
                      <a:noFill/>
                    </a:lnBlToTr>
                    <a:solidFill>
                      <a:srgbClr val="0170B7"/>
                    </a:solidFill>
                  </a:tcPr>
                </a:tc>
                <a:extLst>
                  <a:ext uri="{0D108BD9-81ED-4DB2-BD59-A6C34878D82A}">
                    <a16:rowId xmlns:a16="http://schemas.microsoft.com/office/drawing/2014/main" val="10012"/>
                  </a:ext>
                </a:extLst>
              </a:tr>
              <a:tr h="213400">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t" latinLnBrk="0" hangingPunct="0">
                        <a:lnSpc>
                          <a:spcPct val="100000"/>
                        </a:lnSpc>
                        <a:spcBef>
                          <a:spcPct val="0"/>
                        </a:spcBef>
                        <a:spcAft>
                          <a:spcPct val="0"/>
                        </a:spcAft>
                        <a:buClrTx/>
                        <a:buSzTx/>
                        <a:buFontTx/>
                        <a:buNone/>
                        <a:tabLst/>
                      </a:pPr>
                      <a:r>
                        <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KOH 10% </a:t>
                      </a:r>
                      <a:r>
                        <a:rPr kumimoji="0" lang="de-DE" altLang="en-US" sz="1000" b="0" i="0" u="none" strike="noStrike"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solution</a:t>
                      </a:r>
                      <a:endPar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endParaRPr>
                    </a:p>
                  </a:txBody>
                  <a:tcPr marT="45729" marB="45729" horzOverflow="overflow">
                    <a:lnL cap="flat">
                      <a:noFill/>
                    </a:lnL>
                    <a:lnR>
                      <a:noFill/>
                    </a:lnR>
                    <a:lnT>
                      <a:noFill/>
                    </a:lnT>
                    <a:lnB cap="flat">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l" defTabSz="914400" rtl="0" eaLnBrk="0" fontAlgn="t" latinLnBrk="0" hangingPunct="0">
                        <a:lnSpc>
                          <a:spcPct val="100000"/>
                        </a:lnSpc>
                        <a:spcBef>
                          <a:spcPct val="0"/>
                        </a:spcBef>
                        <a:spcAft>
                          <a:spcPct val="0"/>
                        </a:spcAft>
                        <a:buClrTx/>
                        <a:buSzTx/>
                        <a:buFontTx/>
                        <a:buNone/>
                        <a:tabLst/>
                      </a:pPr>
                      <a:r>
                        <a:rPr kumimoji="0" lang="de-DE" altLang="en-US" sz="1000" b="0" i="0" u="none" strike="noStrike" cap="none" normalizeH="0" baseline="0" dirty="0" err="1">
                          <a:ln>
                            <a:noFill/>
                          </a:ln>
                          <a:solidFill>
                            <a:schemeClr val="tx1"/>
                          </a:solidFill>
                          <a:effectLst/>
                          <a:latin typeface="Fira Sans" panose="020B0503050000020004" pitchFamily="34" charset="0"/>
                          <a:ea typeface="Fira Sans" panose="020B0503050000020004" pitchFamily="34" charset="0"/>
                          <a:cs typeface="Arial" pitchFamily="34" charset="0"/>
                        </a:rPr>
                        <a:t>Potassium</a:t>
                      </a:r>
                      <a:r>
                        <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 Hydroxide</a:t>
                      </a:r>
                      <a:endPar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endParaRPr>
                    </a:p>
                  </a:txBody>
                  <a:tcPr marT="45729" marB="45729" anchor="b" horzOverflow="overflow">
                    <a:lnL>
                      <a:noFill/>
                    </a:lnL>
                    <a:lnR>
                      <a:noFill/>
                    </a:lnR>
                    <a:lnT>
                      <a:noFill/>
                    </a:lnT>
                    <a:lnB cap="flat">
                      <a:noFill/>
                    </a:lnB>
                    <a:lnTlToBr>
                      <a:noFill/>
                    </a:lnTlToBr>
                    <a:lnBlToTr>
                      <a:noFill/>
                    </a:lnBlToTr>
                    <a:noFill/>
                  </a:tcPr>
                </a:tc>
                <a:tc>
                  <a:txBody>
                    <a:bodyPr/>
                    <a:lstStyle>
                      <a:lvl1pPr marL="288925" indent="-288925">
                        <a:spcBef>
                          <a:spcPct val="20000"/>
                        </a:spcBef>
                        <a:buClr>
                          <a:schemeClr val="accent1"/>
                        </a:buClr>
                        <a:buSzPct val="100000"/>
                        <a:buFont typeface="Times" pitchFamily="18" charset="0"/>
                        <a:defRPr sz="2000">
                          <a:solidFill>
                            <a:schemeClr val="tx1"/>
                          </a:solidFill>
                          <a:latin typeface="Arial" pitchFamily="34" charset="0"/>
                        </a:defRPr>
                      </a:lvl1pPr>
                      <a:lvl2pPr marL="746125" indent="-285750">
                        <a:spcBef>
                          <a:spcPct val="20000"/>
                        </a:spcBef>
                        <a:buClr>
                          <a:schemeClr val="bg2"/>
                        </a:buClr>
                        <a:buFont typeface="Times" pitchFamily="18" charset="0"/>
                        <a:defRPr sz="1600">
                          <a:solidFill>
                            <a:schemeClr val="tx1"/>
                          </a:solidFill>
                          <a:latin typeface="Arial" pitchFamily="34" charset="0"/>
                        </a:defRPr>
                      </a:lvl2pPr>
                      <a:lvl3pPr marL="1143000" indent="-228600">
                        <a:spcBef>
                          <a:spcPct val="20000"/>
                        </a:spcBef>
                        <a:buClr>
                          <a:schemeClr val="bg2"/>
                        </a:buClr>
                        <a:defRPr sz="1600">
                          <a:solidFill>
                            <a:schemeClr val="tx1"/>
                          </a:solidFill>
                          <a:latin typeface="Arial" pitchFamily="34" charset="0"/>
                        </a:defRPr>
                      </a:lvl3pPr>
                      <a:lvl4pPr>
                        <a:spcBef>
                          <a:spcPct val="20000"/>
                        </a:spcBef>
                        <a:buClr>
                          <a:schemeClr val="bg2"/>
                        </a:buClr>
                        <a:buFont typeface="Times" pitchFamily="18" charset="0"/>
                        <a:defRPr sz="1600">
                          <a:solidFill>
                            <a:schemeClr val="tx1"/>
                          </a:solidFill>
                          <a:latin typeface="Arial" pitchFamily="34" charset="0"/>
                        </a:defRPr>
                      </a:lvl4pPr>
                      <a:lvl5pPr>
                        <a:spcBef>
                          <a:spcPct val="20000"/>
                        </a:spcBef>
                        <a:buClr>
                          <a:schemeClr val="bg2"/>
                        </a:buClr>
                        <a:buFont typeface="Times" pitchFamily="18" charset="0"/>
                        <a:defRPr sz="1600">
                          <a:solidFill>
                            <a:schemeClr val="tx1"/>
                          </a:solidFill>
                          <a:latin typeface="Arial" pitchFamily="34" charset="0"/>
                        </a:defRPr>
                      </a:lvl5pPr>
                      <a:lvl6pPr fontAlgn="base">
                        <a:spcBef>
                          <a:spcPct val="20000"/>
                        </a:spcBef>
                        <a:spcAft>
                          <a:spcPct val="0"/>
                        </a:spcAft>
                        <a:buClr>
                          <a:schemeClr val="bg2"/>
                        </a:buClr>
                        <a:buFont typeface="Times" pitchFamily="18" charset="0"/>
                        <a:defRPr sz="1600">
                          <a:solidFill>
                            <a:schemeClr val="tx1"/>
                          </a:solidFill>
                          <a:latin typeface="Arial" pitchFamily="34" charset="0"/>
                        </a:defRPr>
                      </a:lvl6pPr>
                      <a:lvl7pPr fontAlgn="base">
                        <a:spcBef>
                          <a:spcPct val="20000"/>
                        </a:spcBef>
                        <a:spcAft>
                          <a:spcPct val="0"/>
                        </a:spcAft>
                        <a:buClr>
                          <a:schemeClr val="bg2"/>
                        </a:buClr>
                        <a:buFont typeface="Times" pitchFamily="18" charset="0"/>
                        <a:defRPr sz="1600">
                          <a:solidFill>
                            <a:schemeClr val="tx1"/>
                          </a:solidFill>
                          <a:latin typeface="Arial" pitchFamily="34" charset="0"/>
                        </a:defRPr>
                      </a:lvl7pPr>
                      <a:lvl8pPr fontAlgn="base">
                        <a:spcBef>
                          <a:spcPct val="20000"/>
                        </a:spcBef>
                        <a:spcAft>
                          <a:spcPct val="0"/>
                        </a:spcAft>
                        <a:buClr>
                          <a:schemeClr val="bg2"/>
                        </a:buClr>
                        <a:buFont typeface="Times" pitchFamily="18" charset="0"/>
                        <a:defRPr sz="1600">
                          <a:solidFill>
                            <a:schemeClr val="tx1"/>
                          </a:solidFill>
                          <a:latin typeface="Arial" pitchFamily="34" charset="0"/>
                        </a:defRPr>
                      </a:lvl8pPr>
                      <a:lvl9pPr fontAlgn="base">
                        <a:spcBef>
                          <a:spcPct val="20000"/>
                        </a:spcBef>
                        <a:spcAft>
                          <a:spcPct val="0"/>
                        </a:spcAft>
                        <a:buClr>
                          <a:schemeClr val="bg2"/>
                        </a:buClr>
                        <a:buFont typeface="Times" pitchFamily="18" charset="0"/>
                        <a:defRPr sz="1600">
                          <a:solidFill>
                            <a:schemeClr val="tx1"/>
                          </a:solidFill>
                          <a:latin typeface="Arial" pitchFamily="34" charset="0"/>
                        </a:defRPr>
                      </a:lvl9pPr>
                    </a:lstStyle>
                    <a:p>
                      <a:pPr marL="288925" marR="0" lvl="0" indent="-288925" algn="ctr" defTabSz="914400" rtl="0" eaLnBrk="0" fontAlgn="t" latinLnBrk="0" hangingPunct="0">
                        <a:lnSpc>
                          <a:spcPct val="100000"/>
                        </a:lnSpc>
                        <a:spcBef>
                          <a:spcPct val="0"/>
                        </a:spcBef>
                        <a:spcAft>
                          <a:spcPct val="0"/>
                        </a:spcAft>
                        <a:buClrTx/>
                        <a:buSzTx/>
                        <a:buFontTx/>
                        <a:buNone/>
                        <a:tabLst/>
                      </a:pPr>
                      <a:r>
                        <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cs typeface="Arial" pitchFamily="34" charset="0"/>
                        </a:rPr>
                        <a:t>0.7</a:t>
                      </a:r>
                      <a:endParaRPr kumimoji="0" lang="de-DE" altLang="en-US" sz="1000" b="0" i="0" u="none" strike="noStrike" cap="none" normalizeH="0" baseline="0" dirty="0">
                        <a:ln>
                          <a:noFill/>
                        </a:ln>
                        <a:solidFill>
                          <a:schemeClr val="tx1"/>
                        </a:solidFill>
                        <a:effectLst/>
                        <a:latin typeface="Fira Sans" panose="020B0503050000020004" pitchFamily="34" charset="0"/>
                        <a:ea typeface="Fira Sans" panose="020B0503050000020004" pitchFamily="34" charset="0"/>
                      </a:endParaRPr>
                    </a:p>
                  </a:txBody>
                  <a:tcPr marT="45729" marB="45729"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13"/>
                  </a:ext>
                </a:extLst>
              </a:tr>
            </a:tbl>
          </a:graphicData>
        </a:graphic>
      </p:graphicFrame>
      <p:sp>
        <p:nvSpPr>
          <p:cNvPr id="15" name="Rectangle 661">
            <a:extLst>
              <a:ext uri="{FF2B5EF4-FFF2-40B4-BE49-F238E27FC236}">
                <a16:creationId xmlns:a16="http://schemas.microsoft.com/office/drawing/2014/main" id="{FFAE4036-F92C-496C-85F5-E6695CBCA85F}"/>
              </a:ext>
            </a:extLst>
          </p:cNvPr>
          <p:cNvSpPr>
            <a:spLocks noChangeArrowheads="1"/>
          </p:cNvSpPr>
          <p:nvPr/>
        </p:nvSpPr>
        <p:spPr bwMode="auto">
          <a:xfrm>
            <a:off x="379899" y="1500026"/>
            <a:ext cx="5042706" cy="434631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16" name="Text Box 646">
            <a:extLst>
              <a:ext uri="{FF2B5EF4-FFF2-40B4-BE49-F238E27FC236}">
                <a16:creationId xmlns:a16="http://schemas.microsoft.com/office/drawing/2014/main" id="{23F5EB1A-35F9-4667-9745-FBB68B561F0C}"/>
              </a:ext>
            </a:extLst>
          </p:cNvPr>
          <p:cNvSpPr txBox="1">
            <a:spLocks noChangeArrowheads="1"/>
          </p:cNvSpPr>
          <p:nvPr/>
        </p:nvSpPr>
        <p:spPr bwMode="auto">
          <a:xfrm>
            <a:off x="6096000" y="2525469"/>
            <a:ext cx="3851275" cy="178510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77800" indent="-177800">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marL="230400" indent="-230400">
              <a:lnSpc>
                <a:spcPct val="90000"/>
              </a:lnSpc>
              <a:spcBef>
                <a:spcPct val="50000"/>
              </a:spcBef>
              <a:buFont typeface="Arial" panose="020B0604020202020204" pitchFamily="34" charset="0"/>
              <a:buChar char="•"/>
            </a:pPr>
            <a:r>
              <a:rPr lang="de-CH" altLang="en-US" dirty="0">
                <a:solidFill>
                  <a:srgbClr val="7C807C"/>
                </a:solidFill>
                <a:latin typeface="Fira Sans" panose="020B0503050000020004" pitchFamily="34" charset="0"/>
                <a:ea typeface="Fira Sans" panose="020B0503050000020004" pitchFamily="34" charset="0"/>
              </a:rPr>
              <a:t>stable formulation: </a:t>
            </a:r>
            <a:r>
              <a:rPr lang="de-CH" altLang="en-US" dirty="0" err="1">
                <a:solidFill>
                  <a:srgbClr val="7C807C"/>
                </a:solidFill>
                <a:latin typeface="Fira Sans" panose="020B0503050000020004" pitchFamily="34" charset="0"/>
                <a:ea typeface="Fira Sans" panose="020B0503050000020004" pitchFamily="34" charset="0"/>
              </a:rPr>
              <a:t>viscosity,pH</a:t>
            </a:r>
            <a:endParaRPr lang="de-CH" altLang="en-US" dirty="0">
              <a:solidFill>
                <a:srgbClr val="7C807C"/>
              </a:solidFill>
              <a:latin typeface="Fira Sans" panose="020B0503050000020004" pitchFamily="34" charset="0"/>
              <a:ea typeface="Fira Sans" panose="020B0503050000020004" pitchFamily="34" charset="0"/>
            </a:endParaRPr>
          </a:p>
          <a:p>
            <a:pPr marL="230400" indent="-230400">
              <a:lnSpc>
                <a:spcPct val="90000"/>
              </a:lnSpc>
              <a:spcBef>
                <a:spcPct val="50000"/>
              </a:spcBef>
              <a:buFont typeface="Arial" panose="020B0604020202020204" pitchFamily="34" charset="0"/>
              <a:buChar char="•"/>
            </a:pPr>
            <a:r>
              <a:rPr lang="de-CH" altLang="en-US" dirty="0">
                <a:solidFill>
                  <a:srgbClr val="7C807C"/>
                </a:solidFill>
                <a:latin typeface="Fira Sans" panose="020B0503050000020004" pitchFamily="34" charset="0"/>
                <a:ea typeface="Fira Sans" panose="020B0503050000020004" pitchFamily="34" charset="0"/>
              </a:rPr>
              <a:t>smell, color: i.O</a:t>
            </a:r>
          </a:p>
          <a:p>
            <a:pPr marL="230400" indent="-230400">
              <a:lnSpc>
                <a:spcPct val="90000"/>
              </a:lnSpc>
              <a:spcBef>
                <a:spcPct val="50000"/>
              </a:spcBef>
              <a:buFont typeface="Arial" panose="020B0604020202020204" pitchFamily="34" charset="0"/>
              <a:buChar char="•"/>
            </a:pPr>
            <a:r>
              <a:rPr lang="de-CH" altLang="en-US" dirty="0">
                <a:solidFill>
                  <a:srgbClr val="7C807C"/>
                </a:solidFill>
                <a:latin typeface="Fira Sans" panose="020B0503050000020004" pitchFamily="34" charset="0"/>
                <a:ea typeface="Fira Sans" panose="020B0503050000020004" pitchFamily="34" charset="0"/>
              </a:rPr>
              <a:t>ALL-Q plus: compoment CoQ</a:t>
            </a:r>
            <a:r>
              <a:rPr lang="de-CH" altLang="en-US" baseline="-25000" dirty="0">
                <a:solidFill>
                  <a:srgbClr val="7C807C"/>
                </a:solidFill>
                <a:latin typeface="Fira Sans" panose="020B0503050000020004" pitchFamily="34" charset="0"/>
                <a:ea typeface="Fira Sans" panose="020B0503050000020004" pitchFamily="34" charset="0"/>
              </a:rPr>
              <a:t>10</a:t>
            </a:r>
            <a:r>
              <a:rPr lang="de-CH" altLang="en-US" dirty="0">
                <a:solidFill>
                  <a:srgbClr val="7C807C"/>
                </a:solidFill>
                <a:latin typeface="Fira Sans" panose="020B0503050000020004" pitchFamily="34" charset="0"/>
                <a:ea typeface="Fira Sans" panose="020B0503050000020004" pitchFamily="34" charset="0"/>
              </a:rPr>
              <a:t> </a:t>
            </a:r>
            <a:r>
              <a:rPr lang="de-CH" altLang="en-US" sz="1600" dirty="0">
                <a:solidFill>
                  <a:srgbClr val="7C807C"/>
                </a:solidFill>
                <a:latin typeface="Fira Sans" panose="020B0503050000020004" pitchFamily="34" charset="0"/>
                <a:ea typeface="Fira Sans" panose="020B0503050000020004" pitchFamily="34" charset="0"/>
              </a:rPr>
              <a:t>(0.15% nominal in emulsion)</a:t>
            </a:r>
          </a:p>
        </p:txBody>
      </p:sp>
      <p:graphicFrame>
        <p:nvGraphicFramePr>
          <p:cNvPr id="17" name="Object 648">
            <a:extLst>
              <a:ext uri="{FF2B5EF4-FFF2-40B4-BE49-F238E27FC236}">
                <a16:creationId xmlns:a16="http://schemas.microsoft.com/office/drawing/2014/main" id="{59530EE5-E690-4F89-B101-72F916B3861B}"/>
              </a:ext>
            </a:extLst>
          </p:cNvPr>
          <p:cNvGraphicFramePr>
            <a:graphicFrameLocks noChangeAspect="1"/>
          </p:cNvGraphicFramePr>
          <p:nvPr>
            <p:extLst>
              <p:ext uri="{D42A27DB-BD31-4B8C-83A1-F6EECF244321}">
                <p14:modId xmlns:p14="http://schemas.microsoft.com/office/powerpoint/2010/main" val="4239659157"/>
              </p:ext>
            </p:extLst>
          </p:nvPr>
        </p:nvGraphicFramePr>
        <p:xfrm>
          <a:off x="6916738" y="4395788"/>
          <a:ext cx="2757487" cy="1882775"/>
        </p:xfrm>
        <a:graphic>
          <a:graphicData uri="http://schemas.openxmlformats.org/presentationml/2006/ole">
            <mc:AlternateContent xmlns:mc="http://schemas.openxmlformats.org/markup-compatibility/2006">
              <mc:Choice xmlns:v="urn:schemas-microsoft-com:vml" Requires="v">
                <p:oleObj spid="_x0000_s5126" name="Chart" r:id="rId4" imgW="3536864" imgH="2387688" progId="Excel.Chart.8">
                  <p:embed/>
                </p:oleObj>
              </mc:Choice>
              <mc:Fallback>
                <p:oleObj name="Chart" r:id="rId4" imgW="3536864" imgH="2387688" progId="Excel.Chart.8">
                  <p:embed/>
                  <p:pic>
                    <p:nvPicPr>
                      <p:cNvPr id="17" name="Object 648">
                        <a:extLst>
                          <a:ext uri="{FF2B5EF4-FFF2-40B4-BE49-F238E27FC236}">
                            <a16:creationId xmlns:a16="http://schemas.microsoft.com/office/drawing/2014/main" id="{59530EE5-E690-4F89-B101-72F916B3861B}"/>
                          </a:ext>
                        </a:extLst>
                      </p:cNvPr>
                      <p:cNvPicPr>
                        <a:picLocks noChangeAspect="1" noChangeArrowheads="1"/>
                      </p:cNvPicPr>
                      <p:nvPr/>
                    </p:nvPicPr>
                    <p:blipFill>
                      <a:blip r:embed="rId5"/>
                      <a:srcRect/>
                      <a:stretch>
                        <a:fillRect/>
                      </a:stretch>
                    </p:blipFill>
                    <p:spPr bwMode="auto">
                      <a:xfrm>
                        <a:off x="6916738" y="4395788"/>
                        <a:ext cx="2757487" cy="18827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936511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fld id="{EC50C849-B97A-2B45-B78A-6D9C352F693C}" type="slidenum">
              <a:rPr lang="en-US" smtClean="0"/>
              <a:pPr/>
              <a:t>15</a:t>
            </a:fld>
            <a:endParaRPr lang="en-US" dirty="0"/>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0" y="468000"/>
            <a:ext cx="9696726" cy="546548"/>
          </a:xfrm>
        </p:spPr>
        <p:txBody>
          <a:bodyPr/>
          <a:lstStyle/>
          <a:p>
            <a:r>
              <a:rPr lang="en-US" dirty="0">
                <a:solidFill>
                  <a:srgbClr val="7C807E"/>
                </a:solidFill>
              </a:rPr>
              <a:t>Evaluating the color impact of ALL-Q® plus</a:t>
            </a:r>
            <a:endParaRPr lang="en-GB" dirty="0">
              <a:solidFill>
                <a:srgbClr val="7C807E"/>
              </a:solidFill>
            </a:endParaRPr>
          </a:p>
        </p:txBody>
      </p:sp>
      <p:pic>
        <p:nvPicPr>
          <p:cNvPr id="5" name="Picture 3" descr="Logo_ALL-Q_mitCoQ10">
            <a:extLst>
              <a:ext uri="{FF2B5EF4-FFF2-40B4-BE49-F238E27FC236}">
                <a16:creationId xmlns:a16="http://schemas.microsoft.com/office/drawing/2014/main" id="{C198CCC2-A97B-47EE-B55C-93EB997A1F6E}"/>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42400" y="241200"/>
            <a:ext cx="981892" cy="89645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EEAFA6B9-93AC-41D5-A853-DE6CC4ECF3A0}"/>
              </a:ext>
            </a:extLst>
          </p:cNvPr>
          <p:cNvGrpSpPr/>
          <p:nvPr/>
        </p:nvGrpSpPr>
        <p:grpSpPr>
          <a:xfrm>
            <a:off x="1911351" y="1235071"/>
            <a:ext cx="7285812" cy="4872553"/>
            <a:chOff x="539750" y="1411288"/>
            <a:chExt cx="7029450" cy="4610100"/>
          </a:xfrm>
        </p:grpSpPr>
        <p:pic>
          <p:nvPicPr>
            <p:cNvPr id="15" name="Picture 2">
              <a:extLst>
                <a:ext uri="{FF2B5EF4-FFF2-40B4-BE49-F238E27FC236}">
                  <a16:creationId xmlns:a16="http://schemas.microsoft.com/office/drawing/2014/main" id="{BA300BBA-83D5-4706-83A7-AEABF324F9A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87450" y="1411288"/>
              <a:ext cx="6381750" cy="46101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Line 4">
              <a:extLst>
                <a:ext uri="{FF2B5EF4-FFF2-40B4-BE49-F238E27FC236}">
                  <a16:creationId xmlns:a16="http://schemas.microsoft.com/office/drawing/2014/main" id="{B3641F33-D110-43ED-BF9A-71BD75FDD529}"/>
                </a:ext>
              </a:extLst>
            </p:cNvPr>
            <p:cNvSpPr>
              <a:spLocks noChangeShapeType="1"/>
            </p:cNvSpPr>
            <p:nvPr/>
          </p:nvSpPr>
          <p:spPr bwMode="auto">
            <a:xfrm>
              <a:off x="539750" y="4752975"/>
              <a:ext cx="647700" cy="0"/>
            </a:xfrm>
            <a:prstGeom prst="line">
              <a:avLst/>
            </a:prstGeom>
            <a:noFill/>
            <a:ln w="28575">
              <a:solidFill>
                <a:srgbClr val="0170B7"/>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7" name="Rectangle 6">
              <a:extLst>
                <a:ext uri="{FF2B5EF4-FFF2-40B4-BE49-F238E27FC236}">
                  <a16:creationId xmlns:a16="http://schemas.microsoft.com/office/drawing/2014/main" id="{2F355F8A-BD8B-4A2F-8309-4A1934F3D48D}"/>
                </a:ext>
              </a:extLst>
            </p:cNvPr>
            <p:cNvSpPr>
              <a:spLocks noChangeArrowheads="1"/>
            </p:cNvSpPr>
            <p:nvPr/>
          </p:nvSpPr>
          <p:spPr bwMode="auto">
            <a:xfrm>
              <a:off x="6116637" y="4644509"/>
              <a:ext cx="833439" cy="216932"/>
            </a:xfrm>
            <a:prstGeom prst="rect">
              <a:avLst/>
            </a:prstGeom>
            <a:solidFill>
              <a:srgbClr val="0170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endParaRPr lang="en-US" altLang="en-US"/>
            </a:p>
          </p:txBody>
        </p:sp>
        <p:sp>
          <p:nvSpPr>
            <p:cNvPr id="18" name="Text Box 8">
              <a:extLst>
                <a:ext uri="{FF2B5EF4-FFF2-40B4-BE49-F238E27FC236}">
                  <a16:creationId xmlns:a16="http://schemas.microsoft.com/office/drawing/2014/main" id="{41710F31-C018-489C-9D6B-B814CF2B7B1D}"/>
                </a:ext>
              </a:extLst>
            </p:cNvPr>
            <p:cNvSpPr txBox="1">
              <a:spLocks noChangeArrowheads="1"/>
            </p:cNvSpPr>
            <p:nvPr/>
          </p:nvSpPr>
          <p:spPr bwMode="auto">
            <a:xfrm>
              <a:off x="6063455" y="4615656"/>
              <a:ext cx="1223963" cy="2746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1200" b="1" dirty="0">
                  <a:solidFill>
                    <a:schemeClr val="bg1"/>
                  </a:solidFill>
                </a:rPr>
                <a:t>0.5 – 5.0%</a:t>
              </a:r>
            </a:p>
          </p:txBody>
        </p:sp>
      </p:grpSp>
    </p:spTree>
    <p:extLst>
      <p:ext uri="{BB962C8B-B14F-4D97-AF65-F5344CB8AC3E}">
        <p14:creationId xmlns:p14="http://schemas.microsoft.com/office/powerpoint/2010/main" val="3384650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559EB5-7C83-E44B-9C31-6DD11E4991FE}"/>
              </a:ext>
            </a:extLst>
          </p:cNvPr>
          <p:cNvSpPr>
            <a:spLocks noGrp="1"/>
          </p:cNvSpPr>
          <p:nvPr>
            <p:ph type="sldNum" sz="quarter" idx="10"/>
          </p:nvPr>
        </p:nvSpPr>
        <p:spPr/>
        <p:txBody>
          <a:bodyPr/>
          <a:lstStyle/>
          <a:p>
            <a:fld id="{EC50C849-B97A-2B45-B78A-6D9C352F693C}" type="slidenum">
              <a:rPr lang="en-US" smtClean="0"/>
              <a:pPr/>
              <a:t>16</a:t>
            </a:fld>
            <a:endParaRPr lang="en-US" dirty="0"/>
          </a:p>
        </p:txBody>
      </p:sp>
      <p:sp>
        <p:nvSpPr>
          <p:cNvPr id="7" name="Text Placeholder 6">
            <a:extLst>
              <a:ext uri="{FF2B5EF4-FFF2-40B4-BE49-F238E27FC236}">
                <a16:creationId xmlns:a16="http://schemas.microsoft.com/office/drawing/2014/main" id="{5962238C-095A-D142-AA30-7D1A0B7DDED3}"/>
              </a:ext>
            </a:extLst>
          </p:cNvPr>
          <p:cNvSpPr>
            <a:spLocks noGrp="1"/>
          </p:cNvSpPr>
          <p:nvPr>
            <p:ph type="body" sz="quarter" idx="16"/>
          </p:nvPr>
        </p:nvSpPr>
        <p:spPr>
          <a:xfrm>
            <a:off x="468000" y="406742"/>
            <a:ext cx="8410187" cy="956460"/>
          </a:xfrm>
        </p:spPr>
        <p:txBody>
          <a:bodyPr/>
          <a:lstStyle/>
          <a:p>
            <a:r>
              <a:rPr lang="en-GB" altLang="en-US" dirty="0"/>
              <a:t>Visual aspect indicates ALL-Q</a:t>
            </a:r>
            <a:r>
              <a:rPr lang="en-US" altLang="en-US" baseline="30000" dirty="0"/>
              <a:t>®</a:t>
            </a:r>
            <a:r>
              <a:rPr lang="en-GB" altLang="en-US" dirty="0"/>
              <a:t> plus concentration</a:t>
            </a:r>
            <a:endParaRPr lang="en-GB" dirty="0"/>
          </a:p>
        </p:txBody>
      </p:sp>
      <p:pic>
        <p:nvPicPr>
          <p:cNvPr id="5" name="Picture 3">
            <a:extLst>
              <a:ext uri="{FF2B5EF4-FFF2-40B4-BE49-F238E27FC236}">
                <a16:creationId xmlns:a16="http://schemas.microsoft.com/office/drawing/2014/main" id="{2EB5A0CC-10DA-4217-A4AE-B5E3C167418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63467" y="1917959"/>
            <a:ext cx="8280400" cy="2681287"/>
          </a:xfrm>
          <a:prstGeom prst="rect">
            <a:avLst/>
          </a:prstGeom>
          <a:ln>
            <a:noFill/>
          </a:ln>
          <a:effectLst>
            <a:softEdge rad="112500"/>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4">
            <a:extLst>
              <a:ext uri="{FF2B5EF4-FFF2-40B4-BE49-F238E27FC236}">
                <a16:creationId xmlns:a16="http://schemas.microsoft.com/office/drawing/2014/main" id="{F2DFE430-1F96-4C21-9121-A4B0A06400D0}"/>
              </a:ext>
            </a:extLst>
          </p:cNvPr>
          <p:cNvSpPr txBox="1">
            <a:spLocks noChangeArrowheads="1"/>
          </p:cNvSpPr>
          <p:nvPr/>
        </p:nvSpPr>
        <p:spPr bwMode="auto">
          <a:xfrm>
            <a:off x="1563467" y="4737469"/>
            <a:ext cx="2795882"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sz="2400" dirty="0">
                <a:solidFill>
                  <a:srgbClr val="5E6260"/>
                </a:solidFill>
                <a:latin typeface="Fira Sans" panose="020B0503050000020004" pitchFamily="34" charset="0"/>
                <a:ea typeface="Fira Sans" panose="020B0503050000020004" pitchFamily="34" charset="0"/>
              </a:rPr>
              <a:t>    </a:t>
            </a:r>
            <a:r>
              <a:rPr lang="de-CH" altLang="en-US" dirty="0">
                <a:solidFill>
                  <a:srgbClr val="5E6260"/>
                </a:solidFill>
                <a:latin typeface="Fira Sans" panose="020B0503050000020004" pitchFamily="34" charset="0"/>
                <a:ea typeface="Fira Sans" panose="020B0503050000020004" pitchFamily="34" charset="0"/>
              </a:rPr>
              <a:t>0.5%	            1.0%</a:t>
            </a:r>
          </a:p>
        </p:txBody>
      </p:sp>
      <p:sp>
        <p:nvSpPr>
          <p:cNvPr id="9" name="Text Box 6">
            <a:extLst>
              <a:ext uri="{FF2B5EF4-FFF2-40B4-BE49-F238E27FC236}">
                <a16:creationId xmlns:a16="http://schemas.microsoft.com/office/drawing/2014/main" id="{F1BF80CE-C781-48ED-A56B-29EECF06DA6F}"/>
              </a:ext>
            </a:extLst>
          </p:cNvPr>
          <p:cNvSpPr txBox="1">
            <a:spLocks noChangeArrowheads="1"/>
          </p:cNvSpPr>
          <p:nvPr/>
        </p:nvSpPr>
        <p:spPr bwMode="auto">
          <a:xfrm>
            <a:off x="4614309" y="4769863"/>
            <a:ext cx="790575"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dirty="0">
                <a:solidFill>
                  <a:srgbClr val="5E6260"/>
                </a:solidFill>
                <a:latin typeface="Fira Sans" panose="020B0503050000020004" pitchFamily="34" charset="0"/>
                <a:ea typeface="Fira Sans" panose="020B0503050000020004" pitchFamily="34" charset="0"/>
              </a:rPr>
              <a:t>2.0%</a:t>
            </a:r>
          </a:p>
        </p:txBody>
      </p:sp>
      <p:sp>
        <p:nvSpPr>
          <p:cNvPr id="10" name="Text Box 7">
            <a:extLst>
              <a:ext uri="{FF2B5EF4-FFF2-40B4-BE49-F238E27FC236}">
                <a16:creationId xmlns:a16="http://schemas.microsoft.com/office/drawing/2014/main" id="{93C399EF-23A9-4D82-BC52-6303F6721127}"/>
              </a:ext>
            </a:extLst>
          </p:cNvPr>
          <p:cNvSpPr txBox="1">
            <a:spLocks noChangeArrowheads="1"/>
          </p:cNvSpPr>
          <p:nvPr/>
        </p:nvSpPr>
        <p:spPr bwMode="auto">
          <a:xfrm>
            <a:off x="5996543" y="4776340"/>
            <a:ext cx="790575"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dirty="0">
                <a:solidFill>
                  <a:srgbClr val="5E6260"/>
                </a:solidFill>
                <a:latin typeface="Fira Sans" panose="020B0503050000020004" pitchFamily="34" charset="0"/>
                <a:ea typeface="Fira Sans" panose="020B0503050000020004" pitchFamily="34" charset="0"/>
              </a:rPr>
              <a:t>3.0%</a:t>
            </a:r>
          </a:p>
        </p:txBody>
      </p:sp>
      <p:sp>
        <p:nvSpPr>
          <p:cNvPr id="11" name="Text Box 8">
            <a:extLst>
              <a:ext uri="{FF2B5EF4-FFF2-40B4-BE49-F238E27FC236}">
                <a16:creationId xmlns:a16="http://schemas.microsoft.com/office/drawing/2014/main" id="{81C83022-DFF1-4383-B81B-5081CED8BA22}"/>
              </a:ext>
            </a:extLst>
          </p:cNvPr>
          <p:cNvSpPr txBox="1">
            <a:spLocks noChangeArrowheads="1"/>
          </p:cNvSpPr>
          <p:nvPr/>
        </p:nvSpPr>
        <p:spPr bwMode="auto">
          <a:xfrm>
            <a:off x="7437365" y="4776340"/>
            <a:ext cx="790575"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dirty="0">
                <a:solidFill>
                  <a:srgbClr val="5E6260"/>
                </a:solidFill>
                <a:latin typeface="Fira Sans" panose="020B0503050000020004" pitchFamily="34" charset="0"/>
                <a:ea typeface="Fira Sans" panose="020B0503050000020004" pitchFamily="34" charset="0"/>
              </a:rPr>
              <a:t>4.0%</a:t>
            </a:r>
          </a:p>
        </p:txBody>
      </p:sp>
      <p:sp>
        <p:nvSpPr>
          <p:cNvPr id="12" name="Text Box 9">
            <a:extLst>
              <a:ext uri="{FF2B5EF4-FFF2-40B4-BE49-F238E27FC236}">
                <a16:creationId xmlns:a16="http://schemas.microsoft.com/office/drawing/2014/main" id="{6F6262B8-4A37-41DF-B5AC-CAB74C6B401D}"/>
              </a:ext>
            </a:extLst>
          </p:cNvPr>
          <p:cNvSpPr txBox="1">
            <a:spLocks noChangeArrowheads="1"/>
          </p:cNvSpPr>
          <p:nvPr/>
        </p:nvSpPr>
        <p:spPr bwMode="auto">
          <a:xfrm>
            <a:off x="8878187" y="4776340"/>
            <a:ext cx="790575" cy="396875"/>
          </a:xfrm>
          <a:prstGeom prst="rect">
            <a:avLst/>
          </a:prstGeom>
          <a:noFill/>
          <a:ln>
            <a:noFill/>
          </a:ln>
        </p:spPr>
        <p:style>
          <a:lnRef idx="0">
            <a:scrgbClr r="0" g="0" b="0"/>
          </a:lnRef>
          <a:fillRef idx="0">
            <a:scrgbClr r="0" g="0" b="0"/>
          </a:fillRef>
          <a:effectRef idx="0">
            <a:scrgbClr r="0" g="0" b="0"/>
          </a:effectRef>
          <a:fontRef idx="minor">
            <a:schemeClr val="accent5"/>
          </a:fontRef>
        </p:style>
        <p:txBody>
          <a:bodyPr>
            <a:spAutoFit/>
          </a:bodyPr>
          <a:lstStyle>
            <a:lvl1pPr>
              <a:defRPr sz="2000">
                <a:solidFill>
                  <a:schemeClr val="tx1"/>
                </a:solidFill>
                <a:latin typeface="Arial" panose="020B0604020202020204" pitchFamily="34" charset="0"/>
              </a:defRPr>
            </a:lvl1pPr>
            <a:lvl2pPr marL="742950" indent="-285750">
              <a:defRPr sz="2000">
                <a:solidFill>
                  <a:schemeClr val="tx1"/>
                </a:solidFill>
                <a:latin typeface="Arial" panose="020B0604020202020204" pitchFamily="34" charset="0"/>
              </a:defRPr>
            </a:lvl2pPr>
            <a:lvl3pPr marL="1143000" indent="-228600">
              <a:defRPr sz="2000">
                <a:solidFill>
                  <a:schemeClr val="tx1"/>
                </a:solidFill>
                <a:latin typeface="Arial" panose="020B0604020202020204" pitchFamily="34" charset="0"/>
              </a:defRPr>
            </a:lvl3pPr>
            <a:lvl4pPr marL="1600200" indent="-228600">
              <a:defRPr sz="2000">
                <a:solidFill>
                  <a:schemeClr val="tx1"/>
                </a:solidFill>
                <a:latin typeface="Arial" panose="020B0604020202020204" pitchFamily="34" charset="0"/>
              </a:defRPr>
            </a:lvl4pPr>
            <a:lvl5pPr marL="2057400" indent="-22860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a:spcBef>
                <a:spcPct val="50000"/>
              </a:spcBef>
            </a:pPr>
            <a:r>
              <a:rPr lang="de-CH" altLang="en-US" dirty="0">
                <a:solidFill>
                  <a:srgbClr val="5E6260"/>
                </a:solidFill>
                <a:latin typeface="Fira Sans" panose="020B0503050000020004" pitchFamily="34" charset="0"/>
                <a:ea typeface="Fira Sans" panose="020B0503050000020004" pitchFamily="34" charset="0"/>
              </a:rPr>
              <a:t>5.0%</a:t>
            </a:r>
          </a:p>
        </p:txBody>
      </p:sp>
      <p:pic>
        <p:nvPicPr>
          <p:cNvPr id="13" name="Picture 3" descr="Logo_ALL-Q_mitCoQ10">
            <a:extLst>
              <a:ext uri="{FF2B5EF4-FFF2-40B4-BE49-F238E27FC236}">
                <a16:creationId xmlns:a16="http://schemas.microsoft.com/office/drawing/2014/main" id="{B101651E-D227-4594-AB83-32F2743F110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42400" y="241200"/>
            <a:ext cx="981892" cy="89645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1393C69F-A090-43F4-BE79-8A8460759B6A}"/>
              </a:ext>
            </a:extLst>
          </p:cNvPr>
          <p:cNvSpPr/>
          <p:nvPr/>
        </p:nvSpPr>
        <p:spPr>
          <a:xfrm>
            <a:off x="1884927" y="4747137"/>
            <a:ext cx="870541" cy="461665"/>
          </a:xfrm>
          <a:prstGeom prst="roundRect">
            <a:avLst/>
          </a:prstGeom>
          <a:solidFill>
            <a:srgbClr val="B0C1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latin typeface="Fira Sans" panose="020B0503050000020004" pitchFamily="34" charset="0"/>
                <a:ea typeface="Fira Sans" panose="020B0503050000020004" pitchFamily="34" charset="0"/>
              </a:rPr>
              <a:t>0.5%</a:t>
            </a:r>
          </a:p>
        </p:txBody>
      </p:sp>
      <p:sp>
        <p:nvSpPr>
          <p:cNvPr id="14" name="Rectangle: Rounded Corners 13">
            <a:extLst>
              <a:ext uri="{FF2B5EF4-FFF2-40B4-BE49-F238E27FC236}">
                <a16:creationId xmlns:a16="http://schemas.microsoft.com/office/drawing/2014/main" id="{A9E1C8C0-00C9-43A2-A0BE-0B22BC7F8E17}"/>
              </a:ext>
            </a:extLst>
          </p:cNvPr>
          <p:cNvSpPr/>
          <p:nvPr/>
        </p:nvSpPr>
        <p:spPr>
          <a:xfrm>
            <a:off x="3199447" y="4743944"/>
            <a:ext cx="871200" cy="461665"/>
          </a:xfrm>
          <a:prstGeom prst="roundRect">
            <a:avLst/>
          </a:prstGeom>
          <a:solidFill>
            <a:srgbClr val="B0C1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0000"/>
                </a:solidFill>
                <a:latin typeface="Fira Sans" panose="020B0503050000020004" pitchFamily="34" charset="0"/>
                <a:ea typeface="Fira Sans" panose="020B0503050000020004" pitchFamily="34" charset="0"/>
              </a:rPr>
              <a:t>1.0%</a:t>
            </a:r>
          </a:p>
        </p:txBody>
      </p:sp>
      <p:sp>
        <p:nvSpPr>
          <p:cNvPr id="15" name="Rectangle: Rounded Corners 14">
            <a:extLst>
              <a:ext uri="{FF2B5EF4-FFF2-40B4-BE49-F238E27FC236}">
                <a16:creationId xmlns:a16="http://schemas.microsoft.com/office/drawing/2014/main" id="{AC3231C7-DD5B-4990-9E6D-9A6E153FA954}"/>
              </a:ext>
            </a:extLst>
          </p:cNvPr>
          <p:cNvSpPr/>
          <p:nvPr/>
        </p:nvSpPr>
        <p:spPr>
          <a:xfrm>
            <a:off x="4534343" y="4755946"/>
            <a:ext cx="871200" cy="461665"/>
          </a:xfrm>
          <a:prstGeom prst="roundRect">
            <a:avLst/>
          </a:prstGeom>
          <a:solidFill>
            <a:srgbClr val="B0C1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solidFill>
                  <a:srgbClr val="000000"/>
                </a:solidFill>
                <a:latin typeface="Fira Sans" panose="020B0503050000020004" pitchFamily="34" charset="0"/>
                <a:ea typeface="Fira Sans" panose="020B0503050000020004" pitchFamily="34" charset="0"/>
              </a:rPr>
              <a:t>2.0%</a:t>
            </a:r>
          </a:p>
        </p:txBody>
      </p:sp>
      <p:sp>
        <p:nvSpPr>
          <p:cNvPr id="16" name="Rectangle: Rounded Corners 15">
            <a:extLst>
              <a:ext uri="{FF2B5EF4-FFF2-40B4-BE49-F238E27FC236}">
                <a16:creationId xmlns:a16="http://schemas.microsoft.com/office/drawing/2014/main" id="{C6277819-15E8-461D-B049-B979222A9492}"/>
              </a:ext>
            </a:extLst>
          </p:cNvPr>
          <p:cNvSpPr/>
          <p:nvPr/>
        </p:nvSpPr>
        <p:spPr>
          <a:xfrm>
            <a:off x="5965253" y="4768413"/>
            <a:ext cx="871200" cy="461665"/>
          </a:xfrm>
          <a:prstGeom prst="roundRect">
            <a:avLst/>
          </a:prstGeom>
          <a:solidFill>
            <a:srgbClr val="B0C1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solidFill>
                  <a:srgbClr val="000000"/>
                </a:solidFill>
                <a:latin typeface="Fira Sans" panose="020B0503050000020004" pitchFamily="34" charset="0"/>
                <a:ea typeface="Fira Sans" panose="020B0503050000020004" pitchFamily="34" charset="0"/>
              </a:rPr>
              <a:t>3.0%</a:t>
            </a:r>
          </a:p>
        </p:txBody>
      </p:sp>
      <p:sp>
        <p:nvSpPr>
          <p:cNvPr id="17" name="Rectangle: Rounded Corners 16">
            <a:extLst>
              <a:ext uri="{FF2B5EF4-FFF2-40B4-BE49-F238E27FC236}">
                <a16:creationId xmlns:a16="http://schemas.microsoft.com/office/drawing/2014/main" id="{6F42CD85-E888-42D9-9D35-26CFC07072A7}"/>
              </a:ext>
            </a:extLst>
          </p:cNvPr>
          <p:cNvSpPr/>
          <p:nvPr/>
        </p:nvSpPr>
        <p:spPr>
          <a:xfrm>
            <a:off x="7352978" y="4779235"/>
            <a:ext cx="871200" cy="461665"/>
          </a:xfrm>
          <a:prstGeom prst="roundRect">
            <a:avLst/>
          </a:prstGeom>
          <a:solidFill>
            <a:srgbClr val="B0C1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a:solidFill>
                  <a:srgbClr val="000000"/>
                </a:solidFill>
                <a:latin typeface="Fira Sans" panose="020B0503050000020004" pitchFamily="34" charset="0"/>
                <a:ea typeface="Fira Sans" panose="020B0503050000020004" pitchFamily="34" charset="0"/>
              </a:rPr>
              <a:t>4.0%</a:t>
            </a:r>
            <a:endParaRPr lang="en-GB" dirty="0">
              <a:solidFill>
                <a:srgbClr val="000000"/>
              </a:solidFill>
              <a:latin typeface="Fira Sans" panose="020B0503050000020004" pitchFamily="34" charset="0"/>
              <a:ea typeface="Fira Sans" panose="020B0503050000020004" pitchFamily="34" charset="0"/>
            </a:endParaRPr>
          </a:p>
        </p:txBody>
      </p:sp>
      <p:sp>
        <p:nvSpPr>
          <p:cNvPr id="18" name="Rectangle: Rounded Corners 17">
            <a:extLst>
              <a:ext uri="{FF2B5EF4-FFF2-40B4-BE49-F238E27FC236}">
                <a16:creationId xmlns:a16="http://schemas.microsoft.com/office/drawing/2014/main" id="{41203640-6BC9-4511-8AF1-BC68EF7B804C}"/>
              </a:ext>
            </a:extLst>
          </p:cNvPr>
          <p:cNvSpPr/>
          <p:nvPr/>
        </p:nvSpPr>
        <p:spPr>
          <a:xfrm>
            <a:off x="8740703" y="4781367"/>
            <a:ext cx="871200" cy="461665"/>
          </a:xfrm>
          <a:prstGeom prst="roundRect">
            <a:avLst/>
          </a:prstGeom>
          <a:solidFill>
            <a:srgbClr val="B0C1E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solidFill>
                  <a:srgbClr val="000000"/>
                </a:solidFill>
                <a:latin typeface="Fira Sans" panose="020B0503050000020004" pitchFamily="34" charset="0"/>
                <a:ea typeface="Fira Sans" panose="020B0503050000020004" pitchFamily="34" charset="0"/>
              </a:rPr>
              <a:t>5.0%</a:t>
            </a:r>
          </a:p>
        </p:txBody>
      </p:sp>
    </p:spTree>
    <p:extLst>
      <p:ext uri="{BB962C8B-B14F-4D97-AF65-F5344CB8AC3E}">
        <p14:creationId xmlns:p14="http://schemas.microsoft.com/office/powerpoint/2010/main" val="2447493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D27089-05AB-2B43-9FF4-8B7D4C18AF80}"/>
              </a:ext>
            </a:extLst>
          </p:cNvPr>
          <p:cNvSpPr>
            <a:spLocks noGrp="1"/>
          </p:cNvSpPr>
          <p:nvPr>
            <p:ph type="sldNum" sz="quarter" idx="10"/>
          </p:nvPr>
        </p:nvSpPr>
        <p:spPr>
          <a:xfrm>
            <a:off x="468000" y="6328147"/>
            <a:ext cx="451163" cy="123111"/>
          </a:xfrm>
        </p:spPr>
        <p:txBody>
          <a:bodyPr/>
          <a:lstStyle/>
          <a:p>
            <a:fld id="{EC50C849-B97A-2B45-B78A-6D9C352F693C}" type="slidenum">
              <a:rPr lang="en-US" smtClean="0"/>
              <a:pPr/>
              <a:t>17</a:t>
            </a:fld>
            <a:endParaRPr lang="en-US" dirty="0"/>
          </a:p>
        </p:txBody>
      </p:sp>
      <p:sp>
        <p:nvSpPr>
          <p:cNvPr id="3" name="Title 2">
            <a:extLst>
              <a:ext uri="{FF2B5EF4-FFF2-40B4-BE49-F238E27FC236}">
                <a16:creationId xmlns:a16="http://schemas.microsoft.com/office/drawing/2014/main" id="{E2CCF1BD-1A2D-0D43-892A-200B5C843EE5}"/>
              </a:ext>
            </a:extLst>
          </p:cNvPr>
          <p:cNvSpPr>
            <a:spLocks noGrp="1"/>
          </p:cNvSpPr>
          <p:nvPr>
            <p:ph type="title"/>
          </p:nvPr>
        </p:nvSpPr>
        <p:spPr>
          <a:xfrm>
            <a:off x="468000" y="468000"/>
            <a:ext cx="5805209" cy="443198"/>
          </a:xfrm>
        </p:spPr>
        <p:txBody>
          <a:bodyPr/>
          <a:lstStyle/>
          <a:p>
            <a:r>
              <a:rPr lang="en-GB" dirty="0"/>
              <a:t>APPLICATION CONCEPTS</a:t>
            </a:r>
          </a:p>
        </p:txBody>
      </p:sp>
      <p:sp>
        <p:nvSpPr>
          <p:cNvPr id="9" name="TextBox 8">
            <a:extLst>
              <a:ext uri="{FF2B5EF4-FFF2-40B4-BE49-F238E27FC236}">
                <a16:creationId xmlns:a16="http://schemas.microsoft.com/office/drawing/2014/main" id="{DF0A85C3-C996-4C22-85AD-F5E2C9F1364B}"/>
              </a:ext>
            </a:extLst>
          </p:cNvPr>
          <p:cNvSpPr txBox="1"/>
          <p:nvPr/>
        </p:nvSpPr>
        <p:spPr>
          <a:xfrm>
            <a:off x="468000" y="1293433"/>
            <a:ext cx="8129470" cy="4099584"/>
          </a:xfrm>
          <a:prstGeom prst="rect">
            <a:avLst/>
          </a:prstGeom>
          <a:noFill/>
        </p:spPr>
        <p:txBody>
          <a:bodyPr wrap="none" rtlCol="0">
            <a:spAutoFit/>
          </a:bodyPr>
          <a:lstStyle/>
          <a:p>
            <a:r>
              <a:rPr lang="en-US" altLang="en-US" sz="2400" b="1" dirty="0">
                <a:solidFill>
                  <a:schemeClr val="bg1"/>
                </a:solidFill>
                <a:latin typeface="Fira Sans" panose="020B0503050000020004" pitchFamily="34" charset="0"/>
                <a:ea typeface="Fira Sans" panose="020B0503050000020004" pitchFamily="34" charset="0"/>
              </a:rPr>
              <a:t>ALL-Q</a:t>
            </a:r>
            <a:r>
              <a:rPr lang="en-US" altLang="en-US" sz="2400" b="1" baseline="30000" dirty="0">
                <a:solidFill>
                  <a:schemeClr val="bg1"/>
                </a:solidFill>
                <a:latin typeface="Fira Sans" panose="020B0503050000020004" pitchFamily="34" charset="0"/>
                <a:ea typeface="Fira Sans" panose="020B0503050000020004" pitchFamily="34" charset="0"/>
                <a:cs typeface="Arial" panose="020B0604020202020204" pitchFamily="34" charset="0"/>
              </a:rPr>
              <a:t>®</a:t>
            </a:r>
            <a:r>
              <a:rPr lang="en-US" altLang="en-US" sz="2400" b="1" dirty="0">
                <a:solidFill>
                  <a:schemeClr val="bg1"/>
                </a:solidFill>
                <a:latin typeface="Fira Sans" panose="020B0503050000020004" pitchFamily="34" charset="0"/>
                <a:ea typeface="Fira Sans" panose="020B0503050000020004" pitchFamily="34" charset="0"/>
              </a:rPr>
              <a:t> plus</a:t>
            </a:r>
            <a:r>
              <a:rPr lang="en-GB" altLang="en-US" sz="2400" b="1" dirty="0">
                <a:solidFill>
                  <a:schemeClr val="bg1"/>
                </a:solidFill>
                <a:latin typeface="Fira Sans" panose="020B0503050000020004" pitchFamily="34" charset="0"/>
                <a:ea typeface="Fira Sans" panose="020B0503050000020004" pitchFamily="34" charset="0"/>
              </a:rPr>
              <a:t> is the ideal active ingredient for</a:t>
            </a:r>
          </a:p>
          <a:p>
            <a:pPr marL="230400" indent="-230400">
              <a:lnSpc>
                <a:spcPct val="90000"/>
              </a:lnSpc>
              <a:spcBef>
                <a:spcPts val="1200"/>
              </a:spcBef>
              <a:buClr>
                <a:schemeClr val="bg1"/>
              </a:buClr>
              <a:buFont typeface="Arial" panose="020B0604020202020204" pitchFamily="34" charset="0"/>
              <a:buChar char="•"/>
            </a:pPr>
            <a:r>
              <a:rPr lang="en-GB" altLang="en-US" sz="2000" dirty="0">
                <a:solidFill>
                  <a:schemeClr val="bg1"/>
                </a:solidFill>
                <a:latin typeface="Fira Sans" panose="020B0503050000020004" pitchFamily="34" charset="0"/>
                <a:ea typeface="Fira Sans" panose="020B0503050000020004" pitchFamily="34" charset="0"/>
              </a:rPr>
              <a:t>skin protection formulations (sun care, environmental stress, etc.).</a:t>
            </a:r>
          </a:p>
          <a:p>
            <a:pPr marL="230400" indent="-230400">
              <a:lnSpc>
                <a:spcPct val="90000"/>
              </a:lnSpc>
              <a:spcBef>
                <a:spcPts val="1200"/>
              </a:spcBef>
              <a:buClr>
                <a:schemeClr val="bg1"/>
              </a:buClr>
              <a:buFont typeface="Arial" panose="020B0604020202020204" pitchFamily="34" charset="0"/>
              <a:buChar char="•"/>
            </a:pPr>
            <a:r>
              <a:rPr lang="en-GB" altLang="en-US" sz="2000" dirty="0">
                <a:solidFill>
                  <a:schemeClr val="bg1"/>
                </a:solidFill>
                <a:latin typeface="Fira Sans" panose="020B0503050000020004" pitchFamily="34" charset="0"/>
                <a:ea typeface="Fira Sans" panose="020B0503050000020004" pitchFamily="34" charset="0"/>
              </a:rPr>
              <a:t>regenerating products such as night creams to reduce wrinkles</a:t>
            </a:r>
          </a:p>
          <a:p>
            <a:pPr marL="230400" indent="-230400">
              <a:lnSpc>
                <a:spcPct val="90000"/>
              </a:lnSpc>
              <a:spcBef>
                <a:spcPts val="1200"/>
              </a:spcBef>
              <a:buClr>
                <a:schemeClr val="bg1"/>
              </a:buClr>
              <a:buFont typeface="Arial" panose="020B0604020202020204" pitchFamily="34" charset="0"/>
              <a:buChar char="•"/>
            </a:pPr>
            <a:r>
              <a:rPr lang="en-GB" altLang="en-US" sz="2000" dirty="0">
                <a:solidFill>
                  <a:schemeClr val="bg1"/>
                </a:solidFill>
                <a:latin typeface="Fira Sans" panose="020B0503050000020004" pitchFamily="34" charset="0"/>
                <a:ea typeface="Fira Sans" panose="020B0503050000020004" pitchFamily="34" charset="0"/>
              </a:rPr>
              <a:t>intensive treatment products: eye or hand care</a:t>
            </a:r>
          </a:p>
          <a:p>
            <a:pPr marL="230400" indent="-230400">
              <a:lnSpc>
                <a:spcPct val="90000"/>
              </a:lnSpc>
              <a:spcBef>
                <a:spcPts val="1200"/>
              </a:spcBef>
              <a:buClr>
                <a:schemeClr val="bg1"/>
              </a:buClr>
              <a:buFont typeface="Arial" panose="020B0604020202020204" pitchFamily="34" charset="0"/>
              <a:buChar char="•"/>
            </a:pPr>
            <a:r>
              <a:rPr lang="en-GB" altLang="en-US" sz="2000" dirty="0">
                <a:solidFill>
                  <a:schemeClr val="bg1"/>
                </a:solidFill>
                <a:latin typeface="Fira Sans" panose="020B0503050000020004" pitchFamily="34" charset="0"/>
                <a:ea typeface="Fira Sans" panose="020B0503050000020004" pitchFamily="34" charset="0"/>
              </a:rPr>
              <a:t>energising applications (wake-up formulations)</a:t>
            </a:r>
          </a:p>
          <a:p>
            <a:endParaRPr lang="en-GB" dirty="0"/>
          </a:p>
          <a:p>
            <a:pPr>
              <a:spcBef>
                <a:spcPct val="35000"/>
              </a:spcBef>
              <a:buClr>
                <a:schemeClr val="tx1"/>
              </a:buClr>
            </a:pPr>
            <a:r>
              <a:rPr lang="en-US" altLang="en-US" sz="2400" b="1" dirty="0">
                <a:solidFill>
                  <a:schemeClr val="bg1"/>
                </a:solidFill>
                <a:latin typeface="Fira Sans" panose="020B0503050000020004" pitchFamily="34" charset="0"/>
                <a:ea typeface="Fira Sans" panose="020B0503050000020004" pitchFamily="34" charset="0"/>
              </a:rPr>
              <a:t>Recommended use concentration</a:t>
            </a:r>
            <a:endParaRPr lang="en-GB" altLang="en-US" sz="2400" b="1" dirty="0">
              <a:solidFill>
                <a:schemeClr val="bg1"/>
              </a:solidFill>
              <a:latin typeface="Fira Sans" panose="020B0503050000020004" pitchFamily="34" charset="0"/>
              <a:ea typeface="Fira Sans" panose="020B0503050000020004" pitchFamily="34" charset="0"/>
            </a:endParaRPr>
          </a:p>
          <a:p>
            <a:pPr marL="230400" indent="-230400">
              <a:lnSpc>
                <a:spcPct val="90000"/>
              </a:lnSpc>
              <a:spcBef>
                <a:spcPts val="1200"/>
              </a:spcBef>
              <a:buClr>
                <a:schemeClr val="bg1"/>
              </a:buClr>
              <a:buFontTx/>
              <a:buChar char="•"/>
            </a:pPr>
            <a:r>
              <a:rPr lang="en-GB" altLang="en-US" sz="2000" dirty="0">
                <a:solidFill>
                  <a:schemeClr val="bg1"/>
                </a:solidFill>
                <a:latin typeface="Fira Sans" panose="020B0503050000020004" pitchFamily="34" charset="0"/>
                <a:ea typeface="Fira Sans" panose="020B0503050000020004" pitchFamily="34" charset="0"/>
              </a:rPr>
              <a:t>0.5 to 2.0%</a:t>
            </a:r>
          </a:p>
          <a:p>
            <a:pPr marL="230400" indent="-230400">
              <a:lnSpc>
                <a:spcPct val="90000"/>
              </a:lnSpc>
              <a:spcBef>
                <a:spcPts val="1200"/>
              </a:spcBef>
              <a:buClr>
                <a:schemeClr val="bg1"/>
              </a:buClr>
              <a:buFontTx/>
              <a:buChar char="•"/>
            </a:pPr>
            <a:r>
              <a:rPr lang="en-GB" altLang="en-US" sz="2000" dirty="0">
                <a:solidFill>
                  <a:schemeClr val="bg1"/>
                </a:solidFill>
                <a:latin typeface="Fira Sans" panose="020B0503050000020004" pitchFamily="34" charset="0"/>
                <a:ea typeface="Fira Sans" panose="020B0503050000020004" pitchFamily="34" charset="0"/>
              </a:rPr>
              <a:t>Intensive treatment: up to 4.0%</a:t>
            </a:r>
          </a:p>
          <a:p>
            <a:endParaRPr lang="en-GB" dirty="0"/>
          </a:p>
        </p:txBody>
      </p:sp>
      <p:pic>
        <p:nvPicPr>
          <p:cNvPr id="10" name="Picture 3" descr="Logo_ALL-Q_mitCoQ10">
            <a:extLst>
              <a:ext uri="{FF2B5EF4-FFF2-40B4-BE49-F238E27FC236}">
                <a16:creationId xmlns:a16="http://schemas.microsoft.com/office/drawing/2014/main" id="{7FEB4E83-F907-4B78-95A2-25F1916AA3BF}"/>
              </a:ext>
            </a:extLst>
          </p:cNvPr>
          <p:cNvPicPr>
            <a:picLocks noChangeAspect="1" noChangeArrowheads="1"/>
          </p:cNvPicPr>
          <p:nvPr/>
        </p:nvPicPr>
        <p:blipFill>
          <a:blip r:embed="rId2" cstate="screen">
            <a:alphaModFix/>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0742108" y="241370"/>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7846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a:xfrm>
            <a:off x="468000" y="468000"/>
            <a:ext cx="5277561" cy="415578"/>
          </a:xfrm>
        </p:spPr>
        <p:txBody>
          <a:bodyPr/>
          <a:lstStyle/>
          <a:p>
            <a:r>
              <a:rPr lang="en-US" altLang="en-US" dirty="0">
                <a:solidFill>
                  <a:srgbClr val="7C807E"/>
                </a:solidFill>
              </a:rPr>
              <a:t>CONCLUSION</a:t>
            </a:r>
            <a:endParaRPr lang="en-GB" dirty="0">
              <a:solidFill>
                <a:srgbClr val="7C807E"/>
              </a:solidFill>
            </a:endParaRP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US" smtClean="0"/>
              <a:pPr/>
              <a:t>18</a:t>
            </a:fld>
            <a:endParaRPr lang="en-US" dirty="0"/>
          </a:p>
        </p:txBody>
      </p:sp>
      <p:sp>
        <p:nvSpPr>
          <p:cNvPr id="6" name="Text Placeholder 5">
            <a:extLst>
              <a:ext uri="{FF2B5EF4-FFF2-40B4-BE49-F238E27FC236}">
                <a16:creationId xmlns:a16="http://schemas.microsoft.com/office/drawing/2014/main" id="{A4BFED65-E869-CE43-968C-11574850E92D}"/>
              </a:ext>
            </a:extLst>
          </p:cNvPr>
          <p:cNvSpPr>
            <a:spLocks noGrp="1"/>
          </p:cNvSpPr>
          <p:nvPr>
            <p:ph type="body" sz="quarter" idx="15"/>
          </p:nvPr>
        </p:nvSpPr>
        <p:spPr/>
        <p:txBody>
          <a:bodyPr/>
          <a:lstStyle/>
          <a:p>
            <a:endParaRPr lang="en-GB" dirty="0"/>
          </a:p>
        </p:txBody>
      </p:sp>
      <p:sp>
        <p:nvSpPr>
          <p:cNvPr id="7" name="Text Placeholder 6">
            <a:extLst>
              <a:ext uri="{FF2B5EF4-FFF2-40B4-BE49-F238E27FC236}">
                <a16:creationId xmlns:a16="http://schemas.microsoft.com/office/drawing/2014/main" id="{CE9F5CB8-27EC-1748-A71C-CFF1E29B7F05}"/>
              </a:ext>
            </a:extLst>
          </p:cNvPr>
          <p:cNvSpPr>
            <a:spLocks noGrp="1"/>
          </p:cNvSpPr>
          <p:nvPr>
            <p:ph type="body" sz="quarter" idx="14"/>
          </p:nvPr>
        </p:nvSpPr>
        <p:spPr>
          <a:xfrm>
            <a:off x="468313" y="1800224"/>
            <a:ext cx="5277561" cy="3728705"/>
          </a:xfrm>
        </p:spPr>
        <p:txBody>
          <a:bodyPr/>
          <a:lstStyle/>
          <a:p>
            <a:pPr>
              <a:spcBef>
                <a:spcPct val="50000"/>
              </a:spcBef>
              <a:buFontTx/>
              <a:buChar char="•"/>
            </a:pPr>
            <a:r>
              <a:rPr lang="en-GB" altLang="en-US" b="1" dirty="0"/>
              <a:t>ALL-Q</a:t>
            </a:r>
            <a:r>
              <a:rPr lang="en-US" altLang="en-US" b="1" baseline="30000" dirty="0"/>
              <a:t>®</a:t>
            </a:r>
            <a:r>
              <a:rPr lang="en-GB" altLang="en-US" b="1" dirty="0"/>
              <a:t> plus</a:t>
            </a:r>
            <a:r>
              <a:rPr lang="en-GB" altLang="en-US" dirty="0"/>
              <a:t> is a well balanced combination of the two skin antioxidants Coenzyme Q</a:t>
            </a:r>
            <a:r>
              <a:rPr lang="en-GB" altLang="en-US" baseline="-25000" dirty="0"/>
              <a:t>10</a:t>
            </a:r>
            <a:r>
              <a:rPr lang="en-GB" altLang="en-US" dirty="0"/>
              <a:t> and Vitamin E.</a:t>
            </a:r>
          </a:p>
          <a:p>
            <a:pPr marL="0" indent="0">
              <a:spcBef>
                <a:spcPct val="50000"/>
              </a:spcBef>
              <a:buNone/>
            </a:pPr>
            <a:endParaRPr lang="en-GB" altLang="en-US" dirty="0"/>
          </a:p>
          <a:p>
            <a:pPr>
              <a:spcBef>
                <a:spcPct val="50000"/>
              </a:spcBef>
              <a:buFontTx/>
              <a:buChar char="•"/>
            </a:pPr>
            <a:r>
              <a:rPr lang="en-GB" altLang="en-US" b="1" dirty="0"/>
              <a:t>ALL-Q</a:t>
            </a:r>
            <a:r>
              <a:rPr lang="en-US" altLang="en-US" b="1" baseline="30000" dirty="0"/>
              <a:t>®</a:t>
            </a:r>
            <a:r>
              <a:rPr lang="en-GB" altLang="en-US" b="1" dirty="0"/>
              <a:t> plus</a:t>
            </a:r>
            <a:r>
              <a:rPr lang="en-GB" altLang="en-US" dirty="0"/>
              <a:t> is an easy to use product form of Coenzyme Q</a:t>
            </a:r>
            <a:r>
              <a:rPr lang="en-GB" altLang="en-US" baseline="-25000" dirty="0"/>
              <a:t>10</a:t>
            </a:r>
            <a:r>
              <a:rPr lang="en-GB" altLang="en-US" dirty="0"/>
              <a:t> for personal care applications.</a:t>
            </a:r>
          </a:p>
          <a:p>
            <a:pPr marL="0" indent="0">
              <a:spcBef>
                <a:spcPct val="50000"/>
              </a:spcBef>
              <a:buNone/>
            </a:pPr>
            <a:endParaRPr lang="de-CH" altLang="en-US" dirty="0"/>
          </a:p>
          <a:p>
            <a:pPr>
              <a:spcBef>
                <a:spcPct val="50000"/>
              </a:spcBef>
              <a:buFontTx/>
              <a:buChar char="•"/>
            </a:pPr>
            <a:r>
              <a:rPr lang="en-GB" altLang="en-US" b="1" dirty="0"/>
              <a:t>ALL-Q</a:t>
            </a:r>
            <a:r>
              <a:rPr lang="en-US" altLang="en-US" b="1" dirty="0"/>
              <a:t>®</a:t>
            </a:r>
            <a:r>
              <a:rPr lang="en-GB" altLang="en-US" b="1" dirty="0"/>
              <a:t> plus </a:t>
            </a:r>
            <a:r>
              <a:rPr lang="en-GB" altLang="en-US" dirty="0"/>
              <a:t>has proven skin protecting activities</a:t>
            </a:r>
          </a:p>
          <a:p>
            <a:endParaRPr lang="en-GB" dirty="0"/>
          </a:p>
        </p:txBody>
      </p:sp>
      <p:pic>
        <p:nvPicPr>
          <p:cNvPr id="5" name="Picture Placeholder 4" descr="A picture containing person, clothing, indoor, person&#10;&#10;Description automatically generated">
            <a:extLst>
              <a:ext uri="{FF2B5EF4-FFF2-40B4-BE49-F238E27FC236}">
                <a16:creationId xmlns:a16="http://schemas.microsoft.com/office/drawing/2014/main" id="{88976D43-E644-4163-A00D-17A99201E232}"/>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pic>
        <p:nvPicPr>
          <p:cNvPr id="9" name="Picture 3" descr="Logo_ALL-Q_mitCoQ10">
            <a:extLst>
              <a:ext uri="{FF2B5EF4-FFF2-40B4-BE49-F238E27FC236}">
                <a16:creationId xmlns:a16="http://schemas.microsoft.com/office/drawing/2014/main" id="{1F0E1308-CDF0-4E05-8690-C94F785954E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590108" y="227560"/>
            <a:ext cx="981892" cy="89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096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8000" y="468000"/>
            <a:ext cx="11262666" cy="368023"/>
          </a:xfrm>
        </p:spPr>
        <p:txBody>
          <a:bodyPr/>
          <a:lstStyle/>
          <a:p>
            <a:r>
              <a:rPr lang="en-GB" sz="2400" dirty="0"/>
              <a:t>DISCLAIMER</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fld id="{EC50C849-B97A-2B45-B78A-6D9C352F693C}" type="slidenum">
              <a:rPr lang="en-US" smtClean="0"/>
              <a:pPr/>
              <a:t>19</a:t>
            </a:fld>
            <a:endParaRPr lang="en-US" dirty="0"/>
          </a:p>
        </p:txBody>
      </p:sp>
      <p:sp>
        <p:nvSpPr>
          <p:cNvPr id="8" name="Rectangle 7">
            <a:extLst>
              <a:ext uri="{FF2B5EF4-FFF2-40B4-BE49-F238E27FC236}">
                <a16:creationId xmlns:a16="http://schemas.microsoft.com/office/drawing/2014/main" id="{E7330106-300A-4B63-883D-C2C9B24B3C6B}"/>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 2020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4FA33704-E379-4251-895B-407A2151E9E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10" name="Rectangle 9">
            <a:extLst>
              <a:ext uri="{FF2B5EF4-FFF2-40B4-BE49-F238E27FC236}">
                <a16:creationId xmlns:a16="http://schemas.microsoft.com/office/drawing/2014/main" id="{17B85359-5BEB-40FA-92C0-F4F6E6E3B276}"/>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175882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fld id="{EC50C849-B97A-2B45-B78A-6D9C352F693C}" type="slidenum">
              <a:rPr lang="en-US" smtClean="0"/>
              <a:pPr/>
              <a:t>20</a:t>
            </a:fld>
            <a:endParaRPr lang="en-US" dirty="0"/>
          </a:p>
        </p:txBody>
      </p:sp>
    </p:spTree>
    <p:extLst>
      <p:ext uri="{BB962C8B-B14F-4D97-AF65-F5344CB8AC3E}">
        <p14:creationId xmlns:p14="http://schemas.microsoft.com/office/powerpoint/2010/main" val="2750417103"/>
      </p:ext>
    </p:extLst>
  </p:cSld>
  <p:clrMapOvr>
    <a:masterClrMapping/>
  </p:clrMapOvr>
</p:sld>
</file>

<file path=ppt/theme/theme1.xml><?xml version="1.0" encoding="utf-8"?>
<a:theme xmlns:a="http://schemas.openxmlformats.org/drawingml/2006/main" name="DSM_PCA">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SM_Bioactives">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SM_TPI">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SM_UV">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DSM_UV">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02E4790159CC2547A7C69EA10161DB9C" ma:contentTypeVersion="12" ma:contentTypeDescription="Create a new document." ma:contentTypeScope="" ma:versionID="3dcd406a86a8fa9b6c77a986e772d862">
  <xsd:schema xmlns:xsd="http://www.w3.org/2001/XMLSchema" xmlns:xs="http://www.w3.org/2001/XMLSchema" xmlns:p="http://schemas.microsoft.com/office/2006/metadata/properties" xmlns:ns3="5a2251cd-bd5e-462d-8f0e-b8d48ef43808" xmlns:ns4="62e19d9c-0ad1-4d6f-a173-438847dcbd13" xmlns:ns5="460c54df-427f-47a9-88c4-d95156c6749e" targetNamespace="http://schemas.microsoft.com/office/2006/metadata/properties" ma:root="true" ma:fieldsID="31203706214162c766e31847d3f87207" ns3:_="" ns4:_="" ns5:_="">
    <xsd:import namespace="5a2251cd-bd5e-462d-8f0e-b8d48ef43808"/>
    <xsd:import namespace="62e19d9c-0ad1-4d6f-a173-438847dcbd13"/>
    <xsd:import namespace="460c54df-427f-47a9-88c4-d95156c6749e"/>
    <xsd:element name="properties">
      <xsd:complexType>
        <xsd:sequence>
          <xsd:element name="documentManagement">
            <xsd:complexType>
              <xsd:all>
                <xsd:element ref="ns3:TaxCatchAll" minOccurs="0"/>
                <xsd:element ref="ns3:TaxCatchAllLabel" minOccurs="0"/>
                <xsd:element ref="ns3:DSMClassification"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GenerationTime" minOccurs="0"/>
                <xsd:element ref="ns4:MediaServiceEventHashCode" minOccurs="0"/>
                <xsd:element ref="ns5:SharedWithUsers" minOccurs="0"/>
                <xsd:element ref="ns5:SharedWithDetails" minOccurs="0"/>
                <xsd:element ref="ns5: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368321d1-51f5-4aa4-828c-173660d46410}" ma:internalName="TaxCatchAll" ma:showField="CatchAllData" ma:web="460c54df-427f-47a9-88c4-d95156c6749e">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368321d1-51f5-4aa4-828c-173660d46410}" ma:internalName="TaxCatchAllLabel" ma:readOnly="true" ma:showField="CatchAllDataLabel" ma:web="460c54df-427f-47a9-88c4-d95156c6749e">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62e19d9c-0ad1-4d6f-a173-438847dcbd13"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0c54df-427f-47a9-88c4-d95156c6749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DSMClassification xmlns="5a2251cd-bd5e-462d-8f0e-b8d48ef43808"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EC9AAD-3CA6-44F4-919C-6087D0A466DB}">
  <ds:schemaRefs>
    <ds:schemaRef ds:uri="Microsoft.SharePoint.Taxonomy.ContentTypeSync"/>
  </ds:schemaRefs>
</ds:datastoreItem>
</file>

<file path=customXml/itemProps2.xml><?xml version="1.0" encoding="utf-8"?>
<ds:datastoreItem xmlns:ds="http://schemas.openxmlformats.org/officeDocument/2006/customXml" ds:itemID="{D71F531D-61BC-484B-8F8D-23E281FE98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62e19d9c-0ad1-4d6f-a173-438847dcbd13"/>
    <ds:schemaRef ds:uri="460c54df-427f-47a9-88c4-d95156c674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BE4D68-90FC-4EDF-9E05-09D10A953A54}">
  <ds:schemaRefs>
    <ds:schemaRef ds:uri="http://schemas.microsoft.com/office/2006/metadata/properties"/>
    <ds:schemaRef ds:uri="http://schemas.microsoft.com/office/infopath/2007/PartnerControls"/>
    <ds:schemaRef ds:uri="5a2251cd-bd5e-462d-8f0e-b8d48ef43808"/>
  </ds:schemaRefs>
</ds:datastoreItem>
</file>

<file path=customXml/itemProps4.xml><?xml version="1.0" encoding="utf-8"?>
<ds:datastoreItem xmlns:ds="http://schemas.openxmlformats.org/officeDocument/2006/customXml" ds:itemID="{D51F74C3-207B-4A02-8370-1EBA63C380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1810</Words>
  <Application>Microsoft Office PowerPoint</Application>
  <PresentationFormat>Widescreen</PresentationFormat>
  <Paragraphs>221</Paragraphs>
  <Slides>20</Slides>
  <Notes>5</Notes>
  <HiddenSlides>0</HiddenSlides>
  <MMClips>0</MMClips>
  <ScaleCrop>false</ScaleCrop>
  <HeadingPairs>
    <vt:vector size="8" baseType="variant">
      <vt:variant>
        <vt:lpstr>Fonts Used</vt:lpstr>
      </vt:variant>
      <vt:variant>
        <vt:i4>5</vt:i4>
      </vt:variant>
      <vt:variant>
        <vt:lpstr>Theme</vt:lpstr>
      </vt:variant>
      <vt:variant>
        <vt:i4>5</vt:i4>
      </vt:variant>
      <vt:variant>
        <vt:lpstr>Embedded OLE Servers</vt:lpstr>
      </vt:variant>
      <vt:variant>
        <vt:i4>1</vt:i4>
      </vt:variant>
      <vt:variant>
        <vt:lpstr>Slide Titles</vt:lpstr>
      </vt:variant>
      <vt:variant>
        <vt:i4>20</vt:i4>
      </vt:variant>
    </vt:vector>
  </HeadingPairs>
  <TitlesOfParts>
    <vt:vector size="31" baseType="lpstr">
      <vt:lpstr>Fira Sans</vt:lpstr>
      <vt:lpstr>Calibri</vt:lpstr>
      <vt:lpstr>Arial</vt:lpstr>
      <vt:lpstr>Fira Sans Medium</vt:lpstr>
      <vt:lpstr>Calibri Light</vt:lpstr>
      <vt:lpstr>DSM_PCA</vt:lpstr>
      <vt:lpstr>DSM_Bioactives</vt:lpstr>
      <vt:lpstr>DSM_TPI</vt:lpstr>
      <vt:lpstr>DSM_UV</vt:lpstr>
      <vt:lpstr>1_DSM_UV</vt:lpstr>
      <vt:lpstr>Chart</vt:lpstr>
      <vt:lpstr>ALL-Q® plus</vt:lpstr>
      <vt:lpstr>What is Coenzyme Q10?</vt:lpstr>
      <vt:lpstr>History of CoQ10 </vt:lpstr>
      <vt:lpstr>PowerPoint Presentation</vt:lpstr>
      <vt:lpstr>CoQ10 protects the skin from UVA damage</vt:lpstr>
      <vt:lpstr>CoQ10 reduces wrinkles </vt:lpstr>
      <vt:lpstr>Q10 a still unbroken trend</vt:lpstr>
      <vt:lpstr>ALL-Q® plus at a glance </vt:lpstr>
      <vt:lpstr>ALL-Q® plus mirrors the natural presence of Coenzyme Q10 and Vitamin E in the skin</vt:lpstr>
      <vt:lpstr>CoQ10 protects together with Vitamin E the skin surface lipids from peroxidation</vt:lpstr>
      <vt:lpstr>PowerPoint Presentation</vt:lpstr>
      <vt:lpstr>Convenient handling of ALL-Q® plus</vt:lpstr>
      <vt:lpstr>Superior emulsion aspect with ALL-Q® plus</vt:lpstr>
      <vt:lpstr>ALL-Q® plus is stable in formulations with reference                                          to lead component CoQ10</vt:lpstr>
      <vt:lpstr>Evaluating the color impact of ALL-Q® plus</vt:lpstr>
      <vt:lpstr>PowerPoint Presentation</vt:lpstr>
      <vt:lpstr>APPLICATION CONCEPTS</vt:lpstr>
      <vt:lpstr>CONCLUSION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Vanessa Nichele</dc:creator>
  <cp:lastModifiedBy>Meisinger, Marie-Sophie</cp:lastModifiedBy>
  <cp:revision>78</cp:revision>
  <dcterms:created xsi:type="dcterms:W3CDTF">2020-06-04T09:02:59Z</dcterms:created>
  <dcterms:modified xsi:type="dcterms:W3CDTF">2021-05-12T17:03:10Z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0x01010002E4790159CC2547A7C69EA10161DB9C</vt:lpwstr>
  </property>
  <property fmtid="{D5CDD505-2E9C-101B-9397-08002B2CF9AE}" pid="3" name="MSIP_Label_2ff753fd-faf2-4608-9b59-553f003adcdf_Enabled">
    <vt:lpwstr>true</vt:lpwstr>
  </property>
  <property fmtid="{D5CDD505-2E9C-101B-9397-08002B2CF9AE}" pid="4" name="MSIP_Label_2ff753fd-faf2-4608-9b59-553f003adcdf_SetDate">
    <vt:lpwstr>2021-05-12T17:02:46Z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191ca8f4-dcd0-4156-b20e-647bfd1488f9</vt:lpwstr>
  </property>
  <property fmtid="{D5CDD505-2E9C-101B-9397-08002B2CF9AE}" pid="9" name="MSIP_Label_2ff753fd-faf2-4608-9b59-553f003adcdf_ContentBits">
    <vt:lpwstr>0</vt:lpwstr>
  </property>
</Properties>
</file>