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7" r:id="rId6"/>
  </p:sldMasterIdLst>
  <p:notesMasterIdLst>
    <p:notesMasterId r:id="rId20"/>
  </p:notesMasterIdLst>
  <p:sldIdLst>
    <p:sldId id="390" r:id="rId7"/>
    <p:sldId id="257" r:id="rId8"/>
    <p:sldId id="258" r:id="rId9"/>
    <p:sldId id="3866" r:id="rId10"/>
    <p:sldId id="3867" r:id="rId11"/>
    <p:sldId id="3871" r:id="rId12"/>
    <p:sldId id="3868" r:id="rId13"/>
    <p:sldId id="3864" r:id="rId14"/>
    <p:sldId id="3870" r:id="rId15"/>
    <p:sldId id="3872" r:id="rId16"/>
    <p:sldId id="3874" r:id="rId17"/>
    <p:sldId id="323" r:id="rId18"/>
    <p:sldId id="28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7E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B24DC7-E928-4738-A9E2-CE2904566651}" v="389" dt="2021-04-29T14:48:42.7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3372" autoAdjust="0"/>
  </p:normalViewPr>
  <p:slideViewPr>
    <p:cSldViewPr snapToGrid="0" showGuides="1">
      <p:cViewPr varScale="1">
        <p:scale>
          <a:sx n="106" d="100"/>
          <a:sy n="106" d="100"/>
        </p:scale>
        <p:origin x="672"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enberger, Volker" userId="d473ebcf-8881-4a9c-9e6d-8206b85954aa" providerId="ADAL" clId="{5BB24DC7-E928-4738-A9E2-CE2904566651}"/>
    <pc:docChg chg="undo custSel delSld modSld sldOrd modMainMaster">
      <pc:chgData name="Rosenberger, Volker" userId="d473ebcf-8881-4a9c-9e6d-8206b85954aa" providerId="ADAL" clId="{5BB24DC7-E928-4738-A9E2-CE2904566651}" dt="2021-04-29T14:48:52.048" v="1844" actId="20577"/>
      <pc:docMkLst>
        <pc:docMk/>
      </pc:docMkLst>
      <pc:sldChg chg="modSp mod">
        <pc:chgData name="Rosenberger, Volker" userId="d473ebcf-8881-4a9c-9e6d-8206b85954aa" providerId="ADAL" clId="{5BB24DC7-E928-4738-A9E2-CE2904566651}" dt="2021-04-29T14:48:52.048" v="1844" actId="20577"/>
        <pc:sldMkLst>
          <pc:docMk/>
          <pc:sldMk cId="2114480449" sldId="323"/>
        </pc:sldMkLst>
        <pc:spChg chg="mod">
          <ac:chgData name="Rosenberger, Volker" userId="d473ebcf-8881-4a9c-9e6d-8206b85954aa" providerId="ADAL" clId="{5BB24DC7-E928-4738-A9E2-CE2904566651}" dt="2021-04-29T14:48:52.048" v="1844" actId="20577"/>
          <ac:spMkLst>
            <pc:docMk/>
            <pc:sldMk cId="2114480449" sldId="323"/>
            <ac:spMk id="7" creationId="{4DE7B3CB-CE45-9144-8154-F221DC5F2138}"/>
          </ac:spMkLst>
        </pc:spChg>
      </pc:sldChg>
      <pc:sldChg chg="delSp modSp mod ord">
        <pc:chgData name="Rosenberger, Volker" userId="d473ebcf-8881-4a9c-9e6d-8206b85954aa" providerId="ADAL" clId="{5BB24DC7-E928-4738-A9E2-CE2904566651}" dt="2021-04-29T13:24:27.763" v="1172" actId="20577"/>
        <pc:sldMkLst>
          <pc:docMk/>
          <pc:sldMk cId="1677683958" sldId="390"/>
        </pc:sldMkLst>
        <pc:spChg chg="mod">
          <ac:chgData name="Rosenberger, Volker" userId="d473ebcf-8881-4a9c-9e6d-8206b85954aa" providerId="ADAL" clId="{5BB24DC7-E928-4738-A9E2-CE2904566651}" dt="2021-04-29T13:24:27.763" v="1172" actId="20577"/>
          <ac:spMkLst>
            <pc:docMk/>
            <pc:sldMk cId="1677683958" sldId="390"/>
            <ac:spMk id="15" creationId="{605E5252-64F0-40C7-8C5A-120E5989694D}"/>
          </ac:spMkLst>
        </pc:spChg>
        <pc:spChg chg="del">
          <ac:chgData name="Rosenberger, Volker" userId="d473ebcf-8881-4a9c-9e6d-8206b85954aa" providerId="ADAL" clId="{5BB24DC7-E928-4738-A9E2-CE2904566651}" dt="2021-04-29T12:53:32.953" v="320" actId="478"/>
          <ac:spMkLst>
            <pc:docMk/>
            <pc:sldMk cId="1677683958" sldId="390"/>
            <ac:spMk id="17" creationId="{57B67FC7-3E27-4BA8-83D4-564344FB7E37}"/>
          </ac:spMkLst>
        </pc:spChg>
        <pc:spChg chg="mod">
          <ac:chgData name="Rosenberger, Volker" userId="d473ebcf-8881-4a9c-9e6d-8206b85954aa" providerId="ADAL" clId="{5BB24DC7-E928-4738-A9E2-CE2904566651}" dt="2021-04-29T13:03:01.438" v="664" actId="20577"/>
          <ac:spMkLst>
            <pc:docMk/>
            <pc:sldMk cId="1677683958" sldId="390"/>
            <ac:spMk id="18" creationId="{8E91D055-C781-41E3-BB4C-753D28683537}"/>
          </ac:spMkLst>
        </pc:spChg>
        <pc:picChg chg="del">
          <ac:chgData name="Rosenberger, Volker" userId="d473ebcf-8881-4a9c-9e6d-8206b85954aa" providerId="ADAL" clId="{5BB24DC7-E928-4738-A9E2-CE2904566651}" dt="2021-04-29T12:53:37.975" v="321" actId="478"/>
          <ac:picMkLst>
            <pc:docMk/>
            <pc:sldMk cId="1677683958" sldId="390"/>
            <ac:picMk id="2" creationId="{4FD0415B-3AF0-4066-8D06-53A94037A87C}"/>
          </ac:picMkLst>
        </pc:picChg>
        <pc:picChg chg="mod">
          <ac:chgData name="Rosenberger, Volker" userId="d473ebcf-8881-4a9c-9e6d-8206b85954aa" providerId="ADAL" clId="{5BB24DC7-E928-4738-A9E2-CE2904566651}" dt="2021-04-29T12:54:16.055" v="324" actId="1076"/>
          <ac:picMkLst>
            <pc:docMk/>
            <pc:sldMk cId="1677683958" sldId="390"/>
            <ac:picMk id="20" creationId="{BD874976-22FF-4EAF-8E85-196D7AF520FB}"/>
          </ac:picMkLst>
        </pc:picChg>
        <pc:picChg chg="del">
          <ac:chgData name="Rosenberger, Volker" userId="d473ebcf-8881-4a9c-9e6d-8206b85954aa" providerId="ADAL" clId="{5BB24DC7-E928-4738-A9E2-CE2904566651}" dt="2021-04-29T12:53:18.772" v="296" actId="478"/>
          <ac:picMkLst>
            <pc:docMk/>
            <pc:sldMk cId="1677683958" sldId="390"/>
            <ac:picMk id="21" creationId="{ADE30E39-3D08-4CEA-B2A4-EA3AE0883791}"/>
          </ac:picMkLst>
        </pc:picChg>
        <pc:picChg chg="mod">
          <ac:chgData name="Rosenberger, Volker" userId="d473ebcf-8881-4a9c-9e6d-8206b85954aa" providerId="ADAL" clId="{5BB24DC7-E928-4738-A9E2-CE2904566651}" dt="2021-04-29T12:54:13.182" v="323" actId="1076"/>
          <ac:picMkLst>
            <pc:docMk/>
            <pc:sldMk cId="1677683958" sldId="390"/>
            <ac:picMk id="22" creationId="{F985741E-F414-4BBE-8C42-9CDAAF0EF4C5}"/>
          </ac:picMkLst>
        </pc:picChg>
      </pc:sldChg>
      <pc:sldChg chg="delSp mod ord">
        <pc:chgData name="Rosenberger, Volker" userId="d473ebcf-8881-4a9c-9e6d-8206b85954aa" providerId="ADAL" clId="{5BB24DC7-E928-4738-A9E2-CE2904566651}" dt="2021-04-29T14:18:36.311" v="1625"/>
        <pc:sldMkLst>
          <pc:docMk/>
          <pc:sldMk cId="66215465" sldId="3864"/>
        </pc:sldMkLst>
        <pc:spChg chg="del">
          <ac:chgData name="Rosenberger, Volker" userId="d473ebcf-8881-4a9c-9e6d-8206b85954aa" providerId="ADAL" clId="{5BB24DC7-E928-4738-A9E2-CE2904566651}" dt="2021-04-29T13:32:39.914" v="1316" actId="478"/>
          <ac:spMkLst>
            <pc:docMk/>
            <pc:sldMk cId="66215465" sldId="3864"/>
            <ac:spMk id="7" creationId="{D0283010-6F52-46EC-A6A4-26FDFC6167A2}"/>
          </ac:spMkLst>
        </pc:spChg>
      </pc:sldChg>
      <pc:sldChg chg="addSp delSp modSp del mod">
        <pc:chgData name="Rosenberger, Volker" userId="d473ebcf-8881-4a9c-9e6d-8206b85954aa" providerId="ADAL" clId="{5BB24DC7-E928-4738-A9E2-CE2904566651}" dt="2021-04-29T12:53:13.747" v="295" actId="47"/>
        <pc:sldMkLst>
          <pc:docMk/>
          <pc:sldMk cId="2762614406" sldId="3865"/>
        </pc:sldMkLst>
        <pc:spChg chg="mod">
          <ac:chgData name="Rosenberger, Volker" userId="d473ebcf-8881-4a9c-9e6d-8206b85954aa" providerId="ADAL" clId="{5BB24DC7-E928-4738-A9E2-CE2904566651}" dt="2021-04-29T12:50:32.675" v="292" actId="207"/>
          <ac:spMkLst>
            <pc:docMk/>
            <pc:sldMk cId="2762614406" sldId="3865"/>
            <ac:spMk id="3" creationId="{323E600F-4299-4EF1-A89B-6343D41D0EDA}"/>
          </ac:spMkLst>
        </pc:spChg>
        <pc:spChg chg="del">
          <ac:chgData name="Rosenberger, Volker" userId="d473ebcf-8881-4a9c-9e6d-8206b85954aa" providerId="ADAL" clId="{5BB24DC7-E928-4738-A9E2-CE2904566651}" dt="2021-04-29T12:20:07.671" v="0" actId="478"/>
          <ac:spMkLst>
            <pc:docMk/>
            <pc:sldMk cId="2762614406" sldId="3865"/>
            <ac:spMk id="4" creationId="{1EDB2E1D-9E2B-4D15-809D-04038490CA65}"/>
          </ac:spMkLst>
        </pc:spChg>
        <pc:spChg chg="add del mod">
          <ac:chgData name="Rosenberger, Volker" userId="d473ebcf-8881-4a9c-9e6d-8206b85954aa" providerId="ADAL" clId="{5BB24DC7-E928-4738-A9E2-CE2904566651}" dt="2021-04-29T12:20:11.510" v="1" actId="478"/>
          <ac:spMkLst>
            <pc:docMk/>
            <pc:sldMk cId="2762614406" sldId="3865"/>
            <ac:spMk id="6" creationId="{7F19817B-BEC2-47B5-9C12-379391FBA10A}"/>
          </ac:spMkLst>
        </pc:spChg>
      </pc:sldChg>
      <pc:sldChg chg="addSp delSp modSp mod ord">
        <pc:chgData name="Rosenberger, Volker" userId="d473ebcf-8881-4a9c-9e6d-8206b85954aa" providerId="ADAL" clId="{5BB24DC7-E928-4738-A9E2-CE2904566651}" dt="2021-04-29T14:36:19.184" v="1840" actId="20577"/>
        <pc:sldMkLst>
          <pc:docMk/>
          <pc:sldMk cId="1678983444" sldId="3868"/>
        </pc:sldMkLst>
        <pc:spChg chg="mod">
          <ac:chgData name="Rosenberger, Volker" userId="d473ebcf-8881-4a9c-9e6d-8206b85954aa" providerId="ADAL" clId="{5BB24DC7-E928-4738-A9E2-CE2904566651}" dt="2021-04-29T13:35:42.755" v="1324" actId="108"/>
          <ac:spMkLst>
            <pc:docMk/>
            <pc:sldMk cId="1678983444" sldId="3868"/>
            <ac:spMk id="4" creationId="{01F24BFC-6F9B-492A-99F9-538F890BD610}"/>
          </ac:spMkLst>
        </pc:spChg>
        <pc:spChg chg="mod">
          <ac:chgData name="Rosenberger, Volker" userId="d473ebcf-8881-4a9c-9e6d-8206b85954aa" providerId="ADAL" clId="{5BB24DC7-E928-4738-A9E2-CE2904566651}" dt="2021-04-29T13:35:53.581" v="1325" actId="108"/>
          <ac:spMkLst>
            <pc:docMk/>
            <pc:sldMk cId="1678983444" sldId="3868"/>
            <ac:spMk id="5" creationId="{EDA7F35B-A4EC-4E82-BCCA-A564A16D4BAB}"/>
          </ac:spMkLst>
        </pc:spChg>
        <pc:spChg chg="add mod">
          <ac:chgData name="Rosenberger, Volker" userId="d473ebcf-8881-4a9c-9e6d-8206b85954aa" providerId="ADAL" clId="{5BB24DC7-E928-4738-A9E2-CE2904566651}" dt="2021-04-29T14:36:19.184" v="1840" actId="20577"/>
          <ac:spMkLst>
            <pc:docMk/>
            <pc:sldMk cId="1678983444" sldId="3868"/>
            <ac:spMk id="6" creationId="{D114BAA9-D978-4438-87EB-E0F0D8B7873F}"/>
          </ac:spMkLst>
        </pc:spChg>
        <pc:spChg chg="mod">
          <ac:chgData name="Rosenberger, Volker" userId="d473ebcf-8881-4a9c-9e6d-8206b85954aa" providerId="ADAL" clId="{5BB24DC7-E928-4738-A9E2-CE2904566651}" dt="2021-04-29T13:59:28.534" v="1497" actId="20577"/>
          <ac:spMkLst>
            <pc:docMk/>
            <pc:sldMk cId="1678983444" sldId="3868"/>
            <ac:spMk id="8" creationId="{61DFB0C9-DC32-4FCF-993C-BBB0D53A6039}"/>
          </ac:spMkLst>
        </pc:spChg>
        <pc:picChg chg="del mod">
          <ac:chgData name="Rosenberger, Volker" userId="d473ebcf-8881-4a9c-9e6d-8206b85954aa" providerId="ADAL" clId="{5BB24DC7-E928-4738-A9E2-CE2904566651}" dt="2021-04-29T14:27:56.910" v="1722" actId="478"/>
          <ac:picMkLst>
            <pc:docMk/>
            <pc:sldMk cId="1678983444" sldId="3868"/>
            <ac:picMk id="9" creationId="{AFCA2A1A-160B-49DB-918C-C0DBE25C8A6F}"/>
          </ac:picMkLst>
        </pc:picChg>
        <pc:picChg chg="del mod">
          <ac:chgData name="Rosenberger, Volker" userId="d473ebcf-8881-4a9c-9e6d-8206b85954aa" providerId="ADAL" clId="{5BB24DC7-E928-4738-A9E2-CE2904566651}" dt="2021-04-29T14:27:57.818" v="1723" actId="478"/>
          <ac:picMkLst>
            <pc:docMk/>
            <pc:sldMk cId="1678983444" sldId="3868"/>
            <ac:picMk id="10" creationId="{3BE6D149-2451-40A8-84EF-3B0BD52F9BB9}"/>
          </ac:picMkLst>
        </pc:picChg>
      </pc:sldChg>
      <pc:sldChg chg="del">
        <pc:chgData name="Rosenberger, Volker" userId="d473ebcf-8881-4a9c-9e6d-8206b85954aa" providerId="ADAL" clId="{5BB24DC7-E928-4738-A9E2-CE2904566651}" dt="2021-04-29T14:48:45.445" v="1842" actId="47"/>
        <pc:sldMkLst>
          <pc:docMk/>
          <pc:sldMk cId="2590117521" sldId="3869"/>
        </pc:sldMkLst>
      </pc:sldChg>
      <pc:sldChg chg="addSp delSp modSp mod ord">
        <pc:chgData name="Rosenberger, Volker" userId="d473ebcf-8881-4a9c-9e6d-8206b85954aa" providerId="ADAL" clId="{5BB24DC7-E928-4738-A9E2-CE2904566651}" dt="2021-04-29T14:28:22.394" v="1732" actId="20577"/>
        <pc:sldMkLst>
          <pc:docMk/>
          <pc:sldMk cId="504348193" sldId="3870"/>
        </pc:sldMkLst>
        <pc:spChg chg="mod">
          <ac:chgData name="Rosenberger, Volker" userId="d473ebcf-8881-4a9c-9e6d-8206b85954aa" providerId="ADAL" clId="{5BB24DC7-E928-4738-A9E2-CE2904566651}" dt="2021-04-29T13:22:09.032" v="1059" actId="20577"/>
          <ac:spMkLst>
            <pc:docMk/>
            <pc:sldMk cId="504348193" sldId="3870"/>
            <ac:spMk id="3" creationId="{218C8A73-2707-4F2F-9329-3A17C8E9BF3C}"/>
          </ac:spMkLst>
        </pc:spChg>
        <pc:spChg chg="mod">
          <ac:chgData name="Rosenberger, Volker" userId="d473ebcf-8881-4a9c-9e6d-8206b85954aa" providerId="ADAL" clId="{5BB24DC7-E928-4738-A9E2-CE2904566651}" dt="2021-04-29T14:28:22.394" v="1732" actId="20577"/>
          <ac:spMkLst>
            <pc:docMk/>
            <pc:sldMk cId="504348193" sldId="3870"/>
            <ac:spMk id="4" creationId="{B0A42668-15E7-4323-97A6-BBA1A82128B7}"/>
          </ac:spMkLst>
        </pc:spChg>
        <pc:spChg chg="del">
          <ac:chgData name="Rosenberger, Volker" userId="d473ebcf-8881-4a9c-9e6d-8206b85954aa" providerId="ADAL" clId="{5BB24DC7-E928-4738-A9E2-CE2904566651}" dt="2021-04-29T12:53:55.834" v="322" actId="478"/>
          <ac:spMkLst>
            <pc:docMk/>
            <pc:sldMk cId="504348193" sldId="3870"/>
            <ac:spMk id="7" creationId="{D0283010-6F52-46EC-A6A4-26FDFC6167A2}"/>
          </ac:spMkLst>
        </pc:spChg>
        <pc:spChg chg="add mod">
          <ac:chgData name="Rosenberger, Volker" userId="d473ebcf-8881-4a9c-9e6d-8206b85954aa" providerId="ADAL" clId="{5BB24DC7-E928-4738-A9E2-CE2904566651}" dt="2021-04-29T14:07:52.710" v="1555" actId="20577"/>
          <ac:spMkLst>
            <pc:docMk/>
            <pc:sldMk cId="504348193" sldId="3870"/>
            <ac:spMk id="272" creationId="{57FDA929-D61E-488D-9695-3BC30279A9B0}"/>
          </ac:spMkLst>
        </pc:spChg>
        <pc:spChg chg="del">
          <ac:chgData name="Rosenberger, Volker" userId="d473ebcf-8881-4a9c-9e6d-8206b85954aa" providerId="ADAL" clId="{5BB24DC7-E928-4738-A9E2-CE2904566651}" dt="2021-04-29T12:21:39.305" v="3" actId="478"/>
          <ac:spMkLst>
            <pc:docMk/>
            <pc:sldMk cId="504348193" sldId="3870"/>
            <ac:spMk id="278" creationId="{D69D0A68-C5C5-42B4-B206-BC631EDE9039}"/>
          </ac:spMkLst>
        </pc:spChg>
        <pc:grpChg chg="del">
          <ac:chgData name="Rosenberger, Volker" userId="d473ebcf-8881-4a9c-9e6d-8206b85954aa" providerId="ADAL" clId="{5BB24DC7-E928-4738-A9E2-CE2904566651}" dt="2021-04-29T12:21:37.094" v="2" actId="478"/>
          <ac:grpSpMkLst>
            <pc:docMk/>
            <pc:sldMk cId="504348193" sldId="3870"/>
            <ac:grpSpMk id="5" creationId="{5B836A34-505A-4BFA-A5A6-E4917E4ADBB6}"/>
          </ac:grpSpMkLst>
        </pc:grpChg>
        <pc:graphicFrameChg chg="add del mod">
          <ac:chgData name="Rosenberger, Volker" userId="d473ebcf-8881-4a9c-9e6d-8206b85954aa" providerId="ADAL" clId="{5BB24DC7-E928-4738-A9E2-CE2904566651}" dt="2021-04-29T14:05:45.835" v="1534" actId="478"/>
          <ac:graphicFrameMkLst>
            <pc:docMk/>
            <pc:sldMk cId="504348193" sldId="3870"/>
            <ac:graphicFrameMk id="273" creationId="{103040A1-70C4-48FA-9529-47BE1A7842C2}"/>
          </ac:graphicFrameMkLst>
        </pc:graphicFrameChg>
        <pc:picChg chg="add mod modCrop">
          <ac:chgData name="Rosenberger, Volker" userId="d473ebcf-8881-4a9c-9e6d-8206b85954aa" providerId="ADAL" clId="{5BB24DC7-E928-4738-A9E2-CE2904566651}" dt="2021-04-29T14:08:18.117" v="1557" actId="14100"/>
          <ac:picMkLst>
            <pc:docMk/>
            <pc:sldMk cId="504348193" sldId="3870"/>
            <ac:picMk id="6" creationId="{2ADA5F46-19B7-4942-B0F2-CFF2734A75D0}"/>
          </ac:picMkLst>
        </pc:picChg>
        <pc:picChg chg="add mod">
          <ac:chgData name="Rosenberger, Volker" userId="d473ebcf-8881-4a9c-9e6d-8206b85954aa" providerId="ADAL" clId="{5BB24DC7-E928-4738-A9E2-CE2904566651}" dt="2021-04-29T13:29:48.453" v="1258" actId="1076"/>
          <ac:picMkLst>
            <pc:docMk/>
            <pc:sldMk cId="504348193" sldId="3870"/>
            <ac:picMk id="279" creationId="{65D1BD4B-89B2-46E5-979D-6FCC368E1408}"/>
          </ac:picMkLst>
        </pc:picChg>
      </pc:sldChg>
      <pc:sldChg chg="addSp delSp modSp mod ord modAnim">
        <pc:chgData name="Rosenberger, Volker" userId="d473ebcf-8881-4a9c-9e6d-8206b85954aa" providerId="ADAL" clId="{5BB24DC7-E928-4738-A9E2-CE2904566651}" dt="2021-04-29T14:25:24.852" v="1721" actId="20577"/>
        <pc:sldMkLst>
          <pc:docMk/>
          <pc:sldMk cId="1020090326" sldId="3871"/>
        </pc:sldMkLst>
        <pc:spChg chg="mod">
          <ac:chgData name="Rosenberger, Volker" userId="d473ebcf-8881-4a9c-9e6d-8206b85954aa" providerId="ADAL" clId="{5BB24DC7-E928-4738-A9E2-CE2904566651}" dt="2021-04-29T14:20:19.174" v="1648" actId="20577"/>
          <ac:spMkLst>
            <pc:docMk/>
            <pc:sldMk cId="1020090326" sldId="3871"/>
            <ac:spMk id="4" creationId="{B0A42668-15E7-4323-97A6-BBA1A82128B7}"/>
          </ac:spMkLst>
        </pc:spChg>
        <pc:spChg chg="del mod">
          <ac:chgData name="Rosenberger, Volker" userId="d473ebcf-8881-4a9c-9e6d-8206b85954aa" providerId="ADAL" clId="{5BB24DC7-E928-4738-A9E2-CE2904566651}" dt="2021-04-29T12:33:11.989" v="138" actId="478"/>
          <ac:spMkLst>
            <pc:docMk/>
            <pc:sldMk cId="1020090326" sldId="3871"/>
            <ac:spMk id="7" creationId="{D0283010-6F52-46EC-A6A4-26FDFC6167A2}"/>
          </ac:spMkLst>
        </pc:spChg>
        <pc:spChg chg="add del mod">
          <ac:chgData name="Rosenberger, Volker" userId="d473ebcf-8881-4a9c-9e6d-8206b85954aa" providerId="ADAL" clId="{5BB24DC7-E928-4738-A9E2-CE2904566651}" dt="2021-04-29T12:27:32.530" v="113" actId="478"/>
          <ac:spMkLst>
            <pc:docMk/>
            <pc:sldMk cId="1020090326" sldId="3871"/>
            <ac:spMk id="9" creationId="{82E44230-1763-4139-AA6A-69ADEAB191E9}"/>
          </ac:spMkLst>
        </pc:spChg>
        <pc:spChg chg="add mod">
          <ac:chgData name="Rosenberger, Volker" userId="d473ebcf-8881-4a9c-9e6d-8206b85954aa" providerId="ADAL" clId="{5BB24DC7-E928-4738-A9E2-CE2904566651}" dt="2021-04-29T14:25:24.852" v="1721" actId="20577"/>
          <ac:spMkLst>
            <pc:docMk/>
            <pc:sldMk cId="1020090326" sldId="3871"/>
            <ac:spMk id="10" creationId="{8A915C83-B441-497E-A5E0-0CE35D311862}"/>
          </ac:spMkLst>
        </pc:spChg>
        <pc:spChg chg="add del mod">
          <ac:chgData name="Rosenberger, Volker" userId="d473ebcf-8881-4a9c-9e6d-8206b85954aa" providerId="ADAL" clId="{5BB24DC7-E928-4738-A9E2-CE2904566651}" dt="2021-04-29T13:01:01.097" v="561" actId="478"/>
          <ac:spMkLst>
            <pc:docMk/>
            <pc:sldMk cId="1020090326" sldId="3871"/>
            <ac:spMk id="12" creationId="{A29F5902-5F1F-478C-8F28-6395FB02E78A}"/>
          </ac:spMkLst>
        </pc:spChg>
        <pc:spChg chg="add mod">
          <ac:chgData name="Rosenberger, Volker" userId="d473ebcf-8881-4a9c-9e6d-8206b85954aa" providerId="ADAL" clId="{5BB24DC7-E928-4738-A9E2-CE2904566651}" dt="2021-04-29T13:01:38.797" v="615" actId="1076"/>
          <ac:spMkLst>
            <pc:docMk/>
            <pc:sldMk cId="1020090326" sldId="3871"/>
            <ac:spMk id="13" creationId="{50EA22A4-039D-464D-9DBC-4EB1F963E806}"/>
          </ac:spMkLst>
        </pc:spChg>
        <pc:spChg chg="add mod">
          <ac:chgData name="Rosenberger, Volker" userId="d473ebcf-8881-4a9c-9e6d-8206b85954aa" providerId="ADAL" clId="{5BB24DC7-E928-4738-A9E2-CE2904566651}" dt="2021-04-29T13:00:39.757" v="552" actId="5793"/>
          <ac:spMkLst>
            <pc:docMk/>
            <pc:sldMk cId="1020090326" sldId="3871"/>
            <ac:spMk id="14" creationId="{DAD06711-91CA-4039-AD97-4E88DED8AF93}"/>
          </ac:spMkLst>
        </pc:spChg>
        <pc:spChg chg="add mod">
          <ac:chgData name="Rosenberger, Volker" userId="d473ebcf-8881-4a9c-9e6d-8206b85954aa" providerId="ADAL" clId="{5BB24DC7-E928-4738-A9E2-CE2904566651}" dt="2021-04-29T14:25:10.575" v="1689" actId="20577"/>
          <ac:spMkLst>
            <pc:docMk/>
            <pc:sldMk cId="1020090326" sldId="3871"/>
            <ac:spMk id="15" creationId="{E31B186F-7DED-417C-9168-FB0B787E8456}"/>
          </ac:spMkLst>
        </pc:spChg>
        <pc:spChg chg="del">
          <ac:chgData name="Rosenberger, Volker" userId="d473ebcf-8881-4a9c-9e6d-8206b85954aa" providerId="ADAL" clId="{5BB24DC7-E928-4738-A9E2-CE2904566651}" dt="2021-04-29T12:26:47.088" v="90" actId="478"/>
          <ac:spMkLst>
            <pc:docMk/>
            <pc:sldMk cId="1020090326" sldId="3871"/>
            <ac:spMk id="272" creationId="{57FDA929-D61E-488D-9695-3BC30279A9B0}"/>
          </ac:spMkLst>
        </pc:spChg>
        <pc:graphicFrameChg chg="del">
          <ac:chgData name="Rosenberger, Volker" userId="d473ebcf-8881-4a9c-9e6d-8206b85954aa" providerId="ADAL" clId="{5BB24DC7-E928-4738-A9E2-CE2904566651}" dt="2021-04-29T12:26:49.527" v="91" actId="478"/>
          <ac:graphicFrameMkLst>
            <pc:docMk/>
            <pc:sldMk cId="1020090326" sldId="3871"/>
            <ac:graphicFrameMk id="273" creationId="{103040A1-70C4-48FA-9529-47BE1A7842C2}"/>
          </ac:graphicFrameMkLst>
        </pc:graphicFrameChg>
        <pc:picChg chg="add mod">
          <ac:chgData name="Rosenberger, Volker" userId="d473ebcf-8881-4a9c-9e6d-8206b85954aa" providerId="ADAL" clId="{5BB24DC7-E928-4738-A9E2-CE2904566651}" dt="2021-04-29T13:01:34.836" v="614" actId="1076"/>
          <ac:picMkLst>
            <pc:docMk/>
            <pc:sldMk cId="1020090326" sldId="3871"/>
            <ac:picMk id="11" creationId="{741CF300-D1FE-4BEC-B35B-9E23E2DABEC9}"/>
          </ac:picMkLst>
        </pc:picChg>
        <pc:picChg chg="del">
          <ac:chgData name="Rosenberger, Volker" userId="d473ebcf-8881-4a9c-9e6d-8206b85954aa" providerId="ADAL" clId="{5BB24DC7-E928-4738-A9E2-CE2904566651}" dt="2021-04-29T12:26:50.235" v="92" actId="478"/>
          <ac:picMkLst>
            <pc:docMk/>
            <pc:sldMk cId="1020090326" sldId="3871"/>
            <ac:picMk id="279" creationId="{65D1BD4B-89B2-46E5-979D-6FCC368E1408}"/>
          </ac:picMkLst>
        </pc:picChg>
      </pc:sldChg>
      <pc:sldChg chg="addSp delSp modSp mod ord modAnim modNotesTx">
        <pc:chgData name="Rosenberger, Volker" userId="d473ebcf-8881-4a9c-9e6d-8206b85954aa" providerId="ADAL" clId="{5BB24DC7-E928-4738-A9E2-CE2904566651}" dt="2021-04-29T14:01:12.863" v="1503"/>
        <pc:sldMkLst>
          <pc:docMk/>
          <pc:sldMk cId="3346515192" sldId="3872"/>
        </pc:sldMkLst>
        <pc:spChg chg="mod">
          <ac:chgData name="Rosenberger, Volker" userId="d473ebcf-8881-4a9c-9e6d-8206b85954aa" providerId="ADAL" clId="{5BB24DC7-E928-4738-A9E2-CE2904566651}" dt="2021-04-29T13:35:18.488" v="1321" actId="108"/>
          <ac:spMkLst>
            <pc:docMk/>
            <pc:sldMk cId="3346515192" sldId="3872"/>
            <ac:spMk id="4" creationId="{B0A42668-15E7-4323-97A6-BBA1A82128B7}"/>
          </ac:spMkLst>
        </pc:spChg>
        <pc:spChg chg="del">
          <ac:chgData name="Rosenberger, Volker" userId="d473ebcf-8881-4a9c-9e6d-8206b85954aa" providerId="ADAL" clId="{5BB24DC7-E928-4738-A9E2-CE2904566651}" dt="2021-04-29T12:35:46.898" v="162" actId="478"/>
          <ac:spMkLst>
            <pc:docMk/>
            <pc:sldMk cId="3346515192" sldId="3872"/>
            <ac:spMk id="10" creationId="{8A915C83-B441-497E-A5E0-0CE35D311862}"/>
          </ac:spMkLst>
        </pc:spChg>
        <pc:spChg chg="mod">
          <ac:chgData name="Rosenberger, Volker" userId="d473ebcf-8881-4a9c-9e6d-8206b85954aa" providerId="ADAL" clId="{5BB24DC7-E928-4738-A9E2-CE2904566651}" dt="2021-04-29T13:32:15.275" v="1315" actId="20577"/>
          <ac:spMkLst>
            <pc:docMk/>
            <pc:sldMk cId="3346515192" sldId="3872"/>
            <ac:spMk id="12" creationId="{A29F5902-5F1F-478C-8F28-6395FB02E78A}"/>
          </ac:spMkLst>
        </pc:spChg>
        <pc:spChg chg="del">
          <ac:chgData name="Rosenberger, Volker" userId="d473ebcf-8881-4a9c-9e6d-8206b85954aa" providerId="ADAL" clId="{5BB24DC7-E928-4738-A9E2-CE2904566651}" dt="2021-04-29T12:35:58.332" v="167" actId="478"/>
          <ac:spMkLst>
            <pc:docMk/>
            <pc:sldMk cId="3346515192" sldId="3872"/>
            <ac:spMk id="13" creationId="{50EA22A4-039D-464D-9DBC-4EB1F963E806}"/>
          </ac:spMkLst>
        </pc:spChg>
        <pc:spChg chg="del">
          <ac:chgData name="Rosenberger, Volker" userId="d473ebcf-8881-4a9c-9e6d-8206b85954aa" providerId="ADAL" clId="{5BB24DC7-E928-4738-A9E2-CE2904566651}" dt="2021-04-29T12:35:48.644" v="163" actId="478"/>
          <ac:spMkLst>
            <pc:docMk/>
            <pc:sldMk cId="3346515192" sldId="3872"/>
            <ac:spMk id="14" creationId="{DAD06711-91CA-4039-AD97-4E88DED8AF93}"/>
          </ac:spMkLst>
        </pc:spChg>
        <pc:spChg chg="del">
          <ac:chgData name="Rosenberger, Volker" userId="d473ebcf-8881-4a9c-9e6d-8206b85954aa" providerId="ADAL" clId="{5BB24DC7-E928-4738-A9E2-CE2904566651}" dt="2021-04-29T12:35:50.503" v="164" actId="478"/>
          <ac:spMkLst>
            <pc:docMk/>
            <pc:sldMk cId="3346515192" sldId="3872"/>
            <ac:spMk id="15" creationId="{E31B186F-7DED-417C-9168-FB0B787E8456}"/>
          </ac:spMkLst>
        </pc:spChg>
        <pc:spChg chg="add mod">
          <ac:chgData name="Rosenberger, Volker" userId="d473ebcf-8881-4a9c-9e6d-8206b85954aa" providerId="ADAL" clId="{5BB24DC7-E928-4738-A9E2-CE2904566651}" dt="2021-04-29T13:31:45.197" v="1306" actId="20577"/>
          <ac:spMkLst>
            <pc:docMk/>
            <pc:sldMk cId="3346515192" sldId="3872"/>
            <ac:spMk id="16" creationId="{2B029BB4-3BBE-4624-9BD2-467AB759877F}"/>
          </ac:spMkLst>
        </pc:spChg>
        <pc:picChg chg="del">
          <ac:chgData name="Rosenberger, Volker" userId="d473ebcf-8881-4a9c-9e6d-8206b85954aa" providerId="ADAL" clId="{5BB24DC7-E928-4738-A9E2-CE2904566651}" dt="2021-04-29T12:35:56.917" v="166" actId="478"/>
          <ac:picMkLst>
            <pc:docMk/>
            <pc:sldMk cId="3346515192" sldId="3872"/>
            <ac:picMk id="11" creationId="{741CF300-D1FE-4BEC-B35B-9E23E2DABEC9}"/>
          </ac:picMkLst>
        </pc:picChg>
      </pc:sldChg>
      <pc:sldChg chg="modSp del mod">
        <pc:chgData name="Rosenberger, Volker" userId="d473ebcf-8881-4a9c-9e6d-8206b85954aa" providerId="ADAL" clId="{5BB24DC7-E928-4738-A9E2-CE2904566651}" dt="2021-04-29T13:20:30.505" v="1034" actId="47"/>
        <pc:sldMkLst>
          <pc:docMk/>
          <pc:sldMk cId="1088173952" sldId="3873"/>
        </pc:sldMkLst>
        <pc:spChg chg="mod">
          <ac:chgData name="Rosenberger, Volker" userId="d473ebcf-8881-4a9c-9e6d-8206b85954aa" providerId="ADAL" clId="{5BB24DC7-E928-4738-A9E2-CE2904566651}" dt="2021-04-29T13:19:53.422" v="1030" actId="1076"/>
          <ac:spMkLst>
            <pc:docMk/>
            <pc:sldMk cId="1088173952" sldId="3873"/>
            <ac:spMk id="272" creationId="{57FDA929-D61E-488D-9695-3BC30279A9B0}"/>
          </ac:spMkLst>
        </pc:spChg>
      </pc:sldChg>
      <pc:sldChg chg="delSp modSp del mod modNotesTx">
        <pc:chgData name="Rosenberger, Volker" userId="d473ebcf-8881-4a9c-9e6d-8206b85954aa" providerId="ADAL" clId="{5BB24DC7-E928-4738-A9E2-CE2904566651}" dt="2021-04-29T14:39:28.928" v="1841" actId="47"/>
        <pc:sldMkLst>
          <pc:docMk/>
          <pc:sldMk cId="1726393962" sldId="3873"/>
        </pc:sldMkLst>
        <pc:spChg chg="mod">
          <ac:chgData name="Rosenberger, Volker" userId="d473ebcf-8881-4a9c-9e6d-8206b85954aa" providerId="ADAL" clId="{5BB24DC7-E928-4738-A9E2-CE2904566651}" dt="2021-04-29T13:42:27.077" v="1439" actId="20577"/>
          <ac:spMkLst>
            <pc:docMk/>
            <pc:sldMk cId="1726393962" sldId="3873"/>
            <ac:spMk id="4" creationId="{B0A42668-15E7-4323-97A6-BBA1A82128B7}"/>
          </ac:spMkLst>
        </pc:spChg>
        <pc:spChg chg="mod">
          <ac:chgData name="Rosenberger, Volker" userId="d473ebcf-8881-4a9c-9e6d-8206b85954aa" providerId="ADAL" clId="{5BB24DC7-E928-4738-A9E2-CE2904566651}" dt="2021-04-29T14:01:37.832" v="1506" actId="6549"/>
          <ac:spMkLst>
            <pc:docMk/>
            <pc:sldMk cId="1726393962" sldId="3873"/>
            <ac:spMk id="272" creationId="{57FDA929-D61E-488D-9695-3BC30279A9B0}"/>
          </ac:spMkLst>
        </pc:spChg>
        <pc:graphicFrameChg chg="del">
          <ac:chgData name="Rosenberger, Volker" userId="d473ebcf-8881-4a9c-9e6d-8206b85954aa" providerId="ADAL" clId="{5BB24DC7-E928-4738-A9E2-CE2904566651}" dt="2021-04-29T13:42:00.870" v="1400" actId="478"/>
          <ac:graphicFrameMkLst>
            <pc:docMk/>
            <pc:sldMk cId="1726393962" sldId="3873"/>
            <ac:graphicFrameMk id="273" creationId="{103040A1-70C4-48FA-9529-47BE1A7842C2}"/>
          </ac:graphicFrameMkLst>
        </pc:graphicFrameChg>
        <pc:picChg chg="del">
          <ac:chgData name="Rosenberger, Volker" userId="d473ebcf-8881-4a9c-9e6d-8206b85954aa" providerId="ADAL" clId="{5BB24DC7-E928-4738-A9E2-CE2904566651}" dt="2021-04-29T13:42:01.671" v="1401" actId="478"/>
          <ac:picMkLst>
            <pc:docMk/>
            <pc:sldMk cId="1726393962" sldId="3873"/>
            <ac:picMk id="279" creationId="{65D1BD4B-89B2-46E5-979D-6FCC368E1408}"/>
          </ac:picMkLst>
        </pc:picChg>
      </pc:sldChg>
      <pc:sldChg chg="delSp modSp mod modAnim">
        <pc:chgData name="Rosenberger, Volker" userId="d473ebcf-8881-4a9c-9e6d-8206b85954aa" providerId="ADAL" clId="{5BB24DC7-E928-4738-A9E2-CE2904566651}" dt="2021-04-29T14:18:26.713" v="1623" actId="20577"/>
        <pc:sldMkLst>
          <pc:docMk/>
          <pc:sldMk cId="166119612" sldId="3874"/>
        </pc:sldMkLst>
        <pc:spChg chg="mod">
          <ac:chgData name="Rosenberger, Volker" userId="d473ebcf-8881-4a9c-9e6d-8206b85954aa" providerId="ADAL" clId="{5BB24DC7-E928-4738-A9E2-CE2904566651}" dt="2021-04-29T14:09:26.606" v="1589" actId="20577"/>
          <ac:spMkLst>
            <pc:docMk/>
            <pc:sldMk cId="166119612" sldId="3874"/>
            <ac:spMk id="4" creationId="{B0A42668-15E7-4323-97A6-BBA1A82128B7}"/>
          </ac:spMkLst>
        </pc:spChg>
        <pc:spChg chg="mod">
          <ac:chgData name="Rosenberger, Volker" userId="d473ebcf-8881-4a9c-9e6d-8206b85954aa" providerId="ADAL" clId="{5BB24DC7-E928-4738-A9E2-CE2904566651}" dt="2021-04-29T14:18:26.713" v="1623" actId="20577"/>
          <ac:spMkLst>
            <pc:docMk/>
            <pc:sldMk cId="166119612" sldId="3874"/>
            <ac:spMk id="12" creationId="{A29F5902-5F1F-478C-8F28-6395FB02E78A}"/>
          </ac:spMkLst>
        </pc:spChg>
        <pc:spChg chg="del mod">
          <ac:chgData name="Rosenberger, Volker" userId="d473ebcf-8881-4a9c-9e6d-8206b85954aa" providerId="ADAL" clId="{5BB24DC7-E928-4738-A9E2-CE2904566651}" dt="2021-04-29T14:09:51.550" v="1592" actId="478"/>
          <ac:spMkLst>
            <pc:docMk/>
            <pc:sldMk cId="166119612" sldId="3874"/>
            <ac:spMk id="16" creationId="{2B029BB4-3BBE-4624-9BD2-467AB759877F}"/>
          </ac:spMkLst>
        </pc:spChg>
      </pc:sldChg>
      <pc:sldMasterChg chg="delSp mod">
        <pc:chgData name="Rosenberger, Volker" userId="d473ebcf-8881-4a9c-9e6d-8206b85954aa" providerId="ADAL" clId="{5BB24DC7-E928-4738-A9E2-CE2904566651}" dt="2021-04-29T14:00:50.123" v="1499"/>
        <pc:sldMasterMkLst>
          <pc:docMk/>
          <pc:sldMasterMk cId="1299938252" sldId="2147483660"/>
        </pc:sldMasterMkLst>
        <pc:spChg chg="del">
          <ac:chgData name="Rosenberger, Volker" userId="d473ebcf-8881-4a9c-9e6d-8206b85954aa" providerId="ADAL" clId="{5BB24DC7-E928-4738-A9E2-CE2904566651}" dt="2021-04-29T14:00:50.123" v="1499"/>
          <ac:spMkLst>
            <pc:docMk/>
            <pc:sldMasterMk cId="1299938252" sldId="2147483660"/>
            <ac:spMk id="2" creationId="{B8C63B4A-4102-420D-A1BD-B02F3C2E1622}"/>
          </ac:spMkLst>
        </pc:spChg>
      </pc:sldMasterChg>
      <pc:sldMasterChg chg="delSp mod">
        <pc:chgData name="Rosenberger, Volker" userId="d473ebcf-8881-4a9c-9e6d-8206b85954aa" providerId="ADAL" clId="{5BB24DC7-E928-4738-A9E2-CE2904566651}" dt="2021-04-29T14:00:50.125" v="1501"/>
        <pc:sldMasterMkLst>
          <pc:docMk/>
          <pc:sldMasterMk cId="2971524867" sldId="2147483677"/>
        </pc:sldMasterMkLst>
        <pc:spChg chg="del">
          <ac:chgData name="Rosenberger, Volker" userId="d473ebcf-8881-4a9c-9e6d-8206b85954aa" providerId="ADAL" clId="{5BB24DC7-E928-4738-A9E2-CE2904566651}" dt="2021-04-29T14:00:50.125" v="1501"/>
          <ac:spMkLst>
            <pc:docMk/>
            <pc:sldMasterMk cId="2971524867" sldId="2147483677"/>
            <ac:spMk id="3" creationId="{F75EF818-A4C9-45E8-8232-66A4880B866C}"/>
          </ac:spMkLst>
        </pc:sp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Fira Sans" panose="020B0503050000020004" pitchFamily="34" charset="0"/>
              <a:ea typeface="Fira Sans" panose="020B0503050000020004" pitchFamily="34" charset="0"/>
              <a:cs typeface="+mn-cs"/>
            </a:defRPr>
          </a:pPr>
          <a:endParaRPr lang="en-US"/>
        </a:p>
      </c:txPr>
    </c:title>
    <c:autoTitleDeleted val="0"/>
    <c:plotArea>
      <c:layout/>
      <c:lineChart>
        <c:grouping val="standard"/>
        <c:varyColors val="0"/>
        <c:ser>
          <c:idx val="0"/>
          <c:order val="0"/>
          <c:tx>
            <c:strRef>
              <c:f>Sheet1!$B$1</c:f>
              <c:strCache>
                <c:ptCount val="1"/>
                <c:pt idx="0">
                  <c:v>NA: Product Launches with Allantoin</c:v>
                </c:pt>
              </c:strCache>
            </c:strRef>
          </c:tx>
          <c:spPr>
            <a:ln w="28575" cap="rnd">
              <a:solidFill>
                <a:srgbClr val="00B0F0"/>
              </a:solidFill>
              <a:round/>
            </a:ln>
            <a:effectLst/>
          </c:spPr>
          <c:marker>
            <c:symbol val="circle"/>
            <c:size val="5"/>
            <c:spPr>
              <a:solidFill>
                <a:srgbClr val="00B0F0"/>
              </a:solidFill>
              <a:ln w="9525">
                <a:solidFill>
                  <a:srgbClr val="00B0F0"/>
                </a:solidFill>
              </a:ln>
              <a:effectLst/>
            </c:spPr>
          </c:marker>
          <c:dLbls>
            <c:dLbl>
              <c:idx val="4"/>
              <c:layout>
                <c:manualLayout>
                  <c:x val="-4.1963877081361657E-2"/>
                  <c:y val="-5.5485597130166431E-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Fira Sans" panose="020B0503050000020004" pitchFamily="34" charset="0"/>
                        <a:ea typeface="Fira Sans" panose="020B0503050000020004" pitchFamily="34" charset="0"/>
                        <a:cs typeface="+mn-cs"/>
                      </a:defRPr>
                    </a:pPr>
                    <a:fld id="{4FC1F712-25CF-4858-9C32-FE02950EAC1E}" type="VALUE">
                      <a:rPr lang="en-US" sz="1400">
                        <a:solidFill>
                          <a:schemeClr val="bg1"/>
                        </a:solidFill>
                        <a:latin typeface="Fira Sans" panose="020B0503050000020004" pitchFamily="34" charset="0"/>
                        <a:ea typeface="Fira Sans" panose="020B0503050000020004" pitchFamily="34" charset="0"/>
                      </a:rPr>
                      <a:pPr>
                        <a:defRPr>
                          <a:latin typeface="Fira Sans" panose="020B0503050000020004" pitchFamily="34" charset="0"/>
                          <a:ea typeface="Fira Sans" panose="020B0503050000020004" pitchFamily="34" charset="0"/>
                        </a:defRPr>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Fira Sans" panose="020B0503050000020004" pitchFamily="34" charset="0"/>
                      <a:ea typeface="Fira Sans" panose="020B0503050000020004" pitchFamily="34" charset="0"/>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7.3741244073481996E-2"/>
                      <c:h val="0.16856381823432678"/>
                    </c:manualLayout>
                  </c15:layout>
                  <c15:dlblFieldTable/>
                  <c15:showDataLabelsRange val="0"/>
                </c:ext>
                <c:ext xmlns:c16="http://schemas.microsoft.com/office/drawing/2014/chart" uri="{C3380CC4-5D6E-409C-BE32-E72D297353CC}">
                  <c16:uniqueId val="{00000007-9993-47BF-B534-F3389C35086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Fira Sans" panose="020B0503050000020004" pitchFamily="34" charset="0"/>
                    <a:ea typeface="Fira Sans" panose="020B0503050000020004" pitchFamily="34" charset="0"/>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formatCode="#,##0">
                  <c:v>404</c:v>
                </c:pt>
                <c:pt idx="1">
                  <c:v>391</c:v>
                </c:pt>
                <c:pt idx="2">
                  <c:v>465</c:v>
                </c:pt>
                <c:pt idx="3">
                  <c:v>500</c:v>
                </c:pt>
                <c:pt idx="4">
                  <c:v>504</c:v>
                </c:pt>
              </c:numCache>
            </c:numRef>
          </c:val>
          <c:smooth val="0"/>
          <c:extLst>
            <c:ext xmlns:c16="http://schemas.microsoft.com/office/drawing/2014/chart" uri="{C3380CC4-5D6E-409C-BE32-E72D297353CC}">
              <c16:uniqueId val="{00000000-9993-47BF-B534-F3389C350863}"/>
            </c:ext>
          </c:extLst>
        </c:ser>
        <c:dLbls>
          <c:showLegendKey val="0"/>
          <c:showVal val="0"/>
          <c:showCatName val="0"/>
          <c:showSerName val="0"/>
          <c:showPercent val="0"/>
          <c:showBubbleSize val="0"/>
        </c:dLbls>
        <c:marker val="1"/>
        <c:smooth val="0"/>
        <c:axId val="1817351528"/>
        <c:axId val="1817351200"/>
      </c:lineChart>
      <c:catAx>
        <c:axId val="1817351528"/>
        <c:scaling>
          <c:orientation val="minMax"/>
        </c:scaling>
        <c:delete val="0"/>
        <c:axPos val="b"/>
        <c:numFmt formatCode="General" sourceLinked="1"/>
        <c:majorTickMark val="none"/>
        <c:minorTickMark val="none"/>
        <c:tickLblPos val="nextTo"/>
        <c:spPr>
          <a:noFill/>
          <a:ln w="2857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Fira Sans" panose="020B0503050000020004" pitchFamily="34" charset="0"/>
                <a:ea typeface="Fira Sans" panose="020B0503050000020004" pitchFamily="34" charset="0"/>
                <a:cs typeface="+mn-cs"/>
              </a:defRPr>
            </a:pPr>
            <a:endParaRPr lang="en-US"/>
          </a:p>
        </c:txPr>
        <c:crossAx val="1817351200"/>
        <c:crosses val="autoZero"/>
        <c:auto val="1"/>
        <c:lblAlgn val="ctr"/>
        <c:lblOffset val="100"/>
        <c:noMultiLvlLbl val="0"/>
      </c:catAx>
      <c:valAx>
        <c:axId val="181735120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Fira Sans" panose="020B0503050000020004" pitchFamily="34" charset="0"/>
                <a:ea typeface="Fira Sans" panose="020B0503050000020004" pitchFamily="34" charset="0"/>
                <a:cs typeface="+mn-cs"/>
              </a:defRPr>
            </a:pPr>
            <a:endParaRPr lang="en-US"/>
          </a:p>
        </c:txPr>
        <c:crossAx val="18173515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329DF7-9E46-4E64-A9B0-38CF4A8EDF80}" type="datetimeFigureOut">
              <a:rPr lang="en-US" smtClean="0"/>
              <a:t>5/12/2021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CBEF1D-94BA-402A-8460-EDF06CD860FD}" type="slidenum">
              <a:rPr lang="en-US" smtClean="0"/>
              <a:t>‹#›</a:t>
            </a:fld>
            <a:endParaRPr lang="en-US"/>
          </a:p>
        </p:txBody>
      </p:sp>
    </p:spTree>
    <p:extLst>
      <p:ext uri="{BB962C8B-B14F-4D97-AF65-F5344CB8AC3E}">
        <p14:creationId xmlns:p14="http://schemas.microsoft.com/office/powerpoint/2010/main" val="2554474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https://www.instagram.com/p/CKH7NApDqRY/?utm_source=ig_web_copy_link</a:t>
            </a:r>
          </a:p>
          <a:p>
            <a:r>
              <a:rPr lang="en-US" sz="1200" b="0" i="0" kern="1200">
                <a:solidFill>
                  <a:schemeClr val="tx1"/>
                </a:solidFill>
                <a:effectLst/>
                <a:latin typeface="+mn-lt"/>
                <a:ea typeface="+mn-ea"/>
                <a:cs typeface="+mn-cs"/>
              </a:rPr>
              <a:t>https://www.instagram.com/p/CIeENfpnFID/?utm_source=ig_web_copy_link</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3D22DB-8A54-4726-B714-E1A16393A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407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https://twitter.com/stratiaskin/status/1347589148568285185?s=20</a:t>
            </a:r>
            <a:endParaRPr lang="en-US"/>
          </a:p>
        </p:txBody>
      </p:sp>
      <p:sp>
        <p:nvSpPr>
          <p:cNvPr id="4" name="Slide Number Placeholder 3"/>
          <p:cNvSpPr>
            <a:spLocks noGrp="1"/>
          </p:cNvSpPr>
          <p:nvPr>
            <p:ph type="sldNum" sz="quarter" idx="5"/>
          </p:nvPr>
        </p:nvSpPr>
        <p:spPr/>
        <p:txBody>
          <a:bodyPr/>
          <a:lstStyle/>
          <a:p>
            <a:fld id="{81CBEF1D-94BA-402A-8460-EDF06CD860FD}" type="slidenum">
              <a:rPr lang="en-US" smtClean="0"/>
              <a:t>4</a:t>
            </a:fld>
            <a:endParaRPr lang="en-US"/>
          </a:p>
        </p:txBody>
      </p:sp>
    </p:spTree>
    <p:extLst>
      <p:ext uri="{BB962C8B-B14F-4D97-AF65-F5344CB8AC3E}">
        <p14:creationId xmlns:p14="http://schemas.microsoft.com/office/powerpoint/2010/main" val="1239439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Derma E's Vitamin C Bright Eyes Hydro Gel Patches: Water (Aqua), Glycerin, Niacinamide, Carrageenan, Ethyl Ascorbyl Ether (Vitamin C), Allantoin, Cucumis Sativus (Cucumber) Fruit Extract, Caffeine, Sodium Hyaluronate, Aloe Barbadensis (Aloe Vera) Leaf Juice, Arginine, Ricinus Communis (Castor) Seed Oil, Ceratonia Siliqua (Carob) Gum, Cyamopsis Tetragonoloba (Guar) Gum, Glucomannan, Cellulose Gum, Calcium Lactate, Calcium Chloride, Potassium Chloride, Mica, Hydroxyacetophenone, Chlorphenesin, CI 77891, CI 77491, 1,2-Hexanediol, Polysorbate 80, Sucrose. </a:t>
            </a:r>
            <a:br>
              <a:rPr lang="en-US"/>
            </a:br>
            <a:endParaRPr lang="en-US"/>
          </a:p>
          <a:p>
            <a:r>
              <a:rPr lang="en-US"/>
              <a:t>Sobel Skin Rx 15% Niacinamide Gel Serum: Water, Niacinamide, Glycerin, Hydroxyethylcellulose, Allantoin, Chamomilla Recutita (Matricaria) Flower Extract,Cucumis Sativus (Cucumber) Fruit Extract,Bisabolol,Zingiber Officinale (Ginger) Root Extract, Phenoxyethnaol, Ethylhexylglycerin.</a:t>
            </a:r>
          </a:p>
          <a:p>
            <a:endParaRPr lang="en-US"/>
          </a:p>
          <a:p>
            <a:r>
              <a:rPr lang="en-US"/>
              <a:t>Janssen Sensitive Neuro Skin Balm: Ingredients: Aqua, Butylene Glycol, Isostearyl Isostearate, Methyl Glucose Sesquistearate, Hydrogenated Coco-glycerides, Cetearyl Alcohol, Caprylic/Capric Triglyceride, Glycerin, 1,2-hexanediol, Octyldodecanol, Glyceryl Stearate, Squalane, Butyrospermum Parkii Butter, Saccharide Isomerate, Tocopheryl Acetate, Ophiopogon Japonicus Root Extract, Sodium Hyaluronate, Allantoin, Bisabolol, Lecithin, Cardiospermum Halicacabum Flower/Leaf/Vine Extract, Ribes Nigrum Seed Oil, Helianthus Annuus Seed Oil Unsaponifiables, Helianthus Annuus Seed Oil, Xanthan Gum, Sodium Stearoyl Glutamate, Citric Acid, Sodium Citrate, Sodium Hydroxide, Maltodextrin, Hydroxyacetophenone, Tocopherol, Ascorbyl Palmitate, Rosmarinus Officinalis Leaf Extract, Tetrasodium Glutamate Diacetate, parfum (fragrance)</a:t>
            </a:r>
          </a:p>
          <a:p>
            <a:endParaRPr lang="en-US"/>
          </a:p>
        </p:txBody>
      </p:sp>
      <p:sp>
        <p:nvSpPr>
          <p:cNvPr id="4" name="Slide Number Placeholder 3"/>
          <p:cNvSpPr>
            <a:spLocks noGrp="1"/>
          </p:cNvSpPr>
          <p:nvPr>
            <p:ph type="sldNum" sz="quarter" idx="5"/>
          </p:nvPr>
        </p:nvSpPr>
        <p:spPr/>
        <p:txBody>
          <a:bodyPr/>
          <a:lstStyle/>
          <a:p>
            <a:fld id="{81CBEF1D-94BA-402A-8460-EDF06CD860FD}" type="slidenum">
              <a:rPr lang="en-US" smtClean="0"/>
              <a:t>5</a:t>
            </a:fld>
            <a:endParaRPr lang="en-US"/>
          </a:p>
        </p:txBody>
      </p:sp>
    </p:spTree>
    <p:extLst>
      <p:ext uri="{BB962C8B-B14F-4D97-AF65-F5344CB8AC3E}">
        <p14:creationId xmlns:p14="http://schemas.microsoft.com/office/powerpoint/2010/main" val="2509079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i="1" kern="1200" dirty="0">
                <a:solidFill>
                  <a:schemeClr val="tx1"/>
                </a:solidFill>
                <a:effectLst/>
                <a:latin typeface="+mn-lt"/>
                <a:ea typeface="+mn-ea"/>
                <a:cs typeface="+mn-cs"/>
              </a:rPr>
              <a:t>Moisturizing &amp; smoothing</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Allantoin increases  the water binding  capacity in the outermost part of the skin layer (corneocytes), reinforcing the skin’s natural protective barrier and improving its moisture retention, providing a smoothening effect to the skin.</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Exfoliates &amp; boosts radiance</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Since allantoin increases the water binding capacity for the outermost part of the skin containing dead skin cells, it causes it to  soften and shed the dead skin (keratolytic  activity) by loosening the protein bridges  (desmosomes) that   maintain the adhesion  of corneocytes  to  each  other.  Thus  the surface  of  the  skin  is  smoother,  softer  and becomes supplier.</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Supports natural regeneration of the skin barrier</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By supporting skin’s integrity</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Anti-irritant</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Helps to counter discomfort caused by harsh actives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6</a:t>
            </a:fld>
            <a:endParaRPr lang="en-US"/>
          </a:p>
        </p:txBody>
      </p:sp>
    </p:spTree>
    <p:extLst>
      <p:ext uri="{BB962C8B-B14F-4D97-AF65-F5344CB8AC3E}">
        <p14:creationId xmlns:p14="http://schemas.microsoft.com/office/powerpoint/2010/main" val="2634011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i="1" kern="1200" dirty="0">
                <a:solidFill>
                  <a:schemeClr val="tx1"/>
                </a:solidFill>
                <a:effectLst/>
                <a:latin typeface="+mn-lt"/>
                <a:ea typeface="+mn-ea"/>
                <a:cs typeface="+mn-cs"/>
              </a:rPr>
              <a:t>Moisturizing &amp; smoothing</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Allantoin increases  the water binding  capacity in the outermost part of the skin layer (corneocytes), reinforcing the skin’s natural protective barrier and improving its moisture retention, providing a smoothening effect to the skin.</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Exfoliates &amp; boosts radiance</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Since allantoin increases the water binding capacity for the outermost part of the skin containing dead skin cells, it causes it to  soften and shed the dead skin (keratolytic  activity) by loosening the protein bridges  (desmosomes) that   maintain the adhesion  of corneocytes  to  each  other.  Thus  the surface  of  the  skin  is  smoother,  softer  and becomes supplier.</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Supports natural regeneration of the skin barrier</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By supporting skin’s integrity</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Anti-irritant</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Helps to counter discomfort caused by harsh actives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8</a:t>
            </a:fld>
            <a:endParaRPr lang="en-US"/>
          </a:p>
        </p:txBody>
      </p:sp>
    </p:spTree>
    <p:extLst>
      <p:ext uri="{BB962C8B-B14F-4D97-AF65-F5344CB8AC3E}">
        <p14:creationId xmlns:p14="http://schemas.microsoft.com/office/powerpoint/2010/main" val="3455178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i="1" kern="1200" dirty="0">
                <a:solidFill>
                  <a:schemeClr val="tx1"/>
                </a:solidFill>
                <a:effectLst/>
                <a:latin typeface="+mn-lt"/>
                <a:ea typeface="+mn-ea"/>
                <a:cs typeface="+mn-cs"/>
              </a:rPr>
              <a:t>Moisturizing &amp; smoothing</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Allantoin increases  the water binding  capacity in the outermost part of the skin layer (corneocytes), reinforcing the skin’s natural protective barrier and improving its moisture retention, providing a smoothening effect to the skin.</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Exfoliates &amp; boosts radiance</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Since allantoin increases the water binding capacity for the outermost part of the skin containing dead skin cells, it causes it to  soften and shed the dead skin (keratolytic  activity) by loosening the protein bridges  (desmosomes) that   maintain the adhesion  of corneocytes  to  each  other.  Thus  the surface  of  the  skin  is  smoother,  softer  and becomes supplier.</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Supports natural regeneration of the skin barrier</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By supporting skin’s integrity</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Anti-irritant</a:t>
            </a:r>
            <a:endParaRPr lang="en-US" sz="1200" kern="1200" dirty="0">
              <a:solidFill>
                <a:schemeClr val="tx1"/>
              </a:solidFill>
              <a:effectLst/>
              <a:latin typeface="+mn-lt"/>
              <a:ea typeface="+mn-ea"/>
              <a:cs typeface="+mn-cs"/>
            </a:endParaRPr>
          </a:p>
          <a:p>
            <a:pPr lvl="2"/>
            <a:r>
              <a:rPr lang="en-US" sz="1200" i="1" kern="1200" dirty="0">
                <a:solidFill>
                  <a:schemeClr val="tx1"/>
                </a:solidFill>
                <a:effectLst/>
                <a:latin typeface="+mn-lt"/>
                <a:ea typeface="+mn-ea"/>
                <a:cs typeface="+mn-cs"/>
              </a:rPr>
              <a:t>How? Helps to counter discomfort caused by harsh actives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9</a:t>
            </a:fld>
            <a:endParaRPr lang="en-US"/>
          </a:p>
        </p:txBody>
      </p:sp>
    </p:spTree>
    <p:extLst>
      <p:ext uri="{BB962C8B-B14F-4D97-AF65-F5344CB8AC3E}">
        <p14:creationId xmlns:p14="http://schemas.microsoft.com/office/powerpoint/2010/main" val="3724017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10</a:t>
            </a:fld>
            <a:endParaRPr lang="en-US"/>
          </a:p>
        </p:txBody>
      </p:sp>
    </p:spTree>
    <p:extLst>
      <p:ext uri="{BB962C8B-B14F-4D97-AF65-F5344CB8AC3E}">
        <p14:creationId xmlns:p14="http://schemas.microsoft.com/office/powerpoint/2010/main" val="2492758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11</a:t>
            </a:fld>
            <a:endParaRPr lang="en-US"/>
          </a:p>
        </p:txBody>
      </p:sp>
    </p:spTree>
    <p:extLst>
      <p:ext uri="{BB962C8B-B14F-4D97-AF65-F5344CB8AC3E}">
        <p14:creationId xmlns:p14="http://schemas.microsoft.com/office/powerpoint/2010/main" val="37170405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4.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4.png"/><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4.png"/><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p:custDataLst>
              <p:tags r:id="rId2"/>
            </p:custDataLst>
            <p:extLst>
              <p:ext uri="{D42A27DB-BD31-4B8C-83A1-F6EECF244321}">
                <p14:modId xmlns:p14="http://schemas.microsoft.com/office/powerpoint/2010/main" val="42739352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err="1"/>
              <a:t>Subheader</a:t>
            </a:r>
            <a:endParaRPr lang="en-US" noProof="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p:nvPicPr>
        <p:blipFill>
          <a:blip r:embed="rId7"/>
          <a:srcRect/>
          <a:stretch/>
        </p:blipFill>
        <p:spPr>
          <a:xfrm>
            <a:off x="432000" y="6235416"/>
            <a:ext cx="4535993" cy="308570"/>
          </a:xfrm>
          <a:prstGeom prst="rect">
            <a:avLst/>
          </a:prstGeom>
        </p:spPr>
      </p:pic>
    </p:spTree>
    <p:extLst>
      <p:ext uri="{BB962C8B-B14F-4D97-AF65-F5344CB8AC3E}">
        <p14:creationId xmlns:p14="http://schemas.microsoft.com/office/powerpoint/2010/main" val="3691842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p:nvPicPr>
        <p:blipFill rotWithShape="1">
          <a:blip r:embed="rId2" cstate="email">
            <a:alphaModFix amt="89000"/>
            <a:extLst>
              <a:ext uri="{28A0092B-C50C-407E-A947-70E740481C1C}">
                <a14:useLocalDpi xmlns:a14="http://schemas.microsoft.com/office/drawing/2010/main"/>
              </a:ext>
            </a:extLst>
          </a:blip>
          <a:srcRect l="3579" t="9433" r="9169" b="16948"/>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793925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37888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704264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2496369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1835078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119202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453401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p:custDataLst>
              <p:tags r:id="rId2"/>
            </p:custDataLst>
            <p:extLst>
              <p:ext uri="{D42A27DB-BD31-4B8C-83A1-F6EECF244321}">
                <p14:modId xmlns:p14="http://schemas.microsoft.com/office/powerpoint/2010/main" val="30352053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p:nvPicPr>
        <p:blipFill>
          <a:blip r:embed="rId7"/>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171256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240030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775657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3359" t="25229" r="42070" b="14824"/>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149417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3359" t="25229" r="42070" b="14824"/>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950634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97358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05389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4526687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Bioactives Accent Slide 6">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DB454FA-2F1B-7A41-9223-1E18A2AFB1AC}"/>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468000" y="1625783"/>
            <a:ext cx="11258862" cy="1384994"/>
          </a:xfrm>
          <a:prstGeom prst="rect">
            <a:avLst/>
          </a:prstGeom>
        </p:spPr>
        <p:txBody>
          <a:bodyPr lIns="0" tIns="0" rIns="0" bIns="0" anchor="t" anchorCtr="0"/>
          <a:lstStyle>
            <a:lvl1pPr marL="0" indent="0" algn="l">
              <a:buNone/>
              <a:defRPr sz="2000" b="0"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1939027"/>
      </p:ext>
    </p:extLst>
  </p:cSld>
  <p:clrMapOvr>
    <a:masterClrMapping/>
  </p:clrMapOvr>
  <p:transition spd="slow">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p:custDataLst>
              <p:tags r:id="rId2"/>
            </p:custDataLst>
            <p:extLst>
              <p:ext uri="{D42A27DB-BD31-4B8C-83A1-F6EECF244321}">
                <p14:modId xmlns:p14="http://schemas.microsoft.com/office/powerpoint/2010/main" val="11617357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err="1"/>
              <a:t>Subheader</a:t>
            </a:r>
            <a:endParaRPr lang="en-US" noProof="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p:nvPicPr>
        <p:blipFill>
          <a:blip r:embed="rId7"/>
          <a:srcRect/>
          <a:stretch/>
        </p:blipFill>
        <p:spPr>
          <a:xfrm>
            <a:off x="432000" y="6235416"/>
            <a:ext cx="4535993" cy="308570"/>
          </a:xfrm>
          <a:prstGeom prst="rect">
            <a:avLst/>
          </a:prstGeom>
        </p:spPr>
      </p:pic>
    </p:spTree>
    <p:extLst>
      <p:ext uri="{BB962C8B-B14F-4D97-AF65-F5344CB8AC3E}">
        <p14:creationId xmlns:p14="http://schemas.microsoft.com/office/powerpoint/2010/main" val="3827245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p:nvPicPr>
        <p:blipFill rotWithShape="1">
          <a:blip r:embed="rId2" cstate="email">
            <a:alphaModFix amt="89000"/>
            <a:extLst>
              <a:ext uri="{28A0092B-C50C-407E-A947-70E740481C1C}">
                <a14:useLocalDpi xmlns:a14="http://schemas.microsoft.com/office/drawing/2010/main"/>
              </a:ext>
            </a:extLst>
          </a:blip>
          <a:srcRect l="3579" t="9433" r="9169" b="16948"/>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65591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19161744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11838550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1186350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21035270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8690950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37049034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p:custDataLst>
              <p:tags r:id="rId2"/>
            </p:custDataLst>
            <p:extLst>
              <p:ext uri="{D42A27DB-BD31-4B8C-83A1-F6EECF244321}">
                <p14:modId xmlns:p14="http://schemas.microsoft.com/office/powerpoint/2010/main" val="13894552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p:nvPicPr>
        <p:blipFill>
          <a:blip r:embed="rId7"/>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94522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468712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1770624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3359" t="25229" r="42070" b="14824"/>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000863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3359" t="25229" r="42070" b="14824"/>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397247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215044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0642462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2023699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p:nvPicPr>
        <p:blipFill rotWithShape="1">
          <a:blip r:embed="rId19"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pic>
        <p:nvPicPr>
          <p:cNvPr id="6" name="Picture 5">
            <a:extLst>
              <a:ext uri="{FF2B5EF4-FFF2-40B4-BE49-F238E27FC236}">
                <a16:creationId xmlns:a16="http://schemas.microsoft.com/office/drawing/2014/main" id="{57CB05D2-BFAF-364B-904D-789E12DF282B}"/>
              </a:ext>
            </a:extLst>
          </p:cNvPr>
          <p:cNvPicPr>
            <a:picLocks noChangeAspect="1"/>
          </p:cNvPicPr>
          <p:nvPr/>
        </p:nvPicPr>
        <p:blipFill>
          <a:blip r:embed="rId20"/>
          <a:srcRect/>
          <a:stretch/>
        </p:blipFill>
        <p:spPr>
          <a:xfrm>
            <a:off x="798132" y="6235416"/>
            <a:ext cx="4535993" cy="308571"/>
          </a:xfrm>
          <a:prstGeom prst="rect">
            <a:avLst/>
          </a:prstGeom>
        </p:spPr>
      </p:pic>
    </p:spTree>
    <p:extLst>
      <p:ext uri="{BB962C8B-B14F-4D97-AF65-F5344CB8AC3E}">
        <p14:creationId xmlns:p14="http://schemas.microsoft.com/office/powerpoint/2010/main" val="12999382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94"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pic>
        <p:nvPicPr>
          <p:cNvPr id="6" name="Picture 5">
            <a:extLst>
              <a:ext uri="{FF2B5EF4-FFF2-40B4-BE49-F238E27FC236}">
                <a16:creationId xmlns:a16="http://schemas.microsoft.com/office/drawing/2014/main" id="{57CB05D2-BFAF-364B-904D-789E12DF282B}"/>
              </a:ext>
            </a:extLst>
          </p:cNvPr>
          <p:cNvPicPr>
            <a:picLocks noChangeAspect="1"/>
          </p:cNvPicPr>
          <p:nvPr/>
        </p:nvPicPr>
        <p:blipFill>
          <a:blip r:embed="rId19"/>
          <a:srcRect/>
          <a:stretch/>
        </p:blipFill>
        <p:spPr>
          <a:xfrm>
            <a:off x="798132" y="6235416"/>
            <a:ext cx="4535993" cy="308571"/>
          </a:xfrm>
          <a:prstGeom prst="rect">
            <a:avLst/>
          </a:prstGeom>
        </p:spPr>
      </p:pic>
    </p:spTree>
    <p:extLst>
      <p:ext uri="{BB962C8B-B14F-4D97-AF65-F5344CB8AC3E}">
        <p14:creationId xmlns:p14="http://schemas.microsoft.com/office/powerpoint/2010/main" val="297152486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g"/><Relationship Id="rId1" Type="http://schemas.openxmlformats.org/officeDocument/2006/relationships/slideLayout" Target="../slideLayouts/slideLayout2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5.jpeg"/><Relationship Id="rId1" Type="http://schemas.openxmlformats.org/officeDocument/2006/relationships/slideLayout" Target="../slideLayouts/slideLayout26.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0.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hyperlink" Target="http://botanical.com/botanical/mgmh/c/comfre92-l.jp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3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pic>
        <p:nvPicPr>
          <p:cNvPr id="9" name="Picture 8">
            <a:extLst>
              <a:ext uri="{FF2B5EF4-FFF2-40B4-BE49-F238E27FC236}">
                <a16:creationId xmlns:a16="http://schemas.microsoft.com/office/drawing/2014/main" id="{3E268FF9-3457-4FAE-86C5-2830387A81C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046" y="-951"/>
            <a:ext cx="12185907" cy="6854573"/>
          </a:xfrm>
          <a:prstGeom prst="rect">
            <a:avLst/>
          </a:prstGeom>
        </p:spPr>
      </p:pic>
      <p:pic>
        <p:nvPicPr>
          <p:cNvPr id="12" name="Picture 11">
            <a:extLst>
              <a:ext uri="{FF2B5EF4-FFF2-40B4-BE49-F238E27FC236}">
                <a16:creationId xmlns:a16="http://schemas.microsoft.com/office/drawing/2014/main" id="{AA1A9723-B65C-4EF8-9D1C-FA34B05E439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211"/>
            <a:ext cx="3499327" cy="917553"/>
          </a:xfrm>
          <a:prstGeom prst="rect">
            <a:avLst/>
          </a:prstGeom>
        </p:spPr>
      </p:pic>
      <p:pic>
        <p:nvPicPr>
          <p:cNvPr id="13" name="Picture 12" descr="A close up of a logo&#10;&#10;Description automatically generated">
            <a:extLst>
              <a:ext uri="{FF2B5EF4-FFF2-40B4-BE49-F238E27FC236}">
                <a16:creationId xmlns:a16="http://schemas.microsoft.com/office/drawing/2014/main" id="{3F929FF1-4CD3-4926-A176-E8D06473D29B}"/>
              </a:ext>
            </a:extLst>
          </p:cNvPr>
          <p:cNvPicPr>
            <a:picLocks noChangeAspect="1"/>
          </p:cNvPicPr>
          <p:nvPr/>
        </p:nvPicPr>
        <p:blipFill>
          <a:blip r:embed="rId4"/>
          <a:stretch>
            <a:fillRect/>
          </a:stretch>
        </p:blipFill>
        <p:spPr>
          <a:xfrm>
            <a:off x="428893" y="6235416"/>
            <a:ext cx="4535976" cy="308570"/>
          </a:xfrm>
          <a:prstGeom prst="rect">
            <a:avLst/>
          </a:prstGeom>
        </p:spPr>
      </p:pic>
      <p:sp>
        <p:nvSpPr>
          <p:cNvPr id="15" name="Title 3">
            <a:extLst>
              <a:ext uri="{FF2B5EF4-FFF2-40B4-BE49-F238E27FC236}">
                <a16:creationId xmlns:a16="http://schemas.microsoft.com/office/drawing/2014/main" id="{605E5252-64F0-40C7-8C5A-120E5989694D}"/>
              </a:ext>
            </a:extLst>
          </p:cNvPr>
          <p:cNvSpPr txBox="1">
            <a:spLocks/>
          </p:cNvSpPr>
          <p:nvPr/>
        </p:nvSpPr>
        <p:spPr>
          <a:xfrm>
            <a:off x="428893" y="1388493"/>
            <a:ext cx="5400000" cy="790324"/>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accent5"/>
                </a:solidFill>
                <a:latin typeface="Fira Sans Medium" panose="020B0503050000020004" pitchFamily="34" charset="0"/>
                <a:ea typeface="+mj-ea"/>
                <a:cs typeface="+mj-cs"/>
              </a:defRPr>
            </a:lvl1pPr>
          </a:lstStyle>
          <a:p>
            <a:r>
              <a:rPr lang="de-CH" sz="4000" b="1" dirty="0">
                <a:solidFill>
                  <a:schemeClr val="bg1"/>
                </a:solidFill>
              </a:rPr>
              <a:t>Allantoin</a:t>
            </a:r>
            <a:endParaRPr lang="en-GB" dirty="0"/>
          </a:p>
        </p:txBody>
      </p:sp>
      <p:sp>
        <p:nvSpPr>
          <p:cNvPr id="18" name="Rectangle 17">
            <a:extLst>
              <a:ext uri="{FF2B5EF4-FFF2-40B4-BE49-F238E27FC236}">
                <a16:creationId xmlns:a16="http://schemas.microsoft.com/office/drawing/2014/main" id="{8E91D055-C781-41E3-BB4C-753D28683537}"/>
              </a:ext>
            </a:extLst>
          </p:cNvPr>
          <p:cNvSpPr/>
          <p:nvPr/>
        </p:nvSpPr>
        <p:spPr>
          <a:xfrm>
            <a:off x="300409" y="2384406"/>
            <a:ext cx="5146565" cy="954107"/>
          </a:xfrm>
          <a:prstGeom prst="rect">
            <a:avLst/>
          </a:prstGeom>
        </p:spPr>
        <p:txBody>
          <a:bodyPr wrap="square">
            <a:spAutoFit/>
          </a:bodyPr>
          <a:lstStyle/>
          <a:p>
            <a:r>
              <a:rPr lang="en-GB" sz="2800" i="1" kern="0" dirty="0">
                <a:solidFill>
                  <a:schemeClr val="bg1"/>
                </a:solidFill>
                <a:latin typeface="Fira Sans" panose="020B0503050000020004" pitchFamily="34" charset="0"/>
                <a:ea typeface="Fira Sans" panose="020B0503050000020004" pitchFamily="34" charset="0"/>
                <a:cs typeface="Arial"/>
              </a:rPr>
              <a:t>Multifunctionality                                    for unique skin sensation</a:t>
            </a:r>
            <a:endParaRPr lang="en-US" dirty="0">
              <a:solidFill>
                <a:schemeClr val="bg1"/>
              </a:solidFill>
            </a:endParaRPr>
          </a:p>
        </p:txBody>
      </p:sp>
      <p:pic>
        <p:nvPicPr>
          <p:cNvPr id="20" name="Picture 19">
            <a:extLst>
              <a:ext uri="{FF2B5EF4-FFF2-40B4-BE49-F238E27FC236}">
                <a16:creationId xmlns:a16="http://schemas.microsoft.com/office/drawing/2014/main" id="{BD874976-22FF-4EAF-8E85-196D7AF520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3132" y="5309827"/>
            <a:ext cx="720000" cy="720000"/>
          </a:xfrm>
          <a:prstGeom prst="rect">
            <a:avLst/>
          </a:prstGeom>
        </p:spPr>
      </p:pic>
      <p:pic>
        <p:nvPicPr>
          <p:cNvPr id="22" name="Picture 21" descr="Text, logo&#10;&#10;Description automatically generated">
            <a:extLst>
              <a:ext uri="{FF2B5EF4-FFF2-40B4-BE49-F238E27FC236}">
                <a16:creationId xmlns:a16="http://schemas.microsoft.com/office/drawing/2014/main" id="{F985741E-F414-4BBE-8C42-9CDAAF0EF4C5}"/>
              </a:ext>
            </a:extLst>
          </p:cNvPr>
          <p:cNvPicPr>
            <a:picLocks noChangeAspect="1"/>
          </p:cNvPicPr>
          <p:nvPr/>
        </p:nvPicPr>
        <p:blipFill>
          <a:blip r:embed="rId6"/>
          <a:stretch>
            <a:fillRect/>
          </a:stretch>
        </p:blipFill>
        <p:spPr>
          <a:xfrm>
            <a:off x="468000" y="5258133"/>
            <a:ext cx="927060" cy="771694"/>
          </a:xfrm>
          <a:prstGeom prst="rect">
            <a:avLst/>
          </a:prstGeom>
        </p:spPr>
      </p:pic>
      <p:sp>
        <p:nvSpPr>
          <p:cNvPr id="2" name="TextBox 1">
            <a:extLst>
              <a:ext uri="{FF2B5EF4-FFF2-40B4-BE49-F238E27FC236}">
                <a16:creationId xmlns:a16="http://schemas.microsoft.com/office/drawing/2014/main" id="{0663BE69-A9A9-4AC0-9D35-349B7C05CC5D}"/>
              </a:ext>
            </a:extLst>
          </p:cNvPr>
          <p:cNvSpPr txBox="1"/>
          <p:nvPr/>
        </p:nvSpPr>
        <p:spPr>
          <a:xfrm>
            <a:off x="428893" y="3829616"/>
            <a:ext cx="1743939" cy="369332"/>
          </a:xfrm>
          <a:prstGeom prst="rect">
            <a:avLst/>
          </a:prstGeom>
          <a:noFill/>
        </p:spPr>
        <p:txBody>
          <a:bodyPr wrap="square" rtlCol="0">
            <a:spAutoFit/>
          </a:bodyPr>
          <a:lstStyle/>
          <a:p>
            <a:r>
              <a:rPr lang="de-CH" dirty="0">
                <a:solidFill>
                  <a:schemeClr val="bg1"/>
                </a:solidFill>
              </a:rPr>
              <a:t>04.2021</a:t>
            </a:r>
            <a:endParaRPr lang="en-US" dirty="0">
              <a:solidFill>
                <a:schemeClr val="bg1"/>
              </a:solidFill>
            </a:endParaRPr>
          </a:p>
        </p:txBody>
      </p:sp>
    </p:spTree>
    <p:extLst>
      <p:ext uri="{BB962C8B-B14F-4D97-AF65-F5344CB8AC3E}">
        <p14:creationId xmlns:p14="http://schemas.microsoft.com/office/powerpoint/2010/main" val="1677683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9E8ABF4E-A5C1-44B9-B445-6B203B728195}"/>
              </a:ext>
            </a:extLst>
          </p:cNvPr>
          <p:cNvPicPr>
            <a:picLocks noGrp="1" noChangeAspect="1"/>
          </p:cNvPicPr>
          <p:nvPr>
            <p:ph type="pic" sz="quarter" idx="10"/>
          </p:nvPr>
        </p:nvPicPr>
        <p:blipFill>
          <a:blip r:embed="rId2"/>
          <a:srcRect t="5247" b="5247"/>
          <a:stretch>
            <a:fillRect/>
          </a:stretch>
        </p:blipFill>
        <p:spPr/>
      </p:pic>
      <p:sp>
        <p:nvSpPr>
          <p:cNvPr id="2" name="Slide Number Placeholder 1">
            <a:extLst>
              <a:ext uri="{FF2B5EF4-FFF2-40B4-BE49-F238E27FC236}">
                <a16:creationId xmlns:a16="http://schemas.microsoft.com/office/drawing/2014/main" id="{7B3408F4-6506-4B0F-A894-68E9CD8D3CE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graphicFrame>
        <p:nvGraphicFramePr>
          <p:cNvPr id="17" name="Chart 16">
            <a:extLst>
              <a:ext uri="{FF2B5EF4-FFF2-40B4-BE49-F238E27FC236}">
                <a16:creationId xmlns:a16="http://schemas.microsoft.com/office/drawing/2014/main" id="{F9C31B5F-0C2C-4BFF-AF8B-F569CC474B7B}"/>
              </a:ext>
            </a:extLst>
          </p:cNvPr>
          <p:cNvGraphicFramePr/>
          <p:nvPr/>
        </p:nvGraphicFramePr>
        <p:xfrm>
          <a:off x="5635171" y="1097941"/>
          <a:ext cx="6469743" cy="4189790"/>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9" descr="A picture containing light, food&#10;&#10;Description automatically generated">
            <a:extLst>
              <a:ext uri="{FF2B5EF4-FFF2-40B4-BE49-F238E27FC236}">
                <a16:creationId xmlns:a16="http://schemas.microsoft.com/office/drawing/2014/main" id="{B3DDC0E8-3FC1-47A2-95B9-FC882860F03E}"/>
              </a:ext>
            </a:extLst>
          </p:cNvPr>
          <p:cNvPicPr>
            <a:picLocks noChangeAspect="1"/>
          </p:cNvPicPr>
          <p:nvPr/>
        </p:nvPicPr>
        <p:blipFill rotWithShape="1">
          <a:blip r:embed="rId4"/>
          <a:srcRect b="36500"/>
          <a:stretch/>
        </p:blipFill>
        <p:spPr>
          <a:xfrm>
            <a:off x="1" y="0"/>
            <a:ext cx="7883609" cy="6858000"/>
          </a:xfrm>
          <a:prstGeom prst="rect">
            <a:avLst/>
          </a:prstGeom>
        </p:spPr>
      </p:pic>
      <p:sp>
        <p:nvSpPr>
          <p:cNvPr id="18" name="TextBox 17">
            <a:extLst>
              <a:ext uri="{FF2B5EF4-FFF2-40B4-BE49-F238E27FC236}">
                <a16:creationId xmlns:a16="http://schemas.microsoft.com/office/drawing/2014/main" id="{1D8B9273-D1CF-41B1-B251-EF9F9C5A4DE6}"/>
              </a:ext>
            </a:extLst>
          </p:cNvPr>
          <p:cNvSpPr txBox="1"/>
          <p:nvPr/>
        </p:nvSpPr>
        <p:spPr>
          <a:xfrm>
            <a:off x="6375524" y="5375338"/>
            <a:ext cx="4989036"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rPr>
              <a:t>In 2020, Face/Neck Care accounted for 44% of the launches</a:t>
            </a:r>
          </a:p>
        </p:txBody>
      </p:sp>
      <p:sp>
        <p:nvSpPr>
          <p:cNvPr id="6" name="Title 5">
            <a:extLst>
              <a:ext uri="{FF2B5EF4-FFF2-40B4-BE49-F238E27FC236}">
                <a16:creationId xmlns:a16="http://schemas.microsoft.com/office/drawing/2014/main" id="{04ED43BD-5657-4DA5-8B9C-EB2BA5D2183B}"/>
              </a:ext>
            </a:extLst>
          </p:cNvPr>
          <p:cNvSpPr>
            <a:spLocks noGrp="1"/>
          </p:cNvSpPr>
          <p:nvPr>
            <p:ph type="ctrTitle"/>
          </p:nvPr>
        </p:nvSpPr>
        <p:spPr/>
        <p:txBody>
          <a:bodyPr/>
          <a:lstStyle/>
          <a:p>
            <a:r>
              <a:rPr lang="en-US"/>
              <a:t>Allantoin Launches</a:t>
            </a:r>
          </a:p>
        </p:txBody>
      </p:sp>
      <p:sp>
        <p:nvSpPr>
          <p:cNvPr id="7" name="Subtitle 6">
            <a:extLst>
              <a:ext uri="{FF2B5EF4-FFF2-40B4-BE49-F238E27FC236}">
                <a16:creationId xmlns:a16="http://schemas.microsoft.com/office/drawing/2014/main" id="{54439185-930E-4757-9D72-2106941AD746}"/>
              </a:ext>
            </a:extLst>
          </p:cNvPr>
          <p:cNvSpPr>
            <a:spLocks noGrp="1"/>
          </p:cNvSpPr>
          <p:nvPr>
            <p:ph type="subTitle" idx="1"/>
          </p:nvPr>
        </p:nvSpPr>
        <p:spPr/>
        <p:txBody>
          <a:bodyPr/>
          <a:lstStyle/>
          <a:p>
            <a:r>
              <a:rPr lang="en-US"/>
              <a:t>Steady launches in Skin Care</a:t>
            </a:r>
          </a:p>
        </p:txBody>
      </p:sp>
      <p:sp>
        <p:nvSpPr>
          <p:cNvPr id="19" name="TextBox 18">
            <a:extLst>
              <a:ext uri="{FF2B5EF4-FFF2-40B4-BE49-F238E27FC236}">
                <a16:creationId xmlns:a16="http://schemas.microsoft.com/office/drawing/2014/main" id="{579DF3E7-CC1B-4414-BF38-22D864AF8BE9}"/>
              </a:ext>
            </a:extLst>
          </p:cNvPr>
          <p:cNvSpPr txBox="1"/>
          <p:nvPr/>
        </p:nvSpPr>
        <p:spPr>
          <a:xfrm>
            <a:off x="467999" y="5810902"/>
            <a:ext cx="173091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rPr>
              <a:t>Source: Mintel</a:t>
            </a:r>
          </a:p>
        </p:txBody>
      </p:sp>
    </p:spTree>
    <p:extLst>
      <p:ext uri="{BB962C8B-B14F-4D97-AF65-F5344CB8AC3E}">
        <p14:creationId xmlns:p14="http://schemas.microsoft.com/office/powerpoint/2010/main" val="59026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3DBD9C-07E6-4444-8CD4-F7CF2B059981}"/>
              </a:ext>
            </a:extLst>
          </p:cNvPr>
          <p:cNvPicPr>
            <a:picLocks noChangeAspect="1"/>
          </p:cNvPicPr>
          <p:nvPr/>
        </p:nvPicPr>
        <p:blipFill>
          <a:blip r:embed="rId3"/>
          <a:stretch>
            <a:fillRect/>
          </a:stretch>
        </p:blipFill>
        <p:spPr>
          <a:xfrm>
            <a:off x="372066" y="2669605"/>
            <a:ext cx="5328748" cy="3395671"/>
          </a:xfrm>
          <a:prstGeom prst="rect">
            <a:avLst/>
          </a:prstGeom>
        </p:spPr>
      </p:pic>
      <p:pic>
        <p:nvPicPr>
          <p:cNvPr id="3" name="Picture 2">
            <a:extLst>
              <a:ext uri="{FF2B5EF4-FFF2-40B4-BE49-F238E27FC236}">
                <a16:creationId xmlns:a16="http://schemas.microsoft.com/office/drawing/2014/main" id="{29320868-0477-43A7-A6C6-E2F0056206EC}"/>
              </a:ext>
            </a:extLst>
          </p:cNvPr>
          <p:cNvPicPr>
            <a:picLocks noChangeAspect="1"/>
          </p:cNvPicPr>
          <p:nvPr/>
        </p:nvPicPr>
        <p:blipFill>
          <a:blip r:embed="rId4"/>
          <a:stretch>
            <a:fillRect/>
          </a:stretch>
        </p:blipFill>
        <p:spPr>
          <a:xfrm>
            <a:off x="5949421" y="2368100"/>
            <a:ext cx="5701504" cy="3553024"/>
          </a:xfrm>
          <a:prstGeom prst="rect">
            <a:avLst/>
          </a:prstGeom>
        </p:spPr>
      </p:pic>
      <p:sp>
        <p:nvSpPr>
          <p:cNvPr id="5" name="Slide Number Placeholder 4">
            <a:extLst>
              <a:ext uri="{FF2B5EF4-FFF2-40B4-BE49-F238E27FC236}">
                <a16:creationId xmlns:a16="http://schemas.microsoft.com/office/drawing/2014/main" id="{AFC134DF-3BB7-4E94-9CDF-6A76AA426E7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95A36446-4160-45CD-AB30-850B4389F658}"/>
              </a:ext>
            </a:extLst>
          </p:cNvPr>
          <p:cNvSpPr>
            <a:spLocks noGrp="1"/>
          </p:cNvSpPr>
          <p:nvPr>
            <p:ph type="title"/>
          </p:nvPr>
        </p:nvSpPr>
        <p:spPr/>
        <p:txBody>
          <a:bodyPr/>
          <a:lstStyle/>
          <a:p>
            <a:r>
              <a:rPr lang="en-US"/>
              <a:t>Consumer Awareness of Allantoin</a:t>
            </a:r>
          </a:p>
        </p:txBody>
      </p:sp>
      <p:sp>
        <p:nvSpPr>
          <p:cNvPr id="14" name="Text Placeholder 13">
            <a:extLst>
              <a:ext uri="{FF2B5EF4-FFF2-40B4-BE49-F238E27FC236}">
                <a16:creationId xmlns:a16="http://schemas.microsoft.com/office/drawing/2014/main" id="{81446387-35A5-43CF-BFDC-AC8FB8DBEC61}"/>
              </a:ext>
            </a:extLst>
          </p:cNvPr>
          <p:cNvSpPr>
            <a:spLocks noGrp="1"/>
          </p:cNvSpPr>
          <p:nvPr>
            <p:ph type="body" sz="quarter" idx="13"/>
          </p:nvPr>
        </p:nvSpPr>
        <p:spPr/>
        <p:txBody>
          <a:bodyPr/>
          <a:lstStyle/>
          <a:p>
            <a:r>
              <a:rPr lang="en-US"/>
              <a:t>Social media posts highlight the benefits of allantoin </a:t>
            </a:r>
          </a:p>
        </p:txBody>
      </p:sp>
      <p:pic>
        <p:nvPicPr>
          <p:cNvPr id="18" name="Picture 2" descr="Instagram">
            <a:extLst>
              <a:ext uri="{FF2B5EF4-FFF2-40B4-BE49-F238E27FC236}">
                <a16:creationId xmlns:a16="http://schemas.microsoft.com/office/drawing/2014/main" id="{AE0971FE-EE23-4385-A0D3-49CF01E3AE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543" y="2279751"/>
            <a:ext cx="1384654" cy="38985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D0B9010A-C8CF-4325-A6CB-C526380A3B78}"/>
              </a:ext>
            </a:extLst>
          </p:cNvPr>
          <p:cNvSpPr txBox="1"/>
          <p:nvPr/>
        </p:nvSpPr>
        <p:spPr>
          <a:xfrm>
            <a:off x="1178119" y="1362109"/>
            <a:ext cx="9835763"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0070C0"/>
                </a:solidFill>
                <a:effectLst/>
                <a:uLnTx/>
                <a:uFillTx/>
                <a:latin typeface="Fira Sans" panose="020B0503050000020004" pitchFamily="34" charset="0"/>
                <a:ea typeface="Fira Sans" panose="020B0503050000020004" pitchFamily="34" charset="0"/>
                <a:cs typeface="+mn-cs"/>
              </a:rPr>
              <a:t>Key Benefits: </a:t>
            </a:r>
          </a:p>
          <a:p>
            <a:pPr lvl="0">
              <a:defRPr/>
            </a:pPr>
            <a:r>
              <a:rPr kumimoji="0" lang="en-US" sz="1900" b="1" i="0" u="none" strike="noStrike" kern="1200" cap="none" spc="0" normalizeH="0" baseline="0" noProof="0" dirty="0">
                <a:ln>
                  <a:noFill/>
                </a:ln>
                <a:solidFill>
                  <a:srgbClr val="0070C0"/>
                </a:solidFill>
                <a:effectLst/>
                <a:uLnTx/>
                <a:uFillTx/>
                <a:latin typeface="Fira Sans" panose="020B0503050000020004" pitchFamily="34" charset="0"/>
                <a:ea typeface="Fira Sans" panose="020B0503050000020004" pitchFamily="34" charset="0"/>
                <a:cs typeface="+mn-cs"/>
              </a:rPr>
              <a:t>Moisturizes • Repairs Skin • </a:t>
            </a:r>
            <a:r>
              <a:rPr lang="en-US" sz="1900" b="1" dirty="0">
                <a:solidFill>
                  <a:srgbClr val="0070C0"/>
                </a:solidFill>
                <a:latin typeface="Fira Sans" panose="020B0503050000020004" pitchFamily="34" charset="0"/>
                <a:ea typeface="Fira Sans" panose="020B0503050000020004" pitchFamily="34" charset="0"/>
              </a:rPr>
              <a:t>G</a:t>
            </a:r>
            <a:r>
              <a:rPr kumimoji="0" lang="en-US" sz="1900" b="1" i="0" u="none" strike="noStrike" kern="1200" cap="none" spc="0" normalizeH="0" baseline="0" noProof="0" dirty="0" err="1">
                <a:ln>
                  <a:noFill/>
                </a:ln>
                <a:solidFill>
                  <a:srgbClr val="0070C0"/>
                </a:solidFill>
                <a:effectLst/>
                <a:uLnTx/>
                <a:uFillTx/>
                <a:latin typeface="Fira Sans" panose="020B0503050000020004" pitchFamily="34" charset="0"/>
                <a:ea typeface="Fira Sans" panose="020B0503050000020004" pitchFamily="34" charset="0"/>
                <a:cs typeface="+mn-cs"/>
              </a:rPr>
              <a:t>ood</a:t>
            </a:r>
            <a:r>
              <a:rPr kumimoji="0" lang="en-US" sz="1900" b="1" i="0" u="none" strike="noStrike" kern="1200" cap="none" spc="0" normalizeH="0" baseline="0" noProof="0" dirty="0">
                <a:ln>
                  <a:noFill/>
                </a:ln>
                <a:solidFill>
                  <a:srgbClr val="0070C0"/>
                </a:solidFill>
                <a:effectLst/>
                <a:uLnTx/>
                <a:uFillTx/>
                <a:latin typeface="Fira Sans" panose="020B0503050000020004" pitchFamily="34" charset="0"/>
                <a:ea typeface="Fira Sans" panose="020B0503050000020004" pitchFamily="34" charset="0"/>
                <a:cs typeface="+mn-cs"/>
              </a:rPr>
              <a:t> f</a:t>
            </a:r>
            <a:r>
              <a:rPr lang="en-US" sz="1900" b="1" dirty="0">
                <a:solidFill>
                  <a:srgbClr val="0070C0"/>
                </a:solidFill>
                <a:latin typeface="Fira Sans" panose="020B0503050000020004" pitchFamily="34" charset="0"/>
                <a:ea typeface="Fira Sans" panose="020B0503050000020004" pitchFamily="34" charset="0"/>
              </a:rPr>
              <a:t>or Sensitive Skin •  Exfoliates </a:t>
            </a:r>
            <a:r>
              <a:rPr kumimoji="0" lang="en-US" sz="1900" b="1" i="0" u="none" strike="noStrike" kern="1200" cap="none" spc="0" normalizeH="0" baseline="0" noProof="0" dirty="0">
                <a:ln>
                  <a:noFill/>
                </a:ln>
                <a:solidFill>
                  <a:srgbClr val="0070C0"/>
                </a:solidFill>
                <a:effectLst/>
                <a:uLnTx/>
                <a:uFillTx/>
                <a:latin typeface="Fira Sans" panose="020B0503050000020004" pitchFamily="34" charset="0"/>
                <a:ea typeface="Fira Sans" panose="020B0503050000020004" pitchFamily="34" charset="0"/>
                <a:cs typeface="+mn-cs"/>
              </a:rPr>
              <a:t>• Addresses Wrinkles </a:t>
            </a:r>
          </a:p>
        </p:txBody>
      </p:sp>
      <p:sp>
        <p:nvSpPr>
          <p:cNvPr id="9" name="TextBox 8">
            <a:extLst>
              <a:ext uri="{FF2B5EF4-FFF2-40B4-BE49-F238E27FC236}">
                <a16:creationId xmlns:a16="http://schemas.microsoft.com/office/drawing/2014/main" id="{FD0AB93E-8E41-4288-90BC-0C6D8438D062}"/>
              </a:ext>
            </a:extLst>
          </p:cNvPr>
          <p:cNvSpPr txBox="1"/>
          <p:nvPr/>
        </p:nvSpPr>
        <p:spPr>
          <a:xfrm>
            <a:off x="467999" y="6101360"/>
            <a:ext cx="173091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Fira Sans" panose="020B0503050000020004" pitchFamily="34" charset="0"/>
                <a:ea typeface="Fira Sans" panose="020B0503050000020004" pitchFamily="34" charset="0"/>
                <a:cs typeface="+mn-cs"/>
              </a:rPr>
              <a:t>Source: Instagram</a:t>
            </a:r>
          </a:p>
        </p:txBody>
      </p:sp>
    </p:spTree>
    <p:extLst>
      <p:ext uri="{BB962C8B-B14F-4D97-AF65-F5344CB8AC3E}">
        <p14:creationId xmlns:p14="http://schemas.microsoft.com/office/powerpoint/2010/main" val="2530784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55317CC-3AB5-4C8F-89D0-FF2534B8A638}"/>
              </a:ext>
            </a:extLst>
          </p:cNvPr>
          <p:cNvSpPr>
            <a:spLocks noGrp="1"/>
          </p:cNvSpPr>
          <p:nvPr>
            <p:ph type="title"/>
          </p:nvPr>
        </p:nvSpPr>
        <p:spPr/>
        <p:txBody>
          <a:bodyPr/>
          <a:lstStyle/>
          <a:p>
            <a:r>
              <a:rPr lang="en-US"/>
              <a:t>Brand Messaging</a:t>
            </a:r>
          </a:p>
        </p:txBody>
      </p:sp>
      <p:sp>
        <p:nvSpPr>
          <p:cNvPr id="7" name="Text Placeholder 6">
            <a:extLst>
              <a:ext uri="{FF2B5EF4-FFF2-40B4-BE49-F238E27FC236}">
                <a16:creationId xmlns:a16="http://schemas.microsoft.com/office/drawing/2014/main" id="{0CFA88B0-6CBC-4BAA-9229-881F5A9213B8}"/>
              </a:ext>
            </a:extLst>
          </p:cNvPr>
          <p:cNvSpPr>
            <a:spLocks noGrp="1"/>
          </p:cNvSpPr>
          <p:nvPr>
            <p:ph type="body" sz="quarter" idx="13"/>
          </p:nvPr>
        </p:nvSpPr>
        <p:spPr/>
        <p:txBody>
          <a:bodyPr/>
          <a:lstStyle/>
          <a:p>
            <a:r>
              <a:rPr lang="en-US"/>
              <a:t>Brands call attention to allantoin</a:t>
            </a:r>
          </a:p>
        </p:txBody>
      </p:sp>
      <p:sp>
        <p:nvSpPr>
          <p:cNvPr id="2" name="Slide Number Placeholder 1">
            <a:extLst>
              <a:ext uri="{FF2B5EF4-FFF2-40B4-BE49-F238E27FC236}">
                <a16:creationId xmlns:a16="http://schemas.microsoft.com/office/drawing/2014/main" id="{7F71657E-4696-42E4-AFDD-5C90E12749B1}"/>
              </a:ext>
            </a:extLst>
          </p:cNvPr>
          <p:cNvSpPr>
            <a:spLocks noGrp="1"/>
          </p:cNvSpPr>
          <p:nvPr>
            <p:ph type="sldNum" sz="quarter" idx="10"/>
          </p:nvPr>
        </p:nvSpPr>
        <p:spPr/>
        <p:txBody>
          <a:bodyPr/>
          <a:lstStyle/>
          <a:p>
            <a:fld id="{EC50C849-B97A-2B45-B78A-6D9C352F693C}" type="slidenum">
              <a:rPr lang="en-US" smtClean="0"/>
              <a:pPr/>
              <a:t>4</a:t>
            </a:fld>
            <a:endParaRPr lang="en-US"/>
          </a:p>
        </p:txBody>
      </p:sp>
      <p:pic>
        <p:nvPicPr>
          <p:cNvPr id="18" name="Picture Placeholder 17">
            <a:extLst>
              <a:ext uri="{FF2B5EF4-FFF2-40B4-BE49-F238E27FC236}">
                <a16:creationId xmlns:a16="http://schemas.microsoft.com/office/drawing/2014/main" id="{2075E568-F1CA-450B-8590-D8916CF4EDE8}"/>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4070" b="4070"/>
          <a:stretch>
            <a:fillRect/>
          </a:stretch>
        </p:blipFill>
        <p:spPr/>
      </p:pic>
      <p:pic>
        <p:nvPicPr>
          <p:cNvPr id="20" name="Picture 19">
            <a:extLst>
              <a:ext uri="{FF2B5EF4-FFF2-40B4-BE49-F238E27FC236}">
                <a16:creationId xmlns:a16="http://schemas.microsoft.com/office/drawing/2014/main" id="{8DC99635-1BD8-4461-A7DC-253538BDD19E}"/>
              </a:ext>
            </a:extLst>
          </p:cNvPr>
          <p:cNvPicPr>
            <a:picLocks noChangeAspect="1"/>
          </p:cNvPicPr>
          <p:nvPr/>
        </p:nvPicPr>
        <p:blipFill>
          <a:blip r:embed="rId4"/>
          <a:stretch>
            <a:fillRect/>
          </a:stretch>
        </p:blipFill>
        <p:spPr>
          <a:xfrm>
            <a:off x="271539" y="2131226"/>
            <a:ext cx="3892462" cy="2941589"/>
          </a:xfrm>
          <a:prstGeom prst="rect">
            <a:avLst/>
          </a:prstGeom>
        </p:spPr>
      </p:pic>
      <p:pic>
        <p:nvPicPr>
          <p:cNvPr id="21" name="Picture 20">
            <a:extLst>
              <a:ext uri="{FF2B5EF4-FFF2-40B4-BE49-F238E27FC236}">
                <a16:creationId xmlns:a16="http://schemas.microsoft.com/office/drawing/2014/main" id="{739545C2-2D3C-4A19-A749-76360BCBA8A6}"/>
              </a:ext>
            </a:extLst>
          </p:cNvPr>
          <p:cNvPicPr>
            <a:picLocks noChangeAspect="1"/>
          </p:cNvPicPr>
          <p:nvPr/>
        </p:nvPicPr>
        <p:blipFill>
          <a:blip r:embed="rId5"/>
          <a:stretch>
            <a:fillRect/>
          </a:stretch>
        </p:blipFill>
        <p:spPr>
          <a:xfrm>
            <a:off x="4507003" y="2278685"/>
            <a:ext cx="1247405" cy="2706096"/>
          </a:xfrm>
          <a:prstGeom prst="rect">
            <a:avLst/>
          </a:prstGeom>
          <a:effectLst>
            <a:outerShdw blurRad="50800" dist="38100" dir="2700000" algn="tl" rotWithShape="0">
              <a:prstClr val="black">
                <a:alpha val="40000"/>
              </a:prstClr>
            </a:outerShdw>
          </a:effectLst>
        </p:spPr>
      </p:pic>
      <p:sp>
        <p:nvSpPr>
          <p:cNvPr id="22" name="TextBox 21">
            <a:extLst>
              <a:ext uri="{FF2B5EF4-FFF2-40B4-BE49-F238E27FC236}">
                <a16:creationId xmlns:a16="http://schemas.microsoft.com/office/drawing/2014/main" id="{1E940566-6C7E-4A1A-A852-7B91FE48E335}"/>
              </a:ext>
            </a:extLst>
          </p:cNvPr>
          <p:cNvSpPr txBox="1"/>
          <p:nvPr/>
        </p:nvSpPr>
        <p:spPr>
          <a:xfrm>
            <a:off x="4346088" y="1755465"/>
            <a:ext cx="1624405" cy="523220"/>
          </a:xfrm>
          <a:prstGeom prst="rect">
            <a:avLst/>
          </a:prstGeom>
          <a:noFill/>
        </p:spPr>
        <p:txBody>
          <a:bodyPr wrap="square" rtlCol="0">
            <a:spAutoFit/>
          </a:bodyPr>
          <a:lstStyle/>
          <a:p>
            <a:pPr algn="ctr"/>
            <a:r>
              <a:rPr lang="en-US" sz="1400" b="1" err="1">
                <a:solidFill>
                  <a:srgbClr val="0070C0"/>
                </a:solidFill>
                <a:latin typeface="Fira Sans" panose="020B0503050000020004" pitchFamily="34" charset="0"/>
                <a:ea typeface="Fira Sans" panose="020B0503050000020004" pitchFamily="34" charset="0"/>
              </a:rPr>
              <a:t>Stratia</a:t>
            </a:r>
            <a:endParaRPr lang="en-US" sz="1400" b="1">
              <a:solidFill>
                <a:srgbClr val="0070C0"/>
              </a:solidFill>
              <a:latin typeface="Fira Sans" panose="020B0503050000020004" pitchFamily="34" charset="0"/>
              <a:ea typeface="Fira Sans" panose="020B0503050000020004" pitchFamily="34" charset="0"/>
            </a:endParaRPr>
          </a:p>
          <a:p>
            <a:pPr algn="ctr"/>
            <a:r>
              <a:rPr lang="en-US" sz="1400" b="1">
                <a:solidFill>
                  <a:srgbClr val="0070C0"/>
                </a:solidFill>
                <a:latin typeface="Fira Sans" panose="020B0503050000020004" pitchFamily="34" charset="0"/>
                <a:ea typeface="Fira Sans" panose="020B0503050000020004" pitchFamily="34" charset="0"/>
              </a:rPr>
              <a:t>Soft Touch AHA</a:t>
            </a:r>
          </a:p>
        </p:txBody>
      </p:sp>
      <p:pic>
        <p:nvPicPr>
          <p:cNvPr id="23" name="Picture 22">
            <a:extLst>
              <a:ext uri="{FF2B5EF4-FFF2-40B4-BE49-F238E27FC236}">
                <a16:creationId xmlns:a16="http://schemas.microsoft.com/office/drawing/2014/main" id="{10D94374-8B40-481A-BA81-07283C5F0F7C}"/>
              </a:ext>
            </a:extLst>
          </p:cNvPr>
          <p:cNvPicPr>
            <a:picLocks noChangeAspect="1"/>
          </p:cNvPicPr>
          <p:nvPr/>
        </p:nvPicPr>
        <p:blipFill>
          <a:blip r:embed="rId6"/>
          <a:stretch>
            <a:fillRect/>
          </a:stretch>
        </p:blipFill>
        <p:spPr>
          <a:xfrm>
            <a:off x="1951383" y="1451004"/>
            <a:ext cx="532773" cy="566071"/>
          </a:xfrm>
          <a:prstGeom prst="rect">
            <a:avLst/>
          </a:prstGeom>
        </p:spPr>
      </p:pic>
      <p:sp>
        <p:nvSpPr>
          <p:cNvPr id="24" name="Rectangle 23">
            <a:extLst>
              <a:ext uri="{FF2B5EF4-FFF2-40B4-BE49-F238E27FC236}">
                <a16:creationId xmlns:a16="http://schemas.microsoft.com/office/drawing/2014/main" id="{96F6C580-A2D1-404B-945B-22FB7BE64B58}"/>
              </a:ext>
            </a:extLst>
          </p:cNvPr>
          <p:cNvSpPr/>
          <p:nvPr/>
        </p:nvSpPr>
        <p:spPr>
          <a:xfrm>
            <a:off x="193639" y="5406996"/>
            <a:ext cx="5776854" cy="584775"/>
          </a:xfrm>
          <a:prstGeom prst="rect">
            <a:avLst/>
          </a:prstGeom>
        </p:spPr>
        <p:txBody>
          <a:bodyPr wrap="square">
            <a:spAutoFit/>
          </a:bodyPr>
          <a:lstStyle/>
          <a:p>
            <a:pPr algn="ctr"/>
            <a:r>
              <a:rPr lang="en-US" sz="1600" b="1">
                <a:solidFill>
                  <a:srgbClr val="0070C0"/>
                </a:solidFill>
                <a:latin typeface="Fira Sans" panose="020B0503050000020004" pitchFamily="34" charset="0"/>
                <a:ea typeface="Fira Sans" panose="020B0503050000020004" pitchFamily="34" charset="0"/>
              </a:rPr>
              <a:t>Allantoin soothes, heals, and moisturizes while stimulating cell regeneration. Highly effective and well-studied.</a:t>
            </a:r>
          </a:p>
        </p:txBody>
      </p:sp>
      <p:sp>
        <p:nvSpPr>
          <p:cNvPr id="12" name="TextBox 11">
            <a:extLst>
              <a:ext uri="{FF2B5EF4-FFF2-40B4-BE49-F238E27FC236}">
                <a16:creationId xmlns:a16="http://schemas.microsoft.com/office/drawing/2014/main" id="{E9DC1E22-D32D-49CC-9A13-7DC520404E44}"/>
              </a:ext>
            </a:extLst>
          </p:cNvPr>
          <p:cNvSpPr txBox="1"/>
          <p:nvPr/>
        </p:nvSpPr>
        <p:spPr>
          <a:xfrm>
            <a:off x="467999" y="6101360"/>
            <a:ext cx="173091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Fira Sans" panose="020B0503050000020004" pitchFamily="34" charset="0"/>
                <a:ea typeface="Fira Sans" panose="020B0503050000020004" pitchFamily="34" charset="0"/>
                <a:cs typeface="+mn-cs"/>
              </a:rPr>
              <a:t>Source: Twitter</a:t>
            </a:r>
          </a:p>
        </p:txBody>
      </p:sp>
    </p:spTree>
    <p:extLst>
      <p:ext uri="{BB962C8B-B14F-4D97-AF65-F5344CB8AC3E}">
        <p14:creationId xmlns:p14="http://schemas.microsoft.com/office/powerpoint/2010/main" val="3777082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C01883-3B87-4051-82B3-4959862B119E}"/>
              </a:ext>
            </a:extLst>
          </p:cNvPr>
          <p:cNvSpPr>
            <a:spLocks noGrp="1"/>
          </p:cNvSpPr>
          <p:nvPr>
            <p:ph type="sldNum" sz="quarter" idx="10"/>
          </p:nvPr>
        </p:nvSpPr>
        <p:spPr/>
        <p:txBody>
          <a:bodyPr/>
          <a:lstStyle/>
          <a:p>
            <a:fld id="{EC50C849-B97A-2B45-B78A-6D9C352F693C}" type="slidenum">
              <a:rPr lang="en-US" smtClean="0"/>
              <a:pPr/>
              <a:t>5</a:t>
            </a:fld>
            <a:endParaRPr lang="en-US"/>
          </a:p>
        </p:txBody>
      </p:sp>
      <p:sp>
        <p:nvSpPr>
          <p:cNvPr id="8" name="Title 7">
            <a:extLst>
              <a:ext uri="{FF2B5EF4-FFF2-40B4-BE49-F238E27FC236}">
                <a16:creationId xmlns:a16="http://schemas.microsoft.com/office/drawing/2014/main" id="{92A72FC9-93D9-4205-859D-18DF92586AF0}"/>
              </a:ext>
            </a:extLst>
          </p:cNvPr>
          <p:cNvSpPr>
            <a:spLocks noGrp="1"/>
          </p:cNvSpPr>
          <p:nvPr>
            <p:ph type="title"/>
          </p:nvPr>
        </p:nvSpPr>
        <p:spPr/>
        <p:txBody>
          <a:bodyPr/>
          <a:lstStyle/>
          <a:p>
            <a:r>
              <a:rPr lang="en-US" dirty="0"/>
              <a:t>Notable Products with Allantoin</a:t>
            </a:r>
          </a:p>
        </p:txBody>
      </p:sp>
      <p:sp>
        <p:nvSpPr>
          <p:cNvPr id="9" name="Text Placeholder 8">
            <a:extLst>
              <a:ext uri="{FF2B5EF4-FFF2-40B4-BE49-F238E27FC236}">
                <a16:creationId xmlns:a16="http://schemas.microsoft.com/office/drawing/2014/main" id="{DA122FCC-071A-4430-BCD5-21F1BC1DDED9}"/>
              </a:ext>
            </a:extLst>
          </p:cNvPr>
          <p:cNvSpPr>
            <a:spLocks noGrp="1"/>
          </p:cNvSpPr>
          <p:nvPr>
            <p:ph type="body" sz="quarter" idx="13"/>
          </p:nvPr>
        </p:nvSpPr>
        <p:spPr/>
        <p:txBody>
          <a:bodyPr/>
          <a:lstStyle/>
          <a:p>
            <a:r>
              <a:rPr lang="en-US"/>
              <a:t>Launches from 2020</a:t>
            </a:r>
          </a:p>
        </p:txBody>
      </p:sp>
      <p:pic>
        <p:nvPicPr>
          <p:cNvPr id="11" name="Picture 10">
            <a:extLst>
              <a:ext uri="{FF2B5EF4-FFF2-40B4-BE49-F238E27FC236}">
                <a16:creationId xmlns:a16="http://schemas.microsoft.com/office/drawing/2014/main" id="{BAD7E7A7-401C-4D5A-8174-7CBE66083DCF}"/>
              </a:ext>
            </a:extLst>
          </p:cNvPr>
          <p:cNvPicPr>
            <a:picLocks noChangeAspect="1"/>
          </p:cNvPicPr>
          <p:nvPr/>
        </p:nvPicPr>
        <p:blipFill>
          <a:blip r:embed="rId3"/>
          <a:stretch>
            <a:fillRect/>
          </a:stretch>
        </p:blipFill>
        <p:spPr>
          <a:xfrm>
            <a:off x="8224090" y="2506527"/>
            <a:ext cx="1111538" cy="2360407"/>
          </a:xfrm>
          <a:prstGeom prst="rect">
            <a:avLst/>
          </a:prstGeom>
        </p:spPr>
      </p:pic>
      <p:sp>
        <p:nvSpPr>
          <p:cNvPr id="13" name="Rectangle 12">
            <a:extLst>
              <a:ext uri="{FF2B5EF4-FFF2-40B4-BE49-F238E27FC236}">
                <a16:creationId xmlns:a16="http://schemas.microsoft.com/office/drawing/2014/main" id="{2096BC03-C2C9-4ABA-B519-A90E4516CCEC}"/>
              </a:ext>
            </a:extLst>
          </p:cNvPr>
          <p:cNvSpPr/>
          <p:nvPr/>
        </p:nvSpPr>
        <p:spPr>
          <a:xfrm>
            <a:off x="9335628" y="2623085"/>
            <a:ext cx="2572105" cy="2462213"/>
          </a:xfrm>
          <a:prstGeom prst="rect">
            <a:avLst/>
          </a:prstGeom>
        </p:spPr>
        <p:txBody>
          <a:bodyPr wrap="square" lIns="91440" tIns="45720" rIns="91440" bIns="45720" anchor="t">
            <a:spAutoFit/>
          </a:bodyPr>
          <a:lstStyle/>
          <a:p>
            <a:pPr algn="ctr"/>
            <a:r>
              <a:rPr lang="en-US" sz="1400" b="1">
                <a:solidFill>
                  <a:schemeClr val="accent5"/>
                </a:solidFill>
                <a:latin typeface="Fira Sans" panose="020B0503050000020004" pitchFamily="34" charset="0"/>
                <a:ea typeface="Fira Sans" panose="020B0503050000020004" pitchFamily="34" charset="0"/>
              </a:rPr>
              <a:t>Janssen </a:t>
            </a:r>
          </a:p>
          <a:p>
            <a:pPr algn="ctr"/>
            <a:r>
              <a:rPr lang="en-US" sz="1400" b="1">
                <a:solidFill>
                  <a:schemeClr val="accent5"/>
                </a:solidFill>
                <a:latin typeface="Fira Sans" panose="020B0503050000020004" pitchFamily="34" charset="0"/>
                <a:ea typeface="Fira Sans" panose="020B0503050000020004" pitchFamily="34" charset="0"/>
              </a:rPr>
              <a:t>Sensitive Neuro Skin Balm</a:t>
            </a:r>
          </a:p>
          <a:p>
            <a:pPr algn="ctr"/>
            <a:r>
              <a:rPr lang="en-US" sz="1400">
                <a:latin typeface="Fira Sans"/>
                <a:ea typeface="Fira Sans" panose="020B0503050000020004" pitchFamily="34" charset="0"/>
              </a:rPr>
              <a:t>This easily spreadable lotion contains active ingredients that regenerate the skin’s impaired barrier function, reduce inflammation and leave the skin feeling pleasant. </a:t>
            </a:r>
            <a:r>
              <a:rPr lang="en-US" sz="1400" b="1">
                <a:solidFill>
                  <a:schemeClr val="accent5"/>
                </a:solidFill>
                <a:latin typeface="Fira Sans"/>
                <a:ea typeface="Fira Sans" panose="020B0503050000020004" pitchFamily="34" charset="0"/>
              </a:rPr>
              <a:t>Allantoin soothes irritated skin and prevents redness.</a:t>
            </a:r>
          </a:p>
        </p:txBody>
      </p:sp>
      <p:pic>
        <p:nvPicPr>
          <p:cNvPr id="14" name="Picture 13">
            <a:extLst>
              <a:ext uri="{FF2B5EF4-FFF2-40B4-BE49-F238E27FC236}">
                <a16:creationId xmlns:a16="http://schemas.microsoft.com/office/drawing/2014/main" id="{E76E078F-3E83-465C-9D54-135E6F91CC46}"/>
              </a:ext>
            </a:extLst>
          </p:cNvPr>
          <p:cNvPicPr>
            <a:picLocks noChangeAspect="1"/>
          </p:cNvPicPr>
          <p:nvPr/>
        </p:nvPicPr>
        <p:blipFill>
          <a:blip r:embed="rId4"/>
          <a:stretch>
            <a:fillRect/>
          </a:stretch>
        </p:blipFill>
        <p:spPr>
          <a:xfrm>
            <a:off x="7982616" y="1998163"/>
            <a:ext cx="1594485" cy="450084"/>
          </a:xfrm>
          <a:prstGeom prst="rect">
            <a:avLst/>
          </a:prstGeom>
        </p:spPr>
      </p:pic>
      <p:pic>
        <p:nvPicPr>
          <p:cNvPr id="2" name="Picture 1">
            <a:extLst>
              <a:ext uri="{FF2B5EF4-FFF2-40B4-BE49-F238E27FC236}">
                <a16:creationId xmlns:a16="http://schemas.microsoft.com/office/drawing/2014/main" id="{AA26D29B-7ECA-45B2-B15B-6D9DE9E16440}"/>
              </a:ext>
            </a:extLst>
          </p:cNvPr>
          <p:cNvPicPr>
            <a:picLocks noChangeAspect="1"/>
          </p:cNvPicPr>
          <p:nvPr/>
        </p:nvPicPr>
        <p:blipFill>
          <a:blip r:embed="rId5"/>
          <a:stretch>
            <a:fillRect/>
          </a:stretch>
        </p:blipFill>
        <p:spPr>
          <a:xfrm>
            <a:off x="452870" y="3481206"/>
            <a:ext cx="1304678" cy="745969"/>
          </a:xfrm>
          <a:prstGeom prst="rect">
            <a:avLst/>
          </a:prstGeom>
        </p:spPr>
      </p:pic>
      <p:sp>
        <p:nvSpPr>
          <p:cNvPr id="10" name="Rectangle 9">
            <a:extLst>
              <a:ext uri="{FF2B5EF4-FFF2-40B4-BE49-F238E27FC236}">
                <a16:creationId xmlns:a16="http://schemas.microsoft.com/office/drawing/2014/main" id="{D85166FB-CE40-4431-B968-B6A91F7A3DF4}"/>
              </a:ext>
            </a:extLst>
          </p:cNvPr>
          <p:cNvSpPr/>
          <p:nvPr/>
        </p:nvSpPr>
        <p:spPr>
          <a:xfrm>
            <a:off x="1757548" y="2623085"/>
            <a:ext cx="2572105" cy="2462213"/>
          </a:xfrm>
          <a:prstGeom prst="rect">
            <a:avLst/>
          </a:prstGeom>
        </p:spPr>
        <p:txBody>
          <a:bodyPr wrap="square" lIns="91440" tIns="45720" rIns="91440" bIns="45720" anchor="t">
            <a:spAutoFit/>
          </a:bodyPr>
          <a:lstStyle/>
          <a:p>
            <a:pPr algn="ctr"/>
            <a:r>
              <a:rPr lang="en-US" sz="1400" b="1">
                <a:solidFill>
                  <a:schemeClr val="accent5"/>
                </a:solidFill>
                <a:latin typeface="Fira Sans" panose="020B0503050000020004" pitchFamily="34" charset="0"/>
                <a:ea typeface="Fira Sans" panose="020B0503050000020004" pitchFamily="34" charset="0"/>
              </a:rPr>
              <a:t>Derma E</a:t>
            </a:r>
          </a:p>
          <a:p>
            <a:pPr algn="ctr"/>
            <a:r>
              <a:rPr lang="en-US" sz="1400" b="1">
                <a:solidFill>
                  <a:schemeClr val="accent5"/>
                </a:solidFill>
                <a:latin typeface="Fira Sans" panose="020B0503050000020004" pitchFamily="34" charset="0"/>
                <a:ea typeface="Fira Sans" panose="020B0503050000020004" pitchFamily="34" charset="0"/>
              </a:rPr>
              <a:t>Vitamin C Bright Eyes Hydro Gel Patches</a:t>
            </a:r>
          </a:p>
          <a:p>
            <a:pPr algn="ctr"/>
            <a:r>
              <a:rPr lang="en-US" sz="1400">
                <a:latin typeface="Fira Sans"/>
                <a:ea typeface="Fira Sans" panose="020B0503050000020004" pitchFamily="34" charset="0"/>
              </a:rPr>
              <a:t>Patches enriched with vitamins C &amp; B3 to visibly brighten the look of dark circles while Caffeine depuffs, and </a:t>
            </a:r>
            <a:r>
              <a:rPr lang="en-US" sz="1400" b="1">
                <a:solidFill>
                  <a:schemeClr val="accent5"/>
                </a:solidFill>
                <a:latin typeface="Fira Sans"/>
                <a:ea typeface="Fira Sans" panose="020B0503050000020004" pitchFamily="34" charset="0"/>
              </a:rPr>
              <a:t>Allantoin and Aloe combine to soothe</a:t>
            </a:r>
            <a:r>
              <a:rPr lang="en-US" sz="1400">
                <a:latin typeface="Fira Sans"/>
                <a:ea typeface="Fira Sans" panose="020B0503050000020004" pitchFamily="34" charset="0"/>
              </a:rPr>
              <a:t>, leaving your under-eye area refreshed and brightened.</a:t>
            </a:r>
            <a:endParaRPr lang="en-US" sz="1400" b="1">
              <a:solidFill>
                <a:schemeClr val="accent5"/>
              </a:solidFill>
              <a:latin typeface="Fira Sans"/>
              <a:ea typeface="Fira Sans" panose="020B0503050000020004" pitchFamily="34" charset="0"/>
            </a:endParaRPr>
          </a:p>
        </p:txBody>
      </p:sp>
      <p:sp>
        <p:nvSpPr>
          <p:cNvPr id="12" name="Rectangle 11">
            <a:extLst>
              <a:ext uri="{FF2B5EF4-FFF2-40B4-BE49-F238E27FC236}">
                <a16:creationId xmlns:a16="http://schemas.microsoft.com/office/drawing/2014/main" id="{532EC81A-CA23-4540-9A80-1A962BDC018B}"/>
              </a:ext>
            </a:extLst>
          </p:cNvPr>
          <p:cNvSpPr/>
          <p:nvPr/>
        </p:nvSpPr>
        <p:spPr>
          <a:xfrm>
            <a:off x="5546588" y="2732455"/>
            <a:ext cx="2572105" cy="2893100"/>
          </a:xfrm>
          <a:prstGeom prst="rect">
            <a:avLst/>
          </a:prstGeom>
        </p:spPr>
        <p:txBody>
          <a:bodyPr wrap="square" lIns="91440" tIns="45720" rIns="91440" bIns="45720" anchor="t">
            <a:spAutoFit/>
          </a:bodyPr>
          <a:lstStyle/>
          <a:p>
            <a:pPr algn="ctr"/>
            <a:r>
              <a:rPr lang="en-US" sz="1400" b="1">
                <a:solidFill>
                  <a:schemeClr val="accent5"/>
                </a:solidFill>
                <a:latin typeface="Fira Sans" panose="020B0503050000020004" pitchFamily="34" charset="0"/>
                <a:ea typeface="Fira Sans" panose="020B0503050000020004" pitchFamily="34" charset="0"/>
              </a:rPr>
              <a:t>Sobel Skin Rx</a:t>
            </a:r>
          </a:p>
          <a:p>
            <a:pPr algn="ctr"/>
            <a:r>
              <a:rPr lang="en-US" sz="1400" b="1">
                <a:solidFill>
                  <a:schemeClr val="accent5"/>
                </a:solidFill>
                <a:latin typeface="Fira Sans" panose="020B0503050000020004" pitchFamily="34" charset="0"/>
                <a:ea typeface="Fira Sans" panose="020B0503050000020004" pitchFamily="34" charset="0"/>
              </a:rPr>
              <a:t>15% Niacinamide </a:t>
            </a:r>
          </a:p>
          <a:p>
            <a:pPr algn="ctr"/>
            <a:r>
              <a:rPr lang="en-US" sz="1400" b="1">
                <a:solidFill>
                  <a:schemeClr val="accent5"/>
                </a:solidFill>
                <a:latin typeface="Fira Sans" panose="020B0503050000020004" pitchFamily="34" charset="0"/>
                <a:ea typeface="Fira Sans" panose="020B0503050000020004" pitchFamily="34" charset="0"/>
              </a:rPr>
              <a:t>Gel Serum</a:t>
            </a:r>
          </a:p>
          <a:p>
            <a:pPr algn="ctr"/>
            <a:r>
              <a:rPr lang="en-US" sz="1400">
                <a:latin typeface="Fira Sans"/>
                <a:ea typeface="Fira Sans" panose="020B0503050000020004" pitchFamily="34" charset="0"/>
              </a:rPr>
              <a:t>A gel serum that improves the appearance of enlarged pores and dull skin and helps to visibly plump skin to reduce look of fine lines. Niacinamide helps nurture, firm, smooth, and minimize the appearance of large pores. </a:t>
            </a:r>
            <a:r>
              <a:rPr lang="en-US" sz="1400" b="1">
                <a:solidFill>
                  <a:schemeClr val="accent5"/>
                </a:solidFill>
                <a:latin typeface="Fira Sans"/>
                <a:ea typeface="Fira Sans" panose="020B0503050000020004" pitchFamily="34" charset="0"/>
              </a:rPr>
              <a:t>Allantoin calms and soothes skin. </a:t>
            </a:r>
          </a:p>
        </p:txBody>
      </p:sp>
      <p:pic>
        <p:nvPicPr>
          <p:cNvPr id="3" name="Picture 2">
            <a:extLst>
              <a:ext uri="{FF2B5EF4-FFF2-40B4-BE49-F238E27FC236}">
                <a16:creationId xmlns:a16="http://schemas.microsoft.com/office/drawing/2014/main" id="{456A059E-76E8-4500-AF75-DD6D588CDBFE}"/>
              </a:ext>
            </a:extLst>
          </p:cNvPr>
          <p:cNvPicPr>
            <a:picLocks noChangeAspect="1"/>
          </p:cNvPicPr>
          <p:nvPr/>
        </p:nvPicPr>
        <p:blipFill>
          <a:blip r:embed="rId6"/>
          <a:stretch>
            <a:fillRect/>
          </a:stretch>
        </p:blipFill>
        <p:spPr>
          <a:xfrm>
            <a:off x="4897054" y="2585749"/>
            <a:ext cx="649534" cy="2347527"/>
          </a:xfrm>
          <a:prstGeom prst="rect">
            <a:avLst/>
          </a:prstGeom>
        </p:spPr>
      </p:pic>
      <p:pic>
        <p:nvPicPr>
          <p:cNvPr id="5" name="Picture 4">
            <a:extLst>
              <a:ext uri="{FF2B5EF4-FFF2-40B4-BE49-F238E27FC236}">
                <a16:creationId xmlns:a16="http://schemas.microsoft.com/office/drawing/2014/main" id="{B22F9EEC-8DDF-45E3-9D13-E26EB0C04BFD}"/>
              </a:ext>
            </a:extLst>
          </p:cNvPr>
          <p:cNvPicPr>
            <a:picLocks noChangeAspect="1"/>
          </p:cNvPicPr>
          <p:nvPr/>
        </p:nvPicPr>
        <p:blipFill>
          <a:blip r:embed="rId7">
            <a:clrChange>
              <a:clrFrom>
                <a:srgbClr val="F4F4F4"/>
              </a:clrFrom>
              <a:clrTo>
                <a:srgbClr val="F4F4F4">
                  <a:alpha val="0"/>
                </a:srgbClr>
              </a:clrTo>
            </a:clrChange>
          </a:blip>
          <a:stretch>
            <a:fillRect/>
          </a:stretch>
        </p:blipFill>
        <p:spPr>
          <a:xfrm>
            <a:off x="4450371" y="2054199"/>
            <a:ext cx="1542899" cy="394049"/>
          </a:xfrm>
          <a:prstGeom prst="rect">
            <a:avLst/>
          </a:prstGeom>
        </p:spPr>
      </p:pic>
      <p:pic>
        <p:nvPicPr>
          <p:cNvPr id="7" name="Picture 6">
            <a:extLst>
              <a:ext uri="{FF2B5EF4-FFF2-40B4-BE49-F238E27FC236}">
                <a16:creationId xmlns:a16="http://schemas.microsoft.com/office/drawing/2014/main" id="{74F8DF28-F7AA-4D9D-9B85-C8BB8785036D}"/>
              </a:ext>
            </a:extLst>
          </p:cNvPr>
          <p:cNvPicPr>
            <a:picLocks noChangeAspect="1"/>
          </p:cNvPicPr>
          <p:nvPr/>
        </p:nvPicPr>
        <p:blipFill>
          <a:blip r:embed="rId8"/>
          <a:stretch>
            <a:fillRect/>
          </a:stretch>
        </p:blipFill>
        <p:spPr>
          <a:xfrm>
            <a:off x="284267" y="2003033"/>
            <a:ext cx="1631534" cy="440345"/>
          </a:xfrm>
          <a:prstGeom prst="rect">
            <a:avLst/>
          </a:prstGeom>
        </p:spPr>
      </p:pic>
      <p:sp>
        <p:nvSpPr>
          <p:cNvPr id="16" name="TextBox 15">
            <a:extLst>
              <a:ext uri="{FF2B5EF4-FFF2-40B4-BE49-F238E27FC236}">
                <a16:creationId xmlns:a16="http://schemas.microsoft.com/office/drawing/2014/main" id="{F6E43FFE-0ACD-4FBA-AE30-7FC95D068722}"/>
              </a:ext>
            </a:extLst>
          </p:cNvPr>
          <p:cNvSpPr txBox="1"/>
          <p:nvPr/>
        </p:nvSpPr>
        <p:spPr>
          <a:xfrm>
            <a:off x="467999" y="5810902"/>
            <a:ext cx="173091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50000"/>
                  </a:schemeClr>
                </a:solidFill>
                <a:effectLst/>
                <a:uLnTx/>
                <a:uFillTx/>
                <a:latin typeface="Fira Sans" panose="020B0503050000020004" pitchFamily="34" charset="0"/>
                <a:ea typeface="Fira Sans" panose="020B0503050000020004" pitchFamily="34" charset="0"/>
                <a:cs typeface="+mn-cs"/>
              </a:rPr>
              <a:t>Source: Brand Sites</a:t>
            </a:r>
          </a:p>
        </p:txBody>
      </p:sp>
    </p:spTree>
    <p:extLst>
      <p:ext uri="{BB962C8B-B14F-4D97-AF65-F5344CB8AC3E}">
        <p14:creationId xmlns:p14="http://schemas.microsoft.com/office/powerpoint/2010/main" val="2997679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E84E32-F673-46A0-9E65-DC504BA1208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218C8A73-2707-4F2F-9329-3A17C8E9BF3C}"/>
              </a:ext>
            </a:extLst>
          </p:cNvPr>
          <p:cNvSpPr>
            <a:spLocks noGrp="1"/>
          </p:cNvSpPr>
          <p:nvPr>
            <p:ph type="title"/>
          </p:nvPr>
        </p:nvSpPr>
        <p:spPr/>
        <p:txBody>
          <a:bodyPr/>
          <a:lstStyle/>
          <a:p>
            <a:r>
              <a:rPr lang="en-US" dirty="0"/>
              <a:t>Allantoin </a:t>
            </a:r>
          </a:p>
        </p:txBody>
      </p:sp>
      <p:sp>
        <p:nvSpPr>
          <p:cNvPr id="4" name="Text Placeholder 3">
            <a:extLst>
              <a:ext uri="{FF2B5EF4-FFF2-40B4-BE49-F238E27FC236}">
                <a16:creationId xmlns:a16="http://schemas.microsoft.com/office/drawing/2014/main" id="{B0A42668-15E7-4323-97A6-BBA1A82128B7}"/>
              </a:ext>
            </a:extLst>
          </p:cNvPr>
          <p:cNvSpPr>
            <a:spLocks noGrp="1"/>
          </p:cNvSpPr>
          <p:nvPr>
            <p:ph type="body" sz="quarter" idx="13"/>
          </p:nvPr>
        </p:nvSpPr>
        <p:spPr/>
        <p:txBody>
          <a:bodyPr/>
          <a:lstStyle/>
          <a:p>
            <a:r>
              <a:rPr lang="en-US" dirty="0"/>
              <a:t>Key facts </a:t>
            </a:r>
          </a:p>
        </p:txBody>
      </p:sp>
      <p:sp>
        <p:nvSpPr>
          <p:cNvPr id="10" name="Rectangle 3">
            <a:extLst>
              <a:ext uri="{FF2B5EF4-FFF2-40B4-BE49-F238E27FC236}">
                <a16:creationId xmlns:a16="http://schemas.microsoft.com/office/drawing/2014/main" id="{8A915C83-B441-497E-A5E0-0CE35D311862}"/>
              </a:ext>
            </a:extLst>
          </p:cNvPr>
          <p:cNvSpPr txBox="1">
            <a:spLocks noChangeArrowheads="1"/>
          </p:cNvSpPr>
          <p:nvPr/>
        </p:nvSpPr>
        <p:spPr bwMode="auto">
          <a:xfrm>
            <a:off x="467997" y="3316568"/>
            <a:ext cx="7023666" cy="186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288925" indent="-288925" algn="l" rtl="0" eaLnBrk="0" fontAlgn="base" hangingPunct="0">
              <a:spcBef>
                <a:spcPct val="20000"/>
              </a:spcBef>
              <a:spcAft>
                <a:spcPct val="0"/>
              </a:spcAft>
              <a:buClr>
                <a:schemeClr val="accent1"/>
              </a:buClr>
              <a:buSzPct val="100000"/>
              <a:buFont typeface="Times" panose="02020603050405020304" pitchFamily="18" charset="0"/>
              <a:buChar char="•"/>
              <a:defRPr sz="2400">
                <a:solidFill>
                  <a:schemeClr val="tx1"/>
                </a:solidFill>
                <a:latin typeface="+mn-lt"/>
                <a:ea typeface="+mn-ea"/>
                <a:cs typeface="+mn-cs"/>
              </a:defRPr>
            </a:lvl1pPr>
            <a:lvl2pPr marL="746125" indent="-285750" algn="l" rtl="0" eaLnBrk="0" fontAlgn="base" hangingPunct="0">
              <a:spcBef>
                <a:spcPct val="20000"/>
              </a:spcBef>
              <a:spcAft>
                <a:spcPct val="0"/>
              </a:spcAft>
              <a:buClr>
                <a:schemeClr val="bg2"/>
              </a:buClr>
              <a:buFont typeface="Times" panose="02020603050405020304" pitchFamily="18" charset="0"/>
              <a:buChar char="•"/>
              <a:defRPr>
                <a:solidFill>
                  <a:schemeClr val="tx1"/>
                </a:solidFill>
                <a:latin typeface="+mn-lt"/>
              </a:defRPr>
            </a:lvl2pPr>
            <a:lvl3pPr marL="1143000" indent="-228600" algn="l" rtl="0" eaLnBrk="0" fontAlgn="base" hangingPunct="0">
              <a:spcBef>
                <a:spcPct val="20000"/>
              </a:spcBef>
              <a:spcAft>
                <a:spcPct val="0"/>
              </a:spcAft>
              <a:buClr>
                <a:schemeClr val="bg2"/>
              </a:buClr>
              <a:buChar char="•"/>
              <a:defRPr>
                <a:solidFill>
                  <a:schemeClr val="tx1"/>
                </a:solidFill>
                <a:latin typeface="+mn-lt"/>
              </a:defRPr>
            </a:lvl3pPr>
            <a:lvl4pPr marL="1600200" indent="-228600" algn="l" rtl="0" eaLnBrk="0" fontAlgn="base" hangingPunct="0">
              <a:spcBef>
                <a:spcPct val="20000"/>
              </a:spcBef>
              <a:spcAft>
                <a:spcPct val="0"/>
              </a:spcAft>
              <a:buClr>
                <a:schemeClr val="bg2"/>
              </a:buClr>
              <a:buFont typeface="Times" panose="02020603050405020304" pitchFamily="18" charset="0"/>
              <a:defRPr>
                <a:solidFill>
                  <a:schemeClr val="tx1"/>
                </a:solidFill>
                <a:latin typeface="+mn-lt"/>
              </a:defRPr>
            </a:lvl4pPr>
            <a:lvl5pPr marL="2057400" indent="-228600" algn="l" rtl="0" eaLnBrk="0" fontAlgn="base" hangingPunct="0">
              <a:spcBef>
                <a:spcPct val="20000"/>
              </a:spcBef>
              <a:spcAft>
                <a:spcPct val="0"/>
              </a:spcAft>
              <a:buClr>
                <a:schemeClr val="bg2"/>
              </a:buClr>
              <a:buFont typeface="Times" panose="02020603050405020304" pitchFamily="18" charset="0"/>
              <a:defRPr>
                <a:solidFill>
                  <a:schemeClr val="tx1"/>
                </a:solidFill>
                <a:latin typeface="+mn-lt"/>
              </a:defRPr>
            </a:lvl5pPr>
            <a:lvl6pPr marL="2514600" indent="-228600" algn="l" rtl="0" fontAlgn="base">
              <a:spcBef>
                <a:spcPct val="20000"/>
              </a:spcBef>
              <a:spcAft>
                <a:spcPct val="0"/>
              </a:spcAft>
              <a:buClr>
                <a:schemeClr val="bg2"/>
              </a:buClr>
              <a:buFont typeface="Times" pitchFamily="18" charset="0"/>
              <a:defRPr>
                <a:solidFill>
                  <a:schemeClr val="tx1"/>
                </a:solidFill>
                <a:latin typeface="+mn-lt"/>
              </a:defRPr>
            </a:lvl6pPr>
            <a:lvl7pPr marL="2971800" indent="-228600" algn="l" rtl="0" fontAlgn="base">
              <a:spcBef>
                <a:spcPct val="20000"/>
              </a:spcBef>
              <a:spcAft>
                <a:spcPct val="0"/>
              </a:spcAft>
              <a:buClr>
                <a:schemeClr val="bg2"/>
              </a:buClr>
              <a:buFont typeface="Times" pitchFamily="18" charset="0"/>
              <a:defRPr>
                <a:solidFill>
                  <a:schemeClr val="tx1"/>
                </a:solidFill>
                <a:latin typeface="+mn-lt"/>
              </a:defRPr>
            </a:lvl7pPr>
            <a:lvl8pPr marL="3429000" indent="-228600" algn="l" rtl="0" fontAlgn="base">
              <a:spcBef>
                <a:spcPct val="20000"/>
              </a:spcBef>
              <a:spcAft>
                <a:spcPct val="0"/>
              </a:spcAft>
              <a:buClr>
                <a:schemeClr val="bg2"/>
              </a:buClr>
              <a:buFont typeface="Times" pitchFamily="18" charset="0"/>
              <a:defRPr>
                <a:solidFill>
                  <a:schemeClr val="tx1"/>
                </a:solidFill>
                <a:latin typeface="+mn-lt"/>
              </a:defRPr>
            </a:lvl8pPr>
            <a:lvl9pPr marL="3886200" indent="-228600" algn="l" rtl="0" fontAlgn="base">
              <a:spcBef>
                <a:spcPct val="20000"/>
              </a:spcBef>
              <a:spcAft>
                <a:spcPct val="0"/>
              </a:spcAft>
              <a:buClr>
                <a:schemeClr val="bg2"/>
              </a:buClr>
              <a:buFont typeface="Times" pitchFamily="18" charset="0"/>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3366"/>
              </a:buClr>
              <a:buSzPct val="100000"/>
              <a:buNone/>
              <a:tabLst/>
              <a:defRPr/>
            </a:pPr>
            <a:r>
              <a:rPr lang="en-GB" altLang="en-US" sz="2000" dirty="0">
                <a:solidFill>
                  <a:schemeClr val="accent5"/>
                </a:solidFill>
                <a:latin typeface="Fira Sans Medium" panose="020B0503050000020004" pitchFamily="34" charset="0"/>
                <a:ea typeface="+mj-ea"/>
                <a:cs typeface="+mj-cs"/>
              </a:rPr>
              <a:t>Allantoin </a:t>
            </a:r>
            <a:r>
              <a:rPr lang="en-GB" altLang="en-US" sz="2000" dirty="0">
                <a:solidFill>
                  <a:srgbClr val="808282"/>
                </a:solidFill>
                <a:latin typeface="Fira Sans" panose="020B0503050000020004" pitchFamily="34" charset="0"/>
              </a:rPr>
              <a:t>is used to treat wounds and the appearance of burns. </a:t>
            </a:r>
          </a:p>
          <a:p>
            <a:pPr marL="0" marR="0" lvl="0" indent="0" algn="l" defTabSz="914400" rtl="0" eaLnBrk="1" fontAlgn="base" latinLnBrk="0" hangingPunct="1">
              <a:lnSpc>
                <a:spcPct val="100000"/>
              </a:lnSpc>
              <a:spcBef>
                <a:spcPct val="20000"/>
              </a:spcBef>
              <a:spcAft>
                <a:spcPct val="0"/>
              </a:spcAft>
              <a:buClr>
                <a:srgbClr val="003366"/>
              </a:buClr>
              <a:buSzPct val="100000"/>
              <a:buNone/>
              <a:tabLst/>
              <a:defRPr/>
            </a:pPr>
            <a:endParaRPr lang="en-GB" altLang="en-US" sz="2000" dirty="0">
              <a:solidFill>
                <a:schemeClr val="accent5"/>
              </a:solidFill>
              <a:latin typeface="Fira Sans Medium" panose="020B0503050000020004" pitchFamily="34" charset="0"/>
              <a:ea typeface="+mj-ea"/>
              <a:cs typeface="+mj-cs"/>
            </a:endParaRPr>
          </a:p>
          <a:p>
            <a:pPr marL="0" marR="0" lvl="0" indent="0" algn="l" defTabSz="914400" rtl="0" eaLnBrk="1" fontAlgn="base" latinLnBrk="0" hangingPunct="1">
              <a:lnSpc>
                <a:spcPct val="100000"/>
              </a:lnSpc>
              <a:spcBef>
                <a:spcPct val="20000"/>
              </a:spcBef>
              <a:spcAft>
                <a:spcPct val="0"/>
              </a:spcAft>
              <a:buClr>
                <a:srgbClr val="003366"/>
              </a:buClr>
              <a:buSzPct val="100000"/>
              <a:buNone/>
              <a:tabLst/>
              <a:defRPr/>
            </a:pPr>
            <a:r>
              <a:rPr lang="en-GB" altLang="en-US" sz="2000" dirty="0">
                <a:solidFill>
                  <a:schemeClr val="accent5"/>
                </a:solidFill>
                <a:latin typeface="Fira Sans Medium" panose="020B0503050000020004" pitchFamily="34" charset="0"/>
                <a:ea typeface="+mj-ea"/>
                <a:cs typeface="+mj-cs"/>
              </a:rPr>
              <a:t>Allantoin </a:t>
            </a:r>
            <a:r>
              <a:rPr lang="en-GB" altLang="en-US" sz="2000" dirty="0">
                <a:solidFill>
                  <a:srgbClr val="808282"/>
                </a:solidFill>
                <a:latin typeface="Fira Sans" panose="020B0503050000020004" pitchFamily="34" charset="0"/>
              </a:rPr>
              <a:t>is also been used in cosmetic products as an ideal addition to anti-aging products to help to reduce aging and skin damage.</a:t>
            </a:r>
          </a:p>
          <a:p>
            <a:pPr marL="0" marR="0" lvl="0" indent="0" algn="l" defTabSz="914400" rtl="0" eaLnBrk="1" fontAlgn="base" latinLnBrk="0" hangingPunct="1">
              <a:lnSpc>
                <a:spcPct val="100000"/>
              </a:lnSpc>
              <a:spcBef>
                <a:spcPct val="20000"/>
              </a:spcBef>
              <a:spcAft>
                <a:spcPct val="0"/>
              </a:spcAft>
              <a:buClr>
                <a:srgbClr val="003366"/>
              </a:buClr>
              <a:buSzPct val="100000"/>
              <a:buNone/>
              <a:tabLst/>
              <a:defRPr/>
            </a:pPr>
            <a:endParaRPr kumimoji="0" lang="en-GB" altLang="en-US" sz="20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endParaRPr>
          </a:p>
        </p:txBody>
      </p:sp>
      <p:pic>
        <p:nvPicPr>
          <p:cNvPr id="11" name="Picture 5" descr="Comfrey">
            <a:hlinkClick r:id="rId3"/>
            <a:extLst>
              <a:ext uri="{FF2B5EF4-FFF2-40B4-BE49-F238E27FC236}">
                <a16:creationId xmlns:a16="http://schemas.microsoft.com/office/drawing/2014/main" id="{741CF300-D1FE-4BEC-B35B-9E23E2DABE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5197" y="1577497"/>
            <a:ext cx="2774084" cy="3566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7">
            <a:extLst>
              <a:ext uri="{FF2B5EF4-FFF2-40B4-BE49-F238E27FC236}">
                <a16:creationId xmlns:a16="http://schemas.microsoft.com/office/drawing/2014/main" id="{50EA22A4-039D-464D-9DBC-4EB1F963E806}"/>
              </a:ext>
            </a:extLst>
          </p:cNvPr>
          <p:cNvSpPr txBox="1">
            <a:spLocks noChangeArrowheads="1"/>
          </p:cNvSpPr>
          <p:nvPr/>
        </p:nvSpPr>
        <p:spPr bwMode="auto">
          <a:xfrm>
            <a:off x="8545197" y="5222767"/>
            <a:ext cx="2527300" cy="2746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de-CH" altLang="en-US" sz="12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rPr>
              <a:t>Comfrey</a:t>
            </a:r>
            <a:r>
              <a:rPr kumimoji="0" lang="de-CH" altLang="en-US" sz="12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rPr>
              <a:t>: </a:t>
            </a:r>
            <a:r>
              <a:rPr kumimoji="0" lang="de-CH" altLang="en-US" sz="12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rPr>
              <a:t>Symphytum</a:t>
            </a:r>
            <a:r>
              <a:rPr kumimoji="0" lang="de-CH" altLang="en-US" sz="12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rPr>
              <a:t> </a:t>
            </a:r>
            <a:r>
              <a:rPr kumimoji="0" lang="de-CH" altLang="en-US" sz="12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rPr>
              <a:t>officinalis</a:t>
            </a:r>
            <a:endParaRPr kumimoji="0" lang="de-CH" altLang="en-US" sz="12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endParaRPr>
          </a:p>
        </p:txBody>
      </p:sp>
      <p:sp>
        <p:nvSpPr>
          <p:cNvPr id="14" name="Text Box 9">
            <a:extLst>
              <a:ext uri="{FF2B5EF4-FFF2-40B4-BE49-F238E27FC236}">
                <a16:creationId xmlns:a16="http://schemas.microsoft.com/office/drawing/2014/main" id="{DAD06711-91CA-4039-AD97-4E88DED8AF93}"/>
              </a:ext>
            </a:extLst>
          </p:cNvPr>
          <p:cNvSpPr txBox="1">
            <a:spLocks noChangeArrowheads="1"/>
          </p:cNvSpPr>
          <p:nvPr/>
        </p:nvSpPr>
        <p:spPr bwMode="auto">
          <a:xfrm>
            <a:off x="467998" y="1577497"/>
            <a:ext cx="7328463" cy="8066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indent="177800">
              <a:tabLst>
                <a:tab pos="88900" algn="l"/>
              </a:tabLst>
              <a:defRPr>
                <a:solidFill>
                  <a:schemeClr val="tx1"/>
                </a:solidFill>
                <a:latin typeface="Arial" panose="020B0604020202020204" pitchFamily="34" charset="0"/>
              </a:defRPr>
            </a:lvl1pPr>
            <a:lvl2pPr marL="742950" indent="-285750">
              <a:tabLst>
                <a:tab pos="88900" algn="l"/>
              </a:tabLst>
              <a:defRPr>
                <a:solidFill>
                  <a:schemeClr val="tx1"/>
                </a:solidFill>
                <a:latin typeface="Arial" panose="020B0604020202020204" pitchFamily="34" charset="0"/>
              </a:defRPr>
            </a:lvl2pPr>
            <a:lvl3pPr marL="1143000" indent="-228600">
              <a:tabLst>
                <a:tab pos="88900" algn="l"/>
              </a:tabLst>
              <a:defRPr>
                <a:solidFill>
                  <a:schemeClr val="tx1"/>
                </a:solidFill>
                <a:latin typeface="Arial" panose="020B0604020202020204" pitchFamily="34" charset="0"/>
              </a:defRPr>
            </a:lvl3pPr>
            <a:lvl4pPr marL="1600200" indent="-228600">
              <a:tabLst>
                <a:tab pos="88900" algn="l"/>
              </a:tabLst>
              <a:defRPr>
                <a:solidFill>
                  <a:schemeClr val="tx1"/>
                </a:solidFill>
                <a:latin typeface="Arial" panose="020B0604020202020204" pitchFamily="34" charset="0"/>
              </a:defRPr>
            </a:lvl4pPr>
            <a:lvl5pPr marL="2057400" indent="-228600">
              <a:tabLst>
                <a:tab pos="88900" algn="l"/>
              </a:tabLst>
              <a:defRPr>
                <a:solidFill>
                  <a:schemeClr val="tx1"/>
                </a:solidFill>
                <a:latin typeface="Arial" panose="020B0604020202020204" pitchFamily="34" charset="0"/>
              </a:defRPr>
            </a:lvl5pPr>
            <a:lvl6pPr marL="2514600" indent="-228600" eaLnBrk="0" fontAlgn="base" hangingPunct="0">
              <a:spcBef>
                <a:spcPct val="50000"/>
              </a:spcBef>
              <a:spcAft>
                <a:spcPct val="0"/>
              </a:spcAft>
              <a:tabLst>
                <a:tab pos="88900" algn="l"/>
              </a:tabLst>
              <a:defRPr>
                <a:solidFill>
                  <a:schemeClr val="tx1"/>
                </a:solidFill>
                <a:latin typeface="Arial" panose="020B0604020202020204" pitchFamily="34" charset="0"/>
              </a:defRPr>
            </a:lvl6pPr>
            <a:lvl7pPr marL="2971800" indent="-228600" eaLnBrk="0" fontAlgn="base" hangingPunct="0">
              <a:spcBef>
                <a:spcPct val="50000"/>
              </a:spcBef>
              <a:spcAft>
                <a:spcPct val="0"/>
              </a:spcAft>
              <a:tabLst>
                <a:tab pos="88900" algn="l"/>
              </a:tabLst>
              <a:defRPr>
                <a:solidFill>
                  <a:schemeClr val="tx1"/>
                </a:solidFill>
                <a:latin typeface="Arial" panose="020B0604020202020204" pitchFamily="34" charset="0"/>
              </a:defRPr>
            </a:lvl7pPr>
            <a:lvl8pPr marL="3429000" indent="-228600" eaLnBrk="0" fontAlgn="base" hangingPunct="0">
              <a:spcBef>
                <a:spcPct val="50000"/>
              </a:spcBef>
              <a:spcAft>
                <a:spcPct val="0"/>
              </a:spcAft>
              <a:tabLst>
                <a:tab pos="88900" algn="l"/>
              </a:tabLst>
              <a:defRPr>
                <a:solidFill>
                  <a:schemeClr val="tx1"/>
                </a:solidFill>
                <a:latin typeface="Arial" panose="020B0604020202020204" pitchFamily="34" charset="0"/>
              </a:defRPr>
            </a:lvl8pPr>
            <a:lvl9pPr marL="3886200" indent="-228600" eaLnBrk="0" fontAlgn="base" hangingPunct="0">
              <a:spcBef>
                <a:spcPct val="50000"/>
              </a:spcBef>
              <a:spcAft>
                <a:spcPct val="0"/>
              </a:spcAft>
              <a:tabLst>
                <a:tab pos="88900" algn="l"/>
              </a:tabLst>
              <a:defRPr>
                <a:solidFill>
                  <a:schemeClr val="tx1"/>
                </a:solidFill>
                <a:latin typeface="Arial" panose="020B0604020202020204" pitchFamily="34" charset="0"/>
              </a:defRPr>
            </a:lvl9pPr>
          </a:lstStyle>
          <a:p>
            <a:pPr marR="0" lvl="0" indent="0" defTabSz="914400" eaLnBrk="1" fontAlgn="base" latinLnBrk="0" hangingPunct="1">
              <a:lnSpc>
                <a:spcPct val="100000"/>
              </a:lnSpc>
              <a:spcBef>
                <a:spcPct val="20000"/>
              </a:spcBef>
              <a:spcAft>
                <a:spcPct val="0"/>
              </a:spcAft>
              <a:buClr>
                <a:srgbClr val="003366"/>
              </a:buClr>
              <a:buSzPct val="100000"/>
              <a:tabLst>
                <a:tab pos="88900" algn="l"/>
              </a:tabLst>
              <a:defRPr/>
            </a:pPr>
            <a:r>
              <a:rPr lang="en-GB" altLang="en-US" sz="2000" dirty="0">
                <a:solidFill>
                  <a:schemeClr val="accent5"/>
                </a:solidFill>
                <a:latin typeface="Fira Sans Medium" panose="020B0503050000020004" pitchFamily="34" charset="0"/>
                <a:ea typeface="+mj-ea"/>
                <a:cs typeface="+mj-cs"/>
              </a:rPr>
              <a:t>1912 : Allantoin was first discovered in the Comfrey plant</a:t>
            </a:r>
          </a:p>
          <a:p>
            <a:pPr marL="0" marR="0" lvl="0" indent="177800" defTabSz="914400" eaLnBrk="0" fontAlgn="base" latinLnBrk="0" hangingPunct="0">
              <a:lnSpc>
                <a:spcPct val="80000"/>
              </a:lnSpc>
              <a:spcBef>
                <a:spcPct val="50000"/>
              </a:spcBef>
              <a:spcAft>
                <a:spcPct val="0"/>
              </a:spcAft>
              <a:buClrTx/>
              <a:buSzTx/>
              <a:buFontTx/>
              <a:buNone/>
              <a:tabLst>
                <a:tab pos="88900" algn="l"/>
              </a:tabLst>
              <a:defRPr/>
            </a:pPr>
            <a:endParaRPr kumimoji="0" lang="de-CH" altLang="en-US" sz="20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endParaRPr>
          </a:p>
        </p:txBody>
      </p:sp>
      <p:sp>
        <p:nvSpPr>
          <p:cNvPr id="15" name="Text Box 10">
            <a:extLst>
              <a:ext uri="{FF2B5EF4-FFF2-40B4-BE49-F238E27FC236}">
                <a16:creationId xmlns:a16="http://schemas.microsoft.com/office/drawing/2014/main" id="{E31B186F-7DED-417C-9168-FB0B787E8456}"/>
              </a:ext>
            </a:extLst>
          </p:cNvPr>
          <p:cNvSpPr txBox="1">
            <a:spLocks noChangeArrowheads="1"/>
          </p:cNvSpPr>
          <p:nvPr/>
        </p:nvSpPr>
        <p:spPr bwMode="auto">
          <a:xfrm>
            <a:off x="467997" y="2238648"/>
            <a:ext cx="5943600" cy="86177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7800" indent="-177800">
              <a:defRPr>
                <a:solidFill>
                  <a:schemeClr val="tx1"/>
                </a:solidFill>
                <a:latin typeface="Arial" panose="020B0604020202020204" pitchFamily="34" charset="0"/>
              </a:defRPr>
            </a:lvl1pPr>
            <a:lvl2pPr marL="534988" indent="-1778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50000"/>
              </a:spcBef>
              <a:spcAft>
                <a:spcPct val="0"/>
              </a:spcAft>
              <a:buClrTx/>
              <a:buSzTx/>
              <a:tabLst/>
              <a:defRPr/>
            </a:pPr>
            <a:r>
              <a:rPr lang="en-GB" altLang="en-US" sz="2000" dirty="0">
                <a:solidFill>
                  <a:schemeClr val="accent5"/>
                </a:solidFill>
                <a:latin typeface="Fira Sans Medium" panose="020B0503050000020004" pitchFamily="34" charset="0"/>
                <a:ea typeface="+mj-ea"/>
                <a:cs typeface="+mj-cs"/>
              </a:rPr>
              <a:t>Allantoin also found in many other plants</a:t>
            </a:r>
          </a:p>
          <a:p>
            <a:pPr marL="342900" marR="0" lvl="0" indent="-342900" defTabSz="914400" eaLnBrk="0" fontAlgn="base" latinLnBrk="0" hangingPunct="0">
              <a:lnSpc>
                <a:spcPct val="100000"/>
              </a:lnSpc>
              <a:spcBef>
                <a:spcPct val="50000"/>
              </a:spcBef>
              <a:spcAft>
                <a:spcPct val="0"/>
              </a:spcAft>
              <a:buClrTx/>
              <a:buSzTx/>
              <a:buFont typeface="Wingdings 3" panose="05040102010807070707" pitchFamily="18" charset="2"/>
              <a:buChar char="&quot;"/>
              <a:tabLst/>
              <a:defRPr/>
            </a:pPr>
            <a:r>
              <a:rPr lang="en-GB" altLang="en-US" sz="2000" dirty="0">
                <a:solidFill>
                  <a:srgbClr val="808282"/>
                </a:solidFill>
                <a:latin typeface="Fira Sans" panose="020B0503050000020004" pitchFamily="34" charset="0"/>
              </a:rPr>
              <a:t>Wheat, Soy, Rice, Cauliflower, Green Beans</a:t>
            </a:r>
            <a:endParaRPr lang="de-CH" altLang="en-US" sz="2000" dirty="0">
              <a:solidFill>
                <a:srgbClr val="808282"/>
              </a:solidFill>
              <a:latin typeface="Fira Sans" panose="020B0503050000020004" pitchFamily="34" charset="0"/>
            </a:endParaRPr>
          </a:p>
        </p:txBody>
      </p:sp>
    </p:spTree>
    <p:extLst>
      <p:ext uri="{BB962C8B-B14F-4D97-AF65-F5344CB8AC3E}">
        <p14:creationId xmlns:p14="http://schemas.microsoft.com/office/powerpoint/2010/main" val="1020090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6" descr="A person posing for a picture&#10;&#10;Description automatically generated">
            <a:extLst>
              <a:ext uri="{FF2B5EF4-FFF2-40B4-BE49-F238E27FC236}">
                <a16:creationId xmlns:a16="http://schemas.microsoft.com/office/drawing/2014/main" id="{28671DD8-79EE-4084-9409-75CF7853E2BB}"/>
              </a:ext>
            </a:extLst>
          </p:cNvPr>
          <p:cNvPicPr>
            <a:picLocks noChangeAspect="1"/>
          </p:cNvPicPr>
          <p:nvPr/>
        </p:nvPicPr>
        <p:blipFill>
          <a:blip r:embed="rId2"/>
          <a:srcRect t="15135" b="15135"/>
          <a:stretch>
            <a:fillRect/>
          </a:stretch>
        </p:blipFill>
        <p:spPr>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p:spPr>
      </p:pic>
      <p:sp>
        <p:nvSpPr>
          <p:cNvPr id="2" name="Slide Number Placeholder 1">
            <a:extLst>
              <a:ext uri="{FF2B5EF4-FFF2-40B4-BE49-F238E27FC236}">
                <a16:creationId xmlns:a16="http://schemas.microsoft.com/office/drawing/2014/main" id="{24C64E91-8A6D-484A-AE9B-BC4E2A1C48AC}"/>
              </a:ext>
            </a:extLst>
          </p:cNvPr>
          <p:cNvSpPr>
            <a:spLocks noGrp="1"/>
          </p:cNvSpPr>
          <p:nvPr>
            <p:ph type="sldNum" sz="quarter" idx="10"/>
          </p:nvPr>
        </p:nvSpPr>
        <p:spPr/>
        <p:txBody>
          <a:bodyPr/>
          <a:lstStyle/>
          <a:p>
            <a:fld id="{EC50C849-B97A-2B45-B78A-6D9C352F693C}" type="slidenum">
              <a:rPr lang="en-US" smtClean="0"/>
              <a:pPr/>
              <a:t>7</a:t>
            </a:fld>
            <a:endParaRPr lang="en-US"/>
          </a:p>
        </p:txBody>
      </p:sp>
      <p:sp>
        <p:nvSpPr>
          <p:cNvPr id="3" name="Title 2">
            <a:extLst>
              <a:ext uri="{FF2B5EF4-FFF2-40B4-BE49-F238E27FC236}">
                <a16:creationId xmlns:a16="http://schemas.microsoft.com/office/drawing/2014/main" id="{3C5F0B7C-A274-4074-ABE4-2FFBCDF6A88C}"/>
              </a:ext>
            </a:extLst>
          </p:cNvPr>
          <p:cNvSpPr>
            <a:spLocks noGrp="1"/>
          </p:cNvSpPr>
          <p:nvPr>
            <p:ph type="title"/>
          </p:nvPr>
        </p:nvSpPr>
        <p:spPr/>
        <p:txBody>
          <a:bodyPr/>
          <a:lstStyle/>
          <a:p>
            <a:r>
              <a:rPr lang="en-US"/>
              <a:t>Allantoin </a:t>
            </a:r>
          </a:p>
        </p:txBody>
      </p:sp>
      <p:sp>
        <p:nvSpPr>
          <p:cNvPr id="4" name="Text Placeholder 3">
            <a:extLst>
              <a:ext uri="{FF2B5EF4-FFF2-40B4-BE49-F238E27FC236}">
                <a16:creationId xmlns:a16="http://schemas.microsoft.com/office/drawing/2014/main" id="{01F24BFC-6F9B-492A-99F9-538F890BD610}"/>
              </a:ext>
            </a:extLst>
          </p:cNvPr>
          <p:cNvSpPr>
            <a:spLocks noGrp="1"/>
          </p:cNvSpPr>
          <p:nvPr>
            <p:ph type="body" sz="quarter" idx="13"/>
          </p:nvPr>
        </p:nvSpPr>
        <p:spPr/>
        <p:txBody>
          <a:bodyPr/>
          <a:lstStyle/>
          <a:p>
            <a:r>
              <a:rPr lang="en-US" dirty="0"/>
              <a:t>At a glance</a:t>
            </a:r>
          </a:p>
        </p:txBody>
      </p:sp>
      <p:sp>
        <p:nvSpPr>
          <p:cNvPr id="12" name="Rectangle 11">
            <a:extLst>
              <a:ext uri="{FF2B5EF4-FFF2-40B4-BE49-F238E27FC236}">
                <a16:creationId xmlns:a16="http://schemas.microsoft.com/office/drawing/2014/main" id="{A69A90CC-5BD3-40D4-9683-F83B798FEC44}"/>
              </a:ext>
            </a:extLst>
          </p:cNvPr>
          <p:cNvSpPr/>
          <p:nvPr/>
        </p:nvSpPr>
        <p:spPr>
          <a:xfrm>
            <a:off x="6082256" y="0"/>
            <a:ext cx="3051661" cy="6858000"/>
          </a:xfrm>
          <a:prstGeom prst="rect">
            <a:avLst/>
          </a:prstGeom>
          <a:gradFill>
            <a:gsLst>
              <a:gs pos="50000">
                <a:srgbClr val="FFFFFF">
                  <a:alpha val="70000"/>
                </a:srgbClr>
              </a:gs>
              <a:gs pos="11000">
                <a:schemeClr val="bg1"/>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000000"/>
              </a:solidFill>
              <a:effectLst/>
              <a:uLnTx/>
              <a:uFillTx/>
              <a:latin typeface="Fira Sans"/>
              <a:ea typeface="+mn-ea"/>
              <a:cs typeface="+mn-cs"/>
            </a:endParaRPr>
          </a:p>
        </p:txBody>
      </p:sp>
      <p:sp>
        <p:nvSpPr>
          <p:cNvPr id="5" name="Text Placeholder 4">
            <a:extLst>
              <a:ext uri="{FF2B5EF4-FFF2-40B4-BE49-F238E27FC236}">
                <a16:creationId xmlns:a16="http://schemas.microsoft.com/office/drawing/2014/main" id="{EDA7F35B-A4EC-4E82-BCCA-A564A16D4BAB}"/>
              </a:ext>
            </a:extLst>
          </p:cNvPr>
          <p:cNvSpPr>
            <a:spLocks noGrp="1"/>
          </p:cNvSpPr>
          <p:nvPr>
            <p:ph type="body" sz="quarter" idx="14"/>
          </p:nvPr>
        </p:nvSpPr>
        <p:spPr/>
        <p:txBody>
          <a:bodyPr/>
          <a:lstStyle/>
          <a:p>
            <a:r>
              <a:rPr lang="en-US" b="1" dirty="0">
                <a:solidFill>
                  <a:srgbClr val="0070C0"/>
                </a:solidFill>
              </a:rPr>
              <a:t>Natural identical </a:t>
            </a:r>
            <a:r>
              <a:rPr lang="en-US" dirty="0"/>
              <a:t>ingredient.</a:t>
            </a:r>
          </a:p>
          <a:p>
            <a:endParaRPr lang="en-US" dirty="0"/>
          </a:p>
          <a:p>
            <a:endParaRPr lang="en-US" dirty="0"/>
          </a:p>
        </p:txBody>
      </p:sp>
      <p:sp>
        <p:nvSpPr>
          <p:cNvPr id="8" name="Rectangle 7">
            <a:extLst>
              <a:ext uri="{FF2B5EF4-FFF2-40B4-BE49-F238E27FC236}">
                <a16:creationId xmlns:a16="http://schemas.microsoft.com/office/drawing/2014/main" id="{61DFB0C9-DC32-4FCF-993C-BBB0D53A6039}"/>
              </a:ext>
            </a:extLst>
          </p:cNvPr>
          <p:cNvSpPr/>
          <p:nvPr/>
        </p:nvSpPr>
        <p:spPr>
          <a:xfrm>
            <a:off x="464824" y="2470655"/>
            <a:ext cx="6449323" cy="3308598"/>
          </a:xfrm>
          <a:prstGeom prst="rect">
            <a:avLst/>
          </a:prstGeom>
        </p:spPr>
        <p:txBody>
          <a:bodyPr wrap="square">
            <a:spAutoFit/>
          </a:bodyPr>
          <a:lstStyle/>
          <a:p>
            <a:r>
              <a:rPr lang="en-US" sz="2000" b="1" dirty="0">
                <a:solidFill>
                  <a:schemeClr val="accent5"/>
                </a:solidFill>
                <a:latin typeface="Fira Sans Medium" panose="020B0503050000020004" pitchFamily="34" charset="0"/>
                <a:ea typeface="+mj-ea"/>
                <a:cs typeface="+mj-cs"/>
              </a:rPr>
              <a:t>Benefits</a:t>
            </a:r>
          </a:p>
          <a:p>
            <a:pPr marL="285750" indent="-285750">
              <a:spcBef>
                <a:spcPts val="600"/>
              </a:spcBef>
              <a:spcAft>
                <a:spcPts val="600"/>
              </a:spcAft>
              <a:buFont typeface="Arial" panose="020B0604020202020204" pitchFamily="34" charset="0"/>
              <a:buChar char="•"/>
            </a:pPr>
            <a:r>
              <a:rPr lang="en-US" sz="2000" dirty="0">
                <a:solidFill>
                  <a:srgbClr val="808282"/>
                </a:solidFill>
                <a:latin typeface="Fira Sans" panose="020B0503050000020004" pitchFamily="34" charset="0"/>
              </a:rPr>
              <a:t>Provides a </a:t>
            </a:r>
            <a:r>
              <a:rPr lang="en-US" sz="2000" b="1" dirty="0">
                <a:solidFill>
                  <a:srgbClr val="0070C0"/>
                </a:solidFill>
                <a:latin typeface="Fira Sans" panose="020B0503050000020004" pitchFamily="34" charset="0"/>
              </a:rPr>
              <a:t>smoothening </a:t>
            </a:r>
            <a:r>
              <a:rPr lang="en-US" sz="2000" dirty="0">
                <a:solidFill>
                  <a:srgbClr val="808282"/>
                </a:solidFill>
                <a:latin typeface="Fira Sans" panose="020B0503050000020004" pitchFamily="34" charset="0"/>
              </a:rPr>
              <a:t>and </a:t>
            </a:r>
            <a:r>
              <a:rPr lang="en-US" sz="2000" b="1" dirty="0">
                <a:solidFill>
                  <a:srgbClr val="0070C0"/>
                </a:solidFill>
                <a:latin typeface="Fira Sans" panose="020B0503050000020004" pitchFamily="34" charset="0"/>
              </a:rPr>
              <a:t>moisturizing</a:t>
            </a:r>
            <a:r>
              <a:rPr lang="en-US" sz="2400" b="1" dirty="0">
                <a:solidFill>
                  <a:srgbClr val="0070C0"/>
                </a:solidFill>
                <a:latin typeface="Fira Sans" panose="020B0503050000020004" pitchFamily="34" charset="0"/>
              </a:rPr>
              <a:t> </a:t>
            </a:r>
            <a:r>
              <a:rPr lang="en-US" sz="2000" dirty="0">
                <a:solidFill>
                  <a:srgbClr val="808282"/>
                </a:solidFill>
                <a:latin typeface="Fira Sans" panose="020B0503050000020004" pitchFamily="34" charset="0"/>
              </a:rPr>
              <a:t>effect</a:t>
            </a:r>
          </a:p>
          <a:p>
            <a:pPr marL="285750" indent="-285750">
              <a:spcBef>
                <a:spcPts val="600"/>
              </a:spcBef>
              <a:spcAft>
                <a:spcPts val="600"/>
              </a:spcAft>
              <a:buFont typeface="Arial" panose="020B0604020202020204" pitchFamily="34" charset="0"/>
              <a:buChar char="•"/>
            </a:pPr>
            <a:r>
              <a:rPr lang="en-US" sz="2000" b="1" dirty="0">
                <a:solidFill>
                  <a:srgbClr val="0070C0"/>
                </a:solidFill>
                <a:latin typeface="Fira Sans" panose="020B0503050000020004" pitchFamily="34" charset="0"/>
              </a:rPr>
              <a:t>Anti-irritant</a:t>
            </a:r>
            <a:r>
              <a:rPr lang="en-US" sz="2000" dirty="0">
                <a:solidFill>
                  <a:srgbClr val="808282"/>
                </a:solidFill>
                <a:latin typeface="Fira Sans" panose="020B0503050000020004" pitchFamily="34" charset="0"/>
              </a:rPr>
              <a:t> properties helping to counter discomfort skin</a:t>
            </a:r>
          </a:p>
          <a:p>
            <a:pPr marL="285750" indent="-285750">
              <a:spcBef>
                <a:spcPts val="600"/>
              </a:spcBef>
              <a:spcAft>
                <a:spcPts val="600"/>
              </a:spcAft>
              <a:buFont typeface="Arial" panose="020B0604020202020204" pitchFamily="34" charset="0"/>
              <a:buChar char="•"/>
            </a:pPr>
            <a:r>
              <a:rPr lang="en-US" sz="2000" dirty="0">
                <a:solidFill>
                  <a:srgbClr val="808282"/>
                </a:solidFill>
                <a:latin typeface="Fira Sans" panose="020B0503050000020004" pitchFamily="34" charset="0"/>
              </a:rPr>
              <a:t>Leaves the skin’s appearance more </a:t>
            </a:r>
            <a:r>
              <a:rPr lang="en-US" sz="2000" b="1" dirty="0">
                <a:solidFill>
                  <a:srgbClr val="0070C0"/>
                </a:solidFill>
                <a:latin typeface="Fira Sans" panose="020B0503050000020004" pitchFamily="34" charset="0"/>
              </a:rPr>
              <a:t>supple</a:t>
            </a:r>
            <a:r>
              <a:rPr lang="en-US" sz="2000" dirty="0">
                <a:solidFill>
                  <a:srgbClr val="808282"/>
                </a:solidFill>
                <a:latin typeface="Fira Sans" panose="020B0503050000020004" pitchFamily="34" charset="0"/>
              </a:rPr>
              <a:t> and </a:t>
            </a:r>
            <a:r>
              <a:rPr lang="en-US" sz="2000" b="1" dirty="0">
                <a:solidFill>
                  <a:srgbClr val="0070C0"/>
                </a:solidFill>
                <a:latin typeface="Fira Sans" panose="020B0503050000020004" pitchFamily="34" charset="0"/>
              </a:rPr>
              <a:t>radiant  </a:t>
            </a:r>
          </a:p>
          <a:p>
            <a:pPr marL="342900" marR="6610" indent="-342900" algn="just">
              <a:spcBef>
                <a:spcPts val="600"/>
              </a:spcBef>
              <a:spcAft>
                <a:spcPts val="600"/>
              </a:spcAft>
              <a:buFont typeface="Arial" panose="020B0604020202020204" pitchFamily="34" charset="0"/>
              <a:buChar char="•"/>
            </a:pPr>
            <a:r>
              <a:rPr lang="en-US" sz="2000" dirty="0">
                <a:solidFill>
                  <a:srgbClr val="808282"/>
                </a:solidFill>
                <a:latin typeface="Fira Sans" panose="020B0503050000020004" pitchFamily="34" charset="0"/>
              </a:rPr>
              <a:t>Helps to </a:t>
            </a:r>
            <a:r>
              <a:rPr lang="en-US" sz="2000" b="1" dirty="0">
                <a:solidFill>
                  <a:srgbClr val="0070C0"/>
                </a:solidFill>
                <a:latin typeface="Fira Sans" panose="020B0503050000020004" pitchFamily="34" charset="0"/>
              </a:rPr>
              <a:t>exfoliate</a:t>
            </a:r>
            <a:r>
              <a:rPr lang="en-US" sz="2000" dirty="0">
                <a:solidFill>
                  <a:srgbClr val="808282"/>
                </a:solidFill>
                <a:latin typeface="Fira Sans" panose="020B0503050000020004" pitchFamily="34" charset="0"/>
              </a:rPr>
              <a:t> dry and damaged cells</a:t>
            </a:r>
          </a:p>
          <a:p>
            <a:pPr marR="6610" algn="just">
              <a:spcBef>
                <a:spcPts val="600"/>
              </a:spcBef>
              <a:spcAft>
                <a:spcPts val="600"/>
              </a:spcAft>
            </a:pPr>
            <a:endParaRPr lang="en-US" sz="2000" dirty="0">
              <a:solidFill>
                <a:srgbClr val="808282"/>
              </a:solidFill>
              <a:latin typeface="Fira Sans" panose="020B0503050000020004" pitchFamily="34" charset="0"/>
            </a:endParaRPr>
          </a:p>
        </p:txBody>
      </p:sp>
      <p:sp>
        <p:nvSpPr>
          <p:cNvPr id="6" name="Rectangle 5">
            <a:extLst>
              <a:ext uri="{FF2B5EF4-FFF2-40B4-BE49-F238E27FC236}">
                <a16:creationId xmlns:a16="http://schemas.microsoft.com/office/drawing/2014/main" id="{D114BAA9-D978-4438-87EB-E0F0D8B7873F}"/>
              </a:ext>
            </a:extLst>
          </p:cNvPr>
          <p:cNvSpPr/>
          <p:nvPr/>
        </p:nvSpPr>
        <p:spPr>
          <a:xfrm>
            <a:off x="464824" y="5653590"/>
            <a:ext cx="6808274" cy="400110"/>
          </a:xfrm>
          <a:prstGeom prst="rect">
            <a:avLst/>
          </a:prstGeom>
        </p:spPr>
        <p:txBody>
          <a:bodyPr wrap="none">
            <a:spAutoFit/>
          </a:bodyPr>
          <a:lstStyle/>
          <a:p>
            <a:r>
              <a:rPr lang="de-CH" sz="1000" dirty="0">
                <a:latin typeface="Fira Sans" panose="020B0503050000020004" pitchFamily="34" charset="0"/>
                <a:ea typeface="Fira Sans" panose="020B0503050000020004" pitchFamily="34" charset="0"/>
              </a:rPr>
              <a:t>Henning, Evaluation </a:t>
            </a:r>
            <a:r>
              <a:rPr lang="de-CH" sz="1000" dirty="0" err="1">
                <a:latin typeface="Fira Sans" panose="020B0503050000020004" pitchFamily="34" charset="0"/>
                <a:ea typeface="Fira Sans" panose="020B0503050000020004" pitchFamily="34" charset="0"/>
              </a:rPr>
              <a:t>of</a:t>
            </a:r>
            <a:r>
              <a:rPr lang="de-CH" sz="1000" dirty="0">
                <a:latin typeface="Fira Sans" panose="020B0503050000020004" pitchFamily="34" charset="0"/>
                <a:ea typeface="Fira Sans" panose="020B0503050000020004" pitchFamily="34" charset="0"/>
              </a:rPr>
              <a:t> </a:t>
            </a:r>
            <a:r>
              <a:rPr lang="de-CH" sz="1000" dirty="0" err="1">
                <a:latin typeface="Fira Sans" panose="020B0503050000020004" pitchFamily="34" charset="0"/>
                <a:ea typeface="Fira Sans" panose="020B0503050000020004" pitchFamily="34" charset="0"/>
              </a:rPr>
              <a:t>the</a:t>
            </a:r>
            <a:r>
              <a:rPr lang="de-CH" sz="1000" dirty="0">
                <a:latin typeface="Fira Sans" panose="020B0503050000020004" pitchFamily="34" charset="0"/>
                <a:ea typeface="Fira Sans" panose="020B0503050000020004" pitchFamily="34" charset="0"/>
              </a:rPr>
              <a:t> </a:t>
            </a:r>
            <a:r>
              <a:rPr lang="de-CH" sz="1000" dirty="0" err="1">
                <a:latin typeface="Fira Sans" panose="020B0503050000020004" pitchFamily="34" charset="0"/>
                <a:ea typeface="Fira Sans" panose="020B0503050000020004" pitchFamily="34" charset="0"/>
              </a:rPr>
              <a:t>efficacy</a:t>
            </a:r>
            <a:r>
              <a:rPr lang="de-CH" sz="1000" dirty="0">
                <a:latin typeface="Fira Sans" panose="020B0503050000020004" pitchFamily="34" charset="0"/>
                <a:ea typeface="Fira Sans" panose="020B0503050000020004" pitchFamily="34" charset="0"/>
              </a:rPr>
              <a:t> </a:t>
            </a:r>
            <a:r>
              <a:rPr lang="de-CH" sz="1000" dirty="0" err="1">
                <a:latin typeface="Fira Sans" panose="020B0503050000020004" pitchFamily="34" charset="0"/>
                <a:ea typeface="Fira Sans" panose="020B0503050000020004" pitchFamily="34" charset="0"/>
              </a:rPr>
              <a:t>of</a:t>
            </a:r>
            <a:r>
              <a:rPr lang="de-CH" sz="1000" dirty="0">
                <a:latin typeface="Fira Sans" panose="020B0503050000020004" pitchFamily="34" charset="0"/>
                <a:ea typeface="Fira Sans" panose="020B0503050000020004" pitchFamily="34" charset="0"/>
              </a:rPr>
              <a:t> </a:t>
            </a:r>
            <a:r>
              <a:rPr lang="de-CH" sz="1000" dirty="0" err="1">
                <a:latin typeface="Fira Sans" panose="020B0503050000020004" pitchFamily="34" charset="0"/>
                <a:ea typeface="Fira Sans" panose="020B0503050000020004" pitchFamily="34" charset="0"/>
              </a:rPr>
              <a:t>allantoin</a:t>
            </a:r>
            <a:r>
              <a:rPr lang="de-CH" sz="1000" dirty="0">
                <a:latin typeface="Fira Sans" panose="020B0503050000020004" pitchFamily="34" charset="0"/>
                <a:ea typeface="Fira Sans" panose="020B0503050000020004" pitchFamily="34" charset="0"/>
              </a:rPr>
              <a:t>, N</a:t>
            </a:r>
            <a:r>
              <a:rPr lang="en-US" sz="1000" dirty="0" err="1">
                <a:latin typeface="Fira Sans" panose="020B0503050000020004" pitchFamily="34" charset="0"/>
                <a:ea typeface="Fira Sans" panose="020B0503050000020004" pitchFamily="34" charset="0"/>
              </a:rPr>
              <a:t>utraCos</a:t>
            </a:r>
            <a:r>
              <a:rPr lang="en-US" sz="1000" dirty="0">
                <a:latin typeface="Fira Sans" panose="020B0503050000020004" pitchFamily="34" charset="0"/>
                <a:ea typeface="Fira Sans" panose="020B0503050000020004" pitchFamily="34" charset="0"/>
              </a:rPr>
              <a:t>, March/April 2002</a:t>
            </a:r>
          </a:p>
          <a:p>
            <a:r>
              <a:rPr lang="en-US" sz="1000" dirty="0" err="1">
                <a:latin typeface="Fira Sans" panose="020B0503050000020004" pitchFamily="34" charset="0"/>
                <a:ea typeface="Fira Sans" panose="020B0503050000020004" pitchFamily="34" charset="0"/>
              </a:rPr>
              <a:t>AraújoI</a:t>
            </a:r>
            <a:r>
              <a:rPr lang="en-US" sz="1000" dirty="0">
                <a:latin typeface="Fira Sans" panose="020B0503050000020004" pitchFamily="34" charset="0"/>
                <a:ea typeface="Fira Sans" panose="020B0503050000020004" pitchFamily="34" charset="0"/>
              </a:rPr>
              <a:t> et al, Profile of wound healing process induced by allantoin, </a:t>
            </a:r>
            <a:r>
              <a:rPr lang="pt-BR" sz="1000" dirty="0">
                <a:latin typeface="Fira Sans" panose="020B0503050000020004" pitchFamily="34" charset="0"/>
                <a:ea typeface="Fira Sans" panose="020B0503050000020004" pitchFamily="34" charset="0"/>
              </a:rPr>
              <a:t>Acta Cirúrgica Brasileira - Vol. 25 (5) 2010 - 460</a:t>
            </a:r>
            <a:endParaRPr lang="en-US" sz="1000" dirty="0">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1678983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E84E32-F673-46A0-9E65-DC504BA1208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218C8A73-2707-4F2F-9329-3A17C8E9BF3C}"/>
              </a:ext>
            </a:extLst>
          </p:cNvPr>
          <p:cNvSpPr>
            <a:spLocks noGrp="1"/>
          </p:cNvSpPr>
          <p:nvPr>
            <p:ph type="title"/>
          </p:nvPr>
        </p:nvSpPr>
        <p:spPr/>
        <p:txBody>
          <a:bodyPr/>
          <a:lstStyle/>
          <a:p>
            <a:r>
              <a:rPr lang="en-US"/>
              <a:t>Allantoin – Multifunctionality for unique skin sensation </a:t>
            </a:r>
          </a:p>
        </p:txBody>
      </p:sp>
      <p:sp>
        <p:nvSpPr>
          <p:cNvPr id="4" name="Text Placeholder 3">
            <a:extLst>
              <a:ext uri="{FF2B5EF4-FFF2-40B4-BE49-F238E27FC236}">
                <a16:creationId xmlns:a16="http://schemas.microsoft.com/office/drawing/2014/main" id="{B0A42668-15E7-4323-97A6-BBA1A82128B7}"/>
              </a:ext>
            </a:extLst>
          </p:cNvPr>
          <p:cNvSpPr>
            <a:spLocks noGrp="1"/>
          </p:cNvSpPr>
          <p:nvPr>
            <p:ph type="body" sz="quarter" idx="13"/>
          </p:nvPr>
        </p:nvSpPr>
        <p:spPr/>
        <p:txBody>
          <a:bodyPr/>
          <a:lstStyle/>
          <a:p>
            <a:r>
              <a:rPr lang="en-US"/>
              <a:t>Cosmetic claim : moist, soft, smooth and supple skin </a:t>
            </a:r>
          </a:p>
        </p:txBody>
      </p:sp>
      <p:grpSp>
        <p:nvGrpSpPr>
          <p:cNvPr id="5" name="Group 4">
            <a:extLst>
              <a:ext uri="{FF2B5EF4-FFF2-40B4-BE49-F238E27FC236}">
                <a16:creationId xmlns:a16="http://schemas.microsoft.com/office/drawing/2014/main" id="{5B836A34-505A-4BFA-A5A6-E4917E4ADBB6}"/>
              </a:ext>
            </a:extLst>
          </p:cNvPr>
          <p:cNvGrpSpPr/>
          <p:nvPr/>
        </p:nvGrpSpPr>
        <p:grpSpPr>
          <a:xfrm>
            <a:off x="2512013" y="1949064"/>
            <a:ext cx="6193303" cy="2501483"/>
            <a:chOff x="2003167" y="2241067"/>
            <a:chExt cx="8140700" cy="2362200"/>
          </a:xfrm>
        </p:grpSpPr>
        <p:sp>
          <p:nvSpPr>
            <p:cNvPr id="142" name="Rectangle 2">
              <a:extLst>
                <a:ext uri="{FF2B5EF4-FFF2-40B4-BE49-F238E27FC236}">
                  <a16:creationId xmlns:a16="http://schemas.microsoft.com/office/drawing/2014/main" id="{8AB661A8-70DC-4362-8BD1-B985B29A5A51}"/>
                </a:ext>
              </a:extLst>
            </p:cNvPr>
            <p:cNvSpPr>
              <a:spLocks noChangeArrowheads="1"/>
            </p:cNvSpPr>
            <p:nvPr/>
          </p:nvSpPr>
          <p:spPr bwMode="auto">
            <a:xfrm>
              <a:off x="4276467" y="2704102"/>
              <a:ext cx="3886200" cy="16764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3" name="AutoShape 3">
              <a:extLst>
                <a:ext uri="{FF2B5EF4-FFF2-40B4-BE49-F238E27FC236}">
                  <a16:creationId xmlns:a16="http://schemas.microsoft.com/office/drawing/2014/main" id="{901FCD94-145F-4821-8C43-FD69226ACE9D}"/>
                </a:ext>
              </a:extLst>
            </p:cNvPr>
            <p:cNvSpPr>
              <a:spLocks noChangeArrowheads="1"/>
            </p:cNvSpPr>
            <p:nvPr/>
          </p:nvSpPr>
          <p:spPr bwMode="auto">
            <a:xfrm>
              <a:off x="4543167" y="2698267"/>
              <a:ext cx="990600" cy="533400"/>
            </a:xfrm>
            <a:prstGeom prst="flowChartAlternateProcess">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4" name="AutoShape 4">
              <a:extLst>
                <a:ext uri="{FF2B5EF4-FFF2-40B4-BE49-F238E27FC236}">
                  <a16:creationId xmlns:a16="http://schemas.microsoft.com/office/drawing/2014/main" id="{BBEC5B77-E660-4E31-A5CB-EAC9D66EE96F}"/>
                </a:ext>
              </a:extLst>
            </p:cNvPr>
            <p:cNvSpPr>
              <a:spLocks noChangeArrowheads="1"/>
            </p:cNvSpPr>
            <p:nvPr/>
          </p:nvSpPr>
          <p:spPr bwMode="auto">
            <a:xfrm>
              <a:off x="5152767" y="3384067"/>
              <a:ext cx="990600" cy="533400"/>
            </a:xfrm>
            <a:prstGeom prst="flowChartAlternateProcess">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5" name="AutoShape 5">
              <a:extLst>
                <a:ext uri="{FF2B5EF4-FFF2-40B4-BE49-F238E27FC236}">
                  <a16:creationId xmlns:a16="http://schemas.microsoft.com/office/drawing/2014/main" id="{DFB1021F-9BCB-44E3-A81D-6B812F835D60}"/>
                </a:ext>
              </a:extLst>
            </p:cNvPr>
            <p:cNvSpPr>
              <a:spLocks noChangeArrowheads="1"/>
            </p:cNvSpPr>
            <p:nvPr/>
          </p:nvSpPr>
          <p:spPr bwMode="auto">
            <a:xfrm>
              <a:off x="5762367" y="2698267"/>
              <a:ext cx="990600" cy="533400"/>
            </a:xfrm>
            <a:prstGeom prst="flowChartAlternateProcess">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6" name="AutoShape 6">
              <a:extLst>
                <a:ext uri="{FF2B5EF4-FFF2-40B4-BE49-F238E27FC236}">
                  <a16:creationId xmlns:a16="http://schemas.microsoft.com/office/drawing/2014/main" id="{8AD6671B-AFE4-4547-A04F-99B211A5DC70}"/>
                </a:ext>
              </a:extLst>
            </p:cNvPr>
            <p:cNvSpPr>
              <a:spLocks noChangeArrowheads="1"/>
            </p:cNvSpPr>
            <p:nvPr/>
          </p:nvSpPr>
          <p:spPr bwMode="auto">
            <a:xfrm>
              <a:off x="7667367" y="3384067"/>
              <a:ext cx="990600" cy="533400"/>
            </a:xfrm>
            <a:prstGeom prst="flowChartAlternateProcess">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7" name="AutoShape 7">
              <a:extLst>
                <a:ext uri="{FF2B5EF4-FFF2-40B4-BE49-F238E27FC236}">
                  <a16:creationId xmlns:a16="http://schemas.microsoft.com/office/drawing/2014/main" id="{C5695832-6AD6-4C67-A012-E1F27EDE92F7}"/>
                </a:ext>
              </a:extLst>
            </p:cNvPr>
            <p:cNvSpPr>
              <a:spLocks noChangeArrowheads="1"/>
            </p:cNvSpPr>
            <p:nvPr/>
          </p:nvSpPr>
          <p:spPr bwMode="auto">
            <a:xfrm>
              <a:off x="6981567" y="2698267"/>
              <a:ext cx="990600" cy="533400"/>
            </a:xfrm>
            <a:prstGeom prst="flowChartAlternateProcess">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8" name="AutoShape 8">
              <a:extLst>
                <a:ext uri="{FF2B5EF4-FFF2-40B4-BE49-F238E27FC236}">
                  <a16:creationId xmlns:a16="http://schemas.microsoft.com/office/drawing/2014/main" id="{197DFFD0-84DB-4C36-A02E-65698532D865}"/>
                </a:ext>
              </a:extLst>
            </p:cNvPr>
            <p:cNvSpPr>
              <a:spLocks noChangeArrowheads="1"/>
            </p:cNvSpPr>
            <p:nvPr/>
          </p:nvSpPr>
          <p:spPr bwMode="auto">
            <a:xfrm>
              <a:off x="6448167" y="3384067"/>
              <a:ext cx="990600" cy="533400"/>
            </a:xfrm>
            <a:prstGeom prst="flowChartAlternateProcess">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9" name="AutoShape 9">
              <a:extLst>
                <a:ext uri="{FF2B5EF4-FFF2-40B4-BE49-F238E27FC236}">
                  <a16:creationId xmlns:a16="http://schemas.microsoft.com/office/drawing/2014/main" id="{FE034944-7343-4984-AE40-F90E0FE9CE64}"/>
                </a:ext>
              </a:extLst>
            </p:cNvPr>
            <p:cNvSpPr>
              <a:spLocks noChangeArrowheads="1"/>
            </p:cNvSpPr>
            <p:nvPr/>
          </p:nvSpPr>
          <p:spPr bwMode="auto">
            <a:xfrm>
              <a:off x="7057767" y="4069867"/>
              <a:ext cx="990600" cy="533400"/>
            </a:xfrm>
            <a:prstGeom prst="flowChartAlternateProcess">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0" name="Text Box 12">
              <a:extLst>
                <a:ext uri="{FF2B5EF4-FFF2-40B4-BE49-F238E27FC236}">
                  <a16:creationId xmlns:a16="http://schemas.microsoft.com/office/drawing/2014/main" id="{39E951BF-A5B2-4ED6-A935-A9FE58ADB15E}"/>
                </a:ext>
              </a:extLst>
            </p:cNvPr>
            <p:cNvSpPr txBox="1">
              <a:spLocks noChangeArrowheads="1"/>
            </p:cNvSpPr>
            <p:nvPr/>
          </p:nvSpPr>
          <p:spPr bwMode="auto">
            <a:xfrm>
              <a:off x="8276967" y="2699855"/>
              <a:ext cx="1866900"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CH" altLang="en-US" sz="1600" b="1" i="0" u="none" strike="noStrike" kern="0" cap="none" spc="0" normalizeH="0" baseline="0" noProof="0">
                  <a:ln>
                    <a:noFill/>
                  </a:ln>
                  <a:solidFill>
                    <a:srgbClr val="336699"/>
                  </a:solidFill>
                  <a:effectLst/>
                  <a:uLnTx/>
                  <a:uFillTx/>
                  <a:latin typeface="Arial" panose="020B0604020202020204" pitchFamily="34" charset="0"/>
                  <a:ea typeface="+mn-ea"/>
                  <a:cs typeface="+mn-cs"/>
                </a:rPr>
                <a:t>Stratum </a:t>
              </a:r>
              <a:r>
                <a:rPr kumimoji="0" lang="de-CH" altLang="en-US" sz="1600" b="1" i="0" u="none" strike="noStrike" kern="0" cap="none" spc="0" normalizeH="0" baseline="0" noProof="0" err="1">
                  <a:ln>
                    <a:noFill/>
                  </a:ln>
                  <a:solidFill>
                    <a:srgbClr val="336699"/>
                  </a:solidFill>
                  <a:effectLst/>
                  <a:uLnTx/>
                  <a:uFillTx/>
                  <a:latin typeface="Arial" panose="020B0604020202020204" pitchFamily="34" charset="0"/>
                  <a:ea typeface="+mn-ea"/>
                  <a:cs typeface="+mn-cs"/>
                </a:rPr>
                <a:t>corneum</a:t>
              </a:r>
              <a:endParaRPr kumimoji="0" lang="de-CH" altLang="en-US" sz="1600" b="1" i="0" u="none" strike="noStrike" kern="0" cap="none" spc="0" normalizeH="0" baseline="0" noProof="0">
                <a:ln>
                  <a:noFill/>
                </a:ln>
                <a:solidFill>
                  <a:srgbClr val="336699"/>
                </a:solidFill>
                <a:effectLst/>
                <a:uLnTx/>
                <a:uFillTx/>
                <a:latin typeface="Arial" panose="020B0604020202020204" pitchFamily="34" charset="0"/>
                <a:ea typeface="+mn-ea"/>
                <a:cs typeface="+mn-cs"/>
              </a:endParaRPr>
            </a:p>
          </p:txBody>
        </p:sp>
        <p:grpSp>
          <p:nvGrpSpPr>
            <p:cNvPr id="151" name="Group 13">
              <a:extLst>
                <a:ext uri="{FF2B5EF4-FFF2-40B4-BE49-F238E27FC236}">
                  <a16:creationId xmlns:a16="http://schemas.microsoft.com/office/drawing/2014/main" id="{C9DE40CF-0B3B-4959-966E-34EA5FAA59D3}"/>
                </a:ext>
              </a:extLst>
            </p:cNvPr>
            <p:cNvGrpSpPr>
              <a:grpSpLocks/>
            </p:cNvGrpSpPr>
            <p:nvPr/>
          </p:nvGrpSpPr>
          <p:grpSpPr bwMode="auto">
            <a:xfrm>
              <a:off x="7057767" y="4069867"/>
              <a:ext cx="990600" cy="533400"/>
              <a:chOff x="3744" y="1056"/>
              <a:chExt cx="624" cy="336"/>
            </a:xfrm>
          </p:grpSpPr>
          <p:grpSp>
            <p:nvGrpSpPr>
              <p:cNvPr id="152" name="Group 14">
                <a:extLst>
                  <a:ext uri="{FF2B5EF4-FFF2-40B4-BE49-F238E27FC236}">
                    <a16:creationId xmlns:a16="http://schemas.microsoft.com/office/drawing/2014/main" id="{2CDFCE3D-5ABA-4512-9FDF-04050FC3EF09}"/>
                  </a:ext>
                </a:extLst>
              </p:cNvPr>
              <p:cNvGrpSpPr>
                <a:grpSpLocks/>
              </p:cNvGrpSpPr>
              <p:nvPr/>
            </p:nvGrpSpPr>
            <p:grpSpPr bwMode="auto">
              <a:xfrm>
                <a:off x="3744" y="1056"/>
                <a:ext cx="624" cy="336"/>
                <a:chOff x="3744" y="1056"/>
                <a:chExt cx="624" cy="336"/>
              </a:xfrm>
            </p:grpSpPr>
            <p:sp>
              <p:nvSpPr>
                <p:cNvPr id="159" name="Line 15">
                  <a:extLst>
                    <a:ext uri="{FF2B5EF4-FFF2-40B4-BE49-F238E27FC236}">
                      <a16:creationId xmlns:a16="http://schemas.microsoft.com/office/drawing/2014/main" id="{D6A4F1B9-94B9-46CD-8A9A-A00FB5EF2D06}"/>
                    </a:ext>
                  </a:extLst>
                </p:cNvPr>
                <p:cNvSpPr>
                  <a:spLocks noChangeShapeType="1"/>
                </p:cNvSpPr>
                <p:nvPr/>
              </p:nvSpPr>
              <p:spPr bwMode="auto">
                <a:xfrm flipV="1">
                  <a:off x="3744"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0" name="Line 16">
                  <a:extLst>
                    <a:ext uri="{FF2B5EF4-FFF2-40B4-BE49-F238E27FC236}">
                      <a16:creationId xmlns:a16="http://schemas.microsoft.com/office/drawing/2014/main" id="{98C0A32C-AB93-44B1-B679-B9604E1DFF43}"/>
                    </a:ext>
                  </a:extLst>
                </p:cNvPr>
                <p:cNvSpPr>
                  <a:spLocks noChangeShapeType="1"/>
                </p:cNvSpPr>
                <p:nvPr/>
              </p:nvSpPr>
              <p:spPr bwMode="auto">
                <a:xfrm>
                  <a:off x="3792" y="1392"/>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61" name="Line 17">
                  <a:extLst>
                    <a:ext uri="{FF2B5EF4-FFF2-40B4-BE49-F238E27FC236}">
                      <a16:creationId xmlns:a16="http://schemas.microsoft.com/office/drawing/2014/main" id="{E303EF83-BF1E-487F-B46C-4BC641A330D6}"/>
                    </a:ext>
                  </a:extLst>
                </p:cNvPr>
                <p:cNvSpPr>
                  <a:spLocks noChangeShapeType="1"/>
                </p:cNvSpPr>
                <p:nvPr/>
              </p:nvSpPr>
              <p:spPr bwMode="auto">
                <a:xfrm>
                  <a:off x="4368"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162" name="AutoShape 18">
                  <a:extLst>
                    <a:ext uri="{FF2B5EF4-FFF2-40B4-BE49-F238E27FC236}">
                      <a16:creationId xmlns:a16="http://schemas.microsoft.com/office/drawing/2014/main" id="{8411F437-D0AB-47D1-9278-F78E4565B855}"/>
                    </a:ext>
                  </a:extLst>
                </p:cNvPr>
                <p:cNvCxnSpPr>
                  <a:cxnSpLocks noChangeShapeType="1"/>
                  <a:stCxn id="159" idx="0"/>
                  <a:endCxn id="160" idx="0"/>
                </p:cNvCxnSpPr>
                <p:nvPr/>
              </p:nvCxnSpPr>
              <p:spPr bwMode="auto">
                <a:xfrm>
                  <a:off x="3744"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 name="AutoShape 19">
                  <a:extLst>
                    <a:ext uri="{FF2B5EF4-FFF2-40B4-BE49-F238E27FC236}">
                      <a16:creationId xmlns:a16="http://schemas.microsoft.com/office/drawing/2014/main" id="{6D3AE9AD-FC2B-4A01-9451-8119835FC5E3}"/>
                    </a:ext>
                  </a:extLst>
                </p:cNvPr>
                <p:cNvCxnSpPr>
                  <a:cxnSpLocks noChangeShapeType="1"/>
                  <a:stCxn id="161" idx="1"/>
                </p:cNvCxnSpPr>
                <p:nvPr/>
              </p:nvCxnSpPr>
              <p:spPr bwMode="auto">
                <a:xfrm flipH="1">
                  <a:off x="4320"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 name="Line 20">
                  <a:extLst>
                    <a:ext uri="{FF2B5EF4-FFF2-40B4-BE49-F238E27FC236}">
                      <a16:creationId xmlns:a16="http://schemas.microsoft.com/office/drawing/2014/main" id="{9EB2642D-B4B5-4554-B481-3824292E46D5}"/>
                    </a:ext>
                  </a:extLst>
                </p:cNvPr>
                <p:cNvSpPr>
                  <a:spLocks noChangeShapeType="1"/>
                </p:cNvSpPr>
                <p:nvPr/>
              </p:nvSpPr>
              <p:spPr bwMode="auto">
                <a:xfrm>
                  <a:off x="3792" y="1056"/>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165" name="AutoShape 21">
                  <a:extLst>
                    <a:ext uri="{FF2B5EF4-FFF2-40B4-BE49-F238E27FC236}">
                      <a16:creationId xmlns:a16="http://schemas.microsoft.com/office/drawing/2014/main" id="{47C9D6B4-79BC-4820-9A6F-9E4476480659}"/>
                    </a:ext>
                  </a:extLst>
                </p:cNvPr>
                <p:cNvCxnSpPr>
                  <a:cxnSpLocks noChangeShapeType="1"/>
                  <a:endCxn id="159" idx="1"/>
                </p:cNvCxnSpPr>
                <p:nvPr/>
              </p:nvCxnSpPr>
              <p:spPr bwMode="auto">
                <a:xfrm flipH="1">
                  <a:off x="3744"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AutoShape 22">
                  <a:extLst>
                    <a:ext uri="{FF2B5EF4-FFF2-40B4-BE49-F238E27FC236}">
                      <a16:creationId xmlns:a16="http://schemas.microsoft.com/office/drawing/2014/main" id="{2DE147AA-1305-4503-89C1-9E8BDEBF5573}"/>
                    </a:ext>
                  </a:extLst>
                </p:cNvPr>
                <p:cNvCxnSpPr>
                  <a:cxnSpLocks noChangeShapeType="1"/>
                  <a:stCxn id="164" idx="1"/>
                  <a:endCxn id="161" idx="0"/>
                </p:cNvCxnSpPr>
                <p:nvPr/>
              </p:nvCxnSpPr>
              <p:spPr bwMode="auto">
                <a:xfrm>
                  <a:off x="4320"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53" name="Freeform 23">
                <a:extLst>
                  <a:ext uri="{FF2B5EF4-FFF2-40B4-BE49-F238E27FC236}">
                    <a16:creationId xmlns:a16="http://schemas.microsoft.com/office/drawing/2014/main" id="{DD0E05DF-B30C-48DA-A4DF-103A679DD4F2}"/>
                  </a:ext>
                </a:extLst>
              </p:cNvPr>
              <p:cNvSpPr>
                <a:spLocks/>
              </p:cNvSpPr>
              <p:nvPr/>
            </p:nvSpPr>
            <p:spPr bwMode="auto">
              <a:xfrm>
                <a:off x="3792" y="1079"/>
                <a:ext cx="528" cy="34"/>
              </a:xfrm>
              <a:custGeom>
                <a:avLst/>
                <a:gdLst>
                  <a:gd name="T0" fmla="*/ 0 w 528"/>
                  <a:gd name="T1" fmla="*/ 25 h 34"/>
                  <a:gd name="T2" fmla="*/ 144 w 528"/>
                  <a:gd name="T3" fmla="*/ 1 h 34"/>
                  <a:gd name="T4" fmla="*/ 360 w 528"/>
                  <a:gd name="T5" fmla="*/ 33 h 34"/>
                  <a:gd name="T6" fmla="*/ 472 w 528"/>
                  <a:gd name="T7" fmla="*/ 9 h 34"/>
                  <a:gd name="T8" fmla="*/ 528 w 528"/>
                  <a:gd name="T9" fmla="*/ 25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4">
                    <a:moveTo>
                      <a:pt x="0" y="25"/>
                    </a:moveTo>
                    <a:cubicBezTo>
                      <a:pt x="42" y="12"/>
                      <a:pt x="84" y="0"/>
                      <a:pt x="144" y="1"/>
                    </a:cubicBezTo>
                    <a:cubicBezTo>
                      <a:pt x="204" y="2"/>
                      <a:pt x="305" y="32"/>
                      <a:pt x="360" y="33"/>
                    </a:cubicBezTo>
                    <a:cubicBezTo>
                      <a:pt x="415" y="34"/>
                      <a:pt x="444" y="10"/>
                      <a:pt x="472" y="9"/>
                    </a:cubicBezTo>
                    <a:cubicBezTo>
                      <a:pt x="500" y="8"/>
                      <a:pt x="514" y="16"/>
                      <a:pt x="528" y="25"/>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4" name="Freeform 24">
                <a:extLst>
                  <a:ext uri="{FF2B5EF4-FFF2-40B4-BE49-F238E27FC236}">
                    <a16:creationId xmlns:a16="http://schemas.microsoft.com/office/drawing/2014/main" id="{50830738-A109-4F84-B9DE-279B9C74AD6A}"/>
                  </a:ext>
                </a:extLst>
              </p:cNvPr>
              <p:cNvSpPr>
                <a:spLocks/>
              </p:cNvSpPr>
              <p:nvPr/>
            </p:nvSpPr>
            <p:spPr bwMode="auto">
              <a:xfrm>
                <a:off x="3792" y="1171"/>
                <a:ext cx="528" cy="49"/>
              </a:xfrm>
              <a:custGeom>
                <a:avLst/>
                <a:gdLst>
                  <a:gd name="T0" fmla="*/ 0 w 528"/>
                  <a:gd name="T1" fmla="*/ 29 h 49"/>
                  <a:gd name="T2" fmla="*/ 160 w 528"/>
                  <a:gd name="T3" fmla="*/ 45 h 49"/>
                  <a:gd name="T4" fmla="*/ 288 w 528"/>
                  <a:gd name="T5" fmla="*/ 5 h 49"/>
                  <a:gd name="T6" fmla="*/ 424 w 528"/>
                  <a:gd name="T7" fmla="*/ 13 h 49"/>
                  <a:gd name="T8" fmla="*/ 528 w 528"/>
                  <a:gd name="T9" fmla="*/ 21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49">
                    <a:moveTo>
                      <a:pt x="0" y="29"/>
                    </a:moveTo>
                    <a:cubicBezTo>
                      <a:pt x="56" y="39"/>
                      <a:pt x="112" y="49"/>
                      <a:pt x="160" y="45"/>
                    </a:cubicBezTo>
                    <a:cubicBezTo>
                      <a:pt x="208" y="41"/>
                      <a:pt x="244" y="10"/>
                      <a:pt x="288" y="5"/>
                    </a:cubicBezTo>
                    <a:cubicBezTo>
                      <a:pt x="332" y="0"/>
                      <a:pt x="384" y="10"/>
                      <a:pt x="424" y="13"/>
                    </a:cubicBezTo>
                    <a:cubicBezTo>
                      <a:pt x="464" y="16"/>
                      <a:pt x="511" y="18"/>
                      <a:pt x="528" y="21"/>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5" name="Freeform 25">
                <a:extLst>
                  <a:ext uri="{FF2B5EF4-FFF2-40B4-BE49-F238E27FC236}">
                    <a16:creationId xmlns:a16="http://schemas.microsoft.com/office/drawing/2014/main" id="{0245CB0C-27FB-49AA-9A98-0AD5F3423655}"/>
                  </a:ext>
                </a:extLst>
              </p:cNvPr>
              <p:cNvSpPr>
                <a:spLocks/>
              </p:cNvSpPr>
              <p:nvPr/>
            </p:nvSpPr>
            <p:spPr bwMode="auto">
              <a:xfrm>
                <a:off x="3840" y="1320"/>
                <a:ext cx="505" cy="41"/>
              </a:xfrm>
              <a:custGeom>
                <a:avLst/>
                <a:gdLst>
                  <a:gd name="T0" fmla="*/ 0 w 505"/>
                  <a:gd name="T1" fmla="*/ 24 h 41"/>
                  <a:gd name="T2" fmla="*/ 160 w 505"/>
                  <a:gd name="T3" fmla="*/ 16 h 41"/>
                  <a:gd name="T4" fmla="*/ 280 w 505"/>
                  <a:gd name="T5" fmla="*/ 40 h 41"/>
                  <a:gd name="T6" fmla="*/ 440 w 505"/>
                  <a:gd name="T7" fmla="*/ 24 h 41"/>
                  <a:gd name="T8" fmla="*/ 504 w 505"/>
                  <a:gd name="T9" fmla="*/ 0 h 41"/>
                  <a:gd name="T10" fmla="*/ 432 w 505"/>
                  <a:gd name="T11" fmla="*/ 24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5" h="41">
                    <a:moveTo>
                      <a:pt x="0" y="24"/>
                    </a:moveTo>
                    <a:cubicBezTo>
                      <a:pt x="56" y="18"/>
                      <a:pt x="113" y="13"/>
                      <a:pt x="160" y="16"/>
                    </a:cubicBezTo>
                    <a:cubicBezTo>
                      <a:pt x="207" y="19"/>
                      <a:pt x="233" y="39"/>
                      <a:pt x="280" y="40"/>
                    </a:cubicBezTo>
                    <a:cubicBezTo>
                      <a:pt x="327" y="41"/>
                      <a:pt x="403" y="31"/>
                      <a:pt x="440" y="24"/>
                    </a:cubicBezTo>
                    <a:cubicBezTo>
                      <a:pt x="477" y="17"/>
                      <a:pt x="505" y="0"/>
                      <a:pt x="504" y="0"/>
                    </a:cubicBezTo>
                    <a:cubicBezTo>
                      <a:pt x="503" y="0"/>
                      <a:pt x="467" y="12"/>
                      <a:pt x="432" y="24"/>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6" name="Freeform 26">
                <a:extLst>
                  <a:ext uri="{FF2B5EF4-FFF2-40B4-BE49-F238E27FC236}">
                    <a16:creationId xmlns:a16="http://schemas.microsoft.com/office/drawing/2014/main" id="{181F7907-4DAF-41FF-8DAA-58D05C22FEBD}"/>
                  </a:ext>
                </a:extLst>
              </p:cNvPr>
              <p:cNvSpPr>
                <a:spLocks/>
              </p:cNvSpPr>
              <p:nvPr/>
            </p:nvSpPr>
            <p:spPr bwMode="auto">
              <a:xfrm>
                <a:off x="3792" y="1271"/>
                <a:ext cx="512" cy="33"/>
              </a:xfrm>
              <a:custGeom>
                <a:avLst/>
                <a:gdLst>
                  <a:gd name="T0" fmla="*/ 0 w 512"/>
                  <a:gd name="T1" fmla="*/ 25 h 33"/>
                  <a:gd name="T2" fmla="*/ 176 w 512"/>
                  <a:gd name="T3" fmla="*/ 1 h 33"/>
                  <a:gd name="T4" fmla="*/ 272 w 512"/>
                  <a:gd name="T5" fmla="*/ 33 h 33"/>
                  <a:gd name="T6" fmla="*/ 512 w 512"/>
                  <a:gd name="T7" fmla="*/ 1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2" h="33">
                    <a:moveTo>
                      <a:pt x="0" y="25"/>
                    </a:moveTo>
                    <a:cubicBezTo>
                      <a:pt x="65" y="12"/>
                      <a:pt x="131" y="0"/>
                      <a:pt x="176" y="1"/>
                    </a:cubicBezTo>
                    <a:cubicBezTo>
                      <a:pt x="221" y="2"/>
                      <a:pt x="216" y="33"/>
                      <a:pt x="272" y="33"/>
                    </a:cubicBezTo>
                    <a:cubicBezTo>
                      <a:pt x="328" y="33"/>
                      <a:pt x="477" y="2"/>
                      <a:pt x="512" y="1"/>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7" name="Freeform 27">
                <a:extLst>
                  <a:ext uri="{FF2B5EF4-FFF2-40B4-BE49-F238E27FC236}">
                    <a16:creationId xmlns:a16="http://schemas.microsoft.com/office/drawing/2014/main" id="{AC8A60C2-E22B-418F-AD66-FE94B2E2108B}"/>
                  </a:ext>
                </a:extLst>
              </p:cNvPr>
              <p:cNvSpPr>
                <a:spLocks/>
              </p:cNvSpPr>
              <p:nvPr/>
            </p:nvSpPr>
            <p:spPr bwMode="auto">
              <a:xfrm>
                <a:off x="3792" y="1127"/>
                <a:ext cx="528" cy="33"/>
              </a:xfrm>
              <a:custGeom>
                <a:avLst/>
                <a:gdLst>
                  <a:gd name="T0" fmla="*/ 0 w 528"/>
                  <a:gd name="T1" fmla="*/ 25 h 33"/>
                  <a:gd name="T2" fmla="*/ 120 w 528"/>
                  <a:gd name="T3" fmla="*/ 1 h 33"/>
                  <a:gd name="T4" fmla="*/ 216 w 528"/>
                  <a:gd name="T5" fmla="*/ 33 h 33"/>
                  <a:gd name="T6" fmla="*/ 456 w 528"/>
                  <a:gd name="T7" fmla="*/ 1 h 33"/>
                  <a:gd name="T8" fmla="*/ 528 w 528"/>
                  <a:gd name="T9" fmla="*/ 25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3">
                    <a:moveTo>
                      <a:pt x="0" y="25"/>
                    </a:moveTo>
                    <a:cubicBezTo>
                      <a:pt x="42" y="12"/>
                      <a:pt x="84" y="0"/>
                      <a:pt x="120" y="1"/>
                    </a:cubicBezTo>
                    <a:cubicBezTo>
                      <a:pt x="156" y="2"/>
                      <a:pt x="160" y="33"/>
                      <a:pt x="216" y="33"/>
                    </a:cubicBezTo>
                    <a:cubicBezTo>
                      <a:pt x="272" y="33"/>
                      <a:pt x="404" y="2"/>
                      <a:pt x="456" y="1"/>
                    </a:cubicBezTo>
                    <a:cubicBezTo>
                      <a:pt x="508" y="0"/>
                      <a:pt x="516" y="21"/>
                      <a:pt x="528" y="25"/>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58" name="Freeform 28">
                <a:extLst>
                  <a:ext uri="{FF2B5EF4-FFF2-40B4-BE49-F238E27FC236}">
                    <a16:creationId xmlns:a16="http://schemas.microsoft.com/office/drawing/2014/main" id="{EE42C931-8EB2-4186-8676-F96C1CF1A557}"/>
                  </a:ext>
                </a:extLst>
              </p:cNvPr>
              <p:cNvSpPr>
                <a:spLocks/>
              </p:cNvSpPr>
              <p:nvPr/>
            </p:nvSpPr>
            <p:spPr bwMode="auto">
              <a:xfrm>
                <a:off x="4032" y="1216"/>
                <a:ext cx="296" cy="32"/>
              </a:xfrm>
              <a:custGeom>
                <a:avLst/>
                <a:gdLst>
                  <a:gd name="T0" fmla="*/ 0 w 296"/>
                  <a:gd name="T1" fmla="*/ 32 h 32"/>
                  <a:gd name="T2" fmla="*/ 112 w 296"/>
                  <a:gd name="T3" fmla="*/ 16 h 32"/>
                  <a:gd name="T4" fmla="*/ 248 w 296"/>
                  <a:gd name="T5" fmla="*/ 24 h 32"/>
                  <a:gd name="T6" fmla="*/ 296 w 296"/>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6" h="32">
                    <a:moveTo>
                      <a:pt x="0" y="32"/>
                    </a:moveTo>
                    <a:cubicBezTo>
                      <a:pt x="35" y="24"/>
                      <a:pt x="71" y="17"/>
                      <a:pt x="112" y="16"/>
                    </a:cubicBezTo>
                    <a:cubicBezTo>
                      <a:pt x="153" y="15"/>
                      <a:pt x="217" y="27"/>
                      <a:pt x="248" y="24"/>
                    </a:cubicBezTo>
                    <a:cubicBezTo>
                      <a:pt x="279" y="21"/>
                      <a:pt x="288" y="4"/>
                      <a:pt x="296" y="0"/>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67" name="Group 29">
              <a:extLst>
                <a:ext uri="{FF2B5EF4-FFF2-40B4-BE49-F238E27FC236}">
                  <a16:creationId xmlns:a16="http://schemas.microsoft.com/office/drawing/2014/main" id="{E7A916BF-4408-405F-8178-8C8B6A9118D5}"/>
                </a:ext>
              </a:extLst>
            </p:cNvPr>
            <p:cNvGrpSpPr>
              <a:grpSpLocks/>
            </p:cNvGrpSpPr>
            <p:nvPr/>
          </p:nvGrpSpPr>
          <p:grpSpPr bwMode="auto">
            <a:xfrm>
              <a:off x="7667367" y="3384067"/>
              <a:ext cx="990600" cy="533400"/>
              <a:chOff x="3744" y="1056"/>
              <a:chExt cx="624" cy="336"/>
            </a:xfrm>
          </p:grpSpPr>
          <p:grpSp>
            <p:nvGrpSpPr>
              <p:cNvPr id="168" name="Group 30">
                <a:extLst>
                  <a:ext uri="{FF2B5EF4-FFF2-40B4-BE49-F238E27FC236}">
                    <a16:creationId xmlns:a16="http://schemas.microsoft.com/office/drawing/2014/main" id="{479C60E0-D401-48F2-99C1-2CF475EFA747}"/>
                  </a:ext>
                </a:extLst>
              </p:cNvPr>
              <p:cNvGrpSpPr>
                <a:grpSpLocks/>
              </p:cNvGrpSpPr>
              <p:nvPr/>
            </p:nvGrpSpPr>
            <p:grpSpPr bwMode="auto">
              <a:xfrm>
                <a:off x="3744" y="1056"/>
                <a:ext cx="624" cy="336"/>
                <a:chOff x="3744" y="1056"/>
                <a:chExt cx="624" cy="336"/>
              </a:xfrm>
            </p:grpSpPr>
            <p:sp>
              <p:nvSpPr>
                <p:cNvPr id="175" name="Line 31">
                  <a:extLst>
                    <a:ext uri="{FF2B5EF4-FFF2-40B4-BE49-F238E27FC236}">
                      <a16:creationId xmlns:a16="http://schemas.microsoft.com/office/drawing/2014/main" id="{A0ECA6D8-9854-4459-B65D-9EA0995621ED}"/>
                    </a:ext>
                  </a:extLst>
                </p:cNvPr>
                <p:cNvSpPr>
                  <a:spLocks noChangeShapeType="1"/>
                </p:cNvSpPr>
                <p:nvPr/>
              </p:nvSpPr>
              <p:spPr bwMode="auto">
                <a:xfrm flipV="1">
                  <a:off x="3744"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6" name="Line 32">
                  <a:extLst>
                    <a:ext uri="{FF2B5EF4-FFF2-40B4-BE49-F238E27FC236}">
                      <a16:creationId xmlns:a16="http://schemas.microsoft.com/office/drawing/2014/main" id="{C4EAE9A6-53CB-4270-B0A7-7890E817B022}"/>
                    </a:ext>
                  </a:extLst>
                </p:cNvPr>
                <p:cNvSpPr>
                  <a:spLocks noChangeShapeType="1"/>
                </p:cNvSpPr>
                <p:nvPr/>
              </p:nvSpPr>
              <p:spPr bwMode="auto">
                <a:xfrm>
                  <a:off x="3792" y="1392"/>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7" name="Line 33">
                  <a:extLst>
                    <a:ext uri="{FF2B5EF4-FFF2-40B4-BE49-F238E27FC236}">
                      <a16:creationId xmlns:a16="http://schemas.microsoft.com/office/drawing/2014/main" id="{FD192084-28A8-4E36-98D0-22E3B72853A2}"/>
                    </a:ext>
                  </a:extLst>
                </p:cNvPr>
                <p:cNvSpPr>
                  <a:spLocks noChangeShapeType="1"/>
                </p:cNvSpPr>
                <p:nvPr/>
              </p:nvSpPr>
              <p:spPr bwMode="auto">
                <a:xfrm>
                  <a:off x="4368"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178" name="AutoShape 34">
                  <a:extLst>
                    <a:ext uri="{FF2B5EF4-FFF2-40B4-BE49-F238E27FC236}">
                      <a16:creationId xmlns:a16="http://schemas.microsoft.com/office/drawing/2014/main" id="{56A287EE-79C4-4F44-ADB1-579E134276C7}"/>
                    </a:ext>
                  </a:extLst>
                </p:cNvPr>
                <p:cNvCxnSpPr>
                  <a:cxnSpLocks noChangeShapeType="1"/>
                  <a:stCxn id="175" idx="0"/>
                  <a:endCxn id="176" idx="0"/>
                </p:cNvCxnSpPr>
                <p:nvPr/>
              </p:nvCxnSpPr>
              <p:spPr bwMode="auto">
                <a:xfrm>
                  <a:off x="3744"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9" name="AutoShape 35">
                  <a:extLst>
                    <a:ext uri="{FF2B5EF4-FFF2-40B4-BE49-F238E27FC236}">
                      <a16:creationId xmlns:a16="http://schemas.microsoft.com/office/drawing/2014/main" id="{4DB70B79-E3B1-4611-8EBD-0D00335F84D2}"/>
                    </a:ext>
                  </a:extLst>
                </p:cNvPr>
                <p:cNvCxnSpPr>
                  <a:cxnSpLocks noChangeShapeType="1"/>
                  <a:stCxn id="177" idx="1"/>
                </p:cNvCxnSpPr>
                <p:nvPr/>
              </p:nvCxnSpPr>
              <p:spPr bwMode="auto">
                <a:xfrm flipH="1">
                  <a:off x="4320"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0" name="Line 36">
                  <a:extLst>
                    <a:ext uri="{FF2B5EF4-FFF2-40B4-BE49-F238E27FC236}">
                      <a16:creationId xmlns:a16="http://schemas.microsoft.com/office/drawing/2014/main" id="{9A1932B5-B04B-4E75-BF8F-F8763998E098}"/>
                    </a:ext>
                  </a:extLst>
                </p:cNvPr>
                <p:cNvSpPr>
                  <a:spLocks noChangeShapeType="1"/>
                </p:cNvSpPr>
                <p:nvPr/>
              </p:nvSpPr>
              <p:spPr bwMode="auto">
                <a:xfrm>
                  <a:off x="3792" y="1056"/>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181" name="AutoShape 37">
                  <a:extLst>
                    <a:ext uri="{FF2B5EF4-FFF2-40B4-BE49-F238E27FC236}">
                      <a16:creationId xmlns:a16="http://schemas.microsoft.com/office/drawing/2014/main" id="{0DD359B1-C7E2-4F29-8934-107D601B5772}"/>
                    </a:ext>
                  </a:extLst>
                </p:cNvPr>
                <p:cNvCxnSpPr>
                  <a:cxnSpLocks noChangeShapeType="1"/>
                  <a:endCxn id="175" idx="1"/>
                </p:cNvCxnSpPr>
                <p:nvPr/>
              </p:nvCxnSpPr>
              <p:spPr bwMode="auto">
                <a:xfrm flipH="1">
                  <a:off x="3744"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2" name="AutoShape 38">
                  <a:extLst>
                    <a:ext uri="{FF2B5EF4-FFF2-40B4-BE49-F238E27FC236}">
                      <a16:creationId xmlns:a16="http://schemas.microsoft.com/office/drawing/2014/main" id="{17AF7706-BBCC-4C29-B51A-D08F71935A1F}"/>
                    </a:ext>
                  </a:extLst>
                </p:cNvPr>
                <p:cNvCxnSpPr>
                  <a:cxnSpLocks noChangeShapeType="1"/>
                  <a:stCxn id="180" idx="1"/>
                  <a:endCxn id="177" idx="0"/>
                </p:cNvCxnSpPr>
                <p:nvPr/>
              </p:nvCxnSpPr>
              <p:spPr bwMode="auto">
                <a:xfrm>
                  <a:off x="4320"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69" name="Freeform 39">
                <a:extLst>
                  <a:ext uri="{FF2B5EF4-FFF2-40B4-BE49-F238E27FC236}">
                    <a16:creationId xmlns:a16="http://schemas.microsoft.com/office/drawing/2014/main" id="{AB27F264-1211-41F9-B88B-FA51822BA258}"/>
                  </a:ext>
                </a:extLst>
              </p:cNvPr>
              <p:cNvSpPr>
                <a:spLocks/>
              </p:cNvSpPr>
              <p:nvPr/>
            </p:nvSpPr>
            <p:spPr bwMode="auto">
              <a:xfrm>
                <a:off x="3792" y="1079"/>
                <a:ext cx="528" cy="34"/>
              </a:xfrm>
              <a:custGeom>
                <a:avLst/>
                <a:gdLst>
                  <a:gd name="T0" fmla="*/ 0 w 528"/>
                  <a:gd name="T1" fmla="*/ 25 h 34"/>
                  <a:gd name="T2" fmla="*/ 144 w 528"/>
                  <a:gd name="T3" fmla="*/ 1 h 34"/>
                  <a:gd name="T4" fmla="*/ 360 w 528"/>
                  <a:gd name="T5" fmla="*/ 33 h 34"/>
                  <a:gd name="T6" fmla="*/ 472 w 528"/>
                  <a:gd name="T7" fmla="*/ 9 h 34"/>
                  <a:gd name="T8" fmla="*/ 528 w 528"/>
                  <a:gd name="T9" fmla="*/ 25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4">
                    <a:moveTo>
                      <a:pt x="0" y="25"/>
                    </a:moveTo>
                    <a:cubicBezTo>
                      <a:pt x="42" y="12"/>
                      <a:pt x="84" y="0"/>
                      <a:pt x="144" y="1"/>
                    </a:cubicBezTo>
                    <a:cubicBezTo>
                      <a:pt x="204" y="2"/>
                      <a:pt x="305" y="32"/>
                      <a:pt x="360" y="33"/>
                    </a:cubicBezTo>
                    <a:cubicBezTo>
                      <a:pt x="415" y="34"/>
                      <a:pt x="444" y="10"/>
                      <a:pt x="472" y="9"/>
                    </a:cubicBezTo>
                    <a:cubicBezTo>
                      <a:pt x="500" y="8"/>
                      <a:pt x="514" y="16"/>
                      <a:pt x="528" y="25"/>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0" name="Freeform 40">
                <a:extLst>
                  <a:ext uri="{FF2B5EF4-FFF2-40B4-BE49-F238E27FC236}">
                    <a16:creationId xmlns:a16="http://schemas.microsoft.com/office/drawing/2014/main" id="{EC0D5837-DD68-4B9F-B184-AEBB5E67E348}"/>
                  </a:ext>
                </a:extLst>
              </p:cNvPr>
              <p:cNvSpPr>
                <a:spLocks/>
              </p:cNvSpPr>
              <p:nvPr/>
            </p:nvSpPr>
            <p:spPr bwMode="auto">
              <a:xfrm>
                <a:off x="3792" y="1171"/>
                <a:ext cx="528" cy="49"/>
              </a:xfrm>
              <a:custGeom>
                <a:avLst/>
                <a:gdLst>
                  <a:gd name="T0" fmla="*/ 0 w 528"/>
                  <a:gd name="T1" fmla="*/ 29 h 49"/>
                  <a:gd name="T2" fmla="*/ 160 w 528"/>
                  <a:gd name="T3" fmla="*/ 45 h 49"/>
                  <a:gd name="T4" fmla="*/ 288 w 528"/>
                  <a:gd name="T5" fmla="*/ 5 h 49"/>
                  <a:gd name="T6" fmla="*/ 424 w 528"/>
                  <a:gd name="T7" fmla="*/ 13 h 49"/>
                  <a:gd name="T8" fmla="*/ 528 w 528"/>
                  <a:gd name="T9" fmla="*/ 21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49">
                    <a:moveTo>
                      <a:pt x="0" y="29"/>
                    </a:moveTo>
                    <a:cubicBezTo>
                      <a:pt x="56" y="39"/>
                      <a:pt x="112" y="49"/>
                      <a:pt x="160" y="45"/>
                    </a:cubicBezTo>
                    <a:cubicBezTo>
                      <a:pt x="208" y="41"/>
                      <a:pt x="244" y="10"/>
                      <a:pt x="288" y="5"/>
                    </a:cubicBezTo>
                    <a:cubicBezTo>
                      <a:pt x="332" y="0"/>
                      <a:pt x="384" y="10"/>
                      <a:pt x="424" y="13"/>
                    </a:cubicBezTo>
                    <a:cubicBezTo>
                      <a:pt x="464" y="16"/>
                      <a:pt x="511" y="18"/>
                      <a:pt x="528" y="21"/>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1" name="Freeform 41">
                <a:extLst>
                  <a:ext uri="{FF2B5EF4-FFF2-40B4-BE49-F238E27FC236}">
                    <a16:creationId xmlns:a16="http://schemas.microsoft.com/office/drawing/2014/main" id="{B847E544-D7EF-4F75-A004-417A44C00F2C}"/>
                  </a:ext>
                </a:extLst>
              </p:cNvPr>
              <p:cNvSpPr>
                <a:spLocks/>
              </p:cNvSpPr>
              <p:nvPr/>
            </p:nvSpPr>
            <p:spPr bwMode="auto">
              <a:xfrm>
                <a:off x="3840" y="1320"/>
                <a:ext cx="505" cy="41"/>
              </a:xfrm>
              <a:custGeom>
                <a:avLst/>
                <a:gdLst>
                  <a:gd name="T0" fmla="*/ 0 w 505"/>
                  <a:gd name="T1" fmla="*/ 24 h 41"/>
                  <a:gd name="T2" fmla="*/ 160 w 505"/>
                  <a:gd name="T3" fmla="*/ 16 h 41"/>
                  <a:gd name="T4" fmla="*/ 280 w 505"/>
                  <a:gd name="T5" fmla="*/ 40 h 41"/>
                  <a:gd name="T6" fmla="*/ 440 w 505"/>
                  <a:gd name="T7" fmla="*/ 24 h 41"/>
                  <a:gd name="T8" fmla="*/ 504 w 505"/>
                  <a:gd name="T9" fmla="*/ 0 h 41"/>
                  <a:gd name="T10" fmla="*/ 432 w 505"/>
                  <a:gd name="T11" fmla="*/ 24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5" h="41">
                    <a:moveTo>
                      <a:pt x="0" y="24"/>
                    </a:moveTo>
                    <a:cubicBezTo>
                      <a:pt x="56" y="18"/>
                      <a:pt x="113" y="13"/>
                      <a:pt x="160" y="16"/>
                    </a:cubicBezTo>
                    <a:cubicBezTo>
                      <a:pt x="207" y="19"/>
                      <a:pt x="233" y="39"/>
                      <a:pt x="280" y="40"/>
                    </a:cubicBezTo>
                    <a:cubicBezTo>
                      <a:pt x="327" y="41"/>
                      <a:pt x="403" y="31"/>
                      <a:pt x="440" y="24"/>
                    </a:cubicBezTo>
                    <a:cubicBezTo>
                      <a:pt x="477" y="17"/>
                      <a:pt x="505" y="0"/>
                      <a:pt x="504" y="0"/>
                    </a:cubicBezTo>
                    <a:cubicBezTo>
                      <a:pt x="503" y="0"/>
                      <a:pt x="467" y="12"/>
                      <a:pt x="432" y="24"/>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2" name="Freeform 42">
                <a:extLst>
                  <a:ext uri="{FF2B5EF4-FFF2-40B4-BE49-F238E27FC236}">
                    <a16:creationId xmlns:a16="http://schemas.microsoft.com/office/drawing/2014/main" id="{3E087372-746E-45F4-9DB2-7DC171710B49}"/>
                  </a:ext>
                </a:extLst>
              </p:cNvPr>
              <p:cNvSpPr>
                <a:spLocks/>
              </p:cNvSpPr>
              <p:nvPr/>
            </p:nvSpPr>
            <p:spPr bwMode="auto">
              <a:xfrm>
                <a:off x="3792" y="1271"/>
                <a:ext cx="512" cy="33"/>
              </a:xfrm>
              <a:custGeom>
                <a:avLst/>
                <a:gdLst>
                  <a:gd name="T0" fmla="*/ 0 w 512"/>
                  <a:gd name="T1" fmla="*/ 25 h 33"/>
                  <a:gd name="T2" fmla="*/ 176 w 512"/>
                  <a:gd name="T3" fmla="*/ 1 h 33"/>
                  <a:gd name="T4" fmla="*/ 272 w 512"/>
                  <a:gd name="T5" fmla="*/ 33 h 33"/>
                  <a:gd name="T6" fmla="*/ 512 w 512"/>
                  <a:gd name="T7" fmla="*/ 1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2" h="33">
                    <a:moveTo>
                      <a:pt x="0" y="25"/>
                    </a:moveTo>
                    <a:cubicBezTo>
                      <a:pt x="65" y="12"/>
                      <a:pt x="131" y="0"/>
                      <a:pt x="176" y="1"/>
                    </a:cubicBezTo>
                    <a:cubicBezTo>
                      <a:pt x="221" y="2"/>
                      <a:pt x="216" y="33"/>
                      <a:pt x="272" y="33"/>
                    </a:cubicBezTo>
                    <a:cubicBezTo>
                      <a:pt x="328" y="33"/>
                      <a:pt x="477" y="2"/>
                      <a:pt x="512" y="1"/>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3" name="Freeform 43">
                <a:extLst>
                  <a:ext uri="{FF2B5EF4-FFF2-40B4-BE49-F238E27FC236}">
                    <a16:creationId xmlns:a16="http://schemas.microsoft.com/office/drawing/2014/main" id="{6D38EF23-2CE1-4D60-8EA5-C8711F0BF637}"/>
                  </a:ext>
                </a:extLst>
              </p:cNvPr>
              <p:cNvSpPr>
                <a:spLocks/>
              </p:cNvSpPr>
              <p:nvPr/>
            </p:nvSpPr>
            <p:spPr bwMode="auto">
              <a:xfrm>
                <a:off x="3792" y="1127"/>
                <a:ext cx="528" cy="33"/>
              </a:xfrm>
              <a:custGeom>
                <a:avLst/>
                <a:gdLst>
                  <a:gd name="T0" fmla="*/ 0 w 528"/>
                  <a:gd name="T1" fmla="*/ 25 h 33"/>
                  <a:gd name="T2" fmla="*/ 120 w 528"/>
                  <a:gd name="T3" fmla="*/ 1 h 33"/>
                  <a:gd name="T4" fmla="*/ 216 w 528"/>
                  <a:gd name="T5" fmla="*/ 33 h 33"/>
                  <a:gd name="T6" fmla="*/ 456 w 528"/>
                  <a:gd name="T7" fmla="*/ 1 h 33"/>
                  <a:gd name="T8" fmla="*/ 528 w 528"/>
                  <a:gd name="T9" fmla="*/ 25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3">
                    <a:moveTo>
                      <a:pt x="0" y="25"/>
                    </a:moveTo>
                    <a:cubicBezTo>
                      <a:pt x="42" y="12"/>
                      <a:pt x="84" y="0"/>
                      <a:pt x="120" y="1"/>
                    </a:cubicBezTo>
                    <a:cubicBezTo>
                      <a:pt x="156" y="2"/>
                      <a:pt x="160" y="33"/>
                      <a:pt x="216" y="33"/>
                    </a:cubicBezTo>
                    <a:cubicBezTo>
                      <a:pt x="272" y="33"/>
                      <a:pt x="404" y="2"/>
                      <a:pt x="456" y="1"/>
                    </a:cubicBezTo>
                    <a:cubicBezTo>
                      <a:pt x="508" y="0"/>
                      <a:pt x="516" y="21"/>
                      <a:pt x="528" y="25"/>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74" name="Freeform 44">
                <a:extLst>
                  <a:ext uri="{FF2B5EF4-FFF2-40B4-BE49-F238E27FC236}">
                    <a16:creationId xmlns:a16="http://schemas.microsoft.com/office/drawing/2014/main" id="{919E23ED-3DF7-40C3-B89A-186FDD5AAA7A}"/>
                  </a:ext>
                </a:extLst>
              </p:cNvPr>
              <p:cNvSpPr>
                <a:spLocks/>
              </p:cNvSpPr>
              <p:nvPr/>
            </p:nvSpPr>
            <p:spPr bwMode="auto">
              <a:xfrm>
                <a:off x="4032" y="1216"/>
                <a:ext cx="296" cy="32"/>
              </a:xfrm>
              <a:custGeom>
                <a:avLst/>
                <a:gdLst>
                  <a:gd name="T0" fmla="*/ 0 w 296"/>
                  <a:gd name="T1" fmla="*/ 32 h 32"/>
                  <a:gd name="T2" fmla="*/ 112 w 296"/>
                  <a:gd name="T3" fmla="*/ 16 h 32"/>
                  <a:gd name="T4" fmla="*/ 248 w 296"/>
                  <a:gd name="T5" fmla="*/ 24 h 32"/>
                  <a:gd name="T6" fmla="*/ 296 w 296"/>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6" h="32">
                    <a:moveTo>
                      <a:pt x="0" y="32"/>
                    </a:moveTo>
                    <a:cubicBezTo>
                      <a:pt x="35" y="24"/>
                      <a:pt x="71" y="17"/>
                      <a:pt x="112" y="16"/>
                    </a:cubicBezTo>
                    <a:cubicBezTo>
                      <a:pt x="153" y="15"/>
                      <a:pt x="217" y="27"/>
                      <a:pt x="248" y="24"/>
                    </a:cubicBezTo>
                    <a:cubicBezTo>
                      <a:pt x="279" y="21"/>
                      <a:pt x="288" y="4"/>
                      <a:pt x="296" y="0"/>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83" name="Group 45">
              <a:extLst>
                <a:ext uri="{FF2B5EF4-FFF2-40B4-BE49-F238E27FC236}">
                  <a16:creationId xmlns:a16="http://schemas.microsoft.com/office/drawing/2014/main" id="{886A3EEF-5A76-4E1E-825C-E05D28F20331}"/>
                </a:ext>
              </a:extLst>
            </p:cNvPr>
            <p:cNvGrpSpPr>
              <a:grpSpLocks/>
            </p:cNvGrpSpPr>
            <p:nvPr/>
          </p:nvGrpSpPr>
          <p:grpSpPr bwMode="auto">
            <a:xfrm>
              <a:off x="6448167" y="3384067"/>
              <a:ext cx="990600" cy="533400"/>
              <a:chOff x="3744" y="1056"/>
              <a:chExt cx="624" cy="336"/>
            </a:xfrm>
          </p:grpSpPr>
          <p:grpSp>
            <p:nvGrpSpPr>
              <p:cNvPr id="184" name="Group 46">
                <a:extLst>
                  <a:ext uri="{FF2B5EF4-FFF2-40B4-BE49-F238E27FC236}">
                    <a16:creationId xmlns:a16="http://schemas.microsoft.com/office/drawing/2014/main" id="{53CA8255-7BEC-41C6-8450-1DE7BE31C86E}"/>
                  </a:ext>
                </a:extLst>
              </p:cNvPr>
              <p:cNvGrpSpPr>
                <a:grpSpLocks/>
              </p:cNvGrpSpPr>
              <p:nvPr/>
            </p:nvGrpSpPr>
            <p:grpSpPr bwMode="auto">
              <a:xfrm>
                <a:off x="3744" y="1056"/>
                <a:ext cx="624" cy="336"/>
                <a:chOff x="3744" y="1056"/>
                <a:chExt cx="624" cy="336"/>
              </a:xfrm>
            </p:grpSpPr>
            <p:sp>
              <p:nvSpPr>
                <p:cNvPr id="191" name="Line 47">
                  <a:extLst>
                    <a:ext uri="{FF2B5EF4-FFF2-40B4-BE49-F238E27FC236}">
                      <a16:creationId xmlns:a16="http://schemas.microsoft.com/office/drawing/2014/main" id="{5C6204F1-0038-476A-B34C-F8A8CD86296A}"/>
                    </a:ext>
                  </a:extLst>
                </p:cNvPr>
                <p:cNvSpPr>
                  <a:spLocks noChangeShapeType="1"/>
                </p:cNvSpPr>
                <p:nvPr/>
              </p:nvSpPr>
              <p:spPr bwMode="auto">
                <a:xfrm flipV="1">
                  <a:off x="3744"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92" name="Line 48">
                  <a:extLst>
                    <a:ext uri="{FF2B5EF4-FFF2-40B4-BE49-F238E27FC236}">
                      <a16:creationId xmlns:a16="http://schemas.microsoft.com/office/drawing/2014/main" id="{81DCC85D-6A7D-424C-9AE3-A5DC17013BA4}"/>
                    </a:ext>
                  </a:extLst>
                </p:cNvPr>
                <p:cNvSpPr>
                  <a:spLocks noChangeShapeType="1"/>
                </p:cNvSpPr>
                <p:nvPr/>
              </p:nvSpPr>
              <p:spPr bwMode="auto">
                <a:xfrm>
                  <a:off x="3792" y="1392"/>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93" name="Line 49">
                  <a:extLst>
                    <a:ext uri="{FF2B5EF4-FFF2-40B4-BE49-F238E27FC236}">
                      <a16:creationId xmlns:a16="http://schemas.microsoft.com/office/drawing/2014/main" id="{B89D4A8F-AEE5-4928-B041-4FCA6EEB8D4E}"/>
                    </a:ext>
                  </a:extLst>
                </p:cNvPr>
                <p:cNvSpPr>
                  <a:spLocks noChangeShapeType="1"/>
                </p:cNvSpPr>
                <p:nvPr/>
              </p:nvSpPr>
              <p:spPr bwMode="auto">
                <a:xfrm>
                  <a:off x="4368"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194" name="AutoShape 50">
                  <a:extLst>
                    <a:ext uri="{FF2B5EF4-FFF2-40B4-BE49-F238E27FC236}">
                      <a16:creationId xmlns:a16="http://schemas.microsoft.com/office/drawing/2014/main" id="{77672885-DA16-4FDF-93DA-29A7CDFAED76}"/>
                    </a:ext>
                  </a:extLst>
                </p:cNvPr>
                <p:cNvCxnSpPr>
                  <a:cxnSpLocks noChangeShapeType="1"/>
                  <a:stCxn id="191" idx="0"/>
                  <a:endCxn id="192" idx="0"/>
                </p:cNvCxnSpPr>
                <p:nvPr/>
              </p:nvCxnSpPr>
              <p:spPr bwMode="auto">
                <a:xfrm>
                  <a:off x="3744"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5" name="AutoShape 51">
                  <a:extLst>
                    <a:ext uri="{FF2B5EF4-FFF2-40B4-BE49-F238E27FC236}">
                      <a16:creationId xmlns:a16="http://schemas.microsoft.com/office/drawing/2014/main" id="{D72D80CE-140B-4F5A-B94C-AB394CB54431}"/>
                    </a:ext>
                  </a:extLst>
                </p:cNvPr>
                <p:cNvCxnSpPr>
                  <a:cxnSpLocks noChangeShapeType="1"/>
                  <a:stCxn id="193" idx="1"/>
                </p:cNvCxnSpPr>
                <p:nvPr/>
              </p:nvCxnSpPr>
              <p:spPr bwMode="auto">
                <a:xfrm flipH="1">
                  <a:off x="4320"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6" name="Line 52">
                  <a:extLst>
                    <a:ext uri="{FF2B5EF4-FFF2-40B4-BE49-F238E27FC236}">
                      <a16:creationId xmlns:a16="http://schemas.microsoft.com/office/drawing/2014/main" id="{C32657B2-2EB6-4D83-91B0-0CCC67C39064}"/>
                    </a:ext>
                  </a:extLst>
                </p:cNvPr>
                <p:cNvSpPr>
                  <a:spLocks noChangeShapeType="1"/>
                </p:cNvSpPr>
                <p:nvPr/>
              </p:nvSpPr>
              <p:spPr bwMode="auto">
                <a:xfrm>
                  <a:off x="3792" y="1056"/>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197" name="AutoShape 53">
                  <a:extLst>
                    <a:ext uri="{FF2B5EF4-FFF2-40B4-BE49-F238E27FC236}">
                      <a16:creationId xmlns:a16="http://schemas.microsoft.com/office/drawing/2014/main" id="{0B87DB78-A249-4770-8AC1-A339157699B5}"/>
                    </a:ext>
                  </a:extLst>
                </p:cNvPr>
                <p:cNvCxnSpPr>
                  <a:cxnSpLocks noChangeShapeType="1"/>
                  <a:endCxn id="191" idx="1"/>
                </p:cNvCxnSpPr>
                <p:nvPr/>
              </p:nvCxnSpPr>
              <p:spPr bwMode="auto">
                <a:xfrm flipH="1">
                  <a:off x="3744"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8" name="AutoShape 54">
                  <a:extLst>
                    <a:ext uri="{FF2B5EF4-FFF2-40B4-BE49-F238E27FC236}">
                      <a16:creationId xmlns:a16="http://schemas.microsoft.com/office/drawing/2014/main" id="{654D812F-75BD-4BDF-8FF7-374DCA6707A3}"/>
                    </a:ext>
                  </a:extLst>
                </p:cNvPr>
                <p:cNvCxnSpPr>
                  <a:cxnSpLocks noChangeShapeType="1"/>
                  <a:stCxn id="196" idx="1"/>
                  <a:endCxn id="193" idx="0"/>
                </p:cNvCxnSpPr>
                <p:nvPr/>
              </p:nvCxnSpPr>
              <p:spPr bwMode="auto">
                <a:xfrm>
                  <a:off x="4320"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85" name="Freeform 55">
                <a:extLst>
                  <a:ext uri="{FF2B5EF4-FFF2-40B4-BE49-F238E27FC236}">
                    <a16:creationId xmlns:a16="http://schemas.microsoft.com/office/drawing/2014/main" id="{300CAABB-8320-44F1-BD08-666FC2990DE2}"/>
                  </a:ext>
                </a:extLst>
              </p:cNvPr>
              <p:cNvSpPr>
                <a:spLocks/>
              </p:cNvSpPr>
              <p:nvPr/>
            </p:nvSpPr>
            <p:spPr bwMode="auto">
              <a:xfrm>
                <a:off x="3792" y="1079"/>
                <a:ext cx="528" cy="34"/>
              </a:xfrm>
              <a:custGeom>
                <a:avLst/>
                <a:gdLst>
                  <a:gd name="T0" fmla="*/ 0 w 528"/>
                  <a:gd name="T1" fmla="*/ 25 h 34"/>
                  <a:gd name="T2" fmla="*/ 144 w 528"/>
                  <a:gd name="T3" fmla="*/ 1 h 34"/>
                  <a:gd name="T4" fmla="*/ 360 w 528"/>
                  <a:gd name="T5" fmla="*/ 33 h 34"/>
                  <a:gd name="T6" fmla="*/ 472 w 528"/>
                  <a:gd name="T7" fmla="*/ 9 h 34"/>
                  <a:gd name="T8" fmla="*/ 528 w 528"/>
                  <a:gd name="T9" fmla="*/ 25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4">
                    <a:moveTo>
                      <a:pt x="0" y="25"/>
                    </a:moveTo>
                    <a:cubicBezTo>
                      <a:pt x="42" y="12"/>
                      <a:pt x="84" y="0"/>
                      <a:pt x="144" y="1"/>
                    </a:cubicBezTo>
                    <a:cubicBezTo>
                      <a:pt x="204" y="2"/>
                      <a:pt x="305" y="32"/>
                      <a:pt x="360" y="33"/>
                    </a:cubicBezTo>
                    <a:cubicBezTo>
                      <a:pt x="415" y="34"/>
                      <a:pt x="444" y="10"/>
                      <a:pt x="472" y="9"/>
                    </a:cubicBezTo>
                    <a:cubicBezTo>
                      <a:pt x="500" y="8"/>
                      <a:pt x="514" y="16"/>
                      <a:pt x="528" y="25"/>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6" name="Freeform 56">
                <a:extLst>
                  <a:ext uri="{FF2B5EF4-FFF2-40B4-BE49-F238E27FC236}">
                    <a16:creationId xmlns:a16="http://schemas.microsoft.com/office/drawing/2014/main" id="{5C72B92D-894D-4B93-A650-0623A5D2CA3C}"/>
                  </a:ext>
                </a:extLst>
              </p:cNvPr>
              <p:cNvSpPr>
                <a:spLocks/>
              </p:cNvSpPr>
              <p:nvPr/>
            </p:nvSpPr>
            <p:spPr bwMode="auto">
              <a:xfrm>
                <a:off x="3792" y="1171"/>
                <a:ext cx="528" cy="49"/>
              </a:xfrm>
              <a:custGeom>
                <a:avLst/>
                <a:gdLst>
                  <a:gd name="T0" fmla="*/ 0 w 528"/>
                  <a:gd name="T1" fmla="*/ 29 h 49"/>
                  <a:gd name="T2" fmla="*/ 160 w 528"/>
                  <a:gd name="T3" fmla="*/ 45 h 49"/>
                  <a:gd name="T4" fmla="*/ 288 w 528"/>
                  <a:gd name="T5" fmla="*/ 5 h 49"/>
                  <a:gd name="T6" fmla="*/ 424 w 528"/>
                  <a:gd name="T7" fmla="*/ 13 h 49"/>
                  <a:gd name="T8" fmla="*/ 528 w 528"/>
                  <a:gd name="T9" fmla="*/ 21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49">
                    <a:moveTo>
                      <a:pt x="0" y="29"/>
                    </a:moveTo>
                    <a:cubicBezTo>
                      <a:pt x="56" y="39"/>
                      <a:pt x="112" y="49"/>
                      <a:pt x="160" y="45"/>
                    </a:cubicBezTo>
                    <a:cubicBezTo>
                      <a:pt x="208" y="41"/>
                      <a:pt x="244" y="10"/>
                      <a:pt x="288" y="5"/>
                    </a:cubicBezTo>
                    <a:cubicBezTo>
                      <a:pt x="332" y="0"/>
                      <a:pt x="384" y="10"/>
                      <a:pt x="424" y="13"/>
                    </a:cubicBezTo>
                    <a:cubicBezTo>
                      <a:pt x="464" y="16"/>
                      <a:pt x="511" y="18"/>
                      <a:pt x="528" y="21"/>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7" name="Freeform 57">
                <a:extLst>
                  <a:ext uri="{FF2B5EF4-FFF2-40B4-BE49-F238E27FC236}">
                    <a16:creationId xmlns:a16="http://schemas.microsoft.com/office/drawing/2014/main" id="{D4282ACD-6100-45FF-A00B-171781A2402B}"/>
                  </a:ext>
                </a:extLst>
              </p:cNvPr>
              <p:cNvSpPr>
                <a:spLocks/>
              </p:cNvSpPr>
              <p:nvPr/>
            </p:nvSpPr>
            <p:spPr bwMode="auto">
              <a:xfrm>
                <a:off x="3840" y="1320"/>
                <a:ext cx="505" cy="41"/>
              </a:xfrm>
              <a:custGeom>
                <a:avLst/>
                <a:gdLst>
                  <a:gd name="T0" fmla="*/ 0 w 505"/>
                  <a:gd name="T1" fmla="*/ 24 h 41"/>
                  <a:gd name="T2" fmla="*/ 160 w 505"/>
                  <a:gd name="T3" fmla="*/ 16 h 41"/>
                  <a:gd name="T4" fmla="*/ 280 w 505"/>
                  <a:gd name="T5" fmla="*/ 40 h 41"/>
                  <a:gd name="T6" fmla="*/ 440 w 505"/>
                  <a:gd name="T7" fmla="*/ 24 h 41"/>
                  <a:gd name="T8" fmla="*/ 504 w 505"/>
                  <a:gd name="T9" fmla="*/ 0 h 41"/>
                  <a:gd name="T10" fmla="*/ 432 w 505"/>
                  <a:gd name="T11" fmla="*/ 24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5" h="41">
                    <a:moveTo>
                      <a:pt x="0" y="24"/>
                    </a:moveTo>
                    <a:cubicBezTo>
                      <a:pt x="56" y="18"/>
                      <a:pt x="113" y="13"/>
                      <a:pt x="160" y="16"/>
                    </a:cubicBezTo>
                    <a:cubicBezTo>
                      <a:pt x="207" y="19"/>
                      <a:pt x="233" y="39"/>
                      <a:pt x="280" y="40"/>
                    </a:cubicBezTo>
                    <a:cubicBezTo>
                      <a:pt x="327" y="41"/>
                      <a:pt x="403" y="31"/>
                      <a:pt x="440" y="24"/>
                    </a:cubicBezTo>
                    <a:cubicBezTo>
                      <a:pt x="477" y="17"/>
                      <a:pt x="505" y="0"/>
                      <a:pt x="504" y="0"/>
                    </a:cubicBezTo>
                    <a:cubicBezTo>
                      <a:pt x="503" y="0"/>
                      <a:pt x="467" y="12"/>
                      <a:pt x="432" y="24"/>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8" name="Freeform 58">
                <a:extLst>
                  <a:ext uri="{FF2B5EF4-FFF2-40B4-BE49-F238E27FC236}">
                    <a16:creationId xmlns:a16="http://schemas.microsoft.com/office/drawing/2014/main" id="{EC01F2AD-8092-4CFD-BB9B-43CE5057AD2F}"/>
                  </a:ext>
                </a:extLst>
              </p:cNvPr>
              <p:cNvSpPr>
                <a:spLocks/>
              </p:cNvSpPr>
              <p:nvPr/>
            </p:nvSpPr>
            <p:spPr bwMode="auto">
              <a:xfrm>
                <a:off x="3792" y="1271"/>
                <a:ext cx="512" cy="33"/>
              </a:xfrm>
              <a:custGeom>
                <a:avLst/>
                <a:gdLst>
                  <a:gd name="T0" fmla="*/ 0 w 512"/>
                  <a:gd name="T1" fmla="*/ 25 h 33"/>
                  <a:gd name="T2" fmla="*/ 176 w 512"/>
                  <a:gd name="T3" fmla="*/ 1 h 33"/>
                  <a:gd name="T4" fmla="*/ 272 w 512"/>
                  <a:gd name="T5" fmla="*/ 33 h 33"/>
                  <a:gd name="T6" fmla="*/ 512 w 512"/>
                  <a:gd name="T7" fmla="*/ 1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2" h="33">
                    <a:moveTo>
                      <a:pt x="0" y="25"/>
                    </a:moveTo>
                    <a:cubicBezTo>
                      <a:pt x="65" y="12"/>
                      <a:pt x="131" y="0"/>
                      <a:pt x="176" y="1"/>
                    </a:cubicBezTo>
                    <a:cubicBezTo>
                      <a:pt x="221" y="2"/>
                      <a:pt x="216" y="33"/>
                      <a:pt x="272" y="33"/>
                    </a:cubicBezTo>
                    <a:cubicBezTo>
                      <a:pt x="328" y="33"/>
                      <a:pt x="477" y="2"/>
                      <a:pt x="512" y="1"/>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9" name="Freeform 59">
                <a:extLst>
                  <a:ext uri="{FF2B5EF4-FFF2-40B4-BE49-F238E27FC236}">
                    <a16:creationId xmlns:a16="http://schemas.microsoft.com/office/drawing/2014/main" id="{E4AC18BF-A931-407F-A7C5-D26F06BB19D9}"/>
                  </a:ext>
                </a:extLst>
              </p:cNvPr>
              <p:cNvSpPr>
                <a:spLocks/>
              </p:cNvSpPr>
              <p:nvPr/>
            </p:nvSpPr>
            <p:spPr bwMode="auto">
              <a:xfrm>
                <a:off x="3792" y="1127"/>
                <a:ext cx="528" cy="33"/>
              </a:xfrm>
              <a:custGeom>
                <a:avLst/>
                <a:gdLst>
                  <a:gd name="T0" fmla="*/ 0 w 528"/>
                  <a:gd name="T1" fmla="*/ 25 h 33"/>
                  <a:gd name="T2" fmla="*/ 120 w 528"/>
                  <a:gd name="T3" fmla="*/ 1 h 33"/>
                  <a:gd name="T4" fmla="*/ 216 w 528"/>
                  <a:gd name="T5" fmla="*/ 33 h 33"/>
                  <a:gd name="T6" fmla="*/ 456 w 528"/>
                  <a:gd name="T7" fmla="*/ 1 h 33"/>
                  <a:gd name="T8" fmla="*/ 528 w 528"/>
                  <a:gd name="T9" fmla="*/ 25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3">
                    <a:moveTo>
                      <a:pt x="0" y="25"/>
                    </a:moveTo>
                    <a:cubicBezTo>
                      <a:pt x="42" y="12"/>
                      <a:pt x="84" y="0"/>
                      <a:pt x="120" y="1"/>
                    </a:cubicBezTo>
                    <a:cubicBezTo>
                      <a:pt x="156" y="2"/>
                      <a:pt x="160" y="33"/>
                      <a:pt x="216" y="33"/>
                    </a:cubicBezTo>
                    <a:cubicBezTo>
                      <a:pt x="272" y="33"/>
                      <a:pt x="404" y="2"/>
                      <a:pt x="456" y="1"/>
                    </a:cubicBezTo>
                    <a:cubicBezTo>
                      <a:pt x="508" y="0"/>
                      <a:pt x="516" y="21"/>
                      <a:pt x="528" y="25"/>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90" name="Freeform 60">
                <a:extLst>
                  <a:ext uri="{FF2B5EF4-FFF2-40B4-BE49-F238E27FC236}">
                    <a16:creationId xmlns:a16="http://schemas.microsoft.com/office/drawing/2014/main" id="{73DFC95E-F093-4568-A4E6-21B83DCB2027}"/>
                  </a:ext>
                </a:extLst>
              </p:cNvPr>
              <p:cNvSpPr>
                <a:spLocks/>
              </p:cNvSpPr>
              <p:nvPr/>
            </p:nvSpPr>
            <p:spPr bwMode="auto">
              <a:xfrm>
                <a:off x="4032" y="1216"/>
                <a:ext cx="296" cy="32"/>
              </a:xfrm>
              <a:custGeom>
                <a:avLst/>
                <a:gdLst>
                  <a:gd name="T0" fmla="*/ 0 w 296"/>
                  <a:gd name="T1" fmla="*/ 32 h 32"/>
                  <a:gd name="T2" fmla="*/ 112 w 296"/>
                  <a:gd name="T3" fmla="*/ 16 h 32"/>
                  <a:gd name="T4" fmla="*/ 248 w 296"/>
                  <a:gd name="T5" fmla="*/ 24 h 32"/>
                  <a:gd name="T6" fmla="*/ 296 w 296"/>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6" h="32">
                    <a:moveTo>
                      <a:pt x="0" y="32"/>
                    </a:moveTo>
                    <a:cubicBezTo>
                      <a:pt x="35" y="24"/>
                      <a:pt x="71" y="17"/>
                      <a:pt x="112" y="16"/>
                    </a:cubicBezTo>
                    <a:cubicBezTo>
                      <a:pt x="153" y="15"/>
                      <a:pt x="217" y="27"/>
                      <a:pt x="248" y="24"/>
                    </a:cubicBezTo>
                    <a:cubicBezTo>
                      <a:pt x="279" y="21"/>
                      <a:pt x="288" y="4"/>
                      <a:pt x="296" y="0"/>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199" name="Group 61">
              <a:extLst>
                <a:ext uri="{FF2B5EF4-FFF2-40B4-BE49-F238E27FC236}">
                  <a16:creationId xmlns:a16="http://schemas.microsoft.com/office/drawing/2014/main" id="{3DE50096-EAF9-4589-A81E-C5DDBF994D36}"/>
                </a:ext>
              </a:extLst>
            </p:cNvPr>
            <p:cNvGrpSpPr>
              <a:grpSpLocks/>
            </p:cNvGrpSpPr>
            <p:nvPr/>
          </p:nvGrpSpPr>
          <p:grpSpPr bwMode="auto">
            <a:xfrm>
              <a:off x="5152767" y="3384067"/>
              <a:ext cx="990600" cy="533400"/>
              <a:chOff x="3744" y="1056"/>
              <a:chExt cx="624" cy="336"/>
            </a:xfrm>
          </p:grpSpPr>
          <p:grpSp>
            <p:nvGrpSpPr>
              <p:cNvPr id="200" name="Group 62">
                <a:extLst>
                  <a:ext uri="{FF2B5EF4-FFF2-40B4-BE49-F238E27FC236}">
                    <a16:creationId xmlns:a16="http://schemas.microsoft.com/office/drawing/2014/main" id="{A19FB2D4-8518-4AE4-B814-8A367E2B4856}"/>
                  </a:ext>
                </a:extLst>
              </p:cNvPr>
              <p:cNvGrpSpPr>
                <a:grpSpLocks/>
              </p:cNvGrpSpPr>
              <p:nvPr/>
            </p:nvGrpSpPr>
            <p:grpSpPr bwMode="auto">
              <a:xfrm>
                <a:off x="3744" y="1056"/>
                <a:ext cx="624" cy="336"/>
                <a:chOff x="3744" y="1056"/>
                <a:chExt cx="624" cy="336"/>
              </a:xfrm>
            </p:grpSpPr>
            <p:sp>
              <p:nvSpPr>
                <p:cNvPr id="207" name="Line 63">
                  <a:extLst>
                    <a:ext uri="{FF2B5EF4-FFF2-40B4-BE49-F238E27FC236}">
                      <a16:creationId xmlns:a16="http://schemas.microsoft.com/office/drawing/2014/main" id="{557AD6B1-00F8-4C9E-A597-F5E9E1EA3240}"/>
                    </a:ext>
                  </a:extLst>
                </p:cNvPr>
                <p:cNvSpPr>
                  <a:spLocks noChangeShapeType="1"/>
                </p:cNvSpPr>
                <p:nvPr/>
              </p:nvSpPr>
              <p:spPr bwMode="auto">
                <a:xfrm flipV="1">
                  <a:off x="3744"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8" name="Line 64">
                  <a:extLst>
                    <a:ext uri="{FF2B5EF4-FFF2-40B4-BE49-F238E27FC236}">
                      <a16:creationId xmlns:a16="http://schemas.microsoft.com/office/drawing/2014/main" id="{259574DA-7CAD-4F98-8852-2C6ED78E9744}"/>
                    </a:ext>
                  </a:extLst>
                </p:cNvPr>
                <p:cNvSpPr>
                  <a:spLocks noChangeShapeType="1"/>
                </p:cNvSpPr>
                <p:nvPr/>
              </p:nvSpPr>
              <p:spPr bwMode="auto">
                <a:xfrm>
                  <a:off x="3792" y="1392"/>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9" name="Line 65">
                  <a:extLst>
                    <a:ext uri="{FF2B5EF4-FFF2-40B4-BE49-F238E27FC236}">
                      <a16:creationId xmlns:a16="http://schemas.microsoft.com/office/drawing/2014/main" id="{288EEDCC-4DB4-4780-BF8B-3F0D9DD4FB33}"/>
                    </a:ext>
                  </a:extLst>
                </p:cNvPr>
                <p:cNvSpPr>
                  <a:spLocks noChangeShapeType="1"/>
                </p:cNvSpPr>
                <p:nvPr/>
              </p:nvSpPr>
              <p:spPr bwMode="auto">
                <a:xfrm>
                  <a:off x="4368"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10" name="AutoShape 66">
                  <a:extLst>
                    <a:ext uri="{FF2B5EF4-FFF2-40B4-BE49-F238E27FC236}">
                      <a16:creationId xmlns:a16="http://schemas.microsoft.com/office/drawing/2014/main" id="{CB013191-9E30-4629-9F81-DF16722AF8CE}"/>
                    </a:ext>
                  </a:extLst>
                </p:cNvPr>
                <p:cNvCxnSpPr>
                  <a:cxnSpLocks noChangeShapeType="1"/>
                  <a:stCxn id="207" idx="0"/>
                  <a:endCxn id="208" idx="0"/>
                </p:cNvCxnSpPr>
                <p:nvPr/>
              </p:nvCxnSpPr>
              <p:spPr bwMode="auto">
                <a:xfrm>
                  <a:off x="3744"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1" name="AutoShape 67">
                  <a:extLst>
                    <a:ext uri="{FF2B5EF4-FFF2-40B4-BE49-F238E27FC236}">
                      <a16:creationId xmlns:a16="http://schemas.microsoft.com/office/drawing/2014/main" id="{5E1D6CAA-5066-4414-A7D0-631C7507047C}"/>
                    </a:ext>
                  </a:extLst>
                </p:cNvPr>
                <p:cNvCxnSpPr>
                  <a:cxnSpLocks noChangeShapeType="1"/>
                  <a:stCxn id="209" idx="1"/>
                </p:cNvCxnSpPr>
                <p:nvPr/>
              </p:nvCxnSpPr>
              <p:spPr bwMode="auto">
                <a:xfrm flipH="1">
                  <a:off x="4320"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2" name="Line 68">
                  <a:extLst>
                    <a:ext uri="{FF2B5EF4-FFF2-40B4-BE49-F238E27FC236}">
                      <a16:creationId xmlns:a16="http://schemas.microsoft.com/office/drawing/2014/main" id="{B9EFF397-5997-449A-BD30-F730FC72BB44}"/>
                    </a:ext>
                  </a:extLst>
                </p:cNvPr>
                <p:cNvSpPr>
                  <a:spLocks noChangeShapeType="1"/>
                </p:cNvSpPr>
                <p:nvPr/>
              </p:nvSpPr>
              <p:spPr bwMode="auto">
                <a:xfrm>
                  <a:off x="3792" y="1056"/>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13" name="AutoShape 69">
                  <a:extLst>
                    <a:ext uri="{FF2B5EF4-FFF2-40B4-BE49-F238E27FC236}">
                      <a16:creationId xmlns:a16="http://schemas.microsoft.com/office/drawing/2014/main" id="{36B32083-ADD5-4931-9B62-BF623BE88044}"/>
                    </a:ext>
                  </a:extLst>
                </p:cNvPr>
                <p:cNvCxnSpPr>
                  <a:cxnSpLocks noChangeShapeType="1"/>
                  <a:endCxn id="207" idx="1"/>
                </p:cNvCxnSpPr>
                <p:nvPr/>
              </p:nvCxnSpPr>
              <p:spPr bwMode="auto">
                <a:xfrm flipH="1">
                  <a:off x="3744"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4" name="AutoShape 70">
                  <a:extLst>
                    <a:ext uri="{FF2B5EF4-FFF2-40B4-BE49-F238E27FC236}">
                      <a16:creationId xmlns:a16="http://schemas.microsoft.com/office/drawing/2014/main" id="{E0EEB59B-F237-497F-966B-52C6C1DB12EA}"/>
                    </a:ext>
                  </a:extLst>
                </p:cNvPr>
                <p:cNvCxnSpPr>
                  <a:cxnSpLocks noChangeShapeType="1"/>
                  <a:stCxn id="212" idx="1"/>
                  <a:endCxn id="209" idx="0"/>
                </p:cNvCxnSpPr>
                <p:nvPr/>
              </p:nvCxnSpPr>
              <p:spPr bwMode="auto">
                <a:xfrm>
                  <a:off x="4320"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1" name="Freeform 71">
                <a:extLst>
                  <a:ext uri="{FF2B5EF4-FFF2-40B4-BE49-F238E27FC236}">
                    <a16:creationId xmlns:a16="http://schemas.microsoft.com/office/drawing/2014/main" id="{947C5182-78AC-46CF-95C3-9A00FF99858A}"/>
                  </a:ext>
                </a:extLst>
              </p:cNvPr>
              <p:cNvSpPr>
                <a:spLocks/>
              </p:cNvSpPr>
              <p:nvPr/>
            </p:nvSpPr>
            <p:spPr bwMode="auto">
              <a:xfrm>
                <a:off x="3792" y="1079"/>
                <a:ext cx="528" cy="34"/>
              </a:xfrm>
              <a:custGeom>
                <a:avLst/>
                <a:gdLst>
                  <a:gd name="T0" fmla="*/ 0 w 528"/>
                  <a:gd name="T1" fmla="*/ 25 h 34"/>
                  <a:gd name="T2" fmla="*/ 144 w 528"/>
                  <a:gd name="T3" fmla="*/ 1 h 34"/>
                  <a:gd name="T4" fmla="*/ 360 w 528"/>
                  <a:gd name="T5" fmla="*/ 33 h 34"/>
                  <a:gd name="T6" fmla="*/ 472 w 528"/>
                  <a:gd name="T7" fmla="*/ 9 h 34"/>
                  <a:gd name="T8" fmla="*/ 528 w 528"/>
                  <a:gd name="T9" fmla="*/ 25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4">
                    <a:moveTo>
                      <a:pt x="0" y="25"/>
                    </a:moveTo>
                    <a:cubicBezTo>
                      <a:pt x="42" y="12"/>
                      <a:pt x="84" y="0"/>
                      <a:pt x="144" y="1"/>
                    </a:cubicBezTo>
                    <a:cubicBezTo>
                      <a:pt x="204" y="2"/>
                      <a:pt x="305" y="32"/>
                      <a:pt x="360" y="33"/>
                    </a:cubicBezTo>
                    <a:cubicBezTo>
                      <a:pt x="415" y="34"/>
                      <a:pt x="444" y="10"/>
                      <a:pt x="472" y="9"/>
                    </a:cubicBezTo>
                    <a:cubicBezTo>
                      <a:pt x="500" y="8"/>
                      <a:pt x="514" y="16"/>
                      <a:pt x="528" y="25"/>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2" name="Freeform 72">
                <a:extLst>
                  <a:ext uri="{FF2B5EF4-FFF2-40B4-BE49-F238E27FC236}">
                    <a16:creationId xmlns:a16="http://schemas.microsoft.com/office/drawing/2014/main" id="{68413985-2C9A-4548-A91D-E502742DE73A}"/>
                  </a:ext>
                </a:extLst>
              </p:cNvPr>
              <p:cNvSpPr>
                <a:spLocks/>
              </p:cNvSpPr>
              <p:nvPr/>
            </p:nvSpPr>
            <p:spPr bwMode="auto">
              <a:xfrm>
                <a:off x="3792" y="1171"/>
                <a:ext cx="528" cy="49"/>
              </a:xfrm>
              <a:custGeom>
                <a:avLst/>
                <a:gdLst>
                  <a:gd name="T0" fmla="*/ 0 w 528"/>
                  <a:gd name="T1" fmla="*/ 29 h 49"/>
                  <a:gd name="T2" fmla="*/ 160 w 528"/>
                  <a:gd name="T3" fmla="*/ 45 h 49"/>
                  <a:gd name="T4" fmla="*/ 288 w 528"/>
                  <a:gd name="T5" fmla="*/ 5 h 49"/>
                  <a:gd name="T6" fmla="*/ 424 w 528"/>
                  <a:gd name="T7" fmla="*/ 13 h 49"/>
                  <a:gd name="T8" fmla="*/ 528 w 528"/>
                  <a:gd name="T9" fmla="*/ 21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49">
                    <a:moveTo>
                      <a:pt x="0" y="29"/>
                    </a:moveTo>
                    <a:cubicBezTo>
                      <a:pt x="56" y="39"/>
                      <a:pt x="112" y="49"/>
                      <a:pt x="160" y="45"/>
                    </a:cubicBezTo>
                    <a:cubicBezTo>
                      <a:pt x="208" y="41"/>
                      <a:pt x="244" y="10"/>
                      <a:pt x="288" y="5"/>
                    </a:cubicBezTo>
                    <a:cubicBezTo>
                      <a:pt x="332" y="0"/>
                      <a:pt x="384" y="10"/>
                      <a:pt x="424" y="13"/>
                    </a:cubicBezTo>
                    <a:cubicBezTo>
                      <a:pt x="464" y="16"/>
                      <a:pt x="511" y="18"/>
                      <a:pt x="528" y="21"/>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3" name="Freeform 73">
                <a:extLst>
                  <a:ext uri="{FF2B5EF4-FFF2-40B4-BE49-F238E27FC236}">
                    <a16:creationId xmlns:a16="http://schemas.microsoft.com/office/drawing/2014/main" id="{B852C177-5241-4E21-9D4E-BE848075D26D}"/>
                  </a:ext>
                </a:extLst>
              </p:cNvPr>
              <p:cNvSpPr>
                <a:spLocks/>
              </p:cNvSpPr>
              <p:nvPr/>
            </p:nvSpPr>
            <p:spPr bwMode="auto">
              <a:xfrm>
                <a:off x="3840" y="1320"/>
                <a:ext cx="505" cy="41"/>
              </a:xfrm>
              <a:custGeom>
                <a:avLst/>
                <a:gdLst>
                  <a:gd name="T0" fmla="*/ 0 w 505"/>
                  <a:gd name="T1" fmla="*/ 24 h 41"/>
                  <a:gd name="T2" fmla="*/ 160 w 505"/>
                  <a:gd name="T3" fmla="*/ 16 h 41"/>
                  <a:gd name="T4" fmla="*/ 280 w 505"/>
                  <a:gd name="T5" fmla="*/ 40 h 41"/>
                  <a:gd name="T6" fmla="*/ 440 w 505"/>
                  <a:gd name="T7" fmla="*/ 24 h 41"/>
                  <a:gd name="T8" fmla="*/ 504 w 505"/>
                  <a:gd name="T9" fmla="*/ 0 h 41"/>
                  <a:gd name="T10" fmla="*/ 432 w 505"/>
                  <a:gd name="T11" fmla="*/ 24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5" h="41">
                    <a:moveTo>
                      <a:pt x="0" y="24"/>
                    </a:moveTo>
                    <a:cubicBezTo>
                      <a:pt x="56" y="18"/>
                      <a:pt x="113" y="13"/>
                      <a:pt x="160" y="16"/>
                    </a:cubicBezTo>
                    <a:cubicBezTo>
                      <a:pt x="207" y="19"/>
                      <a:pt x="233" y="39"/>
                      <a:pt x="280" y="40"/>
                    </a:cubicBezTo>
                    <a:cubicBezTo>
                      <a:pt x="327" y="41"/>
                      <a:pt x="403" y="31"/>
                      <a:pt x="440" y="24"/>
                    </a:cubicBezTo>
                    <a:cubicBezTo>
                      <a:pt x="477" y="17"/>
                      <a:pt x="505" y="0"/>
                      <a:pt x="504" y="0"/>
                    </a:cubicBezTo>
                    <a:cubicBezTo>
                      <a:pt x="503" y="0"/>
                      <a:pt x="467" y="12"/>
                      <a:pt x="432" y="24"/>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4" name="Freeform 74">
                <a:extLst>
                  <a:ext uri="{FF2B5EF4-FFF2-40B4-BE49-F238E27FC236}">
                    <a16:creationId xmlns:a16="http://schemas.microsoft.com/office/drawing/2014/main" id="{BBFA83B0-A46D-40E5-9CFE-573CE320360F}"/>
                  </a:ext>
                </a:extLst>
              </p:cNvPr>
              <p:cNvSpPr>
                <a:spLocks/>
              </p:cNvSpPr>
              <p:nvPr/>
            </p:nvSpPr>
            <p:spPr bwMode="auto">
              <a:xfrm>
                <a:off x="3792" y="1271"/>
                <a:ext cx="512" cy="33"/>
              </a:xfrm>
              <a:custGeom>
                <a:avLst/>
                <a:gdLst>
                  <a:gd name="T0" fmla="*/ 0 w 512"/>
                  <a:gd name="T1" fmla="*/ 25 h 33"/>
                  <a:gd name="T2" fmla="*/ 176 w 512"/>
                  <a:gd name="T3" fmla="*/ 1 h 33"/>
                  <a:gd name="T4" fmla="*/ 272 w 512"/>
                  <a:gd name="T5" fmla="*/ 33 h 33"/>
                  <a:gd name="T6" fmla="*/ 512 w 512"/>
                  <a:gd name="T7" fmla="*/ 1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2" h="33">
                    <a:moveTo>
                      <a:pt x="0" y="25"/>
                    </a:moveTo>
                    <a:cubicBezTo>
                      <a:pt x="65" y="12"/>
                      <a:pt x="131" y="0"/>
                      <a:pt x="176" y="1"/>
                    </a:cubicBezTo>
                    <a:cubicBezTo>
                      <a:pt x="221" y="2"/>
                      <a:pt x="216" y="33"/>
                      <a:pt x="272" y="33"/>
                    </a:cubicBezTo>
                    <a:cubicBezTo>
                      <a:pt x="328" y="33"/>
                      <a:pt x="477" y="2"/>
                      <a:pt x="512" y="1"/>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5" name="Freeform 75">
                <a:extLst>
                  <a:ext uri="{FF2B5EF4-FFF2-40B4-BE49-F238E27FC236}">
                    <a16:creationId xmlns:a16="http://schemas.microsoft.com/office/drawing/2014/main" id="{0DDFB417-D6CE-43EA-A769-B8D5E1F3BD13}"/>
                  </a:ext>
                </a:extLst>
              </p:cNvPr>
              <p:cNvSpPr>
                <a:spLocks/>
              </p:cNvSpPr>
              <p:nvPr/>
            </p:nvSpPr>
            <p:spPr bwMode="auto">
              <a:xfrm>
                <a:off x="3792" y="1127"/>
                <a:ext cx="528" cy="33"/>
              </a:xfrm>
              <a:custGeom>
                <a:avLst/>
                <a:gdLst>
                  <a:gd name="T0" fmla="*/ 0 w 528"/>
                  <a:gd name="T1" fmla="*/ 25 h 33"/>
                  <a:gd name="T2" fmla="*/ 120 w 528"/>
                  <a:gd name="T3" fmla="*/ 1 h 33"/>
                  <a:gd name="T4" fmla="*/ 216 w 528"/>
                  <a:gd name="T5" fmla="*/ 33 h 33"/>
                  <a:gd name="T6" fmla="*/ 456 w 528"/>
                  <a:gd name="T7" fmla="*/ 1 h 33"/>
                  <a:gd name="T8" fmla="*/ 528 w 528"/>
                  <a:gd name="T9" fmla="*/ 25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3">
                    <a:moveTo>
                      <a:pt x="0" y="25"/>
                    </a:moveTo>
                    <a:cubicBezTo>
                      <a:pt x="42" y="12"/>
                      <a:pt x="84" y="0"/>
                      <a:pt x="120" y="1"/>
                    </a:cubicBezTo>
                    <a:cubicBezTo>
                      <a:pt x="156" y="2"/>
                      <a:pt x="160" y="33"/>
                      <a:pt x="216" y="33"/>
                    </a:cubicBezTo>
                    <a:cubicBezTo>
                      <a:pt x="272" y="33"/>
                      <a:pt x="404" y="2"/>
                      <a:pt x="456" y="1"/>
                    </a:cubicBezTo>
                    <a:cubicBezTo>
                      <a:pt x="508" y="0"/>
                      <a:pt x="516" y="21"/>
                      <a:pt x="528" y="25"/>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6" name="Freeform 76">
                <a:extLst>
                  <a:ext uri="{FF2B5EF4-FFF2-40B4-BE49-F238E27FC236}">
                    <a16:creationId xmlns:a16="http://schemas.microsoft.com/office/drawing/2014/main" id="{650C967B-FD91-4C51-9C3A-609DCAE087B4}"/>
                  </a:ext>
                </a:extLst>
              </p:cNvPr>
              <p:cNvSpPr>
                <a:spLocks/>
              </p:cNvSpPr>
              <p:nvPr/>
            </p:nvSpPr>
            <p:spPr bwMode="auto">
              <a:xfrm>
                <a:off x="4032" y="1216"/>
                <a:ext cx="296" cy="32"/>
              </a:xfrm>
              <a:custGeom>
                <a:avLst/>
                <a:gdLst>
                  <a:gd name="T0" fmla="*/ 0 w 296"/>
                  <a:gd name="T1" fmla="*/ 32 h 32"/>
                  <a:gd name="T2" fmla="*/ 112 w 296"/>
                  <a:gd name="T3" fmla="*/ 16 h 32"/>
                  <a:gd name="T4" fmla="*/ 248 w 296"/>
                  <a:gd name="T5" fmla="*/ 24 h 32"/>
                  <a:gd name="T6" fmla="*/ 296 w 296"/>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6" h="32">
                    <a:moveTo>
                      <a:pt x="0" y="32"/>
                    </a:moveTo>
                    <a:cubicBezTo>
                      <a:pt x="35" y="24"/>
                      <a:pt x="71" y="17"/>
                      <a:pt x="112" y="16"/>
                    </a:cubicBezTo>
                    <a:cubicBezTo>
                      <a:pt x="153" y="15"/>
                      <a:pt x="217" y="27"/>
                      <a:pt x="248" y="24"/>
                    </a:cubicBezTo>
                    <a:cubicBezTo>
                      <a:pt x="279" y="21"/>
                      <a:pt x="288" y="4"/>
                      <a:pt x="296" y="0"/>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215" name="Group 77">
              <a:extLst>
                <a:ext uri="{FF2B5EF4-FFF2-40B4-BE49-F238E27FC236}">
                  <a16:creationId xmlns:a16="http://schemas.microsoft.com/office/drawing/2014/main" id="{8EC0DCE1-2E67-4E45-A14D-DBB9F77370FA}"/>
                </a:ext>
              </a:extLst>
            </p:cNvPr>
            <p:cNvGrpSpPr>
              <a:grpSpLocks/>
            </p:cNvGrpSpPr>
            <p:nvPr/>
          </p:nvGrpSpPr>
          <p:grpSpPr bwMode="auto">
            <a:xfrm>
              <a:off x="6981567" y="2698267"/>
              <a:ext cx="990600" cy="533400"/>
              <a:chOff x="3744" y="1056"/>
              <a:chExt cx="624" cy="336"/>
            </a:xfrm>
          </p:grpSpPr>
          <p:grpSp>
            <p:nvGrpSpPr>
              <p:cNvPr id="216" name="Group 78">
                <a:extLst>
                  <a:ext uri="{FF2B5EF4-FFF2-40B4-BE49-F238E27FC236}">
                    <a16:creationId xmlns:a16="http://schemas.microsoft.com/office/drawing/2014/main" id="{1531F714-6E83-4E81-A89C-917E15E86DA0}"/>
                  </a:ext>
                </a:extLst>
              </p:cNvPr>
              <p:cNvGrpSpPr>
                <a:grpSpLocks/>
              </p:cNvGrpSpPr>
              <p:nvPr/>
            </p:nvGrpSpPr>
            <p:grpSpPr bwMode="auto">
              <a:xfrm>
                <a:off x="3744" y="1056"/>
                <a:ext cx="624" cy="336"/>
                <a:chOff x="3744" y="1056"/>
                <a:chExt cx="624" cy="336"/>
              </a:xfrm>
            </p:grpSpPr>
            <p:sp>
              <p:nvSpPr>
                <p:cNvPr id="223" name="Line 79">
                  <a:extLst>
                    <a:ext uri="{FF2B5EF4-FFF2-40B4-BE49-F238E27FC236}">
                      <a16:creationId xmlns:a16="http://schemas.microsoft.com/office/drawing/2014/main" id="{17D60C15-42F5-4864-98AE-97D585DB8E19}"/>
                    </a:ext>
                  </a:extLst>
                </p:cNvPr>
                <p:cNvSpPr>
                  <a:spLocks noChangeShapeType="1"/>
                </p:cNvSpPr>
                <p:nvPr/>
              </p:nvSpPr>
              <p:spPr bwMode="auto">
                <a:xfrm flipV="1">
                  <a:off x="3744"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4" name="Line 80">
                  <a:extLst>
                    <a:ext uri="{FF2B5EF4-FFF2-40B4-BE49-F238E27FC236}">
                      <a16:creationId xmlns:a16="http://schemas.microsoft.com/office/drawing/2014/main" id="{746C928C-5073-4992-97B0-7E1BFCC2E1AE}"/>
                    </a:ext>
                  </a:extLst>
                </p:cNvPr>
                <p:cNvSpPr>
                  <a:spLocks noChangeShapeType="1"/>
                </p:cNvSpPr>
                <p:nvPr/>
              </p:nvSpPr>
              <p:spPr bwMode="auto">
                <a:xfrm>
                  <a:off x="3792" y="1392"/>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 name="Line 81">
                  <a:extLst>
                    <a:ext uri="{FF2B5EF4-FFF2-40B4-BE49-F238E27FC236}">
                      <a16:creationId xmlns:a16="http://schemas.microsoft.com/office/drawing/2014/main" id="{57A6CCD6-BD40-4537-A050-8410C91758E9}"/>
                    </a:ext>
                  </a:extLst>
                </p:cNvPr>
                <p:cNvSpPr>
                  <a:spLocks noChangeShapeType="1"/>
                </p:cNvSpPr>
                <p:nvPr/>
              </p:nvSpPr>
              <p:spPr bwMode="auto">
                <a:xfrm>
                  <a:off x="4368"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26" name="AutoShape 82">
                  <a:extLst>
                    <a:ext uri="{FF2B5EF4-FFF2-40B4-BE49-F238E27FC236}">
                      <a16:creationId xmlns:a16="http://schemas.microsoft.com/office/drawing/2014/main" id="{8365473C-9842-468B-B686-11BB27AE9CCE}"/>
                    </a:ext>
                  </a:extLst>
                </p:cNvPr>
                <p:cNvCxnSpPr>
                  <a:cxnSpLocks noChangeShapeType="1"/>
                  <a:stCxn id="223" idx="0"/>
                  <a:endCxn id="224" idx="0"/>
                </p:cNvCxnSpPr>
                <p:nvPr/>
              </p:nvCxnSpPr>
              <p:spPr bwMode="auto">
                <a:xfrm>
                  <a:off x="3744"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7" name="AutoShape 83">
                  <a:extLst>
                    <a:ext uri="{FF2B5EF4-FFF2-40B4-BE49-F238E27FC236}">
                      <a16:creationId xmlns:a16="http://schemas.microsoft.com/office/drawing/2014/main" id="{29D2DB60-FF9D-4DD1-9D1C-A1CC5BCF75DD}"/>
                    </a:ext>
                  </a:extLst>
                </p:cNvPr>
                <p:cNvCxnSpPr>
                  <a:cxnSpLocks noChangeShapeType="1"/>
                  <a:stCxn id="225" idx="1"/>
                </p:cNvCxnSpPr>
                <p:nvPr/>
              </p:nvCxnSpPr>
              <p:spPr bwMode="auto">
                <a:xfrm flipH="1">
                  <a:off x="4320"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8" name="Line 84">
                  <a:extLst>
                    <a:ext uri="{FF2B5EF4-FFF2-40B4-BE49-F238E27FC236}">
                      <a16:creationId xmlns:a16="http://schemas.microsoft.com/office/drawing/2014/main" id="{69578371-9E66-4512-A734-429D95C528B9}"/>
                    </a:ext>
                  </a:extLst>
                </p:cNvPr>
                <p:cNvSpPr>
                  <a:spLocks noChangeShapeType="1"/>
                </p:cNvSpPr>
                <p:nvPr/>
              </p:nvSpPr>
              <p:spPr bwMode="auto">
                <a:xfrm>
                  <a:off x="3792" y="1056"/>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29" name="AutoShape 85">
                  <a:extLst>
                    <a:ext uri="{FF2B5EF4-FFF2-40B4-BE49-F238E27FC236}">
                      <a16:creationId xmlns:a16="http://schemas.microsoft.com/office/drawing/2014/main" id="{76EC147D-1091-4217-BC66-EEFA793F70F0}"/>
                    </a:ext>
                  </a:extLst>
                </p:cNvPr>
                <p:cNvCxnSpPr>
                  <a:cxnSpLocks noChangeShapeType="1"/>
                  <a:endCxn id="223" idx="1"/>
                </p:cNvCxnSpPr>
                <p:nvPr/>
              </p:nvCxnSpPr>
              <p:spPr bwMode="auto">
                <a:xfrm flipH="1">
                  <a:off x="3744"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0" name="AutoShape 86">
                  <a:extLst>
                    <a:ext uri="{FF2B5EF4-FFF2-40B4-BE49-F238E27FC236}">
                      <a16:creationId xmlns:a16="http://schemas.microsoft.com/office/drawing/2014/main" id="{B1CB62C9-E122-4E2F-9059-C2F260380E8F}"/>
                    </a:ext>
                  </a:extLst>
                </p:cNvPr>
                <p:cNvCxnSpPr>
                  <a:cxnSpLocks noChangeShapeType="1"/>
                  <a:stCxn id="228" idx="1"/>
                  <a:endCxn id="225" idx="0"/>
                </p:cNvCxnSpPr>
                <p:nvPr/>
              </p:nvCxnSpPr>
              <p:spPr bwMode="auto">
                <a:xfrm>
                  <a:off x="4320"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17" name="Freeform 87">
                <a:extLst>
                  <a:ext uri="{FF2B5EF4-FFF2-40B4-BE49-F238E27FC236}">
                    <a16:creationId xmlns:a16="http://schemas.microsoft.com/office/drawing/2014/main" id="{91FD61E3-80D9-4D5D-BE04-876D5B113DE3}"/>
                  </a:ext>
                </a:extLst>
              </p:cNvPr>
              <p:cNvSpPr>
                <a:spLocks/>
              </p:cNvSpPr>
              <p:nvPr/>
            </p:nvSpPr>
            <p:spPr bwMode="auto">
              <a:xfrm>
                <a:off x="3792" y="1079"/>
                <a:ext cx="528" cy="34"/>
              </a:xfrm>
              <a:custGeom>
                <a:avLst/>
                <a:gdLst>
                  <a:gd name="T0" fmla="*/ 0 w 528"/>
                  <a:gd name="T1" fmla="*/ 25 h 34"/>
                  <a:gd name="T2" fmla="*/ 144 w 528"/>
                  <a:gd name="T3" fmla="*/ 1 h 34"/>
                  <a:gd name="T4" fmla="*/ 360 w 528"/>
                  <a:gd name="T5" fmla="*/ 33 h 34"/>
                  <a:gd name="T6" fmla="*/ 472 w 528"/>
                  <a:gd name="T7" fmla="*/ 9 h 34"/>
                  <a:gd name="T8" fmla="*/ 528 w 528"/>
                  <a:gd name="T9" fmla="*/ 25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4">
                    <a:moveTo>
                      <a:pt x="0" y="25"/>
                    </a:moveTo>
                    <a:cubicBezTo>
                      <a:pt x="42" y="12"/>
                      <a:pt x="84" y="0"/>
                      <a:pt x="144" y="1"/>
                    </a:cubicBezTo>
                    <a:cubicBezTo>
                      <a:pt x="204" y="2"/>
                      <a:pt x="305" y="32"/>
                      <a:pt x="360" y="33"/>
                    </a:cubicBezTo>
                    <a:cubicBezTo>
                      <a:pt x="415" y="34"/>
                      <a:pt x="444" y="10"/>
                      <a:pt x="472" y="9"/>
                    </a:cubicBezTo>
                    <a:cubicBezTo>
                      <a:pt x="500" y="8"/>
                      <a:pt x="514" y="16"/>
                      <a:pt x="528" y="25"/>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8" name="Freeform 88">
                <a:extLst>
                  <a:ext uri="{FF2B5EF4-FFF2-40B4-BE49-F238E27FC236}">
                    <a16:creationId xmlns:a16="http://schemas.microsoft.com/office/drawing/2014/main" id="{D0585A0D-1AD2-44F1-9920-6FEDCC1D374F}"/>
                  </a:ext>
                </a:extLst>
              </p:cNvPr>
              <p:cNvSpPr>
                <a:spLocks/>
              </p:cNvSpPr>
              <p:nvPr/>
            </p:nvSpPr>
            <p:spPr bwMode="auto">
              <a:xfrm>
                <a:off x="3792" y="1171"/>
                <a:ext cx="528" cy="49"/>
              </a:xfrm>
              <a:custGeom>
                <a:avLst/>
                <a:gdLst>
                  <a:gd name="T0" fmla="*/ 0 w 528"/>
                  <a:gd name="T1" fmla="*/ 29 h 49"/>
                  <a:gd name="T2" fmla="*/ 160 w 528"/>
                  <a:gd name="T3" fmla="*/ 45 h 49"/>
                  <a:gd name="T4" fmla="*/ 288 w 528"/>
                  <a:gd name="T5" fmla="*/ 5 h 49"/>
                  <a:gd name="T6" fmla="*/ 424 w 528"/>
                  <a:gd name="T7" fmla="*/ 13 h 49"/>
                  <a:gd name="T8" fmla="*/ 528 w 528"/>
                  <a:gd name="T9" fmla="*/ 21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49">
                    <a:moveTo>
                      <a:pt x="0" y="29"/>
                    </a:moveTo>
                    <a:cubicBezTo>
                      <a:pt x="56" y="39"/>
                      <a:pt x="112" y="49"/>
                      <a:pt x="160" y="45"/>
                    </a:cubicBezTo>
                    <a:cubicBezTo>
                      <a:pt x="208" y="41"/>
                      <a:pt x="244" y="10"/>
                      <a:pt x="288" y="5"/>
                    </a:cubicBezTo>
                    <a:cubicBezTo>
                      <a:pt x="332" y="0"/>
                      <a:pt x="384" y="10"/>
                      <a:pt x="424" y="13"/>
                    </a:cubicBezTo>
                    <a:cubicBezTo>
                      <a:pt x="464" y="16"/>
                      <a:pt x="511" y="18"/>
                      <a:pt x="528" y="21"/>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9" name="Freeform 89">
                <a:extLst>
                  <a:ext uri="{FF2B5EF4-FFF2-40B4-BE49-F238E27FC236}">
                    <a16:creationId xmlns:a16="http://schemas.microsoft.com/office/drawing/2014/main" id="{E560A610-1C76-4262-8F4E-545738E94BBD}"/>
                  </a:ext>
                </a:extLst>
              </p:cNvPr>
              <p:cNvSpPr>
                <a:spLocks/>
              </p:cNvSpPr>
              <p:nvPr/>
            </p:nvSpPr>
            <p:spPr bwMode="auto">
              <a:xfrm>
                <a:off x="3840" y="1320"/>
                <a:ext cx="505" cy="41"/>
              </a:xfrm>
              <a:custGeom>
                <a:avLst/>
                <a:gdLst>
                  <a:gd name="T0" fmla="*/ 0 w 505"/>
                  <a:gd name="T1" fmla="*/ 24 h 41"/>
                  <a:gd name="T2" fmla="*/ 160 w 505"/>
                  <a:gd name="T3" fmla="*/ 16 h 41"/>
                  <a:gd name="T4" fmla="*/ 280 w 505"/>
                  <a:gd name="T5" fmla="*/ 40 h 41"/>
                  <a:gd name="T6" fmla="*/ 440 w 505"/>
                  <a:gd name="T7" fmla="*/ 24 h 41"/>
                  <a:gd name="T8" fmla="*/ 504 w 505"/>
                  <a:gd name="T9" fmla="*/ 0 h 41"/>
                  <a:gd name="T10" fmla="*/ 432 w 505"/>
                  <a:gd name="T11" fmla="*/ 24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5" h="41">
                    <a:moveTo>
                      <a:pt x="0" y="24"/>
                    </a:moveTo>
                    <a:cubicBezTo>
                      <a:pt x="56" y="18"/>
                      <a:pt x="113" y="13"/>
                      <a:pt x="160" y="16"/>
                    </a:cubicBezTo>
                    <a:cubicBezTo>
                      <a:pt x="207" y="19"/>
                      <a:pt x="233" y="39"/>
                      <a:pt x="280" y="40"/>
                    </a:cubicBezTo>
                    <a:cubicBezTo>
                      <a:pt x="327" y="41"/>
                      <a:pt x="403" y="31"/>
                      <a:pt x="440" y="24"/>
                    </a:cubicBezTo>
                    <a:cubicBezTo>
                      <a:pt x="477" y="17"/>
                      <a:pt x="505" y="0"/>
                      <a:pt x="504" y="0"/>
                    </a:cubicBezTo>
                    <a:cubicBezTo>
                      <a:pt x="503" y="0"/>
                      <a:pt x="467" y="12"/>
                      <a:pt x="432" y="24"/>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0" name="Freeform 90">
                <a:extLst>
                  <a:ext uri="{FF2B5EF4-FFF2-40B4-BE49-F238E27FC236}">
                    <a16:creationId xmlns:a16="http://schemas.microsoft.com/office/drawing/2014/main" id="{48C5C3B7-B671-41E1-9607-59DFEB0BEC10}"/>
                  </a:ext>
                </a:extLst>
              </p:cNvPr>
              <p:cNvSpPr>
                <a:spLocks/>
              </p:cNvSpPr>
              <p:nvPr/>
            </p:nvSpPr>
            <p:spPr bwMode="auto">
              <a:xfrm>
                <a:off x="3792" y="1271"/>
                <a:ext cx="512" cy="33"/>
              </a:xfrm>
              <a:custGeom>
                <a:avLst/>
                <a:gdLst>
                  <a:gd name="T0" fmla="*/ 0 w 512"/>
                  <a:gd name="T1" fmla="*/ 25 h 33"/>
                  <a:gd name="T2" fmla="*/ 176 w 512"/>
                  <a:gd name="T3" fmla="*/ 1 h 33"/>
                  <a:gd name="T4" fmla="*/ 272 w 512"/>
                  <a:gd name="T5" fmla="*/ 33 h 33"/>
                  <a:gd name="T6" fmla="*/ 512 w 512"/>
                  <a:gd name="T7" fmla="*/ 1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2" h="33">
                    <a:moveTo>
                      <a:pt x="0" y="25"/>
                    </a:moveTo>
                    <a:cubicBezTo>
                      <a:pt x="65" y="12"/>
                      <a:pt x="131" y="0"/>
                      <a:pt x="176" y="1"/>
                    </a:cubicBezTo>
                    <a:cubicBezTo>
                      <a:pt x="221" y="2"/>
                      <a:pt x="216" y="33"/>
                      <a:pt x="272" y="33"/>
                    </a:cubicBezTo>
                    <a:cubicBezTo>
                      <a:pt x="328" y="33"/>
                      <a:pt x="477" y="2"/>
                      <a:pt x="512" y="1"/>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1" name="Freeform 91">
                <a:extLst>
                  <a:ext uri="{FF2B5EF4-FFF2-40B4-BE49-F238E27FC236}">
                    <a16:creationId xmlns:a16="http://schemas.microsoft.com/office/drawing/2014/main" id="{405CAD79-92FB-4172-8E81-B7BC11AFBA89}"/>
                  </a:ext>
                </a:extLst>
              </p:cNvPr>
              <p:cNvSpPr>
                <a:spLocks/>
              </p:cNvSpPr>
              <p:nvPr/>
            </p:nvSpPr>
            <p:spPr bwMode="auto">
              <a:xfrm>
                <a:off x="3792" y="1127"/>
                <a:ext cx="528" cy="33"/>
              </a:xfrm>
              <a:custGeom>
                <a:avLst/>
                <a:gdLst>
                  <a:gd name="T0" fmla="*/ 0 w 528"/>
                  <a:gd name="T1" fmla="*/ 25 h 33"/>
                  <a:gd name="T2" fmla="*/ 120 w 528"/>
                  <a:gd name="T3" fmla="*/ 1 h 33"/>
                  <a:gd name="T4" fmla="*/ 216 w 528"/>
                  <a:gd name="T5" fmla="*/ 33 h 33"/>
                  <a:gd name="T6" fmla="*/ 456 w 528"/>
                  <a:gd name="T7" fmla="*/ 1 h 33"/>
                  <a:gd name="T8" fmla="*/ 528 w 528"/>
                  <a:gd name="T9" fmla="*/ 25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3">
                    <a:moveTo>
                      <a:pt x="0" y="25"/>
                    </a:moveTo>
                    <a:cubicBezTo>
                      <a:pt x="42" y="12"/>
                      <a:pt x="84" y="0"/>
                      <a:pt x="120" y="1"/>
                    </a:cubicBezTo>
                    <a:cubicBezTo>
                      <a:pt x="156" y="2"/>
                      <a:pt x="160" y="33"/>
                      <a:pt x="216" y="33"/>
                    </a:cubicBezTo>
                    <a:cubicBezTo>
                      <a:pt x="272" y="33"/>
                      <a:pt x="404" y="2"/>
                      <a:pt x="456" y="1"/>
                    </a:cubicBezTo>
                    <a:cubicBezTo>
                      <a:pt x="508" y="0"/>
                      <a:pt x="516" y="21"/>
                      <a:pt x="528" y="25"/>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2" name="Freeform 92">
                <a:extLst>
                  <a:ext uri="{FF2B5EF4-FFF2-40B4-BE49-F238E27FC236}">
                    <a16:creationId xmlns:a16="http://schemas.microsoft.com/office/drawing/2014/main" id="{CB7A88FC-3130-4EBF-AAF4-264923FD6FCE}"/>
                  </a:ext>
                </a:extLst>
              </p:cNvPr>
              <p:cNvSpPr>
                <a:spLocks/>
              </p:cNvSpPr>
              <p:nvPr/>
            </p:nvSpPr>
            <p:spPr bwMode="auto">
              <a:xfrm>
                <a:off x="4032" y="1216"/>
                <a:ext cx="296" cy="32"/>
              </a:xfrm>
              <a:custGeom>
                <a:avLst/>
                <a:gdLst>
                  <a:gd name="T0" fmla="*/ 0 w 296"/>
                  <a:gd name="T1" fmla="*/ 32 h 32"/>
                  <a:gd name="T2" fmla="*/ 112 w 296"/>
                  <a:gd name="T3" fmla="*/ 16 h 32"/>
                  <a:gd name="T4" fmla="*/ 248 w 296"/>
                  <a:gd name="T5" fmla="*/ 24 h 32"/>
                  <a:gd name="T6" fmla="*/ 296 w 296"/>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6" h="32">
                    <a:moveTo>
                      <a:pt x="0" y="32"/>
                    </a:moveTo>
                    <a:cubicBezTo>
                      <a:pt x="35" y="24"/>
                      <a:pt x="71" y="17"/>
                      <a:pt x="112" y="16"/>
                    </a:cubicBezTo>
                    <a:cubicBezTo>
                      <a:pt x="153" y="15"/>
                      <a:pt x="217" y="27"/>
                      <a:pt x="248" y="24"/>
                    </a:cubicBezTo>
                    <a:cubicBezTo>
                      <a:pt x="279" y="21"/>
                      <a:pt x="288" y="4"/>
                      <a:pt x="296" y="0"/>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231" name="Group 93">
              <a:extLst>
                <a:ext uri="{FF2B5EF4-FFF2-40B4-BE49-F238E27FC236}">
                  <a16:creationId xmlns:a16="http://schemas.microsoft.com/office/drawing/2014/main" id="{742880D2-C40C-4BF0-9385-EF8D6781D6A7}"/>
                </a:ext>
              </a:extLst>
            </p:cNvPr>
            <p:cNvGrpSpPr>
              <a:grpSpLocks/>
            </p:cNvGrpSpPr>
            <p:nvPr/>
          </p:nvGrpSpPr>
          <p:grpSpPr bwMode="auto">
            <a:xfrm>
              <a:off x="5762367" y="2698267"/>
              <a:ext cx="990600" cy="533400"/>
              <a:chOff x="3744" y="1056"/>
              <a:chExt cx="624" cy="336"/>
            </a:xfrm>
          </p:grpSpPr>
          <p:grpSp>
            <p:nvGrpSpPr>
              <p:cNvPr id="232" name="Group 94">
                <a:extLst>
                  <a:ext uri="{FF2B5EF4-FFF2-40B4-BE49-F238E27FC236}">
                    <a16:creationId xmlns:a16="http://schemas.microsoft.com/office/drawing/2014/main" id="{B5C9FAEF-6DBA-4A2F-9255-AD5ABB9C253B}"/>
                  </a:ext>
                </a:extLst>
              </p:cNvPr>
              <p:cNvGrpSpPr>
                <a:grpSpLocks/>
              </p:cNvGrpSpPr>
              <p:nvPr/>
            </p:nvGrpSpPr>
            <p:grpSpPr bwMode="auto">
              <a:xfrm>
                <a:off x="3744" y="1056"/>
                <a:ext cx="624" cy="336"/>
                <a:chOff x="3744" y="1056"/>
                <a:chExt cx="624" cy="336"/>
              </a:xfrm>
            </p:grpSpPr>
            <p:sp>
              <p:nvSpPr>
                <p:cNvPr id="239" name="Line 95">
                  <a:extLst>
                    <a:ext uri="{FF2B5EF4-FFF2-40B4-BE49-F238E27FC236}">
                      <a16:creationId xmlns:a16="http://schemas.microsoft.com/office/drawing/2014/main" id="{CF575D60-6A1C-4D4E-B3E9-29B191F40D26}"/>
                    </a:ext>
                  </a:extLst>
                </p:cNvPr>
                <p:cNvSpPr>
                  <a:spLocks noChangeShapeType="1"/>
                </p:cNvSpPr>
                <p:nvPr/>
              </p:nvSpPr>
              <p:spPr bwMode="auto">
                <a:xfrm flipV="1">
                  <a:off x="3744"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40" name="Line 96">
                  <a:extLst>
                    <a:ext uri="{FF2B5EF4-FFF2-40B4-BE49-F238E27FC236}">
                      <a16:creationId xmlns:a16="http://schemas.microsoft.com/office/drawing/2014/main" id="{71115F6E-D75B-4DA0-BE16-5E7C4E860EA8}"/>
                    </a:ext>
                  </a:extLst>
                </p:cNvPr>
                <p:cNvSpPr>
                  <a:spLocks noChangeShapeType="1"/>
                </p:cNvSpPr>
                <p:nvPr/>
              </p:nvSpPr>
              <p:spPr bwMode="auto">
                <a:xfrm>
                  <a:off x="3792" y="1392"/>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41" name="Line 97">
                  <a:extLst>
                    <a:ext uri="{FF2B5EF4-FFF2-40B4-BE49-F238E27FC236}">
                      <a16:creationId xmlns:a16="http://schemas.microsoft.com/office/drawing/2014/main" id="{41A3824B-B858-4D85-AF54-4985AA47DBDD}"/>
                    </a:ext>
                  </a:extLst>
                </p:cNvPr>
                <p:cNvSpPr>
                  <a:spLocks noChangeShapeType="1"/>
                </p:cNvSpPr>
                <p:nvPr/>
              </p:nvSpPr>
              <p:spPr bwMode="auto">
                <a:xfrm>
                  <a:off x="4368"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42" name="AutoShape 98">
                  <a:extLst>
                    <a:ext uri="{FF2B5EF4-FFF2-40B4-BE49-F238E27FC236}">
                      <a16:creationId xmlns:a16="http://schemas.microsoft.com/office/drawing/2014/main" id="{444A88C0-7AEC-484C-94A7-2C5901704A33}"/>
                    </a:ext>
                  </a:extLst>
                </p:cNvPr>
                <p:cNvCxnSpPr>
                  <a:cxnSpLocks noChangeShapeType="1"/>
                  <a:stCxn id="239" idx="0"/>
                  <a:endCxn id="240" idx="0"/>
                </p:cNvCxnSpPr>
                <p:nvPr/>
              </p:nvCxnSpPr>
              <p:spPr bwMode="auto">
                <a:xfrm>
                  <a:off x="3744"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3" name="AutoShape 99">
                  <a:extLst>
                    <a:ext uri="{FF2B5EF4-FFF2-40B4-BE49-F238E27FC236}">
                      <a16:creationId xmlns:a16="http://schemas.microsoft.com/office/drawing/2014/main" id="{96D8452F-A734-462A-A7BF-7E5098223959}"/>
                    </a:ext>
                  </a:extLst>
                </p:cNvPr>
                <p:cNvCxnSpPr>
                  <a:cxnSpLocks noChangeShapeType="1"/>
                  <a:stCxn id="241" idx="1"/>
                </p:cNvCxnSpPr>
                <p:nvPr/>
              </p:nvCxnSpPr>
              <p:spPr bwMode="auto">
                <a:xfrm flipH="1">
                  <a:off x="4320"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4" name="Line 100">
                  <a:extLst>
                    <a:ext uri="{FF2B5EF4-FFF2-40B4-BE49-F238E27FC236}">
                      <a16:creationId xmlns:a16="http://schemas.microsoft.com/office/drawing/2014/main" id="{6F108697-445A-4F53-9FFF-2D84571D2219}"/>
                    </a:ext>
                  </a:extLst>
                </p:cNvPr>
                <p:cNvSpPr>
                  <a:spLocks noChangeShapeType="1"/>
                </p:cNvSpPr>
                <p:nvPr/>
              </p:nvSpPr>
              <p:spPr bwMode="auto">
                <a:xfrm>
                  <a:off x="3792" y="1056"/>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45" name="AutoShape 101">
                  <a:extLst>
                    <a:ext uri="{FF2B5EF4-FFF2-40B4-BE49-F238E27FC236}">
                      <a16:creationId xmlns:a16="http://schemas.microsoft.com/office/drawing/2014/main" id="{F3C63947-BBFE-46BA-8B24-A06C9AE5D934}"/>
                    </a:ext>
                  </a:extLst>
                </p:cNvPr>
                <p:cNvCxnSpPr>
                  <a:cxnSpLocks noChangeShapeType="1"/>
                  <a:endCxn id="239" idx="1"/>
                </p:cNvCxnSpPr>
                <p:nvPr/>
              </p:nvCxnSpPr>
              <p:spPr bwMode="auto">
                <a:xfrm flipH="1">
                  <a:off x="3744"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6" name="AutoShape 102">
                  <a:extLst>
                    <a:ext uri="{FF2B5EF4-FFF2-40B4-BE49-F238E27FC236}">
                      <a16:creationId xmlns:a16="http://schemas.microsoft.com/office/drawing/2014/main" id="{3C213A46-915C-4593-906C-99F93EA4CA3B}"/>
                    </a:ext>
                  </a:extLst>
                </p:cNvPr>
                <p:cNvCxnSpPr>
                  <a:cxnSpLocks noChangeShapeType="1"/>
                  <a:stCxn id="244" idx="1"/>
                  <a:endCxn id="241" idx="0"/>
                </p:cNvCxnSpPr>
                <p:nvPr/>
              </p:nvCxnSpPr>
              <p:spPr bwMode="auto">
                <a:xfrm>
                  <a:off x="4320"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33" name="Freeform 103">
                <a:extLst>
                  <a:ext uri="{FF2B5EF4-FFF2-40B4-BE49-F238E27FC236}">
                    <a16:creationId xmlns:a16="http://schemas.microsoft.com/office/drawing/2014/main" id="{016C8DD1-F95D-430B-8CDA-0AA6FE634311}"/>
                  </a:ext>
                </a:extLst>
              </p:cNvPr>
              <p:cNvSpPr>
                <a:spLocks/>
              </p:cNvSpPr>
              <p:nvPr/>
            </p:nvSpPr>
            <p:spPr bwMode="auto">
              <a:xfrm>
                <a:off x="3792" y="1079"/>
                <a:ext cx="528" cy="34"/>
              </a:xfrm>
              <a:custGeom>
                <a:avLst/>
                <a:gdLst>
                  <a:gd name="T0" fmla="*/ 0 w 528"/>
                  <a:gd name="T1" fmla="*/ 25 h 34"/>
                  <a:gd name="T2" fmla="*/ 144 w 528"/>
                  <a:gd name="T3" fmla="*/ 1 h 34"/>
                  <a:gd name="T4" fmla="*/ 360 w 528"/>
                  <a:gd name="T5" fmla="*/ 33 h 34"/>
                  <a:gd name="T6" fmla="*/ 472 w 528"/>
                  <a:gd name="T7" fmla="*/ 9 h 34"/>
                  <a:gd name="T8" fmla="*/ 528 w 528"/>
                  <a:gd name="T9" fmla="*/ 25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4">
                    <a:moveTo>
                      <a:pt x="0" y="25"/>
                    </a:moveTo>
                    <a:cubicBezTo>
                      <a:pt x="42" y="12"/>
                      <a:pt x="84" y="0"/>
                      <a:pt x="144" y="1"/>
                    </a:cubicBezTo>
                    <a:cubicBezTo>
                      <a:pt x="204" y="2"/>
                      <a:pt x="305" y="32"/>
                      <a:pt x="360" y="33"/>
                    </a:cubicBezTo>
                    <a:cubicBezTo>
                      <a:pt x="415" y="34"/>
                      <a:pt x="444" y="10"/>
                      <a:pt x="472" y="9"/>
                    </a:cubicBezTo>
                    <a:cubicBezTo>
                      <a:pt x="500" y="8"/>
                      <a:pt x="514" y="16"/>
                      <a:pt x="528" y="25"/>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4" name="Freeform 104">
                <a:extLst>
                  <a:ext uri="{FF2B5EF4-FFF2-40B4-BE49-F238E27FC236}">
                    <a16:creationId xmlns:a16="http://schemas.microsoft.com/office/drawing/2014/main" id="{0B9D82AF-259A-402E-A11D-0E4EEE959D07}"/>
                  </a:ext>
                </a:extLst>
              </p:cNvPr>
              <p:cNvSpPr>
                <a:spLocks/>
              </p:cNvSpPr>
              <p:nvPr/>
            </p:nvSpPr>
            <p:spPr bwMode="auto">
              <a:xfrm>
                <a:off x="3792" y="1171"/>
                <a:ext cx="528" cy="49"/>
              </a:xfrm>
              <a:custGeom>
                <a:avLst/>
                <a:gdLst>
                  <a:gd name="T0" fmla="*/ 0 w 528"/>
                  <a:gd name="T1" fmla="*/ 29 h 49"/>
                  <a:gd name="T2" fmla="*/ 160 w 528"/>
                  <a:gd name="T3" fmla="*/ 45 h 49"/>
                  <a:gd name="T4" fmla="*/ 288 w 528"/>
                  <a:gd name="T5" fmla="*/ 5 h 49"/>
                  <a:gd name="T6" fmla="*/ 424 w 528"/>
                  <a:gd name="T7" fmla="*/ 13 h 49"/>
                  <a:gd name="T8" fmla="*/ 528 w 528"/>
                  <a:gd name="T9" fmla="*/ 21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49">
                    <a:moveTo>
                      <a:pt x="0" y="29"/>
                    </a:moveTo>
                    <a:cubicBezTo>
                      <a:pt x="56" y="39"/>
                      <a:pt x="112" y="49"/>
                      <a:pt x="160" y="45"/>
                    </a:cubicBezTo>
                    <a:cubicBezTo>
                      <a:pt x="208" y="41"/>
                      <a:pt x="244" y="10"/>
                      <a:pt x="288" y="5"/>
                    </a:cubicBezTo>
                    <a:cubicBezTo>
                      <a:pt x="332" y="0"/>
                      <a:pt x="384" y="10"/>
                      <a:pt x="424" y="13"/>
                    </a:cubicBezTo>
                    <a:cubicBezTo>
                      <a:pt x="464" y="16"/>
                      <a:pt x="511" y="18"/>
                      <a:pt x="528" y="21"/>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5" name="Freeform 105">
                <a:extLst>
                  <a:ext uri="{FF2B5EF4-FFF2-40B4-BE49-F238E27FC236}">
                    <a16:creationId xmlns:a16="http://schemas.microsoft.com/office/drawing/2014/main" id="{9E8B0364-43D1-42AD-9F05-A30BEA493258}"/>
                  </a:ext>
                </a:extLst>
              </p:cNvPr>
              <p:cNvSpPr>
                <a:spLocks/>
              </p:cNvSpPr>
              <p:nvPr/>
            </p:nvSpPr>
            <p:spPr bwMode="auto">
              <a:xfrm>
                <a:off x="3840" y="1320"/>
                <a:ext cx="505" cy="41"/>
              </a:xfrm>
              <a:custGeom>
                <a:avLst/>
                <a:gdLst>
                  <a:gd name="T0" fmla="*/ 0 w 505"/>
                  <a:gd name="T1" fmla="*/ 24 h 41"/>
                  <a:gd name="T2" fmla="*/ 160 w 505"/>
                  <a:gd name="T3" fmla="*/ 16 h 41"/>
                  <a:gd name="T4" fmla="*/ 280 w 505"/>
                  <a:gd name="T5" fmla="*/ 40 h 41"/>
                  <a:gd name="T6" fmla="*/ 440 w 505"/>
                  <a:gd name="T7" fmla="*/ 24 h 41"/>
                  <a:gd name="T8" fmla="*/ 504 w 505"/>
                  <a:gd name="T9" fmla="*/ 0 h 41"/>
                  <a:gd name="T10" fmla="*/ 432 w 505"/>
                  <a:gd name="T11" fmla="*/ 24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5" h="41">
                    <a:moveTo>
                      <a:pt x="0" y="24"/>
                    </a:moveTo>
                    <a:cubicBezTo>
                      <a:pt x="56" y="18"/>
                      <a:pt x="113" y="13"/>
                      <a:pt x="160" y="16"/>
                    </a:cubicBezTo>
                    <a:cubicBezTo>
                      <a:pt x="207" y="19"/>
                      <a:pt x="233" y="39"/>
                      <a:pt x="280" y="40"/>
                    </a:cubicBezTo>
                    <a:cubicBezTo>
                      <a:pt x="327" y="41"/>
                      <a:pt x="403" y="31"/>
                      <a:pt x="440" y="24"/>
                    </a:cubicBezTo>
                    <a:cubicBezTo>
                      <a:pt x="477" y="17"/>
                      <a:pt x="505" y="0"/>
                      <a:pt x="504" y="0"/>
                    </a:cubicBezTo>
                    <a:cubicBezTo>
                      <a:pt x="503" y="0"/>
                      <a:pt x="467" y="12"/>
                      <a:pt x="432" y="24"/>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6" name="Freeform 106">
                <a:extLst>
                  <a:ext uri="{FF2B5EF4-FFF2-40B4-BE49-F238E27FC236}">
                    <a16:creationId xmlns:a16="http://schemas.microsoft.com/office/drawing/2014/main" id="{323B94A0-8115-4426-8891-BBC5BAAAD8EC}"/>
                  </a:ext>
                </a:extLst>
              </p:cNvPr>
              <p:cNvSpPr>
                <a:spLocks/>
              </p:cNvSpPr>
              <p:nvPr/>
            </p:nvSpPr>
            <p:spPr bwMode="auto">
              <a:xfrm>
                <a:off x="3792" y="1271"/>
                <a:ext cx="512" cy="33"/>
              </a:xfrm>
              <a:custGeom>
                <a:avLst/>
                <a:gdLst>
                  <a:gd name="T0" fmla="*/ 0 w 512"/>
                  <a:gd name="T1" fmla="*/ 25 h 33"/>
                  <a:gd name="T2" fmla="*/ 176 w 512"/>
                  <a:gd name="T3" fmla="*/ 1 h 33"/>
                  <a:gd name="T4" fmla="*/ 272 w 512"/>
                  <a:gd name="T5" fmla="*/ 33 h 33"/>
                  <a:gd name="T6" fmla="*/ 512 w 512"/>
                  <a:gd name="T7" fmla="*/ 1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2" h="33">
                    <a:moveTo>
                      <a:pt x="0" y="25"/>
                    </a:moveTo>
                    <a:cubicBezTo>
                      <a:pt x="65" y="12"/>
                      <a:pt x="131" y="0"/>
                      <a:pt x="176" y="1"/>
                    </a:cubicBezTo>
                    <a:cubicBezTo>
                      <a:pt x="221" y="2"/>
                      <a:pt x="216" y="33"/>
                      <a:pt x="272" y="33"/>
                    </a:cubicBezTo>
                    <a:cubicBezTo>
                      <a:pt x="328" y="33"/>
                      <a:pt x="477" y="2"/>
                      <a:pt x="512" y="1"/>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7" name="Freeform 107">
                <a:extLst>
                  <a:ext uri="{FF2B5EF4-FFF2-40B4-BE49-F238E27FC236}">
                    <a16:creationId xmlns:a16="http://schemas.microsoft.com/office/drawing/2014/main" id="{B9350066-3692-488A-A096-62A5493F59FC}"/>
                  </a:ext>
                </a:extLst>
              </p:cNvPr>
              <p:cNvSpPr>
                <a:spLocks/>
              </p:cNvSpPr>
              <p:nvPr/>
            </p:nvSpPr>
            <p:spPr bwMode="auto">
              <a:xfrm>
                <a:off x="3792" y="1127"/>
                <a:ext cx="528" cy="33"/>
              </a:xfrm>
              <a:custGeom>
                <a:avLst/>
                <a:gdLst>
                  <a:gd name="T0" fmla="*/ 0 w 528"/>
                  <a:gd name="T1" fmla="*/ 25 h 33"/>
                  <a:gd name="T2" fmla="*/ 120 w 528"/>
                  <a:gd name="T3" fmla="*/ 1 h 33"/>
                  <a:gd name="T4" fmla="*/ 216 w 528"/>
                  <a:gd name="T5" fmla="*/ 33 h 33"/>
                  <a:gd name="T6" fmla="*/ 456 w 528"/>
                  <a:gd name="T7" fmla="*/ 1 h 33"/>
                  <a:gd name="T8" fmla="*/ 528 w 528"/>
                  <a:gd name="T9" fmla="*/ 25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3">
                    <a:moveTo>
                      <a:pt x="0" y="25"/>
                    </a:moveTo>
                    <a:cubicBezTo>
                      <a:pt x="42" y="12"/>
                      <a:pt x="84" y="0"/>
                      <a:pt x="120" y="1"/>
                    </a:cubicBezTo>
                    <a:cubicBezTo>
                      <a:pt x="156" y="2"/>
                      <a:pt x="160" y="33"/>
                      <a:pt x="216" y="33"/>
                    </a:cubicBezTo>
                    <a:cubicBezTo>
                      <a:pt x="272" y="33"/>
                      <a:pt x="404" y="2"/>
                      <a:pt x="456" y="1"/>
                    </a:cubicBezTo>
                    <a:cubicBezTo>
                      <a:pt x="508" y="0"/>
                      <a:pt x="516" y="21"/>
                      <a:pt x="528" y="25"/>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8" name="Freeform 108">
                <a:extLst>
                  <a:ext uri="{FF2B5EF4-FFF2-40B4-BE49-F238E27FC236}">
                    <a16:creationId xmlns:a16="http://schemas.microsoft.com/office/drawing/2014/main" id="{A5F7B4C8-15D7-4B39-9768-6550F1E5CC04}"/>
                  </a:ext>
                </a:extLst>
              </p:cNvPr>
              <p:cNvSpPr>
                <a:spLocks/>
              </p:cNvSpPr>
              <p:nvPr/>
            </p:nvSpPr>
            <p:spPr bwMode="auto">
              <a:xfrm>
                <a:off x="4032" y="1216"/>
                <a:ext cx="296" cy="32"/>
              </a:xfrm>
              <a:custGeom>
                <a:avLst/>
                <a:gdLst>
                  <a:gd name="T0" fmla="*/ 0 w 296"/>
                  <a:gd name="T1" fmla="*/ 32 h 32"/>
                  <a:gd name="T2" fmla="*/ 112 w 296"/>
                  <a:gd name="T3" fmla="*/ 16 h 32"/>
                  <a:gd name="T4" fmla="*/ 248 w 296"/>
                  <a:gd name="T5" fmla="*/ 24 h 32"/>
                  <a:gd name="T6" fmla="*/ 296 w 296"/>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6" h="32">
                    <a:moveTo>
                      <a:pt x="0" y="32"/>
                    </a:moveTo>
                    <a:cubicBezTo>
                      <a:pt x="35" y="24"/>
                      <a:pt x="71" y="17"/>
                      <a:pt x="112" y="16"/>
                    </a:cubicBezTo>
                    <a:cubicBezTo>
                      <a:pt x="153" y="15"/>
                      <a:pt x="217" y="27"/>
                      <a:pt x="248" y="24"/>
                    </a:cubicBezTo>
                    <a:cubicBezTo>
                      <a:pt x="279" y="21"/>
                      <a:pt x="288" y="4"/>
                      <a:pt x="296" y="0"/>
                    </a:cubicBezTo>
                  </a:path>
                </a:pathLst>
              </a:custGeom>
              <a:noFill/>
              <a:ln w="9525" cap="flat" cmpd="sng">
                <a:solidFill>
                  <a:srgbClr val="000000"/>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247" name="Group 109">
              <a:extLst>
                <a:ext uri="{FF2B5EF4-FFF2-40B4-BE49-F238E27FC236}">
                  <a16:creationId xmlns:a16="http://schemas.microsoft.com/office/drawing/2014/main" id="{49450F00-E2EC-46EC-A022-A361448CD15D}"/>
                </a:ext>
              </a:extLst>
            </p:cNvPr>
            <p:cNvGrpSpPr>
              <a:grpSpLocks/>
            </p:cNvGrpSpPr>
            <p:nvPr/>
          </p:nvGrpSpPr>
          <p:grpSpPr bwMode="auto">
            <a:xfrm>
              <a:off x="4543167" y="2698267"/>
              <a:ext cx="990600" cy="533400"/>
              <a:chOff x="3744" y="1056"/>
              <a:chExt cx="624" cy="336"/>
            </a:xfrm>
          </p:grpSpPr>
          <p:grpSp>
            <p:nvGrpSpPr>
              <p:cNvPr id="248" name="Group 110">
                <a:extLst>
                  <a:ext uri="{FF2B5EF4-FFF2-40B4-BE49-F238E27FC236}">
                    <a16:creationId xmlns:a16="http://schemas.microsoft.com/office/drawing/2014/main" id="{9AB23F99-08B4-481E-B5B9-A82CF538E92E}"/>
                  </a:ext>
                </a:extLst>
              </p:cNvPr>
              <p:cNvGrpSpPr>
                <a:grpSpLocks/>
              </p:cNvGrpSpPr>
              <p:nvPr/>
            </p:nvGrpSpPr>
            <p:grpSpPr bwMode="auto">
              <a:xfrm>
                <a:off x="3744" y="1056"/>
                <a:ext cx="624" cy="336"/>
                <a:chOff x="3744" y="1056"/>
                <a:chExt cx="624" cy="336"/>
              </a:xfrm>
            </p:grpSpPr>
            <p:sp>
              <p:nvSpPr>
                <p:cNvPr id="255" name="Line 111">
                  <a:extLst>
                    <a:ext uri="{FF2B5EF4-FFF2-40B4-BE49-F238E27FC236}">
                      <a16:creationId xmlns:a16="http://schemas.microsoft.com/office/drawing/2014/main" id="{DA7BF950-601F-4D15-96B1-5B6D886FC63E}"/>
                    </a:ext>
                  </a:extLst>
                </p:cNvPr>
                <p:cNvSpPr>
                  <a:spLocks noChangeShapeType="1"/>
                </p:cNvSpPr>
                <p:nvPr/>
              </p:nvSpPr>
              <p:spPr bwMode="auto">
                <a:xfrm flipV="1">
                  <a:off x="3744"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6" name="Line 112">
                  <a:extLst>
                    <a:ext uri="{FF2B5EF4-FFF2-40B4-BE49-F238E27FC236}">
                      <a16:creationId xmlns:a16="http://schemas.microsoft.com/office/drawing/2014/main" id="{A265AF9F-B036-4C90-BBB2-BD7D90B9E48E}"/>
                    </a:ext>
                  </a:extLst>
                </p:cNvPr>
                <p:cNvSpPr>
                  <a:spLocks noChangeShapeType="1"/>
                </p:cNvSpPr>
                <p:nvPr/>
              </p:nvSpPr>
              <p:spPr bwMode="auto">
                <a:xfrm>
                  <a:off x="3792" y="1392"/>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7" name="Line 113">
                  <a:extLst>
                    <a:ext uri="{FF2B5EF4-FFF2-40B4-BE49-F238E27FC236}">
                      <a16:creationId xmlns:a16="http://schemas.microsoft.com/office/drawing/2014/main" id="{4B16BD82-9CBE-41AD-8120-110A27B3AAA1}"/>
                    </a:ext>
                  </a:extLst>
                </p:cNvPr>
                <p:cNvSpPr>
                  <a:spLocks noChangeShapeType="1"/>
                </p:cNvSpPr>
                <p:nvPr/>
              </p:nvSpPr>
              <p:spPr bwMode="auto">
                <a:xfrm>
                  <a:off x="4368" y="1104"/>
                  <a:ext cx="0" cy="24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58" name="AutoShape 114">
                  <a:extLst>
                    <a:ext uri="{FF2B5EF4-FFF2-40B4-BE49-F238E27FC236}">
                      <a16:creationId xmlns:a16="http://schemas.microsoft.com/office/drawing/2014/main" id="{4A8D3F2F-AC8E-458A-9285-7AEC4F0486E1}"/>
                    </a:ext>
                  </a:extLst>
                </p:cNvPr>
                <p:cNvCxnSpPr>
                  <a:cxnSpLocks noChangeShapeType="1"/>
                  <a:stCxn id="255" idx="0"/>
                  <a:endCxn id="256" idx="0"/>
                </p:cNvCxnSpPr>
                <p:nvPr/>
              </p:nvCxnSpPr>
              <p:spPr bwMode="auto">
                <a:xfrm>
                  <a:off x="3744"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9" name="AutoShape 115">
                  <a:extLst>
                    <a:ext uri="{FF2B5EF4-FFF2-40B4-BE49-F238E27FC236}">
                      <a16:creationId xmlns:a16="http://schemas.microsoft.com/office/drawing/2014/main" id="{55F7C51E-D0BA-4803-8FE6-C0B7AEDED91F}"/>
                    </a:ext>
                  </a:extLst>
                </p:cNvPr>
                <p:cNvCxnSpPr>
                  <a:cxnSpLocks noChangeShapeType="1"/>
                  <a:stCxn id="257" idx="1"/>
                </p:cNvCxnSpPr>
                <p:nvPr/>
              </p:nvCxnSpPr>
              <p:spPr bwMode="auto">
                <a:xfrm flipH="1">
                  <a:off x="4320" y="1344"/>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0" name="Line 116">
                  <a:extLst>
                    <a:ext uri="{FF2B5EF4-FFF2-40B4-BE49-F238E27FC236}">
                      <a16:creationId xmlns:a16="http://schemas.microsoft.com/office/drawing/2014/main" id="{F0F7CCAB-17A9-4A89-ADF6-A1C06A7E0160}"/>
                    </a:ext>
                  </a:extLst>
                </p:cNvPr>
                <p:cNvSpPr>
                  <a:spLocks noChangeShapeType="1"/>
                </p:cNvSpPr>
                <p:nvPr/>
              </p:nvSpPr>
              <p:spPr bwMode="auto">
                <a:xfrm>
                  <a:off x="3792" y="1056"/>
                  <a:ext cx="52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cxnSp>
              <p:nvCxnSpPr>
                <p:cNvPr id="261" name="AutoShape 117">
                  <a:extLst>
                    <a:ext uri="{FF2B5EF4-FFF2-40B4-BE49-F238E27FC236}">
                      <a16:creationId xmlns:a16="http://schemas.microsoft.com/office/drawing/2014/main" id="{A60A6CBB-547F-469C-A76D-319887F74B31}"/>
                    </a:ext>
                  </a:extLst>
                </p:cNvPr>
                <p:cNvCxnSpPr>
                  <a:cxnSpLocks noChangeShapeType="1"/>
                  <a:endCxn id="255" idx="1"/>
                </p:cNvCxnSpPr>
                <p:nvPr/>
              </p:nvCxnSpPr>
              <p:spPr bwMode="auto">
                <a:xfrm flipH="1">
                  <a:off x="3744"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2" name="AutoShape 118">
                  <a:extLst>
                    <a:ext uri="{FF2B5EF4-FFF2-40B4-BE49-F238E27FC236}">
                      <a16:creationId xmlns:a16="http://schemas.microsoft.com/office/drawing/2014/main" id="{6599AC99-8D3C-4FE2-83D3-D9BEEA55AF03}"/>
                    </a:ext>
                  </a:extLst>
                </p:cNvPr>
                <p:cNvCxnSpPr>
                  <a:cxnSpLocks noChangeShapeType="1"/>
                  <a:stCxn id="260" idx="1"/>
                  <a:endCxn id="257" idx="0"/>
                </p:cNvCxnSpPr>
                <p:nvPr/>
              </p:nvCxnSpPr>
              <p:spPr bwMode="auto">
                <a:xfrm>
                  <a:off x="4320" y="1056"/>
                  <a:ext cx="48" cy="48"/>
                </a:xfrm>
                <a:prstGeom prst="straightConnector1">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49" name="Freeform 119">
                <a:extLst>
                  <a:ext uri="{FF2B5EF4-FFF2-40B4-BE49-F238E27FC236}">
                    <a16:creationId xmlns:a16="http://schemas.microsoft.com/office/drawing/2014/main" id="{6B714BD7-40D6-4CF3-ADF4-61BD90B34EC2}"/>
                  </a:ext>
                </a:extLst>
              </p:cNvPr>
              <p:cNvSpPr>
                <a:spLocks/>
              </p:cNvSpPr>
              <p:nvPr/>
            </p:nvSpPr>
            <p:spPr bwMode="auto">
              <a:xfrm>
                <a:off x="3792" y="1079"/>
                <a:ext cx="528" cy="34"/>
              </a:xfrm>
              <a:custGeom>
                <a:avLst/>
                <a:gdLst>
                  <a:gd name="T0" fmla="*/ 0 w 528"/>
                  <a:gd name="T1" fmla="*/ 25 h 34"/>
                  <a:gd name="T2" fmla="*/ 144 w 528"/>
                  <a:gd name="T3" fmla="*/ 1 h 34"/>
                  <a:gd name="T4" fmla="*/ 360 w 528"/>
                  <a:gd name="T5" fmla="*/ 33 h 34"/>
                  <a:gd name="T6" fmla="*/ 472 w 528"/>
                  <a:gd name="T7" fmla="*/ 9 h 34"/>
                  <a:gd name="T8" fmla="*/ 528 w 528"/>
                  <a:gd name="T9" fmla="*/ 25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4">
                    <a:moveTo>
                      <a:pt x="0" y="25"/>
                    </a:moveTo>
                    <a:cubicBezTo>
                      <a:pt x="42" y="12"/>
                      <a:pt x="84" y="0"/>
                      <a:pt x="144" y="1"/>
                    </a:cubicBezTo>
                    <a:cubicBezTo>
                      <a:pt x="204" y="2"/>
                      <a:pt x="305" y="32"/>
                      <a:pt x="360" y="33"/>
                    </a:cubicBezTo>
                    <a:cubicBezTo>
                      <a:pt x="415" y="34"/>
                      <a:pt x="444" y="10"/>
                      <a:pt x="472" y="9"/>
                    </a:cubicBezTo>
                    <a:cubicBezTo>
                      <a:pt x="500" y="8"/>
                      <a:pt x="514" y="16"/>
                      <a:pt x="528" y="25"/>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0" name="Freeform 120">
                <a:extLst>
                  <a:ext uri="{FF2B5EF4-FFF2-40B4-BE49-F238E27FC236}">
                    <a16:creationId xmlns:a16="http://schemas.microsoft.com/office/drawing/2014/main" id="{9A7136E3-B2AF-4506-831F-90601C70DB33}"/>
                  </a:ext>
                </a:extLst>
              </p:cNvPr>
              <p:cNvSpPr>
                <a:spLocks/>
              </p:cNvSpPr>
              <p:nvPr/>
            </p:nvSpPr>
            <p:spPr bwMode="auto">
              <a:xfrm>
                <a:off x="3792" y="1171"/>
                <a:ext cx="528" cy="49"/>
              </a:xfrm>
              <a:custGeom>
                <a:avLst/>
                <a:gdLst>
                  <a:gd name="T0" fmla="*/ 0 w 528"/>
                  <a:gd name="T1" fmla="*/ 29 h 49"/>
                  <a:gd name="T2" fmla="*/ 160 w 528"/>
                  <a:gd name="T3" fmla="*/ 45 h 49"/>
                  <a:gd name="T4" fmla="*/ 288 w 528"/>
                  <a:gd name="T5" fmla="*/ 5 h 49"/>
                  <a:gd name="T6" fmla="*/ 424 w 528"/>
                  <a:gd name="T7" fmla="*/ 13 h 49"/>
                  <a:gd name="T8" fmla="*/ 528 w 528"/>
                  <a:gd name="T9" fmla="*/ 21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49">
                    <a:moveTo>
                      <a:pt x="0" y="29"/>
                    </a:moveTo>
                    <a:cubicBezTo>
                      <a:pt x="56" y="39"/>
                      <a:pt x="112" y="49"/>
                      <a:pt x="160" y="45"/>
                    </a:cubicBezTo>
                    <a:cubicBezTo>
                      <a:pt x="208" y="41"/>
                      <a:pt x="244" y="10"/>
                      <a:pt x="288" y="5"/>
                    </a:cubicBezTo>
                    <a:cubicBezTo>
                      <a:pt x="332" y="0"/>
                      <a:pt x="384" y="10"/>
                      <a:pt x="424" y="13"/>
                    </a:cubicBezTo>
                    <a:cubicBezTo>
                      <a:pt x="464" y="16"/>
                      <a:pt x="511" y="18"/>
                      <a:pt x="528" y="21"/>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1" name="Freeform 121">
                <a:extLst>
                  <a:ext uri="{FF2B5EF4-FFF2-40B4-BE49-F238E27FC236}">
                    <a16:creationId xmlns:a16="http://schemas.microsoft.com/office/drawing/2014/main" id="{2E603549-EE8E-43D7-BF61-A64B6F33C681}"/>
                  </a:ext>
                </a:extLst>
              </p:cNvPr>
              <p:cNvSpPr>
                <a:spLocks/>
              </p:cNvSpPr>
              <p:nvPr/>
            </p:nvSpPr>
            <p:spPr bwMode="auto">
              <a:xfrm>
                <a:off x="3840" y="1320"/>
                <a:ext cx="505" cy="41"/>
              </a:xfrm>
              <a:custGeom>
                <a:avLst/>
                <a:gdLst>
                  <a:gd name="T0" fmla="*/ 0 w 505"/>
                  <a:gd name="T1" fmla="*/ 24 h 41"/>
                  <a:gd name="T2" fmla="*/ 160 w 505"/>
                  <a:gd name="T3" fmla="*/ 16 h 41"/>
                  <a:gd name="T4" fmla="*/ 280 w 505"/>
                  <a:gd name="T5" fmla="*/ 40 h 41"/>
                  <a:gd name="T6" fmla="*/ 440 w 505"/>
                  <a:gd name="T7" fmla="*/ 24 h 41"/>
                  <a:gd name="T8" fmla="*/ 504 w 505"/>
                  <a:gd name="T9" fmla="*/ 0 h 41"/>
                  <a:gd name="T10" fmla="*/ 432 w 505"/>
                  <a:gd name="T11" fmla="*/ 24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5" h="41">
                    <a:moveTo>
                      <a:pt x="0" y="24"/>
                    </a:moveTo>
                    <a:cubicBezTo>
                      <a:pt x="56" y="18"/>
                      <a:pt x="113" y="13"/>
                      <a:pt x="160" y="16"/>
                    </a:cubicBezTo>
                    <a:cubicBezTo>
                      <a:pt x="207" y="19"/>
                      <a:pt x="233" y="39"/>
                      <a:pt x="280" y="40"/>
                    </a:cubicBezTo>
                    <a:cubicBezTo>
                      <a:pt x="327" y="41"/>
                      <a:pt x="403" y="31"/>
                      <a:pt x="440" y="24"/>
                    </a:cubicBezTo>
                    <a:cubicBezTo>
                      <a:pt x="477" y="17"/>
                      <a:pt x="505" y="0"/>
                      <a:pt x="504" y="0"/>
                    </a:cubicBezTo>
                    <a:cubicBezTo>
                      <a:pt x="503" y="0"/>
                      <a:pt x="467" y="12"/>
                      <a:pt x="432" y="24"/>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2" name="Freeform 122">
                <a:extLst>
                  <a:ext uri="{FF2B5EF4-FFF2-40B4-BE49-F238E27FC236}">
                    <a16:creationId xmlns:a16="http://schemas.microsoft.com/office/drawing/2014/main" id="{C9B1F185-49F8-4B38-9457-FF74A1B54222}"/>
                  </a:ext>
                </a:extLst>
              </p:cNvPr>
              <p:cNvSpPr>
                <a:spLocks/>
              </p:cNvSpPr>
              <p:nvPr/>
            </p:nvSpPr>
            <p:spPr bwMode="auto">
              <a:xfrm>
                <a:off x="3792" y="1271"/>
                <a:ext cx="512" cy="33"/>
              </a:xfrm>
              <a:custGeom>
                <a:avLst/>
                <a:gdLst>
                  <a:gd name="T0" fmla="*/ 0 w 512"/>
                  <a:gd name="T1" fmla="*/ 25 h 33"/>
                  <a:gd name="T2" fmla="*/ 176 w 512"/>
                  <a:gd name="T3" fmla="*/ 1 h 33"/>
                  <a:gd name="T4" fmla="*/ 272 w 512"/>
                  <a:gd name="T5" fmla="*/ 33 h 33"/>
                  <a:gd name="T6" fmla="*/ 512 w 512"/>
                  <a:gd name="T7" fmla="*/ 1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2" h="33">
                    <a:moveTo>
                      <a:pt x="0" y="25"/>
                    </a:moveTo>
                    <a:cubicBezTo>
                      <a:pt x="65" y="12"/>
                      <a:pt x="131" y="0"/>
                      <a:pt x="176" y="1"/>
                    </a:cubicBezTo>
                    <a:cubicBezTo>
                      <a:pt x="221" y="2"/>
                      <a:pt x="216" y="33"/>
                      <a:pt x="272" y="33"/>
                    </a:cubicBezTo>
                    <a:cubicBezTo>
                      <a:pt x="328" y="33"/>
                      <a:pt x="477" y="2"/>
                      <a:pt x="512" y="1"/>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3" name="Freeform 123">
                <a:extLst>
                  <a:ext uri="{FF2B5EF4-FFF2-40B4-BE49-F238E27FC236}">
                    <a16:creationId xmlns:a16="http://schemas.microsoft.com/office/drawing/2014/main" id="{C2831E0B-7F3A-4737-9BAC-2D8C8E1244AB}"/>
                  </a:ext>
                </a:extLst>
              </p:cNvPr>
              <p:cNvSpPr>
                <a:spLocks/>
              </p:cNvSpPr>
              <p:nvPr/>
            </p:nvSpPr>
            <p:spPr bwMode="auto">
              <a:xfrm>
                <a:off x="3792" y="1127"/>
                <a:ext cx="528" cy="33"/>
              </a:xfrm>
              <a:custGeom>
                <a:avLst/>
                <a:gdLst>
                  <a:gd name="T0" fmla="*/ 0 w 528"/>
                  <a:gd name="T1" fmla="*/ 25 h 33"/>
                  <a:gd name="T2" fmla="*/ 120 w 528"/>
                  <a:gd name="T3" fmla="*/ 1 h 33"/>
                  <a:gd name="T4" fmla="*/ 216 w 528"/>
                  <a:gd name="T5" fmla="*/ 33 h 33"/>
                  <a:gd name="T6" fmla="*/ 456 w 528"/>
                  <a:gd name="T7" fmla="*/ 1 h 33"/>
                  <a:gd name="T8" fmla="*/ 528 w 528"/>
                  <a:gd name="T9" fmla="*/ 25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8" h="33">
                    <a:moveTo>
                      <a:pt x="0" y="25"/>
                    </a:moveTo>
                    <a:cubicBezTo>
                      <a:pt x="42" y="12"/>
                      <a:pt x="84" y="0"/>
                      <a:pt x="120" y="1"/>
                    </a:cubicBezTo>
                    <a:cubicBezTo>
                      <a:pt x="156" y="2"/>
                      <a:pt x="160" y="33"/>
                      <a:pt x="216" y="33"/>
                    </a:cubicBezTo>
                    <a:cubicBezTo>
                      <a:pt x="272" y="33"/>
                      <a:pt x="404" y="2"/>
                      <a:pt x="456" y="1"/>
                    </a:cubicBezTo>
                    <a:cubicBezTo>
                      <a:pt x="508" y="0"/>
                      <a:pt x="516" y="21"/>
                      <a:pt x="528" y="25"/>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4" name="Freeform 124">
                <a:extLst>
                  <a:ext uri="{FF2B5EF4-FFF2-40B4-BE49-F238E27FC236}">
                    <a16:creationId xmlns:a16="http://schemas.microsoft.com/office/drawing/2014/main" id="{3B9F254A-9396-4B4A-A277-87695A65268F}"/>
                  </a:ext>
                </a:extLst>
              </p:cNvPr>
              <p:cNvSpPr>
                <a:spLocks/>
              </p:cNvSpPr>
              <p:nvPr/>
            </p:nvSpPr>
            <p:spPr bwMode="auto">
              <a:xfrm>
                <a:off x="4032" y="1216"/>
                <a:ext cx="296" cy="32"/>
              </a:xfrm>
              <a:custGeom>
                <a:avLst/>
                <a:gdLst>
                  <a:gd name="T0" fmla="*/ 0 w 296"/>
                  <a:gd name="T1" fmla="*/ 32 h 32"/>
                  <a:gd name="T2" fmla="*/ 112 w 296"/>
                  <a:gd name="T3" fmla="*/ 16 h 32"/>
                  <a:gd name="T4" fmla="*/ 248 w 296"/>
                  <a:gd name="T5" fmla="*/ 24 h 32"/>
                  <a:gd name="T6" fmla="*/ 296 w 296"/>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6" h="32">
                    <a:moveTo>
                      <a:pt x="0" y="32"/>
                    </a:moveTo>
                    <a:cubicBezTo>
                      <a:pt x="35" y="24"/>
                      <a:pt x="71" y="17"/>
                      <a:pt x="112" y="16"/>
                    </a:cubicBezTo>
                    <a:cubicBezTo>
                      <a:pt x="153" y="15"/>
                      <a:pt x="217" y="27"/>
                      <a:pt x="248" y="24"/>
                    </a:cubicBezTo>
                    <a:cubicBezTo>
                      <a:pt x="279" y="21"/>
                      <a:pt x="288" y="4"/>
                      <a:pt x="296" y="0"/>
                    </a:cubicBezTo>
                  </a:path>
                </a:pathLst>
              </a:custGeom>
              <a:solidFill>
                <a:srgbClr val="FFFFFF"/>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63" name="Line 125">
              <a:extLst>
                <a:ext uri="{FF2B5EF4-FFF2-40B4-BE49-F238E27FC236}">
                  <a16:creationId xmlns:a16="http://schemas.microsoft.com/office/drawing/2014/main" id="{1CABEF86-BC85-4DB7-8556-BD46B8F74C28}"/>
                </a:ext>
              </a:extLst>
            </p:cNvPr>
            <p:cNvSpPr>
              <a:spLocks noChangeShapeType="1"/>
            </p:cNvSpPr>
            <p:nvPr/>
          </p:nvSpPr>
          <p:spPr bwMode="auto">
            <a:xfrm>
              <a:off x="5305167" y="3231667"/>
              <a:ext cx="152400" cy="1524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4" name="Line 126">
              <a:extLst>
                <a:ext uri="{FF2B5EF4-FFF2-40B4-BE49-F238E27FC236}">
                  <a16:creationId xmlns:a16="http://schemas.microsoft.com/office/drawing/2014/main" id="{326852EE-2D95-43B6-B685-71D17877AB64}"/>
                </a:ext>
              </a:extLst>
            </p:cNvPr>
            <p:cNvSpPr>
              <a:spLocks noChangeShapeType="1"/>
            </p:cNvSpPr>
            <p:nvPr/>
          </p:nvSpPr>
          <p:spPr bwMode="auto">
            <a:xfrm flipH="1">
              <a:off x="5914767" y="3231667"/>
              <a:ext cx="76200" cy="1524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5" name="Line 127">
              <a:extLst>
                <a:ext uri="{FF2B5EF4-FFF2-40B4-BE49-F238E27FC236}">
                  <a16:creationId xmlns:a16="http://schemas.microsoft.com/office/drawing/2014/main" id="{375D4BED-BE27-454A-8795-90CEB941E6D2}"/>
                </a:ext>
              </a:extLst>
            </p:cNvPr>
            <p:cNvSpPr>
              <a:spLocks noChangeShapeType="1"/>
            </p:cNvSpPr>
            <p:nvPr/>
          </p:nvSpPr>
          <p:spPr bwMode="auto">
            <a:xfrm flipV="1">
              <a:off x="5533767" y="2926867"/>
              <a:ext cx="228600" cy="762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6" name="Line 128">
              <a:extLst>
                <a:ext uri="{FF2B5EF4-FFF2-40B4-BE49-F238E27FC236}">
                  <a16:creationId xmlns:a16="http://schemas.microsoft.com/office/drawing/2014/main" id="{BD517FF4-4E43-4881-B91D-EAEB974EABF4}"/>
                </a:ext>
              </a:extLst>
            </p:cNvPr>
            <p:cNvSpPr>
              <a:spLocks noChangeShapeType="1"/>
            </p:cNvSpPr>
            <p:nvPr/>
          </p:nvSpPr>
          <p:spPr bwMode="auto">
            <a:xfrm>
              <a:off x="6143367" y="3688867"/>
              <a:ext cx="304800" cy="762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7" name="Line 129">
              <a:extLst>
                <a:ext uri="{FF2B5EF4-FFF2-40B4-BE49-F238E27FC236}">
                  <a16:creationId xmlns:a16="http://schemas.microsoft.com/office/drawing/2014/main" id="{0B197C44-D061-42A1-8E43-4256D1216FB9}"/>
                </a:ext>
              </a:extLst>
            </p:cNvPr>
            <p:cNvSpPr>
              <a:spLocks noChangeShapeType="1"/>
            </p:cNvSpPr>
            <p:nvPr/>
          </p:nvSpPr>
          <p:spPr bwMode="auto">
            <a:xfrm>
              <a:off x="6676767" y="3155467"/>
              <a:ext cx="152400" cy="2286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8" name="Line 130">
              <a:extLst>
                <a:ext uri="{FF2B5EF4-FFF2-40B4-BE49-F238E27FC236}">
                  <a16:creationId xmlns:a16="http://schemas.microsoft.com/office/drawing/2014/main" id="{556C027D-3D25-4F08-A1B9-B9F2C8A4CB8C}"/>
                </a:ext>
              </a:extLst>
            </p:cNvPr>
            <p:cNvSpPr>
              <a:spLocks noChangeShapeType="1"/>
            </p:cNvSpPr>
            <p:nvPr/>
          </p:nvSpPr>
          <p:spPr bwMode="auto">
            <a:xfrm flipV="1">
              <a:off x="7438767" y="3536467"/>
              <a:ext cx="228600" cy="762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9" name="Line 131">
              <a:extLst>
                <a:ext uri="{FF2B5EF4-FFF2-40B4-BE49-F238E27FC236}">
                  <a16:creationId xmlns:a16="http://schemas.microsoft.com/office/drawing/2014/main" id="{7E1CAD8C-D4D1-49B9-843B-EAA75972F491}"/>
                </a:ext>
              </a:extLst>
            </p:cNvPr>
            <p:cNvSpPr>
              <a:spLocks noChangeShapeType="1"/>
            </p:cNvSpPr>
            <p:nvPr/>
          </p:nvSpPr>
          <p:spPr bwMode="auto">
            <a:xfrm flipH="1">
              <a:off x="7819767" y="3917467"/>
              <a:ext cx="76200" cy="1524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0" name="Line 132">
              <a:extLst>
                <a:ext uri="{FF2B5EF4-FFF2-40B4-BE49-F238E27FC236}">
                  <a16:creationId xmlns:a16="http://schemas.microsoft.com/office/drawing/2014/main" id="{602296EB-04DB-464F-B5AA-A99DCCAB5B44}"/>
                </a:ext>
              </a:extLst>
            </p:cNvPr>
            <p:cNvSpPr>
              <a:spLocks noChangeShapeType="1"/>
            </p:cNvSpPr>
            <p:nvPr/>
          </p:nvSpPr>
          <p:spPr bwMode="auto">
            <a:xfrm>
              <a:off x="7895967" y="3231667"/>
              <a:ext cx="76200" cy="1524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1" name="Text Box 133">
              <a:extLst>
                <a:ext uri="{FF2B5EF4-FFF2-40B4-BE49-F238E27FC236}">
                  <a16:creationId xmlns:a16="http://schemas.microsoft.com/office/drawing/2014/main" id="{717E26A4-6426-4507-A9CD-86ECD647860F}"/>
                </a:ext>
              </a:extLst>
            </p:cNvPr>
            <p:cNvSpPr txBox="1">
              <a:spLocks noChangeArrowheads="1"/>
            </p:cNvSpPr>
            <p:nvPr/>
          </p:nvSpPr>
          <p:spPr bwMode="auto">
            <a:xfrm>
              <a:off x="2003167" y="2926867"/>
              <a:ext cx="1663700" cy="6413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e-CH"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rPr>
                <a:t>Allantoin</a:t>
              </a:r>
              <a:br>
                <a:rPr kumimoji="0" lang="de-CH"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rPr>
              </a:br>
              <a:r>
                <a:rPr kumimoji="0" lang="de-CH"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rPr>
                <a:t>= </a:t>
              </a:r>
              <a:r>
                <a:rPr kumimoji="0" lang="de-CH" altLang="en-US" sz="1800" b="0" i="0" u="none" strike="noStrike" kern="0" cap="none" spc="0" normalizeH="0" baseline="0" noProof="0" err="1">
                  <a:ln>
                    <a:noFill/>
                  </a:ln>
                  <a:solidFill>
                    <a:srgbClr val="000000"/>
                  </a:solidFill>
                  <a:effectLst/>
                  <a:uLnTx/>
                  <a:uFillTx/>
                  <a:latin typeface="Arial" panose="020B0604020202020204" pitchFamily="34" charset="0"/>
                  <a:ea typeface="+mn-ea"/>
                  <a:cs typeface="+mn-cs"/>
                </a:rPr>
                <a:t>keratoplastic</a:t>
              </a:r>
              <a:endParaRPr kumimoji="0" lang="de-CH"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4" name="Line 136">
              <a:extLst>
                <a:ext uri="{FF2B5EF4-FFF2-40B4-BE49-F238E27FC236}">
                  <a16:creationId xmlns:a16="http://schemas.microsoft.com/office/drawing/2014/main" id="{856DCB96-7EDA-4094-9632-E038A3EB60A1}"/>
                </a:ext>
              </a:extLst>
            </p:cNvPr>
            <p:cNvSpPr>
              <a:spLocks noChangeShapeType="1"/>
            </p:cNvSpPr>
            <p:nvPr/>
          </p:nvSpPr>
          <p:spPr bwMode="auto">
            <a:xfrm>
              <a:off x="3552567" y="3231667"/>
              <a:ext cx="1828800" cy="76200"/>
            </a:xfrm>
            <a:prstGeom prst="line">
              <a:avLst/>
            </a:prstGeom>
            <a:noFill/>
            <a:ln w="38100">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5" name="AutoShape 137">
              <a:extLst>
                <a:ext uri="{FF2B5EF4-FFF2-40B4-BE49-F238E27FC236}">
                  <a16:creationId xmlns:a16="http://schemas.microsoft.com/office/drawing/2014/main" id="{E79C54EC-1BDB-4946-B091-08F299EF1CA0}"/>
                </a:ext>
              </a:extLst>
            </p:cNvPr>
            <p:cNvSpPr>
              <a:spLocks noChangeArrowheads="1"/>
            </p:cNvSpPr>
            <p:nvPr/>
          </p:nvSpPr>
          <p:spPr bwMode="auto">
            <a:xfrm>
              <a:off x="4924167" y="2241067"/>
              <a:ext cx="304800" cy="381000"/>
            </a:xfrm>
            <a:prstGeom prst="upArrow">
              <a:avLst>
                <a:gd name="adj1" fmla="val 50000"/>
                <a:gd name="adj2" fmla="val 31250"/>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6" name="AutoShape 138">
              <a:extLst>
                <a:ext uri="{FF2B5EF4-FFF2-40B4-BE49-F238E27FC236}">
                  <a16:creationId xmlns:a16="http://schemas.microsoft.com/office/drawing/2014/main" id="{3F129CB9-8DDA-4F9B-8283-C64A5FBD1138}"/>
                </a:ext>
              </a:extLst>
            </p:cNvPr>
            <p:cNvSpPr>
              <a:spLocks noChangeArrowheads="1"/>
            </p:cNvSpPr>
            <p:nvPr/>
          </p:nvSpPr>
          <p:spPr bwMode="auto">
            <a:xfrm>
              <a:off x="6143367" y="2241067"/>
              <a:ext cx="304800" cy="381000"/>
            </a:xfrm>
            <a:prstGeom prst="upArrow">
              <a:avLst>
                <a:gd name="adj1" fmla="val 50000"/>
                <a:gd name="adj2" fmla="val 31250"/>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7" name="AutoShape 139">
              <a:extLst>
                <a:ext uri="{FF2B5EF4-FFF2-40B4-BE49-F238E27FC236}">
                  <a16:creationId xmlns:a16="http://schemas.microsoft.com/office/drawing/2014/main" id="{74DACD14-6B0B-45DC-9ED0-0BF6EB785BDA}"/>
                </a:ext>
              </a:extLst>
            </p:cNvPr>
            <p:cNvSpPr>
              <a:spLocks noChangeArrowheads="1"/>
            </p:cNvSpPr>
            <p:nvPr/>
          </p:nvSpPr>
          <p:spPr bwMode="auto">
            <a:xfrm>
              <a:off x="7362567" y="2241067"/>
              <a:ext cx="304800" cy="381000"/>
            </a:xfrm>
            <a:prstGeom prst="upArrow">
              <a:avLst>
                <a:gd name="adj1" fmla="val 50000"/>
                <a:gd name="adj2" fmla="val 31250"/>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50000"/>
                </a:spcBef>
                <a:spcAft>
                  <a:spcPct val="0"/>
                </a:spcAft>
                <a:defRPr>
                  <a:solidFill>
                    <a:schemeClr val="tx1"/>
                  </a:solidFill>
                  <a:latin typeface="Arial" panose="020B0604020202020204" pitchFamily="34" charset="0"/>
                </a:defRPr>
              </a:lvl6pPr>
              <a:lvl7pPr marL="2971800" indent="-228600" eaLnBrk="0" fontAlgn="base" hangingPunct="0">
                <a:spcBef>
                  <a:spcPct val="50000"/>
                </a:spcBef>
                <a:spcAft>
                  <a:spcPct val="0"/>
                </a:spcAft>
                <a:defRPr>
                  <a:solidFill>
                    <a:schemeClr val="tx1"/>
                  </a:solidFill>
                  <a:latin typeface="Arial" panose="020B0604020202020204" pitchFamily="34" charset="0"/>
                </a:defRPr>
              </a:lvl7pPr>
              <a:lvl8pPr marL="3429000" indent="-228600" eaLnBrk="0" fontAlgn="base" hangingPunct="0">
                <a:spcBef>
                  <a:spcPct val="50000"/>
                </a:spcBef>
                <a:spcAft>
                  <a:spcPct val="0"/>
                </a:spcAft>
                <a:defRPr>
                  <a:solidFill>
                    <a:schemeClr val="tx1"/>
                  </a:solidFill>
                  <a:latin typeface="Arial" panose="020B0604020202020204" pitchFamily="34" charset="0"/>
                </a:defRPr>
              </a:lvl8pPr>
              <a:lvl9pPr marL="3886200" indent="-228600" eaLnBrk="0" fontAlgn="base" hangingPunct="0">
                <a:spcBef>
                  <a:spcPct val="5000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278" name="Rectangle 277">
            <a:extLst>
              <a:ext uri="{FF2B5EF4-FFF2-40B4-BE49-F238E27FC236}">
                <a16:creationId xmlns:a16="http://schemas.microsoft.com/office/drawing/2014/main" id="{D69D0A68-C5C5-42B4-B206-BC631EDE9039}"/>
              </a:ext>
            </a:extLst>
          </p:cNvPr>
          <p:cNvSpPr/>
          <p:nvPr/>
        </p:nvSpPr>
        <p:spPr>
          <a:xfrm>
            <a:off x="1299692" y="4700247"/>
            <a:ext cx="9651772" cy="1323439"/>
          </a:xfrm>
          <a:prstGeom prst="rect">
            <a:avLst/>
          </a:prstGeom>
          <a:ln w="28575">
            <a:solidFill>
              <a:srgbClr val="0070C0"/>
            </a:solidFill>
          </a:ln>
        </p:spPr>
        <p:txBody>
          <a:bodyPr wrap="square">
            <a:spAutoFit/>
          </a:bodyPr>
          <a:lstStyle/>
          <a:p>
            <a:pPr lvl="0" algn="ctr">
              <a:defRPr/>
            </a:pPr>
            <a:r>
              <a:rPr lang="en-US" sz="2000" dirty="0">
                <a:solidFill>
                  <a:srgbClr val="808282"/>
                </a:solidFill>
                <a:latin typeface="Fira Sans" panose="020B0503050000020004" pitchFamily="34" charset="0"/>
              </a:rPr>
              <a:t>It has similar properties as the components of the natural moisturization factor (NMF), </a:t>
            </a:r>
            <a:r>
              <a:rPr lang="en-US" sz="2000" dirty="0">
                <a:solidFill>
                  <a:srgbClr val="0070C0"/>
                </a:solidFill>
                <a:latin typeface="Fira Sans" panose="020B0503050000020004" pitchFamily="34" charset="0"/>
              </a:rPr>
              <a:t>binding </a:t>
            </a:r>
            <a:r>
              <a:rPr lang="en-US" sz="2000" dirty="0">
                <a:solidFill>
                  <a:srgbClr val="808282"/>
                </a:solidFill>
                <a:latin typeface="Fira Sans" panose="020B0503050000020004" pitchFamily="34" charset="0"/>
              </a:rPr>
              <a:t>water, </a:t>
            </a:r>
            <a:r>
              <a:rPr lang="en-US" sz="2000" dirty="0">
                <a:solidFill>
                  <a:srgbClr val="0070C0"/>
                </a:solidFill>
                <a:latin typeface="Fira Sans" panose="020B0503050000020004" pitchFamily="34" charset="0"/>
              </a:rPr>
              <a:t>reinforcing </a:t>
            </a:r>
            <a:r>
              <a:rPr lang="en-US" sz="2000" dirty="0">
                <a:solidFill>
                  <a:srgbClr val="808282"/>
                </a:solidFill>
                <a:latin typeface="Fira Sans" panose="020B0503050000020004" pitchFamily="34" charset="0"/>
              </a:rPr>
              <a:t>skin barrier and </a:t>
            </a:r>
            <a:r>
              <a:rPr lang="en-US" sz="2000" dirty="0">
                <a:solidFill>
                  <a:srgbClr val="0070C0"/>
                </a:solidFill>
                <a:latin typeface="Fira Sans" panose="020B0503050000020004" pitchFamily="34" charset="0"/>
              </a:rPr>
              <a:t>improving moisturization</a:t>
            </a:r>
            <a:r>
              <a:rPr lang="en-US" sz="2000" dirty="0">
                <a:solidFill>
                  <a:srgbClr val="808282"/>
                </a:solidFill>
                <a:latin typeface="Fira Sans" panose="020B0503050000020004" pitchFamily="34" charset="0"/>
              </a:rPr>
              <a:t>. </a:t>
            </a:r>
          </a:p>
          <a:p>
            <a:pPr lvl="0" algn="ctr">
              <a:defRPr/>
            </a:pPr>
            <a:r>
              <a:rPr lang="en-US" sz="2000" dirty="0">
                <a:solidFill>
                  <a:srgbClr val="808282"/>
                </a:solidFill>
                <a:latin typeface="Fira Sans" panose="020B0503050000020004" pitchFamily="34" charset="0"/>
              </a:rPr>
              <a:t>Due to keratinolytic properties it </a:t>
            </a:r>
            <a:r>
              <a:rPr lang="en-US" sz="2000" dirty="0">
                <a:solidFill>
                  <a:srgbClr val="0070C0"/>
                </a:solidFill>
                <a:latin typeface="Fira Sans" panose="020B0503050000020004" pitchFamily="34" charset="0"/>
              </a:rPr>
              <a:t>softens skin </a:t>
            </a:r>
            <a:r>
              <a:rPr lang="en-US" sz="2000" dirty="0">
                <a:solidFill>
                  <a:srgbClr val="808282"/>
                </a:solidFill>
                <a:latin typeface="Fira Sans" panose="020B0503050000020004" pitchFamily="34" charset="0"/>
              </a:rPr>
              <a:t>and </a:t>
            </a:r>
            <a:r>
              <a:rPr lang="en-US" sz="2000" dirty="0">
                <a:solidFill>
                  <a:srgbClr val="0070C0"/>
                </a:solidFill>
                <a:latin typeface="Fira Sans" panose="020B0503050000020004" pitchFamily="34" charset="0"/>
              </a:rPr>
              <a:t>helps desquamation</a:t>
            </a:r>
            <a:r>
              <a:rPr lang="en-US" sz="2000" dirty="0">
                <a:solidFill>
                  <a:srgbClr val="808282"/>
                </a:solidFill>
                <a:latin typeface="Fira Sans" panose="020B0503050000020004" pitchFamily="34" charset="0"/>
              </a:rPr>
              <a:t> to </a:t>
            </a:r>
            <a:r>
              <a:rPr lang="en-US" sz="2000" dirty="0">
                <a:solidFill>
                  <a:srgbClr val="0070C0"/>
                </a:solidFill>
                <a:latin typeface="Fira Sans" panose="020B0503050000020004" pitchFamily="34" charset="0"/>
              </a:rPr>
              <a:t>minimize</a:t>
            </a:r>
            <a:r>
              <a:rPr lang="en-US" sz="2000" dirty="0">
                <a:solidFill>
                  <a:srgbClr val="808282"/>
                </a:solidFill>
                <a:latin typeface="Fira Sans" panose="020B0503050000020004" pitchFamily="34" charset="0"/>
              </a:rPr>
              <a:t> the appearance of </a:t>
            </a:r>
            <a:r>
              <a:rPr lang="en-US" sz="2000" dirty="0">
                <a:solidFill>
                  <a:srgbClr val="0070C0"/>
                </a:solidFill>
                <a:latin typeface="Fira Sans" panose="020B0503050000020004" pitchFamily="34" charset="0"/>
              </a:rPr>
              <a:t>aging</a:t>
            </a:r>
            <a:r>
              <a:rPr lang="en-US" sz="2000" dirty="0">
                <a:solidFill>
                  <a:srgbClr val="808282"/>
                </a:solidFill>
                <a:latin typeface="Fira Sans" panose="020B0503050000020004" pitchFamily="34" charset="0"/>
              </a:rPr>
              <a:t> and </a:t>
            </a:r>
            <a:r>
              <a:rPr lang="en-US" sz="2000" dirty="0">
                <a:solidFill>
                  <a:srgbClr val="0070C0"/>
                </a:solidFill>
                <a:latin typeface="Fira Sans" panose="020B0503050000020004" pitchFamily="34" charset="0"/>
              </a:rPr>
              <a:t>skin damage. </a:t>
            </a:r>
          </a:p>
        </p:txBody>
      </p:sp>
    </p:spTree>
    <p:extLst>
      <p:ext uri="{BB962C8B-B14F-4D97-AF65-F5344CB8AC3E}">
        <p14:creationId xmlns:p14="http://schemas.microsoft.com/office/powerpoint/2010/main" val="66215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E84E32-F673-46A0-9E65-DC504BA1208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218C8A73-2707-4F2F-9329-3A17C8E9BF3C}"/>
              </a:ext>
            </a:extLst>
          </p:cNvPr>
          <p:cNvSpPr>
            <a:spLocks noGrp="1"/>
          </p:cNvSpPr>
          <p:nvPr>
            <p:ph type="title"/>
          </p:nvPr>
        </p:nvSpPr>
        <p:spPr/>
        <p:txBody>
          <a:bodyPr/>
          <a:lstStyle/>
          <a:p>
            <a:r>
              <a:rPr lang="en-US" dirty="0"/>
              <a:t>Allantoin </a:t>
            </a:r>
          </a:p>
        </p:txBody>
      </p:sp>
      <p:sp>
        <p:nvSpPr>
          <p:cNvPr id="4" name="Text Placeholder 3">
            <a:extLst>
              <a:ext uri="{FF2B5EF4-FFF2-40B4-BE49-F238E27FC236}">
                <a16:creationId xmlns:a16="http://schemas.microsoft.com/office/drawing/2014/main" id="{B0A42668-15E7-4323-97A6-BBA1A82128B7}"/>
              </a:ext>
            </a:extLst>
          </p:cNvPr>
          <p:cNvSpPr>
            <a:spLocks noGrp="1"/>
          </p:cNvSpPr>
          <p:nvPr>
            <p:ph type="body" sz="quarter" idx="13"/>
          </p:nvPr>
        </p:nvSpPr>
        <p:spPr/>
        <p:txBody>
          <a:bodyPr/>
          <a:lstStyle/>
          <a:p>
            <a:r>
              <a:rPr lang="en-US" dirty="0"/>
              <a:t>Product features </a:t>
            </a:r>
          </a:p>
        </p:txBody>
      </p:sp>
      <p:sp>
        <p:nvSpPr>
          <p:cNvPr id="272" name="Rectangle 4">
            <a:extLst>
              <a:ext uri="{FF2B5EF4-FFF2-40B4-BE49-F238E27FC236}">
                <a16:creationId xmlns:a16="http://schemas.microsoft.com/office/drawing/2014/main" id="{57FDA929-D61E-488D-9695-3BC30279A9B0}"/>
              </a:ext>
            </a:extLst>
          </p:cNvPr>
          <p:cNvSpPr txBox="1">
            <a:spLocks noChangeArrowheads="1"/>
          </p:cNvSpPr>
          <p:nvPr/>
        </p:nvSpPr>
        <p:spPr>
          <a:xfrm>
            <a:off x="468000" y="1607377"/>
            <a:ext cx="6948479" cy="4419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accent5"/>
                </a:solidFill>
                <a:latin typeface="Fira Sans" panose="020B0503050000020004" pitchFamily="34" charset="0"/>
                <a:ea typeface="Fira Sans" panose="020B0503050000020004" pitchFamily="34" charset="0"/>
                <a:cs typeface="+mj-cs"/>
              </a:rPr>
              <a:t>Allantoin, </a:t>
            </a:r>
            <a:r>
              <a:rPr lang="en-US" sz="2000" dirty="0">
                <a:latin typeface="Fira Sans" panose="020B0503050000020004" pitchFamily="34" charset="0"/>
                <a:ea typeface="Fira Sans" panose="020B0503050000020004" pitchFamily="34" charset="0"/>
              </a:rPr>
              <a:t>the </a:t>
            </a:r>
            <a:r>
              <a:rPr lang="en-US" sz="2000" dirty="0" err="1">
                <a:latin typeface="Fira Sans" panose="020B0503050000020004" pitchFamily="34" charset="0"/>
                <a:ea typeface="Fira Sans" panose="020B0503050000020004" pitchFamily="34" charset="0"/>
              </a:rPr>
              <a:t>diureide</a:t>
            </a:r>
            <a:r>
              <a:rPr lang="en-US" sz="2000" dirty="0">
                <a:latin typeface="Fira Sans" panose="020B0503050000020004" pitchFamily="34" charset="0"/>
                <a:ea typeface="Fira Sans" panose="020B0503050000020004" pitchFamily="34" charset="0"/>
              </a:rPr>
              <a:t> of glyoxylic acid, is a crystallized oxidation product of uric acid found naturally in comfrey roots. </a:t>
            </a:r>
            <a:endParaRPr lang="en-US" sz="2000" b="1" dirty="0">
              <a:solidFill>
                <a:schemeClr val="accent5"/>
              </a:solidFill>
              <a:latin typeface="Fira Sans" panose="020B0503050000020004" pitchFamily="34" charset="0"/>
              <a:ea typeface="Fira Sans" panose="020B0503050000020004" pitchFamily="34" charset="0"/>
              <a:cs typeface="+mj-cs"/>
            </a:endParaRPr>
          </a:p>
          <a:p>
            <a:pPr>
              <a:buFontTx/>
              <a:buChar char="-"/>
            </a:pPr>
            <a:r>
              <a:rPr lang="en-GB" altLang="en-US" sz="2000" b="1" dirty="0">
                <a:solidFill>
                  <a:schemeClr val="accent5"/>
                </a:solidFill>
                <a:latin typeface="Fira Sans" panose="020B0503050000020004" pitchFamily="34" charset="0"/>
                <a:ea typeface="Fira Sans" panose="020B0503050000020004" pitchFamily="34" charset="0"/>
                <a:cs typeface="+mj-cs"/>
              </a:rPr>
              <a:t>INCI name: </a:t>
            </a:r>
            <a:r>
              <a:rPr lang="en-GB" altLang="en-US" sz="2000" dirty="0">
                <a:latin typeface="Fira Sans" panose="020B0503050000020004" pitchFamily="34" charset="0"/>
                <a:ea typeface="Fira Sans" panose="020B0503050000020004" pitchFamily="34" charset="0"/>
              </a:rPr>
              <a:t>Allantoin</a:t>
            </a:r>
          </a:p>
          <a:p>
            <a:pPr>
              <a:buFontTx/>
              <a:buChar char="-"/>
            </a:pPr>
            <a:r>
              <a:rPr lang="en-GB" altLang="en-US" sz="2000" b="1" dirty="0">
                <a:solidFill>
                  <a:schemeClr val="accent5"/>
                </a:solidFill>
                <a:latin typeface="Fira Sans" panose="020B0503050000020004" pitchFamily="34" charset="0"/>
                <a:ea typeface="Fira Sans" panose="020B0503050000020004" pitchFamily="34" charset="0"/>
                <a:cs typeface="+mj-cs"/>
              </a:rPr>
              <a:t>Chemical names: </a:t>
            </a:r>
            <a:r>
              <a:rPr lang="en-GB" altLang="en-US" sz="2000" dirty="0">
                <a:latin typeface="Fira Sans" panose="020B0503050000020004" pitchFamily="34" charset="0"/>
                <a:ea typeface="Fira Sans" panose="020B0503050000020004" pitchFamily="34" charset="0"/>
              </a:rPr>
              <a:t>5-ureido-hydantoine 2,5-dioxo-4-imidazolidinyl urea</a:t>
            </a:r>
            <a:endParaRPr lang="en-GB" altLang="en-US" sz="2000" b="1" dirty="0">
              <a:latin typeface="Fira Sans" panose="020B0503050000020004" pitchFamily="34" charset="0"/>
              <a:ea typeface="Fira Sans" panose="020B0503050000020004" pitchFamily="34" charset="0"/>
            </a:endParaRPr>
          </a:p>
          <a:p>
            <a:pPr>
              <a:buFontTx/>
              <a:buChar char="-"/>
            </a:pPr>
            <a:r>
              <a:rPr lang="en-GB" altLang="en-US" sz="2000" b="1" dirty="0">
                <a:solidFill>
                  <a:schemeClr val="accent5"/>
                </a:solidFill>
                <a:latin typeface="Fira Sans" panose="020B0503050000020004" pitchFamily="34" charset="0"/>
                <a:ea typeface="Fira Sans" panose="020B0503050000020004" pitchFamily="34" charset="0"/>
                <a:cs typeface="+mj-cs"/>
              </a:rPr>
              <a:t>Appearance: </a:t>
            </a:r>
            <a:r>
              <a:rPr lang="en-GB" altLang="en-US" sz="2000" dirty="0">
                <a:latin typeface="Fira Sans" panose="020B0503050000020004" pitchFamily="34" charset="0"/>
                <a:ea typeface="Fira Sans" panose="020B0503050000020004" pitchFamily="34" charset="0"/>
              </a:rPr>
              <a:t>White to off-white, practically odourless powder</a:t>
            </a:r>
          </a:p>
          <a:p>
            <a:pPr>
              <a:buFontTx/>
              <a:buChar char="-"/>
            </a:pPr>
            <a:r>
              <a:rPr lang="en-GB" altLang="en-US" sz="2000" b="1" dirty="0">
                <a:solidFill>
                  <a:schemeClr val="accent5"/>
                </a:solidFill>
                <a:latin typeface="Fira Sans" panose="020B0503050000020004" pitchFamily="34" charset="0"/>
                <a:ea typeface="Fira Sans" panose="020B0503050000020004" pitchFamily="34" charset="0"/>
                <a:cs typeface="+mj-cs"/>
              </a:rPr>
              <a:t>Application: </a:t>
            </a:r>
            <a:r>
              <a:rPr lang="en-US" altLang="en-US" sz="2000" dirty="0">
                <a:latin typeface="Fira Sans" panose="020B0503050000020004" pitchFamily="34" charset="0"/>
                <a:ea typeface="Fira Sans" panose="020B0503050000020004" pitchFamily="34" charset="0"/>
              </a:rPr>
              <a:t>Allantoin can be used for almost all product types and applications</a:t>
            </a:r>
            <a:endParaRPr lang="en-GB" altLang="en-US" sz="2000" dirty="0">
              <a:latin typeface="Fira Sans" panose="020B0503050000020004" pitchFamily="34" charset="0"/>
              <a:ea typeface="Fira Sans" panose="020B0503050000020004" pitchFamily="34" charset="0"/>
            </a:endParaRPr>
          </a:p>
          <a:p>
            <a:pPr>
              <a:buFontTx/>
              <a:buChar char="-"/>
            </a:pPr>
            <a:r>
              <a:rPr lang="en-GB" altLang="en-US" sz="2000" b="1" dirty="0">
                <a:solidFill>
                  <a:schemeClr val="accent5"/>
                </a:solidFill>
                <a:latin typeface="Fira Sans" panose="020B0503050000020004" pitchFamily="34" charset="0"/>
                <a:ea typeface="Fira Sans" panose="020B0503050000020004" pitchFamily="34" charset="0"/>
                <a:cs typeface="+mj-cs"/>
              </a:rPr>
              <a:t>Suggested concentration: </a:t>
            </a:r>
            <a:r>
              <a:rPr lang="en-GB" altLang="en-US" sz="2000" dirty="0">
                <a:latin typeface="Fira Sans" panose="020B0503050000020004" pitchFamily="34" charset="0"/>
                <a:ea typeface="Fira Sans" panose="020B0503050000020004" pitchFamily="34" charset="0"/>
              </a:rPr>
              <a:t>0.05 – 0.3%</a:t>
            </a:r>
          </a:p>
          <a:p>
            <a:pPr>
              <a:buFont typeface="Times" panose="02020603050405020304" pitchFamily="18" charset="0"/>
              <a:buNone/>
            </a:pPr>
            <a:endParaRPr lang="en-GB" altLang="en-US" sz="2000" dirty="0"/>
          </a:p>
        </p:txBody>
      </p:sp>
      <p:pic>
        <p:nvPicPr>
          <p:cNvPr id="279" name="Picture 7">
            <a:extLst>
              <a:ext uri="{FF2B5EF4-FFF2-40B4-BE49-F238E27FC236}">
                <a16:creationId xmlns:a16="http://schemas.microsoft.com/office/drawing/2014/main" id="{65D1BD4B-89B2-46E5-979D-6FCC368E140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693535" y="3498062"/>
            <a:ext cx="2085459" cy="180739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2ADA5F46-19B7-4942-B0F2-CFF2734A75D0}"/>
              </a:ext>
            </a:extLst>
          </p:cNvPr>
          <p:cNvPicPr>
            <a:picLocks noChangeAspect="1"/>
          </p:cNvPicPr>
          <p:nvPr/>
        </p:nvPicPr>
        <p:blipFill rotWithShape="1">
          <a:blip r:embed="rId5"/>
          <a:srcRect l="43008" t="39401" r="37893" b="43520"/>
          <a:stretch/>
        </p:blipFill>
        <p:spPr>
          <a:xfrm>
            <a:off x="7688598" y="1331885"/>
            <a:ext cx="3797549" cy="1910171"/>
          </a:xfrm>
          <a:prstGeom prst="rect">
            <a:avLst/>
          </a:prstGeom>
        </p:spPr>
      </p:pic>
    </p:spTree>
    <p:extLst>
      <p:ext uri="{BB962C8B-B14F-4D97-AF65-F5344CB8AC3E}">
        <p14:creationId xmlns:p14="http://schemas.microsoft.com/office/powerpoint/2010/main" val="504348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E84E32-F673-46A0-9E65-DC504BA1208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218C8A73-2707-4F2F-9329-3A17C8E9BF3C}"/>
              </a:ext>
            </a:extLst>
          </p:cNvPr>
          <p:cNvSpPr>
            <a:spLocks noGrp="1"/>
          </p:cNvSpPr>
          <p:nvPr>
            <p:ph type="title"/>
          </p:nvPr>
        </p:nvSpPr>
        <p:spPr/>
        <p:txBody>
          <a:bodyPr/>
          <a:lstStyle/>
          <a:p>
            <a:r>
              <a:rPr lang="en-US" dirty="0"/>
              <a:t>Allantoin </a:t>
            </a:r>
          </a:p>
        </p:txBody>
      </p:sp>
      <p:sp>
        <p:nvSpPr>
          <p:cNvPr id="4" name="Text Placeholder 3">
            <a:extLst>
              <a:ext uri="{FF2B5EF4-FFF2-40B4-BE49-F238E27FC236}">
                <a16:creationId xmlns:a16="http://schemas.microsoft.com/office/drawing/2014/main" id="{B0A42668-15E7-4323-97A6-BBA1A82128B7}"/>
              </a:ext>
            </a:extLst>
          </p:cNvPr>
          <p:cNvSpPr>
            <a:spLocks noGrp="1"/>
          </p:cNvSpPr>
          <p:nvPr>
            <p:ph type="body" sz="quarter" idx="13"/>
          </p:nvPr>
        </p:nvSpPr>
        <p:spPr/>
        <p:txBody>
          <a:bodyPr/>
          <a:lstStyle/>
          <a:p>
            <a:r>
              <a:rPr lang="en-US" dirty="0"/>
              <a:t>Formulation </a:t>
            </a:r>
          </a:p>
        </p:txBody>
      </p:sp>
      <p:sp>
        <p:nvSpPr>
          <p:cNvPr id="12" name="Rectangle 6">
            <a:extLst>
              <a:ext uri="{FF2B5EF4-FFF2-40B4-BE49-F238E27FC236}">
                <a16:creationId xmlns:a16="http://schemas.microsoft.com/office/drawing/2014/main" id="{A29F5902-5F1F-478C-8F28-6395FB02E78A}"/>
              </a:ext>
            </a:extLst>
          </p:cNvPr>
          <p:cNvSpPr>
            <a:spLocks noChangeArrowheads="1"/>
          </p:cNvSpPr>
          <p:nvPr/>
        </p:nvSpPr>
        <p:spPr bwMode="auto">
          <a:xfrm>
            <a:off x="468000" y="1508070"/>
            <a:ext cx="10178044" cy="1796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65113" indent="-177800">
              <a:spcBef>
                <a:spcPct val="20000"/>
              </a:spcBef>
              <a:buClr>
                <a:schemeClr val="accent1"/>
              </a:buClr>
              <a:buSzPct val="100000"/>
              <a:buFont typeface="Times" panose="02020603050405020304" pitchFamily="18" charset="0"/>
              <a:buChar char="•"/>
              <a:defRPr sz="2400">
                <a:solidFill>
                  <a:schemeClr val="tx1"/>
                </a:solidFill>
                <a:latin typeface="Arial" panose="020B0604020202020204" pitchFamily="34" charset="0"/>
              </a:defRPr>
            </a:lvl1pPr>
            <a:lvl2pPr marL="820738" indent="-376238">
              <a:spcBef>
                <a:spcPct val="20000"/>
              </a:spcBef>
              <a:buClr>
                <a:schemeClr val="bg2"/>
              </a:buClr>
              <a:buFont typeface="Times" panose="02020603050405020304" pitchFamily="18" charset="0"/>
              <a:buChar char="•"/>
              <a:defRPr>
                <a:solidFill>
                  <a:schemeClr val="tx1"/>
                </a:solidFill>
                <a:latin typeface="Arial" panose="020B0604020202020204" pitchFamily="34" charset="0"/>
              </a:defRPr>
            </a:lvl2pPr>
            <a:lvl3pPr marL="1228725" indent="-228600">
              <a:spcBef>
                <a:spcPct val="20000"/>
              </a:spcBef>
              <a:buClr>
                <a:schemeClr val="bg2"/>
              </a:buClr>
              <a:buChar char="•"/>
              <a:defRPr>
                <a:solidFill>
                  <a:schemeClr val="tx1"/>
                </a:solidFill>
                <a:latin typeface="Arial" panose="020B0604020202020204" pitchFamily="34" charset="0"/>
              </a:defRPr>
            </a:lvl3pPr>
            <a:lvl4pPr marL="1636713" indent="-228600">
              <a:spcBef>
                <a:spcPct val="20000"/>
              </a:spcBef>
              <a:buClr>
                <a:schemeClr val="bg2"/>
              </a:buClr>
              <a:buFont typeface="Times" panose="02020603050405020304" pitchFamily="18" charset="0"/>
              <a:defRPr>
                <a:solidFill>
                  <a:schemeClr val="tx1"/>
                </a:solidFill>
                <a:latin typeface="Arial" panose="020B0604020202020204" pitchFamily="34" charset="0"/>
              </a:defRPr>
            </a:lvl4pPr>
            <a:lvl5pPr marL="2057400" indent="-228600">
              <a:spcBef>
                <a:spcPct val="20000"/>
              </a:spcBef>
              <a:buClr>
                <a:schemeClr val="bg2"/>
              </a:buClr>
              <a:buFont typeface="Times" panose="02020603050405020304" pitchFamily="18" charset="0"/>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9pPr>
          </a:lstStyle>
          <a:p>
            <a:pPr marL="87313" marR="0" lvl="0" indent="0" defTabSz="914400" eaLnBrk="1" fontAlgn="base" latinLnBrk="0" hangingPunct="1">
              <a:lnSpc>
                <a:spcPct val="90000"/>
              </a:lnSpc>
              <a:spcBef>
                <a:spcPct val="20000"/>
              </a:spcBef>
              <a:spcAft>
                <a:spcPct val="0"/>
              </a:spcAft>
              <a:buClr>
                <a:srgbClr val="003366"/>
              </a:buClr>
              <a:buSzPct val="100000"/>
              <a:buNone/>
              <a:tabLst/>
              <a:defRPr/>
            </a:pPr>
            <a:r>
              <a:rPr lang="en-GB" altLang="en-US" sz="2000" dirty="0">
                <a:solidFill>
                  <a:schemeClr val="accent5"/>
                </a:solidFill>
                <a:latin typeface="Fira Sans Medium" panose="020B0503050000020004" pitchFamily="34" charset="0"/>
                <a:ea typeface="+mj-ea"/>
                <a:cs typeface="+mj-cs"/>
              </a:rPr>
              <a:t>Solubility</a:t>
            </a:r>
          </a:p>
          <a:p>
            <a:pPr marR="0" lvl="0" defTabSz="914400" eaLnBrk="1" fontAlgn="base" latinLnBrk="0" hangingPunct="1">
              <a:lnSpc>
                <a:spcPct val="90000"/>
              </a:lnSpc>
              <a:spcBef>
                <a:spcPct val="20000"/>
              </a:spcBef>
              <a:spcAft>
                <a:spcPct val="0"/>
              </a:spcAft>
              <a:buClr>
                <a:schemeClr val="bg1">
                  <a:lumMod val="75000"/>
                </a:schemeClr>
              </a:buClr>
              <a:buSzPct val="100000"/>
              <a:buFontTx/>
              <a:buChar char="-"/>
              <a:tabLst/>
              <a:defRPr/>
            </a:pPr>
            <a:r>
              <a:rPr lang="en-GB" altLang="en-US" sz="2000" dirty="0">
                <a:latin typeface="Fira Sans" panose="020B0503050000020004" pitchFamily="34" charset="0"/>
                <a:ea typeface="Fira Sans" panose="020B0503050000020004" pitchFamily="34" charset="0"/>
                <a:sym typeface="Wingdings 3" panose="05040102010807070707" pitchFamily="18" charset="2"/>
              </a:rPr>
              <a:t>s</a:t>
            </a:r>
            <a:r>
              <a:rPr lang="en-GB" altLang="en-US" sz="2000" dirty="0">
                <a:latin typeface="Fira Sans" panose="020B0503050000020004" pitchFamily="34" charset="0"/>
                <a:ea typeface="Fira Sans" panose="020B0503050000020004" pitchFamily="34" charset="0"/>
              </a:rPr>
              <a:t>oluble in the aqueous phase</a:t>
            </a:r>
          </a:p>
          <a:p>
            <a:pPr marR="0" lvl="0" defTabSz="914400" eaLnBrk="1" fontAlgn="base" latinLnBrk="0" hangingPunct="1">
              <a:lnSpc>
                <a:spcPct val="90000"/>
              </a:lnSpc>
              <a:spcBef>
                <a:spcPct val="20000"/>
              </a:spcBef>
              <a:spcAft>
                <a:spcPct val="0"/>
              </a:spcAft>
              <a:buClr>
                <a:schemeClr val="bg1">
                  <a:lumMod val="75000"/>
                </a:schemeClr>
              </a:buClr>
              <a:buSzPct val="100000"/>
              <a:buFontTx/>
              <a:buChar char="-"/>
              <a:tabLst/>
              <a:defRPr/>
            </a:pPr>
            <a:r>
              <a:rPr lang="en-GB" altLang="en-US" sz="2000" dirty="0">
                <a:latin typeface="Fira Sans" panose="020B0503050000020004" pitchFamily="34" charset="0"/>
                <a:ea typeface="Fira Sans" panose="020B0503050000020004" pitchFamily="34" charset="0"/>
                <a:sym typeface="Wingdings 3" panose="05040102010807070707" pitchFamily="18" charset="2"/>
              </a:rPr>
              <a:t>i</a:t>
            </a:r>
            <a:r>
              <a:rPr lang="en-GB" altLang="en-US" sz="2000" dirty="0">
                <a:latin typeface="Fira Sans" panose="020B0503050000020004" pitchFamily="34" charset="0"/>
                <a:ea typeface="Fira Sans" panose="020B0503050000020004" pitchFamily="34" charset="0"/>
              </a:rPr>
              <a:t>nsoluble in commonly used oils</a:t>
            </a:r>
          </a:p>
          <a:p>
            <a:pPr marR="0" lvl="0" defTabSz="914400" eaLnBrk="1" fontAlgn="base" latinLnBrk="0" hangingPunct="1">
              <a:lnSpc>
                <a:spcPct val="90000"/>
              </a:lnSpc>
              <a:spcBef>
                <a:spcPct val="20000"/>
              </a:spcBef>
              <a:spcAft>
                <a:spcPct val="0"/>
              </a:spcAft>
              <a:buClr>
                <a:schemeClr val="bg1">
                  <a:lumMod val="75000"/>
                </a:schemeClr>
              </a:buClr>
              <a:buSzPct val="100000"/>
              <a:buFontTx/>
              <a:buChar char="-"/>
              <a:tabLst/>
              <a:defRPr/>
            </a:pPr>
            <a:r>
              <a:rPr lang="en-GB" altLang="en-US" sz="2000" dirty="0">
                <a:latin typeface="Fira Sans" panose="020B0503050000020004" pitchFamily="34" charset="0"/>
                <a:ea typeface="Fira Sans" panose="020B0503050000020004" pitchFamily="34" charset="0"/>
                <a:sym typeface="Wingdings 3" panose="05040102010807070707" pitchFamily="18" charset="2"/>
              </a:rPr>
              <a:t>a</a:t>
            </a:r>
            <a:r>
              <a:rPr lang="en-GB" altLang="en-US" sz="2000" dirty="0">
                <a:latin typeface="Fira Sans" panose="020B0503050000020004" pitchFamily="34" charset="0"/>
                <a:ea typeface="Fira Sans" panose="020B0503050000020004" pitchFamily="34" charset="0"/>
              </a:rPr>
              <a:t>dd to water and dissolve at 50°C</a:t>
            </a:r>
          </a:p>
          <a:p>
            <a:pPr marR="0" lvl="0" defTabSz="914400" eaLnBrk="1" fontAlgn="base" latinLnBrk="0" hangingPunct="1">
              <a:lnSpc>
                <a:spcPct val="90000"/>
              </a:lnSpc>
              <a:spcBef>
                <a:spcPct val="20000"/>
              </a:spcBef>
              <a:spcAft>
                <a:spcPct val="0"/>
              </a:spcAft>
              <a:buClr>
                <a:schemeClr val="bg1">
                  <a:lumMod val="75000"/>
                </a:schemeClr>
              </a:buClr>
              <a:buSzPct val="100000"/>
              <a:buFontTx/>
              <a:buChar char="-"/>
              <a:tabLst/>
              <a:defRPr/>
            </a:pPr>
            <a:r>
              <a:rPr lang="en-GB" altLang="en-US" sz="2000" dirty="0">
                <a:latin typeface="Fira Sans" panose="020B0503050000020004" pitchFamily="34" charset="0"/>
                <a:ea typeface="Fira Sans" panose="020B0503050000020004" pitchFamily="34" charset="0"/>
                <a:sym typeface="Wingdings 3" panose="05040102010807070707" pitchFamily="18" charset="2"/>
              </a:rPr>
              <a:t>a</a:t>
            </a:r>
            <a:r>
              <a:rPr lang="en-GB" altLang="en-US" sz="2000" dirty="0">
                <a:latin typeface="Fira Sans" panose="020B0503050000020004" pitchFamily="34" charset="0"/>
                <a:ea typeface="Fira Sans" panose="020B0503050000020004" pitchFamily="34" charset="0"/>
              </a:rPr>
              <a:t>lternatively add at 25°C under stirring</a:t>
            </a:r>
          </a:p>
          <a:p>
            <a:pPr marL="87313" marR="0" lvl="0" indent="0" defTabSz="914400" eaLnBrk="1" fontAlgn="base" latinLnBrk="0" hangingPunct="1">
              <a:lnSpc>
                <a:spcPct val="90000"/>
              </a:lnSpc>
              <a:spcBef>
                <a:spcPct val="20000"/>
              </a:spcBef>
              <a:spcAft>
                <a:spcPct val="0"/>
              </a:spcAft>
              <a:buClr>
                <a:srgbClr val="003366"/>
              </a:buClr>
              <a:buSzPct val="100000"/>
              <a:buNone/>
              <a:tabLst/>
              <a:defRPr/>
            </a:pPr>
            <a:endParaRPr kumimoji="0" lang="en-GB" altLang="en-US" sz="1800" b="0" i="0" u="none" strike="noStrike" kern="0" cap="none" spc="0" normalizeH="0" baseline="0" noProof="0" dirty="0">
              <a:ln>
                <a:noFill/>
              </a:ln>
              <a:solidFill>
                <a:srgbClr val="003366"/>
              </a:solidFill>
              <a:effectLst/>
              <a:uLnTx/>
              <a:uFillTx/>
              <a:latin typeface="Fira Sans" panose="020B0503050000020004" pitchFamily="34" charset="0"/>
              <a:ea typeface="Fira Sans" panose="020B0503050000020004" pitchFamily="34" charset="0"/>
              <a:sym typeface="Wingdings 3" panose="05040102010807070707" pitchFamily="18" charset="2"/>
            </a:endParaRPr>
          </a:p>
          <a:p>
            <a:pPr marL="87313" marR="0" lvl="0" indent="0" defTabSz="914400" eaLnBrk="1" fontAlgn="base" latinLnBrk="0" hangingPunct="1">
              <a:lnSpc>
                <a:spcPct val="90000"/>
              </a:lnSpc>
              <a:spcBef>
                <a:spcPct val="20000"/>
              </a:spcBef>
              <a:spcAft>
                <a:spcPct val="0"/>
              </a:spcAft>
              <a:buClr>
                <a:srgbClr val="003366"/>
              </a:buClr>
              <a:buSzPct val="100000"/>
              <a:buNone/>
              <a:tabLst/>
              <a:defRPr/>
            </a:pPr>
            <a:endParaRPr lang="en-GB" altLang="en-US" sz="1800" kern="0" dirty="0">
              <a:solidFill>
                <a:srgbClr val="003366"/>
              </a:solidFill>
              <a:latin typeface="Fira Sans" panose="020B0503050000020004" pitchFamily="34" charset="0"/>
              <a:ea typeface="Fira Sans" panose="020B0503050000020004" pitchFamily="34" charset="0"/>
              <a:sym typeface="Wingdings 3" panose="05040102010807070707" pitchFamily="18" charset="2"/>
            </a:endParaRPr>
          </a:p>
        </p:txBody>
      </p:sp>
      <p:sp>
        <p:nvSpPr>
          <p:cNvPr id="16" name="Rectangle 6">
            <a:extLst>
              <a:ext uri="{FF2B5EF4-FFF2-40B4-BE49-F238E27FC236}">
                <a16:creationId xmlns:a16="http://schemas.microsoft.com/office/drawing/2014/main" id="{2B029BB4-3BBE-4624-9BD2-467AB759877F}"/>
              </a:ext>
            </a:extLst>
          </p:cNvPr>
          <p:cNvSpPr>
            <a:spLocks noChangeArrowheads="1"/>
          </p:cNvSpPr>
          <p:nvPr/>
        </p:nvSpPr>
        <p:spPr bwMode="auto">
          <a:xfrm>
            <a:off x="468000" y="3506535"/>
            <a:ext cx="10456674" cy="1796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65113" indent="-177800">
              <a:spcBef>
                <a:spcPct val="20000"/>
              </a:spcBef>
              <a:buClr>
                <a:schemeClr val="accent1"/>
              </a:buClr>
              <a:buSzPct val="100000"/>
              <a:buFont typeface="Times" panose="02020603050405020304" pitchFamily="18" charset="0"/>
              <a:buChar char="•"/>
              <a:defRPr sz="2400">
                <a:solidFill>
                  <a:schemeClr val="tx1"/>
                </a:solidFill>
                <a:latin typeface="Arial" panose="020B0604020202020204" pitchFamily="34" charset="0"/>
              </a:defRPr>
            </a:lvl1pPr>
            <a:lvl2pPr marL="820738" indent="-376238">
              <a:spcBef>
                <a:spcPct val="20000"/>
              </a:spcBef>
              <a:buClr>
                <a:schemeClr val="bg2"/>
              </a:buClr>
              <a:buFont typeface="Times" panose="02020603050405020304" pitchFamily="18" charset="0"/>
              <a:buChar char="•"/>
              <a:defRPr>
                <a:solidFill>
                  <a:schemeClr val="tx1"/>
                </a:solidFill>
                <a:latin typeface="Arial" panose="020B0604020202020204" pitchFamily="34" charset="0"/>
              </a:defRPr>
            </a:lvl2pPr>
            <a:lvl3pPr marL="1228725" indent="-228600">
              <a:spcBef>
                <a:spcPct val="20000"/>
              </a:spcBef>
              <a:buClr>
                <a:schemeClr val="bg2"/>
              </a:buClr>
              <a:buChar char="•"/>
              <a:defRPr>
                <a:solidFill>
                  <a:schemeClr val="tx1"/>
                </a:solidFill>
                <a:latin typeface="Arial" panose="020B0604020202020204" pitchFamily="34" charset="0"/>
              </a:defRPr>
            </a:lvl3pPr>
            <a:lvl4pPr marL="1636713" indent="-228600">
              <a:spcBef>
                <a:spcPct val="20000"/>
              </a:spcBef>
              <a:buClr>
                <a:schemeClr val="bg2"/>
              </a:buClr>
              <a:buFont typeface="Times" panose="02020603050405020304" pitchFamily="18" charset="0"/>
              <a:defRPr>
                <a:solidFill>
                  <a:schemeClr val="tx1"/>
                </a:solidFill>
                <a:latin typeface="Arial" panose="020B0604020202020204" pitchFamily="34" charset="0"/>
              </a:defRPr>
            </a:lvl4pPr>
            <a:lvl5pPr marL="2057400" indent="-228600">
              <a:spcBef>
                <a:spcPct val="20000"/>
              </a:spcBef>
              <a:buClr>
                <a:schemeClr val="bg2"/>
              </a:buClr>
              <a:buFont typeface="Times" panose="02020603050405020304" pitchFamily="18" charset="0"/>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9pPr>
          </a:lstStyle>
          <a:p>
            <a:pPr marL="87313" marR="0" lvl="0" indent="0" defTabSz="914400" eaLnBrk="1" fontAlgn="base" latinLnBrk="0" hangingPunct="1">
              <a:lnSpc>
                <a:spcPct val="90000"/>
              </a:lnSpc>
              <a:spcBef>
                <a:spcPct val="20000"/>
              </a:spcBef>
              <a:spcAft>
                <a:spcPct val="0"/>
              </a:spcAft>
              <a:buClr>
                <a:srgbClr val="003366"/>
              </a:buClr>
              <a:buSzPct val="100000"/>
              <a:buNone/>
              <a:tabLst/>
              <a:defRPr/>
            </a:pPr>
            <a:r>
              <a:rPr lang="en-GB" altLang="en-US" sz="2000" dirty="0">
                <a:solidFill>
                  <a:schemeClr val="accent5"/>
                </a:solidFill>
                <a:latin typeface="Fira Sans Medium" panose="020B0503050000020004" pitchFamily="34" charset="0"/>
                <a:ea typeface="+mj-ea"/>
                <a:cs typeface="+mj-cs"/>
              </a:rPr>
              <a:t>Stability</a:t>
            </a:r>
            <a:endParaRPr lang="en-GB" altLang="en-US" sz="2000" dirty="0">
              <a:solidFill>
                <a:srgbClr val="808282"/>
              </a:solidFill>
              <a:latin typeface="Fira Sans" panose="020B0503050000020004" pitchFamily="34" charset="0"/>
            </a:endParaRPr>
          </a:p>
          <a:p>
            <a:pPr>
              <a:buClr>
                <a:schemeClr val="bg1">
                  <a:lumMod val="75000"/>
                </a:schemeClr>
              </a:buClr>
              <a:buFontTx/>
              <a:buChar char="-"/>
            </a:pPr>
            <a:r>
              <a:rPr lang="en-GB" altLang="en-US" sz="2000" dirty="0">
                <a:solidFill>
                  <a:srgbClr val="808282"/>
                </a:solidFill>
                <a:latin typeface="Fira Sans" panose="020B0503050000020004" pitchFamily="34" charset="0"/>
                <a:sym typeface="Wingdings 3" panose="05040102010807070707" pitchFamily="18" charset="2"/>
              </a:rPr>
              <a:t>a</a:t>
            </a:r>
            <a:r>
              <a:rPr lang="en-GB" altLang="en-US" sz="2000" dirty="0">
                <a:solidFill>
                  <a:srgbClr val="808282"/>
                </a:solidFill>
                <a:latin typeface="Fira Sans" panose="020B0503050000020004" pitchFamily="34" charset="0"/>
              </a:rPr>
              <a:t>queous solutions: pH range 4 to 8 recommended</a:t>
            </a:r>
          </a:p>
          <a:p>
            <a:pPr>
              <a:buClr>
                <a:schemeClr val="bg1">
                  <a:lumMod val="75000"/>
                </a:schemeClr>
              </a:buClr>
              <a:buFontTx/>
              <a:buChar char="-"/>
            </a:pPr>
            <a:r>
              <a:rPr lang="en-GB" altLang="en-US" sz="2000" dirty="0">
                <a:solidFill>
                  <a:srgbClr val="808282"/>
                </a:solidFill>
                <a:latin typeface="Fira Sans" panose="020B0503050000020004" pitchFamily="34" charset="0"/>
              </a:rPr>
              <a:t>decomposition after extensive, long heating (&gt; 1h @ 80°C)                                                                        to urea and glyoxylic acid with </a:t>
            </a:r>
            <a:r>
              <a:rPr lang="en-GB" altLang="en-US" sz="2000" dirty="0" err="1">
                <a:solidFill>
                  <a:srgbClr val="808282"/>
                </a:solidFill>
                <a:latin typeface="Fira Sans" panose="020B0503050000020004" pitchFamily="34" charset="0"/>
              </a:rPr>
              <a:t>allantoic</a:t>
            </a:r>
            <a:r>
              <a:rPr lang="en-GB" altLang="en-US" sz="2000" dirty="0">
                <a:solidFill>
                  <a:srgbClr val="808282"/>
                </a:solidFill>
                <a:latin typeface="Fira Sans" panose="020B0503050000020004" pitchFamily="34" charset="0"/>
              </a:rPr>
              <a:t> acid as intermediate product </a:t>
            </a:r>
          </a:p>
          <a:p>
            <a:pPr>
              <a:buClr>
                <a:schemeClr val="bg1">
                  <a:lumMod val="75000"/>
                </a:schemeClr>
              </a:buClr>
              <a:buFontTx/>
              <a:buChar char="-"/>
            </a:pPr>
            <a:r>
              <a:rPr lang="en-GB" altLang="en-US" sz="2000" dirty="0">
                <a:solidFill>
                  <a:srgbClr val="808282"/>
                </a:solidFill>
                <a:latin typeface="Fira Sans" panose="020B0503050000020004" pitchFamily="34" charset="0"/>
                <a:sym typeface="Wingdings 3" panose="05040102010807070707" pitchFamily="18" charset="2"/>
              </a:rPr>
              <a:t>s</a:t>
            </a:r>
            <a:r>
              <a:rPr lang="en-GB" altLang="en-US" sz="2000" dirty="0">
                <a:solidFill>
                  <a:srgbClr val="808282"/>
                </a:solidFill>
                <a:latin typeface="Fira Sans" panose="020B0503050000020004" pitchFamily="34" charset="0"/>
              </a:rPr>
              <a:t>trong alkaline treatment (pH &gt; 11 leads to hydrolysis)</a:t>
            </a:r>
          </a:p>
          <a:p>
            <a:pPr>
              <a:buNone/>
            </a:pPr>
            <a:endParaRPr lang="en-GB" altLang="en-US" sz="1800" kern="0" dirty="0">
              <a:solidFill>
                <a:srgbClr val="003366"/>
              </a:solidFill>
              <a:latin typeface="Fira Sans" panose="020B0503050000020004" pitchFamily="34" charset="0"/>
              <a:ea typeface="Fira Sans" panose="020B0503050000020004" pitchFamily="34" charset="0"/>
              <a:sym typeface="Wingdings 3" panose="05040102010807070707" pitchFamily="18" charset="2"/>
            </a:endParaRPr>
          </a:p>
          <a:p>
            <a:pPr marL="87313" marR="0" lvl="0" indent="0" defTabSz="914400" eaLnBrk="1" fontAlgn="base" latinLnBrk="0" hangingPunct="1">
              <a:lnSpc>
                <a:spcPct val="90000"/>
              </a:lnSpc>
              <a:spcBef>
                <a:spcPct val="20000"/>
              </a:spcBef>
              <a:spcAft>
                <a:spcPct val="0"/>
              </a:spcAft>
              <a:buClr>
                <a:srgbClr val="003366"/>
              </a:buClr>
              <a:buSzPct val="100000"/>
              <a:buNone/>
              <a:tabLst/>
              <a:defRPr/>
            </a:pPr>
            <a:endParaRPr kumimoji="0" lang="en-GB" altLang="en-US" sz="1800" b="0" i="0" u="none" strike="noStrike" kern="0" cap="none" spc="0" normalizeH="0" baseline="0" noProof="0" dirty="0">
              <a:ln>
                <a:noFill/>
              </a:ln>
              <a:solidFill>
                <a:srgbClr val="003366"/>
              </a:solidFill>
              <a:effectLst/>
              <a:uLnTx/>
              <a:uFillTx/>
              <a:latin typeface="Fira Sans" panose="020B0503050000020004" pitchFamily="34" charset="0"/>
              <a:ea typeface="Fira Sans" panose="020B0503050000020004" pitchFamily="34" charset="0"/>
              <a:sym typeface="Wingdings 3" panose="05040102010807070707" pitchFamily="18" charset="2"/>
            </a:endParaRPr>
          </a:p>
          <a:p>
            <a:pPr marL="87313" marR="0" lvl="0" indent="0" defTabSz="914400" eaLnBrk="1" fontAlgn="base" latinLnBrk="0" hangingPunct="1">
              <a:lnSpc>
                <a:spcPct val="90000"/>
              </a:lnSpc>
              <a:spcBef>
                <a:spcPct val="20000"/>
              </a:spcBef>
              <a:spcAft>
                <a:spcPct val="0"/>
              </a:spcAft>
              <a:buClr>
                <a:srgbClr val="003366"/>
              </a:buClr>
              <a:buSzPct val="100000"/>
              <a:buNone/>
              <a:tabLst/>
              <a:defRPr/>
            </a:pPr>
            <a:endParaRPr lang="en-GB" altLang="en-US" sz="1800" kern="0" dirty="0">
              <a:solidFill>
                <a:srgbClr val="003366"/>
              </a:solidFill>
              <a:latin typeface="Fira Sans" panose="020B0503050000020004" pitchFamily="34" charset="0"/>
              <a:ea typeface="Fira Sans" panose="020B0503050000020004" pitchFamily="34" charset="0"/>
              <a:sym typeface="Wingdings 3" panose="05040102010807070707" pitchFamily="18" charset="2"/>
            </a:endParaRPr>
          </a:p>
        </p:txBody>
      </p:sp>
    </p:spTree>
    <p:extLst>
      <p:ext uri="{BB962C8B-B14F-4D97-AF65-F5344CB8AC3E}">
        <p14:creationId xmlns:p14="http://schemas.microsoft.com/office/powerpoint/2010/main" val="334651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E84E32-F673-46A0-9E65-DC504BA1208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218C8A73-2707-4F2F-9329-3A17C8E9BF3C}"/>
              </a:ext>
            </a:extLst>
          </p:cNvPr>
          <p:cNvSpPr>
            <a:spLocks noGrp="1"/>
          </p:cNvSpPr>
          <p:nvPr>
            <p:ph type="title"/>
          </p:nvPr>
        </p:nvSpPr>
        <p:spPr/>
        <p:txBody>
          <a:bodyPr/>
          <a:lstStyle/>
          <a:p>
            <a:r>
              <a:rPr lang="en-US" dirty="0"/>
              <a:t>Allantoin </a:t>
            </a:r>
          </a:p>
        </p:txBody>
      </p:sp>
      <p:sp>
        <p:nvSpPr>
          <p:cNvPr id="4" name="Text Placeholder 3">
            <a:extLst>
              <a:ext uri="{FF2B5EF4-FFF2-40B4-BE49-F238E27FC236}">
                <a16:creationId xmlns:a16="http://schemas.microsoft.com/office/drawing/2014/main" id="{B0A42668-15E7-4323-97A6-BBA1A82128B7}"/>
              </a:ext>
            </a:extLst>
          </p:cNvPr>
          <p:cNvSpPr>
            <a:spLocks noGrp="1"/>
          </p:cNvSpPr>
          <p:nvPr>
            <p:ph type="body" sz="quarter" idx="13"/>
          </p:nvPr>
        </p:nvSpPr>
        <p:spPr/>
        <p:txBody>
          <a:bodyPr/>
          <a:lstStyle/>
          <a:p>
            <a:r>
              <a:rPr lang="en-US" dirty="0"/>
              <a:t>Consumer applications </a:t>
            </a:r>
          </a:p>
        </p:txBody>
      </p:sp>
      <p:sp>
        <p:nvSpPr>
          <p:cNvPr id="12" name="Rectangle 6">
            <a:extLst>
              <a:ext uri="{FF2B5EF4-FFF2-40B4-BE49-F238E27FC236}">
                <a16:creationId xmlns:a16="http://schemas.microsoft.com/office/drawing/2014/main" id="{A29F5902-5F1F-478C-8F28-6395FB02E78A}"/>
              </a:ext>
            </a:extLst>
          </p:cNvPr>
          <p:cNvSpPr>
            <a:spLocks noChangeArrowheads="1"/>
          </p:cNvSpPr>
          <p:nvPr/>
        </p:nvSpPr>
        <p:spPr bwMode="auto">
          <a:xfrm>
            <a:off x="468000" y="1610650"/>
            <a:ext cx="11435242" cy="4413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65113" indent="-177800">
              <a:spcBef>
                <a:spcPct val="20000"/>
              </a:spcBef>
              <a:buClr>
                <a:schemeClr val="accent1"/>
              </a:buClr>
              <a:buSzPct val="100000"/>
              <a:buFont typeface="Times" panose="02020603050405020304" pitchFamily="18" charset="0"/>
              <a:buChar char="•"/>
              <a:defRPr sz="2400">
                <a:solidFill>
                  <a:schemeClr val="tx1"/>
                </a:solidFill>
                <a:latin typeface="Arial" panose="020B0604020202020204" pitchFamily="34" charset="0"/>
              </a:defRPr>
            </a:lvl1pPr>
            <a:lvl2pPr marL="820738" indent="-376238">
              <a:spcBef>
                <a:spcPct val="20000"/>
              </a:spcBef>
              <a:buClr>
                <a:schemeClr val="bg2"/>
              </a:buClr>
              <a:buFont typeface="Times" panose="02020603050405020304" pitchFamily="18" charset="0"/>
              <a:buChar char="•"/>
              <a:defRPr>
                <a:solidFill>
                  <a:schemeClr val="tx1"/>
                </a:solidFill>
                <a:latin typeface="Arial" panose="020B0604020202020204" pitchFamily="34" charset="0"/>
              </a:defRPr>
            </a:lvl2pPr>
            <a:lvl3pPr marL="1228725" indent="-228600">
              <a:spcBef>
                <a:spcPct val="20000"/>
              </a:spcBef>
              <a:buClr>
                <a:schemeClr val="bg2"/>
              </a:buClr>
              <a:buChar char="•"/>
              <a:defRPr>
                <a:solidFill>
                  <a:schemeClr val="tx1"/>
                </a:solidFill>
                <a:latin typeface="Arial" panose="020B0604020202020204" pitchFamily="34" charset="0"/>
              </a:defRPr>
            </a:lvl3pPr>
            <a:lvl4pPr marL="1636713" indent="-228600">
              <a:spcBef>
                <a:spcPct val="20000"/>
              </a:spcBef>
              <a:buClr>
                <a:schemeClr val="bg2"/>
              </a:buClr>
              <a:buFont typeface="Times" panose="02020603050405020304" pitchFamily="18" charset="0"/>
              <a:defRPr>
                <a:solidFill>
                  <a:schemeClr val="tx1"/>
                </a:solidFill>
                <a:latin typeface="Arial" panose="020B0604020202020204" pitchFamily="34" charset="0"/>
              </a:defRPr>
            </a:lvl4pPr>
            <a:lvl5pPr marL="2057400" indent="-228600">
              <a:spcBef>
                <a:spcPct val="20000"/>
              </a:spcBef>
              <a:buClr>
                <a:schemeClr val="bg2"/>
              </a:buClr>
              <a:buFont typeface="Times" panose="02020603050405020304" pitchFamily="18" charset="0"/>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Times" panose="02020603050405020304" pitchFamily="18" charset="0"/>
              <a:defRPr>
                <a:solidFill>
                  <a:schemeClr val="tx1"/>
                </a:solidFill>
                <a:latin typeface="Arial" panose="020B0604020202020204" pitchFamily="34" charset="0"/>
              </a:defRPr>
            </a:lvl9pPr>
          </a:lstStyle>
          <a:p>
            <a:pPr marL="87313" lvl="0" indent="0" fontAlgn="base">
              <a:lnSpc>
                <a:spcPct val="90000"/>
              </a:lnSpc>
              <a:spcAft>
                <a:spcPct val="0"/>
              </a:spcAft>
              <a:buClr>
                <a:srgbClr val="003366"/>
              </a:buClr>
              <a:buNone/>
            </a:pPr>
            <a:r>
              <a:rPr lang="en-US" altLang="en-US" sz="2000" dirty="0">
                <a:solidFill>
                  <a:schemeClr val="accent5"/>
                </a:solidFill>
                <a:latin typeface="Fira Sans Medium" panose="020B0503050000020004" pitchFamily="34" charset="0"/>
                <a:ea typeface="+mj-ea"/>
                <a:cs typeface="+mj-cs"/>
              </a:rPr>
              <a:t>Skin care: </a:t>
            </a:r>
            <a:r>
              <a:rPr lang="en-US" altLang="en-US" sz="2000" dirty="0">
                <a:latin typeface="Fira Sans" panose="020B0503050000020004" pitchFamily="34" charset="0"/>
                <a:ea typeface="Fira Sans" panose="020B0503050000020004" pitchFamily="34" charset="0"/>
              </a:rPr>
              <a:t>facial care, facial cleansing, body care, baby care,</a:t>
            </a:r>
          </a:p>
          <a:p>
            <a:pPr marL="87313" lvl="0" indent="0" fontAlgn="base">
              <a:lnSpc>
                <a:spcPct val="90000"/>
              </a:lnSpc>
              <a:spcAft>
                <a:spcPct val="0"/>
              </a:spcAft>
              <a:buClr>
                <a:srgbClr val="003366"/>
              </a:buClr>
              <a:buNone/>
            </a:pPr>
            <a:r>
              <a:rPr lang="en-US" altLang="en-US" sz="2000" dirty="0">
                <a:latin typeface="Fira Sans" panose="020B0503050000020004" pitchFamily="34" charset="0"/>
                <a:ea typeface="Fira Sans" panose="020B0503050000020004" pitchFamily="34" charset="0"/>
              </a:rPr>
              <a:t>hand care creams and lotions</a:t>
            </a:r>
          </a:p>
          <a:p>
            <a:pPr marL="87313" lvl="0" indent="0" fontAlgn="base">
              <a:lnSpc>
                <a:spcPct val="90000"/>
              </a:lnSpc>
              <a:spcAft>
                <a:spcPct val="0"/>
              </a:spcAft>
              <a:buClr>
                <a:srgbClr val="003366"/>
              </a:buClr>
              <a:buNone/>
            </a:pPr>
            <a:endParaRPr lang="en-US" altLang="en-US" sz="2000" dirty="0">
              <a:solidFill>
                <a:schemeClr val="accent5"/>
              </a:solidFill>
              <a:latin typeface="Fira Sans Medium" panose="020B0503050000020004" pitchFamily="34" charset="0"/>
              <a:ea typeface="+mj-ea"/>
              <a:cs typeface="+mj-cs"/>
            </a:endParaRPr>
          </a:p>
          <a:p>
            <a:pPr marL="87313" lvl="0" indent="0" fontAlgn="base">
              <a:lnSpc>
                <a:spcPct val="90000"/>
              </a:lnSpc>
              <a:spcAft>
                <a:spcPct val="0"/>
              </a:spcAft>
              <a:buClr>
                <a:srgbClr val="003366"/>
              </a:buClr>
              <a:buNone/>
            </a:pPr>
            <a:r>
              <a:rPr lang="en-US" altLang="en-US" sz="2000" dirty="0">
                <a:solidFill>
                  <a:schemeClr val="accent5"/>
                </a:solidFill>
                <a:latin typeface="Fira Sans Medium" panose="020B0503050000020004" pitchFamily="34" charset="0"/>
                <a:ea typeface="+mj-ea"/>
                <a:cs typeface="+mj-cs"/>
              </a:rPr>
              <a:t>Decorative cosmetics / make-up: </a:t>
            </a:r>
            <a:r>
              <a:rPr lang="en-US" altLang="en-US" sz="2000" dirty="0">
                <a:latin typeface="Fira Sans" panose="020B0503050000020004" pitchFamily="34" charset="0"/>
                <a:ea typeface="Fira Sans" panose="020B0503050000020004" pitchFamily="34" charset="0"/>
              </a:rPr>
              <a:t>lipsticks and glosses</a:t>
            </a:r>
          </a:p>
          <a:p>
            <a:pPr marL="87313" lvl="0" indent="0" fontAlgn="base">
              <a:lnSpc>
                <a:spcPct val="90000"/>
              </a:lnSpc>
              <a:spcAft>
                <a:spcPct val="0"/>
              </a:spcAft>
              <a:buClr>
                <a:srgbClr val="003366"/>
              </a:buClr>
              <a:buNone/>
            </a:pPr>
            <a:endParaRPr lang="en-US" altLang="en-US" sz="2000" dirty="0">
              <a:solidFill>
                <a:schemeClr val="accent5"/>
              </a:solidFill>
              <a:latin typeface="Fira Sans Medium" panose="020B0503050000020004" pitchFamily="34" charset="0"/>
              <a:ea typeface="+mj-ea"/>
              <a:cs typeface="+mj-cs"/>
            </a:endParaRPr>
          </a:p>
          <a:p>
            <a:pPr marL="87313" lvl="0" indent="0" fontAlgn="base">
              <a:lnSpc>
                <a:spcPct val="90000"/>
              </a:lnSpc>
              <a:spcAft>
                <a:spcPct val="0"/>
              </a:spcAft>
              <a:buClr>
                <a:srgbClr val="003366"/>
              </a:buClr>
              <a:buNone/>
            </a:pPr>
            <a:r>
              <a:rPr lang="en-US" altLang="en-US" sz="2000" dirty="0">
                <a:solidFill>
                  <a:schemeClr val="accent5"/>
                </a:solidFill>
                <a:latin typeface="Fira Sans Medium" panose="020B0503050000020004" pitchFamily="34" charset="0"/>
                <a:ea typeface="+mj-ea"/>
                <a:cs typeface="+mj-cs"/>
              </a:rPr>
              <a:t>Toiletries: </a:t>
            </a:r>
            <a:r>
              <a:rPr lang="en-US" altLang="en-US" sz="2000" dirty="0">
                <a:latin typeface="Fira Sans" panose="020B0503050000020004" pitchFamily="34" charset="0"/>
                <a:ea typeface="Fira Sans" panose="020B0503050000020004" pitchFamily="34" charset="0"/>
              </a:rPr>
              <a:t>shower and bath gel, as well as after-shave lotions and creams</a:t>
            </a:r>
          </a:p>
          <a:p>
            <a:pPr marL="87313" lvl="0" indent="0" fontAlgn="base">
              <a:lnSpc>
                <a:spcPct val="90000"/>
              </a:lnSpc>
              <a:spcAft>
                <a:spcPct val="0"/>
              </a:spcAft>
              <a:buClr>
                <a:srgbClr val="003366"/>
              </a:buClr>
              <a:buNone/>
            </a:pPr>
            <a:endParaRPr lang="en-US" altLang="en-US" sz="2000" dirty="0">
              <a:latin typeface="Fira Sans" panose="020B0503050000020004" pitchFamily="34" charset="0"/>
              <a:ea typeface="Fira Sans" panose="020B0503050000020004" pitchFamily="34" charset="0"/>
            </a:endParaRPr>
          </a:p>
          <a:p>
            <a:pPr marL="87313" lvl="0" indent="0" fontAlgn="base">
              <a:lnSpc>
                <a:spcPct val="90000"/>
              </a:lnSpc>
              <a:spcAft>
                <a:spcPct val="0"/>
              </a:spcAft>
              <a:buClr>
                <a:srgbClr val="003366"/>
              </a:buClr>
              <a:buNone/>
            </a:pPr>
            <a:r>
              <a:rPr lang="en-US" altLang="en-US" sz="2000" dirty="0">
                <a:solidFill>
                  <a:schemeClr val="accent5"/>
                </a:solidFill>
                <a:latin typeface="Fira Sans Medium" panose="020B0503050000020004" pitchFamily="34" charset="0"/>
                <a:ea typeface="+mj-ea"/>
                <a:cs typeface="+mj-cs"/>
              </a:rPr>
              <a:t>Hair care: </a:t>
            </a:r>
            <a:r>
              <a:rPr lang="en-US" altLang="en-US" sz="2000" dirty="0">
                <a:latin typeface="Fira Sans" panose="020B0503050000020004" pitchFamily="34" charset="0"/>
                <a:ea typeface="Fira Sans" panose="020B0503050000020004" pitchFamily="34" charset="0"/>
              </a:rPr>
              <a:t>shampoos, conditioners and styling</a:t>
            </a:r>
          </a:p>
          <a:p>
            <a:pPr marL="87313" lvl="0" indent="0" fontAlgn="base">
              <a:lnSpc>
                <a:spcPct val="90000"/>
              </a:lnSpc>
              <a:spcAft>
                <a:spcPct val="0"/>
              </a:spcAft>
              <a:buClr>
                <a:srgbClr val="003366"/>
              </a:buClr>
              <a:buNone/>
            </a:pPr>
            <a:endParaRPr lang="en-US" altLang="en-US" sz="2000" dirty="0">
              <a:solidFill>
                <a:schemeClr val="accent5"/>
              </a:solidFill>
              <a:latin typeface="Fira Sans Medium" panose="020B0503050000020004" pitchFamily="34" charset="0"/>
              <a:ea typeface="+mj-ea"/>
              <a:cs typeface="+mj-cs"/>
            </a:endParaRPr>
          </a:p>
          <a:p>
            <a:pPr marL="87313" lvl="0" indent="0" fontAlgn="base">
              <a:lnSpc>
                <a:spcPct val="90000"/>
              </a:lnSpc>
              <a:spcAft>
                <a:spcPct val="0"/>
              </a:spcAft>
              <a:buClr>
                <a:srgbClr val="003366"/>
              </a:buClr>
              <a:buNone/>
            </a:pPr>
            <a:r>
              <a:rPr lang="en-US" altLang="en-US" sz="2000" dirty="0">
                <a:solidFill>
                  <a:schemeClr val="accent5"/>
                </a:solidFill>
                <a:latin typeface="Fira Sans Medium" panose="020B0503050000020004" pitchFamily="34" charset="0"/>
                <a:ea typeface="+mj-ea"/>
                <a:cs typeface="+mj-cs"/>
              </a:rPr>
              <a:t>Sun care: </a:t>
            </a:r>
            <a:r>
              <a:rPr lang="en-US" altLang="en-US" sz="2000" dirty="0">
                <a:latin typeface="Fira Sans" panose="020B0503050000020004" pitchFamily="34" charset="0"/>
                <a:ea typeface="Fira Sans" panose="020B0503050000020004" pitchFamily="34" charset="0"/>
              </a:rPr>
              <a:t>sun protection, after-sun and self-tanning formulas</a:t>
            </a:r>
            <a:r>
              <a:rPr lang="en-GB" altLang="en-US" sz="2000" dirty="0">
                <a:latin typeface="Fira Sans" panose="020B0503050000020004" pitchFamily="34" charset="0"/>
                <a:ea typeface="Fira Sans" panose="020B0503050000020004" pitchFamily="34" charset="0"/>
              </a:rPr>
              <a:t>Solubility</a:t>
            </a:r>
          </a:p>
          <a:p>
            <a:pPr marL="87313" marR="0" lvl="0" indent="0" defTabSz="914400" eaLnBrk="1" fontAlgn="base" latinLnBrk="0" hangingPunct="1">
              <a:lnSpc>
                <a:spcPct val="90000"/>
              </a:lnSpc>
              <a:spcBef>
                <a:spcPct val="20000"/>
              </a:spcBef>
              <a:spcAft>
                <a:spcPct val="0"/>
              </a:spcAft>
              <a:buClr>
                <a:srgbClr val="003366"/>
              </a:buClr>
              <a:buSzPct val="100000"/>
              <a:buNone/>
              <a:tabLst/>
              <a:defRPr/>
            </a:pPr>
            <a:endParaRPr kumimoji="0" lang="en-GB" altLang="en-US" sz="1800" b="0" i="0" u="none" strike="noStrike" kern="0" cap="none" spc="0" normalizeH="0" baseline="0" noProof="0" dirty="0">
              <a:ln>
                <a:noFill/>
              </a:ln>
              <a:solidFill>
                <a:srgbClr val="003366"/>
              </a:solidFill>
              <a:effectLst/>
              <a:uLnTx/>
              <a:uFillTx/>
              <a:latin typeface="Fira Sans" panose="020B0503050000020004" pitchFamily="34" charset="0"/>
              <a:ea typeface="Fira Sans" panose="020B0503050000020004" pitchFamily="34" charset="0"/>
              <a:sym typeface="Wingdings 3" panose="05040102010807070707" pitchFamily="18" charset="2"/>
            </a:endParaRPr>
          </a:p>
          <a:p>
            <a:pPr marL="87313" marR="0" lvl="0" indent="0" defTabSz="914400" eaLnBrk="1" fontAlgn="base" latinLnBrk="0" hangingPunct="1">
              <a:lnSpc>
                <a:spcPct val="90000"/>
              </a:lnSpc>
              <a:spcBef>
                <a:spcPct val="20000"/>
              </a:spcBef>
              <a:spcAft>
                <a:spcPct val="0"/>
              </a:spcAft>
              <a:buClr>
                <a:srgbClr val="003366"/>
              </a:buClr>
              <a:buSzPct val="100000"/>
              <a:buNone/>
              <a:tabLst/>
              <a:defRPr/>
            </a:pPr>
            <a:endParaRPr lang="en-GB" altLang="en-US" sz="1800" kern="0" dirty="0">
              <a:solidFill>
                <a:srgbClr val="003366"/>
              </a:solidFill>
              <a:latin typeface="Fira Sans" panose="020B0503050000020004" pitchFamily="34" charset="0"/>
              <a:ea typeface="Fira Sans" panose="020B0503050000020004" pitchFamily="34" charset="0"/>
              <a:sym typeface="Wingdings 3" panose="05040102010807070707" pitchFamily="18" charset="2"/>
            </a:endParaRPr>
          </a:p>
        </p:txBody>
      </p:sp>
    </p:spTree>
    <p:extLst>
      <p:ext uri="{BB962C8B-B14F-4D97-AF65-F5344CB8AC3E}">
        <p14:creationId xmlns:p14="http://schemas.microsoft.com/office/powerpoint/2010/main" val="16611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4DE7B3CB-CE45-9144-8154-F221DC5F2138}"/>
              </a:ext>
            </a:extLst>
          </p:cNvPr>
          <p:cNvSpPr txBox="1">
            <a:spLocks/>
          </p:cNvSpPr>
          <p:nvPr/>
        </p:nvSpPr>
        <p:spPr>
          <a:xfrm>
            <a:off x="468000" y="1152000"/>
            <a:ext cx="11258862" cy="3826689"/>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None/>
            </a:pPr>
            <a:r>
              <a:rPr lang="en-GB" sz="1800" dirty="0">
                <a:solidFill>
                  <a:schemeClr val="bg1"/>
                </a:solidFill>
                <a:latin typeface="Fira Sans" panose="020B0503050000020004" pitchFamily="34" charset="0"/>
              </a:rPr>
              <a:t>Copyright </a:t>
            </a:r>
            <a:r>
              <a:rPr lang="en-GB" sz="1800" baseline="30000">
                <a:solidFill>
                  <a:schemeClr val="bg1"/>
                </a:solidFill>
                <a:latin typeface="Fira Sans" panose="020B0503050000020004" pitchFamily="34" charset="0"/>
              </a:rPr>
              <a:t>©</a:t>
            </a:r>
            <a:r>
              <a:rPr lang="en-GB" sz="1800">
                <a:solidFill>
                  <a:schemeClr val="bg1"/>
                </a:solidFill>
                <a:latin typeface="Fira Sans" panose="020B0503050000020004" pitchFamily="34" charset="0"/>
              </a:rPr>
              <a:t> 2021 </a:t>
            </a:r>
            <a:r>
              <a:rPr lang="en-GB" sz="1800" dirty="0">
                <a:solidFill>
                  <a:schemeClr val="bg1"/>
                </a:solidFill>
                <a:latin typeface="Fira Sans" panose="020B0503050000020004" pitchFamily="34" charset="0"/>
              </a:rPr>
              <a:t>DSM Nutritional Products, 4002 Basel, Switzerland. </a:t>
            </a:r>
          </a:p>
          <a:p>
            <a:pPr marL="0" indent="0">
              <a:lnSpc>
                <a:spcPct val="100000"/>
              </a:lnSpc>
              <a:spcBef>
                <a:spcPts val="0"/>
              </a:spcBef>
              <a:spcAft>
                <a:spcPts val="1600"/>
              </a:spcAft>
              <a:buNone/>
            </a:pPr>
            <a:r>
              <a:rPr lang="en-GB" sz="1800" dirty="0" err="1">
                <a:solidFill>
                  <a:schemeClr val="bg1"/>
                </a:solidFill>
                <a:latin typeface="Fira Sans" panose="020B0503050000020004" pitchFamily="34" charset="0"/>
              </a:rPr>
              <a:t>www.dsm.com</a:t>
            </a:r>
            <a:r>
              <a:rPr lang="en-GB" sz="1800" dirty="0">
                <a:solidFill>
                  <a:schemeClr val="bg1"/>
                </a:solidFill>
                <a:latin typeface="Fira Sans" panose="020B0503050000020004" pitchFamily="34" charset="0"/>
              </a:rPr>
              <a:t>/personal-care. All rights reserved.</a:t>
            </a:r>
          </a:p>
          <a:p>
            <a:pPr marL="0" indent="0">
              <a:lnSpc>
                <a:spcPct val="100000"/>
              </a:lnSpc>
              <a:spcBef>
                <a:spcPts val="0"/>
              </a:spcBef>
              <a:spcAft>
                <a:spcPts val="1600"/>
              </a:spcAft>
              <a:buNone/>
            </a:pPr>
            <a:r>
              <a:rPr lang="en-GB" sz="1800" dirty="0">
                <a:solidFill>
                  <a:schemeClr val="bg1"/>
                </a:solidFill>
                <a:latin typeface="Fira Sans" panose="020B0503050000020004" pitchFamily="34" charset="0"/>
              </a:rPr>
              <a:t>DSM has used diligent care to ensure that the information provided herein is accurate and up-to-date, however, DSM makes no representation or warranty, either expressly or implied, of the accuracy, reliability, or completeness thereof. The information provided herein contains scientific and product information for business to business use and does not constitute or provide scientific or medical advice, diagnosis or recommendation for treatment. Country or region-specific information should be considered when </a:t>
            </a:r>
            <a:r>
              <a:rPr lang="en-GB" sz="1800" dirty="0" err="1">
                <a:solidFill>
                  <a:schemeClr val="bg1"/>
                </a:solidFill>
                <a:latin typeface="Fira Sans" panose="020B0503050000020004" pitchFamily="34" charset="0"/>
              </a:rPr>
              <a:t>labeling</a:t>
            </a:r>
            <a:r>
              <a:rPr lang="en-GB" sz="1800" dirty="0">
                <a:solidFill>
                  <a:schemeClr val="bg1"/>
                </a:solidFill>
                <a:latin typeface="Fira Sans" panose="020B0503050000020004" pitchFamily="34" charset="0"/>
              </a:rPr>
              <a:t> or advertising to final consumer. In no event shall DSM be liable for any damages arising from or reliance upon, or use of, any information provided herein. The content of this document is subject to change without further notice. Please contact your local DSM representative for further details. All trademarks listed in this document are either (registered) trademarks of, or trademarks licensed by, the DSM group of companies in the Netherlands and/or other countries, unless explicitly stated otherwise.</a:t>
            </a:r>
          </a:p>
        </p:txBody>
      </p:sp>
      <p:sp>
        <p:nvSpPr>
          <p:cNvPr id="2" name="Title 1">
            <a:extLst>
              <a:ext uri="{FF2B5EF4-FFF2-40B4-BE49-F238E27FC236}">
                <a16:creationId xmlns:a16="http://schemas.microsoft.com/office/drawing/2014/main" id="{121825A4-D799-5A4A-9EBF-C5FA578FB415}"/>
              </a:ext>
            </a:extLst>
          </p:cNvPr>
          <p:cNvSpPr>
            <a:spLocks noGrp="1"/>
          </p:cNvSpPr>
          <p:nvPr>
            <p:ph type="title"/>
          </p:nvPr>
        </p:nvSpPr>
        <p:spPr/>
        <p:txBody>
          <a:bodyPr/>
          <a:lstStyle/>
          <a:p>
            <a:r>
              <a:rPr lang="en-US" dirty="0"/>
              <a:t>Disclaimer</a:t>
            </a:r>
          </a:p>
        </p:txBody>
      </p:sp>
      <p:sp>
        <p:nvSpPr>
          <p:cNvPr id="5" name="Slide Number Placeholder 4">
            <a:extLst>
              <a:ext uri="{FF2B5EF4-FFF2-40B4-BE49-F238E27FC236}">
                <a16:creationId xmlns:a16="http://schemas.microsoft.com/office/drawing/2014/main" id="{80EF20D6-C308-FC4A-B108-4ED1024D8049}"/>
              </a:ext>
            </a:extLst>
          </p:cNvPr>
          <p:cNvSpPr>
            <a:spLocks noGrp="1"/>
          </p:cNvSpPr>
          <p:nvPr>
            <p:ph type="sldNum" sz="quarter" idx="10"/>
          </p:nvPr>
        </p:nvSpPr>
        <p:spPr/>
        <p:txBody>
          <a:bodyPr/>
          <a:lstStyle/>
          <a:p>
            <a:fld id="{EC50C849-B97A-2B45-B78A-6D9C352F693C}" type="slidenum">
              <a:rPr lang="en-US" smtClean="0"/>
              <a:pPr/>
              <a:t>12</a:t>
            </a:fld>
            <a:endParaRPr lang="en-US" dirty="0"/>
          </a:p>
        </p:txBody>
      </p:sp>
    </p:spTree>
    <p:extLst>
      <p:ext uri="{BB962C8B-B14F-4D97-AF65-F5344CB8AC3E}">
        <p14:creationId xmlns:p14="http://schemas.microsoft.com/office/powerpoint/2010/main" val="2114480449"/>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CCF4FC-6C34-D048-B034-73482050C08E}"/>
              </a:ext>
            </a:extLst>
          </p:cNvPr>
          <p:cNvSpPr>
            <a:spLocks noGrp="1"/>
          </p:cNvSpPr>
          <p:nvPr>
            <p:ph type="sldNum" sz="quarter" idx="4294967295"/>
          </p:nvPr>
        </p:nvSpPr>
        <p:spPr>
          <a:xfrm>
            <a:off x="0" y="6327775"/>
            <a:ext cx="450850" cy="1238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0254911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DSMClassification xmlns="5a2251cd-bd5e-462d-8f0e-b8d48ef43808"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0958305E0B6B74599DCC0FDE7064ED6" ma:contentTypeVersion="11" ma:contentTypeDescription="Create a new document." ma:contentTypeScope="" ma:versionID="8b6591cd88428a321601018f2006bc53">
  <xsd:schema xmlns:xsd="http://www.w3.org/2001/XMLSchema" xmlns:xs="http://www.w3.org/2001/XMLSchema" xmlns:p="http://schemas.microsoft.com/office/2006/metadata/properties" xmlns:ns2="5a2251cd-bd5e-462d-8f0e-b8d48ef43808" xmlns:ns3="c00237c5-9023-4df7-adc0-0c332bf82026" targetNamespace="http://schemas.microsoft.com/office/2006/metadata/properties" ma:root="true" ma:fieldsID="e6821587a33a7259bb94ae6ec7f35c2e" ns2:_="" ns3:_="">
    <xsd:import namespace="5a2251cd-bd5e-462d-8f0e-b8d48ef43808"/>
    <xsd:import namespace="c00237c5-9023-4df7-adc0-0c332bf82026"/>
    <xsd:element name="properties">
      <xsd:complexType>
        <xsd:sequence>
          <xsd:element name="documentManagement">
            <xsd:complexType>
              <xsd:all>
                <xsd:element ref="ns2:TaxCatchAll" minOccurs="0"/>
                <xsd:element ref="ns2:TaxCatchAllLabel" minOccurs="0"/>
                <xsd:element ref="ns2:DSMClassification"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000fc68d-0b6f-472f-9a79-a86b077e6100}" ma:internalName="TaxCatchAll" ma:showField="CatchAllData" ma:web="c2f12842-689c-41e3-a1c4-09965f259e3c">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000fc68d-0b6f-472f-9a79-a86b077e6100}" ma:internalName="TaxCatchAllLabel" ma:readOnly="true" ma:showField="CatchAllDataLabel" ma:web="c2f12842-689c-41e3-a1c4-09965f259e3c">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c00237c5-9023-4df7-adc0-0c332bf8202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67BA52-7D85-4680-B2E4-F775C86BAFB1}">
  <ds:schemaRefs>
    <ds:schemaRef ds:uri="Microsoft.SharePoint.Taxonomy.ContentTypeSync"/>
  </ds:schemaRefs>
</ds:datastoreItem>
</file>

<file path=customXml/itemProps2.xml><?xml version="1.0" encoding="utf-8"?>
<ds:datastoreItem xmlns:ds="http://schemas.openxmlformats.org/officeDocument/2006/customXml" ds:itemID="{68A68256-F458-4C5E-B9E6-E8FE612308F8}">
  <ds:schemaRefs>
    <ds:schemaRef ds:uri="http://schemas.microsoft.com/sharepoint/v3/contenttype/forms"/>
  </ds:schemaRefs>
</ds:datastoreItem>
</file>

<file path=customXml/itemProps3.xml><?xml version="1.0" encoding="utf-8"?>
<ds:datastoreItem xmlns:ds="http://schemas.openxmlformats.org/officeDocument/2006/customXml" ds:itemID="{03B474BB-6813-41AB-9BA5-8FFF27ED1C39}">
  <ds:schemaRefs>
    <ds:schemaRef ds:uri="http://schemas.microsoft.com/office/2006/documentManagement/types"/>
    <ds:schemaRef ds:uri="http://schemas.microsoft.com/office/infopath/2007/PartnerControls"/>
    <ds:schemaRef ds:uri="c00237c5-9023-4df7-adc0-0c332bf82026"/>
    <ds:schemaRef ds:uri="http://purl.org/dc/elements/1.1/"/>
    <ds:schemaRef ds:uri="http://schemas.microsoft.com/office/2006/metadata/properties"/>
    <ds:schemaRef ds:uri="http://purl.org/dc/terms/"/>
    <ds:schemaRef ds:uri="http://schemas.openxmlformats.org/package/2006/metadata/core-properties"/>
    <ds:schemaRef ds:uri="5a2251cd-bd5e-462d-8f0e-b8d48ef43808"/>
    <ds:schemaRef ds:uri="http://www.w3.org/XML/1998/namespace"/>
    <ds:schemaRef ds:uri="http://purl.org/dc/dcmitype/"/>
  </ds:schemaRefs>
</ds:datastoreItem>
</file>

<file path=customXml/itemProps4.xml><?xml version="1.0" encoding="utf-8"?>
<ds:datastoreItem xmlns:ds="http://schemas.openxmlformats.org/officeDocument/2006/customXml" ds:itemID="{EEDF1BBA-9026-42EA-9699-75A6725BD2CF}">
  <ds:schemaRefs>
    <ds:schemaRef ds:uri="5a2251cd-bd5e-462d-8f0e-b8d48ef43808"/>
    <ds:schemaRef ds:uri="c00237c5-9023-4df7-adc0-0c332bf8202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161</TotalTime>
  <Words>1644</Words>
  <Application>Microsoft Office PowerPoint</Application>
  <PresentationFormat>Widescreen</PresentationFormat>
  <Paragraphs>146</Paragraphs>
  <Slides>13</Slides>
  <Notes>8</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13</vt:i4>
      </vt:variant>
    </vt:vector>
  </HeadingPairs>
  <TitlesOfParts>
    <vt:vector size="22" baseType="lpstr">
      <vt:lpstr>Arial</vt:lpstr>
      <vt:lpstr>Calibri</vt:lpstr>
      <vt:lpstr>Fira Sans</vt:lpstr>
      <vt:lpstr>Fira Sans Medium</vt:lpstr>
      <vt:lpstr>Times</vt:lpstr>
      <vt:lpstr>Wingdings 3</vt:lpstr>
      <vt:lpstr>Bioactives Template</vt:lpstr>
      <vt:lpstr>1_Bioactives Template</vt:lpstr>
      <vt:lpstr>think-cell Slide</vt:lpstr>
      <vt:lpstr>PowerPoint Presentation</vt:lpstr>
      <vt:lpstr>Allantoin Launches</vt:lpstr>
      <vt:lpstr>Consumer Awareness of Allantoin</vt:lpstr>
      <vt:lpstr>Brand Messaging</vt:lpstr>
      <vt:lpstr>Notable Products with Allantoin</vt:lpstr>
      <vt:lpstr>Allantoin </vt:lpstr>
      <vt:lpstr>Allantoin </vt:lpstr>
      <vt:lpstr>Allantoin – Multifunctionality for unique skin sensation </vt:lpstr>
      <vt:lpstr>Allantoin </vt:lpstr>
      <vt:lpstr>Allantoin </vt:lpstr>
      <vt:lpstr>Allantoin </vt:lpstr>
      <vt:lpstr>Disclaimer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Uttembergue, Luciana</dc:creator>
  <cp:lastModifiedBy>Meisinger, Marie-Sophie</cp:lastModifiedBy>
  <cp:revision>6</cp:revision>
  <dcterms:created xsi:type="dcterms:W3CDTF">2021-01-19T01:11:29Z</dcterms:created>
  <dcterms:modified xsi:type="dcterms:W3CDTF">2021-05-12T17:00:05Z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0x01010040958305E0B6B74599DCC0FDE7064ED6</vt:lpwstr>
  </property>
  <property fmtid="{D5CDD505-2E9C-101B-9397-08002B2CF9AE}" pid="3" name="MSIP_Label_2ff753fd-faf2-4608-9b59-553f003adcdf_Enabled">
    <vt:lpwstr>true</vt:lpwstr>
  </property>
  <property fmtid="{D5CDD505-2E9C-101B-9397-08002B2CF9AE}" pid="4" name="MSIP_Label_2ff753fd-faf2-4608-9b59-553f003adcdf_SetDate">
    <vt:lpwstr>2021-04-29T14:00:50Z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4bbc0753-7508-47d0-88cf-f86a6653bd45</vt:lpwstr>
  </property>
  <property fmtid="{D5CDD505-2E9C-101B-9397-08002B2CF9AE}" pid="9" name="MSIP_Label_2ff753fd-faf2-4608-9b59-553f003adcdf_ContentBits">
    <vt:lpwstr>0</vt:lpwstr>
  </property>
</Properties>
</file>