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042" r:id="rId5"/>
    <p:sldMasterId id="2147484055" r:id="rId6"/>
    <p:sldMasterId id="2147484069" r:id="rId7"/>
    <p:sldMasterId id="2147484080" r:id="rId8"/>
    <p:sldMasterId id="2147484089" r:id="rId9"/>
  </p:sldMasterIdLst>
  <p:notesMasterIdLst>
    <p:notesMasterId r:id="rId56"/>
  </p:notesMasterIdLst>
  <p:handoutMasterIdLst>
    <p:handoutMasterId r:id="rId57"/>
  </p:handoutMasterIdLst>
  <p:sldIdLst>
    <p:sldId id="277" r:id="rId10"/>
    <p:sldId id="325" r:id="rId11"/>
    <p:sldId id="324" r:id="rId12"/>
    <p:sldId id="280" r:id="rId13"/>
    <p:sldId id="326" r:id="rId14"/>
    <p:sldId id="328" r:id="rId15"/>
    <p:sldId id="329" r:id="rId16"/>
    <p:sldId id="356" r:id="rId17"/>
    <p:sldId id="272" r:id="rId18"/>
    <p:sldId id="331" r:id="rId19"/>
    <p:sldId id="333" r:id="rId20"/>
    <p:sldId id="334" r:id="rId21"/>
    <p:sldId id="335" r:id="rId22"/>
    <p:sldId id="336" r:id="rId23"/>
    <p:sldId id="349" r:id="rId24"/>
    <p:sldId id="338" r:id="rId25"/>
    <p:sldId id="339" r:id="rId26"/>
    <p:sldId id="341" r:id="rId27"/>
    <p:sldId id="342" r:id="rId28"/>
    <p:sldId id="343" r:id="rId29"/>
    <p:sldId id="344" r:id="rId30"/>
    <p:sldId id="345" r:id="rId31"/>
    <p:sldId id="348" r:id="rId32"/>
    <p:sldId id="354" r:id="rId33"/>
    <p:sldId id="352" r:id="rId34"/>
    <p:sldId id="270" r:id="rId35"/>
    <p:sldId id="357" r:id="rId36"/>
    <p:sldId id="358" r:id="rId37"/>
    <p:sldId id="359" r:id="rId38"/>
    <p:sldId id="361" r:id="rId39"/>
    <p:sldId id="362" r:id="rId40"/>
    <p:sldId id="363" r:id="rId41"/>
    <p:sldId id="364" r:id="rId42"/>
    <p:sldId id="365" r:id="rId43"/>
    <p:sldId id="366" r:id="rId44"/>
    <p:sldId id="367" r:id="rId45"/>
    <p:sldId id="368" r:id="rId46"/>
    <p:sldId id="370" r:id="rId47"/>
    <p:sldId id="371" r:id="rId48"/>
    <p:sldId id="372" r:id="rId49"/>
    <p:sldId id="373" r:id="rId50"/>
    <p:sldId id="374" r:id="rId51"/>
    <p:sldId id="375" r:id="rId52"/>
    <p:sldId id="376" r:id="rId53"/>
    <p:sldId id="377" r:id="rId54"/>
    <p:sldId id="285" r:id="rId55"/>
  </p:sldIdLst>
  <p:sldSz cx="12192000" cy="6858000"/>
  <p:notesSz cx="6858000" cy="9144000"/>
  <p:embeddedFontLst>
    <p:embeddedFont>
      <p:font typeface="Calibri" panose="020F0502020204030204" pitchFamily="34" charset="0"/>
      <p:regular r:id="rId58"/>
      <p:bold r:id="rId59"/>
      <p:italic r:id="rId60"/>
      <p:boldItalic r:id="rId61"/>
    </p:embeddedFont>
    <p:embeddedFont>
      <p:font typeface="Fira Sans" panose="020B0503050000020004" pitchFamily="34" charset="0"/>
      <p:regular r:id="rId62"/>
      <p:bold r:id="rId63"/>
      <p:italic r:id="rId64"/>
      <p:boldItalic r:id="rId65"/>
    </p:embeddedFont>
    <p:embeddedFont>
      <p:font typeface="Fira Sans Medium" panose="020B0603050000020004" pitchFamily="34" charset="0"/>
      <p:regular r:id="rId66"/>
      <p:italic r:id="rId67"/>
    </p:embeddedFont>
    <p:embeddedFont>
      <p:font typeface="Times" panose="02020603050405020304" pitchFamily="18" charset="0"/>
      <p:regular r:id="rId68"/>
      <p:bold r:id="rId69"/>
      <p:italic r:id="rId70"/>
      <p:boldItalic r:id="rId71"/>
    </p:embeddedFont>
    <p:embeddedFont>
      <p:font typeface="Trebuchet MS" panose="020B0603020202020204" pitchFamily="34" charset="0"/>
      <p:regular r:id="rId72"/>
      <p:bold r:id="rId73"/>
      <p:italic r:id="rId74"/>
      <p:boldItalic r:id="rId75"/>
    </p:embeddedFont>
  </p:embeddedFontLst>
  <p:custDataLst>
    <p:tags r:id="rId7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D270CB90-9D22-0B48-A483-CD53E3942322}">
          <p14:sldIdLst>
            <p14:sldId id="277"/>
            <p14:sldId id="325"/>
            <p14:sldId id="324"/>
            <p14:sldId id="280"/>
            <p14:sldId id="326"/>
            <p14:sldId id="328"/>
            <p14:sldId id="329"/>
            <p14:sldId id="356"/>
            <p14:sldId id="272"/>
            <p14:sldId id="331"/>
            <p14:sldId id="333"/>
            <p14:sldId id="334"/>
            <p14:sldId id="335"/>
            <p14:sldId id="336"/>
            <p14:sldId id="349"/>
            <p14:sldId id="338"/>
            <p14:sldId id="339"/>
            <p14:sldId id="341"/>
            <p14:sldId id="342"/>
            <p14:sldId id="343"/>
            <p14:sldId id="344"/>
            <p14:sldId id="345"/>
            <p14:sldId id="348"/>
            <p14:sldId id="354"/>
            <p14:sldId id="352"/>
            <p14:sldId id="270"/>
            <p14:sldId id="357"/>
            <p14:sldId id="358"/>
            <p14:sldId id="359"/>
            <p14:sldId id="361"/>
            <p14:sldId id="362"/>
            <p14:sldId id="363"/>
            <p14:sldId id="364"/>
            <p14:sldId id="365"/>
            <p14:sldId id="366"/>
            <p14:sldId id="367"/>
            <p14:sldId id="368"/>
            <p14:sldId id="370"/>
            <p14:sldId id="371"/>
            <p14:sldId id="372"/>
            <p14:sldId id="373"/>
            <p14:sldId id="374"/>
            <p14:sldId id="375"/>
            <p14:sldId id="376"/>
            <p14:sldId id="377"/>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E4C"/>
    <a:srgbClr val="7D817F"/>
    <a:srgbClr val="0170B7"/>
    <a:srgbClr val="7C807E"/>
    <a:srgbClr val="009FE3"/>
    <a:srgbClr val="7B1F62"/>
    <a:srgbClr val="F57922"/>
    <a:srgbClr val="BD0A79"/>
    <a:srgbClr val="0070BA"/>
    <a:srgbClr val="006F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CA2A83-5E0B-40DF-BBF4-8378DC65DBC7}" v="1" dt="2022-10-06T10:16:45.736"/>
    <p1510:client id="{6A1E7B5D-8F88-47D4-B144-F40AD103A9B9}" v="1" dt="2022-10-06T10:17:04.475"/>
    <p1510:client id="{90C9D4CE-5D90-4B5E-9854-A2FD4BAE8B74}" v="2" dt="2022-10-06T10:16:02.504"/>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79659" autoAdjust="0"/>
  </p:normalViewPr>
  <p:slideViewPr>
    <p:cSldViewPr snapToGrid="0" snapToObjects="1">
      <p:cViewPr varScale="1">
        <p:scale>
          <a:sx n="87" d="100"/>
          <a:sy n="87" d="100"/>
        </p:scale>
        <p:origin x="1542" y="12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font" Target="fonts/font11.fntdata"/><Relationship Id="rId76" Type="http://schemas.openxmlformats.org/officeDocument/2006/relationships/tags" Target="tags/tag1.xml"/><Relationship Id="rId7" Type="http://schemas.openxmlformats.org/officeDocument/2006/relationships/slideMaster" Target="slideMasters/slideMaster3.xml"/><Relationship Id="rId71"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font" Target="fonts/font17.fntdata"/><Relationship Id="rId79" Type="http://schemas.openxmlformats.org/officeDocument/2006/relationships/viewProps" Target="viewProps.xml"/><Relationship Id="rId5" Type="http://schemas.openxmlformats.org/officeDocument/2006/relationships/slideMaster" Target="slideMasters/slideMaster1.xml"/><Relationship Id="rId61" Type="http://schemas.openxmlformats.org/officeDocument/2006/relationships/font" Target="fonts/font4.fntdata"/><Relationship Id="rId82"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notesMaster" Target="notesMasters/notesMaster1.xml"/><Relationship Id="rId64" Type="http://schemas.openxmlformats.org/officeDocument/2006/relationships/font" Target="fonts/font7.fntdata"/><Relationship Id="rId69" Type="http://schemas.openxmlformats.org/officeDocument/2006/relationships/font" Target="fonts/font12.fntdata"/><Relationship Id="rId77"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slide" Target="slides/slide42.xml"/><Relationship Id="rId72" Type="http://schemas.openxmlformats.org/officeDocument/2006/relationships/font" Target="fonts/font15.fntdata"/><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font" Target="fonts/font18.fntdata"/><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isinger, Marie-Sophie" userId="286e1ad8-c636-4702-a91e-982a33a1b0e7" providerId="ADAL" clId="{90C9D4CE-5D90-4B5E-9854-A2FD4BAE8B74}"/>
    <pc:docChg chg="modSld">
      <pc:chgData name="Meisinger, Marie-Sophie" userId="286e1ad8-c636-4702-a91e-982a33a1b0e7" providerId="ADAL" clId="{90C9D4CE-5D90-4B5E-9854-A2FD4BAE8B74}" dt="2022-10-06T10:16:06.864" v="23" actId="20577"/>
      <pc:docMkLst>
        <pc:docMk/>
      </pc:docMkLst>
      <pc:sldChg chg="addSp modSp mod">
        <pc:chgData name="Meisinger, Marie-Sophie" userId="286e1ad8-c636-4702-a91e-982a33a1b0e7" providerId="ADAL" clId="{90C9D4CE-5D90-4B5E-9854-A2FD4BAE8B74}" dt="2022-10-06T10:15:08.647" v="13" actId="6549"/>
        <pc:sldMkLst>
          <pc:docMk/>
          <pc:sldMk cId="122528535" sldId="277"/>
        </pc:sldMkLst>
        <pc:spChg chg="add mod">
          <ac:chgData name="Meisinger, Marie-Sophie" userId="286e1ad8-c636-4702-a91e-982a33a1b0e7" providerId="ADAL" clId="{90C9D4CE-5D90-4B5E-9854-A2FD4BAE8B74}" dt="2022-10-06T10:15:08.647" v="13" actId="6549"/>
          <ac:spMkLst>
            <pc:docMk/>
            <pc:sldMk cId="122528535" sldId="277"/>
            <ac:spMk id="15" creationId="{909BBAB6-13A2-4A2B-94E3-301C7941E68D}"/>
          </ac:spMkLst>
        </pc:spChg>
      </pc:sldChg>
      <pc:sldChg chg="delSp modSp mod">
        <pc:chgData name="Meisinger, Marie-Sophie" userId="286e1ad8-c636-4702-a91e-982a33a1b0e7" providerId="ADAL" clId="{90C9D4CE-5D90-4B5E-9854-A2FD4BAE8B74}" dt="2022-10-06T10:16:06.864" v="23" actId="20577"/>
        <pc:sldMkLst>
          <pc:docMk/>
          <pc:sldMk cId="3713927765" sldId="333"/>
        </pc:sldMkLst>
        <pc:spChg chg="mod">
          <ac:chgData name="Meisinger, Marie-Sophie" userId="286e1ad8-c636-4702-a91e-982a33a1b0e7" providerId="ADAL" clId="{90C9D4CE-5D90-4B5E-9854-A2FD4BAE8B74}" dt="2022-10-06T10:16:06.864" v="23" actId="20577"/>
          <ac:spMkLst>
            <pc:docMk/>
            <pc:sldMk cId="3713927765" sldId="333"/>
            <ac:spMk id="5" creationId="{B781E39C-C2A3-F442-B0E8-536986DB9FEA}"/>
          </ac:spMkLst>
        </pc:spChg>
        <pc:picChg chg="del">
          <ac:chgData name="Meisinger, Marie-Sophie" userId="286e1ad8-c636-4702-a91e-982a33a1b0e7" providerId="ADAL" clId="{90C9D4CE-5D90-4B5E-9854-A2FD4BAE8B74}" dt="2022-10-06T10:15:56.545" v="16" actId="478"/>
          <ac:picMkLst>
            <pc:docMk/>
            <pc:sldMk cId="3713927765" sldId="333"/>
            <ac:picMk id="10" creationId="{45BFC778-EF35-4301-AF60-149EE8D276BB}"/>
          </ac:picMkLst>
        </pc:picChg>
        <pc:picChg chg="del">
          <ac:chgData name="Meisinger, Marie-Sophie" userId="286e1ad8-c636-4702-a91e-982a33a1b0e7" providerId="ADAL" clId="{90C9D4CE-5D90-4B5E-9854-A2FD4BAE8B74}" dt="2022-10-06T10:16:02.504" v="17" actId="478"/>
          <ac:picMkLst>
            <pc:docMk/>
            <pc:sldMk cId="3713927765" sldId="333"/>
            <ac:picMk id="11" creationId="{32217910-3015-4440-8041-388EC3C0C5D2}"/>
          </ac:picMkLst>
        </pc:picChg>
      </pc:sldChg>
      <pc:sldChg chg="modSp mod">
        <pc:chgData name="Meisinger, Marie-Sophie" userId="286e1ad8-c636-4702-a91e-982a33a1b0e7" providerId="ADAL" clId="{90C9D4CE-5D90-4B5E-9854-A2FD4BAE8B74}" dt="2022-10-06T10:15:46.328" v="15" actId="20577"/>
        <pc:sldMkLst>
          <pc:docMk/>
          <pc:sldMk cId="3454373010" sldId="352"/>
        </pc:sldMkLst>
        <pc:spChg chg="mod">
          <ac:chgData name="Meisinger, Marie-Sophie" userId="286e1ad8-c636-4702-a91e-982a33a1b0e7" providerId="ADAL" clId="{90C9D4CE-5D90-4B5E-9854-A2FD4BAE8B74}" dt="2022-10-06T10:15:46.328" v="15" actId="20577"/>
          <ac:spMkLst>
            <pc:docMk/>
            <pc:sldMk cId="3454373010" sldId="352"/>
            <ac:spMk id="8" creationId="{E7330106-300A-4B63-883D-C2C9B24B3C6B}"/>
          </ac:spMkLst>
        </pc:spChg>
      </pc:sldChg>
    </pc:docChg>
  </pc:docChgLst>
  <pc:docChgLst>
    <pc:chgData name="Rosenberger, Volker" userId="d473ebcf-8881-4a9c-9e6d-8206b85954aa" providerId="ADAL" clId="{81E5D39E-E3A2-4D0B-8644-BF6364D767C7}"/>
    <pc:docChg chg="custSel modSld">
      <pc:chgData name="Rosenberger, Volker" userId="d473ebcf-8881-4a9c-9e6d-8206b85954aa" providerId="ADAL" clId="{81E5D39E-E3A2-4D0B-8644-BF6364D767C7}" dt="2022-04-28T08:41:27.138" v="9" actId="478"/>
      <pc:docMkLst>
        <pc:docMk/>
      </pc:docMkLst>
      <pc:sldChg chg="addSp delSp modSp mod">
        <pc:chgData name="Rosenberger, Volker" userId="d473ebcf-8881-4a9c-9e6d-8206b85954aa" providerId="ADAL" clId="{81E5D39E-E3A2-4D0B-8644-BF6364D767C7}" dt="2022-04-28T08:41:27.138" v="9" actId="478"/>
        <pc:sldMkLst>
          <pc:docMk/>
          <pc:sldMk cId="122528535" sldId="277"/>
        </pc:sldMkLst>
        <pc:spChg chg="mod">
          <ac:chgData name="Rosenberger, Volker" userId="d473ebcf-8881-4a9c-9e6d-8206b85954aa" providerId="ADAL" clId="{81E5D39E-E3A2-4D0B-8644-BF6364D767C7}" dt="2022-04-28T06:00:48.722" v="1" actId="6549"/>
          <ac:spMkLst>
            <pc:docMk/>
            <pc:sldMk cId="122528535" sldId="277"/>
            <ac:spMk id="3" creationId="{AF0BB127-836D-024D-BA17-9772C326E941}"/>
          </ac:spMkLst>
        </pc:spChg>
        <pc:spChg chg="del">
          <ac:chgData name="Rosenberger, Volker" userId="d473ebcf-8881-4a9c-9e6d-8206b85954aa" providerId="ADAL" clId="{81E5D39E-E3A2-4D0B-8644-BF6364D767C7}" dt="2022-04-28T06:00:04.114" v="0" actId="478"/>
          <ac:spMkLst>
            <pc:docMk/>
            <pc:sldMk cId="122528535" sldId="277"/>
            <ac:spMk id="10" creationId="{F846656B-B06F-4834-AAD6-0C77D720F4AB}"/>
          </ac:spMkLst>
        </pc:spChg>
        <pc:picChg chg="add del mod">
          <ac:chgData name="Rosenberger, Volker" userId="d473ebcf-8881-4a9c-9e6d-8206b85954aa" providerId="ADAL" clId="{81E5D39E-E3A2-4D0B-8644-BF6364D767C7}" dt="2022-04-28T08:41:27.138" v="9" actId="478"/>
          <ac:picMkLst>
            <pc:docMk/>
            <pc:sldMk cId="122528535" sldId="277"/>
            <ac:picMk id="6" creationId="{EA21186F-1CB0-48C4-B2F8-483E3A1638E5}"/>
          </ac:picMkLst>
        </pc:picChg>
        <pc:picChg chg="del">
          <ac:chgData name="Rosenberger, Volker" userId="d473ebcf-8881-4a9c-9e6d-8206b85954aa" providerId="ADAL" clId="{81E5D39E-E3A2-4D0B-8644-BF6364D767C7}" dt="2022-04-28T08:41:04.463" v="5" actId="478"/>
          <ac:picMkLst>
            <pc:docMk/>
            <pc:sldMk cId="122528535" sldId="277"/>
            <ac:picMk id="8" creationId="{84E2AB7B-D0AF-154F-93B9-B2AB1D0131AD}"/>
          </ac:picMkLst>
        </pc:picChg>
        <pc:picChg chg="add mod">
          <ac:chgData name="Rosenberger, Volker" userId="d473ebcf-8881-4a9c-9e6d-8206b85954aa" providerId="ADAL" clId="{81E5D39E-E3A2-4D0B-8644-BF6364D767C7}" dt="2022-04-28T08:41:17.727" v="8" actId="1035"/>
          <ac:picMkLst>
            <pc:docMk/>
            <pc:sldMk cId="122528535" sldId="277"/>
            <ac:picMk id="14" creationId="{ACA7A6C3-3B04-4DA7-A4C3-222D88FAF68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06/10/2022</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10/6/2022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trend agency </a:t>
            </a:r>
            <a:r>
              <a:rPr lang="en-US" dirty="0" err="1"/>
              <a:t>Springpool</a:t>
            </a:r>
            <a:r>
              <a:rPr lang="en-US" dirty="0"/>
              <a:t> developed beauty trends 2012/2013 for DSM based on Trend Union (one of the world famous trend institute).</a:t>
            </a:r>
          </a:p>
          <a:p>
            <a:r>
              <a:rPr lang="en-US" dirty="0"/>
              <a:t>„Artfully Crafted Nature“ is the trend which is best fitting for natural products and lifestyles.</a:t>
            </a:r>
          </a:p>
          <a:p>
            <a:endParaRPr lang="en-US" dirty="0"/>
          </a:p>
          <a:p>
            <a:r>
              <a:rPr lang="en-US" dirty="0"/>
              <a:t>Visuals and key words on this slide describe the moods of this trend:</a:t>
            </a:r>
          </a:p>
          <a:p>
            <a:r>
              <a:rPr lang="en-US" dirty="0"/>
              <a:t>First line: Natural materials and shape, warm and soft:</a:t>
            </a:r>
          </a:p>
          <a:p>
            <a:r>
              <a:rPr lang="en-US" dirty="0"/>
              <a:t>Natural materials appeal with their individual haptic feel.</a:t>
            </a:r>
          </a:p>
          <a:p>
            <a:r>
              <a:rPr lang="en-US" dirty="0"/>
              <a:t>Respect for handicraft like weaving or wicker </a:t>
            </a:r>
            <a:r>
              <a:rPr lang="en-US" dirty="0" err="1"/>
              <a:t>wattling</a:t>
            </a:r>
            <a:r>
              <a:rPr lang="en-US" dirty="0"/>
              <a:t>.</a:t>
            </a:r>
          </a:p>
          <a:p>
            <a:r>
              <a:rPr lang="en-US" dirty="0"/>
              <a:t>Colors and materials are warm, soft and intuitively pleasing.</a:t>
            </a:r>
          </a:p>
          <a:p>
            <a:endParaRPr lang="en-US" dirty="0"/>
          </a:p>
          <a:p>
            <a:r>
              <a:rPr lang="en-US" dirty="0"/>
              <a:t>Second line: Eco-avantgarde – authentic &amp; casual – positive &amp; open attitude:</a:t>
            </a:r>
          </a:p>
          <a:p>
            <a:r>
              <a:rPr lang="en-US" dirty="0"/>
              <a:t>Eco-avantgarde – feeling to be ahead of mainstream with one´s „green“ mindset.</a:t>
            </a:r>
          </a:p>
          <a:p>
            <a:r>
              <a:rPr lang="en-US" dirty="0"/>
              <a:t>The typical authentic, casual and eclectic style shown in clothing and home décor.</a:t>
            </a:r>
          </a:p>
          <a:p>
            <a:r>
              <a:rPr lang="en-US" dirty="0"/>
              <a:t>Positive, and open „we“-attitude  think „we can save the planet together, and do it in style“.</a:t>
            </a:r>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3</a:t>
            </a:fld>
            <a:endParaRPr lang="en-US" dirty="0"/>
          </a:p>
        </p:txBody>
      </p:sp>
    </p:spTree>
    <p:extLst>
      <p:ext uri="{BB962C8B-B14F-4D97-AF65-F5344CB8AC3E}">
        <p14:creationId xmlns:p14="http://schemas.microsoft.com/office/powerpoint/2010/main" val="1151859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Consumers in this target group are younger and have an </a:t>
            </a:r>
            <a:r>
              <a:rPr lang="en-US" dirty="0" err="1"/>
              <a:t>avantgardistic</a:t>
            </a:r>
            <a:r>
              <a:rPr lang="en-US" dirty="0"/>
              <a:t> and casual sense of style. </a:t>
            </a:r>
          </a:p>
          <a:p>
            <a:r>
              <a:rPr lang="en-US" dirty="0"/>
              <a:t>They are fascinated by nature and old handcraft techniques as basis for new solutions. </a:t>
            </a:r>
          </a:p>
          <a:p>
            <a:r>
              <a:rPr lang="en-US" dirty="0"/>
              <a:t>They are idealistic; they want to make the world better and have fun at the same time.</a:t>
            </a:r>
          </a:p>
          <a:p>
            <a:r>
              <a:rPr lang="en-US" dirty="0"/>
              <a:t>They want sustainable products that make them feel good.</a:t>
            </a:r>
          </a:p>
          <a:p>
            <a:r>
              <a:rPr lang="en-US" dirty="0"/>
              <a:t>Motto: „I want to belong to the right ones“</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4</a:t>
            </a:fld>
            <a:endParaRPr lang="en-US" dirty="0"/>
          </a:p>
        </p:txBody>
      </p:sp>
    </p:spTree>
    <p:extLst>
      <p:ext uri="{BB962C8B-B14F-4D97-AF65-F5344CB8AC3E}">
        <p14:creationId xmlns:p14="http://schemas.microsoft.com/office/powerpoint/2010/main" val="92573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target group is always looking for new products or interesting stories as stimulation.</a:t>
            </a:r>
          </a:p>
          <a:p>
            <a:r>
              <a:rPr lang="en-US" dirty="0"/>
              <a:t>The approach to beauty is very much individual, eclectic (</a:t>
            </a:r>
            <a:r>
              <a:rPr lang="en-US" dirty="0" err="1"/>
              <a:t>komponiert</a:t>
            </a:r>
            <a:r>
              <a:rPr lang="en-US" dirty="0"/>
              <a:t> </a:t>
            </a:r>
            <a:r>
              <a:rPr lang="en-US" dirty="0" err="1"/>
              <a:t>aus</a:t>
            </a:r>
            <a:r>
              <a:rPr lang="en-US" dirty="0"/>
              <a:t> </a:t>
            </a:r>
            <a:r>
              <a:rPr lang="en-US" dirty="0" err="1"/>
              <a:t>verschiedenen</a:t>
            </a:r>
            <a:r>
              <a:rPr lang="en-US" dirty="0"/>
              <a:t> </a:t>
            </a:r>
            <a:r>
              <a:rPr lang="en-US" dirty="0" err="1"/>
              <a:t>Quellen</a:t>
            </a:r>
            <a:r>
              <a:rPr lang="en-US" dirty="0"/>
              <a:t>) and </a:t>
            </a:r>
            <a:r>
              <a:rPr lang="en-US" dirty="0" err="1"/>
              <a:t>avantgardistic</a:t>
            </a:r>
            <a:r>
              <a:rPr lang="en-US" dirty="0"/>
              <a:t>.</a:t>
            </a:r>
          </a:p>
          <a:p>
            <a:r>
              <a:rPr lang="en-US" b="1" dirty="0"/>
              <a:t>Products</a:t>
            </a:r>
            <a:r>
              <a:rPr lang="en-US" dirty="0"/>
              <a:t>: the touch and feel of the products and their packs are very important. Background stories like ancient or ethnic beauty rituals appeal to them.</a:t>
            </a:r>
          </a:p>
          <a:p>
            <a:r>
              <a:rPr lang="en-US" b="1" dirty="0"/>
              <a:t>Benefits</a:t>
            </a:r>
            <a:r>
              <a:rPr lang="en-US" dirty="0"/>
              <a:t> should offer a combination of different benefits to avoid being dull. They could also appeal to a higher level than just the intended performance on skin, hair etc. – think „peace on earth“ or at least „at home“.</a:t>
            </a:r>
          </a:p>
          <a:p>
            <a:r>
              <a:rPr lang="en-US" dirty="0"/>
              <a:t>Examples: packs and products inspired by old pharmacies (e.g. </a:t>
            </a:r>
            <a:r>
              <a:rPr lang="en-US" dirty="0" err="1"/>
              <a:t>Salutini</a:t>
            </a:r>
            <a:r>
              <a:rPr lang="en-US" dirty="0"/>
              <a:t> from Tuscany) or going further than just being organic/sustainable, like Nature Girl with the promise „made with organic and wild crafted ingredients, peace, love, and harmony “.</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5</a:t>
            </a:fld>
            <a:endParaRPr lang="en-US" dirty="0"/>
          </a:p>
        </p:txBody>
      </p:sp>
    </p:spTree>
    <p:extLst>
      <p:ext uri="{BB962C8B-B14F-4D97-AF65-F5344CB8AC3E}">
        <p14:creationId xmlns:p14="http://schemas.microsoft.com/office/powerpoint/2010/main" val="3816931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Fira Sans" panose="020B0503050000020004" pitchFamily="34" charset="0"/>
                <a:ea typeface="Fira Sans" panose="020B0503050000020004" pitchFamily="34" charset="0"/>
              </a:rPr>
              <a:t>To summarize this trend analysis:</a:t>
            </a:r>
          </a:p>
          <a:p>
            <a:pPr eaLnBrk="1" hangingPunct="1">
              <a:buFontTx/>
              <a:buChar char="-"/>
            </a:pPr>
            <a:r>
              <a:rPr lang="en-US" dirty="0">
                <a:latin typeface="Fira Sans" panose="020B0503050000020004" pitchFamily="34" charset="0"/>
                <a:ea typeface="Fira Sans" panose="020B0503050000020004" pitchFamily="34" charset="0"/>
              </a:rPr>
              <a:t>There is a strong trend for exotic and high valuable products, which may be used with new stories / applications</a:t>
            </a:r>
          </a:p>
          <a:p>
            <a:pPr eaLnBrk="1" hangingPunct="1">
              <a:buFontTx/>
              <a:buChar char="-"/>
            </a:pPr>
            <a:r>
              <a:rPr lang="en-US" dirty="0">
                <a:latin typeface="Fira Sans" panose="020B0503050000020004" pitchFamily="34" charset="0"/>
                <a:ea typeface="Fira Sans" panose="020B0503050000020004" pitchFamily="34" charset="0"/>
              </a:rPr>
              <a:t>Additionally, these products should be available in an organic and sustainable way</a:t>
            </a:r>
          </a:p>
          <a:p>
            <a:pPr eaLnBrk="1" hangingPunct="1">
              <a:buFontTx/>
              <a:buChar char="-"/>
            </a:pPr>
            <a:r>
              <a:rPr lang="en-US" dirty="0">
                <a:latin typeface="Fira Sans" panose="020B0503050000020004" pitchFamily="34" charset="0"/>
                <a:ea typeface="Fira Sans" panose="020B0503050000020004" pitchFamily="34" charset="0"/>
              </a:rPr>
              <a:t>This target group is interested in stories on traditional uses or beauty rituals</a:t>
            </a:r>
          </a:p>
          <a:p>
            <a:pPr eaLnBrk="1" hangingPunct="1">
              <a:buFontTx/>
              <a:buChar char="-"/>
            </a:pPr>
            <a:r>
              <a:rPr lang="en-US" dirty="0">
                <a:latin typeface="Fira Sans" panose="020B0503050000020004" pitchFamily="34" charset="0"/>
                <a:ea typeface="Fira Sans" panose="020B0503050000020004" pitchFamily="34" charset="0"/>
              </a:rPr>
              <a:t>And there is also increasing fair trade expectations in the market</a:t>
            </a:r>
          </a:p>
          <a:p>
            <a:pPr eaLnBrk="1" hangingPunct="1">
              <a:buFontTx/>
              <a:buChar char="-"/>
            </a:pPr>
            <a:endParaRPr lang="en-US" dirty="0">
              <a:latin typeface="Fira Sans" panose="020B0503050000020004" pitchFamily="34" charset="0"/>
              <a:ea typeface="Fira Sans" panose="020B0503050000020004" pitchFamily="34" charset="0"/>
            </a:endParaRPr>
          </a:p>
          <a:p>
            <a:pPr eaLnBrk="1" hangingPunct="1"/>
            <a:r>
              <a:rPr lang="en-US" dirty="0">
                <a:latin typeface="Fira Sans" panose="020B0503050000020004" pitchFamily="34" charset="0"/>
                <a:ea typeface="Fira Sans" panose="020B0503050000020004" pitchFamily="34" charset="0"/>
              </a:rPr>
              <a:t>Therefore DSM organic certified ARGAN OIL completely fulfill these needs, demonstrated through the following slides.</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6</a:t>
            </a:fld>
            <a:endParaRPr lang="en-US" dirty="0"/>
          </a:p>
        </p:txBody>
      </p:sp>
    </p:spTree>
    <p:extLst>
      <p:ext uri="{BB962C8B-B14F-4D97-AF65-F5344CB8AC3E}">
        <p14:creationId xmlns:p14="http://schemas.microsoft.com/office/powerpoint/2010/main" val="29718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This is DSM key visual for its ARGAN OIL.</a:t>
            </a:r>
          </a:p>
          <a:p>
            <a:pPr eaLnBrk="1" hangingPunct="1"/>
            <a:r>
              <a:rPr lang="en-US" dirty="0"/>
              <a:t>The woman looks relaxed, she radiates life and health, she feels protected within the tree of life.</a:t>
            </a:r>
          </a:p>
          <a:p>
            <a:pPr eaLnBrk="1" hangingPunct="1"/>
            <a:r>
              <a:rPr lang="en-US" dirty="0"/>
              <a:t>Her face reflects her delighted feeling by using argan oil on her skin. She looks young, her skin looks radiant and nourished.</a:t>
            </a:r>
          </a:p>
          <a:p>
            <a:pPr eaLnBrk="1" hangingPunct="1"/>
            <a:r>
              <a:rPr lang="en-US" dirty="0"/>
              <a:t>The illuminated oil drop expresses the exclusivity and the value of this oil, this Moroccan elixir.</a:t>
            </a:r>
          </a:p>
          <a:p>
            <a:pPr eaLnBrk="1" hangingPunct="1"/>
            <a:r>
              <a:rPr lang="en-US" dirty="0"/>
              <a:t>The drop is directly flowing from an argan fruit, expressing the gentle cold-pressing process, without solvents. Direct from the fruit onto the skin.</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8</a:t>
            </a:fld>
            <a:endParaRPr lang="en-US" dirty="0"/>
          </a:p>
        </p:txBody>
      </p:sp>
    </p:spTree>
    <p:extLst>
      <p:ext uri="{BB962C8B-B14F-4D97-AF65-F5344CB8AC3E}">
        <p14:creationId xmlns:p14="http://schemas.microsoft.com/office/powerpoint/2010/main" val="3553189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b="1" dirty="0"/>
              <a:t>Processing: </a:t>
            </a:r>
            <a:endParaRPr lang="en-US" dirty="0"/>
          </a:p>
          <a:p>
            <a:pPr lvl="1" eaLnBrk="1" hangingPunct="1">
              <a:buFontTx/>
              <a:buChar char="-"/>
            </a:pPr>
            <a:r>
              <a:rPr lang="en-US" dirty="0"/>
              <a:t>Hydraulic cold processing using cotton disks (without using solvents) for extraction of the oil = virgin oil</a:t>
            </a:r>
          </a:p>
          <a:p>
            <a:pPr lvl="1" eaLnBrk="1" hangingPunct="1">
              <a:buFontTx/>
              <a:buChar char="-"/>
            </a:pPr>
            <a:r>
              <a:rPr lang="en-US" dirty="0"/>
              <a:t>Deodorized by steam injection under vacuum to eliminate volatile compounds</a:t>
            </a:r>
          </a:p>
          <a:p>
            <a:pPr eaLnBrk="1" hangingPunct="1">
              <a:buFontTx/>
              <a:buChar char="-"/>
            </a:pPr>
            <a:endParaRPr lang="en-US" b="1" dirty="0"/>
          </a:p>
          <a:p>
            <a:pPr eaLnBrk="1" hangingPunct="1">
              <a:buFontTx/>
              <a:buChar char="-"/>
            </a:pPr>
            <a:r>
              <a:rPr lang="en-US" b="1" dirty="0"/>
              <a:t>Composition</a:t>
            </a:r>
          </a:p>
          <a:p>
            <a:pPr lvl="1" eaLnBrk="1" hangingPunct="1">
              <a:buFontTx/>
              <a:buChar char="-"/>
            </a:pPr>
            <a:r>
              <a:rPr lang="en-US" dirty="0"/>
              <a:t>About 80% unsaturated fatty acids (oleic acid and linoleic acid) and about 20% essential fatty acids (palmitic and stearic) </a:t>
            </a:r>
          </a:p>
          <a:p>
            <a:pPr lvl="1" eaLnBrk="1" hangingPunct="1">
              <a:buFontTx/>
              <a:buChar char="-"/>
            </a:pPr>
            <a:r>
              <a:rPr lang="en-GB" dirty="0"/>
              <a:t>Linoleic Acid is present in Argan Oil at a concentration three times higher than in olive oil. </a:t>
            </a:r>
          </a:p>
          <a:p>
            <a:pPr lvl="1" eaLnBrk="1" hangingPunct="1">
              <a:buFontTx/>
              <a:buChar char="-"/>
            </a:pPr>
            <a:r>
              <a:rPr lang="en-GB" dirty="0"/>
              <a:t>More information on the components in the backup.</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10</a:t>
            </a:fld>
            <a:endParaRPr lang="en-US" dirty="0"/>
          </a:p>
        </p:txBody>
      </p:sp>
    </p:spTree>
    <p:extLst>
      <p:ext uri="{BB962C8B-B14F-4D97-AF65-F5344CB8AC3E}">
        <p14:creationId xmlns:p14="http://schemas.microsoft.com/office/powerpoint/2010/main" val="1969600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spcBef>
                <a:spcPct val="20000"/>
              </a:spcBef>
              <a:spcAft>
                <a:spcPct val="40000"/>
              </a:spcAft>
              <a:buClr>
                <a:srgbClr val="4D4D4D"/>
              </a:buClr>
              <a:buFont typeface="Times" pitchFamily="18" charset="0"/>
              <a:buNone/>
            </a:pPr>
            <a:r>
              <a:rPr lang="en-US" u="sng" dirty="0">
                <a:solidFill>
                  <a:srgbClr val="4D4D4D"/>
                </a:solidFill>
              </a:rPr>
              <a:t>Fair Trade principles</a:t>
            </a:r>
            <a:r>
              <a:rPr lang="en-US" dirty="0">
                <a:solidFill>
                  <a:srgbClr val="4D4D4D"/>
                </a:solidFill>
              </a:rPr>
              <a:t>:</a:t>
            </a:r>
          </a:p>
          <a:p>
            <a:pPr lvl="1" eaLnBrk="1" hangingPunct="1">
              <a:spcBef>
                <a:spcPct val="20000"/>
              </a:spcBef>
              <a:spcAft>
                <a:spcPct val="40000"/>
              </a:spcAft>
              <a:buClr>
                <a:srgbClr val="4D4D4D"/>
              </a:buClr>
              <a:buFont typeface="Times" pitchFamily="18" charset="0"/>
              <a:buNone/>
            </a:pPr>
            <a:r>
              <a:rPr lang="en-US" dirty="0">
                <a:solidFill>
                  <a:srgbClr val="4D4D4D"/>
                </a:solidFill>
              </a:rPr>
              <a:t>Local project basically focusing on prevention against desert spread and on education of the local children</a:t>
            </a:r>
          </a:p>
          <a:p>
            <a:pPr lvl="1" eaLnBrk="1" hangingPunct="1">
              <a:spcBef>
                <a:spcPct val="20000"/>
              </a:spcBef>
              <a:spcAft>
                <a:spcPct val="40000"/>
              </a:spcAft>
              <a:buClr>
                <a:srgbClr val="4D4D4D"/>
              </a:buClr>
              <a:buFont typeface="Times" pitchFamily="18" charset="0"/>
              <a:buNone/>
            </a:pPr>
            <a:endParaRPr lang="en-US" dirty="0">
              <a:solidFill>
                <a:srgbClr val="4D4D4D"/>
              </a:solidFill>
            </a:endParaRPr>
          </a:p>
          <a:p>
            <a:pPr lvl="1" eaLnBrk="1" hangingPunct="1"/>
            <a:r>
              <a:rPr lang="en-US" u="sng" dirty="0"/>
              <a:t>Dow Jones World Sustainability Index (DJWSI)</a:t>
            </a:r>
            <a:r>
              <a:rPr lang="en-US" dirty="0"/>
              <a:t>:</a:t>
            </a:r>
          </a:p>
          <a:p>
            <a:pPr lvl="1" eaLnBrk="1" hangingPunct="1"/>
            <a:r>
              <a:rPr lang="en-US" dirty="0"/>
              <a:t>The DJWSI includes over 300 companies from 34 countries that rank among the top 10% in their industries in terms of corporate sustainability. It tracks the performance of the leading sustainability-driven companies worldwide through a thorough assessment of companies’ economic, environmental and social performance.</a:t>
            </a:r>
          </a:p>
          <a:p>
            <a:pPr lvl="1" eaLnBrk="1" hangingPunct="1"/>
            <a:r>
              <a:rPr lang="en-US" dirty="0"/>
              <a:t>In 2011, this is the third consecutive year that DSM has once again retained its number one position in the chemical industry sector in the DJWSI. This is  the sixth time in total since 2004. In 2007 and 2008, the two years when DSM wasn’t ranked number one, it was still among the leaders in the sector. This year, DSM once again took concrete steps to actively reduce its carbon and ecological footprint with innovative products and processes. In the first half of 2011, 87% of DSM's innovation pipeline were ECO+ solutions (products and services that, when considered over their whole life cycle, offer clear ecological benefits, compared to the mainstream solutions they compete with). DSM also further built its successful and long-standing collaboration with the United Nations World Food Program and increased its advocacy and implementation activities to fight hidden hunger and malnutrition around the world.</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11</a:t>
            </a:fld>
            <a:endParaRPr lang="en-US" dirty="0"/>
          </a:p>
        </p:txBody>
      </p:sp>
    </p:spTree>
    <p:extLst>
      <p:ext uri="{BB962C8B-B14F-4D97-AF65-F5344CB8AC3E}">
        <p14:creationId xmlns:p14="http://schemas.microsoft.com/office/powerpoint/2010/main" val="885892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Literature:</a:t>
            </a:r>
          </a:p>
          <a:p>
            <a:pPr eaLnBrk="1" hangingPunct="1"/>
            <a:r>
              <a:rPr lang="en-US" dirty="0"/>
              <a:t>1. Therapeutic potential of argan oil, </a:t>
            </a:r>
            <a:r>
              <a:rPr lang="en-US" dirty="0" err="1"/>
              <a:t>Hanae</a:t>
            </a:r>
            <a:r>
              <a:rPr lang="en-US" dirty="0"/>
              <a:t> El </a:t>
            </a:r>
            <a:r>
              <a:rPr lang="en-US" dirty="0" err="1"/>
              <a:t>Monfalouti</a:t>
            </a:r>
            <a:r>
              <a:rPr lang="en-US" dirty="0"/>
              <a:t>, Journal of Pharmacy and Pharmacology, 2010, 62:1669-1675</a:t>
            </a:r>
          </a:p>
          <a:p>
            <a:pPr eaLnBrk="1" hangingPunct="1"/>
            <a:r>
              <a:rPr lang="en-US" dirty="0"/>
              <a:t>2. Argan oil and other argan products: use in </a:t>
            </a:r>
            <a:r>
              <a:rPr lang="en-US" dirty="0" err="1"/>
              <a:t>dermocosmetology</a:t>
            </a:r>
            <a:r>
              <a:rPr lang="en-US" dirty="0"/>
              <a:t>, Dominique Guillaume, Eur. J. Lipid Sci. Technol. 2011, 113, 403-408</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13</a:t>
            </a:fld>
            <a:endParaRPr lang="en-US" dirty="0"/>
          </a:p>
        </p:txBody>
      </p:sp>
    </p:spTree>
    <p:extLst>
      <p:ext uri="{BB962C8B-B14F-4D97-AF65-F5344CB8AC3E}">
        <p14:creationId xmlns:p14="http://schemas.microsoft.com/office/powerpoint/2010/main" val="1107966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buFontTx/>
              <a:buChar char="-"/>
            </a:pPr>
            <a:r>
              <a:rPr lang="en-US" dirty="0"/>
              <a:t>Minor components (literature </a:t>
            </a:r>
            <a:r>
              <a:rPr lang="en-US" dirty="0" err="1"/>
              <a:t>datas</a:t>
            </a:r>
            <a:r>
              <a:rPr lang="en-US" dirty="0"/>
              <a:t>): </a:t>
            </a:r>
          </a:p>
          <a:p>
            <a:pPr lvl="1" eaLnBrk="1" hangingPunct="1"/>
            <a:r>
              <a:rPr lang="en-US" dirty="0"/>
              <a:t>Tocopherols: 50-70mg / 100g Argan oil</a:t>
            </a:r>
          </a:p>
          <a:p>
            <a:pPr lvl="1" eaLnBrk="1" hangingPunct="1"/>
            <a:r>
              <a:rPr lang="de-CH" altLang="ja-JP" dirty="0"/>
              <a:t>In </a:t>
            </a:r>
            <a:r>
              <a:rPr lang="de-CH" altLang="ja-JP" dirty="0" err="1"/>
              <a:t>olive</a:t>
            </a:r>
            <a:r>
              <a:rPr lang="de-CH" altLang="ja-JP" dirty="0"/>
              <a:t> </a:t>
            </a:r>
            <a:r>
              <a:rPr lang="de-CH" altLang="ja-JP" dirty="0" err="1"/>
              <a:t>oil</a:t>
            </a:r>
            <a:r>
              <a:rPr lang="de-CH" altLang="ja-JP" dirty="0"/>
              <a:t>: </a:t>
            </a:r>
            <a:r>
              <a:rPr lang="de-CH" altLang="ja-JP" dirty="0" err="1"/>
              <a:t>approx</a:t>
            </a:r>
            <a:r>
              <a:rPr lang="de-CH" altLang="ja-JP" dirty="0"/>
              <a:t>. 320mg/kg.</a:t>
            </a:r>
            <a:endParaRPr lang="en-US" dirty="0"/>
          </a:p>
          <a:p>
            <a:pPr lvl="1" eaLnBrk="1" hangingPunct="1">
              <a:buFontTx/>
              <a:buChar char="-"/>
            </a:pPr>
            <a:r>
              <a:rPr lang="en-US" dirty="0"/>
              <a:t>Linoleic acid: is an essential fatty acid, that cannot be synthesized by the body and therefore must be obtained from the diet. Linoleic acid is required for the synthesis of arachidonic acid, the progenitor of prostaglandins and leukotrienes, involved in the </a:t>
            </a:r>
            <a:r>
              <a:rPr lang="en-GB" dirty="0"/>
              <a:t>stimulation of the circulation, strengthening the body's natural defences, and suppressing inflammation and controlling cell growth. Epidermis has also a requirement for linoleic acid per se in order to maintain its permeability barrier.</a:t>
            </a:r>
          </a:p>
          <a:p>
            <a:pPr lvl="1" eaLnBrk="1" hangingPunct="1"/>
            <a:r>
              <a:rPr lang="en-GB" dirty="0" err="1"/>
              <a:t>Literatur</a:t>
            </a:r>
            <a:r>
              <a:rPr lang="en-GB" dirty="0"/>
              <a:t>: Epidermal lipids and scaling diseases of the skin, Mary L. Williams, Seminars in Dermatology, vol 11, N°2, 1992: pp 169-175.</a:t>
            </a:r>
          </a:p>
          <a:p>
            <a:pPr lvl="1" eaLnBrk="1" hangingPunct="1">
              <a:buFontTx/>
              <a:buChar char="-"/>
            </a:pPr>
            <a:r>
              <a:rPr lang="en-GB" dirty="0"/>
              <a:t>Antioxidants (vitamin E / Tocopherol) quenches free radicals and neutralizes destructive oxidation. </a:t>
            </a:r>
          </a:p>
          <a:p>
            <a:pPr lvl="1" eaLnBrk="1" hangingPunct="1">
              <a:buFontTx/>
              <a:buChar char="-"/>
            </a:pPr>
            <a:r>
              <a:rPr lang="de-CH" dirty="0"/>
              <a:t>Phenols </a:t>
            </a:r>
            <a:r>
              <a:rPr lang="de-CH" dirty="0" err="1"/>
              <a:t>with</a:t>
            </a:r>
            <a:r>
              <a:rPr lang="de-CH" dirty="0"/>
              <a:t> </a:t>
            </a:r>
            <a:r>
              <a:rPr lang="de-CH" dirty="0" err="1"/>
              <a:t>antioxidant</a:t>
            </a:r>
            <a:r>
              <a:rPr lang="de-CH" dirty="0"/>
              <a:t> power </a:t>
            </a:r>
            <a:r>
              <a:rPr lang="de-CH" dirty="0" err="1"/>
              <a:t>and</a:t>
            </a:r>
            <a:r>
              <a:rPr lang="de-CH" dirty="0"/>
              <a:t> </a:t>
            </a:r>
            <a:r>
              <a:rPr lang="en-GB" dirty="0"/>
              <a:t>known for their antiseptic, antioxidant, anti-inflammatory, anti-allergenic, and anti-aging properties. </a:t>
            </a:r>
          </a:p>
          <a:p>
            <a:pPr lvl="1" eaLnBrk="1" hangingPunct="1">
              <a:buFontTx/>
              <a:buChar char="-"/>
            </a:pPr>
            <a:r>
              <a:rPr lang="de-CH" dirty="0" err="1"/>
              <a:t>Squalene‘s</a:t>
            </a:r>
            <a:r>
              <a:rPr lang="de-CH" dirty="0"/>
              <a:t> </a:t>
            </a:r>
            <a:r>
              <a:rPr lang="de-CH" dirty="0" err="1"/>
              <a:t>chemical</a:t>
            </a:r>
            <a:r>
              <a:rPr lang="de-CH" dirty="0"/>
              <a:t> </a:t>
            </a:r>
            <a:r>
              <a:rPr lang="de-CH" dirty="0" err="1"/>
              <a:t>similarity</a:t>
            </a:r>
            <a:r>
              <a:rPr lang="de-CH" dirty="0"/>
              <a:t> </a:t>
            </a:r>
            <a:r>
              <a:rPr lang="de-CH" dirty="0" err="1"/>
              <a:t>to</a:t>
            </a:r>
            <a:r>
              <a:rPr lang="de-CH" dirty="0"/>
              <a:t> human </a:t>
            </a:r>
            <a:r>
              <a:rPr lang="de-CH" dirty="0" err="1"/>
              <a:t>skin</a:t>
            </a:r>
            <a:r>
              <a:rPr lang="de-CH" dirty="0"/>
              <a:t> </a:t>
            </a:r>
            <a:r>
              <a:rPr lang="de-CH" dirty="0" err="1"/>
              <a:t>sebum</a:t>
            </a:r>
            <a:r>
              <a:rPr lang="de-CH" dirty="0"/>
              <a:t> </a:t>
            </a:r>
            <a:r>
              <a:rPr lang="de-CH" dirty="0" err="1"/>
              <a:t>makes</a:t>
            </a:r>
            <a:r>
              <a:rPr lang="de-CH" dirty="0"/>
              <a:t> </a:t>
            </a:r>
            <a:r>
              <a:rPr lang="de-CH" dirty="0" err="1"/>
              <a:t>it</a:t>
            </a:r>
            <a:r>
              <a:rPr lang="de-CH" dirty="0"/>
              <a:t> ideal </a:t>
            </a:r>
            <a:r>
              <a:rPr lang="de-CH" dirty="0" err="1"/>
              <a:t>to</a:t>
            </a:r>
            <a:r>
              <a:rPr lang="de-CH" dirty="0"/>
              <a:t> soften </a:t>
            </a:r>
            <a:r>
              <a:rPr lang="de-CH" dirty="0" err="1"/>
              <a:t>and</a:t>
            </a:r>
            <a:r>
              <a:rPr lang="de-CH" dirty="0"/>
              <a:t> </a:t>
            </a:r>
            <a:r>
              <a:rPr lang="de-CH" dirty="0" err="1"/>
              <a:t>protect</a:t>
            </a:r>
            <a:r>
              <a:rPr lang="de-CH" dirty="0"/>
              <a:t> </a:t>
            </a:r>
            <a:r>
              <a:rPr lang="de-CH" dirty="0" err="1"/>
              <a:t>the</a:t>
            </a:r>
            <a:r>
              <a:rPr lang="de-CH" dirty="0"/>
              <a:t> </a:t>
            </a:r>
            <a:r>
              <a:rPr lang="de-CH" dirty="0" err="1"/>
              <a:t>skin</a:t>
            </a:r>
            <a:r>
              <a:rPr lang="de-CH" dirty="0"/>
              <a:t>, </a:t>
            </a:r>
            <a:r>
              <a:rPr lang="de-CH" dirty="0" err="1"/>
              <a:t>providing</a:t>
            </a:r>
            <a:r>
              <a:rPr lang="de-CH" dirty="0"/>
              <a:t> </a:t>
            </a:r>
            <a:r>
              <a:rPr lang="de-CH" dirty="0" err="1"/>
              <a:t>natural</a:t>
            </a:r>
            <a:r>
              <a:rPr lang="de-CH" dirty="0"/>
              <a:t> </a:t>
            </a:r>
            <a:r>
              <a:rPr lang="de-CH" dirty="0" err="1"/>
              <a:t>moisturization</a:t>
            </a:r>
            <a:r>
              <a:rPr lang="de-CH" dirty="0"/>
              <a:t>. </a:t>
            </a:r>
            <a:r>
              <a:rPr lang="de-CH" dirty="0" err="1"/>
              <a:t>Squalene</a:t>
            </a:r>
            <a:r>
              <a:rPr lang="de-CH" dirty="0"/>
              <a:t> </a:t>
            </a:r>
            <a:r>
              <a:rPr lang="de-CH" dirty="0" err="1"/>
              <a:t>is</a:t>
            </a:r>
            <a:r>
              <a:rPr lang="de-CH" dirty="0"/>
              <a:t> </a:t>
            </a:r>
            <a:r>
              <a:rPr lang="de-CH" dirty="0" err="1"/>
              <a:t>unsaturated</a:t>
            </a:r>
            <a:r>
              <a:rPr lang="de-CH" dirty="0"/>
              <a:t> </a:t>
            </a:r>
            <a:r>
              <a:rPr lang="de-CH" dirty="0" err="1"/>
              <a:t>hydrocarbon</a:t>
            </a:r>
            <a:r>
              <a:rPr lang="de-CH" dirty="0"/>
              <a:t>, </a:t>
            </a:r>
            <a:r>
              <a:rPr lang="de-CH" dirty="0" err="1"/>
              <a:t>which</a:t>
            </a:r>
            <a:r>
              <a:rPr lang="de-CH" dirty="0"/>
              <a:t> </a:t>
            </a:r>
            <a:r>
              <a:rPr lang="de-CH" dirty="0" err="1"/>
              <a:t>can</a:t>
            </a:r>
            <a:r>
              <a:rPr lang="de-CH" dirty="0"/>
              <a:t> </a:t>
            </a:r>
            <a:r>
              <a:rPr lang="de-CH" dirty="0" err="1"/>
              <a:t>easily</a:t>
            </a:r>
            <a:r>
              <a:rPr lang="de-CH" dirty="0"/>
              <a:t> </a:t>
            </a:r>
            <a:r>
              <a:rPr lang="de-CH" dirty="0" err="1"/>
              <a:t>produce</a:t>
            </a:r>
            <a:r>
              <a:rPr lang="de-CH" dirty="0"/>
              <a:t> </a:t>
            </a:r>
            <a:r>
              <a:rPr lang="de-CH" dirty="0" err="1"/>
              <a:t>oxygen</a:t>
            </a:r>
            <a:r>
              <a:rPr lang="de-CH" dirty="0"/>
              <a:t> </a:t>
            </a:r>
            <a:r>
              <a:rPr lang="de-CH" dirty="0" err="1"/>
              <a:t>by</a:t>
            </a:r>
            <a:r>
              <a:rPr lang="de-CH" dirty="0"/>
              <a:t> </a:t>
            </a:r>
            <a:r>
              <a:rPr lang="de-CH" dirty="0" err="1"/>
              <a:t>combining</a:t>
            </a:r>
            <a:r>
              <a:rPr lang="de-CH" dirty="0"/>
              <a:t> </a:t>
            </a:r>
            <a:r>
              <a:rPr lang="de-CH" dirty="0" err="1"/>
              <a:t>with</a:t>
            </a:r>
            <a:r>
              <a:rPr lang="de-CH" dirty="0"/>
              <a:t> </a:t>
            </a:r>
            <a:r>
              <a:rPr lang="de-CH" dirty="0" err="1"/>
              <a:t>water</a:t>
            </a:r>
            <a:r>
              <a:rPr lang="de-CH" dirty="0"/>
              <a:t>. Plant </a:t>
            </a:r>
            <a:r>
              <a:rPr lang="de-CH" dirty="0" err="1"/>
              <a:t>squalene</a:t>
            </a:r>
            <a:r>
              <a:rPr lang="de-CH" dirty="0"/>
              <a:t> </a:t>
            </a:r>
            <a:r>
              <a:rPr lang="de-CH" dirty="0" err="1"/>
              <a:t>less</a:t>
            </a:r>
            <a:r>
              <a:rPr lang="de-CH" dirty="0"/>
              <a:t> </a:t>
            </a:r>
            <a:r>
              <a:rPr lang="de-CH" dirty="0" err="1"/>
              <a:t>oily</a:t>
            </a:r>
            <a:r>
              <a:rPr lang="de-CH" dirty="0"/>
              <a:t> </a:t>
            </a:r>
            <a:r>
              <a:rPr lang="de-CH" dirty="0" err="1"/>
              <a:t>from</a:t>
            </a:r>
            <a:r>
              <a:rPr lang="de-CH" dirty="0"/>
              <a:t> </a:t>
            </a:r>
            <a:r>
              <a:rPr lang="de-CH" dirty="0" err="1"/>
              <a:t>its</a:t>
            </a:r>
            <a:r>
              <a:rPr lang="de-CH" dirty="0"/>
              <a:t> </a:t>
            </a:r>
            <a:r>
              <a:rPr lang="de-CH" dirty="0" err="1"/>
              <a:t>texture</a:t>
            </a:r>
            <a:r>
              <a:rPr lang="de-CH" dirty="0"/>
              <a:t>.</a:t>
            </a:r>
          </a:p>
          <a:p>
            <a:pPr lvl="1" eaLnBrk="1" hangingPunct="1">
              <a:buFontTx/>
              <a:buChar char="-"/>
            </a:pPr>
            <a:r>
              <a:rPr lang="de-CH" dirty="0"/>
              <a:t>More </a:t>
            </a:r>
            <a:r>
              <a:rPr lang="de-CH" dirty="0" err="1"/>
              <a:t>data</a:t>
            </a:r>
            <a:r>
              <a:rPr lang="de-CH" dirty="0"/>
              <a:t> in </a:t>
            </a:r>
            <a:r>
              <a:rPr lang="de-CH" dirty="0" err="1"/>
              <a:t>the</a:t>
            </a:r>
            <a:r>
              <a:rPr lang="de-CH" dirty="0"/>
              <a:t> </a:t>
            </a:r>
            <a:r>
              <a:rPr lang="de-CH" dirty="0" err="1"/>
              <a:t>backup</a:t>
            </a:r>
            <a:r>
              <a:rPr lang="de-CH" dirty="0"/>
              <a:t>.</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14</a:t>
            </a:fld>
            <a:endParaRPr lang="en-US" dirty="0"/>
          </a:p>
        </p:txBody>
      </p:sp>
    </p:spTree>
    <p:extLst>
      <p:ext uri="{BB962C8B-B14F-4D97-AF65-F5344CB8AC3E}">
        <p14:creationId xmlns:p14="http://schemas.microsoft.com/office/powerpoint/2010/main" val="3900336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u="sng" dirty="0"/>
              <a:t>Background of the short term heat stability test</a:t>
            </a:r>
            <a:r>
              <a:rPr lang="en-US" dirty="0"/>
              <a:t>:</a:t>
            </a:r>
          </a:p>
          <a:p>
            <a:pPr eaLnBrk="1" hangingPunct="1"/>
            <a:r>
              <a:rPr lang="en-US" dirty="0"/>
              <a:t>Vegetable oils are known to be sensitive to oxidation, that’s why it is usual to add antioxidants in the formulation, to avoid the development of a rancid odor.</a:t>
            </a:r>
          </a:p>
          <a:p>
            <a:pPr eaLnBrk="1" hangingPunct="1"/>
            <a:r>
              <a:rPr lang="en-US" dirty="0"/>
              <a:t>As ARGAN OIL already contain high amounts of Tocopherols, we wanted to prove that this oil is easier to formulate than common cosmetic vegetable oils such as Avocado Oil and sweet Almond Oil.</a:t>
            </a:r>
          </a:p>
          <a:p>
            <a:pPr eaLnBrk="1" hangingPunct="1"/>
            <a:r>
              <a:rPr lang="en-US" u="sng" dirty="0"/>
              <a:t>Formulation</a:t>
            </a:r>
            <a:r>
              <a:rPr lang="en-US" dirty="0"/>
              <a:t>: an Oil-in-Water (O/W) emulsion (see formula in back-up).</a:t>
            </a:r>
          </a:p>
          <a:p>
            <a:pPr eaLnBrk="1" hangingPunct="1"/>
            <a:r>
              <a:rPr lang="en-US" u="sng" dirty="0"/>
              <a:t>Test procedure</a:t>
            </a:r>
            <a:r>
              <a:rPr lang="en-US" dirty="0"/>
              <a:t>:</a:t>
            </a:r>
          </a:p>
          <a:p>
            <a:pPr eaLnBrk="1" hangingPunct="1"/>
            <a:r>
              <a:rPr lang="de-CH" dirty="0" err="1"/>
              <a:t>Stability</a:t>
            </a:r>
            <a:r>
              <a:rPr lang="de-CH" dirty="0"/>
              <a:t> </a:t>
            </a:r>
            <a:r>
              <a:rPr lang="de-CH" dirty="0" err="1"/>
              <a:t>test</a:t>
            </a:r>
            <a:r>
              <a:rPr lang="de-CH" dirty="0"/>
              <a:t> at 50°C </a:t>
            </a:r>
            <a:r>
              <a:rPr lang="de-CH" dirty="0" err="1"/>
              <a:t>for</a:t>
            </a:r>
            <a:r>
              <a:rPr lang="de-CH" dirty="0"/>
              <a:t> 2 </a:t>
            </a:r>
            <a:r>
              <a:rPr lang="de-CH" dirty="0" err="1"/>
              <a:t>weeks</a:t>
            </a:r>
            <a:r>
              <a:rPr lang="de-CH" dirty="0"/>
              <a:t>.</a:t>
            </a:r>
          </a:p>
          <a:p>
            <a:pPr eaLnBrk="1" hangingPunct="1"/>
            <a:r>
              <a:rPr lang="de-CH" dirty="0"/>
              <a:t>Parameters: </a:t>
            </a:r>
            <a:r>
              <a:rPr lang="de-CH" dirty="0" err="1"/>
              <a:t>colour</a:t>
            </a:r>
            <a:r>
              <a:rPr lang="de-CH" dirty="0"/>
              <a:t>, </a:t>
            </a:r>
            <a:r>
              <a:rPr lang="de-CH" dirty="0" err="1"/>
              <a:t>odour</a:t>
            </a:r>
            <a:r>
              <a:rPr lang="de-CH" dirty="0"/>
              <a:t> (</a:t>
            </a:r>
            <a:r>
              <a:rPr lang="de-CH" dirty="0" err="1"/>
              <a:t>oxidation</a:t>
            </a:r>
            <a:r>
              <a:rPr lang="de-CH" dirty="0"/>
              <a:t>), </a:t>
            </a:r>
            <a:r>
              <a:rPr lang="de-CH" dirty="0" err="1"/>
              <a:t>aspect</a:t>
            </a:r>
            <a:r>
              <a:rPr lang="de-CH" dirty="0"/>
              <a:t>.</a:t>
            </a:r>
            <a:endParaRPr lang="en-US" dirty="0"/>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15</a:t>
            </a:fld>
            <a:endParaRPr lang="en-US" dirty="0"/>
          </a:p>
        </p:txBody>
      </p:sp>
    </p:spTree>
    <p:extLst>
      <p:ext uri="{BB962C8B-B14F-4D97-AF65-F5344CB8AC3E}">
        <p14:creationId xmlns:p14="http://schemas.microsoft.com/office/powerpoint/2010/main" val="2820017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de-CH" dirty="0" err="1"/>
              <a:t>Results</a:t>
            </a:r>
            <a:r>
              <a:rPr lang="de-CH" dirty="0"/>
              <a:t> </a:t>
            </a:r>
            <a:r>
              <a:rPr lang="de-CH" dirty="0" err="1"/>
              <a:t>from</a:t>
            </a:r>
            <a:r>
              <a:rPr lang="de-CH" dirty="0"/>
              <a:t> </a:t>
            </a:r>
            <a:r>
              <a:rPr lang="de-CH" dirty="0" err="1"/>
              <a:t>shine</a:t>
            </a:r>
            <a:r>
              <a:rPr lang="de-CH" dirty="0"/>
              <a:t> </a:t>
            </a:r>
            <a:r>
              <a:rPr lang="de-CH" dirty="0" err="1"/>
              <a:t>study</a:t>
            </a:r>
            <a:r>
              <a:rPr lang="de-CH" dirty="0"/>
              <a:t> </a:t>
            </a:r>
            <a:r>
              <a:rPr lang="de-CH" dirty="0" err="1"/>
              <a:t>are</a:t>
            </a:r>
            <a:r>
              <a:rPr lang="de-CH" dirty="0"/>
              <a:t> </a:t>
            </a:r>
            <a:r>
              <a:rPr lang="de-CH" dirty="0" err="1"/>
              <a:t>only</a:t>
            </a:r>
            <a:r>
              <a:rPr lang="de-CH" dirty="0"/>
              <a:t> </a:t>
            </a:r>
            <a:r>
              <a:rPr lang="de-CH" dirty="0" err="1"/>
              <a:t>valuable</a:t>
            </a:r>
            <a:r>
              <a:rPr lang="de-CH" dirty="0"/>
              <a:t> </a:t>
            </a:r>
            <a:r>
              <a:rPr lang="de-CH" dirty="0" err="1"/>
              <a:t>for</a:t>
            </a:r>
            <a:r>
              <a:rPr lang="de-CH" dirty="0"/>
              <a:t> </a:t>
            </a:r>
            <a:r>
              <a:rPr lang="de-CH" dirty="0" err="1"/>
              <a:t>this</a:t>
            </a:r>
            <a:r>
              <a:rPr lang="de-CH" dirty="0"/>
              <a:t> </a:t>
            </a:r>
            <a:r>
              <a:rPr lang="de-CH" dirty="0" err="1"/>
              <a:t>tested</a:t>
            </a:r>
            <a:r>
              <a:rPr lang="de-CH" dirty="0"/>
              <a:t> </a:t>
            </a:r>
            <a:r>
              <a:rPr lang="de-CH" dirty="0" err="1"/>
              <a:t>group</a:t>
            </a:r>
            <a:r>
              <a:rPr lang="de-CH" dirty="0"/>
              <a:t> (same </a:t>
            </a:r>
            <a:r>
              <a:rPr lang="de-CH" dirty="0" err="1"/>
              <a:t>study</a:t>
            </a:r>
            <a:r>
              <a:rPr lang="de-CH" dirty="0"/>
              <a:t> design </a:t>
            </a:r>
            <a:r>
              <a:rPr lang="de-CH" dirty="0" err="1"/>
              <a:t>are</a:t>
            </a:r>
            <a:r>
              <a:rPr lang="de-CH" dirty="0"/>
              <a:t> </a:t>
            </a:r>
            <a:r>
              <a:rPr lang="de-CH" dirty="0" err="1"/>
              <a:t>used</a:t>
            </a:r>
            <a:r>
              <a:rPr lang="de-CH" dirty="0"/>
              <a:t> at </a:t>
            </a:r>
            <a:r>
              <a:rPr lang="de-CH" dirty="0" err="1"/>
              <a:t>our</a:t>
            </a:r>
            <a:r>
              <a:rPr lang="de-CH" dirty="0"/>
              <a:t> </a:t>
            </a:r>
            <a:r>
              <a:rPr lang="de-CH" dirty="0" err="1"/>
              <a:t>customers</a:t>
            </a:r>
            <a:r>
              <a:rPr lang="de-CH" dirty="0"/>
              <a:t>).</a:t>
            </a:r>
          </a:p>
          <a:p>
            <a:pPr>
              <a:buFontTx/>
              <a:buChar char="•"/>
            </a:pPr>
            <a:r>
              <a:rPr lang="de-CH" dirty="0" err="1"/>
              <a:t>Argan</a:t>
            </a:r>
            <a:r>
              <a:rPr lang="de-CH" dirty="0"/>
              <a:t> </a:t>
            </a:r>
            <a:r>
              <a:rPr lang="de-CH" dirty="0" err="1"/>
              <a:t>Oil</a:t>
            </a:r>
            <a:r>
              <a:rPr lang="de-CH" dirty="0"/>
              <a:t> </a:t>
            </a:r>
            <a:r>
              <a:rPr lang="de-CH" dirty="0" err="1"/>
              <a:t>is</a:t>
            </a:r>
            <a:r>
              <a:rPr lang="de-CH" dirty="0"/>
              <a:t> </a:t>
            </a:r>
            <a:r>
              <a:rPr lang="de-CH" dirty="0" err="1"/>
              <a:t>better</a:t>
            </a:r>
            <a:r>
              <a:rPr lang="de-CH" dirty="0"/>
              <a:t> </a:t>
            </a:r>
            <a:r>
              <a:rPr lang="de-CH" dirty="0" err="1"/>
              <a:t>than</a:t>
            </a:r>
            <a:r>
              <a:rPr lang="de-CH" dirty="0"/>
              <a:t> </a:t>
            </a:r>
            <a:r>
              <a:rPr lang="de-CH" dirty="0" err="1"/>
              <a:t>the</a:t>
            </a:r>
            <a:r>
              <a:rPr lang="de-CH" dirty="0"/>
              <a:t> </a:t>
            </a:r>
            <a:r>
              <a:rPr lang="de-CH" dirty="0" err="1"/>
              <a:t>basis</a:t>
            </a:r>
            <a:r>
              <a:rPr lang="de-CH" dirty="0"/>
              <a:t> </a:t>
            </a:r>
            <a:r>
              <a:rPr lang="de-CH" dirty="0" err="1"/>
              <a:t>and</a:t>
            </a:r>
            <a:r>
              <a:rPr lang="de-CH" dirty="0"/>
              <a:t> </a:t>
            </a:r>
            <a:r>
              <a:rPr lang="de-CH" dirty="0" err="1"/>
              <a:t>the</a:t>
            </a:r>
            <a:r>
              <a:rPr lang="de-CH" dirty="0"/>
              <a:t> </a:t>
            </a:r>
            <a:r>
              <a:rPr lang="de-CH" dirty="0" err="1"/>
              <a:t>market</a:t>
            </a:r>
            <a:r>
              <a:rPr lang="de-CH" dirty="0"/>
              <a:t> </a:t>
            </a:r>
            <a:r>
              <a:rPr lang="de-CH" dirty="0" err="1"/>
              <a:t>product</a:t>
            </a:r>
            <a:r>
              <a:rPr lang="de-CH" dirty="0"/>
              <a:t> ....</a:t>
            </a:r>
            <a:r>
              <a:rPr lang="de-CH" dirty="0" err="1"/>
              <a:t>and</a:t>
            </a:r>
            <a:r>
              <a:rPr lang="de-CH" dirty="0"/>
              <a:t> </a:t>
            </a:r>
            <a:r>
              <a:rPr lang="de-CH" dirty="0" err="1"/>
              <a:t>we</a:t>
            </a:r>
            <a:r>
              <a:rPr lang="de-CH" dirty="0"/>
              <a:t> </a:t>
            </a:r>
            <a:r>
              <a:rPr lang="de-CH" dirty="0" err="1"/>
              <a:t>confirmed</a:t>
            </a:r>
            <a:r>
              <a:rPr lang="de-CH" dirty="0"/>
              <a:t> </a:t>
            </a:r>
            <a:r>
              <a:rPr lang="de-CH" dirty="0" err="1"/>
              <a:t>the</a:t>
            </a:r>
            <a:r>
              <a:rPr lang="de-CH" dirty="0"/>
              <a:t> </a:t>
            </a:r>
            <a:r>
              <a:rPr lang="de-CH" dirty="0" err="1"/>
              <a:t>result</a:t>
            </a:r>
            <a:r>
              <a:rPr lang="de-CH" dirty="0"/>
              <a:t> in a </a:t>
            </a:r>
            <a:r>
              <a:rPr lang="de-CH" dirty="0" err="1"/>
              <a:t>shampoo</a:t>
            </a:r>
            <a:r>
              <a:rPr lang="de-CH" dirty="0"/>
              <a:t> </a:t>
            </a:r>
            <a:r>
              <a:rPr lang="de-CH" dirty="0" err="1"/>
              <a:t>and</a:t>
            </a:r>
            <a:r>
              <a:rPr lang="de-CH" dirty="0"/>
              <a:t> a </a:t>
            </a:r>
            <a:r>
              <a:rPr lang="de-CH" dirty="0" err="1"/>
              <a:t>conditioner</a:t>
            </a:r>
            <a:r>
              <a:rPr lang="de-CH" dirty="0"/>
              <a:t> </a:t>
            </a:r>
            <a:r>
              <a:rPr lang="de-CH" dirty="0" err="1"/>
              <a:t>formulation</a:t>
            </a:r>
            <a:r>
              <a:rPr lang="de-CH" dirty="0"/>
              <a:t>.......</a:t>
            </a:r>
            <a:r>
              <a:rPr lang="de-CH" dirty="0" err="1"/>
              <a:t>therefore</a:t>
            </a:r>
            <a:r>
              <a:rPr lang="de-CH" dirty="0"/>
              <a:t> </a:t>
            </a:r>
            <a:r>
              <a:rPr lang="de-CH" dirty="0" err="1"/>
              <a:t>the</a:t>
            </a:r>
            <a:r>
              <a:rPr lang="de-CH" dirty="0"/>
              <a:t> </a:t>
            </a:r>
            <a:r>
              <a:rPr lang="de-CH" dirty="0" err="1"/>
              <a:t>results</a:t>
            </a:r>
            <a:r>
              <a:rPr lang="de-CH" dirty="0"/>
              <a:t> </a:t>
            </a:r>
            <a:r>
              <a:rPr lang="de-CH" dirty="0" err="1"/>
              <a:t>can</a:t>
            </a:r>
            <a:r>
              <a:rPr lang="de-CH" dirty="0"/>
              <a:t> </a:t>
            </a:r>
            <a:r>
              <a:rPr lang="de-CH" dirty="0" err="1"/>
              <a:t>be</a:t>
            </a:r>
            <a:r>
              <a:rPr lang="de-CH" dirty="0"/>
              <a:t> </a:t>
            </a:r>
            <a:r>
              <a:rPr lang="de-CH" dirty="0" err="1"/>
              <a:t>generalized</a:t>
            </a:r>
            <a:r>
              <a:rPr lang="de-CH" dirty="0"/>
              <a:t> !!!</a:t>
            </a:r>
          </a:p>
          <a:p>
            <a:pPr>
              <a:buFontTx/>
              <a:buChar char="•"/>
            </a:pPr>
            <a:r>
              <a:rPr lang="de-CH" dirty="0"/>
              <a:t>Advantage </a:t>
            </a:r>
            <a:r>
              <a:rPr lang="de-CH" dirty="0" err="1"/>
              <a:t>of</a:t>
            </a:r>
            <a:r>
              <a:rPr lang="de-CH" dirty="0"/>
              <a:t> </a:t>
            </a:r>
            <a:r>
              <a:rPr lang="de-CH" dirty="0" err="1"/>
              <a:t>this</a:t>
            </a:r>
            <a:r>
              <a:rPr lang="de-CH" dirty="0"/>
              <a:t> </a:t>
            </a:r>
            <a:r>
              <a:rPr lang="de-CH" dirty="0" err="1"/>
              <a:t>test</a:t>
            </a:r>
            <a:r>
              <a:rPr lang="de-CH" dirty="0"/>
              <a:t> design </a:t>
            </a:r>
            <a:r>
              <a:rPr lang="de-CH" dirty="0" err="1"/>
              <a:t>is</a:t>
            </a:r>
            <a:r>
              <a:rPr lang="de-CH" dirty="0"/>
              <a:t> </a:t>
            </a:r>
            <a:r>
              <a:rPr lang="de-CH" dirty="0" err="1"/>
              <a:t>that</a:t>
            </a:r>
            <a:r>
              <a:rPr lang="de-CH" dirty="0"/>
              <a:t> </a:t>
            </a:r>
            <a:r>
              <a:rPr lang="de-CH" dirty="0" err="1"/>
              <a:t>the</a:t>
            </a:r>
            <a:r>
              <a:rPr lang="de-CH" dirty="0"/>
              <a:t> </a:t>
            </a:r>
            <a:r>
              <a:rPr lang="de-CH" dirty="0" err="1"/>
              <a:t>result</a:t>
            </a:r>
            <a:r>
              <a:rPr lang="de-CH" dirty="0"/>
              <a:t> </a:t>
            </a:r>
            <a:r>
              <a:rPr lang="de-CH" dirty="0" err="1"/>
              <a:t>is</a:t>
            </a:r>
            <a:r>
              <a:rPr lang="de-CH" dirty="0"/>
              <a:t> </a:t>
            </a:r>
            <a:r>
              <a:rPr lang="de-CH" dirty="0" err="1"/>
              <a:t>for</a:t>
            </a:r>
            <a:r>
              <a:rPr lang="de-CH" dirty="0"/>
              <a:t> a </a:t>
            </a:r>
            <a:r>
              <a:rPr lang="de-CH" dirty="0" err="1"/>
              <a:t>person</a:t>
            </a:r>
            <a:r>
              <a:rPr lang="de-CH" dirty="0"/>
              <a:t> </a:t>
            </a:r>
            <a:r>
              <a:rPr lang="de-CH" dirty="0" err="1"/>
              <a:t>visualbe</a:t>
            </a:r>
            <a:r>
              <a:rPr lang="de-CH" dirty="0"/>
              <a:t> ......</a:t>
            </a:r>
            <a:r>
              <a:rPr lang="de-CH" dirty="0" err="1"/>
              <a:t>that</a:t>
            </a:r>
            <a:r>
              <a:rPr lang="de-CH" dirty="0"/>
              <a:t> </a:t>
            </a:r>
            <a:r>
              <a:rPr lang="de-CH" dirty="0" err="1"/>
              <a:t>is</a:t>
            </a:r>
            <a:r>
              <a:rPr lang="de-CH" dirty="0"/>
              <a:t> </a:t>
            </a:r>
            <a:r>
              <a:rPr lang="de-CH" dirty="0" err="1"/>
              <a:t>much</a:t>
            </a:r>
            <a:r>
              <a:rPr lang="de-CH" dirty="0"/>
              <a:t> </a:t>
            </a:r>
            <a:r>
              <a:rPr lang="de-CH" dirty="0" err="1"/>
              <a:t>better</a:t>
            </a:r>
            <a:r>
              <a:rPr lang="de-CH" dirty="0"/>
              <a:t> </a:t>
            </a:r>
            <a:r>
              <a:rPr lang="de-CH" dirty="0" err="1"/>
              <a:t>that</a:t>
            </a:r>
            <a:r>
              <a:rPr lang="de-CH" dirty="0"/>
              <a:t> </a:t>
            </a:r>
            <a:r>
              <a:rPr lang="de-CH" dirty="0" err="1"/>
              <a:t>quantified</a:t>
            </a:r>
            <a:r>
              <a:rPr lang="de-CH" dirty="0"/>
              <a:t> </a:t>
            </a:r>
            <a:r>
              <a:rPr lang="de-CH" dirty="0" err="1"/>
              <a:t>number</a:t>
            </a:r>
            <a:r>
              <a:rPr lang="de-CH" dirty="0"/>
              <a:t> </a:t>
            </a:r>
            <a:r>
              <a:rPr lang="de-CH" dirty="0" err="1"/>
              <a:t>for</a:t>
            </a:r>
            <a:r>
              <a:rPr lang="de-CH" dirty="0"/>
              <a:t> </a:t>
            </a:r>
            <a:r>
              <a:rPr lang="de-CH" dirty="0" err="1"/>
              <a:t>shine</a:t>
            </a:r>
            <a:r>
              <a:rPr lang="de-CH" dirty="0"/>
              <a:t>. </a:t>
            </a:r>
            <a:r>
              <a:rPr lang="de-CH" dirty="0" err="1"/>
              <a:t>It‘s</a:t>
            </a:r>
            <a:r>
              <a:rPr lang="de-CH" dirty="0"/>
              <a:t> a </a:t>
            </a:r>
            <a:r>
              <a:rPr lang="de-CH" dirty="0" err="1"/>
              <a:t>praxis</a:t>
            </a:r>
            <a:r>
              <a:rPr lang="de-CH" dirty="0"/>
              <a:t> relevant </a:t>
            </a:r>
            <a:r>
              <a:rPr lang="de-CH" dirty="0" err="1"/>
              <a:t>context</a:t>
            </a:r>
            <a:r>
              <a:rPr lang="de-CH" dirty="0"/>
              <a:t>!!! </a:t>
            </a:r>
          </a:p>
          <a:p>
            <a:pPr>
              <a:buFontTx/>
              <a:buChar char="•"/>
            </a:pPr>
            <a:endParaRPr lang="de-CH" dirty="0"/>
          </a:p>
          <a:p>
            <a:pPr>
              <a:buFontTx/>
              <a:buChar char="•"/>
            </a:pPr>
            <a:r>
              <a:rPr lang="de-CH" dirty="0" err="1"/>
              <a:t>Shine</a:t>
            </a:r>
            <a:r>
              <a:rPr lang="de-CH" dirty="0"/>
              <a:t> </a:t>
            </a:r>
            <a:r>
              <a:rPr lang="de-CH" dirty="0" err="1"/>
              <a:t>can</a:t>
            </a:r>
            <a:r>
              <a:rPr lang="de-CH" dirty="0"/>
              <a:t> </a:t>
            </a:r>
            <a:r>
              <a:rPr lang="de-CH" dirty="0" err="1"/>
              <a:t>be</a:t>
            </a:r>
            <a:r>
              <a:rPr lang="de-CH" dirty="0"/>
              <a:t> </a:t>
            </a:r>
            <a:r>
              <a:rPr lang="de-CH" dirty="0" err="1"/>
              <a:t>assessed</a:t>
            </a:r>
            <a:r>
              <a:rPr lang="de-CH" dirty="0"/>
              <a:t> in different </a:t>
            </a:r>
            <a:r>
              <a:rPr lang="de-CH" dirty="0" err="1"/>
              <a:t>ways</a:t>
            </a:r>
            <a:r>
              <a:rPr lang="de-CH" dirty="0"/>
              <a:t> such </a:t>
            </a:r>
            <a:r>
              <a:rPr lang="de-CH" dirty="0" err="1"/>
              <a:t>as</a:t>
            </a:r>
            <a:r>
              <a:rPr lang="de-CH" dirty="0"/>
              <a:t> light </a:t>
            </a:r>
            <a:r>
              <a:rPr lang="de-CH" dirty="0" err="1"/>
              <a:t>reflection</a:t>
            </a:r>
            <a:r>
              <a:rPr lang="de-CH" dirty="0"/>
              <a:t> on </a:t>
            </a:r>
            <a:r>
              <a:rPr lang="de-CH" dirty="0" err="1"/>
              <a:t>single</a:t>
            </a:r>
            <a:r>
              <a:rPr lang="de-CH" dirty="0"/>
              <a:t> </a:t>
            </a:r>
            <a:r>
              <a:rPr lang="de-CH" dirty="0" err="1"/>
              <a:t>hair</a:t>
            </a:r>
            <a:r>
              <a:rPr lang="de-CH" dirty="0"/>
              <a:t> </a:t>
            </a:r>
            <a:r>
              <a:rPr lang="de-CH" dirty="0" err="1"/>
              <a:t>and</a:t>
            </a:r>
            <a:r>
              <a:rPr lang="de-CH" dirty="0"/>
              <a:t>/</a:t>
            </a:r>
            <a:r>
              <a:rPr lang="de-CH" dirty="0" err="1"/>
              <a:t>or</a:t>
            </a:r>
            <a:r>
              <a:rPr lang="de-CH" dirty="0"/>
              <a:t> </a:t>
            </a:r>
            <a:r>
              <a:rPr lang="de-CH" dirty="0" err="1"/>
              <a:t>tresses</a:t>
            </a:r>
            <a:r>
              <a:rPr lang="de-CH" dirty="0"/>
              <a:t> </a:t>
            </a:r>
            <a:r>
              <a:rPr lang="de-CH" dirty="0" err="1"/>
              <a:t>and</a:t>
            </a:r>
            <a:r>
              <a:rPr lang="de-CH" dirty="0"/>
              <a:t> </a:t>
            </a:r>
            <a:r>
              <a:rPr lang="de-CH" dirty="0" err="1"/>
              <a:t>by</a:t>
            </a:r>
            <a:r>
              <a:rPr lang="de-CH" dirty="0"/>
              <a:t> </a:t>
            </a:r>
            <a:r>
              <a:rPr lang="de-CH" dirty="0" err="1"/>
              <a:t>panellist</a:t>
            </a:r>
            <a:r>
              <a:rPr lang="de-CH" dirty="0"/>
              <a:t> </a:t>
            </a:r>
            <a:r>
              <a:rPr lang="de-CH" dirty="0" err="1"/>
              <a:t>or</a:t>
            </a:r>
            <a:r>
              <a:rPr lang="de-CH" dirty="0"/>
              <a:t> </a:t>
            </a:r>
            <a:r>
              <a:rPr lang="de-CH" dirty="0" err="1"/>
              <a:t>home</a:t>
            </a:r>
            <a:r>
              <a:rPr lang="de-CH" dirty="0"/>
              <a:t> </a:t>
            </a:r>
            <a:r>
              <a:rPr lang="de-CH" dirty="0" err="1"/>
              <a:t>use</a:t>
            </a:r>
            <a:r>
              <a:rPr lang="de-CH" dirty="0"/>
              <a:t> </a:t>
            </a:r>
            <a:r>
              <a:rPr lang="de-CH" dirty="0" err="1"/>
              <a:t>tests</a:t>
            </a:r>
            <a:endParaRPr lang="de-CH" dirty="0"/>
          </a:p>
          <a:p>
            <a:pPr>
              <a:buFontTx/>
              <a:buChar char="•"/>
            </a:pPr>
            <a:r>
              <a:rPr lang="de-CH" dirty="0"/>
              <a:t>Panellist </a:t>
            </a:r>
            <a:r>
              <a:rPr lang="de-CH" dirty="0" err="1"/>
              <a:t>studies</a:t>
            </a:r>
            <a:r>
              <a:rPr lang="de-CH" dirty="0"/>
              <a:t> </a:t>
            </a:r>
            <a:r>
              <a:rPr lang="de-CH" dirty="0" err="1"/>
              <a:t>are</a:t>
            </a:r>
            <a:r>
              <a:rPr lang="de-CH" dirty="0"/>
              <a:t> also </a:t>
            </a:r>
            <a:r>
              <a:rPr lang="de-CH" dirty="0" err="1"/>
              <a:t>performed</a:t>
            </a:r>
            <a:r>
              <a:rPr lang="de-CH" dirty="0"/>
              <a:t> </a:t>
            </a:r>
            <a:r>
              <a:rPr lang="de-CH" dirty="0" err="1"/>
              <a:t>by</a:t>
            </a:r>
            <a:r>
              <a:rPr lang="de-CH" dirty="0"/>
              <a:t> </a:t>
            </a:r>
            <a:r>
              <a:rPr lang="de-CH" dirty="0" err="1"/>
              <a:t>our</a:t>
            </a:r>
            <a:r>
              <a:rPr lang="de-CH" dirty="0"/>
              <a:t> </a:t>
            </a:r>
            <a:r>
              <a:rPr lang="de-CH" dirty="0" err="1"/>
              <a:t>customers</a:t>
            </a:r>
            <a:r>
              <a:rPr lang="de-CH" dirty="0"/>
              <a:t> </a:t>
            </a:r>
            <a:r>
              <a:rPr lang="de-CH" dirty="0" err="1"/>
              <a:t>and</a:t>
            </a:r>
            <a:r>
              <a:rPr lang="de-CH" dirty="0"/>
              <a:t> </a:t>
            </a:r>
            <a:r>
              <a:rPr lang="de-CH" dirty="0" err="1"/>
              <a:t>are</a:t>
            </a:r>
            <a:r>
              <a:rPr lang="de-CH" dirty="0"/>
              <a:t> </a:t>
            </a:r>
            <a:r>
              <a:rPr lang="de-CH" dirty="0" err="1"/>
              <a:t>more</a:t>
            </a:r>
            <a:r>
              <a:rPr lang="de-CH" dirty="0"/>
              <a:t> powerful/</a:t>
            </a:r>
            <a:r>
              <a:rPr lang="de-CH" dirty="0" err="1"/>
              <a:t>meaningful</a:t>
            </a:r>
            <a:r>
              <a:rPr lang="de-CH" dirty="0"/>
              <a:t> </a:t>
            </a:r>
            <a:r>
              <a:rPr lang="de-CH" dirty="0" err="1"/>
              <a:t>than</a:t>
            </a:r>
            <a:r>
              <a:rPr lang="de-CH" dirty="0"/>
              <a:t> </a:t>
            </a:r>
            <a:r>
              <a:rPr lang="de-CH" dirty="0" err="1"/>
              <a:t>getting</a:t>
            </a:r>
            <a:r>
              <a:rPr lang="de-CH" dirty="0"/>
              <a:t> </a:t>
            </a:r>
            <a:r>
              <a:rPr lang="de-CH" dirty="0" err="1"/>
              <a:t>quantitive</a:t>
            </a:r>
            <a:r>
              <a:rPr lang="de-CH" dirty="0"/>
              <a:t> </a:t>
            </a:r>
            <a:r>
              <a:rPr lang="de-CH" dirty="0" err="1"/>
              <a:t>numbers</a:t>
            </a:r>
            <a:r>
              <a:rPr lang="de-CH" dirty="0"/>
              <a:t> on </a:t>
            </a:r>
            <a:r>
              <a:rPr lang="de-CH" dirty="0" err="1"/>
              <a:t>reflection</a:t>
            </a:r>
            <a:endParaRPr lang="de-CH" dirty="0"/>
          </a:p>
          <a:p>
            <a:pPr>
              <a:buFontTx/>
              <a:buChar char="•"/>
            </a:pPr>
            <a:r>
              <a:rPr lang="de-CH" dirty="0" err="1"/>
              <a:t>Shine</a:t>
            </a:r>
            <a:r>
              <a:rPr lang="de-CH" dirty="0"/>
              <a:t> on </a:t>
            </a:r>
            <a:r>
              <a:rPr lang="de-CH" dirty="0" err="1"/>
              <a:t>hair</a:t>
            </a:r>
            <a:r>
              <a:rPr lang="de-CH" dirty="0"/>
              <a:t> </a:t>
            </a:r>
            <a:r>
              <a:rPr lang="de-CH" dirty="0" err="1"/>
              <a:t>can</a:t>
            </a:r>
            <a:r>
              <a:rPr lang="de-CH" dirty="0"/>
              <a:t> also </a:t>
            </a:r>
            <a:r>
              <a:rPr lang="de-CH" dirty="0" err="1"/>
              <a:t>be</a:t>
            </a:r>
            <a:r>
              <a:rPr lang="de-CH" dirty="0"/>
              <a:t> </a:t>
            </a:r>
            <a:r>
              <a:rPr lang="de-CH" dirty="0" err="1"/>
              <a:t>influenced</a:t>
            </a:r>
            <a:r>
              <a:rPr lang="de-CH" dirty="0"/>
              <a:t> </a:t>
            </a:r>
            <a:r>
              <a:rPr lang="de-CH" dirty="0" err="1"/>
              <a:t>by</a:t>
            </a:r>
            <a:r>
              <a:rPr lang="de-CH" dirty="0"/>
              <a:t> </a:t>
            </a:r>
            <a:r>
              <a:rPr lang="en-US" sz="900" dirty="0"/>
              <a:t>different factors such as color, parallelism of single hairs within the tresses (as more frizzy as less shine) and surface properties</a:t>
            </a:r>
          </a:p>
          <a:p>
            <a:pPr>
              <a:buFontTx/>
              <a:buChar char="•"/>
            </a:pPr>
            <a:r>
              <a:rPr lang="de-CH" dirty="0" err="1"/>
              <a:t>Pantene</a:t>
            </a:r>
            <a:r>
              <a:rPr lang="de-CH" dirty="0"/>
              <a:t> </a:t>
            </a:r>
            <a:r>
              <a:rPr lang="de-CH" dirty="0" err="1"/>
              <a:t>is</a:t>
            </a:r>
            <a:r>
              <a:rPr lang="de-CH" dirty="0"/>
              <a:t> </a:t>
            </a:r>
            <a:r>
              <a:rPr lang="de-CH" dirty="0" err="1"/>
              <a:t>selected</a:t>
            </a:r>
            <a:r>
              <a:rPr lang="de-CH" dirty="0"/>
              <a:t> </a:t>
            </a:r>
            <a:r>
              <a:rPr lang="de-CH" dirty="0" err="1"/>
              <a:t>as</a:t>
            </a:r>
            <a:r>
              <a:rPr lang="de-CH" dirty="0"/>
              <a:t> </a:t>
            </a:r>
            <a:r>
              <a:rPr lang="de-CH" dirty="0" err="1"/>
              <a:t>leading</a:t>
            </a:r>
            <a:r>
              <a:rPr lang="de-CH" dirty="0"/>
              <a:t> </a:t>
            </a:r>
            <a:r>
              <a:rPr lang="de-CH" dirty="0" err="1"/>
              <a:t>market</a:t>
            </a:r>
            <a:r>
              <a:rPr lang="de-CH" dirty="0"/>
              <a:t> </a:t>
            </a:r>
            <a:r>
              <a:rPr lang="de-CH" dirty="0" err="1"/>
              <a:t>brand</a:t>
            </a:r>
            <a:r>
              <a:rPr lang="de-CH" dirty="0"/>
              <a:t> </a:t>
            </a:r>
            <a:r>
              <a:rPr lang="de-CH" dirty="0" err="1"/>
              <a:t>and</a:t>
            </a:r>
            <a:r>
              <a:rPr lang="de-CH" dirty="0"/>
              <a:t> </a:t>
            </a:r>
            <a:r>
              <a:rPr lang="de-CH" dirty="0" err="1"/>
              <a:t>basic</a:t>
            </a:r>
            <a:r>
              <a:rPr lang="de-CH" dirty="0"/>
              <a:t> </a:t>
            </a:r>
            <a:r>
              <a:rPr lang="de-CH" dirty="0" err="1"/>
              <a:t>formulation</a:t>
            </a:r>
            <a:r>
              <a:rPr lang="de-CH" dirty="0"/>
              <a:t> </a:t>
            </a:r>
            <a:r>
              <a:rPr lang="de-CH" dirty="0" err="1"/>
              <a:t>mimiks</a:t>
            </a:r>
            <a:r>
              <a:rPr lang="de-CH" dirty="0"/>
              <a:t> </a:t>
            </a:r>
            <a:r>
              <a:rPr lang="de-CH" dirty="0" err="1"/>
              <a:t>Pantene</a:t>
            </a:r>
            <a:r>
              <a:rPr lang="de-CH" dirty="0"/>
              <a:t> </a:t>
            </a:r>
            <a:r>
              <a:rPr lang="de-CH" dirty="0" err="1"/>
              <a:t>formulation</a:t>
            </a:r>
            <a:endParaRPr lang="de-CH" dirty="0"/>
          </a:p>
          <a:p>
            <a:pPr>
              <a:buFontTx/>
              <a:buChar char="•"/>
            </a:pPr>
            <a:r>
              <a:rPr lang="de-CH" dirty="0" err="1"/>
              <a:t>Argan</a:t>
            </a:r>
            <a:r>
              <a:rPr lang="de-CH" dirty="0"/>
              <a:t> </a:t>
            </a:r>
            <a:r>
              <a:rPr lang="de-CH" dirty="0" err="1"/>
              <a:t>Oil</a:t>
            </a:r>
            <a:r>
              <a:rPr lang="de-CH" dirty="0"/>
              <a:t> </a:t>
            </a:r>
            <a:r>
              <a:rPr lang="de-CH" dirty="0" err="1"/>
              <a:t>used</a:t>
            </a:r>
            <a:r>
              <a:rPr lang="de-CH" dirty="0"/>
              <a:t> in </a:t>
            </a:r>
            <a:r>
              <a:rPr lang="de-CH" dirty="0" err="1"/>
              <a:t>cost-efficient</a:t>
            </a:r>
            <a:r>
              <a:rPr lang="de-CH" dirty="0"/>
              <a:t> </a:t>
            </a:r>
            <a:r>
              <a:rPr lang="de-CH" dirty="0" err="1"/>
              <a:t>concentrations</a:t>
            </a:r>
            <a:r>
              <a:rPr lang="de-CH" dirty="0"/>
              <a:t> </a:t>
            </a:r>
            <a:r>
              <a:rPr lang="de-CH" dirty="0" err="1"/>
              <a:t>for</a:t>
            </a:r>
            <a:r>
              <a:rPr lang="de-CH" dirty="0"/>
              <a:t> </a:t>
            </a:r>
            <a:r>
              <a:rPr lang="de-CH" dirty="0" err="1"/>
              <a:t>shampoo</a:t>
            </a:r>
            <a:r>
              <a:rPr lang="de-CH" dirty="0"/>
              <a:t> </a:t>
            </a:r>
            <a:r>
              <a:rPr lang="de-CH" dirty="0" err="1"/>
              <a:t>and</a:t>
            </a:r>
            <a:r>
              <a:rPr lang="de-CH" dirty="0"/>
              <a:t> </a:t>
            </a:r>
            <a:r>
              <a:rPr lang="de-CH" dirty="0" err="1"/>
              <a:t>conditioner</a:t>
            </a:r>
            <a:endParaRPr lang="de-CH" dirty="0"/>
          </a:p>
          <a:p>
            <a:pPr>
              <a:buFontTx/>
              <a:buChar char="•"/>
            </a:pPr>
            <a:r>
              <a:rPr lang="de-CH" dirty="0"/>
              <a:t>Mineral </a:t>
            </a:r>
            <a:r>
              <a:rPr lang="de-CH" dirty="0" err="1"/>
              <a:t>oil</a:t>
            </a:r>
            <a:r>
              <a:rPr lang="de-CH" dirty="0"/>
              <a:t>: </a:t>
            </a:r>
            <a:r>
              <a:rPr lang="de-CH" dirty="0" err="1"/>
              <a:t>Paraffinum</a:t>
            </a:r>
            <a:r>
              <a:rPr lang="de-CH" dirty="0"/>
              <a:t> </a:t>
            </a:r>
            <a:r>
              <a:rPr lang="de-CH" dirty="0" err="1"/>
              <a:t>Perliquidum</a:t>
            </a:r>
            <a:r>
              <a:rPr lang="de-CH" dirty="0"/>
              <a:t> </a:t>
            </a:r>
            <a:r>
              <a:rPr lang="de-CH" dirty="0" err="1"/>
              <a:t>Ph.Eur</a:t>
            </a:r>
            <a:r>
              <a:rPr lang="de-CH" dirty="0"/>
              <a:t> 6.0 (Fa. Gustav Hess)  </a:t>
            </a:r>
            <a:r>
              <a:rPr lang="de-CH" dirty="0" err="1"/>
              <a:t>with</a:t>
            </a:r>
            <a:r>
              <a:rPr lang="de-CH" dirty="0"/>
              <a:t> </a:t>
            </a:r>
            <a:r>
              <a:rPr lang="de-CH" dirty="0" err="1"/>
              <a:t>low</a:t>
            </a:r>
            <a:r>
              <a:rPr lang="de-CH" dirty="0"/>
              <a:t> </a:t>
            </a:r>
            <a:r>
              <a:rPr lang="de-CH" dirty="0" err="1"/>
              <a:t>viscosity</a:t>
            </a:r>
            <a:r>
              <a:rPr lang="de-CH" dirty="0"/>
              <a:t> </a:t>
            </a:r>
            <a:r>
              <a:rPr lang="de-CH" dirty="0" err="1"/>
              <a:t>and</a:t>
            </a:r>
            <a:r>
              <a:rPr lang="de-CH" dirty="0"/>
              <a:t> </a:t>
            </a:r>
            <a:r>
              <a:rPr lang="de-CH" dirty="0" err="1"/>
              <a:t>comparable</a:t>
            </a:r>
            <a:r>
              <a:rPr lang="de-CH" dirty="0"/>
              <a:t> </a:t>
            </a:r>
            <a:r>
              <a:rPr lang="de-CH" dirty="0" err="1"/>
              <a:t>to</a:t>
            </a:r>
            <a:r>
              <a:rPr lang="de-CH" dirty="0"/>
              <a:t> ARGAN OIL </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18</a:t>
            </a:fld>
            <a:endParaRPr lang="en-US" dirty="0"/>
          </a:p>
        </p:txBody>
      </p:sp>
    </p:spTree>
    <p:extLst>
      <p:ext uri="{BB962C8B-B14F-4D97-AF65-F5344CB8AC3E}">
        <p14:creationId xmlns:p14="http://schemas.microsoft.com/office/powerpoint/2010/main" val="2730677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de-CH" dirty="0"/>
              <a:t>3 </a:t>
            </a:r>
            <a:r>
              <a:rPr lang="de-CH" dirty="0" err="1"/>
              <a:t>possilbe</a:t>
            </a:r>
            <a:r>
              <a:rPr lang="de-CH" dirty="0"/>
              <a:t> </a:t>
            </a:r>
            <a:r>
              <a:rPr lang="de-CH" dirty="0" err="1"/>
              <a:t>answers</a:t>
            </a:r>
            <a:r>
              <a:rPr lang="de-CH" dirty="0"/>
              <a:t> </a:t>
            </a:r>
            <a:r>
              <a:rPr lang="de-CH" dirty="0" err="1"/>
              <a:t>as</a:t>
            </a:r>
            <a:r>
              <a:rPr lang="de-CH" dirty="0"/>
              <a:t> </a:t>
            </a:r>
            <a:r>
              <a:rPr lang="de-CH" dirty="0" err="1"/>
              <a:t>result</a:t>
            </a:r>
            <a:r>
              <a:rPr lang="de-CH" dirty="0"/>
              <a:t> </a:t>
            </a:r>
            <a:r>
              <a:rPr lang="de-CH" dirty="0" err="1"/>
              <a:t>is</a:t>
            </a:r>
            <a:r>
              <a:rPr lang="de-CH" dirty="0"/>
              <a:t> not </a:t>
            </a:r>
            <a:r>
              <a:rPr lang="de-CH" dirty="0" err="1"/>
              <a:t>suitable</a:t>
            </a:r>
            <a:r>
              <a:rPr lang="de-CH" dirty="0"/>
              <a:t> </a:t>
            </a:r>
            <a:r>
              <a:rPr lang="de-CH" dirty="0" err="1"/>
              <a:t>for</a:t>
            </a:r>
            <a:r>
              <a:rPr lang="de-CH" dirty="0"/>
              <a:t> </a:t>
            </a:r>
            <a:r>
              <a:rPr lang="de-CH" dirty="0" err="1"/>
              <a:t>statistical</a:t>
            </a:r>
            <a:r>
              <a:rPr lang="de-CH" dirty="0"/>
              <a:t> </a:t>
            </a:r>
            <a:r>
              <a:rPr lang="de-CH" dirty="0" err="1"/>
              <a:t>evaluation</a:t>
            </a:r>
            <a:r>
              <a:rPr lang="de-CH" dirty="0"/>
              <a:t> (</a:t>
            </a:r>
            <a:r>
              <a:rPr lang="de-CH" dirty="0" err="1"/>
              <a:t>statistics</a:t>
            </a:r>
            <a:r>
              <a:rPr lang="de-CH" dirty="0"/>
              <a:t> </a:t>
            </a:r>
            <a:r>
              <a:rPr lang="de-CH" dirty="0" err="1"/>
              <a:t>compare</a:t>
            </a:r>
            <a:r>
              <a:rPr lang="de-CH" dirty="0"/>
              <a:t> 2 </a:t>
            </a:r>
            <a:r>
              <a:rPr lang="de-CH" dirty="0" err="1"/>
              <a:t>results</a:t>
            </a:r>
            <a:r>
              <a:rPr lang="de-CH" dirty="0"/>
              <a:t> </a:t>
            </a:r>
            <a:r>
              <a:rPr lang="de-CH" dirty="0" err="1"/>
              <a:t>with</a:t>
            </a:r>
            <a:r>
              <a:rPr lang="de-CH" dirty="0"/>
              <a:t> </a:t>
            </a:r>
            <a:r>
              <a:rPr lang="de-CH" dirty="0" err="1"/>
              <a:t>each</a:t>
            </a:r>
            <a:r>
              <a:rPr lang="de-CH" dirty="0"/>
              <a:t> </a:t>
            </a:r>
            <a:r>
              <a:rPr lang="de-CH" dirty="0" err="1"/>
              <a:t>other</a:t>
            </a:r>
            <a:r>
              <a:rPr lang="de-CH" dirty="0"/>
              <a:t>)</a:t>
            </a:r>
          </a:p>
          <a:p>
            <a:pPr>
              <a:buFontTx/>
              <a:buChar char="•"/>
            </a:pPr>
            <a:r>
              <a:rPr lang="de-CH" dirty="0" err="1"/>
              <a:t>basis</a:t>
            </a:r>
            <a:r>
              <a:rPr lang="de-CH" dirty="0"/>
              <a:t> </a:t>
            </a:r>
            <a:r>
              <a:rPr lang="de-CH" dirty="0" err="1"/>
              <a:t>shampoo</a:t>
            </a:r>
            <a:r>
              <a:rPr lang="de-CH" dirty="0"/>
              <a:t> </a:t>
            </a:r>
            <a:r>
              <a:rPr lang="de-CH" dirty="0" err="1"/>
              <a:t>is</a:t>
            </a:r>
            <a:r>
              <a:rPr lang="de-CH" dirty="0"/>
              <a:t> </a:t>
            </a:r>
            <a:r>
              <a:rPr lang="de-CH" dirty="0" err="1"/>
              <a:t>adapted</a:t>
            </a:r>
            <a:r>
              <a:rPr lang="de-CH" dirty="0"/>
              <a:t> </a:t>
            </a:r>
            <a:r>
              <a:rPr lang="de-CH" dirty="0" err="1"/>
              <a:t>according</a:t>
            </a:r>
            <a:r>
              <a:rPr lang="de-CH" dirty="0"/>
              <a:t> </a:t>
            </a:r>
            <a:r>
              <a:rPr lang="de-CH" dirty="0" err="1"/>
              <a:t>to</a:t>
            </a:r>
            <a:r>
              <a:rPr lang="de-CH" dirty="0"/>
              <a:t> </a:t>
            </a:r>
            <a:r>
              <a:rPr lang="de-CH" dirty="0" err="1"/>
              <a:t>market</a:t>
            </a:r>
            <a:r>
              <a:rPr lang="de-CH" dirty="0"/>
              <a:t> </a:t>
            </a:r>
            <a:r>
              <a:rPr lang="de-CH" dirty="0" err="1"/>
              <a:t>brand</a:t>
            </a:r>
            <a:r>
              <a:rPr lang="de-CH" dirty="0"/>
              <a:t> </a:t>
            </a:r>
            <a:r>
              <a:rPr lang="de-CH" dirty="0" err="1"/>
              <a:t>and</a:t>
            </a:r>
            <a:r>
              <a:rPr lang="de-CH" dirty="0"/>
              <a:t> </a:t>
            </a:r>
            <a:r>
              <a:rPr lang="de-CH" dirty="0" err="1"/>
              <a:t>sets</a:t>
            </a:r>
            <a:r>
              <a:rPr lang="de-CH" dirty="0"/>
              <a:t> </a:t>
            </a:r>
            <a:r>
              <a:rPr lang="de-CH" dirty="0" err="1"/>
              <a:t>already</a:t>
            </a:r>
            <a:r>
              <a:rPr lang="de-CH" dirty="0"/>
              <a:t> a high </a:t>
            </a:r>
            <a:r>
              <a:rPr lang="de-CH" dirty="0" err="1"/>
              <a:t>quality</a:t>
            </a:r>
            <a:r>
              <a:rPr lang="de-CH" dirty="0"/>
              <a:t> </a:t>
            </a:r>
            <a:r>
              <a:rPr lang="de-CH" dirty="0" err="1"/>
              <a:t>as</a:t>
            </a:r>
            <a:r>
              <a:rPr lang="de-CH" dirty="0"/>
              <a:t> </a:t>
            </a:r>
            <a:r>
              <a:rPr lang="de-CH" dirty="0" err="1"/>
              <a:t>base</a:t>
            </a:r>
            <a:r>
              <a:rPr lang="de-CH" dirty="0"/>
              <a:t> </a:t>
            </a:r>
            <a:r>
              <a:rPr lang="de-CH" dirty="0" err="1"/>
              <a:t>line</a:t>
            </a:r>
            <a:endParaRPr lang="de-CH" dirty="0"/>
          </a:p>
          <a:p>
            <a:pPr>
              <a:buFontTx/>
              <a:buChar char="•"/>
            </a:pPr>
            <a:r>
              <a:rPr lang="de-CH" dirty="0" err="1"/>
              <a:t>shampoo</a:t>
            </a:r>
            <a:r>
              <a:rPr lang="de-CH" dirty="0"/>
              <a:t> </a:t>
            </a:r>
            <a:r>
              <a:rPr lang="de-CH" dirty="0" err="1"/>
              <a:t>with</a:t>
            </a:r>
            <a:r>
              <a:rPr lang="de-CH" dirty="0"/>
              <a:t> </a:t>
            </a:r>
            <a:r>
              <a:rPr lang="de-CH" dirty="0" err="1"/>
              <a:t>the</a:t>
            </a:r>
            <a:r>
              <a:rPr lang="de-CH" dirty="0"/>
              <a:t> </a:t>
            </a:r>
            <a:r>
              <a:rPr lang="de-CH" dirty="0" err="1"/>
              <a:t>best</a:t>
            </a:r>
            <a:r>
              <a:rPr lang="de-CH" dirty="0"/>
              <a:t> </a:t>
            </a:r>
            <a:r>
              <a:rPr lang="de-CH" dirty="0" err="1"/>
              <a:t>performance</a:t>
            </a:r>
            <a:r>
              <a:rPr lang="de-CH" dirty="0"/>
              <a:t> </a:t>
            </a:r>
            <a:r>
              <a:rPr lang="de-CH" dirty="0" err="1"/>
              <a:t>is</a:t>
            </a:r>
            <a:r>
              <a:rPr lang="de-CH" dirty="0"/>
              <a:t> </a:t>
            </a:r>
            <a:r>
              <a:rPr lang="de-CH" u="sng" dirty="0"/>
              <a:t>DSM-SH 1</a:t>
            </a:r>
            <a:r>
              <a:rPr lang="de-CH" dirty="0"/>
              <a:t> </a:t>
            </a:r>
            <a:r>
              <a:rPr lang="de-CH" dirty="0" err="1"/>
              <a:t>containing</a:t>
            </a:r>
            <a:r>
              <a:rPr lang="de-CH" dirty="0"/>
              <a:t> </a:t>
            </a:r>
            <a:r>
              <a:rPr lang="de-CH" u="sng" dirty="0"/>
              <a:t>0.1%</a:t>
            </a:r>
            <a:r>
              <a:rPr lang="de-CH" dirty="0"/>
              <a:t> </a:t>
            </a:r>
            <a:r>
              <a:rPr lang="de-CH" dirty="0" err="1"/>
              <a:t>Argan</a:t>
            </a:r>
            <a:r>
              <a:rPr lang="de-CH" dirty="0"/>
              <a:t> </a:t>
            </a:r>
            <a:r>
              <a:rPr lang="de-CH" dirty="0" err="1"/>
              <a:t>Oil</a:t>
            </a:r>
            <a:endParaRPr lang="de-CH" dirty="0"/>
          </a:p>
          <a:p>
            <a:pPr>
              <a:buFontTx/>
              <a:buChar char="•"/>
            </a:pPr>
            <a:r>
              <a:rPr lang="de-CH" dirty="0" err="1"/>
              <a:t>this</a:t>
            </a:r>
            <a:r>
              <a:rPr lang="de-CH" dirty="0"/>
              <a:t> </a:t>
            </a:r>
            <a:r>
              <a:rPr lang="de-CH" dirty="0" err="1"/>
              <a:t>formulation</a:t>
            </a:r>
            <a:r>
              <a:rPr lang="de-CH" dirty="0"/>
              <a:t> was </a:t>
            </a:r>
            <a:r>
              <a:rPr lang="de-CH" dirty="0" err="1"/>
              <a:t>preferred</a:t>
            </a:r>
            <a:r>
              <a:rPr lang="de-CH" dirty="0"/>
              <a:t> </a:t>
            </a:r>
            <a:r>
              <a:rPr lang="de-CH" dirty="0" err="1"/>
              <a:t>over</a:t>
            </a:r>
            <a:r>
              <a:rPr lang="de-CH" dirty="0"/>
              <a:t> </a:t>
            </a:r>
            <a:r>
              <a:rPr lang="de-CH" dirty="0" err="1"/>
              <a:t>the</a:t>
            </a:r>
            <a:r>
              <a:rPr lang="de-CH" dirty="0"/>
              <a:t> </a:t>
            </a:r>
            <a:r>
              <a:rPr lang="de-CH" dirty="0" err="1"/>
              <a:t>leading</a:t>
            </a:r>
            <a:r>
              <a:rPr lang="de-CH" dirty="0"/>
              <a:t> </a:t>
            </a:r>
            <a:r>
              <a:rPr lang="de-CH" dirty="0" err="1"/>
              <a:t>market</a:t>
            </a:r>
            <a:r>
              <a:rPr lang="de-CH" dirty="0"/>
              <a:t> </a:t>
            </a:r>
            <a:r>
              <a:rPr lang="de-CH" dirty="0" err="1"/>
              <a:t>brand</a:t>
            </a:r>
            <a:r>
              <a:rPr lang="de-CH" dirty="0"/>
              <a:t> </a:t>
            </a:r>
            <a:r>
              <a:rPr lang="de-CH" u="sng" dirty="0"/>
              <a:t>DSM-SH 5</a:t>
            </a:r>
          </a:p>
          <a:p>
            <a:pPr>
              <a:buFontTx/>
              <a:buChar char="•"/>
            </a:pPr>
            <a:r>
              <a:rPr lang="de-CH" dirty="0" err="1"/>
              <a:t>the</a:t>
            </a:r>
            <a:r>
              <a:rPr lang="de-CH" dirty="0"/>
              <a:t> DSM </a:t>
            </a:r>
            <a:r>
              <a:rPr lang="de-CH" u="sng" dirty="0" err="1"/>
              <a:t>Argan</a:t>
            </a:r>
            <a:r>
              <a:rPr lang="de-CH" u="sng" dirty="0"/>
              <a:t> </a:t>
            </a:r>
            <a:r>
              <a:rPr lang="de-CH" u="sng" dirty="0" err="1"/>
              <a:t>Oil</a:t>
            </a:r>
            <a:r>
              <a:rPr lang="de-CH" dirty="0"/>
              <a:t> (DSM-SH 1 </a:t>
            </a:r>
            <a:r>
              <a:rPr lang="de-CH" dirty="0" err="1"/>
              <a:t>and</a:t>
            </a:r>
            <a:r>
              <a:rPr lang="de-CH" dirty="0"/>
              <a:t> DSM-SH 2), </a:t>
            </a:r>
            <a:r>
              <a:rPr lang="de-CH" dirty="0" err="1"/>
              <a:t>delivers</a:t>
            </a:r>
            <a:r>
              <a:rPr lang="de-CH" dirty="0"/>
              <a:t> </a:t>
            </a:r>
            <a:r>
              <a:rPr lang="de-CH" u="sng" dirty="0" err="1"/>
              <a:t>more</a:t>
            </a:r>
            <a:r>
              <a:rPr lang="de-CH" u="sng" dirty="0"/>
              <a:t> </a:t>
            </a:r>
            <a:r>
              <a:rPr lang="de-CH" u="sng" dirty="0" err="1"/>
              <a:t>shine</a:t>
            </a:r>
            <a:r>
              <a:rPr lang="de-CH" dirty="0"/>
              <a:t> </a:t>
            </a:r>
            <a:r>
              <a:rPr lang="de-CH" dirty="0" err="1"/>
              <a:t>than</a:t>
            </a:r>
            <a:r>
              <a:rPr lang="de-CH" dirty="0"/>
              <a:t> </a:t>
            </a:r>
            <a:r>
              <a:rPr lang="de-CH" dirty="0" err="1"/>
              <a:t>the</a:t>
            </a:r>
            <a:r>
              <a:rPr lang="de-CH" dirty="0"/>
              <a:t> </a:t>
            </a:r>
            <a:r>
              <a:rPr lang="de-CH" dirty="0" err="1"/>
              <a:t>ingredient</a:t>
            </a:r>
            <a:r>
              <a:rPr lang="de-CH" dirty="0"/>
              <a:t> </a:t>
            </a:r>
            <a:r>
              <a:rPr lang="de-CH" dirty="0" err="1"/>
              <a:t>benchmark</a:t>
            </a:r>
            <a:r>
              <a:rPr lang="de-CH" dirty="0"/>
              <a:t> </a:t>
            </a:r>
            <a:r>
              <a:rPr lang="de-CH" u="sng" dirty="0"/>
              <a:t>Mineral </a:t>
            </a:r>
            <a:r>
              <a:rPr lang="de-CH" u="sng" dirty="0" err="1"/>
              <a:t>oil</a:t>
            </a:r>
            <a:r>
              <a:rPr lang="de-CH" dirty="0"/>
              <a:t> (DSM-SH 3 </a:t>
            </a:r>
            <a:r>
              <a:rPr lang="de-CH" dirty="0" err="1"/>
              <a:t>and</a:t>
            </a:r>
            <a:r>
              <a:rPr lang="de-CH" dirty="0"/>
              <a:t> DSM-SH 4)</a:t>
            </a:r>
          </a:p>
          <a:p>
            <a:pPr>
              <a:buFontTx/>
              <a:buChar char="•"/>
            </a:pPr>
            <a:r>
              <a:rPr lang="de-CH" u="sng" dirty="0" err="1"/>
              <a:t>lower</a:t>
            </a:r>
            <a:r>
              <a:rPr lang="de-CH" u="sng" dirty="0"/>
              <a:t> </a:t>
            </a:r>
            <a:r>
              <a:rPr lang="de-CH" u="sng" dirty="0" err="1"/>
              <a:t>oil</a:t>
            </a:r>
            <a:r>
              <a:rPr lang="de-CH" u="sng" dirty="0"/>
              <a:t> </a:t>
            </a:r>
            <a:r>
              <a:rPr lang="de-CH" u="sng" dirty="0" err="1"/>
              <a:t>levels</a:t>
            </a:r>
            <a:r>
              <a:rPr lang="de-CH" dirty="0"/>
              <a:t> in </a:t>
            </a:r>
            <a:r>
              <a:rPr lang="de-CH" dirty="0" err="1"/>
              <a:t>the</a:t>
            </a:r>
            <a:r>
              <a:rPr lang="de-CH" dirty="0"/>
              <a:t> </a:t>
            </a:r>
            <a:r>
              <a:rPr lang="de-CH" dirty="0" err="1"/>
              <a:t>shampoos</a:t>
            </a:r>
            <a:r>
              <a:rPr lang="de-CH" dirty="0"/>
              <a:t> (DSM-SH 1 / DSM-SH 3) </a:t>
            </a:r>
            <a:r>
              <a:rPr lang="de-CH" dirty="0" err="1"/>
              <a:t>gives</a:t>
            </a:r>
            <a:r>
              <a:rPr lang="de-CH" dirty="0"/>
              <a:t> a </a:t>
            </a:r>
            <a:r>
              <a:rPr lang="de-CH" u="sng" dirty="0" err="1"/>
              <a:t>better</a:t>
            </a:r>
            <a:r>
              <a:rPr lang="de-CH" u="sng" dirty="0"/>
              <a:t> </a:t>
            </a:r>
            <a:r>
              <a:rPr lang="de-CH" u="sng" dirty="0" err="1"/>
              <a:t>shine</a:t>
            </a:r>
            <a:r>
              <a:rPr lang="de-CH" dirty="0"/>
              <a:t> </a:t>
            </a:r>
            <a:r>
              <a:rPr lang="de-CH" dirty="0" err="1"/>
              <a:t>than</a:t>
            </a:r>
            <a:r>
              <a:rPr lang="de-CH" dirty="0"/>
              <a:t> </a:t>
            </a:r>
            <a:r>
              <a:rPr lang="de-CH" dirty="0" err="1"/>
              <a:t>using</a:t>
            </a:r>
            <a:r>
              <a:rPr lang="de-CH" dirty="0"/>
              <a:t> </a:t>
            </a:r>
            <a:r>
              <a:rPr lang="de-CH" dirty="0" err="1"/>
              <a:t>higher</a:t>
            </a:r>
            <a:r>
              <a:rPr lang="de-CH" dirty="0"/>
              <a:t> </a:t>
            </a:r>
            <a:r>
              <a:rPr lang="de-CH" dirty="0" err="1"/>
              <a:t>oil</a:t>
            </a:r>
            <a:r>
              <a:rPr lang="de-CH" dirty="0"/>
              <a:t> </a:t>
            </a:r>
            <a:r>
              <a:rPr lang="de-CH" dirty="0" err="1"/>
              <a:t>concentration</a:t>
            </a:r>
            <a:r>
              <a:rPr lang="de-CH" dirty="0"/>
              <a:t> (DSM-SH 2 / DSM-SH 4) </a:t>
            </a:r>
            <a:r>
              <a:rPr lang="de-CH" dirty="0" err="1"/>
              <a:t>meaning</a:t>
            </a:r>
            <a:r>
              <a:rPr lang="de-CH" dirty="0"/>
              <a:t> </a:t>
            </a:r>
            <a:r>
              <a:rPr lang="de-CH" dirty="0" err="1"/>
              <a:t>less</a:t>
            </a:r>
            <a:r>
              <a:rPr lang="de-CH" dirty="0"/>
              <a:t> </a:t>
            </a:r>
            <a:r>
              <a:rPr lang="de-CH" dirty="0" err="1"/>
              <a:t>is</a:t>
            </a:r>
            <a:r>
              <a:rPr lang="de-CH" dirty="0"/>
              <a:t> </a:t>
            </a:r>
            <a:r>
              <a:rPr lang="de-CH" dirty="0" err="1"/>
              <a:t>better</a:t>
            </a:r>
            <a:endParaRPr lang="de-CH" dirty="0"/>
          </a:p>
          <a:p>
            <a:pPr>
              <a:buFontTx/>
              <a:buChar char="•"/>
            </a:pPr>
            <a:r>
              <a:rPr lang="de-CH" dirty="0"/>
              <a:t>all </a:t>
            </a:r>
            <a:r>
              <a:rPr lang="de-CH" dirty="0" err="1"/>
              <a:t>tested</a:t>
            </a:r>
            <a:r>
              <a:rPr lang="de-CH" dirty="0"/>
              <a:t> </a:t>
            </a:r>
            <a:r>
              <a:rPr lang="de-CH" dirty="0" err="1"/>
              <a:t>shampoos</a:t>
            </a:r>
            <a:r>
              <a:rPr lang="de-CH" dirty="0"/>
              <a:t> </a:t>
            </a:r>
            <a:r>
              <a:rPr lang="de-CH" dirty="0" err="1"/>
              <a:t>improve</a:t>
            </a:r>
            <a:r>
              <a:rPr lang="de-CH" dirty="0"/>
              <a:t> </a:t>
            </a:r>
            <a:r>
              <a:rPr lang="de-CH" dirty="0" err="1"/>
              <a:t>the</a:t>
            </a:r>
            <a:r>
              <a:rPr lang="de-CH" dirty="0"/>
              <a:t> </a:t>
            </a:r>
            <a:r>
              <a:rPr lang="de-CH" dirty="0" err="1"/>
              <a:t>shine</a:t>
            </a:r>
            <a:r>
              <a:rPr lang="de-CH" dirty="0"/>
              <a:t> </a:t>
            </a:r>
            <a:r>
              <a:rPr lang="de-CH" dirty="0" err="1"/>
              <a:t>of</a:t>
            </a:r>
            <a:r>
              <a:rPr lang="de-CH" dirty="0"/>
              <a:t> </a:t>
            </a:r>
            <a:r>
              <a:rPr lang="de-CH" dirty="0" err="1"/>
              <a:t>the</a:t>
            </a:r>
            <a:r>
              <a:rPr lang="de-CH" dirty="0"/>
              <a:t> </a:t>
            </a:r>
            <a:r>
              <a:rPr lang="de-CH" dirty="0" err="1"/>
              <a:t>basic</a:t>
            </a:r>
            <a:r>
              <a:rPr lang="de-CH" dirty="0"/>
              <a:t> </a:t>
            </a:r>
            <a:r>
              <a:rPr lang="de-CH" dirty="0" err="1"/>
              <a:t>formulation</a:t>
            </a:r>
            <a:r>
              <a:rPr lang="de-CH" dirty="0"/>
              <a:t>. All </a:t>
            </a:r>
            <a:r>
              <a:rPr lang="de-CH" dirty="0" err="1"/>
              <a:t>of</a:t>
            </a:r>
            <a:r>
              <a:rPr lang="de-CH" dirty="0"/>
              <a:t> </a:t>
            </a:r>
            <a:r>
              <a:rPr lang="de-CH" dirty="0" err="1"/>
              <a:t>them</a:t>
            </a:r>
            <a:r>
              <a:rPr lang="de-CH" dirty="0"/>
              <a:t> </a:t>
            </a:r>
            <a:r>
              <a:rPr lang="de-CH" dirty="0" err="1"/>
              <a:t>are</a:t>
            </a:r>
            <a:r>
              <a:rPr lang="de-CH" dirty="0"/>
              <a:t> </a:t>
            </a:r>
            <a:r>
              <a:rPr lang="de-CH" dirty="0" err="1"/>
              <a:t>better</a:t>
            </a:r>
            <a:r>
              <a:rPr lang="de-CH" dirty="0"/>
              <a:t> </a:t>
            </a:r>
            <a:r>
              <a:rPr lang="de-CH" dirty="0" err="1"/>
              <a:t>ranked</a:t>
            </a:r>
            <a:r>
              <a:rPr lang="de-CH" dirty="0"/>
              <a:t> </a:t>
            </a:r>
            <a:r>
              <a:rPr lang="de-CH" dirty="0" err="1"/>
              <a:t>than</a:t>
            </a:r>
            <a:r>
              <a:rPr lang="de-CH" dirty="0"/>
              <a:t> DSM-SH 6</a:t>
            </a:r>
          </a:p>
          <a:p>
            <a:pPr>
              <a:buFontTx/>
              <a:buChar char="•"/>
            </a:pPr>
            <a:endParaRPr lang="de-CH" dirty="0"/>
          </a:p>
          <a:p>
            <a:pPr>
              <a:buFontTx/>
              <a:buChar char="•"/>
            </a:pPr>
            <a:r>
              <a:rPr lang="de-CH" dirty="0" err="1"/>
              <a:t>Why</a:t>
            </a:r>
            <a:r>
              <a:rPr lang="de-CH" dirty="0"/>
              <a:t> </a:t>
            </a:r>
            <a:r>
              <a:rPr lang="de-CH" dirty="0" err="1"/>
              <a:t>is</a:t>
            </a:r>
            <a:r>
              <a:rPr lang="de-CH" dirty="0"/>
              <a:t> a </a:t>
            </a:r>
            <a:r>
              <a:rPr lang="de-CH" dirty="0" err="1"/>
              <a:t>lower</a:t>
            </a:r>
            <a:r>
              <a:rPr lang="de-CH" dirty="0"/>
              <a:t> </a:t>
            </a:r>
            <a:r>
              <a:rPr lang="de-CH" dirty="0" err="1"/>
              <a:t>concentration</a:t>
            </a:r>
            <a:r>
              <a:rPr lang="de-CH" dirty="0"/>
              <a:t> </a:t>
            </a:r>
            <a:r>
              <a:rPr lang="de-CH" dirty="0" err="1"/>
              <a:t>better</a:t>
            </a:r>
            <a:r>
              <a:rPr lang="de-CH" dirty="0"/>
              <a:t> </a:t>
            </a:r>
            <a:r>
              <a:rPr lang="de-CH" dirty="0" err="1"/>
              <a:t>for</a:t>
            </a:r>
            <a:r>
              <a:rPr lang="de-CH" dirty="0"/>
              <a:t> </a:t>
            </a:r>
            <a:r>
              <a:rPr lang="de-CH" dirty="0" err="1"/>
              <a:t>shine</a:t>
            </a:r>
            <a:r>
              <a:rPr lang="de-CH" dirty="0"/>
              <a:t>: </a:t>
            </a:r>
          </a:p>
          <a:p>
            <a:pPr lvl="1">
              <a:buFontTx/>
              <a:buChar char="•"/>
            </a:pPr>
            <a:r>
              <a:rPr lang="en-US" sz="900" dirty="0"/>
              <a:t>In the case of leave-on products, the rule "higher levels -&gt; better shine" is true: because the factors surface property and anti-frizz effect are influenced positively with higher amounts of product.</a:t>
            </a:r>
          </a:p>
          <a:p>
            <a:pPr lvl="1">
              <a:buFontTx/>
              <a:buChar char="•"/>
            </a:pPr>
            <a:r>
              <a:rPr lang="en-US" sz="900" dirty="0"/>
              <a:t>our tests are with rinse-out products (shampoos, cream conditioner); in that case the surface properties and "Anti-Frizz effect" are influenced from that part of the product which stay on the hair surface after rinsing the product out; that means: Usage of lower concentrations of oils in the products lead to the best shine results!</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19</a:t>
            </a:fld>
            <a:endParaRPr lang="en-US" dirty="0"/>
          </a:p>
        </p:txBody>
      </p:sp>
    </p:spTree>
    <p:extLst>
      <p:ext uri="{BB962C8B-B14F-4D97-AF65-F5344CB8AC3E}">
        <p14:creationId xmlns:p14="http://schemas.microsoft.com/office/powerpoint/2010/main" val="1259264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de-CH" dirty="0"/>
              <a:t>3 </a:t>
            </a:r>
            <a:r>
              <a:rPr lang="de-CH" dirty="0" err="1"/>
              <a:t>possilbe</a:t>
            </a:r>
            <a:r>
              <a:rPr lang="de-CH" dirty="0"/>
              <a:t> </a:t>
            </a:r>
            <a:r>
              <a:rPr lang="de-CH" dirty="0" err="1"/>
              <a:t>answers</a:t>
            </a:r>
            <a:r>
              <a:rPr lang="de-CH" dirty="0"/>
              <a:t> </a:t>
            </a:r>
            <a:r>
              <a:rPr lang="de-CH" dirty="0" err="1"/>
              <a:t>as</a:t>
            </a:r>
            <a:r>
              <a:rPr lang="de-CH" dirty="0"/>
              <a:t> </a:t>
            </a:r>
            <a:r>
              <a:rPr lang="de-CH" dirty="0" err="1"/>
              <a:t>result</a:t>
            </a:r>
            <a:r>
              <a:rPr lang="de-CH" dirty="0"/>
              <a:t> </a:t>
            </a:r>
            <a:r>
              <a:rPr lang="de-CH" dirty="0" err="1"/>
              <a:t>is</a:t>
            </a:r>
            <a:r>
              <a:rPr lang="de-CH" dirty="0"/>
              <a:t> not </a:t>
            </a:r>
            <a:r>
              <a:rPr lang="de-CH" dirty="0" err="1"/>
              <a:t>suitable</a:t>
            </a:r>
            <a:r>
              <a:rPr lang="de-CH" dirty="0"/>
              <a:t> </a:t>
            </a:r>
            <a:r>
              <a:rPr lang="de-CH" dirty="0" err="1"/>
              <a:t>for</a:t>
            </a:r>
            <a:r>
              <a:rPr lang="de-CH" dirty="0"/>
              <a:t> </a:t>
            </a:r>
            <a:r>
              <a:rPr lang="de-CH" dirty="0" err="1"/>
              <a:t>statistical</a:t>
            </a:r>
            <a:r>
              <a:rPr lang="de-CH" dirty="0"/>
              <a:t> </a:t>
            </a:r>
            <a:r>
              <a:rPr lang="de-CH" dirty="0" err="1"/>
              <a:t>evaluation</a:t>
            </a:r>
            <a:r>
              <a:rPr lang="de-CH" dirty="0"/>
              <a:t> (</a:t>
            </a:r>
            <a:r>
              <a:rPr lang="de-CH" dirty="0" err="1"/>
              <a:t>statistics</a:t>
            </a:r>
            <a:r>
              <a:rPr lang="de-CH" dirty="0"/>
              <a:t> </a:t>
            </a:r>
            <a:r>
              <a:rPr lang="de-CH" dirty="0" err="1"/>
              <a:t>compare</a:t>
            </a:r>
            <a:r>
              <a:rPr lang="de-CH" dirty="0"/>
              <a:t> 2 </a:t>
            </a:r>
            <a:r>
              <a:rPr lang="de-CH" dirty="0" err="1"/>
              <a:t>results</a:t>
            </a:r>
            <a:r>
              <a:rPr lang="de-CH" dirty="0"/>
              <a:t> </a:t>
            </a:r>
            <a:r>
              <a:rPr lang="de-CH" dirty="0" err="1"/>
              <a:t>with</a:t>
            </a:r>
            <a:r>
              <a:rPr lang="de-CH" dirty="0"/>
              <a:t> </a:t>
            </a:r>
            <a:r>
              <a:rPr lang="de-CH" dirty="0" err="1"/>
              <a:t>each</a:t>
            </a:r>
            <a:r>
              <a:rPr lang="de-CH" dirty="0"/>
              <a:t> </a:t>
            </a:r>
            <a:r>
              <a:rPr lang="de-CH" dirty="0" err="1"/>
              <a:t>other</a:t>
            </a:r>
            <a:r>
              <a:rPr lang="de-CH" dirty="0"/>
              <a:t>)</a:t>
            </a:r>
          </a:p>
          <a:p>
            <a:pPr>
              <a:buFontTx/>
              <a:buChar char="•"/>
            </a:pPr>
            <a:r>
              <a:rPr lang="de-CH" dirty="0" err="1"/>
              <a:t>basis</a:t>
            </a:r>
            <a:r>
              <a:rPr lang="de-CH" dirty="0"/>
              <a:t> </a:t>
            </a:r>
            <a:r>
              <a:rPr lang="de-CH" dirty="0" err="1"/>
              <a:t>shampoo</a:t>
            </a:r>
            <a:r>
              <a:rPr lang="de-CH" dirty="0"/>
              <a:t> </a:t>
            </a:r>
            <a:r>
              <a:rPr lang="de-CH" dirty="0" err="1"/>
              <a:t>is</a:t>
            </a:r>
            <a:r>
              <a:rPr lang="de-CH" dirty="0"/>
              <a:t> </a:t>
            </a:r>
            <a:r>
              <a:rPr lang="de-CH" dirty="0" err="1"/>
              <a:t>adapted</a:t>
            </a:r>
            <a:r>
              <a:rPr lang="de-CH" dirty="0"/>
              <a:t> </a:t>
            </a:r>
            <a:r>
              <a:rPr lang="de-CH" dirty="0" err="1"/>
              <a:t>according</a:t>
            </a:r>
            <a:r>
              <a:rPr lang="de-CH" dirty="0"/>
              <a:t> </a:t>
            </a:r>
            <a:r>
              <a:rPr lang="de-CH" dirty="0" err="1"/>
              <a:t>to</a:t>
            </a:r>
            <a:r>
              <a:rPr lang="de-CH" dirty="0"/>
              <a:t> </a:t>
            </a:r>
            <a:r>
              <a:rPr lang="de-CH" dirty="0" err="1"/>
              <a:t>market</a:t>
            </a:r>
            <a:r>
              <a:rPr lang="de-CH" dirty="0"/>
              <a:t> </a:t>
            </a:r>
            <a:r>
              <a:rPr lang="de-CH" dirty="0" err="1"/>
              <a:t>brand</a:t>
            </a:r>
            <a:r>
              <a:rPr lang="de-CH" dirty="0"/>
              <a:t> </a:t>
            </a:r>
            <a:r>
              <a:rPr lang="de-CH" dirty="0" err="1"/>
              <a:t>and</a:t>
            </a:r>
            <a:r>
              <a:rPr lang="de-CH" dirty="0"/>
              <a:t> </a:t>
            </a:r>
            <a:r>
              <a:rPr lang="de-CH" dirty="0" err="1"/>
              <a:t>sets</a:t>
            </a:r>
            <a:r>
              <a:rPr lang="de-CH" dirty="0"/>
              <a:t> </a:t>
            </a:r>
            <a:r>
              <a:rPr lang="de-CH" dirty="0" err="1"/>
              <a:t>already</a:t>
            </a:r>
            <a:r>
              <a:rPr lang="de-CH" dirty="0"/>
              <a:t> a high </a:t>
            </a:r>
            <a:r>
              <a:rPr lang="de-CH" dirty="0" err="1"/>
              <a:t>quality</a:t>
            </a:r>
            <a:r>
              <a:rPr lang="de-CH" dirty="0"/>
              <a:t> </a:t>
            </a:r>
            <a:r>
              <a:rPr lang="de-CH" dirty="0" err="1"/>
              <a:t>as</a:t>
            </a:r>
            <a:r>
              <a:rPr lang="de-CH" dirty="0"/>
              <a:t> </a:t>
            </a:r>
            <a:r>
              <a:rPr lang="de-CH" dirty="0" err="1"/>
              <a:t>base</a:t>
            </a:r>
            <a:r>
              <a:rPr lang="de-CH" dirty="0"/>
              <a:t> </a:t>
            </a:r>
            <a:r>
              <a:rPr lang="de-CH" dirty="0" err="1"/>
              <a:t>line</a:t>
            </a:r>
            <a:endParaRPr lang="de-CH" dirty="0"/>
          </a:p>
          <a:p>
            <a:pPr>
              <a:buFontTx/>
              <a:buChar char="•"/>
            </a:pPr>
            <a:r>
              <a:rPr lang="de-CH" dirty="0" err="1"/>
              <a:t>shampoo</a:t>
            </a:r>
            <a:r>
              <a:rPr lang="de-CH" dirty="0"/>
              <a:t> </a:t>
            </a:r>
            <a:r>
              <a:rPr lang="de-CH" dirty="0" err="1"/>
              <a:t>with</a:t>
            </a:r>
            <a:r>
              <a:rPr lang="de-CH" dirty="0"/>
              <a:t> </a:t>
            </a:r>
            <a:r>
              <a:rPr lang="de-CH" dirty="0" err="1"/>
              <a:t>the</a:t>
            </a:r>
            <a:r>
              <a:rPr lang="de-CH" dirty="0"/>
              <a:t> </a:t>
            </a:r>
            <a:r>
              <a:rPr lang="de-CH" dirty="0" err="1"/>
              <a:t>best</a:t>
            </a:r>
            <a:r>
              <a:rPr lang="de-CH" dirty="0"/>
              <a:t> </a:t>
            </a:r>
            <a:r>
              <a:rPr lang="de-CH" dirty="0" err="1"/>
              <a:t>performance</a:t>
            </a:r>
            <a:r>
              <a:rPr lang="de-CH" dirty="0"/>
              <a:t> </a:t>
            </a:r>
            <a:r>
              <a:rPr lang="de-CH" dirty="0" err="1"/>
              <a:t>is</a:t>
            </a:r>
            <a:r>
              <a:rPr lang="de-CH" dirty="0"/>
              <a:t> </a:t>
            </a:r>
            <a:r>
              <a:rPr lang="de-CH" u="sng" dirty="0"/>
              <a:t>DSM-SH 1</a:t>
            </a:r>
            <a:r>
              <a:rPr lang="de-CH" dirty="0"/>
              <a:t> </a:t>
            </a:r>
            <a:r>
              <a:rPr lang="de-CH" dirty="0" err="1"/>
              <a:t>containing</a:t>
            </a:r>
            <a:r>
              <a:rPr lang="de-CH" dirty="0"/>
              <a:t> </a:t>
            </a:r>
            <a:r>
              <a:rPr lang="de-CH" u="sng" dirty="0"/>
              <a:t>0.1%</a:t>
            </a:r>
            <a:r>
              <a:rPr lang="de-CH" dirty="0"/>
              <a:t> </a:t>
            </a:r>
            <a:r>
              <a:rPr lang="de-CH" dirty="0" err="1"/>
              <a:t>Argan</a:t>
            </a:r>
            <a:r>
              <a:rPr lang="de-CH" dirty="0"/>
              <a:t> </a:t>
            </a:r>
            <a:r>
              <a:rPr lang="de-CH" dirty="0" err="1"/>
              <a:t>Oil</a:t>
            </a:r>
            <a:endParaRPr lang="de-CH" dirty="0"/>
          </a:p>
          <a:p>
            <a:pPr>
              <a:buFontTx/>
              <a:buChar char="•"/>
            </a:pPr>
            <a:r>
              <a:rPr lang="de-CH" dirty="0" err="1"/>
              <a:t>this</a:t>
            </a:r>
            <a:r>
              <a:rPr lang="de-CH" dirty="0"/>
              <a:t> </a:t>
            </a:r>
            <a:r>
              <a:rPr lang="de-CH" dirty="0" err="1"/>
              <a:t>formulation</a:t>
            </a:r>
            <a:r>
              <a:rPr lang="de-CH" dirty="0"/>
              <a:t> was </a:t>
            </a:r>
            <a:r>
              <a:rPr lang="de-CH" dirty="0" err="1"/>
              <a:t>preferred</a:t>
            </a:r>
            <a:r>
              <a:rPr lang="de-CH" dirty="0"/>
              <a:t> </a:t>
            </a:r>
            <a:r>
              <a:rPr lang="de-CH" dirty="0" err="1"/>
              <a:t>over</a:t>
            </a:r>
            <a:r>
              <a:rPr lang="de-CH" dirty="0"/>
              <a:t> </a:t>
            </a:r>
            <a:r>
              <a:rPr lang="de-CH" dirty="0" err="1"/>
              <a:t>the</a:t>
            </a:r>
            <a:r>
              <a:rPr lang="de-CH" dirty="0"/>
              <a:t> </a:t>
            </a:r>
            <a:r>
              <a:rPr lang="de-CH" dirty="0" err="1"/>
              <a:t>leading</a:t>
            </a:r>
            <a:r>
              <a:rPr lang="de-CH" dirty="0"/>
              <a:t> </a:t>
            </a:r>
            <a:r>
              <a:rPr lang="de-CH" dirty="0" err="1"/>
              <a:t>market</a:t>
            </a:r>
            <a:r>
              <a:rPr lang="de-CH" dirty="0"/>
              <a:t> </a:t>
            </a:r>
            <a:r>
              <a:rPr lang="de-CH" dirty="0" err="1"/>
              <a:t>brand</a:t>
            </a:r>
            <a:r>
              <a:rPr lang="de-CH" dirty="0"/>
              <a:t> </a:t>
            </a:r>
            <a:r>
              <a:rPr lang="de-CH" u="sng" dirty="0"/>
              <a:t>DSM-SH 5</a:t>
            </a:r>
          </a:p>
          <a:p>
            <a:pPr>
              <a:buFontTx/>
              <a:buChar char="•"/>
            </a:pPr>
            <a:r>
              <a:rPr lang="de-CH" dirty="0" err="1"/>
              <a:t>the</a:t>
            </a:r>
            <a:r>
              <a:rPr lang="de-CH" dirty="0"/>
              <a:t> DSM </a:t>
            </a:r>
            <a:r>
              <a:rPr lang="de-CH" u="sng" dirty="0" err="1"/>
              <a:t>Argan</a:t>
            </a:r>
            <a:r>
              <a:rPr lang="de-CH" u="sng" dirty="0"/>
              <a:t> </a:t>
            </a:r>
            <a:r>
              <a:rPr lang="de-CH" u="sng" dirty="0" err="1"/>
              <a:t>Oil</a:t>
            </a:r>
            <a:r>
              <a:rPr lang="de-CH" dirty="0"/>
              <a:t> (DSM-SH 1 </a:t>
            </a:r>
            <a:r>
              <a:rPr lang="de-CH" dirty="0" err="1"/>
              <a:t>and</a:t>
            </a:r>
            <a:r>
              <a:rPr lang="de-CH" dirty="0"/>
              <a:t> DSM-SH 2), </a:t>
            </a:r>
            <a:r>
              <a:rPr lang="de-CH" dirty="0" err="1"/>
              <a:t>delivers</a:t>
            </a:r>
            <a:r>
              <a:rPr lang="de-CH" dirty="0"/>
              <a:t> </a:t>
            </a:r>
            <a:r>
              <a:rPr lang="de-CH" u="sng" dirty="0" err="1"/>
              <a:t>more</a:t>
            </a:r>
            <a:r>
              <a:rPr lang="de-CH" u="sng" dirty="0"/>
              <a:t> </a:t>
            </a:r>
            <a:r>
              <a:rPr lang="de-CH" u="sng" dirty="0" err="1"/>
              <a:t>shine</a:t>
            </a:r>
            <a:r>
              <a:rPr lang="de-CH" dirty="0"/>
              <a:t> </a:t>
            </a:r>
            <a:r>
              <a:rPr lang="de-CH" dirty="0" err="1"/>
              <a:t>than</a:t>
            </a:r>
            <a:r>
              <a:rPr lang="de-CH" dirty="0"/>
              <a:t> </a:t>
            </a:r>
            <a:r>
              <a:rPr lang="de-CH" dirty="0" err="1"/>
              <a:t>the</a:t>
            </a:r>
            <a:r>
              <a:rPr lang="de-CH" dirty="0"/>
              <a:t> </a:t>
            </a:r>
            <a:r>
              <a:rPr lang="de-CH" dirty="0" err="1"/>
              <a:t>ingredient</a:t>
            </a:r>
            <a:r>
              <a:rPr lang="de-CH" dirty="0"/>
              <a:t> </a:t>
            </a:r>
            <a:r>
              <a:rPr lang="de-CH" dirty="0" err="1"/>
              <a:t>benchmark</a:t>
            </a:r>
            <a:r>
              <a:rPr lang="de-CH" dirty="0"/>
              <a:t> </a:t>
            </a:r>
            <a:r>
              <a:rPr lang="de-CH" u="sng" dirty="0"/>
              <a:t>Mineral </a:t>
            </a:r>
            <a:r>
              <a:rPr lang="de-CH" u="sng" dirty="0" err="1"/>
              <a:t>oil</a:t>
            </a:r>
            <a:r>
              <a:rPr lang="de-CH" dirty="0"/>
              <a:t> (DSM-SH 3 </a:t>
            </a:r>
            <a:r>
              <a:rPr lang="de-CH" dirty="0" err="1"/>
              <a:t>and</a:t>
            </a:r>
            <a:r>
              <a:rPr lang="de-CH" dirty="0"/>
              <a:t> DSM-SH 4)</a:t>
            </a:r>
          </a:p>
          <a:p>
            <a:pPr>
              <a:buFontTx/>
              <a:buChar char="•"/>
            </a:pPr>
            <a:r>
              <a:rPr lang="de-CH" u="sng" dirty="0" err="1"/>
              <a:t>lower</a:t>
            </a:r>
            <a:r>
              <a:rPr lang="de-CH" u="sng" dirty="0"/>
              <a:t> </a:t>
            </a:r>
            <a:r>
              <a:rPr lang="de-CH" u="sng" dirty="0" err="1"/>
              <a:t>oil</a:t>
            </a:r>
            <a:r>
              <a:rPr lang="de-CH" u="sng" dirty="0"/>
              <a:t> </a:t>
            </a:r>
            <a:r>
              <a:rPr lang="de-CH" u="sng" dirty="0" err="1"/>
              <a:t>levels</a:t>
            </a:r>
            <a:r>
              <a:rPr lang="de-CH" dirty="0"/>
              <a:t> in </a:t>
            </a:r>
            <a:r>
              <a:rPr lang="de-CH" dirty="0" err="1"/>
              <a:t>the</a:t>
            </a:r>
            <a:r>
              <a:rPr lang="de-CH" dirty="0"/>
              <a:t> </a:t>
            </a:r>
            <a:r>
              <a:rPr lang="de-CH" dirty="0" err="1"/>
              <a:t>shampoos</a:t>
            </a:r>
            <a:r>
              <a:rPr lang="de-CH" dirty="0"/>
              <a:t> (DSM-SH 1 / DSM-SH 3) </a:t>
            </a:r>
            <a:r>
              <a:rPr lang="de-CH" dirty="0" err="1"/>
              <a:t>gives</a:t>
            </a:r>
            <a:r>
              <a:rPr lang="de-CH" dirty="0"/>
              <a:t> a </a:t>
            </a:r>
            <a:r>
              <a:rPr lang="de-CH" u="sng" dirty="0" err="1"/>
              <a:t>better</a:t>
            </a:r>
            <a:r>
              <a:rPr lang="de-CH" u="sng" dirty="0"/>
              <a:t> </a:t>
            </a:r>
            <a:r>
              <a:rPr lang="de-CH" u="sng" dirty="0" err="1"/>
              <a:t>shine</a:t>
            </a:r>
            <a:r>
              <a:rPr lang="de-CH" dirty="0"/>
              <a:t> </a:t>
            </a:r>
            <a:r>
              <a:rPr lang="de-CH" dirty="0" err="1"/>
              <a:t>than</a:t>
            </a:r>
            <a:r>
              <a:rPr lang="de-CH" dirty="0"/>
              <a:t> </a:t>
            </a:r>
            <a:r>
              <a:rPr lang="de-CH" dirty="0" err="1"/>
              <a:t>using</a:t>
            </a:r>
            <a:r>
              <a:rPr lang="de-CH" dirty="0"/>
              <a:t> </a:t>
            </a:r>
            <a:r>
              <a:rPr lang="de-CH" dirty="0" err="1"/>
              <a:t>higher</a:t>
            </a:r>
            <a:r>
              <a:rPr lang="de-CH" dirty="0"/>
              <a:t> </a:t>
            </a:r>
            <a:r>
              <a:rPr lang="de-CH" dirty="0" err="1"/>
              <a:t>oil</a:t>
            </a:r>
            <a:r>
              <a:rPr lang="de-CH" dirty="0"/>
              <a:t> </a:t>
            </a:r>
            <a:r>
              <a:rPr lang="de-CH" dirty="0" err="1"/>
              <a:t>concentration</a:t>
            </a:r>
            <a:r>
              <a:rPr lang="de-CH" dirty="0"/>
              <a:t> (DSM-SH 2 / DSM-SH 4) </a:t>
            </a:r>
            <a:r>
              <a:rPr lang="de-CH" dirty="0" err="1"/>
              <a:t>meaning</a:t>
            </a:r>
            <a:r>
              <a:rPr lang="de-CH" dirty="0"/>
              <a:t> </a:t>
            </a:r>
            <a:r>
              <a:rPr lang="de-CH" dirty="0" err="1"/>
              <a:t>less</a:t>
            </a:r>
            <a:r>
              <a:rPr lang="de-CH" dirty="0"/>
              <a:t> </a:t>
            </a:r>
            <a:r>
              <a:rPr lang="de-CH" dirty="0" err="1"/>
              <a:t>is</a:t>
            </a:r>
            <a:r>
              <a:rPr lang="de-CH" dirty="0"/>
              <a:t> </a:t>
            </a:r>
            <a:r>
              <a:rPr lang="de-CH" dirty="0" err="1"/>
              <a:t>better</a:t>
            </a:r>
            <a:endParaRPr lang="de-CH" dirty="0"/>
          </a:p>
          <a:p>
            <a:pPr>
              <a:buFontTx/>
              <a:buChar char="•"/>
            </a:pPr>
            <a:r>
              <a:rPr lang="de-CH" dirty="0"/>
              <a:t>all </a:t>
            </a:r>
            <a:r>
              <a:rPr lang="de-CH" dirty="0" err="1"/>
              <a:t>tested</a:t>
            </a:r>
            <a:r>
              <a:rPr lang="de-CH" dirty="0"/>
              <a:t> </a:t>
            </a:r>
            <a:r>
              <a:rPr lang="de-CH" dirty="0" err="1"/>
              <a:t>shampoos</a:t>
            </a:r>
            <a:r>
              <a:rPr lang="de-CH" dirty="0"/>
              <a:t> </a:t>
            </a:r>
            <a:r>
              <a:rPr lang="de-CH" dirty="0" err="1"/>
              <a:t>improve</a:t>
            </a:r>
            <a:r>
              <a:rPr lang="de-CH" dirty="0"/>
              <a:t> </a:t>
            </a:r>
            <a:r>
              <a:rPr lang="de-CH" dirty="0" err="1"/>
              <a:t>the</a:t>
            </a:r>
            <a:r>
              <a:rPr lang="de-CH" dirty="0"/>
              <a:t> </a:t>
            </a:r>
            <a:r>
              <a:rPr lang="de-CH" dirty="0" err="1"/>
              <a:t>shine</a:t>
            </a:r>
            <a:r>
              <a:rPr lang="de-CH" dirty="0"/>
              <a:t> </a:t>
            </a:r>
            <a:r>
              <a:rPr lang="de-CH" dirty="0" err="1"/>
              <a:t>of</a:t>
            </a:r>
            <a:r>
              <a:rPr lang="de-CH" dirty="0"/>
              <a:t> </a:t>
            </a:r>
            <a:r>
              <a:rPr lang="de-CH" dirty="0" err="1"/>
              <a:t>the</a:t>
            </a:r>
            <a:r>
              <a:rPr lang="de-CH" dirty="0"/>
              <a:t> </a:t>
            </a:r>
            <a:r>
              <a:rPr lang="de-CH" dirty="0" err="1"/>
              <a:t>basic</a:t>
            </a:r>
            <a:r>
              <a:rPr lang="de-CH" dirty="0"/>
              <a:t> </a:t>
            </a:r>
            <a:r>
              <a:rPr lang="de-CH" dirty="0" err="1"/>
              <a:t>formulation</a:t>
            </a:r>
            <a:r>
              <a:rPr lang="de-CH" dirty="0"/>
              <a:t>. All </a:t>
            </a:r>
            <a:r>
              <a:rPr lang="de-CH" dirty="0" err="1"/>
              <a:t>of</a:t>
            </a:r>
            <a:r>
              <a:rPr lang="de-CH" dirty="0"/>
              <a:t> </a:t>
            </a:r>
            <a:r>
              <a:rPr lang="de-CH" dirty="0" err="1"/>
              <a:t>them</a:t>
            </a:r>
            <a:r>
              <a:rPr lang="de-CH" dirty="0"/>
              <a:t> </a:t>
            </a:r>
            <a:r>
              <a:rPr lang="de-CH" dirty="0" err="1"/>
              <a:t>are</a:t>
            </a:r>
            <a:r>
              <a:rPr lang="de-CH" dirty="0"/>
              <a:t> </a:t>
            </a:r>
            <a:r>
              <a:rPr lang="de-CH" dirty="0" err="1"/>
              <a:t>better</a:t>
            </a:r>
            <a:r>
              <a:rPr lang="de-CH" dirty="0"/>
              <a:t> </a:t>
            </a:r>
            <a:r>
              <a:rPr lang="de-CH" dirty="0" err="1"/>
              <a:t>ranked</a:t>
            </a:r>
            <a:r>
              <a:rPr lang="de-CH" dirty="0"/>
              <a:t> </a:t>
            </a:r>
            <a:r>
              <a:rPr lang="de-CH" dirty="0" err="1"/>
              <a:t>than</a:t>
            </a:r>
            <a:r>
              <a:rPr lang="de-CH" dirty="0"/>
              <a:t> DSM-SH 6</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20</a:t>
            </a:fld>
            <a:endParaRPr lang="en-US" dirty="0"/>
          </a:p>
        </p:txBody>
      </p:sp>
    </p:spTree>
    <p:extLst>
      <p:ext uri="{BB962C8B-B14F-4D97-AF65-F5344CB8AC3E}">
        <p14:creationId xmlns:p14="http://schemas.microsoft.com/office/powerpoint/2010/main" val="2779598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de-CH" dirty="0" err="1"/>
              <a:t>basis</a:t>
            </a:r>
            <a:r>
              <a:rPr lang="de-CH" dirty="0"/>
              <a:t> </a:t>
            </a:r>
            <a:r>
              <a:rPr lang="de-CH" dirty="0" err="1"/>
              <a:t>conditioner</a:t>
            </a:r>
            <a:r>
              <a:rPr lang="de-CH" dirty="0"/>
              <a:t> </a:t>
            </a:r>
            <a:r>
              <a:rPr lang="de-CH" dirty="0" err="1"/>
              <a:t>is</a:t>
            </a:r>
            <a:r>
              <a:rPr lang="de-CH" dirty="0"/>
              <a:t> also </a:t>
            </a:r>
            <a:r>
              <a:rPr lang="de-CH" dirty="0" err="1"/>
              <a:t>adapted</a:t>
            </a:r>
            <a:r>
              <a:rPr lang="de-CH" dirty="0"/>
              <a:t> </a:t>
            </a:r>
            <a:r>
              <a:rPr lang="de-CH" dirty="0" err="1"/>
              <a:t>according</a:t>
            </a:r>
            <a:r>
              <a:rPr lang="de-CH" dirty="0"/>
              <a:t> </a:t>
            </a:r>
            <a:r>
              <a:rPr lang="de-CH" dirty="0" err="1"/>
              <a:t>to</a:t>
            </a:r>
            <a:r>
              <a:rPr lang="de-CH" dirty="0"/>
              <a:t> </a:t>
            </a:r>
            <a:r>
              <a:rPr lang="de-CH" dirty="0" err="1"/>
              <a:t>market</a:t>
            </a:r>
            <a:r>
              <a:rPr lang="de-CH" dirty="0"/>
              <a:t> </a:t>
            </a:r>
            <a:r>
              <a:rPr lang="de-CH" dirty="0" err="1"/>
              <a:t>brand</a:t>
            </a:r>
            <a:r>
              <a:rPr lang="de-CH" dirty="0"/>
              <a:t> </a:t>
            </a:r>
            <a:r>
              <a:rPr lang="de-CH" dirty="0" err="1"/>
              <a:t>and</a:t>
            </a:r>
            <a:r>
              <a:rPr lang="de-CH" dirty="0"/>
              <a:t> </a:t>
            </a:r>
            <a:r>
              <a:rPr lang="de-CH" dirty="0" err="1"/>
              <a:t>sets</a:t>
            </a:r>
            <a:r>
              <a:rPr lang="de-CH" dirty="0"/>
              <a:t> </a:t>
            </a:r>
            <a:r>
              <a:rPr lang="de-CH" dirty="0" err="1"/>
              <a:t>as</a:t>
            </a:r>
            <a:r>
              <a:rPr lang="de-CH" dirty="0"/>
              <a:t> </a:t>
            </a:r>
            <a:r>
              <a:rPr lang="de-CH" dirty="0" err="1"/>
              <a:t>well</a:t>
            </a:r>
            <a:r>
              <a:rPr lang="de-CH" dirty="0"/>
              <a:t> a high </a:t>
            </a:r>
            <a:r>
              <a:rPr lang="de-CH" dirty="0" err="1"/>
              <a:t>quality</a:t>
            </a:r>
            <a:r>
              <a:rPr lang="de-CH" dirty="0"/>
              <a:t> </a:t>
            </a:r>
            <a:r>
              <a:rPr lang="de-CH" dirty="0" err="1"/>
              <a:t>as</a:t>
            </a:r>
            <a:r>
              <a:rPr lang="de-CH" dirty="0"/>
              <a:t> </a:t>
            </a:r>
            <a:r>
              <a:rPr lang="de-CH" dirty="0" err="1"/>
              <a:t>base</a:t>
            </a:r>
            <a:r>
              <a:rPr lang="de-CH" dirty="0"/>
              <a:t> </a:t>
            </a:r>
            <a:r>
              <a:rPr lang="de-CH" dirty="0" err="1"/>
              <a:t>line</a:t>
            </a:r>
            <a:endParaRPr lang="de-CH" dirty="0"/>
          </a:p>
          <a:p>
            <a:pPr>
              <a:buFontTx/>
              <a:buChar char="•"/>
            </a:pPr>
            <a:r>
              <a:rPr lang="de-CH" sz="1000" dirty="0" err="1"/>
              <a:t>conditioner</a:t>
            </a:r>
            <a:r>
              <a:rPr lang="de-CH" sz="1000" dirty="0"/>
              <a:t> </a:t>
            </a:r>
            <a:r>
              <a:rPr lang="de-CH" sz="1000" dirty="0" err="1"/>
              <a:t>with</a:t>
            </a:r>
            <a:r>
              <a:rPr lang="de-CH" sz="1000" dirty="0"/>
              <a:t> </a:t>
            </a:r>
            <a:r>
              <a:rPr lang="de-CH" sz="1000" dirty="0" err="1"/>
              <a:t>the</a:t>
            </a:r>
            <a:r>
              <a:rPr lang="de-CH" sz="1000" dirty="0"/>
              <a:t> </a:t>
            </a:r>
            <a:r>
              <a:rPr lang="de-CH" sz="1000" dirty="0" err="1"/>
              <a:t>best</a:t>
            </a:r>
            <a:r>
              <a:rPr lang="de-CH" sz="1000" dirty="0"/>
              <a:t> </a:t>
            </a:r>
            <a:r>
              <a:rPr lang="de-CH" sz="1000" dirty="0" err="1"/>
              <a:t>performance</a:t>
            </a:r>
            <a:r>
              <a:rPr lang="de-CH" sz="1000" dirty="0"/>
              <a:t> </a:t>
            </a:r>
            <a:r>
              <a:rPr lang="de-CH" sz="1000" dirty="0" err="1"/>
              <a:t>is</a:t>
            </a:r>
            <a:r>
              <a:rPr lang="de-CH" sz="1000" dirty="0"/>
              <a:t> </a:t>
            </a:r>
            <a:r>
              <a:rPr lang="de-CH" sz="1000" u="sng" dirty="0"/>
              <a:t>DSM-CO 1</a:t>
            </a:r>
            <a:r>
              <a:rPr lang="de-CH" sz="1000" dirty="0"/>
              <a:t> </a:t>
            </a:r>
            <a:r>
              <a:rPr lang="de-CH" sz="1000" dirty="0" err="1"/>
              <a:t>containing</a:t>
            </a:r>
            <a:r>
              <a:rPr lang="de-CH" sz="1000" dirty="0"/>
              <a:t> </a:t>
            </a:r>
            <a:r>
              <a:rPr lang="de-CH" sz="1000" u="sng" dirty="0"/>
              <a:t>0.5% </a:t>
            </a:r>
            <a:r>
              <a:rPr lang="de-CH" sz="1000" u="sng" dirty="0" err="1"/>
              <a:t>Argan</a:t>
            </a:r>
            <a:r>
              <a:rPr lang="de-CH" sz="1000" u="sng" dirty="0"/>
              <a:t> </a:t>
            </a:r>
            <a:r>
              <a:rPr lang="de-CH" sz="1000" u="sng" dirty="0" err="1"/>
              <a:t>Oil</a:t>
            </a:r>
            <a:endParaRPr lang="de-CH" sz="1000" u="sng" dirty="0"/>
          </a:p>
          <a:p>
            <a:pPr>
              <a:buFontTx/>
              <a:buChar char="•"/>
            </a:pPr>
            <a:r>
              <a:rPr lang="de-CH" sz="1000" dirty="0" err="1"/>
              <a:t>closely</a:t>
            </a:r>
            <a:r>
              <a:rPr lang="de-CH" sz="1000" dirty="0"/>
              <a:t> </a:t>
            </a:r>
            <a:r>
              <a:rPr lang="de-CH" sz="1000" dirty="0" err="1"/>
              <a:t>followed</a:t>
            </a:r>
            <a:r>
              <a:rPr lang="de-CH" sz="1000" dirty="0"/>
              <a:t> </a:t>
            </a:r>
            <a:r>
              <a:rPr lang="de-CH" sz="1000" dirty="0" err="1"/>
              <a:t>by</a:t>
            </a:r>
            <a:r>
              <a:rPr lang="de-CH" sz="1000" dirty="0"/>
              <a:t> </a:t>
            </a:r>
            <a:r>
              <a:rPr lang="de-CH" sz="1000" u="sng" dirty="0"/>
              <a:t>DSM-CO 4 </a:t>
            </a:r>
            <a:r>
              <a:rPr lang="de-CH" sz="1000" u="sng" dirty="0" err="1"/>
              <a:t>containing</a:t>
            </a:r>
            <a:r>
              <a:rPr lang="de-CH" sz="1000" u="sng" dirty="0"/>
              <a:t> 1% Mineral</a:t>
            </a:r>
            <a:r>
              <a:rPr lang="de-CH" sz="1000" dirty="0"/>
              <a:t> </a:t>
            </a:r>
            <a:r>
              <a:rPr lang="de-CH" sz="1000" u="sng" dirty="0" err="1"/>
              <a:t>Oil</a:t>
            </a:r>
            <a:endParaRPr lang="de-CH" sz="1000" u="sng" dirty="0"/>
          </a:p>
          <a:p>
            <a:pPr>
              <a:buFontTx/>
              <a:buChar char="•"/>
            </a:pPr>
            <a:r>
              <a:rPr lang="de-CH" sz="1000" dirty="0" err="1"/>
              <a:t>both</a:t>
            </a:r>
            <a:r>
              <a:rPr lang="de-CH" sz="1000" dirty="0"/>
              <a:t> </a:t>
            </a:r>
            <a:r>
              <a:rPr lang="de-CH" sz="1000" dirty="0" err="1"/>
              <a:t>formulations</a:t>
            </a:r>
            <a:r>
              <a:rPr lang="de-CH" sz="1000" dirty="0"/>
              <a:t> </a:t>
            </a:r>
            <a:r>
              <a:rPr lang="de-CH" sz="1000" u="sng" dirty="0" err="1"/>
              <a:t>are</a:t>
            </a:r>
            <a:r>
              <a:rPr lang="de-CH" sz="1000" u="sng" dirty="0"/>
              <a:t> </a:t>
            </a:r>
            <a:r>
              <a:rPr lang="de-CH" sz="1000" u="sng" dirty="0" err="1"/>
              <a:t>shinier</a:t>
            </a:r>
            <a:r>
              <a:rPr lang="de-CH" sz="1000" dirty="0"/>
              <a:t> </a:t>
            </a:r>
            <a:r>
              <a:rPr lang="de-CH" sz="1000" dirty="0" err="1"/>
              <a:t>than</a:t>
            </a:r>
            <a:r>
              <a:rPr lang="de-CH" sz="1000" dirty="0"/>
              <a:t> </a:t>
            </a:r>
            <a:r>
              <a:rPr lang="de-CH" sz="1000" dirty="0" err="1"/>
              <a:t>the</a:t>
            </a:r>
            <a:r>
              <a:rPr lang="de-CH" sz="1000" dirty="0"/>
              <a:t> </a:t>
            </a:r>
            <a:r>
              <a:rPr lang="de-CH" sz="1000" dirty="0" err="1"/>
              <a:t>market</a:t>
            </a:r>
            <a:r>
              <a:rPr lang="de-CH" sz="1000" dirty="0"/>
              <a:t> </a:t>
            </a:r>
            <a:r>
              <a:rPr lang="de-CH" sz="1000" dirty="0" err="1"/>
              <a:t>benchmark</a:t>
            </a:r>
            <a:r>
              <a:rPr lang="de-CH" sz="1000" dirty="0"/>
              <a:t> DSM-CO 5 </a:t>
            </a:r>
            <a:r>
              <a:rPr lang="de-CH" sz="1000" dirty="0" err="1"/>
              <a:t>and</a:t>
            </a:r>
            <a:r>
              <a:rPr lang="de-CH" sz="1000" dirty="0"/>
              <a:t> </a:t>
            </a:r>
            <a:r>
              <a:rPr lang="de-CH" sz="1000" dirty="0" err="1"/>
              <a:t>the</a:t>
            </a:r>
            <a:r>
              <a:rPr lang="de-CH" sz="1000" dirty="0"/>
              <a:t> </a:t>
            </a:r>
            <a:r>
              <a:rPr lang="de-CH" sz="1000" dirty="0" err="1"/>
              <a:t>basic</a:t>
            </a:r>
            <a:r>
              <a:rPr lang="de-CH" sz="1000" dirty="0"/>
              <a:t> </a:t>
            </a:r>
            <a:r>
              <a:rPr lang="de-CH" sz="1000" dirty="0" err="1"/>
              <a:t>formulation</a:t>
            </a:r>
            <a:r>
              <a:rPr lang="de-CH" sz="1000" dirty="0"/>
              <a:t> DSM-CO 6</a:t>
            </a:r>
          </a:p>
          <a:p>
            <a:pPr>
              <a:buFontTx/>
              <a:buChar char="•"/>
            </a:pPr>
            <a:r>
              <a:rPr lang="de-CH" sz="1000" u="sng" dirty="0" err="1"/>
              <a:t>Argan</a:t>
            </a:r>
            <a:r>
              <a:rPr lang="de-CH" sz="1000" u="sng" dirty="0"/>
              <a:t> </a:t>
            </a:r>
            <a:r>
              <a:rPr lang="de-CH" sz="1000" u="sng" dirty="0" err="1"/>
              <a:t>Oil</a:t>
            </a:r>
            <a:r>
              <a:rPr lang="de-CH" sz="1000" dirty="0"/>
              <a:t> </a:t>
            </a:r>
            <a:r>
              <a:rPr lang="de-CH" sz="1000" dirty="0" err="1"/>
              <a:t>improves</a:t>
            </a:r>
            <a:r>
              <a:rPr lang="de-CH" sz="1000" dirty="0"/>
              <a:t> </a:t>
            </a:r>
            <a:r>
              <a:rPr lang="de-CH" sz="1000" u="sng" dirty="0" err="1"/>
              <a:t>shine</a:t>
            </a:r>
            <a:r>
              <a:rPr lang="de-CH" sz="1000" dirty="0"/>
              <a:t> </a:t>
            </a:r>
            <a:r>
              <a:rPr lang="de-CH" sz="1000" dirty="0" err="1"/>
              <a:t>already</a:t>
            </a:r>
            <a:r>
              <a:rPr lang="de-CH" sz="1000" dirty="0"/>
              <a:t> at </a:t>
            </a:r>
            <a:r>
              <a:rPr lang="de-CH" sz="1000" u="sng" dirty="0" err="1"/>
              <a:t>lower</a:t>
            </a:r>
            <a:r>
              <a:rPr lang="de-CH" sz="1000" u="sng" dirty="0"/>
              <a:t> </a:t>
            </a:r>
            <a:r>
              <a:rPr lang="de-CH" sz="1000" u="sng" dirty="0" err="1"/>
              <a:t>levels</a:t>
            </a:r>
            <a:r>
              <a:rPr lang="de-CH" sz="1000" dirty="0"/>
              <a:t> (0.5%)</a:t>
            </a:r>
          </a:p>
          <a:p>
            <a:pPr>
              <a:buFontTx/>
              <a:buChar char="•"/>
            </a:pPr>
            <a:endParaRPr lang="de-CH" sz="1000" dirty="0"/>
          </a:p>
          <a:p>
            <a:pPr>
              <a:buFontTx/>
              <a:buChar char="•"/>
            </a:pPr>
            <a:r>
              <a:rPr lang="de-CH" sz="1000" dirty="0" err="1"/>
              <a:t>Why</a:t>
            </a:r>
            <a:r>
              <a:rPr lang="de-CH" sz="1000" dirty="0"/>
              <a:t> </a:t>
            </a:r>
            <a:r>
              <a:rPr lang="de-CH" sz="1000" dirty="0" err="1"/>
              <a:t>is</a:t>
            </a:r>
            <a:r>
              <a:rPr lang="de-CH" sz="1000" dirty="0"/>
              <a:t> a </a:t>
            </a:r>
            <a:r>
              <a:rPr lang="de-CH" sz="1000" dirty="0" err="1"/>
              <a:t>lower</a:t>
            </a:r>
            <a:r>
              <a:rPr lang="de-CH" sz="1000" dirty="0"/>
              <a:t> </a:t>
            </a:r>
            <a:r>
              <a:rPr lang="de-CH" sz="1000" dirty="0" err="1"/>
              <a:t>concentration</a:t>
            </a:r>
            <a:r>
              <a:rPr lang="de-CH" sz="1000" dirty="0"/>
              <a:t> </a:t>
            </a:r>
            <a:r>
              <a:rPr lang="de-CH" sz="1000" dirty="0" err="1"/>
              <a:t>better</a:t>
            </a:r>
            <a:r>
              <a:rPr lang="de-CH" sz="1000" dirty="0"/>
              <a:t> </a:t>
            </a:r>
            <a:r>
              <a:rPr lang="de-CH" sz="1000" dirty="0" err="1"/>
              <a:t>for</a:t>
            </a:r>
            <a:r>
              <a:rPr lang="de-CH" sz="1000" dirty="0"/>
              <a:t> </a:t>
            </a:r>
            <a:r>
              <a:rPr lang="de-CH" sz="1000" dirty="0" err="1"/>
              <a:t>shine</a:t>
            </a:r>
            <a:r>
              <a:rPr lang="de-CH" sz="1000" dirty="0"/>
              <a:t>: </a:t>
            </a:r>
          </a:p>
          <a:p>
            <a:pPr lvl="1">
              <a:buFontTx/>
              <a:buChar char="•"/>
            </a:pPr>
            <a:r>
              <a:rPr lang="en-US" sz="800" dirty="0"/>
              <a:t>In the case of leave-on products, the rule "higher levels -&gt; better shine" is true: because the factors surface property and anti-frizz effect are influenced positively with higher amounts of product.</a:t>
            </a:r>
          </a:p>
          <a:p>
            <a:pPr lvl="1">
              <a:buFontTx/>
              <a:buChar char="•"/>
            </a:pPr>
            <a:r>
              <a:rPr lang="en-US" sz="800" dirty="0"/>
              <a:t>our tests are with rinse-out products (shampoos, cream conditioner); in that case the surface properties and "Anti-Frizz effect" are influenced from that part of the product which stay on the hair surface after rinsing the product out; that means: Usage of lower concentrations of oils in the products lead to the best shine results!</a:t>
            </a:r>
            <a:endParaRPr lang="de-CH" sz="1000" dirty="0"/>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21</a:t>
            </a:fld>
            <a:endParaRPr lang="en-US" dirty="0"/>
          </a:p>
        </p:txBody>
      </p:sp>
    </p:spTree>
    <p:extLst>
      <p:ext uri="{BB962C8B-B14F-4D97-AF65-F5344CB8AC3E}">
        <p14:creationId xmlns:p14="http://schemas.microsoft.com/office/powerpoint/2010/main" val="1073903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de-CH" sz="1200" dirty="0" err="1"/>
              <a:t>basis</a:t>
            </a:r>
            <a:r>
              <a:rPr lang="de-CH" sz="1200" dirty="0"/>
              <a:t> </a:t>
            </a:r>
            <a:r>
              <a:rPr lang="de-CH" sz="1200" dirty="0" err="1"/>
              <a:t>conditioner</a:t>
            </a:r>
            <a:r>
              <a:rPr lang="de-CH" sz="1200" dirty="0"/>
              <a:t> </a:t>
            </a:r>
            <a:r>
              <a:rPr lang="de-CH" sz="1200" dirty="0" err="1"/>
              <a:t>is</a:t>
            </a:r>
            <a:r>
              <a:rPr lang="de-CH" sz="1200" dirty="0"/>
              <a:t> also </a:t>
            </a:r>
            <a:r>
              <a:rPr lang="de-CH" sz="1200" dirty="0" err="1"/>
              <a:t>adapted</a:t>
            </a:r>
            <a:r>
              <a:rPr lang="de-CH" sz="1200" dirty="0"/>
              <a:t> </a:t>
            </a:r>
            <a:r>
              <a:rPr lang="de-CH" sz="1200" dirty="0" err="1"/>
              <a:t>according</a:t>
            </a:r>
            <a:r>
              <a:rPr lang="de-CH" sz="1200" dirty="0"/>
              <a:t> </a:t>
            </a:r>
            <a:r>
              <a:rPr lang="de-CH" sz="1200" dirty="0" err="1"/>
              <a:t>to</a:t>
            </a:r>
            <a:r>
              <a:rPr lang="de-CH" sz="1200" dirty="0"/>
              <a:t> </a:t>
            </a:r>
            <a:r>
              <a:rPr lang="de-CH" sz="1200" dirty="0" err="1"/>
              <a:t>market</a:t>
            </a:r>
            <a:r>
              <a:rPr lang="de-CH" sz="1200" dirty="0"/>
              <a:t> </a:t>
            </a:r>
            <a:r>
              <a:rPr lang="de-CH" sz="1200" dirty="0" err="1"/>
              <a:t>brand</a:t>
            </a:r>
            <a:r>
              <a:rPr lang="de-CH" sz="1200" dirty="0"/>
              <a:t> </a:t>
            </a:r>
            <a:r>
              <a:rPr lang="de-CH" sz="1200" dirty="0" err="1"/>
              <a:t>and</a:t>
            </a:r>
            <a:r>
              <a:rPr lang="de-CH" sz="1200" dirty="0"/>
              <a:t> </a:t>
            </a:r>
            <a:r>
              <a:rPr lang="de-CH" sz="1200" dirty="0" err="1"/>
              <a:t>sets</a:t>
            </a:r>
            <a:r>
              <a:rPr lang="de-CH" sz="1200" dirty="0"/>
              <a:t> </a:t>
            </a:r>
            <a:r>
              <a:rPr lang="de-CH" sz="1200" dirty="0" err="1"/>
              <a:t>as</a:t>
            </a:r>
            <a:r>
              <a:rPr lang="de-CH" sz="1200" dirty="0"/>
              <a:t> </a:t>
            </a:r>
            <a:r>
              <a:rPr lang="de-CH" sz="1200" dirty="0" err="1"/>
              <a:t>well</a:t>
            </a:r>
            <a:r>
              <a:rPr lang="de-CH" sz="1200" dirty="0"/>
              <a:t> a high </a:t>
            </a:r>
            <a:r>
              <a:rPr lang="de-CH" sz="1200" dirty="0" err="1"/>
              <a:t>quality</a:t>
            </a:r>
            <a:r>
              <a:rPr lang="de-CH" sz="1200" dirty="0"/>
              <a:t> </a:t>
            </a:r>
            <a:r>
              <a:rPr lang="de-CH" sz="1200" dirty="0" err="1"/>
              <a:t>as</a:t>
            </a:r>
            <a:r>
              <a:rPr lang="de-CH" sz="1200" dirty="0"/>
              <a:t> </a:t>
            </a:r>
            <a:r>
              <a:rPr lang="de-CH" sz="1200" dirty="0" err="1"/>
              <a:t>base</a:t>
            </a:r>
            <a:r>
              <a:rPr lang="de-CH" sz="1200" dirty="0"/>
              <a:t> </a:t>
            </a:r>
            <a:r>
              <a:rPr lang="de-CH" sz="1200" dirty="0" err="1"/>
              <a:t>line</a:t>
            </a:r>
            <a:endParaRPr lang="de-CH" sz="1200" dirty="0"/>
          </a:p>
          <a:p>
            <a:pPr>
              <a:buFontTx/>
              <a:buChar char="•"/>
            </a:pPr>
            <a:r>
              <a:rPr lang="de-CH" dirty="0" err="1"/>
              <a:t>conditioner</a:t>
            </a:r>
            <a:r>
              <a:rPr lang="de-CH" dirty="0"/>
              <a:t> </a:t>
            </a:r>
            <a:r>
              <a:rPr lang="de-CH" dirty="0" err="1"/>
              <a:t>with</a:t>
            </a:r>
            <a:r>
              <a:rPr lang="de-CH" dirty="0"/>
              <a:t> </a:t>
            </a:r>
            <a:r>
              <a:rPr lang="de-CH" dirty="0" err="1"/>
              <a:t>the</a:t>
            </a:r>
            <a:r>
              <a:rPr lang="de-CH" dirty="0"/>
              <a:t> </a:t>
            </a:r>
            <a:r>
              <a:rPr lang="de-CH" dirty="0" err="1"/>
              <a:t>best</a:t>
            </a:r>
            <a:r>
              <a:rPr lang="de-CH" dirty="0"/>
              <a:t> </a:t>
            </a:r>
            <a:r>
              <a:rPr lang="de-CH" dirty="0" err="1"/>
              <a:t>performance</a:t>
            </a:r>
            <a:r>
              <a:rPr lang="de-CH" dirty="0"/>
              <a:t> </a:t>
            </a:r>
            <a:r>
              <a:rPr lang="de-CH" dirty="0" err="1"/>
              <a:t>is</a:t>
            </a:r>
            <a:r>
              <a:rPr lang="de-CH" dirty="0"/>
              <a:t> </a:t>
            </a:r>
            <a:r>
              <a:rPr lang="de-CH" u="sng" dirty="0"/>
              <a:t>DSM-CO 1</a:t>
            </a:r>
            <a:r>
              <a:rPr lang="de-CH" dirty="0"/>
              <a:t> </a:t>
            </a:r>
            <a:r>
              <a:rPr lang="de-CH" dirty="0" err="1"/>
              <a:t>containing</a:t>
            </a:r>
            <a:r>
              <a:rPr lang="de-CH" dirty="0"/>
              <a:t> </a:t>
            </a:r>
            <a:r>
              <a:rPr lang="de-CH" u="sng" dirty="0"/>
              <a:t>0.5% </a:t>
            </a:r>
            <a:r>
              <a:rPr lang="de-CH" u="sng" dirty="0" err="1"/>
              <a:t>Argan</a:t>
            </a:r>
            <a:r>
              <a:rPr lang="de-CH" u="sng" dirty="0"/>
              <a:t> </a:t>
            </a:r>
            <a:r>
              <a:rPr lang="de-CH" u="sng" dirty="0" err="1"/>
              <a:t>Oil</a:t>
            </a:r>
            <a:endParaRPr lang="de-CH" u="sng" dirty="0"/>
          </a:p>
          <a:p>
            <a:pPr>
              <a:buFontTx/>
              <a:buChar char="•"/>
            </a:pPr>
            <a:r>
              <a:rPr lang="de-CH" dirty="0" err="1"/>
              <a:t>closely</a:t>
            </a:r>
            <a:r>
              <a:rPr lang="de-CH" dirty="0"/>
              <a:t> </a:t>
            </a:r>
            <a:r>
              <a:rPr lang="de-CH" dirty="0" err="1"/>
              <a:t>followed</a:t>
            </a:r>
            <a:r>
              <a:rPr lang="de-CH" dirty="0"/>
              <a:t> </a:t>
            </a:r>
            <a:r>
              <a:rPr lang="de-CH" dirty="0" err="1"/>
              <a:t>by</a:t>
            </a:r>
            <a:r>
              <a:rPr lang="de-CH" dirty="0"/>
              <a:t> </a:t>
            </a:r>
            <a:r>
              <a:rPr lang="de-CH" u="sng" dirty="0"/>
              <a:t>DSM-CO 4 </a:t>
            </a:r>
            <a:r>
              <a:rPr lang="de-CH" u="sng" dirty="0" err="1"/>
              <a:t>containing</a:t>
            </a:r>
            <a:r>
              <a:rPr lang="de-CH" u="sng" dirty="0"/>
              <a:t> 1% Mineral</a:t>
            </a:r>
            <a:r>
              <a:rPr lang="de-CH" dirty="0"/>
              <a:t> </a:t>
            </a:r>
            <a:r>
              <a:rPr lang="de-CH" u="sng" dirty="0" err="1"/>
              <a:t>Oil</a:t>
            </a:r>
            <a:endParaRPr lang="de-CH" u="sng" dirty="0"/>
          </a:p>
          <a:p>
            <a:pPr>
              <a:buFontTx/>
              <a:buChar char="•"/>
            </a:pPr>
            <a:r>
              <a:rPr lang="de-CH" dirty="0" err="1"/>
              <a:t>both</a:t>
            </a:r>
            <a:r>
              <a:rPr lang="de-CH" dirty="0"/>
              <a:t> </a:t>
            </a:r>
            <a:r>
              <a:rPr lang="de-CH" dirty="0" err="1"/>
              <a:t>formulations</a:t>
            </a:r>
            <a:r>
              <a:rPr lang="de-CH" dirty="0"/>
              <a:t> </a:t>
            </a:r>
            <a:r>
              <a:rPr lang="de-CH" u="sng" dirty="0" err="1"/>
              <a:t>are</a:t>
            </a:r>
            <a:r>
              <a:rPr lang="de-CH" u="sng" dirty="0"/>
              <a:t> </a:t>
            </a:r>
            <a:r>
              <a:rPr lang="de-CH" u="sng" dirty="0" err="1"/>
              <a:t>shinier</a:t>
            </a:r>
            <a:r>
              <a:rPr lang="de-CH" dirty="0"/>
              <a:t> </a:t>
            </a:r>
            <a:r>
              <a:rPr lang="de-CH" dirty="0" err="1"/>
              <a:t>than</a:t>
            </a:r>
            <a:r>
              <a:rPr lang="de-CH" dirty="0"/>
              <a:t> </a:t>
            </a:r>
            <a:r>
              <a:rPr lang="de-CH" dirty="0" err="1"/>
              <a:t>the</a:t>
            </a:r>
            <a:r>
              <a:rPr lang="de-CH" dirty="0"/>
              <a:t> </a:t>
            </a:r>
            <a:r>
              <a:rPr lang="de-CH" dirty="0" err="1"/>
              <a:t>market</a:t>
            </a:r>
            <a:r>
              <a:rPr lang="de-CH" dirty="0"/>
              <a:t> </a:t>
            </a:r>
            <a:r>
              <a:rPr lang="de-CH" dirty="0" err="1"/>
              <a:t>benchmark</a:t>
            </a:r>
            <a:r>
              <a:rPr lang="de-CH" dirty="0"/>
              <a:t> DSM-CO 5 </a:t>
            </a:r>
            <a:r>
              <a:rPr lang="de-CH" dirty="0" err="1"/>
              <a:t>and</a:t>
            </a:r>
            <a:r>
              <a:rPr lang="de-CH" dirty="0"/>
              <a:t> </a:t>
            </a:r>
            <a:r>
              <a:rPr lang="de-CH" dirty="0" err="1"/>
              <a:t>the</a:t>
            </a:r>
            <a:r>
              <a:rPr lang="de-CH" dirty="0"/>
              <a:t> </a:t>
            </a:r>
            <a:r>
              <a:rPr lang="de-CH" dirty="0" err="1"/>
              <a:t>basic</a:t>
            </a:r>
            <a:r>
              <a:rPr lang="de-CH" dirty="0"/>
              <a:t> </a:t>
            </a:r>
            <a:r>
              <a:rPr lang="de-CH" dirty="0" err="1"/>
              <a:t>formulation</a:t>
            </a:r>
            <a:r>
              <a:rPr lang="de-CH" dirty="0"/>
              <a:t> DSM-CO 6</a:t>
            </a:r>
          </a:p>
          <a:p>
            <a:pPr>
              <a:buFontTx/>
              <a:buChar char="•"/>
            </a:pPr>
            <a:r>
              <a:rPr lang="de-CH" u="sng" dirty="0" err="1"/>
              <a:t>Argan</a:t>
            </a:r>
            <a:r>
              <a:rPr lang="de-CH" u="sng" dirty="0"/>
              <a:t> </a:t>
            </a:r>
            <a:r>
              <a:rPr lang="de-CH" u="sng" dirty="0" err="1"/>
              <a:t>Oil</a:t>
            </a:r>
            <a:r>
              <a:rPr lang="de-CH" dirty="0"/>
              <a:t> </a:t>
            </a:r>
            <a:r>
              <a:rPr lang="de-CH" dirty="0" err="1"/>
              <a:t>improves</a:t>
            </a:r>
            <a:r>
              <a:rPr lang="de-CH" dirty="0"/>
              <a:t> </a:t>
            </a:r>
            <a:r>
              <a:rPr lang="de-CH" u="sng" dirty="0" err="1"/>
              <a:t>shine</a:t>
            </a:r>
            <a:r>
              <a:rPr lang="de-CH" dirty="0"/>
              <a:t> </a:t>
            </a:r>
            <a:r>
              <a:rPr lang="de-CH" dirty="0" err="1"/>
              <a:t>already</a:t>
            </a:r>
            <a:r>
              <a:rPr lang="de-CH" dirty="0"/>
              <a:t> at </a:t>
            </a:r>
            <a:r>
              <a:rPr lang="de-CH" u="sng" dirty="0" err="1"/>
              <a:t>lower</a:t>
            </a:r>
            <a:r>
              <a:rPr lang="de-CH" u="sng" dirty="0"/>
              <a:t> </a:t>
            </a:r>
            <a:r>
              <a:rPr lang="de-CH" u="sng" dirty="0" err="1"/>
              <a:t>levels</a:t>
            </a:r>
            <a:r>
              <a:rPr lang="de-CH" dirty="0"/>
              <a:t> (0.5%)</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22</a:t>
            </a:fld>
            <a:endParaRPr lang="en-US" dirty="0"/>
          </a:p>
        </p:txBody>
      </p:sp>
    </p:spTree>
    <p:extLst>
      <p:ext uri="{BB962C8B-B14F-4D97-AF65-F5344CB8AC3E}">
        <p14:creationId xmlns:p14="http://schemas.microsoft.com/office/powerpoint/2010/main" val="2937580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de-CH" dirty="0"/>
              <a:t>Shampoos do not </a:t>
            </a:r>
            <a:r>
              <a:rPr lang="de-CH" dirty="0" err="1"/>
              <a:t>have</a:t>
            </a:r>
            <a:r>
              <a:rPr lang="de-CH" dirty="0"/>
              <a:t> an </a:t>
            </a:r>
            <a:r>
              <a:rPr lang="de-CH" dirty="0" err="1"/>
              <a:t>oily</a:t>
            </a:r>
            <a:r>
              <a:rPr lang="de-CH" dirty="0"/>
              <a:t> </a:t>
            </a:r>
            <a:r>
              <a:rPr lang="de-CH" dirty="0" err="1"/>
              <a:t>phase</a:t>
            </a:r>
            <a:endParaRPr lang="de-CH" dirty="0"/>
          </a:p>
          <a:p>
            <a:pPr>
              <a:buFontTx/>
              <a:buChar char="•"/>
            </a:pPr>
            <a:r>
              <a:rPr lang="de-CH" dirty="0" err="1"/>
              <a:t>Oils</a:t>
            </a:r>
            <a:r>
              <a:rPr lang="de-CH" dirty="0"/>
              <a:t> </a:t>
            </a:r>
            <a:r>
              <a:rPr lang="de-CH" dirty="0" err="1"/>
              <a:t>are</a:t>
            </a:r>
            <a:r>
              <a:rPr lang="de-CH" dirty="0"/>
              <a:t> </a:t>
            </a:r>
            <a:r>
              <a:rPr lang="de-CH" dirty="0" err="1"/>
              <a:t>stable</a:t>
            </a:r>
            <a:r>
              <a:rPr lang="de-CH" dirty="0"/>
              <a:t> in </a:t>
            </a:r>
            <a:r>
              <a:rPr lang="de-CH" dirty="0" err="1"/>
              <a:t>each</a:t>
            </a:r>
            <a:r>
              <a:rPr lang="de-CH" dirty="0"/>
              <a:t> </a:t>
            </a:r>
            <a:r>
              <a:rPr lang="de-CH" dirty="0" err="1"/>
              <a:t>range</a:t>
            </a:r>
            <a:r>
              <a:rPr lang="de-CH" dirty="0"/>
              <a:t> </a:t>
            </a:r>
            <a:r>
              <a:rPr lang="de-CH" dirty="0" err="1"/>
              <a:t>of</a:t>
            </a:r>
            <a:r>
              <a:rPr lang="de-CH" dirty="0"/>
              <a:t> </a:t>
            </a:r>
            <a:r>
              <a:rPr lang="de-CH" dirty="0" err="1"/>
              <a:t>ph</a:t>
            </a:r>
            <a:r>
              <a:rPr lang="de-CH" dirty="0"/>
              <a:t> (</a:t>
            </a:r>
            <a:r>
              <a:rPr lang="de-CH" dirty="0" err="1"/>
              <a:t>they</a:t>
            </a:r>
            <a:r>
              <a:rPr lang="de-CH" dirty="0"/>
              <a:t> </a:t>
            </a:r>
            <a:r>
              <a:rPr lang="de-CH" dirty="0" err="1"/>
              <a:t>are</a:t>
            </a:r>
            <a:r>
              <a:rPr lang="de-CH" dirty="0"/>
              <a:t> </a:t>
            </a:r>
            <a:r>
              <a:rPr lang="de-CH" dirty="0" err="1"/>
              <a:t>independent</a:t>
            </a:r>
            <a:r>
              <a:rPr lang="de-CH" dirty="0"/>
              <a:t> </a:t>
            </a:r>
            <a:r>
              <a:rPr lang="de-CH" dirty="0" err="1"/>
              <a:t>of</a:t>
            </a:r>
            <a:r>
              <a:rPr lang="de-CH" dirty="0"/>
              <a:t> </a:t>
            </a:r>
            <a:r>
              <a:rPr lang="de-CH" dirty="0" err="1"/>
              <a:t>the</a:t>
            </a:r>
            <a:r>
              <a:rPr lang="de-CH" dirty="0"/>
              <a:t> pH-</a:t>
            </a:r>
            <a:r>
              <a:rPr lang="de-CH" dirty="0" err="1"/>
              <a:t>value</a:t>
            </a:r>
            <a:r>
              <a:rPr lang="de-CH" dirty="0"/>
              <a:t>)</a:t>
            </a:r>
          </a:p>
          <a:p>
            <a:pPr>
              <a:buFontTx/>
              <a:buChar char="•"/>
            </a:pPr>
            <a:r>
              <a:rPr lang="de-CH" dirty="0" err="1"/>
              <a:t>Argan</a:t>
            </a:r>
            <a:r>
              <a:rPr lang="de-CH" dirty="0"/>
              <a:t> </a:t>
            </a:r>
            <a:r>
              <a:rPr lang="de-CH" dirty="0" err="1"/>
              <a:t>Oil</a:t>
            </a:r>
            <a:r>
              <a:rPr lang="de-CH" dirty="0"/>
              <a:t> </a:t>
            </a:r>
            <a:r>
              <a:rPr lang="de-CH" dirty="0" err="1"/>
              <a:t>is</a:t>
            </a:r>
            <a:r>
              <a:rPr lang="de-CH" dirty="0"/>
              <a:t> </a:t>
            </a:r>
            <a:r>
              <a:rPr lang="de-CH" dirty="0" err="1"/>
              <a:t>unsoluble</a:t>
            </a:r>
            <a:r>
              <a:rPr lang="de-CH" dirty="0"/>
              <a:t> in </a:t>
            </a:r>
            <a:r>
              <a:rPr lang="de-CH" dirty="0" err="1"/>
              <a:t>water</a:t>
            </a:r>
            <a:r>
              <a:rPr lang="de-CH" dirty="0"/>
              <a:t> </a:t>
            </a:r>
            <a:r>
              <a:rPr lang="de-CH" dirty="0" err="1"/>
              <a:t>therefore</a:t>
            </a:r>
            <a:r>
              <a:rPr lang="de-CH" dirty="0"/>
              <a:t> </a:t>
            </a:r>
            <a:r>
              <a:rPr lang="de-CH" dirty="0" err="1"/>
              <a:t>it</a:t>
            </a:r>
            <a:r>
              <a:rPr lang="de-CH" dirty="0"/>
              <a:t> </a:t>
            </a:r>
            <a:r>
              <a:rPr lang="de-CH" dirty="0" err="1"/>
              <a:t>is</a:t>
            </a:r>
            <a:r>
              <a:rPr lang="de-CH" dirty="0"/>
              <a:t> </a:t>
            </a:r>
            <a:r>
              <a:rPr lang="de-CH" dirty="0" err="1"/>
              <a:t>recommended</a:t>
            </a:r>
            <a:r>
              <a:rPr lang="de-CH" dirty="0"/>
              <a:t> </a:t>
            </a:r>
            <a:r>
              <a:rPr lang="de-CH" dirty="0" err="1"/>
              <a:t>to</a:t>
            </a:r>
            <a:r>
              <a:rPr lang="de-CH" dirty="0"/>
              <a:t> </a:t>
            </a:r>
            <a:r>
              <a:rPr lang="de-CH" dirty="0" err="1"/>
              <a:t>premix</a:t>
            </a:r>
            <a:r>
              <a:rPr lang="de-CH" dirty="0"/>
              <a:t> </a:t>
            </a:r>
            <a:r>
              <a:rPr lang="de-CH" dirty="0" err="1"/>
              <a:t>with</a:t>
            </a:r>
            <a:r>
              <a:rPr lang="de-CH" dirty="0"/>
              <a:t> a </a:t>
            </a:r>
            <a:r>
              <a:rPr lang="de-CH" dirty="0" err="1"/>
              <a:t>solubilizator</a:t>
            </a:r>
            <a:r>
              <a:rPr lang="de-CH" dirty="0"/>
              <a:t>. (/</a:t>
            </a:r>
            <a:r>
              <a:rPr lang="de-CH" dirty="0" err="1"/>
              <a:t>slightly</a:t>
            </a:r>
            <a:r>
              <a:rPr lang="de-CH" dirty="0"/>
              <a:t> soluble in Ethanol)</a:t>
            </a:r>
          </a:p>
          <a:p>
            <a:pPr>
              <a:buFontTx/>
              <a:buChar char="•"/>
            </a:pPr>
            <a:r>
              <a:rPr lang="de-CH" dirty="0" err="1"/>
              <a:t>Oil</a:t>
            </a:r>
            <a:r>
              <a:rPr lang="de-CH" dirty="0"/>
              <a:t> </a:t>
            </a:r>
            <a:r>
              <a:rPr lang="de-CH" dirty="0" err="1"/>
              <a:t>is</a:t>
            </a:r>
            <a:r>
              <a:rPr lang="de-CH" dirty="0"/>
              <a:t> </a:t>
            </a:r>
            <a:r>
              <a:rPr lang="de-CH" dirty="0" err="1"/>
              <a:t>known</a:t>
            </a:r>
            <a:r>
              <a:rPr lang="de-CH" dirty="0"/>
              <a:t> </a:t>
            </a:r>
            <a:r>
              <a:rPr lang="de-CH" dirty="0" err="1"/>
              <a:t>to</a:t>
            </a:r>
            <a:r>
              <a:rPr lang="de-CH" dirty="0"/>
              <a:t> </a:t>
            </a:r>
            <a:r>
              <a:rPr lang="de-CH" dirty="0" err="1"/>
              <a:t>influence</a:t>
            </a:r>
            <a:r>
              <a:rPr lang="de-CH" dirty="0"/>
              <a:t> </a:t>
            </a:r>
            <a:r>
              <a:rPr lang="de-CH" dirty="0" err="1"/>
              <a:t>foaming</a:t>
            </a:r>
            <a:r>
              <a:rPr lang="de-CH" dirty="0"/>
              <a:t> – but </a:t>
            </a:r>
            <a:r>
              <a:rPr lang="de-CH" dirty="0" err="1"/>
              <a:t>as</a:t>
            </a:r>
            <a:r>
              <a:rPr lang="de-CH" dirty="0"/>
              <a:t> </a:t>
            </a:r>
            <a:r>
              <a:rPr lang="de-CH" dirty="0" err="1"/>
              <a:t>we</a:t>
            </a:r>
            <a:r>
              <a:rPr lang="de-CH" dirty="0"/>
              <a:t> </a:t>
            </a:r>
            <a:r>
              <a:rPr lang="de-CH" dirty="0" err="1"/>
              <a:t>have</a:t>
            </a:r>
            <a:r>
              <a:rPr lang="de-CH" dirty="0"/>
              <a:t> </a:t>
            </a:r>
            <a:r>
              <a:rPr lang="de-CH" dirty="0" err="1"/>
              <a:t>tested</a:t>
            </a:r>
            <a:r>
              <a:rPr lang="de-CH" dirty="0"/>
              <a:t> ARGAN OIL </a:t>
            </a:r>
            <a:r>
              <a:rPr lang="de-CH" dirty="0" err="1"/>
              <a:t>with</a:t>
            </a:r>
            <a:r>
              <a:rPr lang="de-CH" dirty="0"/>
              <a:t> a </a:t>
            </a:r>
            <a:r>
              <a:rPr lang="de-CH" dirty="0" err="1"/>
              <a:t>less</a:t>
            </a:r>
            <a:r>
              <a:rPr lang="de-CH" dirty="0"/>
              <a:t> </a:t>
            </a:r>
            <a:r>
              <a:rPr lang="de-CH" dirty="0" err="1"/>
              <a:t>concentration</a:t>
            </a:r>
            <a:r>
              <a:rPr lang="de-CH" dirty="0"/>
              <a:t> </a:t>
            </a:r>
            <a:r>
              <a:rPr lang="de-CH" dirty="0" err="1"/>
              <a:t>level</a:t>
            </a:r>
            <a:r>
              <a:rPr lang="de-CH" dirty="0"/>
              <a:t> (-&gt; 0.3%) in </a:t>
            </a:r>
            <a:r>
              <a:rPr lang="de-CH" dirty="0" err="1"/>
              <a:t>shampoos</a:t>
            </a:r>
            <a:r>
              <a:rPr lang="de-CH" dirty="0"/>
              <a:t>, </a:t>
            </a:r>
            <a:r>
              <a:rPr lang="de-CH" dirty="0" err="1"/>
              <a:t>it</a:t>
            </a:r>
            <a:r>
              <a:rPr lang="de-CH" dirty="0"/>
              <a:t> </a:t>
            </a:r>
            <a:r>
              <a:rPr lang="de-CH" dirty="0" err="1"/>
              <a:t>has</a:t>
            </a:r>
            <a:r>
              <a:rPr lang="de-CH" dirty="0"/>
              <a:t> </a:t>
            </a:r>
            <a:r>
              <a:rPr lang="de-CH" dirty="0" err="1"/>
              <a:t>got</a:t>
            </a:r>
            <a:r>
              <a:rPr lang="de-CH" dirty="0"/>
              <a:t> </a:t>
            </a:r>
            <a:r>
              <a:rPr lang="de-CH" dirty="0" err="1"/>
              <a:t>no</a:t>
            </a:r>
            <a:r>
              <a:rPr lang="de-CH" dirty="0"/>
              <a:t> </a:t>
            </a:r>
            <a:r>
              <a:rPr lang="de-CH" dirty="0" err="1"/>
              <a:t>influence</a:t>
            </a:r>
            <a:r>
              <a:rPr lang="de-CH" dirty="0"/>
              <a:t> on </a:t>
            </a:r>
            <a:r>
              <a:rPr lang="de-CH" dirty="0" err="1"/>
              <a:t>the</a:t>
            </a:r>
            <a:r>
              <a:rPr lang="de-CH" dirty="0"/>
              <a:t> </a:t>
            </a:r>
            <a:r>
              <a:rPr lang="de-CH" dirty="0" err="1"/>
              <a:t>foam</a:t>
            </a:r>
            <a:endParaRPr lang="de-CH" dirty="0"/>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23</a:t>
            </a:fld>
            <a:endParaRPr lang="en-US" dirty="0"/>
          </a:p>
        </p:txBody>
      </p:sp>
    </p:spTree>
    <p:extLst>
      <p:ext uri="{BB962C8B-B14F-4D97-AF65-F5344CB8AC3E}">
        <p14:creationId xmlns:p14="http://schemas.microsoft.com/office/powerpoint/2010/main" val="3807636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de-CH" dirty="0" err="1"/>
              <a:t>Results</a:t>
            </a:r>
            <a:r>
              <a:rPr lang="de-CH" dirty="0"/>
              <a:t> </a:t>
            </a:r>
            <a:r>
              <a:rPr lang="de-CH" dirty="0" err="1"/>
              <a:t>from</a:t>
            </a:r>
            <a:r>
              <a:rPr lang="de-CH" dirty="0"/>
              <a:t> </a:t>
            </a:r>
            <a:r>
              <a:rPr lang="de-CH" dirty="0" err="1"/>
              <a:t>shine</a:t>
            </a:r>
            <a:r>
              <a:rPr lang="de-CH" dirty="0"/>
              <a:t> </a:t>
            </a:r>
            <a:r>
              <a:rPr lang="de-CH" dirty="0" err="1"/>
              <a:t>study</a:t>
            </a:r>
            <a:r>
              <a:rPr lang="de-CH" dirty="0"/>
              <a:t> </a:t>
            </a:r>
            <a:r>
              <a:rPr lang="de-CH" dirty="0" err="1"/>
              <a:t>are</a:t>
            </a:r>
            <a:r>
              <a:rPr lang="de-CH" dirty="0"/>
              <a:t> </a:t>
            </a:r>
            <a:r>
              <a:rPr lang="de-CH" dirty="0" err="1"/>
              <a:t>only</a:t>
            </a:r>
            <a:r>
              <a:rPr lang="de-CH" dirty="0"/>
              <a:t> </a:t>
            </a:r>
            <a:r>
              <a:rPr lang="de-CH" dirty="0" err="1"/>
              <a:t>valuable</a:t>
            </a:r>
            <a:r>
              <a:rPr lang="de-CH" dirty="0"/>
              <a:t> </a:t>
            </a:r>
            <a:r>
              <a:rPr lang="de-CH" dirty="0" err="1"/>
              <a:t>for</a:t>
            </a:r>
            <a:r>
              <a:rPr lang="de-CH" dirty="0"/>
              <a:t> </a:t>
            </a:r>
            <a:r>
              <a:rPr lang="de-CH" dirty="0" err="1"/>
              <a:t>this</a:t>
            </a:r>
            <a:r>
              <a:rPr lang="de-CH" dirty="0"/>
              <a:t> </a:t>
            </a:r>
            <a:r>
              <a:rPr lang="de-CH" dirty="0" err="1"/>
              <a:t>tested</a:t>
            </a:r>
            <a:r>
              <a:rPr lang="de-CH" dirty="0"/>
              <a:t> </a:t>
            </a:r>
            <a:r>
              <a:rPr lang="de-CH" dirty="0" err="1"/>
              <a:t>group</a:t>
            </a:r>
            <a:r>
              <a:rPr lang="de-CH" dirty="0"/>
              <a:t> (same </a:t>
            </a:r>
            <a:r>
              <a:rPr lang="de-CH" dirty="0" err="1"/>
              <a:t>study</a:t>
            </a:r>
            <a:r>
              <a:rPr lang="de-CH" dirty="0"/>
              <a:t> design </a:t>
            </a:r>
            <a:r>
              <a:rPr lang="de-CH" dirty="0" err="1"/>
              <a:t>are</a:t>
            </a:r>
            <a:r>
              <a:rPr lang="de-CH" dirty="0"/>
              <a:t> </a:t>
            </a:r>
            <a:r>
              <a:rPr lang="de-CH" dirty="0" err="1"/>
              <a:t>used</a:t>
            </a:r>
            <a:r>
              <a:rPr lang="de-CH" dirty="0"/>
              <a:t> at </a:t>
            </a:r>
            <a:r>
              <a:rPr lang="de-CH" dirty="0" err="1"/>
              <a:t>our</a:t>
            </a:r>
            <a:r>
              <a:rPr lang="de-CH" dirty="0"/>
              <a:t> </a:t>
            </a:r>
            <a:r>
              <a:rPr lang="de-CH" dirty="0" err="1"/>
              <a:t>customers</a:t>
            </a:r>
            <a:r>
              <a:rPr lang="de-CH" dirty="0"/>
              <a:t>).</a:t>
            </a:r>
          </a:p>
          <a:p>
            <a:pPr>
              <a:buFontTx/>
              <a:buChar char="•"/>
            </a:pPr>
            <a:r>
              <a:rPr lang="de-CH" dirty="0" err="1"/>
              <a:t>Argan</a:t>
            </a:r>
            <a:r>
              <a:rPr lang="de-CH" dirty="0"/>
              <a:t> </a:t>
            </a:r>
            <a:r>
              <a:rPr lang="de-CH" dirty="0" err="1"/>
              <a:t>Oil</a:t>
            </a:r>
            <a:r>
              <a:rPr lang="de-CH" dirty="0"/>
              <a:t> </a:t>
            </a:r>
            <a:r>
              <a:rPr lang="de-CH" dirty="0" err="1"/>
              <a:t>is</a:t>
            </a:r>
            <a:r>
              <a:rPr lang="de-CH" dirty="0"/>
              <a:t> </a:t>
            </a:r>
            <a:r>
              <a:rPr lang="de-CH" dirty="0" err="1"/>
              <a:t>better</a:t>
            </a:r>
            <a:r>
              <a:rPr lang="de-CH" dirty="0"/>
              <a:t> </a:t>
            </a:r>
            <a:r>
              <a:rPr lang="de-CH" dirty="0" err="1"/>
              <a:t>than</a:t>
            </a:r>
            <a:r>
              <a:rPr lang="de-CH" dirty="0"/>
              <a:t> </a:t>
            </a:r>
            <a:r>
              <a:rPr lang="de-CH" dirty="0" err="1"/>
              <a:t>the</a:t>
            </a:r>
            <a:r>
              <a:rPr lang="de-CH" dirty="0"/>
              <a:t> </a:t>
            </a:r>
            <a:r>
              <a:rPr lang="de-CH" dirty="0" err="1"/>
              <a:t>basis</a:t>
            </a:r>
            <a:r>
              <a:rPr lang="de-CH" dirty="0"/>
              <a:t> </a:t>
            </a:r>
            <a:r>
              <a:rPr lang="de-CH" dirty="0" err="1"/>
              <a:t>and</a:t>
            </a:r>
            <a:r>
              <a:rPr lang="de-CH" dirty="0"/>
              <a:t> </a:t>
            </a:r>
            <a:r>
              <a:rPr lang="de-CH" dirty="0" err="1"/>
              <a:t>the</a:t>
            </a:r>
            <a:r>
              <a:rPr lang="de-CH" dirty="0"/>
              <a:t> </a:t>
            </a:r>
            <a:r>
              <a:rPr lang="de-CH" dirty="0" err="1"/>
              <a:t>market</a:t>
            </a:r>
            <a:r>
              <a:rPr lang="de-CH" dirty="0"/>
              <a:t> </a:t>
            </a:r>
            <a:r>
              <a:rPr lang="de-CH" dirty="0" err="1"/>
              <a:t>product</a:t>
            </a:r>
            <a:r>
              <a:rPr lang="de-CH" dirty="0"/>
              <a:t> ....</a:t>
            </a:r>
            <a:r>
              <a:rPr lang="de-CH" dirty="0" err="1"/>
              <a:t>and</a:t>
            </a:r>
            <a:r>
              <a:rPr lang="de-CH" dirty="0"/>
              <a:t> </a:t>
            </a:r>
            <a:r>
              <a:rPr lang="de-CH" dirty="0" err="1"/>
              <a:t>we</a:t>
            </a:r>
            <a:r>
              <a:rPr lang="de-CH" dirty="0"/>
              <a:t> </a:t>
            </a:r>
            <a:r>
              <a:rPr lang="de-CH" dirty="0" err="1"/>
              <a:t>confirmed</a:t>
            </a:r>
            <a:r>
              <a:rPr lang="de-CH" dirty="0"/>
              <a:t> </a:t>
            </a:r>
            <a:r>
              <a:rPr lang="de-CH" dirty="0" err="1"/>
              <a:t>the</a:t>
            </a:r>
            <a:r>
              <a:rPr lang="de-CH" dirty="0"/>
              <a:t> </a:t>
            </a:r>
            <a:r>
              <a:rPr lang="de-CH" dirty="0" err="1"/>
              <a:t>result</a:t>
            </a:r>
            <a:r>
              <a:rPr lang="de-CH" dirty="0"/>
              <a:t> in a </a:t>
            </a:r>
            <a:r>
              <a:rPr lang="de-CH" dirty="0" err="1"/>
              <a:t>shampoo</a:t>
            </a:r>
            <a:r>
              <a:rPr lang="de-CH" dirty="0"/>
              <a:t> </a:t>
            </a:r>
            <a:r>
              <a:rPr lang="de-CH" dirty="0" err="1"/>
              <a:t>and</a:t>
            </a:r>
            <a:r>
              <a:rPr lang="de-CH" dirty="0"/>
              <a:t> a </a:t>
            </a:r>
            <a:r>
              <a:rPr lang="de-CH" dirty="0" err="1"/>
              <a:t>conditioner</a:t>
            </a:r>
            <a:r>
              <a:rPr lang="de-CH" dirty="0"/>
              <a:t> </a:t>
            </a:r>
            <a:r>
              <a:rPr lang="de-CH" dirty="0" err="1"/>
              <a:t>formulation</a:t>
            </a:r>
            <a:r>
              <a:rPr lang="de-CH" dirty="0"/>
              <a:t>.......</a:t>
            </a:r>
            <a:r>
              <a:rPr lang="de-CH" dirty="0" err="1"/>
              <a:t>therefore</a:t>
            </a:r>
            <a:r>
              <a:rPr lang="de-CH" dirty="0"/>
              <a:t> </a:t>
            </a:r>
            <a:r>
              <a:rPr lang="de-CH" dirty="0" err="1"/>
              <a:t>the</a:t>
            </a:r>
            <a:r>
              <a:rPr lang="de-CH" dirty="0"/>
              <a:t> </a:t>
            </a:r>
            <a:r>
              <a:rPr lang="de-CH" dirty="0" err="1"/>
              <a:t>results</a:t>
            </a:r>
            <a:r>
              <a:rPr lang="de-CH" dirty="0"/>
              <a:t> </a:t>
            </a:r>
            <a:r>
              <a:rPr lang="de-CH" dirty="0" err="1"/>
              <a:t>can</a:t>
            </a:r>
            <a:r>
              <a:rPr lang="de-CH" dirty="0"/>
              <a:t> </a:t>
            </a:r>
            <a:r>
              <a:rPr lang="de-CH" dirty="0" err="1"/>
              <a:t>be</a:t>
            </a:r>
            <a:r>
              <a:rPr lang="de-CH" dirty="0"/>
              <a:t> </a:t>
            </a:r>
            <a:r>
              <a:rPr lang="de-CH" dirty="0" err="1"/>
              <a:t>generalized</a:t>
            </a:r>
            <a:r>
              <a:rPr lang="de-CH" dirty="0"/>
              <a:t> !!!</a:t>
            </a:r>
          </a:p>
          <a:p>
            <a:pPr>
              <a:buFontTx/>
              <a:buChar char="•"/>
            </a:pPr>
            <a:r>
              <a:rPr lang="de-CH" dirty="0"/>
              <a:t>Advantage </a:t>
            </a:r>
            <a:r>
              <a:rPr lang="de-CH" dirty="0" err="1"/>
              <a:t>of</a:t>
            </a:r>
            <a:r>
              <a:rPr lang="de-CH" dirty="0"/>
              <a:t> </a:t>
            </a:r>
            <a:r>
              <a:rPr lang="de-CH" dirty="0" err="1"/>
              <a:t>this</a:t>
            </a:r>
            <a:r>
              <a:rPr lang="de-CH" dirty="0"/>
              <a:t> </a:t>
            </a:r>
            <a:r>
              <a:rPr lang="de-CH" dirty="0" err="1"/>
              <a:t>test</a:t>
            </a:r>
            <a:r>
              <a:rPr lang="de-CH" dirty="0"/>
              <a:t> design </a:t>
            </a:r>
            <a:r>
              <a:rPr lang="de-CH" dirty="0" err="1"/>
              <a:t>is</a:t>
            </a:r>
            <a:r>
              <a:rPr lang="de-CH" dirty="0"/>
              <a:t> </a:t>
            </a:r>
            <a:r>
              <a:rPr lang="de-CH" dirty="0" err="1"/>
              <a:t>that</a:t>
            </a:r>
            <a:r>
              <a:rPr lang="de-CH" dirty="0"/>
              <a:t> </a:t>
            </a:r>
            <a:r>
              <a:rPr lang="de-CH" dirty="0" err="1"/>
              <a:t>the</a:t>
            </a:r>
            <a:r>
              <a:rPr lang="de-CH" dirty="0"/>
              <a:t> </a:t>
            </a:r>
            <a:r>
              <a:rPr lang="de-CH" dirty="0" err="1"/>
              <a:t>result</a:t>
            </a:r>
            <a:r>
              <a:rPr lang="de-CH" dirty="0"/>
              <a:t> </a:t>
            </a:r>
            <a:r>
              <a:rPr lang="de-CH" dirty="0" err="1"/>
              <a:t>is</a:t>
            </a:r>
            <a:r>
              <a:rPr lang="de-CH" dirty="0"/>
              <a:t> </a:t>
            </a:r>
            <a:r>
              <a:rPr lang="de-CH" dirty="0" err="1"/>
              <a:t>for</a:t>
            </a:r>
            <a:r>
              <a:rPr lang="de-CH" dirty="0"/>
              <a:t> a </a:t>
            </a:r>
            <a:r>
              <a:rPr lang="de-CH" dirty="0" err="1"/>
              <a:t>person</a:t>
            </a:r>
            <a:r>
              <a:rPr lang="de-CH" dirty="0"/>
              <a:t> </a:t>
            </a:r>
            <a:r>
              <a:rPr lang="de-CH" dirty="0" err="1"/>
              <a:t>visualbe</a:t>
            </a:r>
            <a:r>
              <a:rPr lang="de-CH" dirty="0"/>
              <a:t> ......</a:t>
            </a:r>
            <a:r>
              <a:rPr lang="de-CH" dirty="0" err="1"/>
              <a:t>that</a:t>
            </a:r>
            <a:r>
              <a:rPr lang="de-CH" dirty="0"/>
              <a:t> </a:t>
            </a:r>
            <a:r>
              <a:rPr lang="de-CH" dirty="0" err="1"/>
              <a:t>is</a:t>
            </a:r>
            <a:r>
              <a:rPr lang="de-CH" dirty="0"/>
              <a:t> </a:t>
            </a:r>
            <a:r>
              <a:rPr lang="de-CH" dirty="0" err="1"/>
              <a:t>much</a:t>
            </a:r>
            <a:r>
              <a:rPr lang="de-CH" dirty="0"/>
              <a:t> </a:t>
            </a:r>
            <a:r>
              <a:rPr lang="de-CH" dirty="0" err="1"/>
              <a:t>better</a:t>
            </a:r>
            <a:r>
              <a:rPr lang="de-CH" dirty="0"/>
              <a:t> </a:t>
            </a:r>
            <a:r>
              <a:rPr lang="de-CH" dirty="0" err="1"/>
              <a:t>that</a:t>
            </a:r>
            <a:r>
              <a:rPr lang="de-CH" dirty="0"/>
              <a:t> </a:t>
            </a:r>
            <a:r>
              <a:rPr lang="de-CH" dirty="0" err="1"/>
              <a:t>quantified</a:t>
            </a:r>
            <a:r>
              <a:rPr lang="de-CH" dirty="0"/>
              <a:t> </a:t>
            </a:r>
            <a:r>
              <a:rPr lang="de-CH" dirty="0" err="1"/>
              <a:t>number</a:t>
            </a:r>
            <a:r>
              <a:rPr lang="de-CH" dirty="0"/>
              <a:t> </a:t>
            </a:r>
            <a:r>
              <a:rPr lang="de-CH" dirty="0" err="1"/>
              <a:t>for</a:t>
            </a:r>
            <a:r>
              <a:rPr lang="de-CH" dirty="0"/>
              <a:t> </a:t>
            </a:r>
            <a:r>
              <a:rPr lang="de-CH" dirty="0" err="1"/>
              <a:t>shine</a:t>
            </a:r>
            <a:r>
              <a:rPr lang="de-CH" dirty="0"/>
              <a:t>. </a:t>
            </a:r>
            <a:r>
              <a:rPr lang="de-CH" dirty="0" err="1"/>
              <a:t>It‘s</a:t>
            </a:r>
            <a:r>
              <a:rPr lang="de-CH" dirty="0"/>
              <a:t> a </a:t>
            </a:r>
            <a:r>
              <a:rPr lang="de-CH" dirty="0" err="1"/>
              <a:t>praxis</a:t>
            </a:r>
            <a:r>
              <a:rPr lang="de-CH" dirty="0"/>
              <a:t> relevant </a:t>
            </a:r>
            <a:r>
              <a:rPr lang="de-CH" dirty="0" err="1"/>
              <a:t>context</a:t>
            </a:r>
            <a:r>
              <a:rPr lang="de-CH" dirty="0"/>
              <a:t>!!! </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24</a:t>
            </a:fld>
            <a:endParaRPr lang="en-US" dirty="0"/>
          </a:p>
        </p:txBody>
      </p:sp>
    </p:spTree>
    <p:extLst>
      <p:ext uri="{BB962C8B-B14F-4D97-AF65-F5344CB8AC3E}">
        <p14:creationId xmlns:p14="http://schemas.microsoft.com/office/powerpoint/2010/main" val="1688127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7.emf"/><Relationship Id="rId4" Type="http://schemas.openxmlformats.org/officeDocument/2006/relationships/oleObject" Target="../embeddings/oleObject1.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image" Target="../media/image7.emf"/><Relationship Id="rId4" Type="http://schemas.openxmlformats.org/officeDocument/2006/relationships/oleObject" Target="../embeddings/oleObject1.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image" Target="../media/image7.emf"/><Relationship Id="rId4" Type="http://schemas.openxmlformats.org/officeDocument/2006/relationships/oleObject" Target="../embeddings/oleObject1.bin"/></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3.xml"/><Relationship Id="rId5" Type="http://schemas.openxmlformats.org/officeDocument/2006/relationships/image" Target="../media/image24.png"/><Relationship Id="rId4"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4.png"/><Relationship Id="rId5" Type="http://schemas.openxmlformats.org/officeDocument/2006/relationships/image" Target="../media/image7.emf"/><Relationship Id="rId4" Type="http://schemas.openxmlformats.org/officeDocument/2006/relationships/oleObject" Target="../embeddings/oleObject1.bin"/></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9.png"/><Relationship Id="rId5" Type="http://schemas.openxmlformats.org/officeDocument/2006/relationships/image" Target="../media/image7.emf"/><Relationship Id="rId4" Type="http://schemas.openxmlformats.org/officeDocument/2006/relationships/oleObject" Target="../embeddings/oleObject1.bin"/></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Master" Target="../slideMasters/slideMaster5.xml"/><Relationship Id="rId4" Type="http://schemas.openxmlformats.org/officeDocument/2006/relationships/image" Target="../media/image3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5.xml"/><Relationship Id="rId4" Type="http://schemas.openxmlformats.org/officeDocument/2006/relationships/image" Target="../media/image39.jpe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41.png"/><Relationship Id="rId5" Type="http://schemas.openxmlformats.org/officeDocument/2006/relationships/image" Target="../media/image7.emf"/><Relationship Id="rId4" Type="http://schemas.openxmlformats.org/officeDocument/2006/relationships/oleObject" Target="../embeddings/oleObject1.bin"/></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4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4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4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F10A12F5-7B5F-2C4E-9669-2E7B08EE5700}"/>
              </a:ext>
            </a:extLst>
          </p:cNvPr>
          <p:cNvSpPr>
            <a:spLocks noGrp="1" noChangeAspect="1"/>
          </p:cNvSpPr>
          <p:nvPr>
            <p:ph type="pic" sz="quarter" idx="17" hasCustomPrompt="1"/>
          </p:nvPr>
        </p:nvSpPr>
        <p:spPr bwMode="auto">
          <a:xfrm>
            <a:off x="1696826" y="-1"/>
            <a:ext cx="10498281" cy="6607673"/>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2650614 w 9144000"/>
              <a:gd name="connsiteY55" fmla="*/ 3025268 h 5148263"/>
              <a:gd name="connsiteX56" fmla="*/ 0 w 9144000"/>
              <a:gd name="connsiteY56"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9144000 w 9144000"/>
              <a:gd name="connsiteY52" fmla="*/ 5148262 h 5148263"/>
              <a:gd name="connsiteX53" fmla="*/ 9144000 w 9144000"/>
              <a:gd name="connsiteY53" fmla="*/ 5148263 h 5148263"/>
              <a:gd name="connsiteX54" fmla="*/ 0 w 9144000"/>
              <a:gd name="connsiteY54"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9144000 w 9144000"/>
              <a:gd name="connsiteY51" fmla="*/ 5148262 h 5148263"/>
              <a:gd name="connsiteX52" fmla="*/ 9144000 w 9144000"/>
              <a:gd name="connsiteY52" fmla="*/ 5148263 h 5148263"/>
              <a:gd name="connsiteX53" fmla="*/ 0 w 9144000"/>
              <a:gd name="connsiteY53"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9144000 w 9144000"/>
              <a:gd name="connsiteY50" fmla="*/ 5148262 h 5148263"/>
              <a:gd name="connsiteX51" fmla="*/ 9144000 w 9144000"/>
              <a:gd name="connsiteY51" fmla="*/ 5148263 h 5148263"/>
              <a:gd name="connsiteX52" fmla="*/ 0 w 9144000"/>
              <a:gd name="connsiteY52" fmla="*/ 0 h 5148263"/>
              <a:gd name="connsiteX0" fmla="*/ 0 w 9144000"/>
              <a:gd name="connsiteY0" fmla="*/ 0 h 5148262"/>
              <a:gd name="connsiteX1" fmla="*/ 9144000 w 9144000"/>
              <a:gd name="connsiteY1" fmla="*/ 0 h 5148262"/>
              <a:gd name="connsiteX2" fmla="*/ 9144000 w 9144000"/>
              <a:gd name="connsiteY2" fmla="*/ 4460151 h 5148262"/>
              <a:gd name="connsiteX3" fmla="*/ 9105252 w 9144000"/>
              <a:gd name="connsiteY3" fmla="*/ 4467347 h 5148262"/>
              <a:gd name="connsiteX4" fmla="*/ 9052415 w 9144000"/>
              <a:gd name="connsiteY4" fmla="*/ 4476342 h 5148262"/>
              <a:gd name="connsiteX5" fmla="*/ 8974920 w 9144000"/>
              <a:gd name="connsiteY5" fmla="*/ 4490734 h 5148262"/>
              <a:gd name="connsiteX6" fmla="*/ 8872767 w 9144000"/>
              <a:gd name="connsiteY6" fmla="*/ 4512322 h 5148262"/>
              <a:gd name="connsiteX7" fmla="*/ 8744196 w 9144000"/>
              <a:gd name="connsiteY7" fmla="*/ 4541105 h 5148262"/>
              <a:gd name="connsiteX8" fmla="*/ 8585684 w 9144000"/>
              <a:gd name="connsiteY8" fmla="*/ 4578884 h 5148262"/>
              <a:gd name="connsiteX9" fmla="*/ 8395468 w 9144000"/>
              <a:gd name="connsiteY9" fmla="*/ 4625658 h 5148262"/>
              <a:gd name="connsiteX10" fmla="*/ 8390185 w 9144000"/>
              <a:gd name="connsiteY10" fmla="*/ 4611266 h 5148262"/>
              <a:gd name="connsiteX11" fmla="*/ 8383140 w 9144000"/>
              <a:gd name="connsiteY11" fmla="*/ 4596874 h 5148262"/>
              <a:gd name="connsiteX12" fmla="*/ 8376095 w 9144000"/>
              <a:gd name="connsiteY12" fmla="*/ 4586080 h 5148262"/>
              <a:gd name="connsiteX13" fmla="*/ 8367289 w 9144000"/>
              <a:gd name="connsiteY13" fmla="*/ 4577085 h 5148262"/>
              <a:gd name="connsiteX14" fmla="*/ 8344392 w 9144000"/>
              <a:gd name="connsiteY14" fmla="*/ 4584281 h 5148262"/>
              <a:gd name="connsiteX15" fmla="*/ 8333825 w 9144000"/>
              <a:gd name="connsiteY15" fmla="*/ 4589678 h 5148262"/>
              <a:gd name="connsiteX16" fmla="*/ 8325019 w 9144000"/>
              <a:gd name="connsiteY16" fmla="*/ 4595075 h 5148262"/>
              <a:gd name="connsiteX17" fmla="*/ 8317974 w 9144000"/>
              <a:gd name="connsiteY17" fmla="*/ 4602271 h 5148262"/>
              <a:gd name="connsiteX18" fmla="*/ 8310929 w 9144000"/>
              <a:gd name="connsiteY18" fmla="*/ 4609467 h 5148262"/>
              <a:gd name="connsiteX19" fmla="*/ 8305645 w 9144000"/>
              <a:gd name="connsiteY19" fmla="*/ 4618462 h 5148262"/>
              <a:gd name="connsiteX20" fmla="*/ 8302122 w 9144000"/>
              <a:gd name="connsiteY20" fmla="*/ 4627457 h 5148262"/>
              <a:gd name="connsiteX21" fmla="*/ 8284510 w 9144000"/>
              <a:gd name="connsiteY21" fmla="*/ 4609467 h 5148262"/>
              <a:gd name="connsiteX22" fmla="*/ 8265136 w 9144000"/>
              <a:gd name="connsiteY22" fmla="*/ 4593276 h 5148262"/>
              <a:gd name="connsiteX23" fmla="*/ 8242240 w 9144000"/>
              <a:gd name="connsiteY23" fmla="*/ 4580683 h 5148262"/>
              <a:gd name="connsiteX24" fmla="*/ 8229911 w 9144000"/>
              <a:gd name="connsiteY24" fmla="*/ 4575286 h 5148262"/>
              <a:gd name="connsiteX25" fmla="*/ 8217582 w 9144000"/>
              <a:gd name="connsiteY25" fmla="*/ 4571688 h 5148262"/>
              <a:gd name="connsiteX26" fmla="*/ 8199970 w 9144000"/>
              <a:gd name="connsiteY26" fmla="*/ 4568090 h 5148262"/>
              <a:gd name="connsiteX27" fmla="*/ 8184118 w 9144000"/>
              <a:gd name="connsiteY27" fmla="*/ 4564492 h 5148262"/>
              <a:gd name="connsiteX28" fmla="*/ 8168267 w 9144000"/>
              <a:gd name="connsiteY28" fmla="*/ 4562693 h 5148262"/>
              <a:gd name="connsiteX29" fmla="*/ 8152416 w 9144000"/>
              <a:gd name="connsiteY29" fmla="*/ 4562693 h 5148262"/>
              <a:gd name="connsiteX30" fmla="*/ 8136565 w 9144000"/>
              <a:gd name="connsiteY30" fmla="*/ 4564492 h 5148262"/>
              <a:gd name="connsiteX31" fmla="*/ 8122475 w 9144000"/>
              <a:gd name="connsiteY31" fmla="*/ 4566291 h 5148262"/>
              <a:gd name="connsiteX32" fmla="*/ 8108385 w 9144000"/>
              <a:gd name="connsiteY32" fmla="*/ 4569889 h 5148262"/>
              <a:gd name="connsiteX33" fmla="*/ 8094295 w 9144000"/>
              <a:gd name="connsiteY33" fmla="*/ 4573487 h 5148262"/>
              <a:gd name="connsiteX34" fmla="*/ 8080205 w 9144000"/>
              <a:gd name="connsiteY34" fmla="*/ 4578884 h 5148262"/>
              <a:gd name="connsiteX35" fmla="*/ 8067876 w 9144000"/>
              <a:gd name="connsiteY35" fmla="*/ 4584281 h 5148262"/>
              <a:gd name="connsiteX36" fmla="*/ 8044980 w 9144000"/>
              <a:gd name="connsiteY36" fmla="*/ 4598673 h 5148262"/>
              <a:gd name="connsiteX37" fmla="*/ 8025606 w 9144000"/>
              <a:gd name="connsiteY37" fmla="*/ 4616663 h 5148262"/>
              <a:gd name="connsiteX38" fmla="*/ 8007993 w 9144000"/>
              <a:gd name="connsiteY38" fmla="*/ 4636452 h 5148262"/>
              <a:gd name="connsiteX39" fmla="*/ 8011516 w 9144000"/>
              <a:gd name="connsiteY39" fmla="*/ 4641849 h 5148262"/>
              <a:gd name="connsiteX40" fmla="*/ 8020322 w 9144000"/>
              <a:gd name="connsiteY40" fmla="*/ 4650843 h 5148262"/>
              <a:gd name="connsiteX41" fmla="*/ 8027367 w 9144000"/>
              <a:gd name="connsiteY41" fmla="*/ 4658039 h 5148262"/>
              <a:gd name="connsiteX42" fmla="*/ 8036173 w 9144000"/>
              <a:gd name="connsiteY42" fmla="*/ 4663436 h 5148262"/>
              <a:gd name="connsiteX43" fmla="*/ 8046741 w 9144000"/>
              <a:gd name="connsiteY43" fmla="*/ 4670632 h 5148262"/>
              <a:gd name="connsiteX44" fmla="*/ 8059070 w 9144000"/>
              <a:gd name="connsiteY44" fmla="*/ 4676029 h 5148262"/>
              <a:gd name="connsiteX45" fmla="*/ 8050263 w 9144000"/>
              <a:gd name="connsiteY45" fmla="*/ 4685024 h 5148262"/>
              <a:gd name="connsiteX46" fmla="*/ 8043218 w 9144000"/>
              <a:gd name="connsiteY46" fmla="*/ 4697617 h 5148262"/>
              <a:gd name="connsiteX47" fmla="*/ 8036173 w 9144000"/>
              <a:gd name="connsiteY47" fmla="*/ 4708411 h 5148262"/>
              <a:gd name="connsiteX48" fmla="*/ 8030890 w 9144000"/>
              <a:gd name="connsiteY48" fmla="*/ 4721004 h 5148262"/>
              <a:gd name="connsiteX49" fmla="*/ 7727955 w 9144000"/>
              <a:gd name="connsiteY49" fmla="*/ 4804656 h 5148262"/>
              <a:gd name="connsiteX50" fmla="*/ 9144000 w 9144000"/>
              <a:gd name="connsiteY50" fmla="*/ 5148262 h 5148262"/>
              <a:gd name="connsiteX51" fmla="*/ 0 w 9144000"/>
              <a:gd name="connsiteY51" fmla="*/ 0 h 5148262"/>
              <a:gd name="connsiteX0" fmla="*/ 0 w 9144000"/>
              <a:gd name="connsiteY0" fmla="*/ 0 h 4804656"/>
              <a:gd name="connsiteX1" fmla="*/ 9144000 w 9144000"/>
              <a:gd name="connsiteY1" fmla="*/ 0 h 4804656"/>
              <a:gd name="connsiteX2" fmla="*/ 9144000 w 9144000"/>
              <a:gd name="connsiteY2" fmla="*/ 4460151 h 4804656"/>
              <a:gd name="connsiteX3" fmla="*/ 9105252 w 9144000"/>
              <a:gd name="connsiteY3" fmla="*/ 4467347 h 4804656"/>
              <a:gd name="connsiteX4" fmla="*/ 9052415 w 9144000"/>
              <a:gd name="connsiteY4" fmla="*/ 4476342 h 4804656"/>
              <a:gd name="connsiteX5" fmla="*/ 8974920 w 9144000"/>
              <a:gd name="connsiteY5" fmla="*/ 4490734 h 4804656"/>
              <a:gd name="connsiteX6" fmla="*/ 8872767 w 9144000"/>
              <a:gd name="connsiteY6" fmla="*/ 4512322 h 4804656"/>
              <a:gd name="connsiteX7" fmla="*/ 8744196 w 9144000"/>
              <a:gd name="connsiteY7" fmla="*/ 4541105 h 4804656"/>
              <a:gd name="connsiteX8" fmla="*/ 8585684 w 9144000"/>
              <a:gd name="connsiteY8" fmla="*/ 4578884 h 4804656"/>
              <a:gd name="connsiteX9" fmla="*/ 8395468 w 9144000"/>
              <a:gd name="connsiteY9" fmla="*/ 4625658 h 4804656"/>
              <a:gd name="connsiteX10" fmla="*/ 8390185 w 9144000"/>
              <a:gd name="connsiteY10" fmla="*/ 4611266 h 4804656"/>
              <a:gd name="connsiteX11" fmla="*/ 8383140 w 9144000"/>
              <a:gd name="connsiteY11" fmla="*/ 4596874 h 4804656"/>
              <a:gd name="connsiteX12" fmla="*/ 8376095 w 9144000"/>
              <a:gd name="connsiteY12" fmla="*/ 4586080 h 4804656"/>
              <a:gd name="connsiteX13" fmla="*/ 8367289 w 9144000"/>
              <a:gd name="connsiteY13" fmla="*/ 4577085 h 4804656"/>
              <a:gd name="connsiteX14" fmla="*/ 8344392 w 9144000"/>
              <a:gd name="connsiteY14" fmla="*/ 4584281 h 4804656"/>
              <a:gd name="connsiteX15" fmla="*/ 8333825 w 9144000"/>
              <a:gd name="connsiteY15" fmla="*/ 4589678 h 4804656"/>
              <a:gd name="connsiteX16" fmla="*/ 8325019 w 9144000"/>
              <a:gd name="connsiteY16" fmla="*/ 4595075 h 4804656"/>
              <a:gd name="connsiteX17" fmla="*/ 8317974 w 9144000"/>
              <a:gd name="connsiteY17" fmla="*/ 4602271 h 4804656"/>
              <a:gd name="connsiteX18" fmla="*/ 8310929 w 9144000"/>
              <a:gd name="connsiteY18" fmla="*/ 4609467 h 4804656"/>
              <a:gd name="connsiteX19" fmla="*/ 8305645 w 9144000"/>
              <a:gd name="connsiteY19" fmla="*/ 4618462 h 4804656"/>
              <a:gd name="connsiteX20" fmla="*/ 8302122 w 9144000"/>
              <a:gd name="connsiteY20" fmla="*/ 4627457 h 4804656"/>
              <a:gd name="connsiteX21" fmla="*/ 8284510 w 9144000"/>
              <a:gd name="connsiteY21" fmla="*/ 4609467 h 4804656"/>
              <a:gd name="connsiteX22" fmla="*/ 8265136 w 9144000"/>
              <a:gd name="connsiteY22" fmla="*/ 4593276 h 4804656"/>
              <a:gd name="connsiteX23" fmla="*/ 8242240 w 9144000"/>
              <a:gd name="connsiteY23" fmla="*/ 4580683 h 4804656"/>
              <a:gd name="connsiteX24" fmla="*/ 8229911 w 9144000"/>
              <a:gd name="connsiteY24" fmla="*/ 4575286 h 4804656"/>
              <a:gd name="connsiteX25" fmla="*/ 8217582 w 9144000"/>
              <a:gd name="connsiteY25" fmla="*/ 4571688 h 4804656"/>
              <a:gd name="connsiteX26" fmla="*/ 8199970 w 9144000"/>
              <a:gd name="connsiteY26" fmla="*/ 4568090 h 4804656"/>
              <a:gd name="connsiteX27" fmla="*/ 8184118 w 9144000"/>
              <a:gd name="connsiteY27" fmla="*/ 4564492 h 4804656"/>
              <a:gd name="connsiteX28" fmla="*/ 8168267 w 9144000"/>
              <a:gd name="connsiteY28" fmla="*/ 4562693 h 4804656"/>
              <a:gd name="connsiteX29" fmla="*/ 8152416 w 9144000"/>
              <a:gd name="connsiteY29" fmla="*/ 4562693 h 4804656"/>
              <a:gd name="connsiteX30" fmla="*/ 8136565 w 9144000"/>
              <a:gd name="connsiteY30" fmla="*/ 4564492 h 4804656"/>
              <a:gd name="connsiteX31" fmla="*/ 8122475 w 9144000"/>
              <a:gd name="connsiteY31" fmla="*/ 4566291 h 4804656"/>
              <a:gd name="connsiteX32" fmla="*/ 8108385 w 9144000"/>
              <a:gd name="connsiteY32" fmla="*/ 4569889 h 4804656"/>
              <a:gd name="connsiteX33" fmla="*/ 8094295 w 9144000"/>
              <a:gd name="connsiteY33" fmla="*/ 4573487 h 4804656"/>
              <a:gd name="connsiteX34" fmla="*/ 8080205 w 9144000"/>
              <a:gd name="connsiteY34" fmla="*/ 4578884 h 4804656"/>
              <a:gd name="connsiteX35" fmla="*/ 8067876 w 9144000"/>
              <a:gd name="connsiteY35" fmla="*/ 4584281 h 4804656"/>
              <a:gd name="connsiteX36" fmla="*/ 8044980 w 9144000"/>
              <a:gd name="connsiteY36" fmla="*/ 4598673 h 4804656"/>
              <a:gd name="connsiteX37" fmla="*/ 8025606 w 9144000"/>
              <a:gd name="connsiteY37" fmla="*/ 4616663 h 4804656"/>
              <a:gd name="connsiteX38" fmla="*/ 8007993 w 9144000"/>
              <a:gd name="connsiteY38" fmla="*/ 4636452 h 4804656"/>
              <a:gd name="connsiteX39" fmla="*/ 8011516 w 9144000"/>
              <a:gd name="connsiteY39" fmla="*/ 4641849 h 4804656"/>
              <a:gd name="connsiteX40" fmla="*/ 8020322 w 9144000"/>
              <a:gd name="connsiteY40" fmla="*/ 4650843 h 4804656"/>
              <a:gd name="connsiteX41" fmla="*/ 8027367 w 9144000"/>
              <a:gd name="connsiteY41" fmla="*/ 4658039 h 4804656"/>
              <a:gd name="connsiteX42" fmla="*/ 8036173 w 9144000"/>
              <a:gd name="connsiteY42" fmla="*/ 4663436 h 4804656"/>
              <a:gd name="connsiteX43" fmla="*/ 8046741 w 9144000"/>
              <a:gd name="connsiteY43" fmla="*/ 4670632 h 4804656"/>
              <a:gd name="connsiteX44" fmla="*/ 8059070 w 9144000"/>
              <a:gd name="connsiteY44" fmla="*/ 4676029 h 4804656"/>
              <a:gd name="connsiteX45" fmla="*/ 8050263 w 9144000"/>
              <a:gd name="connsiteY45" fmla="*/ 4685024 h 4804656"/>
              <a:gd name="connsiteX46" fmla="*/ 8043218 w 9144000"/>
              <a:gd name="connsiteY46" fmla="*/ 4697617 h 4804656"/>
              <a:gd name="connsiteX47" fmla="*/ 8036173 w 9144000"/>
              <a:gd name="connsiteY47" fmla="*/ 4708411 h 4804656"/>
              <a:gd name="connsiteX48" fmla="*/ 8030890 w 9144000"/>
              <a:gd name="connsiteY48" fmla="*/ 4721004 h 4804656"/>
              <a:gd name="connsiteX49" fmla="*/ 7727955 w 9144000"/>
              <a:gd name="connsiteY49" fmla="*/ 4804656 h 4804656"/>
              <a:gd name="connsiteX50" fmla="*/ 0 w 9144000"/>
              <a:gd name="connsiteY50" fmla="*/ 0 h 4804656"/>
              <a:gd name="connsiteX0" fmla="*/ 0 w 9144000"/>
              <a:gd name="connsiteY0" fmla="*/ 0 h 5038186"/>
              <a:gd name="connsiteX1" fmla="*/ 9144000 w 9144000"/>
              <a:gd name="connsiteY1" fmla="*/ 0 h 5038186"/>
              <a:gd name="connsiteX2" fmla="*/ 9144000 w 9144000"/>
              <a:gd name="connsiteY2" fmla="*/ 4460151 h 5038186"/>
              <a:gd name="connsiteX3" fmla="*/ 9105252 w 9144000"/>
              <a:gd name="connsiteY3" fmla="*/ 4467347 h 5038186"/>
              <a:gd name="connsiteX4" fmla="*/ 9052415 w 9144000"/>
              <a:gd name="connsiteY4" fmla="*/ 4476342 h 5038186"/>
              <a:gd name="connsiteX5" fmla="*/ 8974920 w 9144000"/>
              <a:gd name="connsiteY5" fmla="*/ 4490734 h 5038186"/>
              <a:gd name="connsiteX6" fmla="*/ 8872767 w 9144000"/>
              <a:gd name="connsiteY6" fmla="*/ 4512322 h 5038186"/>
              <a:gd name="connsiteX7" fmla="*/ 8744196 w 9144000"/>
              <a:gd name="connsiteY7" fmla="*/ 4541105 h 5038186"/>
              <a:gd name="connsiteX8" fmla="*/ 8585684 w 9144000"/>
              <a:gd name="connsiteY8" fmla="*/ 4578884 h 5038186"/>
              <a:gd name="connsiteX9" fmla="*/ 8395468 w 9144000"/>
              <a:gd name="connsiteY9" fmla="*/ 4625658 h 5038186"/>
              <a:gd name="connsiteX10" fmla="*/ 8390185 w 9144000"/>
              <a:gd name="connsiteY10" fmla="*/ 4611266 h 5038186"/>
              <a:gd name="connsiteX11" fmla="*/ 8383140 w 9144000"/>
              <a:gd name="connsiteY11" fmla="*/ 4596874 h 5038186"/>
              <a:gd name="connsiteX12" fmla="*/ 8376095 w 9144000"/>
              <a:gd name="connsiteY12" fmla="*/ 4586080 h 5038186"/>
              <a:gd name="connsiteX13" fmla="*/ 8367289 w 9144000"/>
              <a:gd name="connsiteY13" fmla="*/ 4577085 h 5038186"/>
              <a:gd name="connsiteX14" fmla="*/ 8344392 w 9144000"/>
              <a:gd name="connsiteY14" fmla="*/ 4584281 h 5038186"/>
              <a:gd name="connsiteX15" fmla="*/ 8333825 w 9144000"/>
              <a:gd name="connsiteY15" fmla="*/ 4589678 h 5038186"/>
              <a:gd name="connsiteX16" fmla="*/ 8325019 w 9144000"/>
              <a:gd name="connsiteY16" fmla="*/ 4595075 h 5038186"/>
              <a:gd name="connsiteX17" fmla="*/ 8317974 w 9144000"/>
              <a:gd name="connsiteY17" fmla="*/ 4602271 h 5038186"/>
              <a:gd name="connsiteX18" fmla="*/ 8310929 w 9144000"/>
              <a:gd name="connsiteY18" fmla="*/ 4609467 h 5038186"/>
              <a:gd name="connsiteX19" fmla="*/ 8305645 w 9144000"/>
              <a:gd name="connsiteY19" fmla="*/ 4618462 h 5038186"/>
              <a:gd name="connsiteX20" fmla="*/ 8302122 w 9144000"/>
              <a:gd name="connsiteY20" fmla="*/ 4627457 h 5038186"/>
              <a:gd name="connsiteX21" fmla="*/ 8284510 w 9144000"/>
              <a:gd name="connsiteY21" fmla="*/ 4609467 h 5038186"/>
              <a:gd name="connsiteX22" fmla="*/ 8265136 w 9144000"/>
              <a:gd name="connsiteY22" fmla="*/ 4593276 h 5038186"/>
              <a:gd name="connsiteX23" fmla="*/ 8242240 w 9144000"/>
              <a:gd name="connsiteY23" fmla="*/ 4580683 h 5038186"/>
              <a:gd name="connsiteX24" fmla="*/ 8229911 w 9144000"/>
              <a:gd name="connsiteY24" fmla="*/ 4575286 h 5038186"/>
              <a:gd name="connsiteX25" fmla="*/ 8217582 w 9144000"/>
              <a:gd name="connsiteY25" fmla="*/ 4571688 h 5038186"/>
              <a:gd name="connsiteX26" fmla="*/ 8199970 w 9144000"/>
              <a:gd name="connsiteY26" fmla="*/ 4568090 h 5038186"/>
              <a:gd name="connsiteX27" fmla="*/ 8184118 w 9144000"/>
              <a:gd name="connsiteY27" fmla="*/ 4564492 h 5038186"/>
              <a:gd name="connsiteX28" fmla="*/ 8168267 w 9144000"/>
              <a:gd name="connsiteY28" fmla="*/ 4562693 h 5038186"/>
              <a:gd name="connsiteX29" fmla="*/ 8152416 w 9144000"/>
              <a:gd name="connsiteY29" fmla="*/ 4562693 h 5038186"/>
              <a:gd name="connsiteX30" fmla="*/ 8136565 w 9144000"/>
              <a:gd name="connsiteY30" fmla="*/ 4564492 h 5038186"/>
              <a:gd name="connsiteX31" fmla="*/ 8122475 w 9144000"/>
              <a:gd name="connsiteY31" fmla="*/ 4566291 h 5038186"/>
              <a:gd name="connsiteX32" fmla="*/ 8108385 w 9144000"/>
              <a:gd name="connsiteY32" fmla="*/ 4569889 h 5038186"/>
              <a:gd name="connsiteX33" fmla="*/ 8094295 w 9144000"/>
              <a:gd name="connsiteY33" fmla="*/ 4573487 h 5038186"/>
              <a:gd name="connsiteX34" fmla="*/ 8080205 w 9144000"/>
              <a:gd name="connsiteY34" fmla="*/ 4578884 h 5038186"/>
              <a:gd name="connsiteX35" fmla="*/ 8067876 w 9144000"/>
              <a:gd name="connsiteY35" fmla="*/ 4584281 h 5038186"/>
              <a:gd name="connsiteX36" fmla="*/ 8044980 w 9144000"/>
              <a:gd name="connsiteY36" fmla="*/ 4598673 h 5038186"/>
              <a:gd name="connsiteX37" fmla="*/ 8025606 w 9144000"/>
              <a:gd name="connsiteY37" fmla="*/ 4616663 h 5038186"/>
              <a:gd name="connsiteX38" fmla="*/ 8007993 w 9144000"/>
              <a:gd name="connsiteY38" fmla="*/ 4636452 h 5038186"/>
              <a:gd name="connsiteX39" fmla="*/ 8011516 w 9144000"/>
              <a:gd name="connsiteY39" fmla="*/ 4641849 h 5038186"/>
              <a:gd name="connsiteX40" fmla="*/ 8020322 w 9144000"/>
              <a:gd name="connsiteY40" fmla="*/ 4650843 h 5038186"/>
              <a:gd name="connsiteX41" fmla="*/ 8027367 w 9144000"/>
              <a:gd name="connsiteY41" fmla="*/ 4658039 h 5038186"/>
              <a:gd name="connsiteX42" fmla="*/ 8036173 w 9144000"/>
              <a:gd name="connsiteY42" fmla="*/ 4663436 h 5038186"/>
              <a:gd name="connsiteX43" fmla="*/ 8046741 w 9144000"/>
              <a:gd name="connsiteY43" fmla="*/ 4670632 h 5038186"/>
              <a:gd name="connsiteX44" fmla="*/ 8059070 w 9144000"/>
              <a:gd name="connsiteY44" fmla="*/ 4676029 h 5038186"/>
              <a:gd name="connsiteX45" fmla="*/ 8050263 w 9144000"/>
              <a:gd name="connsiteY45" fmla="*/ 4685024 h 5038186"/>
              <a:gd name="connsiteX46" fmla="*/ 8043218 w 9144000"/>
              <a:gd name="connsiteY46" fmla="*/ 4697617 h 5038186"/>
              <a:gd name="connsiteX47" fmla="*/ 8036173 w 9144000"/>
              <a:gd name="connsiteY47" fmla="*/ 4708411 h 5038186"/>
              <a:gd name="connsiteX48" fmla="*/ 8030890 w 9144000"/>
              <a:gd name="connsiteY48" fmla="*/ 4721004 h 5038186"/>
              <a:gd name="connsiteX49" fmla="*/ 7855184 w 9144000"/>
              <a:gd name="connsiteY49" fmla="*/ 5038186 h 5038186"/>
              <a:gd name="connsiteX50" fmla="*/ 0 w 9144000"/>
              <a:gd name="connsiteY50" fmla="*/ 0 h 5038186"/>
              <a:gd name="connsiteX0" fmla="*/ 0 w 9144000"/>
              <a:gd name="connsiteY0" fmla="*/ 0 h 4896652"/>
              <a:gd name="connsiteX1" fmla="*/ 9144000 w 9144000"/>
              <a:gd name="connsiteY1" fmla="*/ 0 h 4896652"/>
              <a:gd name="connsiteX2" fmla="*/ 9144000 w 9144000"/>
              <a:gd name="connsiteY2" fmla="*/ 4460151 h 4896652"/>
              <a:gd name="connsiteX3" fmla="*/ 9105252 w 9144000"/>
              <a:gd name="connsiteY3" fmla="*/ 4467347 h 4896652"/>
              <a:gd name="connsiteX4" fmla="*/ 9052415 w 9144000"/>
              <a:gd name="connsiteY4" fmla="*/ 4476342 h 4896652"/>
              <a:gd name="connsiteX5" fmla="*/ 8974920 w 9144000"/>
              <a:gd name="connsiteY5" fmla="*/ 4490734 h 4896652"/>
              <a:gd name="connsiteX6" fmla="*/ 8872767 w 9144000"/>
              <a:gd name="connsiteY6" fmla="*/ 4512322 h 4896652"/>
              <a:gd name="connsiteX7" fmla="*/ 8744196 w 9144000"/>
              <a:gd name="connsiteY7" fmla="*/ 4541105 h 4896652"/>
              <a:gd name="connsiteX8" fmla="*/ 8585684 w 9144000"/>
              <a:gd name="connsiteY8" fmla="*/ 4578884 h 4896652"/>
              <a:gd name="connsiteX9" fmla="*/ 8395468 w 9144000"/>
              <a:gd name="connsiteY9" fmla="*/ 4625658 h 4896652"/>
              <a:gd name="connsiteX10" fmla="*/ 8390185 w 9144000"/>
              <a:gd name="connsiteY10" fmla="*/ 4611266 h 4896652"/>
              <a:gd name="connsiteX11" fmla="*/ 8383140 w 9144000"/>
              <a:gd name="connsiteY11" fmla="*/ 4596874 h 4896652"/>
              <a:gd name="connsiteX12" fmla="*/ 8376095 w 9144000"/>
              <a:gd name="connsiteY12" fmla="*/ 4586080 h 4896652"/>
              <a:gd name="connsiteX13" fmla="*/ 8367289 w 9144000"/>
              <a:gd name="connsiteY13" fmla="*/ 4577085 h 4896652"/>
              <a:gd name="connsiteX14" fmla="*/ 8344392 w 9144000"/>
              <a:gd name="connsiteY14" fmla="*/ 4584281 h 4896652"/>
              <a:gd name="connsiteX15" fmla="*/ 8333825 w 9144000"/>
              <a:gd name="connsiteY15" fmla="*/ 4589678 h 4896652"/>
              <a:gd name="connsiteX16" fmla="*/ 8325019 w 9144000"/>
              <a:gd name="connsiteY16" fmla="*/ 4595075 h 4896652"/>
              <a:gd name="connsiteX17" fmla="*/ 8317974 w 9144000"/>
              <a:gd name="connsiteY17" fmla="*/ 4602271 h 4896652"/>
              <a:gd name="connsiteX18" fmla="*/ 8310929 w 9144000"/>
              <a:gd name="connsiteY18" fmla="*/ 4609467 h 4896652"/>
              <a:gd name="connsiteX19" fmla="*/ 8305645 w 9144000"/>
              <a:gd name="connsiteY19" fmla="*/ 4618462 h 4896652"/>
              <a:gd name="connsiteX20" fmla="*/ 8302122 w 9144000"/>
              <a:gd name="connsiteY20" fmla="*/ 4627457 h 4896652"/>
              <a:gd name="connsiteX21" fmla="*/ 8284510 w 9144000"/>
              <a:gd name="connsiteY21" fmla="*/ 4609467 h 4896652"/>
              <a:gd name="connsiteX22" fmla="*/ 8265136 w 9144000"/>
              <a:gd name="connsiteY22" fmla="*/ 4593276 h 4896652"/>
              <a:gd name="connsiteX23" fmla="*/ 8242240 w 9144000"/>
              <a:gd name="connsiteY23" fmla="*/ 4580683 h 4896652"/>
              <a:gd name="connsiteX24" fmla="*/ 8229911 w 9144000"/>
              <a:gd name="connsiteY24" fmla="*/ 4575286 h 4896652"/>
              <a:gd name="connsiteX25" fmla="*/ 8217582 w 9144000"/>
              <a:gd name="connsiteY25" fmla="*/ 4571688 h 4896652"/>
              <a:gd name="connsiteX26" fmla="*/ 8199970 w 9144000"/>
              <a:gd name="connsiteY26" fmla="*/ 4568090 h 4896652"/>
              <a:gd name="connsiteX27" fmla="*/ 8184118 w 9144000"/>
              <a:gd name="connsiteY27" fmla="*/ 4564492 h 4896652"/>
              <a:gd name="connsiteX28" fmla="*/ 8168267 w 9144000"/>
              <a:gd name="connsiteY28" fmla="*/ 4562693 h 4896652"/>
              <a:gd name="connsiteX29" fmla="*/ 8152416 w 9144000"/>
              <a:gd name="connsiteY29" fmla="*/ 4562693 h 4896652"/>
              <a:gd name="connsiteX30" fmla="*/ 8136565 w 9144000"/>
              <a:gd name="connsiteY30" fmla="*/ 4564492 h 4896652"/>
              <a:gd name="connsiteX31" fmla="*/ 8122475 w 9144000"/>
              <a:gd name="connsiteY31" fmla="*/ 4566291 h 4896652"/>
              <a:gd name="connsiteX32" fmla="*/ 8108385 w 9144000"/>
              <a:gd name="connsiteY32" fmla="*/ 4569889 h 4896652"/>
              <a:gd name="connsiteX33" fmla="*/ 8094295 w 9144000"/>
              <a:gd name="connsiteY33" fmla="*/ 4573487 h 4896652"/>
              <a:gd name="connsiteX34" fmla="*/ 8080205 w 9144000"/>
              <a:gd name="connsiteY34" fmla="*/ 4578884 h 4896652"/>
              <a:gd name="connsiteX35" fmla="*/ 8067876 w 9144000"/>
              <a:gd name="connsiteY35" fmla="*/ 4584281 h 4896652"/>
              <a:gd name="connsiteX36" fmla="*/ 8044980 w 9144000"/>
              <a:gd name="connsiteY36" fmla="*/ 4598673 h 4896652"/>
              <a:gd name="connsiteX37" fmla="*/ 8025606 w 9144000"/>
              <a:gd name="connsiteY37" fmla="*/ 4616663 h 4896652"/>
              <a:gd name="connsiteX38" fmla="*/ 8007993 w 9144000"/>
              <a:gd name="connsiteY38" fmla="*/ 4636452 h 4896652"/>
              <a:gd name="connsiteX39" fmla="*/ 8011516 w 9144000"/>
              <a:gd name="connsiteY39" fmla="*/ 4641849 h 4896652"/>
              <a:gd name="connsiteX40" fmla="*/ 8020322 w 9144000"/>
              <a:gd name="connsiteY40" fmla="*/ 4650843 h 4896652"/>
              <a:gd name="connsiteX41" fmla="*/ 8027367 w 9144000"/>
              <a:gd name="connsiteY41" fmla="*/ 4658039 h 4896652"/>
              <a:gd name="connsiteX42" fmla="*/ 8036173 w 9144000"/>
              <a:gd name="connsiteY42" fmla="*/ 4663436 h 4896652"/>
              <a:gd name="connsiteX43" fmla="*/ 8046741 w 9144000"/>
              <a:gd name="connsiteY43" fmla="*/ 4670632 h 4896652"/>
              <a:gd name="connsiteX44" fmla="*/ 8059070 w 9144000"/>
              <a:gd name="connsiteY44" fmla="*/ 4676029 h 4896652"/>
              <a:gd name="connsiteX45" fmla="*/ 8050263 w 9144000"/>
              <a:gd name="connsiteY45" fmla="*/ 4685024 h 4896652"/>
              <a:gd name="connsiteX46" fmla="*/ 8043218 w 9144000"/>
              <a:gd name="connsiteY46" fmla="*/ 4697617 h 4896652"/>
              <a:gd name="connsiteX47" fmla="*/ 8036173 w 9144000"/>
              <a:gd name="connsiteY47" fmla="*/ 4708411 h 4896652"/>
              <a:gd name="connsiteX48" fmla="*/ 8030890 w 9144000"/>
              <a:gd name="connsiteY48" fmla="*/ 4721004 h 4896652"/>
              <a:gd name="connsiteX49" fmla="*/ 7621930 w 9144000"/>
              <a:gd name="connsiteY49" fmla="*/ 4896652 h 4896652"/>
              <a:gd name="connsiteX50" fmla="*/ 0 w 9144000"/>
              <a:gd name="connsiteY50" fmla="*/ 0 h 4896652"/>
              <a:gd name="connsiteX0" fmla="*/ 0 w 9144000"/>
              <a:gd name="connsiteY0" fmla="*/ 0 h 4868346"/>
              <a:gd name="connsiteX1" fmla="*/ 9144000 w 9144000"/>
              <a:gd name="connsiteY1" fmla="*/ 0 h 4868346"/>
              <a:gd name="connsiteX2" fmla="*/ 9144000 w 9144000"/>
              <a:gd name="connsiteY2" fmla="*/ 4460151 h 4868346"/>
              <a:gd name="connsiteX3" fmla="*/ 9105252 w 9144000"/>
              <a:gd name="connsiteY3" fmla="*/ 4467347 h 4868346"/>
              <a:gd name="connsiteX4" fmla="*/ 9052415 w 9144000"/>
              <a:gd name="connsiteY4" fmla="*/ 4476342 h 4868346"/>
              <a:gd name="connsiteX5" fmla="*/ 8974920 w 9144000"/>
              <a:gd name="connsiteY5" fmla="*/ 4490734 h 4868346"/>
              <a:gd name="connsiteX6" fmla="*/ 8872767 w 9144000"/>
              <a:gd name="connsiteY6" fmla="*/ 4512322 h 4868346"/>
              <a:gd name="connsiteX7" fmla="*/ 8744196 w 9144000"/>
              <a:gd name="connsiteY7" fmla="*/ 4541105 h 4868346"/>
              <a:gd name="connsiteX8" fmla="*/ 8585684 w 9144000"/>
              <a:gd name="connsiteY8" fmla="*/ 4578884 h 4868346"/>
              <a:gd name="connsiteX9" fmla="*/ 8395468 w 9144000"/>
              <a:gd name="connsiteY9" fmla="*/ 4625658 h 4868346"/>
              <a:gd name="connsiteX10" fmla="*/ 8390185 w 9144000"/>
              <a:gd name="connsiteY10" fmla="*/ 4611266 h 4868346"/>
              <a:gd name="connsiteX11" fmla="*/ 8383140 w 9144000"/>
              <a:gd name="connsiteY11" fmla="*/ 4596874 h 4868346"/>
              <a:gd name="connsiteX12" fmla="*/ 8376095 w 9144000"/>
              <a:gd name="connsiteY12" fmla="*/ 4586080 h 4868346"/>
              <a:gd name="connsiteX13" fmla="*/ 8367289 w 9144000"/>
              <a:gd name="connsiteY13" fmla="*/ 4577085 h 4868346"/>
              <a:gd name="connsiteX14" fmla="*/ 8344392 w 9144000"/>
              <a:gd name="connsiteY14" fmla="*/ 4584281 h 4868346"/>
              <a:gd name="connsiteX15" fmla="*/ 8333825 w 9144000"/>
              <a:gd name="connsiteY15" fmla="*/ 4589678 h 4868346"/>
              <a:gd name="connsiteX16" fmla="*/ 8325019 w 9144000"/>
              <a:gd name="connsiteY16" fmla="*/ 4595075 h 4868346"/>
              <a:gd name="connsiteX17" fmla="*/ 8317974 w 9144000"/>
              <a:gd name="connsiteY17" fmla="*/ 4602271 h 4868346"/>
              <a:gd name="connsiteX18" fmla="*/ 8310929 w 9144000"/>
              <a:gd name="connsiteY18" fmla="*/ 4609467 h 4868346"/>
              <a:gd name="connsiteX19" fmla="*/ 8305645 w 9144000"/>
              <a:gd name="connsiteY19" fmla="*/ 4618462 h 4868346"/>
              <a:gd name="connsiteX20" fmla="*/ 8302122 w 9144000"/>
              <a:gd name="connsiteY20" fmla="*/ 4627457 h 4868346"/>
              <a:gd name="connsiteX21" fmla="*/ 8284510 w 9144000"/>
              <a:gd name="connsiteY21" fmla="*/ 4609467 h 4868346"/>
              <a:gd name="connsiteX22" fmla="*/ 8265136 w 9144000"/>
              <a:gd name="connsiteY22" fmla="*/ 4593276 h 4868346"/>
              <a:gd name="connsiteX23" fmla="*/ 8242240 w 9144000"/>
              <a:gd name="connsiteY23" fmla="*/ 4580683 h 4868346"/>
              <a:gd name="connsiteX24" fmla="*/ 8229911 w 9144000"/>
              <a:gd name="connsiteY24" fmla="*/ 4575286 h 4868346"/>
              <a:gd name="connsiteX25" fmla="*/ 8217582 w 9144000"/>
              <a:gd name="connsiteY25" fmla="*/ 4571688 h 4868346"/>
              <a:gd name="connsiteX26" fmla="*/ 8199970 w 9144000"/>
              <a:gd name="connsiteY26" fmla="*/ 4568090 h 4868346"/>
              <a:gd name="connsiteX27" fmla="*/ 8184118 w 9144000"/>
              <a:gd name="connsiteY27" fmla="*/ 4564492 h 4868346"/>
              <a:gd name="connsiteX28" fmla="*/ 8168267 w 9144000"/>
              <a:gd name="connsiteY28" fmla="*/ 4562693 h 4868346"/>
              <a:gd name="connsiteX29" fmla="*/ 8152416 w 9144000"/>
              <a:gd name="connsiteY29" fmla="*/ 4562693 h 4868346"/>
              <a:gd name="connsiteX30" fmla="*/ 8136565 w 9144000"/>
              <a:gd name="connsiteY30" fmla="*/ 4564492 h 4868346"/>
              <a:gd name="connsiteX31" fmla="*/ 8122475 w 9144000"/>
              <a:gd name="connsiteY31" fmla="*/ 4566291 h 4868346"/>
              <a:gd name="connsiteX32" fmla="*/ 8108385 w 9144000"/>
              <a:gd name="connsiteY32" fmla="*/ 4569889 h 4868346"/>
              <a:gd name="connsiteX33" fmla="*/ 8094295 w 9144000"/>
              <a:gd name="connsiteY33" fmla="*/ 4573487 h 4868346"/>
              <a:gd name="connsiteX34" fmla="*/ 8080205 w 9144000"/>
              <a:gd name="connsiteY34" fmla="*/ 4578884 h 4868346"/>
              <a:gd name="connsiteX35" fmla="*/ 8067876 w 9144000"/>
              <a:gd name="connsiteY35" fmla="*/ 4584281 h 4868346"/>
              <a:gd name="connsiteX36" fmla="*/ 8044980 w 9144000"/>
              <a:gd name="connsiteY36" fmla="*/ 4598673 h 4868346"/>
              <a:gd name="connsiteX37" fmla="*/ 8025606 w 9144000"/>
              <a:gd name="connsiteY37" fmla="*/ 4616663 h 4868346"/>
              <a:gd name="connsiteX38" fmla="*/ 8007993 w 9144000"/>
              <a:gd name="connsiteY38" fmla="*/ 4636452 h 4868346"/>
              <a:gd name="connsiteX39" fmla="*/ 8011516 w 9144000"/>
              <a:gd name="connsiteY39" fmla="*/ 4641849 h 4868346"/>
              <a:gd name="connsiteX40" fmla="*/ 8020322 w 9144000"/>
              <a:gd name="connsiteY40" fmla="*/ 4650843 h 4868346"/>
              <a:gd name="connsiteX41" fmla="*/ 8027367 w 9144000"/>
              <a:gd name="connsiteY41" fmla="*/ 4658039 h 4868346"/>
              <a:gd name="connsiteX42" fmla="*/ 8036173 w 9144000"/>
              <a:gd name="connsiteY42" fmla="*/ 4663436 h 4868346"/>
              <a:gd name="connsiteX43" fmla="*/ 8046741 w 9144000"/>
              <a:gd name="connsiteY43" fmla="*/ 4670632 h 4868346"/>
              <a:gd name="connsiteX44" fmla="*/ 8059070 w 9144000"/>
              <a:gd name="connsiteY44" fmla="*/ 4676029 h 4868346"/>
              <a:gd name="connsiteX45" fmla="*/ 8050263 w 9144000"/>
              <a:gd name="connsiteY45" fmla="*/ 4685024 h 4868346"/>
              <a:gd name="connsiteX46" fmla="*/ 8043218 w 9144000"/>
              <a:gd name="connsiteY46" fmla="*/ 4697617 h 4868346"/>
              <a:gd name="connsiteX47" fmla="*/ 8036173 w 9144000"/>
              <a:gd name="connsiteY47" fmla="*/ 4708411 h 4868346"/>
              <a:gd name="connsiteX48" fmla="*/ 8030890 w 9144000"/>
              <a:gd name="connsiteY48" fmla="*/ 4721004 h 4868346"/>
              <a:gd name="connsiteX49" fmla="*/ 7593657 w 9144000"/>
              <a:gd name="connsiteY49" fmla="*/ 4868346 h 4868346"/>
              <a:gd name="connsiteX50" fmla="*/ 0 w 9144000"/>
              <a:gd name="connsiteY50" fmla="*/ 0 h 4868346"/>
              <a:gd name="connsiteX0" fmla="*/ 0 w 9144000"/>
              <a:gd name="connsiteY0" fmla="*/ 0 h 5052339"/>
              <a:gd name="connsiteX1" fmla="*/ 9144000 w 9144000"/>
              <a:gd name="connsiteY1" fmla="*/ 0 h 5052339"/>
              <a:gd name="connsiteX2" fmla="*/ 9144000 w 9144000"/>
              <a:gd name="connsiteY2" fmla="*/ 4460151 h 5052339"/>
              <a:gd name="connsiteX3" fmla="*/ 9105252 w 9144000"/>
              <a:gd name="connsiteY3" fmla="*/ 4467347 h 5052339"/>
              <a:gd name="connsiteX4" fmla="*/ 9052415 w 9144000"/>
              <a:gd name="connsiteY4" fmla="*/ 4476342 h 5052339"/>
              <a:gd name="connsiteX5" fmla="*/ 8974920 w 9144000"/>
              <a:gd name="connsiteY5" fmla="*/ 4490734 h 5052339"/>
              <a:gd name="connsiteX6" fmla="*/ 8872767 w 9144000"/>
              <a:gd name="connsiteY6" fmla="*/ 4512322 h 5052339"/>
              <a:gd name="connsiteX7" fmla="*/ 8744196 w 9144000"/>
              <a:gd name="connsiteY7" fmla="*/ 4541105 h 5052339"/>
              <a:gd name="connsiteX8" fmla="*/ 8585684 w 9144000"/>
              <a:gd name="connsiteY8" fmla="*/ 4578884 h 5052339"/>
              <a:gd name="connsiteX9" fmla="*/ 8395468 w 9144000"/>
              <a:gd name="connsiteY9" fmla="*/ 4625658 h 5052339"/>
              <a:gd name="connsiteX10" fmla="*/ 8390185 w 9144000"/>
              <a:gd name="connsiteY10" fmla="*/ 4611266 h 5052339"/>
              <a:gd name="connsiteX11" fmla="*/ 8383140 w 9144000"/>
              <a:gd name="connsiteY11" fmla="*/ 4596874 h 5052339"/>
              <a:gd name="connsiteX12" fmla="*/ 8376095 w 9144000"/>
              <a:gd name="connsiteY12" fmla="*/ 4586080 h 5052339"/>
              <a:gd name="connsiteX13" fmla="*/ 8367289 w 9144000"/>
              <a:gd name="connsiteY13" fmla="*/ 4577085 h 5052339"/>
              <a:gd name="connsiteX14" fmla="*/ 8344392 w 9144000"/>
              <a:gd name="connsiteY14" fmla="*/ 4584281 h 5052339"/>
              <a:gd name="connsiteX15" fmla="*/ 8333825 w 9144000"/>
              <a:gd name="connsiteY15" fmla="*/ 4589678 h 5052339"/>
              <a:gd name="connsiteX16" fmla="*/ 8325019 w 9144000"/>
              <a:gd name="connsiteY16" fmla="*/ 4595075 h 5052339"/>
              <a:gd name="connsiteX17" fmla="*/ 8317974 w 9144000"/>
              <a:gd name="connsiteY17" fmla="*/ 4602271 h 5052339"/>
              <a:gd name="connsiteX18" fmla="*/ 8310929 w 9144000"/>
              <a:gd name="connsiteY18" fmla="*/ 4609467 h 5052339"/>
              <a:gd name="connsiteX19" fmla="*/ 8305645 w 9144000"/>
              <a:gd name="connsiteY19" fmla="*/ 4618462 h 5052339"/>
              <a:gd name="connsiteX20" fmla="*/ 8302122 w 9144000"/>
              <a:gd name="connsiteY20" fmla="*/ 4627457 h 5052339"/>
              <a:gd name="connsiteX21" fmla="*/ 8284510 w 9144000"/>
              <a:gd name="connsiteY21" fmla="*/ 4609467 h 5052339"/>
              <a:gd name="connsiteX22" fmla="*/ 8265136 w 9144000"/>
              <a:gd name="connsiteY22" fmla="*/ 4593276 h 5052339"/>
              <a:gd name="connsiteX23" fmla="*/ 8242240 w 9144000"/>
              <a:gd name="connsiteY23" fmla="*/ 4580683 h 5052339"/>
              <a:gd name="connsiteX24" fmla="*/ 8229911 w 9144000"/>
              <a:gd name="connsiteY24" fmla="*/ 4575286 h 5052339"/>
              <a:gd name="connsiteX25" fmla="*/ 8217582 w 9144000"/>
              <a:gd name="connsiteY25" fmla="*/ 4571688 h 5052339"/>
              <a:gd name="connsiteX26" fmla="*/ 8199970 w 9144000"/>
              <a:gd name="connsiteY26" fmla="*/ 4568090 h 5052339"/>
              <a:gd name="connsiteX27" fmla="*/ 8184118 w 9144000"/>
              <a:gd name="connsiteY27" fmla="*/ 4564492 h 5052339"/>
              <a:gd name="connsiteX28" fmla="*/ 8168267 w 9144000"/>
              <a:gd name="connsiteY28" fmla="*/ 4562693 h 5052339"/>
              <a:gd name="connsiteX29" fmla="*/ 8152416 w 9144000"/>
              <a:gd name="connsiteY29" fmla="*/ 4562693 h 5052339"/>
              <a:gd name="connsiteX30" fmla="*/ 8136565 w 9144000"/>
              <a:gd name="connsiteY30" fmla="*/ 4564492 h 5052339"/>
              <a:gd name="connsiteX31" fmla="*/ 8122475 w 9144000"/>
              <a:gd name="connsiteY31" fmla="*/ 4566291 h 5052339"/>
              <a:gd name="connsiteX32" fmla="*/ 8108385 w 9144000"/>
              <a:gd name="connsiteY32" fmla="*/ 4569889 h 5052339"/>
              <a:gd name="connsiteX33" fmla="*/ 8094295 w 9144000"/>
              <a:gd name="connsiteY33" fmla="*/ 4573487 h 5052339"/>
              <a:gd name="connsiteX34" fmla="*/ 8080205 w 9144000"/>
              <a:gd name="connsiteY34" fmla="*/ 4578884 h 5052339"/>
              <a:gd name="connsiteX35" fmla="*/ 8067876 w 9144000"/>
              <a:gd name="connsiteY35" fmla="*/ 4584281 h 5052339"/>
              <a:gd name="connsiteX36" fmla="*/ 8044980 w 9144000"/>
              <a:gd name="connsiteY36" fmla="*/ 4598673 h 5052339"/>
              <a:gd name="connsiteX37" fmla="*/ 8025606 w 9144000"/>
              <a:gd name="connsiteY37" fmla="*/ 4616663 h 5052339"/>
              <a:gd name="connsiteX38" fmla="*/ 8007993 w 9144000"/>
              <a:gd name="connsiteY38" fmla="*/ 4636452 h 5052339"/>
              <a:gd name="connsiteX39" fmla="*/ 8011516 w 9144000"/>
              <a:gd name="connsiteY39" fmla="*/ 4641849 h 5052339"/>
              <a:gd name="connsiteX40" fmla="*/ 8020322 w 9144000"/>
              <a:gd name="connsiteY40" fmla="*/ 4650843 h 5052339"/>
              <a:gd name="connsiteX41" fmla="*/ 8027367 w 9144000"/>
              <a:gd name="connsiteY41" fmla="*/ 4658039 h 5052339"/>
              <a:gd name="connsiteX42" fmla="*/ 8036173 w 9144000"/>
              <a:gd name="connsiteY42" fmla="*/ 4663436 h 5052339"/>
              <a:gd name="connsiteX43" fmla="*/ 8046741 w 9144000"/>
              <a:gd name="connsiteY43" fmla="*/ 4670632 h 5052339"/>
              <a:gd name="connsiteX44" fmla="*/ 8059070 w 9144000"/>
              <a:gd name="connsiteY44" fmla="*/ 4676029 h 5052339"/>
              <a:gd name="connsiteX45" fmla="*/ 8050263 w 9144000"/>
              <a:gd name="connsiteY45" fmla="*/ 4685024 h 5052339"/>
              <a:gd name="connsiteX46" fmla="*/ 8043218 w 9144000"/>
              <a:gd name="connsiteY46" fmla="*/ 4697617 h 5052339"/>
              <a:gd name="connsiteX47" fmla="*/ 8036173 w 9144000"/>
              <a:gd name="connsiteY47" fmla="*/ 4708411 h 5052339"/>
              <a:gd name="connsiteX48" fmla="*/ 8030890 w 9144000"/>
              <a:gd name="connsiteY48" fmla="*/ 4721004 h 5052339"/>
              <a:gd name="connsiteX49" fmla="*/ 7558315 w 9144000"/>
              <a:gd name="connsiteY49" fmla="*/ 5052339 h 5052339"/>
              <a:gd name="connsiteX50" fmla="*/ 0 w 9144000"/>
              <a:gd name="connsiteY50" fmla="*/ 0 h 5052339"/>
              <a:gd name="connsiteX0" fmla="*/ 0 w 9144000"/>
              <a:gd name="connsiteY0" fmla="*/ 0 h 4910806"/>
              <a:gd name="connsiteX1" fmla="*/ 9144000 w 9144000"/>
              <a:gd name="connsiteY1" fmla="*/ 0 h 4910806"/>
              <a:gd name="connsiteX2" fmla="*/ 9144000 w 9144000"/>
              <a:gd name="connsiteY2" fmla="*/ 4460151 h 4910806"/>
              <a:gd name="connsiteX3" fmla="*/ 9105252 w 9144000"/>
              <a:gd name="connsiteY3" fmla="*/ 4467347 h 4910806"/>
              <a:gd name="connsiteX4" fmla="*/ 9052415 w 9144000"/>
              <a:gd name="connsiteY4" fmla="*/ 4476342 h 4910806"/>
              <a:gd name="connsiteX5" fmla="*/ 8974920 w 9144000"/>
              <a:gd name="connsiteY5" fmla="*/ 4490734 h 4910806"/>
              <a:gd name="connsiteX6" fmla="*/ 8872767 w 9144000"/>
              <a:gd name="connsiteY6" fmla="*/ 4512322 h 4910806"/>
              <a:gd name="connsiteX7" fmla="*/ 8744196 w 9144000"/>
              <a:gd name="connsiteY7" fmla="*/ 4541105 h 4910806"/>
              <a:gd name="connsiteX8" fmla="*/ 8585684 w 9144000"/>
              <a:gd name="connsiteY8" fmla="*/ 4578884 h 4910806"/>
              <a:gd name="connsiteX9" fmla="*/ 8395468 w 9144000"/>
              <a:gd name="connsiteY9" fmla="*/ 4625658 h 4910806"/>
              <a:gd name="connsiteX10" fmla="*/ 8390185 w 9144000"/>
              <a:gd name="connsiteY10" fmla="*/ 4611266 h 4910806"/>
              <a:gd name="connsiteX11" fmla="*/ 8383140 w 9144000"/>
              <a:gd name="connsiteY11" fmla="*/ 4596874 h 4910806"/>
              <a:gd name="connsiteX12" fmla="*/ 8376095 w 9144000"/>
              <a:gd name="connsiteY12" fmla="*/ 4586080 h 4910806"/>
              <a:gd name="connsiteX13" fmla="*/ 8367289 w 9144000"/>
              <a:gd name="connsiteY13" fmla="*/ 4577085 h 4910806"/>
              <a:gd name="connsiteX14" fmla="*/ 8344392 w 9144000"/>
              <a:gd name="connsiteY14" fmla="*/ 4584281 h 4910806"/>
              <a:gd name="connsiteX15" fmla="*/ 8333825 w 9144000"/>
              <a:gd name="connsiteY15" fmla="*/ 4589678 h 4910806"/>
              <a:gd name="connsiteX16" fmla="*/ 8325019 w 9144000"/>
              <a:gd name="connsiteY16" fmla="*/ 4595075 h 4910806"/>
              <a:gd name="connsiteX17" fmla="*/ 8317974 w 9144000"/>
              <a:gd name="connsiteY17" fmla="*/ 4602271 h 4910806"/>
              <a:gd name="connsiteX18" fmla="*/ 8310929 w 9144000"/>
              <a:gd name="connsiteY18" fmla="*/ 4609467 h 4910806"/>
              <a:gd name="connsiteX19" fmla="*/ 8305645 w 9144000"/>
              <a:gd name="connsiteY19" fmla="*/ 4618462 h 4910806"/>
              <a:gd name="connsiteX20" fmla="*/ 8302122 w 9144000"/>
              <a:gd name="connsiteY20" fmla="*/ 4627457 h 4910806"/>
              <a:gd name="connsiteX21" fmla="*/ 8284510 w 9144000"/>
              <a:gd name="connsiteY21" fmla="*/ 4609467 h 4910806"/>
              <a:gd name="connsiteX22" fmla="*/ 8265136 w 9144000"/>
              <a:gd name="connsiteY22" fmla="*/ 4593276 h 4910806"/>
              <a:gd name="connsiteX23" fmla="*/ 8242240 w 9144000"/>
              <a:gd name="connsiteY23" fmla="*/ 4580683 h 4910806"/>
              <a:gd name="connsiteX24" fmla="*/ 8229911 w 9144000"/>
              <a:gd name="connsiteY24" fmla="*/ 4575286 h 4910806"/>
              <a:gd name="connsiteX25" fmla="*/ 8217582 w 9144000"/>
              <a:gd name="connsiteY25" fmla="*/ 4571688 h 4910806"/>
              <a:gd name="connsiteX26" fmla="*/ 8199970 w 9144000"/>
              <a:gd name="connsiteY26" fmla="*/ 4568090 h 4910806"/>
              <a:gd name="connsiteX27" fmla="*/ 8184118 w 9144000"/>
              <a:gd name="connsiteY27" fmla="*/ 4564492 h 4910806"/>
              <a:gd name="connsiteX28" fmla="*/ 8168267 w 9144000"/>
              <a:gd name="connsiteY28" fmla="*/ 4562693 h 4910806"/>
              <a:gd name="connsiteX29" fmla="*/ 8152416 w 9144000"/>
              <a:gd name="connsiteY29" fmla="*/ 4562693 h 4910806"/>
              <a:gd name="connsiteX30" fmla="*/ 8136565 w 9144000"/>
              <a:gd name="connsiteY30" fmla="*/ 4564492 h 4910806"/>
              <a:gd name="connsiteX31" fmla="*/ 8122475 w 9144000"/>
              <a:gd name="connsiteY31" fmla="*/ 4566291 h 4910806"/>
              <a:gd name="connsiteX32" fmla="*/ 8108385 w 9144000"/>
              <a:gd name="connsiteY32" fmla="*/ 4569889 h 4910806"/>
              <a:gd name="connsiteX33" fmla="*/ 8094295 w 9144000"/>
              <a:gd name="connsiteY33" fmla="*/ 4573487 h 4910806"/>
              <a:gd name="connsiteX34" fmla="*/ 8080205 w 9144000"/>
              <a:gd name="connsiteY34" fmla="*/ 4578884 h 4910806"/>
              <a:gd name="connsiteX35" fmla="*/ 8067876 w 9144000"/>
              <a:gd name="connsiteY35" fmla="*/ 4584281 h 4910806"/>
              <a:gd name="connsiteX36" fmla="*/ 8044980 w 9144000"/>
              <a:gd name="connsiteY36" fmla="*/ 4598673 h 4910806"/>
              <a:gd name="connsiteX37" fmla="*/ 8025606 w 9144000"/>
              <a:gd name="connsiteY37" fmla="*/ 4616663 h 4910806"/>
              <a:gd name="connsiteX38" fmla="*/ 8007993 w 9144000"/>
              <a:gd name="connsiteY38" fmla="*/ 4636452 h 4910806"/>
              <a:gd name="connsiteX39" fmla="*/ 8011516 w 9144000"/>
              <a:gd name="connsiteY39" fmla="*/ 4641849 h 4910806"/>
              <a:gd name="connsiteX40" fmla="*/ 8020322 w 9144000"/>
              <a:gd name="connsiteY40" fmla="*/ 4650843 h 4910806"/>
              <a:gd name="connsiteX41" fmla="*/ 8027367 w 9144000"/>
              <a:gd name="connsiteY41" fmla="*/ 4658039 h 4910806"/>
              <a:gd name="connsiteX42" fmla="*/ 8036173 w 9144000"/>
              <a:gd name="connsiteY42" fmla="*/ 4663436 h 4910806"/>
              <a:gd name="connsiteX43" fmla="*/ 8046741 w 9144000"/>
              <a:gd name="connsiteY43" fmla="*/ 4670632 h 4910806"/>
              <a:gd name="connsiteX44" fmla="*/ 8059070 w 9144000"/>
              <a:gd name="connsiteY44" fmla="*/ 4676029 h 4910806"/>
              <a:gd name="connsiteX45" fmla="*/ 8050263 w 9144000"/>
              <a:gd name="connsiteY45" fmla="*/ 4685024 h 4910806"/>
              <a:gd name="connsiteX46" fmla="*/ 8043218 w 9144000"/>
              <a:gd name="connsiteY46" fmla="*/ 4697617 h 4910806"/>
              <a:gd name="connsiteX47" fmla="*/ 8036173 w 9144000"/>
              <a:gd name="connsiteY47" fmla="*/ 4708411 h 4910806"/>
              <a:gd name="connsiteX48" fmla="*/ 8030890 w 9144000"/>
              <a:gd name="connsiteY48" fmla="*/ 4721004 h 4910806"/>
              <a:gd name="connsiteX49" fmla="*/ 7346266 w 9144000"/>
              <a:gd name="connsiteY49" fmla="*/ 4910806 h 4910806"/>
              <a:gd name="connsiteX50" fmla="*/ 0 w 9144000"/>
              <a:gd name="connsiteY50" fmla="*/ 0 h 4910806"/>
              <a:gd name="connsiteX0" fmla="*/ 0 w 9144000"/>
              <a:gd name="connsiteY0" fmla="*/ 0 h 4960343"/>
              <a:gd name="connsiteX1" fmla="*/ 9144000 w 9144000"/>
              <a:gd name="connsiteY1" fmla="*/ 0 h 4960343"/>
              <a:gd name="connsiteX2" fmla="*/ 9144000 w 9144000"/>
              <a:gd name="connsiteY2" fmla="*/ 4460151 h 4960343"/>
              <a:gd name="connsiteX3" fmla="*/ 9105252 w 9144000"/>
              <a:gd name="connsiteY3" fmla="*/ 4467347 h 4960343"/>
              <a:gd name="connsiteX4" fmla="*/ 9052415 w 9144000"/>
              <a:gd name="connsiteY4" fmla="*/ 4476342 h 4960343"/>
              <a:gd name="connsiteX5" fmla="*/ 8974920 w 9144000"/>
              <a:gd name="connsiteY5" fmla="*/ 4490734 h 4960343"/>
              <a:gd name="connsiteX6" fmla="*/ 8872767 w 9144000"/>
              <a:gd name="connsiteY6" fmla="*/ 4512322 h 4960343"/>
              <a:gd name="connsiteX7" fmla="*/ 8744196 w 9144000"/>
              <a:gd name="connsiteY7" fmla="*/ 4541105 h 4960343"/>
              <a:gd name="connsiteX8" fmla="*/ 8585684 w 9144000"/>
              <a:gd name="connsiteY8" fmla="*/ 4578884 h 4960343"/>
              <a:gd name="connsiteX9" fmla="*/ 8395468 w 9144000"/>
              <a:gd name="connsiteY9" fmla="*/ 4625658 h 4960343"/>
              <a:gd name="connsiteX10" fmla="*/ 8390185 w 9144000"/>
              <a:gd name="connsiteY10" fmla="*/ 4611266 h 4960343"/>
              <a:gd name="connsiteX11" fmla="*/ 8383140 w 9144000"/>
              <a:gd name="connsiteY11" fmla="*/ 4596874 h 4960343"/>
              <a:gd name="connsiteX12" fmla="*/ 8376095 w 9144000"/>
              <a:gd name="connsiteY12" fmla="*/ 4586080 h 4960343"/>
              <a:gd name="connsiteX13" fmla="*/ 8367289 w 9144000"/>
              <a:gd name="connsiteY13" fmla="*/ 4577085 h 4960343"/>
              <a:gd name="connsiteX14" fmla="*/ 8344392 w 9144000"/>
              <a:gd name="connsiteY14" fmla="*/ 4584281 h 4960343"/>
              <a:gd name="connsiteX15" fmla="*/ 8333825 w 9144000"/>
              <a:gd name="connsiteY15" fmla="*/ 4589678 h 4960343"/>
              <a:gd name="connsiteX16" fmla="*/ 8325019 w 9144000"/>
              <a:gd name="connsiteY16" fmla="*/ 4595075 h 4960343"/>
              <a:gd name="connsiteX17" fmla="*/ 8317974 w 9144000"/>
              <a:gd name="connsiteY17" fmla="*/ 4602271 h 4960343"/>
              <a:gd name="connsiteX18" fmla="*/ 8310929 w 9144000"/>
              <a:gd name="connsiteY18" fmla="*/ 4609467 h 4960343"/>
              <a:gd name="connsiteX19" fmla="*/ 8305645 w 9144000"/>
              <a:gd name="connsiteY19" fmla="*/ 4618462 h 4960343"/>
              <a:gd name="connsiteX20" fmla="*/ 8302122 w 9144000"/>
              <a:gd name="connsiteY20" fmla="*/ 4627457 h 4960343"/>
              <a:gd name="connsiteX21" fmla="*/ 8284510 w 9144000"/>
              <a:gd name="connsiteY21" fmla="*/ 4609467 h 4960343"/>
              <a:gd name="connsiteX22" fmla="*/ 8265136 w 9144000"/>
              <a:gd name="connsiteY22" fmla="*/ 4593276 h 4960343"/>
              <a:gd name="connsiteX23" fmla="*/ 8242240 w 9144000"/>
              <a:gd name="connsiteY23" fmla="*/ 4580683 h 4960343"/>
              <a:gd name="connsiteX24" fmla="*/ 8229911 w 9144000"/>
              <a:gd name="connsiteY24" fmla="*/ 4575286 h 4960343"/>
              <a:gd name="connsiteX25" fmla="*/ 8217582 w 9144000"/>
              <a:gd name="connsiteY25" fmla="*/ 4571688 h 4960343"/>
              <a:gd name="connsiteX26" fmla="*/ 8199970 w 9144000"/>
              <a:gd name="connsiteY26" fmla="*/ 4568090 h 4960343"/>
              <a:gd name="connsiteX27" fmla="*/ 8184118 w 9144000"/>
              <a:gd name="connsiteY27" fmla="*/ 4564492 h 4960343"/>
              <a:gd name="connsiteX28" fmla="*/ 8168267 w 9144000"/>
              <a:gd name="connsiteY28" fmla="*/ 4562693 h 4960343"/>
              <a:gd name="connsiteX29" fmla="*/ 8152416 w 9144000"/>
              <a:gd name="connsiteY29" fmla="*/ 4562693 h 4960343"/>
              <a:gd name="connsiteX30" fmla="*/ 8136565 w 9144000"/>
              <a:gd name="connsiteY30" fmla="*/ 4564492 h 4960343"/>
              <a:gd name="connsiteX31" fmla="*/ 8122475 w 9144000"/>
              <a:gd name="connsiteY31" fmla="*/ 4566291 h 4960343"/>
              <a:gd name="connsiteX32" fmla="*/ 8108385 w 9144000"/>
              <a:gd name="connsiteY32" fmla="*/ 4569889 h 4960343"/>
              <a:gd name="connsiteX33" fmla="*/ 8094295 w 9144000"/>
              <a:gd name="connsiteY33" fmla="*/ 4573487 h 4960343"/>
              <a:gd name="connsiteX34" fmla="*/ 8080205 w 9144000"/>
              <a:gd name="connsiteY34" fmla="*/ 4578884 h 4960343"/>
              <a:gd name="connsiteX35" fmla="*/ 8067876 w 9144000"/>
              <a:gd name="connsiteY35" fmla="*/ 4584281 h 4960343"/>
              <a:gd name="connsiteX36" fmla="*/ 8044980 w 9144000"/>
              <a:gd name="connsiteY36" fmla="*/ 4598673 h 4960343"/>
              <a:gd name="connsiteX37" fmla="*/ 8025606 w 9144000"/>
              <a:gd name="connsiteY37" fmla="*/ 4616663 h 4960343"/>
              <a:gd name="connsiteX38" fmla="*/ 8007993 w 9144000"/>
              <a:gd name="connsiteY38" fmla="*/ 4636452 h 4960343"/>
              <a:gd name="connsiteX39" fmla="*/ 8011516 w 9144000"/>
              <a:gd name="connsiteY39" fmla="*/ 4641849 h 4960343"/>
              <a:gd name="connsiteX40" fmla="*/ 8020322 w 9144000"/>
              <a:gd name="connsiteY40" fmla="*/ 4650843 h 4960343"/>
              <a:gd name="connsiteX41" fmla="*/ 8027367 w 9144000"/>
              <a:gd name="connsiteY41" fmla="*/ 4658039 h 4960343"/>
              <a:gd name="connsiteX42" fmla="*/ 8036173 w 9144000"/>
              <a:gd name="connsiteY42" fmla="*/ 4663436 h 4960343"/>
              <a:gd name="connsiteX43" fmla="*/ 8046741 w 9144000"/>
              <a:gd name="connsiteY43" fmla="*/ 4670632 h 4960343"/>
              <a:gd name="connsiteX44" fmla="*/ 8059070 w 9144000"/>
              <a:gd name="connsiteY44" fmla="*/ 4676029 h 4960343"/>
              <a:gd name="connsiteX45" fmla="*/ 8050263 w 9144000"/>
              <a:gd name="connsiteY45" fmla="*/ 4685024 h 4960343"/>
              <a:gd name="connsiteX46" fmla="*/ 8043218 w 9144000"/>
              <a:gd name="connsiteY46" fmla="*/ 4697617 h 4960343"/>
              <a:gd name="connsiteX47" fmla="*/ 8036173 w 9144000"/>
              <a:gd name="connsiteY47" fmla="*/ 4708411 h 4960343"/>
              <a:gd name="connsiteX48" fmla="*/ 8030890 w 9144000"/>
              <a:gd name="connsiteY48" fmla="*/ 4721004 h 4960343"/>
              <a:gd name="connsiteX49" fmla="*/ 7176627 w 9144000"/>
              <a:gd name="connsiteY49" fmla="*/ 4960343 h 4960343"/>
              <a:gd name="connsiteX50" fmla="*/ 0 w 9144000"/>
              <a:gd name="connsiteY50" fmla="*/ 0 h 4960343"/>
              <a:gd name="connsiteX0" fmla="*/ 0 w 7871705"/>
              <a:gd name="connsiteY0" fmla="*/ 0 h 4960343"/>
              <a:gd name="connsiteX1" fmla="*/ 7871705 w 7871705"/>
              <a:gd name="connsiteY1" fmla="*/ 0 h 4960343"/>
              <a:gd name="connsiteX2" fmla="*/ 7871705 w 7871705"/>
              <a:gd name="connsiteY2" fmla="*/ 4460151 h 4960343"/>
              <a:gd name="connsiteX3" fmla="*/ 7832957 w 7871705"/>
              <a:gd name="connsiteY3" fmla="*/ 4467347 h 4960343"/>
              <a:gd name="connsiteX4" fmla="*/ 7780120 w 7871705"/>
              <a:gd name="connsiteY4" fmla="*/ 4476342 h 4960343"/>
              <a:gd name="connsiteX5" fmla="*/ 7702625 w 7871705"/>
              <a:gd name="connsiteY5" fmla="*/ 4490734 h 4960343"/>
              <a:gd name="connsiteX6" fmla="*/ 7600472 w 7871705"/>
              <a:gd name="connsiteY6" fmla="*/ 4512322 h 4960343"/>
              <a:gd name="connsiteX7" fmla="*/ 7471901 w 7871705"/>
              <a:gd name="connsiteY7" fmla="*/ 4541105 h 4960343"/>
              <a:gd name="connsiteX8" fmla="*/ 7313389 w 7871705"/>
              <a:gd name="connsiteY8" fmla="*/ 4578884 h 4960343"/>
              <a:gd name="connsiteX9" fmla="*/ 7123173 w 7871705"/>
              <a:gd name="connsiteY9" fmla="*/ 4625658 h 4960343"/>
              <a:gd name="connsiteX10" fmla="*/ 7117890 w 7871705"/>
              <a:gd name="connsiteY10" fmla="*/ 4611266 h 4960343"/>
              <a:gd name="connsiteX11" fmla="*/ 7110845 w 7871705"/>
              <a:gd name="connsiteY11" fmla="*/ 4596874 h 4960343"/>
              <a:gd name="connsiteX12" fmla="*/ 7103800 w 7871705"/>
              <a:gd name="connsiteY12" fmla="*/ 4586080 h 4960343"/>
              <a:gd name="connsiteX13" fmla="*/ 7094994 w 7871705"/>
              <a:gd name="connsiteY13" fmla="*/ 4577085 h 4960343"/>
              <a:gd name="connsiteX14" fmla="*/ 7072097 w 7871705"/>
              <a:gd name="connsiteY14" fmla="*/ 4584281 h 4960343"/>
              <a:gd name="connsiteX15" fmla="*/ 7061530 w 7871705"/>
              <a:gd name="connsiteY15" fmla="*/ 4589678 h 4960343"/>
              <a:gd name="connsiteX16" fmla="*/ 7052724 w 7871705"/>
              <a:gd name="connsiteY16" fmla="*/ 4595075 h 4960343"/>
              <a:gd name="connsiteX17" fmla="*/ 7045679 w 7871705"/>
              <a:gd name="connsiteY17" fmla="*/ 4602271 h 4960343"/>
              <a:gd name="connsiteX18" fmla="*/ 7038634 w 7871705"/>
              <a:gd name="connsiteY18" fmla="*/ 4609467 h 4960343"/>
              <a:gd name="connsiteX19" fmla="*/ 7033350 w 7871705"/>
              <a:gd name="connsiteY19" fmla="*/ 4618462 h 4960343"/>
              <a:gd name="connsiteX20" fmla="*/ 7029827 w 7871705"/>
              <a:gd name="connsiteY20" fmla="*/ 4627457 h 4960343"/>
              <a:gd name="connsiteX21" fmla="*/ 7012215 w 7871705"/>
              <a:gd name="connsiteY21" fmla="*/ 4609467 h 4960343"/>
              <a:gd name="connsiteX22" fmla="*/ 6992841 w 7871705"/>
              <a:gd name="connsiteY22" fmla="*/ 4593276 h 4960343"/>
              <a:gd name="connsiteX23" fmla="*/ 6969945 w 7871705"/>
              <a:gd name="connsiteY23" fmla="*/ 4580683 h 4960343"/>
              <a:gd name="connsiteX24" fmla="*/ 6957616 w 7871705"/>
              <a:gd name="connsiteY24" fmla="*/ 4575286 h 4960343"/>
              <a:gd name="connsiteX25" fmla="*/ 6945287 w 7871705"/>
              <a:gd name="connsiteY25" fmla="*/ 4571688 h 4960343"/>
              <a:gd name="connsiteX26" fmla="*/ 6927675 w 7871705"/>
              <a:gd name="connsiteY26" fmla="*/ 4568090 h 4960343"/>
              <a:gd name="connsiteX27" fmla="*/ 6911823 w 7871705"/>
              <a:gd name="connsiteY27" fmla="*/ 4564492 h 4960343"/>
              <a:gd name="connsiteX28" fmla="*/ 6895972 w 7871705"/>
              <a:gd name="connsiteY28" fmla="*/ 4562693 h 4960343"/>
              <a:gd name="connsiteX29" fmla="*/ 6880121 w 7871705"/>
              <a:gd name="connsiteY29" fmla="*/ 4562693 h 4960343"/>
              <a:gd name="connsiteX30" fmla="*/ 6864270 w 7871705"/>
              <a:gd name="connsiteY30" fmla="*/ 4564492 h 4960343"/>
              <a:gd name="connsiteX31" fmla="*/ 6850180 w 7871705"/>
              <a:gd name="connsiteY31" fmla="*/ 4566291 h 4960343"/>
              <a:gd name="connsiteX32" fmla="*/ 6836090 w 7871705"/>
              <a:gd name="connsiteY32" fmla="*/ 4569889 h 4960343"/>
              <a:gd name="connsiteX33" fmla="*/ 6822000 w 7871705"/>
              <a:gd name="connsiteY33" fmla="*/ 4573487 h 4960343"/>
              <a:gd name="connsiteX34" fmla="*/ 6807910 w 7871705"/>
              <a:gd name="connsiteY34" fmla="*/ 4578884 h 4960343"/>
              <a:gd name="connsiteX35" fmla="*/ 6795581 w 7871705"/>
              <a:gd name="connsiteY35" fmla="*/ 4584281 h 4960343"/>
              <a:gd name="connsiteX36" fmla="*/ 6772685 w 7871705"/>
              <a:gd name="connsiteY36" fmla="*/ 4598673 h 4960343"/>
              <a:gd name="connsiteX37" fmla="*/ 6753311 w 7871705"/>
              <a:gd name="connsiteY37" fmla="*/ 4616663 h 4960343"/>
              <a:gd name="connsiteX38" fmla="*/ 6735698 w 7871705"/>
              <a:gd name="connsiteY38" fmla="*/ 4636452 h 4960343"/>
              <a:gd name="connsiteX39" fmla="*/ 6739221 w 7871705"/>
              <a:gd name="connsiteY39" fmla="*/ 4641849 h 4960343"/>
              <a:gd name="connsiteX40" fmla="*/ 6748027 w 7871705"/>
              <a:gd name="connsiteY40" fmla="*/ 4650843 h 4960343"/>
              <a:gd name="connsiteX41" fmla="*/ 6755072 w 7871705"/>
              <a:gd name="connsiteY41" fmla="*/ 4658039 h 4960343"/>
              <a:gd name="connsiteX42" fmla="*/ 6763878 w 7871705"/>
              <a:gd name="connsiteY42" fmla="*/ 4663436 h 4960343"/>
              <a:gd name="connsiteX43" fmla="*/ 6774446 w 7871705"/>
              <a:gd name="connsiteY43" fmla="*/ 4670632 h 4960343"/>
              <a:gd name="connsiteX44" fmla="*/ 6786775 w 7871705"/>
              <a:gd name="connsiteY44" fmla="*/ 4676029 h 4960343"/>
              <a:gd name="connsiteX45" fmla="*/ 6777968 w 7871705"/>
              <a:gd name="connsiteY45" fmla="*/ 4685024 h 4960343"/>
              <a:gd name="connsiteX46" fmla="*/ 6770923 w 7871705"/>
              <a:gd name="connsiteY46" fmla="*/ 4697617 h 4960343"/>
              <a:gd name="connsiteX47" fmla="*/ 6763878 w 7871705"/>
              <a:gd name="connsiteY47" fmla="*/ 4708411 h 4960343"/>
              <a:gd name="connsiteX48" fmla="*/ 6758595 w 7871705"/>
              <a:gd name="connsiteY48" fmla="*/ 4721004 h 4960343"/>
              <a:gd name="connsiteX49" fmla="*/ 5904332 w 7871705"/>
              <a:gd name="connsiteY49" fmla="*/ 4960343 h 4960343"/>
              <a:gd name="connsiteX50" fmla="*/ 0 w 7871705"/>
              <a:gd name="connsiteY50" fmla="*/ 0 h 49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71705" h="4960343">
                <a:moveTo>
                  <a:pt x="0" y="0"/>
                </a:moveTo>
                <a:lnTo>
                  <a:pt x="7871705" y="0"/>
                </a:lnTo>
                <a:lnTo>
                  <a:pt x="7871705" y="4460151"/>
                </a:lnTo>
                <a:lnTo>
                  <a:pt x="7832957" y="4467347"/>
                </a:lnTo>
                <a:lnTo>
                  <a:pt x="7780120" y="4476342"/>
                </a:lnTo>
                <a:lnTo>
                  <a:pt x="7702625" y="4490734"/>
                </a:lnTo>
                <a:lnTo>
                  <a:pt x="7600472" y="4512322"/>
                </a:lnTo>
                <a:lnTo>
                  <a:pt x="7471901" y="4541105"/>
                </a:lnTo>
                <a:lnTo>
                  <a:pt x="7313389" y="4578884"/>
                </a:lnTo>
                <a:lnTo>
                  <a:pt x="7123173" y="4625658"/>
                </a:lnTo>
                <a:lnTo>
                  <a:pt x="7117890" y="4611266"/>
                </a:lnTo>
                <a:lnTo>
                  <a:pt x="7110845" y="4596874"/>
                </a:lnTo>
                <a:lnTo>
                  <a:pt x="7103800" y="4586080"/>
                </a:lnTo>
                <a:lnTo>
                  <a:pt x="7094994" y="4577085"/>
                </a:lnTo>
                <a:lnTo>
                  <a:pt x="7072097" y="4584281"/>
                </a:lnTo>
                <a:lnTo>
                  <a:pt x="7061530" y="4589678"/>
                </a:lnTo>
                <a:lnTo>
                  <a:pt x="7052724" y="4595075"/>
                </a:lnTo>
                <a:lnTo>
                  <a:pt x="7045679" y="4602271"/>
                </a:lnTo>
                <a:lnTo>
                  <a:pt x="7038634" y="4609467"/>
                </a:lnTo>
                <a:lnTo>
                  <a:pt x="7033350" y="4618462"/>
                </a:lnTo>
                <a:lnTo>
                  <a:pt x="7029827" y="4627457"/>
                </a:lnTo>
                <a:lnTo>
                  <a:pt x="7012215" y="4609467"/>
                </a:lnTo>
                <a:lnTo>
                  <a:pt x="6992841" y="4593276"/>
                </a:lnTo>
                <a:lnTo>
                  <a:pt x="6969945" y="4580683"/>
                </a:lnTo>
                <a:lnTo>
                  <a:pt x="6957616" y="4575286"/>
                </a:lnTo>
                <a:lnTo>
                  <a:pt x="6945287" y="4571688"/>
                </a:lnTo>
                <a:lnTo>
                  <a:pt x="6927675" y="4568090"/>
                </a:lnTo>
                <a:lnTo>
                  <a:pt x="6911823" y="4564492"/>
                </a:lnTo>
                <a:lnTo>
                  <a:pt x="6895972" y="4562693"/>
                </a:lnTo>
                <a:lnTo>
                  <a:pt x="6880121" y="4562693"/>
                </a:lnTo>
                <a:lnTo>
                  <a:pt x="6864270" y="4564492"/>
                </a:lnTo>
                <a:lnTo>
                  <a:pt x="6850180" y="4566291"/>
                </a:lnTo>
                <a:lnTo>
                  <a:pt x="6836090" y="4569889"/>
                </a:lnTo>
                <a:lnTo>
                  <a:pt x="6822000" y="4573487"/>
                </a:lnTo>
                <a:lnTo>
                  <a:pt x="6807910" y="4578884"/>
                </a:lnTo>
                <a:lnTo>
                  <a:pt x="6795581" y="4584281"/>
                </a:lnTo>
                <a:lnTo>
                  <a:pt x="6772685" y="4598673"/>
                </a:lnTo>
                <a:lnTo>
                  <a:pt x="6753311" y="4616663"/>
                </a:lnTo>
                <a:lnTo>
                  <a:pt x="6735698" y="4636452"/>
                </a:lnTo>
                <a:lnTo>
                  <a:pt x="6739221" y="4641849"/>
                </a:lnTo>
                <a:lnTo>
                  <a:pt x="6748027" y="4650843"/>
                </a:lnTo>
                <a:lnTo>
                  <a:pt x="6755072" y="4658039"/>
                </a:lnTo>
                <a:lnTo>
                  <a:pt x="6763878" y="4663436"/>
                </a:lnTo>
                <a:lnTo>
                  <a:pt x="6774446" y="4670632"/>
                </a:lnTo>
                <a:lnTo>
                  <a:pt x="6786775" y="4676029"/>
                </a:lnTo>
                <a:lnTo>
                  <a:pt x="6777968" y="4685024"/>
                </a:lnTo>
                <a:lnTo>
                  <a:pt x="6770923" y="4697617"/>
                </a:lnTo>
                <a:lnTo>
                  <a:pt x="6763878" y="4708411"/>
                </a:lnTo>
                <a:lnTo>
                  <a:pt x="6758595" y="4721004"/>
                </a:lnTo>
                <a:lnTo>
                  <a:pt x="5904332" y="4960343"/>
                </a:lnTo>
                <a:lnTo>
                  <a:pt x="0" y="0"/>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b="0" i="0" dirty="0">
                <a:solidFill>
                  <a:schemeClr val="bg1">
                    <a:lumMod val="50000"/>
                  </a:schemeClr>
                </a:solidFill>
                <a:latin typeface="Fira Sans" panose="020B0503050000020004" pitchFamily="34" charset="0"/>
              </a:defRPr>
            </a:lvl1pPr>
          </a:lstStyle>
          <a:p>
            <a:pPr marL="252000" lvl="0" indent="-252000" algn="ctr"/>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ext Placeholder 12">
            <a:extLst>
              <a:ext uri="{FF2B5EF4-FFF2-40B4-BE49-F238E27FC236}">
                <a16:creationId xmlns:a16="http://schemas.microsoft.com/office/drawing/2014/main" id="{F5C7F205-7D6A-D245-B096-BEB524AE9BFD}"/>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8" name="Text Placeholder 14">
            <a:extLst>
              <a:ext uri="{FF2B5EF4-FFF2-40B4-BE49-F238E27FC236}">
                <a16:creationId xmlns:a16="http://schemas.microsoft.com/office/drawing/2014/main" id="{01AD67A4-DEDF-5745-A932-CB5E71C6F993}"/>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1">
                <a:solidFill>
                  <a:schemeClr val="tx2"/>
                </a:solidFill>
                <a:latin typeface="Fira Sans" panose="020B0503050000020004" pitchFamily="34" charset="0"/>
              </a:defRPr>
            </a:lvl1pPr>
          </a:lstStyle>
          <a:p>
            <a:r>
              <a:rPr lang="en-US" b="0" i="1" dirty="0">
                <a:latin typeface="Fira Sans" panose="020B0503050000020004" pitchFamily="34" charset="0"/>
              </a:rPr>
              <a:t>Sub header</a:t>
            </a:r>
          </a:p>
        </p:txBody>
      </p:sp>
      <p:sp>
        <p:nvSpPr>
          <p:cNvPr id="10" name="Text Placeholder 37">
            <a:extLst>
              <a:ext uri="{FF2B5EF4-FFF2-40B4-BE49-F238E27FC236}">
                <a16:creationId xmlns:a16="http://schemas.microsoft.com/office/drawing/2014/main" id="{CB0B53B5-3381-E84B-94C0-2F0647AC869D}"/>
              </a:ext>
            </a:extLst>
          </p:cNvPr>
          <p:cNvSpPr>
            <a:spLocks noGrp="1"/>
          </p:cNvSpPr>
          <p:nvPr>
            <p:ph type="body" sz="quarter" idx="18" hasCustomPrompt="1"/>
          </p:nvPr>
        </p:nvSpPr>
        <p:spPr>
          <a:xfrm>
            <a:off x="468313" y="5510799"/>
            <a:ext cx="6745287" cy="276999"/>
          </a:xfrm>
          <a:prstGeom prst="rect">
            <a:avLst/>
          </a:prstGeom>
        </p:spPr>
        <p:txBody>
          <a:bodyPr lIns="0" tIns="0" rIns="0" bIns="0" anchor="b" anchorCtr="0">
            <a:spAutoFit/>
          </a:bodyPr>
          <a:lstStyle>
            <a:lvl1pPr marL="0" indent="0">
              <a:buNone/>
              <a:defRPr sz="2000">
                <a:latin typeface="Fira Sans" panose="020B0503050000020004" pitchFamily="34" charset="0"/>
              </a:defRPr>
            </a:lvl1pPr>
          </a:lstStyle>
          <a:p>
            <a:r>
              <a:rPr lang="en-GB" i="0" dirty="0">
                <a:solidFill>
                  <a:schemeClr val="tx1"/>
                </a:solidFill>
              </a:rPr>
              <a:t>Date/Presenter/Location</a:t>
            </a:r>
          </a:p>
        </p:txBody>
      </p:sp>
    </p:spTree>
    <p:extLst>
      <p:ext uri="{BB962C8B-B14F-4D97-AF65-F5344CB8AC3E}">
        <p14:creationId xmlns:p14="http://schemas.microsoft.com/office/powerpoint/2010/main" val="500607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723217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671473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707146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96194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1698239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973307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3022513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592132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442746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1982179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538160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8896652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2762214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572889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116470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451897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512101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8627751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224529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66834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995272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F10A12F5-7B5F-2C4E-9669-2E7B08EE5700}"/>
              </a:ext>
            </a:extLst>
          </p:cNvPr>
          <p:cNvSpPr>
            <a:spLocks noGrp="1" noChangeAspect="1"/>
          </p:cNvSpPr>
          <p:nvPr>
            <p:ph type="pic" sz="quarter" idx="17" hasCustomPrompt="1"/>
          </p:nvPr>
        </p:nvSpPr>
        <p:spPr bwMode="auto">
          <a:xfrm>
            <a:off x="1696826" y="-1"/>
            <a:ext cx="10498281" cy="6607673"/>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2650614 w 9144000"/>
              <a:gd name="connsiteY55" fmla="*/ 3025268 h 5148263"/>
              <a:gd name="connsiteX56" fmla="*/ 0 w 9144000"/>
              <a:gd name="connsiteY56"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9144000 w 9144000"/>
              <a:gd name="connsiteY52" fmla="*/ 5148262 h 5148263"/>
              <a:gd name="connsiteX53" fmla="*/ 9144000 w 9144000"/>
              <a:gd name="connsiteY53" fmla="*/ 5148263 h 5148263"/>
              <a:gd name="connsiteX54" fmla="*/ 0 w 9144000"/>
              <a:gd name="connsiteY54"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9144000 w 9144000"/>
              <a:gd name="connsiteY51" fmla="*/ 5148262 h 5148263"/>
              <a:gd name="connsiteX52" fmla="*/ 9144000 w 9144000"/>
              <a:gd name="connsiteY52" fmla="*/ 5148263 h 5148263"/>
              <a:gd name="connsiteX53" fmla="*/ 0 w 9144000"/>
              <a:gd name="connsiteY53"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9144000 w 9144000"/>
              <a:gd name="connsiteY50" fmla="*/ 5148262 h 5148263"/>
              <a:gd name="connsiteX51" fmla="*/ 9144000 w 9144000"/>
              <a:gd name="connsiteY51" fmla="*/ 5148263 h 5148263"/>
              <a:gd name="connsiteX52" fmla="*/ 0 w 9144000"/>
              <a:gd name="connsiteY52" fmla="*/ 0 h 5148263"/>
              <a:gd name="connsiteX0" fmla="*/ 0 w 9144000"/>
              <a:gd name="connsiteY0" fmla="*/ 0 h 5148262"/>
              <a:gd name="connsiteX1" fmla="*/ 9144000 w 9144000"/>
              <a:gd name="connsiteY1" fmla="*/ 0 h 5148262"/>
              <a:gd name="connsiteX2" fmla="*/ 9144000 w 9144000"/>
              <a:gd name="connsiteY2" fmla="*/ 4460151 h 5148262"/>
              <a:gd name="connsiteX3" fmla="*/ 9105252 w 9144000"/>
              <a:gd name="connsiteY3" fmla="*/ 4467347 h 5148262"/>
              <a:gd name="connsiteX4" fmla="*/ 9052415 w 9144000"/>
              <a:gd name="connsiteY4" fmla="*/ 4476342 h 5148262"/>
              <a:gd name="connsiteX5" fmla="*/ 8974920 w 9144000"/>
              <a:gd name="connsiteY5" fmla="*/ 4490734 h 5148262"/>
              <a:gd name="connsiteX6" fmla="*/ 8872767 w 9144000"/>
              <a:gd name="connsiteY6" fmla="*/ 4512322 h 5148262"/>
              <a:gd name="connsiteX7" fmla="*/ 8744196 w 9144000"/>
              <a:gd name="connsiteY7" fmla="*/ 4541105 h 5148262"/>
              <a:gd name="connsiteX8" fmla="*/ 8585684 w 9144000"/>
              <a:gd name="connsiteY8" fmla="*/ 4578884 h 5148262"/>
              <a:gd name="connsiteX9" fmla="*/ 8395468 w 9144000"/>
              <a:gd name="connsiteY9" fmla="*/ 4625658 h 5148262"/>
              <a:gd name="connsiteX10" fmla="*/ 8390185 w 9144000"/>
              <a:gd name="connsiteY10" fmla="*/ 4611266 h 5148262"/>
              <a:gd name="connsiteX11" fmla="*/ 8383140 w 9144000"/>
              <a:gd name="connsiteY11" fmla="*/ 4596874 h 5148262"/>
              <a:gd name="connsiteX12" fmla="*/ 8376095 w 9144000"/>
              <a:gd name="connsiteY12" fmla="*/ 4586080 h 5148262"/>
              <a:gd name="connsiteX13" fmla="*/ 8367289 w 9144000"/>
              <a:gd name="connsiteY13" fmla="*/ 4577085 h 5148262"/>
              <a:gd name="connsiteX14" fmla="*/ 8344392 w 9144000"/>
              <a:gd name="connsiteY14" fmla="*/ 4584281 h 5148262"/>
              <a:gd name="connsiteX15" fmla="*/ 8333825 w 9144000"/>
              <a:gd name="connsiteY15" fmla="*/ 4589678 h 5148262"/>
              <a:gd name="connsiteX16" fmla="*/ 8325019 w 9144000"/>
              <a:gd name="connsiteY16" fmla="*/ 4595075 h 5148262"/>
              <a:gd name="connsiteX17" fmla="*/ 8317974 w 9144000"/>
              <a:gd name="connsiteY17" fmla="*/ 4602271 h 5148262"/>
              <a:gd name="connsiteX18" fmla="*/ 8310929 w 9144000"/>
              <a:gd name="connsiteY18" fmla="*/ 4609467 h 5148262"/>
              <a:gd name="connsiteX19" fmla="*/ 8305645 w 9144000"/>
              <a:gd name="connsiteY19" fmla="*/ 4618462 h 5148262"/>
              <a:gd name="connsiteX20" fmla="*/ 8302122 w 9144000"/>
              <a:gd name="connsiteY20" fmla="*/ 4627457 h 5148262"/>
              <a:gd name="connsiteX21" fmla="*/ 8284510 w 9144000"/>
              <a:gd name="connsiteY21" fmla="*/ 4609467 h 5148262"/>
              <a:gd name="connsiteX22" fmla="*/ 8265136 w 9144000"/>
              <a:gd name="connsiteY22" fmla="*/ 4593276 h 5148262"/>
              <a:gd name="connsiteX23" fmla="*/ 8242240 w 9144000"/>
              <a:gd name="connsiteY23" fmla="*/ 4580683 h 5148262"/>
              <a:gd name="connsiteX24" fmla="*/ 8229911 w 9144000"/>
              <a:gd name="connsiteY24" fmla="*/ 4575286 h 5148262"/>
              <a:gd name="connsiteX25" fmla="*/ 8217582 w 9144000"/>
              <a:gd name="connsiteY25" fmla="*/ 4571688 h 5148262"/>
              <a:gd name="connsiteX26" fmla="*/ 8199970 w 9144000"/>
              <a:gd name="connsiteY26" fmla="*/ 4568090 h 5148262"/>
              <a:gd name="connsiteX27" fmla="*/ 8184118 w 9144000"/>
              <a:gd name="connsiteY27" fmla="*/ 4564492 h 5148262"/>
              <a:gd name="connsiteX28" fmla="*/ 8168267 w 9144000"/>
              <a:gd name="connsiteY28" fmla="*/ 4562693 h 5148262"/>
              <a:gd name="connsiteX29" fmla="*/ 8152416 w 9144000"/>
              <a:gd name="connsiteY29" fmla="*/ 4562693 h 5148262"/>
              <a:gd name="connsiteX30" fmla="*/ 8136565 w 9144000"/>
              <a:gd name="connsiteY30" fmla="*/ 4564492 h 5148262"/>
              <a:gd name="connsiteX31" fmla="*/ 8122475 w 9144000"/>
              <a:gd name="connsiteY31" fmla="*/ 4566291 h 5148262"/>
              <a:gd name="connsiteX32" fmla="*/ 8108385 w 9144000"/>
              <a:gd name="connsiteY32" fmla="*/ 4569889 h 5148262"/>
              <a:gd name="connsiteX33" fmla="*/ 8094295 w 9144000"/>
              <a:gd name="connsiteY33" fmla="*/ 4573487 h 5148262"/>
              <a:gd name="connsiteX34" fmla="*/ 8080205 w 9144000"/>
              <a:gd name="connsiteY34" fmla="*/ 4578884 h 5148262"/>
              <a:gd name="connsiteX35" fmla="*/ 8067876 w 9144000"/>
              <a:gd name="connsiteY35" fmla="*/ 4584281 h 5148262"/>
              <a:gd name="connsiteX36" fmla="*/ 8044980 w 9144000"/>
              <a:gd name="connsiteY36" fmla="*/ 4598673 h 5148262"/>
              <a:gd name="connsiteX37" fmla="*/ 8025606 w 9144000"/>
              <a:gd name="connsiteY37" fmla="*/ 4616663 h 5148262"/>
              <a:gd name="connsiteX38" fmla="*/ 8007993 w 9144000"/>
              <a:gd name="connsiteY38" fmla="*/ 4636452 h 5148262"/>
              <a:gd name="connsiteX39" fmla="*/ 8011516 w 9144000"/>
              <a:gd name="connsiteY39" fmla="*/ 4641849 h 5148262"/>
              <a:gd name="connsiteX40" fmla="*/ 8020322 w 9144000"/>
              <a:gd name="connsiteY40" fmla="*/ 4650843 h 5148262"/>
              <a:gd name="connsiteX41" fmla="*/ 8027367 w 9144000"/>
              <a:gd name="connsiteY41" fmla="*/ 4658039 h 5148262"/>
              <a:gd name="connsiteX42" fmla="*/ 8036173 w 9144000"/>
              <a:gd name="connsiteY42" fmla="*/ 4663436 h 5148262"/>
              <a:gd name="connsiteX43" fmla="*/ 8046741 w 9144000"/>
              <a:gd name="connsiteY43" fmla="*/ 4670632 h 5148262"/>
              <a:gd name="connsiteX44" fmla="*/ 8059070 w 9144000"/>
              <a:gd name="connsiteY44" fmla="*/ 4676029 h 5148262"/>
              <a:gd name="connsiteX45" fmla="*/ 8050263 w 9144000"/>
              <a:gd name="connsiteY45" fmla="*/ 4685024 h 5148262"/>
              <a:gd name="connsiteX46" fmla="*/ 8043218 w 9144000"/>
              <a:gd name="connsiteY46" fmla="*/ 4697617 h 5148262"/>
              <a:gd name="connsiteX47" fmla="*/ 8036173 w 9144000"/>
              <a:gd name="connsiteY47" fmla="*/ 4708411 h 5148262"/>
              <a:gd name="connsiteX48" fmla="*/ 8030890 w 9144000"/>
              <a:gd name="connsiteY48" fmla="*/ 4721004 h 5148262"/>
              <a:gd name="connsiteX49" fmla="*/ 7727955 w 9144000"/>
              <a:gd name="connsiteY49" fmla="*/ 4804656 h 5148262"/>
              <a:gd name="connsiteX50" fmla="*/ 9144000 w 9144000"/>
              <a:gd name="connsiteY50" fmla="*/ 5148262 h 5148262"/>
              <a:gd name="connsiteX51" fmla="*/ 0 w 9144000"/>
              <a:gd name="connsiteY51" fmla="*/ 0 h 5148262"/>
              <a:gd name="connsiteX0" fmla="*/ 0 w 9144000"/>
              <a:gd name="connsiteY0" fmla="*/ 0 h 4804656"/>
              <a:gd name="connsiteX1" fmla="*/ 9144000 w 9144000"/>
              <a:gd name="connsiteY1" fmla="*/ 0 h 4804656"/>
              <a:gd name="connsiteX2" fmla="*/ 9144000 w 9144000"/>
              <a:gd name="connsiteY2" fmla="*/ 4460151 h 4804656"/>
              <a:gd name="connsiteX3" fmla="*/ 9105252 w 9144000"/>
              <a:gd name="connsiteY3" fmla="*/ 4467347 h 4804656"/>
              <a:gd name="connsiteX4" fmla="*/ 9052415 w 9144000"/>
              <a:gd name="connsiteY4" fmla="*/ 4476342 h 4804656"/>
              <a:gd name="connsiteX5" fmla="*/ 8974920 w 9144000"/>
              <a:gd name="connsiteY5" fmla="*/ 4490734 h 4804656"/>
              <a:gd name="connsiteX6" fmla="*/ 8872767 w 9144000"/>
              <a:gd name="connsiteY6" fmla="*/ 4512322 h 4804656"/>
              <a:gd name="connsiteX7" fmla="*/ 8744196 w 9144000"/>
              <a:gd name="connsiteY7" fmla="*/ 4541105 h 4804656"/>
              <a:gd name="connsiteX8" fmla="*/ 8585684 w 9144000"/>
              <a:gd name="connsiteY8" fmla="*/ 4578884 h 4804656"/>
              <a:gd name="connsiteX9" fmla="*/ 8395468 w 9144000"/>
              <a:gd name="connsiteY9" fmla="*/ 4625658 h 4804656"/>
              <a:gd name="connsiteX10" fmla="*/ 8390185 w 9144000"/>
              <a:gd name="connsiteY10" fmla="*/ 4611266 h 4804656"/>
              <a:gd name="connsiteX11" fmla="*/ 8383140 w 9144000"/>
              <a:gd name="connsiteY11" fmla="*/ 4596874 h 4804656"/>
              <a:gd name="connsiteX12" fmla="*/ 8376095 w 9144000"/>
              <a:gd name="connsiteY12" fmla="*/ 4586080 h 4804656"/>
              <a:gd name="connsiteX13" fmla="*/ 8367289 w 9144000"/>
              <a:gd name="connsiteY13" fmla="*/ 4577085 h 4804656"/>
              <a:gd name="connsiteX14" fmla="*/ 8344392 w 9144000"/>
              <a:gd name="connsiteY14" fmla="*/ 4584281 h 4804656"/>
              <a:gd name="connsiteX15" fmla="*/ 8333825 w 9144000"/>
              <a:gd name="connsiteY15" fmla="*/ 4589678 h 4804656"/>
              <a:gd name="connsiteX16" fmla="*/ 8325019 w 9144000"/>
              <a:gd name="connsiteY16" fmla="*/ 4595075 h 4804656"/>
              <a:gd name="connsiteX17" fmla="*/ 8317974 w 9144000"/>
              <a:gd name="connsiteY17" fmla="*/ 4602271 h 4804656"/>
              <a:gd name="connsiteX18" fmla="*/ 8310929 w 9144000"/>
              <a:gd name="connsiteY18" fmla="*/ 4609467 h 4804656"/>
              <a:gd name="connsiteX19" fmla="*/ 8305645 w 9144000"/>
              <a:gd name="connsiteY19" fmla="*/ 4618462 h 4804656"/>
              <a:gd name="connsiteX20" fmla="*/ 8302122 w 9144000"/>
              <a:gd name="connsiteY20" fmla="*/ 4627457 h 4804656"/>
              <a:gd name="connsiteX21" fmla="*/ 8284510 w 9144000"/>
              <a:gd name="connsiteY21" fmla="*/ 4609467 h 4804656"/>
              <a:gd name="connsiteX22" fmla="*/ 8265136 w 9144000"/>
              <a:gd name="connsiteY22" fmla="*/ 4593276 h 4804656"/>
              <a:gd name="connsiteX23" fmla="*/ 8242240 w 9144000"/>
              <a:gd name="connsiteY23" fmla="*/ 4580683 h 4804656"/>
              <a:gd name="connsiteX24" fmla="*/ 8229911 w 9144000"/>
              <a:gd name="connsiteY24" fmla="*/ 4575286 h 4804656"/>
              <a:gd name="connsiteX25" fmla="*/ 8217582 w 9144000"/>
              <a:gd name="connsiteY25" fmla="*/ 4571688 h 4804656"/>
              <a:gd name="connsiteX26" fmla="*/ 8199970 w 9144000"/>
              <a:gd name="connsiteY26" fmla="*/ 4568090 h 4804656"/>
              <a:gd name="connsiteX27" fmla="*/ 8184118 w 9144000"/>
              <a:gd name="connsiteY27" fmla="*/ 4564492 h 4804656"/>
              <a:gd name="connsiteX28" fmla="*/ 8168267 w 9144000"/>
              <a:gd name="connsiteY28" fmla="*/ 4562693 h 4804656"/>
              <a:gd name="connsiteX29" fmla="*/ 8152416 w 9144000"/>
              <a:gd name="connsiteY29" fmla="*/ 4562693 h 4804656"/>
              <a:gd name="connsiteX30" fmla="*/ 8136565 w 9144000"/>
              <a:gd name="connsiteY30" fmla="*/ 4564492 h 4804656"/>
              <a:gd name="connsiteX31" fmla="*/ 8122475 w 9144000"/>
              <a:gd name="connsiteY31" fmla="*/ 4566291 h 4804656"/>
              <a:gd name="connsiteX32" fmla="*/ 8108385 w 9144000"/>
              <a:gd name="connsiteY32" fmla="*/ 4569889 h 4804656"/>
              <a:gd name="connsiteX33" fmla="*/ 8094295 w 9144000"/>
              <a:gd name="connsiteY33" fmla="*/ 4573487 h 4804656"/>
              <a:gd name="connsiteX34" fmla="*/ 8080205 w 9144000"/>
              <a:gd name="connsiteY34" fmla="*/ 4578884 h 4804656"/>
              <a:gd name="connsiteX35" fmla="*/ 8067876 w 9144000"/>
              <a:gd name="connsiteY35" fmla="*/ 4584281 h 4804656"/>
              <a:gd name="connsiteX36" fmla="*/ 8044980 w 9144000"/>
              <a:gd name="connsiteY36" fmla="*/ 4598673 h 4804656"/>
              <a:gd name="connsiteX37" fmla="*/ 8025606 w 9144000"/>
              <a:gd name="connsiteY37" fmla="*/ 4616663 h 4804656"/>
              <a:gd name="connsiteX38" fmla="*/ 8007993 w 9144000"/>
              <a:gd name="connsiteY38" fmla="*/ 4636452 h 4804656"/>
              <a:gd name="connsiteX39" fmla="*/ 8011516 w 9144000"/>
              <a:gd name="connsiteY39" fmla="*/ 4641849 h 4804656"/>
              <a:gd name="connsiteX40" fmla="*/ 8020322 w 9144000"/>
              <a:gd name="connsiteY40" fmla="*/ 4650843 h 4804656"/>
              <a:gd name="connsiteX41" fmla="*/ 8027367 w 9144000"/>
              <a:gd name="connsiteY41" fmla="*/ 4658039 h 4804656"/>
              <a:gd name="connsiteX42" fmla="*/ 8036173 w 9144000"/>
              <a:gd name="connsiteY42" fmla="*/ 4663436 h 4804656"/>
              <a:gd name="connsiteX43" fmla="*/ 8046741 w 9144000"/>
              <a:gd name="connsiteY43" fmla="*/ 4670632 h 4804656"/>
              <a:gd name="connsiteX44" fmla="*/ 8059070 w 9144000"/>
              <a:gd name="connsiteY44" fmla="*/ 4676029 h 4804656"/>
              <a:gd name="connsiteX45" fmla="*/ 8050263 w 9144000"/>
              <a:gd name="connsiteY45" fmla="*/ 4685024 h 4804656"/>
              <a:gd name="connsiteX46" fmla="*/ 8043218 w 9144000"/>
              <a:gd name="connsiteY46" fmla="*/ 4697617 h 4804656"/>
              <a:gd name="connsiteX47" fmla="*/ 8036173 w 9144000"/>
              <a:gd name="connsiteY47" fmla="*/ 4708411 h 4804656"/>
              <a:gd name="connsiteX48" fmla="*/ 8030890 w 9144000"/>
              <a:gd name="connsiteY48" fmla="*/ 4721004 h 4804656"/>
              <a:gd name="connsiteX49" fmla="*/ 7727955 w 9144000"/>
              <a:gd name="connsiteY49" fmla="*/ 4804656 h 4804656"/>
              <a:gd name="connsiteX50" fmla="*/ 0 w 9144000"/>
              <a:gd name="connsiteY50" fmla="*/ 0 h 4804656"/>
              <a:gd name="connsiteX0" fmla="*/ 0 w 9144000"/>
              <a:gd name="connsiteY0" fmla="*/ 0 h 5038186"/>
              <a:gd name="connsiteX1" fmla="*/ 9144000 w 9144000"/>
              <a:gd name="connsiteY1" fmla="*/ 0 h 5038186"/>
              <a:gd name="connsiteX2" fmla="*/ 9144000 w 9144000"/>
              <a:gd name="connsiteY2" fmla="*/ 4460151 h 5038186"/>
              <a:gd name="connsiteX3" fmla="*/ 9105252 w 9144000"/>
              <a:gd name="connsiteY3" fmla="*/ 4467347 h 5038186"/>
              <a:gd name="connsiteX4" fmla="*/ 9052415 w 9144000"/>
              <a:gd name="connsiteY4" fmla="*/ 4476342 h 5038186"/>
              <a:gd name="connsiteX5" fmla="*/ 8974920 w 9144000"/>
              <a:gd name="connsiteY5" fmla="*/ 4490734 h 5038186"/>
              <a:gd name="connsiteX6" fmla="*/ 8872767 w 9144000"/>
              <a:gd name="connsiteY6" fmla="*/ 4512322 h 5038186"/>
              <a:gd name="connsiteX7" fmla="*/ 8744196 w 9144000"/>
              <a:gd name="connsiteY7" fmla="*/ 4541105 h 5038186"/>
              <a:gd name="connsiteX8" fmla="*/ 8585684 w 9144000"/>
              <a:gd name="connsiteY8" fmla="*/ 4578884 h 5038186"/>
              <a:gd name="connsiteX9" fmla="*/ 8395468 w 9144000"/>
              <a:gd name="connsiteY9" fmla="*/ 4625658 h 5038186"/>
              <a:gd name="connsiteX10" fmla="*/ 8390185 w 9144000"/>
              <a:gd name="connsiteY10" fmla="*/ 4611266 h 5038186"/>
              <a:gd name="connsiteX11" fmla="*/ 8383140 w 9144000"/>
              <a:gd name="connsiteY11" fmla="*/ 4596874 h 5038186"/>
              <a:gd name="connsiteX12" fmla="*/ 8376095 w 9144000"/>
              <a:gd name="connsiteY12" fmla="*/ 4586080 h 5038186"/>
              <a:gd name="connsiteX13" fmla="*/ 8367289 w 9144000"/>
              <a:gd name="connsiteY13" fmla="*/ 4577085 h 5038186"/>
              <a:gd name="connsiteX14" fmla="*/ 8344392 w 9144000"/>
              <a:gd name="connsiteY14" fmla="*/ 4584281 h 5038186"/>
              <a:gd name="connsiteX15" fmla="*/ 8333825 w 9144000"/>
              <a:gd name="connsiteY15" fmla="*/ 4589678 h 5038186"/>
              <a:gd name="connsiteX16" fmla="*/ 8325019 w 9144000"/>
              <a:gd name="connsiteY16" fmla="*/ 4595075 h 5038186"/>
              <a:gd name="connsiteX17" fmla="*/ 8317974 w 9144000"/>
              <a:gd name="connsiteY17" fmla="*/ 4602271 h 5038186"/>
              <a:gd name="connsiteX18" fmla="*/ 8310929 w 9144000"/>
              <a:gd name="connsiteY18" fmla="*/ 4609467 h 5038186"/>
              <a:gd name="connsiteX19" fmla="*/ 8305645 w 9144000"/>
              <a:gd name="connsiteY19" fmla="*/ 4618462 h 5038186"/>
              <a:gd name="connsiteX20" fmla="*/ 8302122 w 9144000"/>
              <a:gd name="connsiteY20" fmla="*/ 4627457 h 5038186"/>
              <a:gd name="connsiteX21" fmla="*/ 8284510 w 9144000"/>
              <a:gd name="connsiteY21" fmla="*/ 4609467 h 5038186"/>
              <a:gd name="connsiteX22" fmla="*/ 8265136 w 9144000"/>
              <a:gd name="connsiteY22" fmla="*/ 4593276 h 5038186"/>
              <a:gd name="connsiteX23" fmla="*/ 8242240 w 9144000"/>
              <a:gd name="connsiteY23" fmla="*/ 4580683 h 5038186"/>
              <a:gd name="connsiteX24" fmla="*/ 8229911 w 9144000"/>
              <a:gd name="connsiteY24" fmla="*/ 4575286 h 5038186"/>
              <a:gd name="connsiteX25" fmla="*/ 8217582 w 9144000"/>
              <a:gd name="connsiteY25" fmla="*/ 4571688 h 5038186"/>
              <a:gd name="connsiteX26" fmla="*/ 8199970 w 9144000"/>
              <a:gd name="connsiteY26" fmla="*/ 4568090 h 5038186"/>
              <a:gd name="connsiteX27" fmla="*/ 8184118 w 9144000"/>
              <a:gd name="connsiteY27" fmla="*/ 4564492 h 5038186"/>
              <a:gd name="connsiteX28" fmla="*/ 8168267 w 9144000"/>
              <a:gd name="connsiteY28" fmla="*/ 4562693 h 5038186"/>
              <a:gd name="connsiteX29" fmla="*/ 8152416 w 9144000"/>
              <a:gd name="connsiteY29" fmla="*/ 4562693 h 5038186"/>
              <a:gd name="connsiteX30" fmla="*/ 8136565 w 9144000"/>
              <a:gd name="connsiteY30" fmla="*/ 4564492 h 5038186"/>
              <a:gd name="connsiteX31" fmla="*/ 8122475 w 9144000"/>
              <a:gd name="connsiteY31" fmla="*/ 4566291 h 5038186"/>
              <a:gd name="connsiteX32" fmla="*/ 8108385 w 9144000"/>
              <a:gd name="connsiteY32" fmla="*/ 4569889 h 5038186"/>
              <a:gd name="connsiteX33" fmla="*/ 8094295 w 9144000"/>
              <a:gd name="connsiteY33" fmla="*/ 4573487 h 5038186"/>
              <a:gd name="connsiteX34" fmla="*/ 8080205 w 9144000"/>
              <a:gd name="connsiteY34" fmla="*/ 4578884 h 5038186"/>
              <a:gd name="connsiteX35" fmla="*/ 8067876 w 9144000"/>
              <a:gd name="connsiteY35" fmla="*/ 4584281 h 5038186"/>
              <a:gd name="connsiteX36" fmla="*/ 8044980 w 9144000"/>
              <a:gd name="connsiteY36" fmla="*/ 4598673 h 5038186"/>
              <a:gd name="connsiteX37" fmla="*/ 8025606 w 9144000"/>
              <a:gd name="connsiteY37" fmla="*/ 4616663 h 5038186"/>
              <a:gd name="connsiteX38" fmla="*/ 8007993 w 9144000"/>
              <a:gd name="connsiteY38" fmla="*/ 4636452 h 5038186"/>
              <a:gd name="connsiteX39" fmla="*/ 8011516 w 9144000"/>
              <a:gd name="connsiteY39" fmla="*/ 4641849 h 5038186"/>
              <a:gd name="connsiteX40" fmla="*/ 8020322 w 9144000"/>
              <a:gd name="connsiteY40" fmla="*/ 4650843 h 5038186"/>
              <a:gd name="connsiteX41" fmla="*/ 8027367 w 9144000"/>
              <a:gd name="connsiteY41" fmla="*/ 4658039 h 5038186"/>
              <a:gd name="connsiteX42" fmla="*/ 8036173 w 9144000"/>
              <a:gd name="connsiteY42" fmla="*/ 4663436 h 5038186"/>
              <a:gd name="connsiteX43" fmla="*/ 8046741 w 9144000"/>
              <a:gd name="connsiteY43" fmla="*/ 4670632 h 5038186"/>
              <a:gd name="connsiteX44" fmla="*/ 8059070 w 9144000"/>
              <a:gd name="connsiteY44" fmla="*/ 4676029 h 5038186"/>
              <a:gd name="connsiteX45" fmla="*/ 8050263 w 9144000"/>
              <a:gd name="connsiteY45" fmla="*/ 4685024 h 5038186"/>
              <a:gd name="connsiteX46" fmla="*/ 8043218 w 9144000"/>
              <a:gd name="connsiteY46" fmla="*/ 4697617 h 5038186"/>
              <a:gd name="connsiteX47" fmla="*/ 8036173 w 9144000"/>
              <a:gd name="connsiteY47" fmla="*/ 4708411 h 5038186"/>
              <a:gd name="connsiteX48" fmla="*/ 8030890 w 9144000"/>
              <a:gd name="connsiteY48" fmla="*/ 4721004 h 5038186"/>
              <a:gd name="connsiteX49" fmla="*/ 7855184 w 9144000"/>
              <a:gd name="connsiteY49" fmla="*/ 5038186 h 5038186"/>
              <a:gd name="connsiteX50" fmla="*/ 0 w 9144000"/>
              <a:gd name="connsiteY50" fmla="*/ 0 h 5038186"/>
              <a:gd name="connsiteX0" fmla="*/ 0 w 9144000"/>
              <a:gd name="connsiteY0" fmla="*/ 0 h 4896652"/>
              <a:gd name="connsiteX1" fmla="*/ 9144000 w 9144000"/>
              <a:gd name="connsiteY1" fmla="*/ 0 h 4896652"/>
              <a:gd name="connsiteX2" fmla="*/ 9144000 w 9144000"/>
              <a:gd name="connsiteY2" fmla="*/ 4460151 h 4896652"/>
              <a:gd name="connsiteX3" fmla="*/ 9105252 w 9144000"/>
              <a:gd name="connsiteY3" fmla="*/ 4467347 h 4896652"/>
              <a:gd name="connsiteX4" fmla="*/ 9052415 w 9144000"/>
              <a:gd name="connsiteY4" fmla="*/ 4476342 h 4896652"/>
              <a:gd name="connsiteX5" fmla="*/ 8974920 w 9144000"/>
              <a:gd name="connsiteY5" fmla="*/ 4490734 h 4896652"/>
              <a:gd name="connsiteX6" fmla="*/ 8872767 w 9144000"/>
              <a:gd name="connsiteY6" fmla="*/ 4512322 h 4896652"/>
              <a:gd name="connsiteX7" fmla="*/ 8744196 w 9144000"/>
              <a:gd name="connsiteY7" fmla="*/ 4541105 h 4896652"/>
              <a:gd name="connsiteX8" fmla="*/ 8585684 w 9144000"/>
              <a:gd name="connsiteY8" fmla="*/ 4578884 h 4896652"/>
              <a:gd name="connsiteX9" fmla="*/ 8395468 w 9144000"/>
              <a:gd name="connsiteY9" fmla="*/ 4625658 h 4896652"/>
              <a:gd name="connsiteX10" fmla="*/ 8390185 w 9144000"/>
              <a:gd name="connsiteY10" fmla="*/ 4611266 h 4896652"/>
              <a:gd name="connsiteX11" fmla="*/ 8383140 w 9144000"/>
              <a:gd name="connsiteY11" fmla="*/ 4596874 h 4896652"/>
              <a:gd name="connsiteX12" fmla="*/ 8376095 w 9144000"/>
              <a:gd name="connsiteY12" fmla="*/ 4586080 h 4896652"/>
              <a:gd name="connsiteX13" fmla="*/ 8367289 w 9144000"/>
              <a:gd name="connsiteY13" fmla="*/ 4577085 h 4896652"/>
              <a:gd name="connsiteX14" fmla="*/ 8344392 w 9144000"/>
              <a:gd name="connsiteY14" fmla="*/ 4584281 h 4896652"/>
              <a:gd name="connsiteX15" fmla="*/ 8333825 w 9144000"/>
              <a:gd name="connsiteY15" fmla="*/ 4589678 h 4896652"/>
              <a:gd name="connsiteX16" fmla="*/ 8325019 w 9144000"/>
              <a:gd name="connsiteY16" fmla="*/ 4595075 h 4896652"/>
              <a:gd name="connsiteX17" fmla="*/ 8317974 w 9144000"/>
              <a:gd name="connsiteY17" fmla="*/ 4602271 h 4896652"/>
              <a:gd name="connsiteX18" fmla="*/ 8310929 w 9144000"/>
              <a:gd name="connsiteY18" fmla="*/ 4609467 h 4896652"/>
              <a:gd name="connsiteX19" fmla="*/ 8305645 w 9144000"/>
              <a:gd name="connsiteY19" fmla="*/ 4618462 h 4896652"/>
              <a:gd name="connsiteX20" fmla="*/ 8302122 w 9144000"/>
              <a:gd name="connsiteY20" fmla="*/ 4627457 h 4896652"/>
              <a:gd name="connsiteX21" fmla="*/ 8284510 w 9144000"/>
              <a:gd name="connsiteY21" fmla="*/ 4609467 h 4896652"/>
              <a:gd name="connsiteX22" fmla="*/ 8265136 w 9144000"/>
              <a:gd name="connsiteY22" fmla="*/ 4593276 h 4896652"/>
              <a:gd name="connsiteX23" fmla="*/ 8242240 w 9144000"/>
              <a:gd name="connsiteY23" fmla="*/ 4580683 h 4896652"/>
              <a:gd name="connsiteX24" fmla="*/ 8229911 w 9144000"/>
              <a:gd name="connsiteY24" fmla="*/ 4575286 h 4896652"/>
              <a:gd name="connsiteX25" fmla="*/ 8217582 w 9144000"/>
              <a:gd name="connsiteY25" fmla="*/ 4571688 h 4896652"/>
              <a:gd name="connsiteX26" fmla="*/ 8199970 w 9144000"/>
              <a:gd name="connsiteY26" fmla="*/ 4568090 h 4896652"/>
              <a:gd name="connsiteX27" fmla="*/ 8184118 w 9144000"/>
              <a:gd name="connsiteY27" fmla="*/ 4564492 h 4896652"/>
              <a:gd name="connsiteX28" fmla="*/ 8168267 w 9144000"/>
              <a:gd name="connsiteY28" fmla="*/ 4562693 h 4896652"/>
              <a:gd name="connsiteX29" fmla="*/ 8152416 w 9144000"/>
              <a:gd name="connsiteY29" fmla="*/ 4562693 h 4896652"/>
              <a:gd name="connsiteX30" fmla="*/ 8136565 w 9144000"/>
              <a:gd name="connsiteY30" fmla="*/ 4564492 h 4896652"/>
              <a:gd name="connsiteX31" fmla="*/ 8122475 w 9144000"/>
              <a:gd name="connsiteY31" fmla="*/ 4566291 h 4896652"/>
              <a:gd name="connsiteX32" fmla="*/ 8108385 w 9144000"/>
              <a:gd name="connsiteY32" fmla="*/ 4569889 h 4896652"/>
              <a:gd name="connsiteX33" fmla="*/ 8094295 w 9144000"/>
              <a:gd name="connsiteY33" fmla="*/ 4573487 h 4896652"/>
              <a:gd name="connsiteX34" fmla="*/ 8080205 w 9144000"/>
              <a:gd name="connsiteY34" fmla="*/ 4578884 h 4896652"/>
              <a:gd name="connsiteX35" fmla="*/ 8067876 w 9144000"/>
              <a:gd name="connsiteY35" fmla="*/ 4584281 h 4896652"/>
              <a:gd name="connsiteX36" fmla="*/ 8044980 w 9144000"/>
              <a:gd name="connsiteY36" fmla="*/ 4598673 h 4896652"/>
              <a:gd name="connsiteX37" fmla="*/ 8025606 w 9144000"/>
              <a:gd name="connsiteY37" fmla="*/ 4616663 h 4896652"/>
              <a:gd name="connsiteX38" fmla="*/ 8007993 w 9144000"/>
              <a:gd name="connsiteY38" fmla="*/ 4636452 h 4896652"/>
              <a:gd name="connsiteX39" fmla="*/ 8011516 w 9144000"/>
              <a:gd name="connsiteY39" fmla="*/ 4641849 h 4896652"/>
              <a:gd name="connsiteX40" fmla="*/ 8020322 w 9144000"/>
              <a:gd name="connsiteY40" fmla="*/ 4650843 h 4896652"/>
              <a:gd name="connsiteX41" fmla="*/ 8027367 w 9144000"/>
              <a:gd name="connsiteY41" fmla="*/ 4658039 h 4896652"/>
              <a:gd name="connsiteX42" fmla="*/ 8036173 w 9144000"/>
              <a:gd name="connsiteY42" fmla="*/ 4663436 h 4896652"/>
              <a:gd name="connsiteX43" fmla="*/ 8046741 w 9144000"/>
              <a:gd name="connsiteY43" fmla="*/ 4670632 h 4896652"/>
              <a:gd name="connsiteX44" fmla="*/ 8059070 w 9144000"/>
              <a:gd name="connsiteY44" fmla="*/ 4676029 h 4896652"/>
              <a:gd name="connsiteX45" fmla="*/ 8050263 w 9144000"/>
              <a:gd name="connsiteY45" fmla="*/ 4685024 h 4896652"/>
              <a:gd name="connsiteX46" fmla="*/ 8043218 w 9144000"/>
              <a:gd name="connsiteY46" fmla="*/ 4697617 h 4896652"/>
              <a:gd name="connsiteX47" fmla="*/ 8036173 w 9144000"/>
              <a:gd name="connsiteY47" fmla="*/ 4708411 h 4896652"/>
              <a:gd name="connsiteX48" fmla="*/ 8030890 w 9144000"/>
              <a:gd name="connsiteY48" fmla="*/ 4721004 h 4896652"/>
              <a:gd name="connsiteX49" fmla="*/ 7621930 w 9144000"/>
              <a:gd name="connsiteY49" fmla="*/ 4896652 h 4896652"/>
              <a:gd name="connsiteX50" fmla="*/ 0 w 9144000"/>
              <a:gd name="connsiteY50" fmla="*/ 0 h 4896652"/>
              <a:gd name="connsiteX0" fmla="*/ 0 w 9144000"/>
              <a:gd name="connsiteY0" fmla="*/ 0 h 4868346"/>
              <a:gd name="connsiteX1" fmla="*/ 9144000 w 9144000"/>
              <a:gd name="connsiteY1" fmla="*/ 0 h 4868346"/>
              <a:gd name="connsiteX2" fmla="*/ 9144000 w 9144000"/>
              <a:gd name="connsiteY2" fmla="*/ 4460151 h 4868346"/>
              <a:gd name="connsiteX3" fmla="*/ 9105252 w 9144000"/>
              <a:gd name="connsiteY3" fmla="*/ 4467347 h 4868346"/>
              <a:gd name="connsiteX4" fmla="*/ 9052415 w 9144000"/>
              <a:gd name="connsiteY4" fmla="*/ 4476342 h 4868346"/>
              <a:gd name="connsiteX5" fmla="*/ 8974920 w 9144000"/>
              <a:gd name="connsiteY5" fmla="*/ 4490734 h 4868346"/>
              <a:gd name="connsiteX6" fmla="*/ 8872767 w 9144000"/>
              <a:gd name="connsiteY6" fmla="*/ 4512322 h 4868346"/>
              <a:gd name="connsiteX7" fmla="*/ 8744196 w 9144000"/>
              <a:gd name="connsiteY7" fmla="*/ 4541105 h 4868346"/>
              <a:gd name="connsiteX8" fmla="*/ 8585684 w 9144000"/>
              <a:gd name="connsiteY8" fmla="*/ 4578884 h 4868346"/>
              <a:gd name="connsiteX9" fmla="*/ 8395468 w 9144000"/>
              <a:gd name="connsiteY9" fmla="*/ 4625658 h 4868346"/>
              <a:gd name="connsiteX10" fmla="*/ 8390185 w 9144000"/>
              <a:gd name="connsiteY10" fmla="*/ 4611266 h 4868346"/>
              <a:gd name="connsiteX11" fmla="*/ 8383140 w 9144000"/>
              <a:gd name="connsiteY11" fmla="*/ 4596874 h 4868346"/>
              <a:gd name="connsiteX12" fmla="*/ 8376095 w 9144000"/>
              <a:gd name="connsiteY12" fmla="*/ 4586080 h 4868346"/>
              <a:gd name="connsiteX13" fmla="*/ 8367289 w 9144000"/>
              <a:gd name="connsiteY13" fmla="*/ 4577085 h 4868346"/>
              <a:gd name="connsiteX14" fmla="*/ 8344392 w 9144000"/>
              <a:gd name="connsiteY14" fmla="*/ 4584281 h 4868346"/>
              <a:gd name="connsiteX15" fmla="*/ 8333825 w 9144000"/>
              <a:gd name="connsiteY15" fmla="*/ 4589678 h 4868346"/>
              <a:gd name="connsiteX16" fmla="*/ 8325019 w 9144000"/>
              <a:gd name="connsiteY16" fmla="*/ 4595075 h 4868346"/>
              <a:gd name="connsiteX17" fmla="*/ 8317974 w 9144000"/>
              <a:gd name="connsiteY17" fmla="*/ 4602271 h 4868346"/>
              <a:gd name="connsiteX18" fmla="*/ 8310929 w 9144000"/>
              <a:gd name="connsiteY18" fmla="*/ 4609467 h 4868346"/>
              <a:gd name="connsiteX19" fmla="*/ 8305645 w 9144000"/>
              <a:gd name="connsiteY19" fmla="*/ 4618462 h 4868346"/>
              <a:gd name="connsiteX20" fmla="*/ 8302122 w 9144000"/>
              <a:gd name="connsiteY20" fmla="*/ 4627457 h 4868346"/>
              <a:gd name="connsiteX21" fmla="*/ 8284510 w 9144000"/>
              <a:gd name="connsiteY21" fmla="*/ 4609467 h 4868346"/>
              <a:gd name="connsiteX22" fmla="*/ 8265136 w 9144000"/>
              <a:gd name="connsiteY22" fmla="*/ 4593276 h 4868346"/>
              <a:gd name="connsiteX23" fmla="*/ 8242240 w 9144000"/>
              <a:gd name="connsiteY23" fmla="*/ 4580683 h 4868346"/>
              <a:gd name="connsiteX24" fmla="*/ 8229911 w 9144000"/>
              <a:gd name="connsiteY24" fmla="*/ 4575286 h 4868346"/>
              <a:gd name="connsiteX25" fmla="*/ 8217582 w 9144000"/>
              <a:gd name="connsiteY25" fmla="*/ 4571688 h 4868346"/>
              <a:gd name="connsiteX26" fmla="*/ 8199970 w 9144000"/>
              <a:gd name="connsiteY26" fmla="*/ 4568090 h 4868346"/>
              <a:gd name="connsiteX27" fmla="*/ 8184118 w 9144000"/>
              <a:gd name="connsiteY27" fmla="*/ 4564492 h 4868346"/>
              <a:gd name="connsiteX28" fmla="*/ 8168267 w 9144000"/>
              <a:gd name="connsiteY28" fmla="*/ 4562693 h 4868346"/>
              <a:gd name="connsiteX29" fmla="*/ 8152416 w 9144000"/>
              <a:gd name="connsiteY29" fmla="*/ 4562693 h 4868346"/>
              <a:gd name="connsiteX30" fmla="*/ 8136565 w 9144000"/>
              <a:gd name="connsiteY30" fmla="*/ 4564492 h 4868346"/>
              <a:gd name="connsiteX31" fmla="*/ 8122475 w 9144000"/>
              <a:gd name="connsiteY31" fmla="*/ 4566291 h 4868346"/>
              <a:gd name="connsiteX32" fmla="*/ 8108385 w 9144000"/>
              <a:gd name="connsiteY32" fmla="*/ 4569889 h 4868346"/>
              <a:gd name="connsiteX33" fmla="*/ 8094295 w 9144000"/>
              <a:gd name="connsiteY33" fmla="*/ 4573487 h 4868346"/>
              <a:gd name="connsiteX34" fmla="*/ 8080205 w 9144000"/>
              <a:gd name="connsiteY34" fmla="*/ 4578884 h 4868346"/>
              <a:gd name="connsiteX35" fmla="*/ 8067876 w 9144000"/>
              <a:gd name="connsiteY35" fmla="*/ 4584281 h 4868346"/>
              <a:gd name="connsiteX36" fmla="*/ 8044980 w 9144000"/>
              <a:gd name="connsiteY36" fmla="*/ 4598673 h 4868346"/>
              <a:gd name="connsiteX37" fmla="*/ 8025606 w 9144000"/>
              <a:gd name="connsiteY37" fmla="*/ 4616663 h 4868346"/>
              <a:gd name="connsiteX38" fmla="*/ 8007993 w 9144000"/>
              <a:gd name="connsiteY38" fmla="*/ 4636452 h 4868346"/>
              <a:gd name="connsiteX39" fmla="*/ 8011516 w 9144000"/>
              <a:gd name="connsiteY39" fmla="*/ 4641849 h 4868346"/>
              <a:gd name="connsiteX40" fmla="*/ 8020322 w 9144000"/>
              <a:gd name="connsiteY40" fmla="*/ 4650843 h 4868346"/>
              <a:gd name="connsiteX41" fmla="*/ 8027367 w 9144000"/>
              <a:gd name="connsiteY41" fmla="*/ 4658039 h 4868346"/>
              <a:gd name="connsiteX42" fmla="*/ 8036173 w 9144000"/>
              <a:gd name="connsiteY42" fmla="*/ 4663436 h 4868346"/>
              <a:gd name="connsiteX43" fmla="*/ 8046741 w 9144000"/>
              <a:gd name="connsiteY43" fmla="*/ 4670632 h 4868346"/>
              <a:gd name="connsiteX44" fmla="*/ 8059070 w 9144000"/>
              <a:gd name="connsiteY44" fmla="*/ 4676029 h 4868346"/>
              <a:gd name="connsiteX45" fmla="*/ 8050263 w 9144000"/>
              <a:gd name="connsiteY45" fmla="*/ 4685024 h 4868346"/>
              <a:gd name="connsiteX46" fmla="*/ 8043218 w 9144000"/>
              <a:gd name="connsiteY46" fmla="*/ 4697617 h 4868346"/>
              <a:gd name="connsiteX47" fmla="*/ 8036173 w 9144000"/>
              <a:gd name="connsiteY47" fmla="*/ 4708411 h 4868346"/>
              <a:gd name="connsiteX48" fmla="*/ 8030890 w 9144000"/>
              <a:gd name="connsiteY48" fmla="*/ 4721004 h 4868346"/>
              <a:gd name="connsiteX49" fmla="*/ 7593657 w 9144000"/>
              <a:gd name="connsiteY49" fmla="*/ 4868346 h 4868346"/>
              <a:gd name="connsiteX50" fmla="*/ 0 w 9144000"/>
              <a:gd name="connsiteY50" fmla="*/ 0 h 4868346"/>
              <a:gd name="connsiteX0" fmla="*/ 0 w 9144000"/>
              <a:gd name="connsiteY0" fmla="*/ 0 h 5052339"/>
              <a:gd name="connsiteX1" fmla="*/ 9144000 w 9144000"/>
              <a:gd name="connsiteY1" fmla="*/ 0 h 5052339"/>
              <a:gd name="connsiteX2" fmla="*/ 9144000 w 9144000"/>
              <a:gd name="connsiteY2" fmla="*/ 4460151 h 5052339"/>
              <a:gd name="connsiteX3" fmla="*/ 9105252 w 9144000"/>
              <a:gd name="connsiteY3" fmla="*/ 4467347 h 5052339"/>
              <a:gd name="connsiteX4" fmla="*/ 9052415 w 9144000"/>
              <a:gd name="connsiteY4" fmla="*/ 4476342 h 5052339"/>
              <a:gd name="connsiteX5" fmla="*/ 8974920 w 9144000"/>
              <a:gd name="connsiteY5" fmla="*/ 4490734 h 5052339"/>
              <a:gd name="connsiteX6" fmla="*/ 8872767 w 9144000"/>
              <a:gd name="connsiteY6" fmla="*/ 4512322 h 5052339"/>
              <a:gd name="connsiteX7" fmla="*/ 8744196 w 9144000"/>
              <a:gd name="connsiteY7" fmla="*/ 4541105 h 5052339"/>
              <a:gd name="connsiteX8" fmla="*/ 8585684 w 9144000"/>
              <a:gd name="connsiteY8" fmla="*/ 4578884 h 5052339"/>
              <a:gd name="connsiteX9" fmla="*/ 8395468 w 9144000"/>
              <a:gd name="connsiteY9" fmla="*/ 4625658 h 5052339"/>
              <a:gd name="connsiteX10" fmla="*/ 8390185 w 9144000"/>
              <a:gd name="connsiteY10" fmla="*/ 4611266 h 5052339"/>
              <a:gd name="connsiteX11" fmla="*/ 8383140 w 9144000"/>
              <a:gd name="connsiteY11" fmla="*/ 4596874 h 5052339"/>
              <a:gd name="connsiteX12" fmla="*/ 8376095 w 9144000"/>
              <a:gd name="connsiteY12" fmla="*/ 4586080 h 5052339"/>
              <a:gd name="connsiteX13" fmla="*/ 8367289 w 9144000"/>
              <a:gd name="connsiteY13" fmla="*/ 4577085 h 5052339"/>
              <a:gd name="connsiteX14" fmla="*/ 8344392 w 9144000"/>
              <a:gd name="connsiteY14" fmla="*/ 4584281 h 5052339"/>
              <a:gd name="connsiteX15" fmla="*/ 8333825 w 9144000"/>
              <a:gd name="connsiteY15" fmla="*/ 4589678 h 5052339"/>
              <a:gd name="connsiteX16" fmla="*/ 8325019 w 9144000"/>
              <a:gd name="connsiteY16" fmla="*/ 4595075 h 5052339"/>
              <a:gd name="connsiteX17" fmla="*/ 8317974 w 9144000"/>
              <a:gd name="connsiteY17" fmla="*/ 4602271 h 5052339"/>
              <a:gd name="connsiteX18" fmla="*/ 8310929 w 9144000"/>
              <a:gd name="connsiteY18" fmla="*/ 4609467 h 5052339"/>
              <a:gd name="connsiteX19" fmla="*/ 8305645 w 9144000"/>
              <a:gd name="connsiteY19" fmla="*/ 4618462 h 5052339"/>
              <a:gd name="connsiteX20" fmla="*/ 8302122 w 9144000"/>
              <a:gd name="connsiteY20" fmla="*/ 4627457 h 5052339"/>
              <a:gd name="connsiteX21" fmla="*/ 8284510 w 9144000"/>
              <a:gd name="connsiteY21" fmla="*/ 4609467 h 5052339"/>
              <a:gd name="connsiteX22" fmla="*/ 8265136 w 9144000"/>
              <a:gd name="connsiteY22" fmla="*/ 4593276 h 5052339"/>
              <a:gd name="connsiteX23" fmla="*/ 8242240 w 9144000"/>
              <a:gd name="connsiteY23" fmla="*/ 4580683 h 5052339"/>
              <a:gd name="connsiteX24" fmla="*/ 8229911 w 9144000"/>
              <a:gd name="connsiteY24" fmla="*/ 4575286 h 5052339"/>
              <a:gd name="connsiteX25" fmla="*/ 8217582 w 9144000"/>
              <a:gd name="connsiteY25" fmla="*/ 4571688 h 5052339"/>
              <a:gd name="connsiteX26" fmla="*/ 8199970 w 9144000"/>
              <a:gd name="connsiteY26" fmla="*/ 4568090 h 5052339"/>
              <a:gd name="connsiteX27" fmla="*/ 8184118 w 9144000"/>
              <a:gd name="connsiteY27" fmla="*/ 4564492 h 5052339"/>
              <a:gd name="connsiteX28" fmla="*/ 8168267 w 9144000"/>
              <a:gd name="connsiteY28" fmla="*/ 4562693 h 5052339"/>
              <a:gd name="connsiteX29" fmla="*/ 8152416 w 9144000"/>
              <a:gd name="connsiteY29" fmla="*/ 4562693 h 5052339"/>
              <a:gd name="connsiteX30" fmla="*/ 8136565 w 9144000"/>
              <a:gd name="connsiteY30" fmla="*/ 4564492 h 5052339"/>
              <a:gd name="connsiteX31" fmla="*/ 8122475 w 9144000"/>
              <a:gd name="connsiteY31" fmla="*/ 4566291 h 5052339"/>
              <a:gd name="connsiteX32" fmla="*/ 8108385 w 9144000"/>
              <a:gd name="connsiteY32" fmla="*/ 4569889 h 5052339"/>
              <a:gd name="connsiteX33" fmla="*/ 8094295 w 9144000"/>
              <a:gd name="connsiteY33" fmla="*/ 4573487 h 5052339"/>
              <a:gd name="connsiteX34" fmla="*/ 8080205 w 9144000"/>
              <a:gd name="connsiteY34" fmla="*/ 4578884 h 5052339"/>
              <a:gd name="connsiteX35" fmla="*/ 8067876 w 9144000"/>
              <a:gd name="connsiteY35" fmla="*/ 4584281 h 5052339"/>
              <a:gd name="connsiteX36" fmla="*/ 8044980 w 9144000"/>
              <a:gd name="connsiteY36" fmla="*/ 4598673 h 5052339"/>
              <a:gd name="connsiteX37" fmla="*/ 8025606 w 9144000"/>
              <a:gd name="connsiteY37" fmla="*/ 4616663 h 5052339"/>
              <a:gd name="connsiteX38" fmla="*/ 8007993 w 9144000"/>
              <a:gd name="connsiteY38" fmla="*/ 4636452 h 5052339"/>
              <a:gd name="connsiteX39" fmla="*/ 8011516 w 9144000"/>
              <a:gd name="connsiteY39" fmla="*/ 4641849 h 5052339"/>
              <a:gd name="connsiteX40" fmla="*/ 8020322 w 9144000"/>
              <a:gd name="connsiteY40" fmla="*/ 4650843 h 5052339"/>
              <a:gd name="connsiteX41" fmla="*/ 8027367 w 9144000"/>
              <a:gd name="connsiteY41" fmla="*/ 4658039 h 5052339"/>
              <a:gd name="connsiteX42" fmla="*/ 8036173 w 9144000"/>
              <a:gd name="connsiteY42" fmla="*/ 4663436 h 5052339"/>
              <a:gd name="connsiteX43" fmla="*/ 8046741 w 9144000"/>
              <a:gd name="connsiteY43" fmla="*/ 4670632 h 5052339"/>
              <a:gd name="connsiteX44" fmla="*/ 8059070 w 9144000"/>
              <a:gd name="connsiteY44" fmla="*/ 4676029 h 5052339"/>
              <a:gd name="connsiteX45" fmla="*/ 8050263 w 9144000"/>
              <a:gd name="connsiteY45" fmla="*/ 4685024 h 5052339"/>
              <a:gd name="connsiteX46" fmla="*/ 8043218 w 9144000"/>
              <a:gd name="connsiteY46" fmla="*/ 4697617 h 5052339"/>
              <a:gd name="connsiteX47" fmla="*/ 8036173 w 9144000"/>
              <a:gd name="connsiteY47" fmla="*/ 4708411 h 5052339"/>
              <a:gd name="connsiteX48" fmla="*/ 8030890 w 9144000"/>
              <a:gd name="connsiteY48" fmla="*/ 4721004 h 5052339"/>
              <a:gd name="connsiteX49" fmla="*/ 7558315 w 9144000"/>
              <a:gd name="connsiteY49" fmla="*/ 5052339 h 5052339"/>
              <a:gd name="connsiteX50" fmla="*/ 0 w 9144000"/>
              <a:gd name="connsiteY50" fmla="*/ 0 h 5052339"/>
              <a:gd name="connsiteX0" fmla="*/ 0 w 9144000"/>
              <a:gd name="connsiteY0" fmla="*/ 0 h 4910806"/>
              <a:gd name="connsiteX1" fmla="*/ 9144000 w 9144000"/>
              <a:gd name="connsiteY1" fmla="*/ 0 h 4910806"/>
              <a:gd name="connsiteX2" fmla="*/ 9144000 w 9144000"/>
              <a:gd name="connsiteY2" fmla="*/ 4460151 h 4910806"/>
              <a:gd name="connsiteX3" fmla="*/ 9105252 w 9144000"/>
              <a:gd name="connsiteY3" fmla="*/ 4467347 h 4910806"/>
              <a:gd name="connsiteX4" fmla="*/ 9052415 w 9144000"/>
              <a:gd name="connsiteY4" fmla="*/ 4476342 h 4910806"/>
              <a:gd name="connsiteX5" fmla="*/ 8974920 w 9144000"/>
              <a:gd name="connsiteY5" fmla="*/ 4490734 h 4910806"/>
              <a:gd name="connsiteX6" fmla="*/ 8872767 w 9144000"/>
              <a:gd name="connsiteY6" fmla="*/ 4512322 h 4910806"/>
              <a:gd name="connsiteX7" fmla="*/ 8744196 w 9144000"/>
              <a:gd name="connsiteY7" fmla="*/ 4541105 h 4910806"/>
              <a:gd name="connsiteX8" fmla="*/ 8585684 w 9144000"/>
              <a:gd name="connsiteY8" fmla="*/ 4578884 h 4910806"/>
              <a:gd name="connsiteX9" fmla="*/ 8395468 w 9144000"/>
              <a:gd name="connsiteY9" fmla="*/ 4625658 h 4910806"/>
              <a:gd name="connsiteX10" fmla="*/ 8390185 w 9144000"/>
              <a:gd name="connsiteY10" fmla="*/ 4611266 h 4910806"/>
              <a:gd name="connsiteX11" fmla="*/ 8383140 w 9144000"/>
              <a:gd name="connsiteY11" fmla="*/ 4596874 h 4910806"/>
              <a:gd name="connsiteX12" fmla="*/ 8376095 w 9144000"/>
              <a:gd name="connsiteY12" fmla="*/ 4586080 h 4910806"/>
              <a:gd name="connsiteX13" fmla="*/ 8367289 w 9144000"/>
              <a:gd name="connsiteY13" fmla="*/ 4577085 h 4910806"/>
              <a:gd name="connsiteX14" fmla="*/ 8344392 w 9144000"/>
              <a:gd name="connsiteY14" fmla="*/ 4584281 h 4910806"/>
              <a:gd name="connsiteX15" fmla="*/ 8333825 w 9144000"/>
              <a:gd name="connsiteY15" fmla="*/ 4589678 h 4910806"/>
              <a:gd name="connsiteX16" fmla="*/ 8325019 w 9144000"/>
              <a:gd name="connsiteY16" fmla="*/ 4595075 h 4910806"/>
              <a:gd name="connsiteX17" fmla="*/ 8317974 w 9144000"/>
              <a:gd name="connsiteY17" fmla="*/ 4602271 h 4910806"/>
              <a:gd name="connsiteX18" fmla="*/ 8310929 w 9144000"/>
              <a:gd name="connsiteY18" fmla="*/ 4609467 h 4910806"/>
              <a:gd name="connsiteX19" fmla="*/ 8305645 w 9144000"/>
              <a:gd name="connsiteY19" fmla="*/ 4618462 h 4910806"/>
              <a:gd name="connsiteX20" fmla="*/ 8302122 w 9144000"/>
              <a:gd name="connsiteY20" fmla="*/ 4627457 h 4910806"/>
              <a:gd name="connsiteX21" fmla="*/ 8284510 w 9144000"/>
              <a:gd name="connsiteY21" fmla="*/ 4609467 h 4910806"/>
              <a:gd name="connsiteX22" fmla="*/ 8265136 w 9144000"/>
              <a:gd name="connsiteY22" fmla="*/ 4593276 h 4910806"/>
              <a:gd name="connsiteX23" fmla="*/ 8242240 w 9144000"/>
              <a:gd name="connsiteY23" fmla="*/ 4580683 h 4910806"/>
              <a:gd name="connsiteX24" fmla="*/ 8229911 w 9144000"/>
              <a:gd name="connsiteY24" fmla="*/ 4575286 h 4910806"/>
              <a:gd name="connsiteX25" fmla="*/ 8217582 w 9144000"/>
              <a:gd name="connsiteY25" fmla="*/ 4571688 h 4910806"/>
              <a:gd name="connsiteX26" fmla="*/ 8199970 w 9144000"/>
              <a:gd name="connsiteY26" fmla="*/ 4568090 h 4910806"/>
              <a:gd name="connsiteX27" fmla="*/ 8184118 w 9144000"/>
              <a:gd name="connsiteY27" fmla="*/ 4564492 h 4910806"/>
              <a:gd name="connsiteX28" fmla="*/ 8168267 w 9144000"/>
              <a:gd name="connsiteY28" fmla="*/ 4562693 h 4910806"/>
              <a:gd name="connsiteX29" fmla="*/ 8152416 w 9144000"/>
              <a:gd name="connsiteY29" fmla="*/ 4562693 h 4910806"/>
              <a:gd name="connsiteX30" fmla="*/ 8136565 w 9144000"/>
              <a:gd name="connsiteY30" fmla="*/ 4564492 h 4910806"/>
              <a:gd name="connsiteX31" fmla="*/ 8122475 w 9144000"/>
              <a:gd name="connsiteY31" fmla="*/ 4566291 h 4910806"/>
              <a:gd name="connsiteX32" fmla="*/ 8108385 w 9144000"/>
              <a:gd name="connsiteY32" fmla="*/ 4569889 h 4910806"/>
              <a:gd name="connsiteX33" fmla="*/ 8094295 w 9144000"/>
              <a:gd name="connsiteY33" fmla="*/ 4573487 h 4910806"/>
              <a:gd name="connsiteX34" fmla="*/ 8080205 w 9144000"/>
              <a:gd name="connsiteY34" fmla="*/ 4578884 h 4910806"/>
              <a:gd name="connsiteX35" fmla="*/ 8067876 w 9144000"/>
              <a:gd name="connsiteY35" fmla="*/ 4584281 h 4910806"/>
              <a:gd name="connsiteX36" fmla="*/ 8044980 w 9144000"/>
              <a:gd name="connsiteY36" fmla="*/ 4598673 h 4910806"/>
              <a:gd name="connsiteX37" fmla="*/ 8025606 w 9144000"/>
              <a:gd name="connsiteY37" fmla="*/ 4616663 h 4910806"/>
              <a:gd name="connsiteX38" fmla="*/ 8007993 w 9144000"/>
              <a:gd name="connsiteY38" fmla="*/ 4636452 h 4910806"/>
              <a:gd name="connsiteX39" fmla="*/ 8011516 w 9144000"/>
              <a:gd name="connsiteY39" fmla="*/ 4641849 h 4910806"/>
              <a:gd name="connsiteX40" fmla="*/ 8020322 w 9144000"/>
              <a:gd name="connsiteY40" fmla="*/ 4650843 h 4910806"/>
              <a:gd name="connsiteX41" fmla="*/ 8027367 w 9144000"/>
              <a:gd name="connsiteY41" fmla="*/ 4658039 h 4910806"/>
              <a:gd name="connsiteX42" fmla="*/ 8036173 w 9144000"/>
              <a:gd name="connsiteY42" fmla="*/ 4663436 h 4910806"/>
              <a:gd name="connsiteX43" fmla="*/ 8046741 w 9144000"/>
              <a:gd name="connsiteY43" fmla="*/ 4670632 h 4910806"/>
              <a:gd name="connsiteX44" fmla="*/ 8059070 w 9144000"/>
              <a:gd name="connsiteY44" fmla="*/ 4676029 h 4910806"/>
              <a:gd name="connsiteX45" fmla="*/ 8050263 w 9144000"/>
              <a:gd name="connsiteY45" fmla="*/ 4685024 h 4910806"/>
              <a:gd name="connsiteX46" fmla="*/ 8043218 w 9144000"/>
              <a:gd name="connsiteY46" fmla="*/ 4697617 h 4910806"/>
              <a:gd name="connsiteX47" fmla="*/ 8036173 w 9144000"/>
              <a:gd name="connsiteY47" fmla="*/ 4708411 h 4910806"/>
              <a:gd name="connsiteX48" fmla="*/ 8030890 w 9144000"/>
              <a:gd name="connsiteY48" fmla="*/ 4721004 h 4910806"/>
              <a:gd name="connsiteX49" fmla="*/ 7346266 w 9144000"/>
              <a:gd name="connsiteY49" fmla="*/ 4910806 h 4910806"/>
              <a:gd name="connsiteX50" fmla="*/ 0 w 9144000"/>
              <a:gd name="connsiteY50" fmla="*/ 0 h 4910806"/>
              <a:gd name="connsiteX0" fmla="*/ 0 w 9144000"/>
              <a:gd name="connsiteY0" fmla="*/ 0 h 4960343"/>
              <a:gd name="connsiteX1" fmla="*/ 9144000 w 9144000"/>
              <a:gd name="connsiteY1" fmla="*/ 0 h 4960343"/>
              <a:gd name="connsiteX2" fmla="*/ 9144000 w 9144000"/>
              <a:gd name="connsiteY2" fmla="*/ 4460151 h 4960343"/>
              <a:gd name="connsiteX3" fmla="*/ 9105252 w 9144000"/>
              <a:gd name="connsiteY3" fmla="*/ 4467347 h 4960343"/>
              <a:gd name="connsiteX4" fmla="*/ 9052415 w 9144000"/>
              <a:gd name="connsiteY4" fmla="*/ 4476342 h 4960343"/>
              <a:gd name="connsiteX5" fmla="*/ 8974920 w 9144000"/>
              <a:gd name="connsiteY5" fmla="*/ 4490734 h 4960343"/>
              <a:gd name="connsiteX6" fmla="*/ 8872767 w 9144000"/>
              <a:gd name="connsiteY6" fmla="*/ 4512322 h 4960343"/>
              <a:gd name="connsiteX7" fmla="*/ 8744196 w 9144000"/>
              <a:gd name="connsiteY7" fmla="*/ 4541105 h 4960343"/>
              <a:gd name="connsiteX8" fmla="*/ 8585684 w 9144000"/>
              <a:gd name="connsiteY8" fmla="*/ 4578884 h 4960343"/>
              <a:gd name="connsiteX9" fmla="*/ 8395468 w 9144000"/>
              <a:gd name="connsiteY9" fmla="*/ 4625658 h 4960343"/>
              <a:gd name="connsiteX10" fmla="*/ 8390185 w 9144000"/>
              <a:gd name="connsiteY10" fmla="*/ 4611266 h 4960343"/>
              <a:gd name="connsiteX11" fmla="*/ 8383140 w 9144000"/>
              <a:gd name="connsiteY11" fmla="*/ 4596874 h 4960343"/>
              <a:gd name="connsiteX12" fmla="*/ 8376095 w 9144000"/>
              <a:gd name="connsiteY12" fmla="*/ 4586080 h 4960343"/>
              <a:gd name="connsiteX13" fmla="*/ 8367289 w 9144000"/>
              <a:gd name="connsiteY13" fmla="*/ 4577085 h 4960343"/>
              <a:gd name="connsiteX14" fmla="*/ 8344392 w 9144000"/>
              <a:gd name="connsiteY14" fmla="*/ 4584281 h 4960343"/>
              <a:gd name="connsiteX15" fmla="*/ 8333825 w 9144000"/>
              <a:gd name="connsiteY15" fmla="*/ 4589678 h 4960343"/>
              <a:gd name="connsiteX16" fmla="*/ 8325019 w 9144000"/>
              <a:gd name="connsiteY16" fmla="*/ 4595075 h 4960343"/>
              <a:gd name="connsiteX17" fmla="*/ 8317974 w 9144000"/>
              <a:gd name="connsiteY17" fmla="*/ 4602271 h 4960343"/>
              <a:gd name="connsiteX18" fmla="*/ 8310929 w 9144000"/>
              <a:gd name="connsiteY18" fmla="*/ 4609467 h 4960343"/>
              <a:gd name="connsiteX19" fmla="*/ 8305645 w 9144000"/>
              <a:gd name="connsiteY19" fmla="*/ 4618462 h 4960343"/>
              <a:gd name="connsiteX20" fmla="*/ 8302122 w 9144000"/>
              <a:gd name="connsiteY20" fmla="*/ 4627457 h 4960343"/>
              <a:gd name="connsiteX21" fmla="*/ 8284510 w 9144000"/>
              <a:gd name="connsiteY21" fmla="*/ 4609467 h 4960343"/>
              <a:gd name="connsiteX22" fmla="*/ 8265136 w 9144000"/>
              <a:gd name="connsiteY22" fmla="*/ 4593276 h 4960343"/>
              <a:gd name="connsiteX23" fmla="*/ 8242240 w 9144000"/>
              <a:gd name="connsiteY23" fmla="*/ 4580683 h 4960343"/>
              <a:gd name="connsiteX24" fmla="*/ 8229911 w 9144000"/>
              <a:gd name="connsiteY24" fmla="*/ 4575286 h 4960343"/>
              <a:gd name="connsiteX25" fmla="*/ 8217582 w 9144000"/>
              <a:gd name="connsiteY25" fmla="*/ 4571688 h 4960343"/>
              <a:gd name="connsiteX26" fmla="*/ 8199970 w 9144000"/>
              <a:gd name="connsiteY26" fmla="*/ 4568090 h 4960343"/>
              <a:gd name="connsiteX27" fmla="*/ 8184118 w 9144000"/>
              <a:gd name="connsiteY27" fmla="*/ 4564492 h 4960343"/>
              <a:gd name="connsiteX28" fmla="*/ 8168267 w 9144000"/>
              <a:gd name="connsiteY28" fmla="*/ 4562693 h 4960343"/>
              <a:gd name="connsiteX29" fmla="*/ 8152416 w 9144000"/>
              <a:gd name="connsiteY29" fmla="*/ 4562693 h 4960343"/>
              <a:gd name="connsiteX30" fmla="*/ 8136565 w 9144000"/>
              <a:gd name="connsiteY30" fmla="*/ 4564492 h 4960343"/>
              <a:gd name="connsiteX31" fmla="*/ 8122475 w 9144000"/>
              <a:gd name="connsiteY31" fmla="*/ 4566291 h 4960343"/>
              <a:gd name="connsiteX32" fmla="*/ 8108385 w 9144000"/>
              <a:gd name="connsiteY32" fmla="*/ 4569889 h 4960343"/>
              <a:gd name="connsiteX33" fmla="*/ 8094295 w 9144000"/>
              <a:gd name="connsiteY33" fmla="*/ 4573487 h 4960343"/>
              <a:gd name="connsiteX34" fmla="*/ 8080205 w 9144000"/>
              <a:gd name="connsiteY34" fmla="*/ 4578884 h 4960343"/>
              <a:gd name="connsiteX35" fmla="*/ 8067876 w 9144000"/>
              <a:gd name="connsiteY35" fmla="*/ 4584281 h 4960343"/>
              <a:gd name="connsiteX36" fmla="*/ 8044980 w 9144000"/>
              <a:gd name="connsiteY36" fmla="*/ 4598673 h 4960343"/>
              <a:gd name="connsiteX37" fmla="*/ 8025606 w 9144000"/>
              <a:gd name="connsiteY37" fmla="*/ 4616663 h 4960343"/>
              <a:gd name="connsiteX38" fmla="*/ 8007993 w 9144000"/>
              <a:gd name="connsiteY38" fmla="*/ 4636452 h 4960343"/>
              <a:gd name="connsiteX39" fmla="*/ 8011516 w 9144000"/>
              <a:gd name="connsiteY39" fmla="*/ 4641849 h 4960343"/>
              <a:gd name="connsiteX40" fmla="*/ 8020322 w 9144000"/>
              <a:gd name="connsiteY40" fmla="*/ 4650843 h 4960343"/>
              <a:gd name="connsiteX41" fmla="*/ 8027367 w 9144000"/>
              <a:gd name="connsiteY41" fmla="*/ 4658039 h 4960343"/>
              <a:gd name="connsiteX42" fmla="*/ 8036173 w 9144000"/>
              <a:gd name="connsiteY42" fmla="*/ 4663436 h 4960343"/>
              <a:gd name="connsiteX43" fmla="*/ 8046741 w 9144000"/>
              <a:gd name="connsiteY43" fmla="*/ 4670632 h 4960343"/>
              <a:gd name="connsiteX44" fmla="*/ 8059070 w 9144000"/>
              <a:gd name="connsiteY44" fmla="*/ 4676029 h 4960343"/>
              <a:gd name="connsiteX45" fmla="*/ 8050263 w 9144000"/>
              <a:gd name="connsiteY45" fmla="*/ 4685024 h 4960343"/>
              <a:gd name="connsiteX46" fmla="*/ 8043218 w 9144000"/>
              <a:gd name="connsiteY46" fmla="*/ 4697617 h 4960343"/>
              <a:gd name="connsiteX47" fmla="*/ 8036173 w 9144000"/>
              <a:gd name="connsiteY47" fmla="*/ 4708411 h 4960343"/>
              <a:gd name="connsiteX48" fmla="*/ 8030890 w 9144000"/>
              <a:gd name="connsiteY48" fmla="*/ 4721004 h 4960343"/>
              <a:gd name="connsiteX49" fmla="*/ 7176627 w 9144000"/>
              <a:gd name="connsiteY49" fmla="*/ 4960343 h 4960343"/>
              <a:gd name="connsiteX50" fmla="*/ 0 w 9144000"/>
              <a:gd name="connsiteY50" fmla="*/ 0 h 4960343"/>
              <a:gd name="connsiteX0" fmla="*/ 0 w 7871705"/>
              <a:gd name="connsiteY0" fmla="*/ 0 h 4960343"/>
              <a:gd name="connsiteX1" fmla="*/ 7871705 w 7871705"/>
              <a:gd name="connsiteY1" fmla="*/ 0 h 4960343"/>
              <a:gd name="connsiteX2" fmla="*/ 7871705 w 7871705"/>
              <a:gd name="connsiteY2" fmla="*/ 4460151 h 4960343"/>
              <a:gd name="connsiteX3" fmla="*/ 7832957 w 7871705"/>
              <a:gd name="connsiteY3" fmla="*/ 4467347 h 4960343"/>
              <a:gd name="connsiteX4" fmla="*/ 7780120 w 7871705"/>
              <a:gd name="connsiteY4" fmla="*/ 4476342 h 4960343"/>
              <a:gd name="connsiteX5" fmla="*/ 7702625 w 7871705"/>
              <a:gd name="connsiteY5" fmla="*/ 4490734 h 4960343"/>
              <a:gd name="connsiteX6" fmla="*/ 7600472 w 7871705"/>
              <a:gd name="connsiteY6" fmla="*/ 4512322 h 4960343"/>
              <a:gd name="connsiteX7" fmla="*/ 7471901 w 7871705"/>
              <a:gd name="connsiteY7" fmla="*/ 4541105 h 4960343"/>
              <a:gd name="connsiteX8" fmla="*/ 7313389 w 7871705"/>
              <a:gd name="connsiteY8" fmla="*/ 4578884 h 4960343"/>
              <a:gd name="connsiteX9" fmla="*/ 7123173 w 7871705"/>
              <a:gd name="connsiteY9" fmla="*/ 4625658 h 4960343"/>
              <a:gd name="connsiteX10" fmla="*/ 7117890 w 7871705"/>
              <a:gd name="connsiteY10" fmla="*/ 4611266 h 4960343"/>
              <a:gd name="connsiteX11" fmla="*/ 7110845 w 7871705"/>
              <a:gd name="connsiteY11" fmla="*/ 4596874 h 4960343"/>
              <a:gd name="connsiteX12" fmla="*/ 7103800 w 7871705"/>
              <a:gd name="connsiteY12" fmla="*/ 4586080 h 4960343"/>
              <a:gd name="connsiteX13" fmla="*/ 7094994 w 7871705"/>
              <a:gd name="connsiteY13" fmla="*/ 4577085 h 4960343"/>
              <a:gd name="connsiteX14" fmla="*/ 7072097 w 7871705"/>
              <a:gd name="connsiteY14" fmla="*/ 4584281 h 4960343"/>
              <a:gd name="connsiteX15" fmla="*/ 7061530 w 7871705"/>
              <a:gd name="connsiteY15" fmla="*/ 4589678 h 4960343"/>
              <a:gd name="connsiteX16" fmla="*/ 7052724 w 7871705"/>
              <a:gd name="connsiteY16" fmla="*/ 4595075 h 4960343"/>
              <a:gd name="connsiteX17" fmla="*/ 7045679 w 7871705"/>
              <a:gd name="connsiteY17" fmla="*/ 4602271 h 4960343"/>
              <a:gd name="connsiteX18" fmla="*/ 7038634 w 7871705"/>
              <a:gd name="connsiteY18" fmla="*/ 4609467 h 4960343"/>
              <a:gd name="connsiteX19" fmla="*/ 7033350 w 7871705"/>
              <a:gd name="connsiteY19" fmla="*/ 4618462 h 4960343"/>
              <a:gd name="connsiteX20" fmla="*/ 7029827 w 7871705"/>
              <a:gd name="connsiteY20" fmla="*/ 4627457 h 4960343"/>
              <a:gd name="connsiteX21" fmla="*/ 7012215 w 7871705"/>
              <a:gd name="connsiteY21" fmla="*/ 4609467 h 4960343"/>
              <a:gd name="connsiteX22" fmla="*/ 6992841 w 7871705"/>
              <a:gd name="connsiteY22" fmla="*/ 4593276 h 4960343"/>
              <a:gd name="connsiteX23" fmla="*/ 6969945 w 7871705"/>
              <a:gd name="connsiteY23" fmla="*/ 4580683 h 4960343"/>
              <a:gd name="connsiteX24" fmla="*/ 6957616 w 7871705"/>
              <a:gd name="connsiteY24" fmla="*/ 4575286 h 4960343"/>
              <a:gd name="connsiteX25" fmla="*/ 6945287 w 7871705"/>
              <a:gd name="connsiteY25" fmla="*/ 4571688 h 4960343"/>
              <a:gd name="connsiteX26" fmla="*/ 6927675 w 7871705"/>
              <a:gd name="connsiteY26" fmla="*/ 4568090 h 4960343"/>
              <a:gd name="connsiteX27" fmla="*/ 6911823 w 7871705"/>
              <a:gd name="connsiteY27" fmla="*/ 4564492 h 4960343"/>
              <a:gd name="connsiteX28" fmla="*/ 6895972 w 7871705"/>
              <a:gd name="connsiteY28" fmla="*/ 4562693 h 4960343"/>
              <a:gd name="connsiteX29" fmla="*/ 6880121 w 7871705"/>
              <a:gd name="connsiteY29" fmla="*/ 4562693 h 4960343"/>
              <a:gd name="connsiteX30" fmla="*/ 6864270 w 7871705"/>
              <a:gd name="connsiteY30" fmla="*/ 4564492 h 4960343"/>
              <a:gd name="connsiteX31" fmla="*/ 6850180 w 7871705"/>
              <a:gd name="connsiteY31" fmla="*/ 4566291 h 4960343"/>
              <a:gd name="connsiteX32" fmla="*/ 6836090 w 7871705"/>
              <a:gd name="connsiteY32" fmla="*/ 4569889 h 4960343"/>
              <a:gd name="connsiteX33" fmla="*/ 6822000 w 7871705"/>
              <a:gd name="connsiteY33" fmla="*/ 4573487 h 4960343"/>
              <a:gd name="connsiteX34" fmla="*/ 6807910 w 7871705"/>
              <a:gd name="connsiteY34" fmla="*/ 4578884 h 4960343"/>
              <a:gd name="connsiteX35" fmla="*/ 6795581 w 7871705"/>
              <a:gd name="connsiteY35" fmla="*/ 4584281 h 4960343"/>
              <a:gd name="connsiteX36" fmla="*/ 6772685 w 7871705"/>
              <a:gd name="connsiteY36" fmla="*/ 4598673 h 4960343"/>
              <a:gd name="connsiteX37" fmla="*/ 6753311 w 7871705"/>
              <a:gd name="connsiteY37" fmla="*/ 4616663 h 4960343"/>
              <a:gd name="connsiteX38" fmla="*/ 6735698 w 7871705"/>
              <a:gd name="connsiteY38" fmla="*/ 4636452 h 4960343"/>
              <a:gd name="connsiteX39" fmla="*/ 6739221 w 7871705"/>
              <a:gd name="connsiteY39" fmla="*/ 4641849 h 4960343"/>
              <a:gd name="connsiteX40" fmla="*/ 6748027 w 7871705"/>
              <a:gd name="connsiteY40" fmla="*/ 4650843 h 4960343"/>
              <a:gd name="connsiteX41" fmla="*/ 6755072 w 7871705"/>
              <a:gd name="connsiteY41" fmla="*/ 4658039 h 4960343"/>
              <a:gd name="connsiteX42" fmla="*/ 6763878 w 7871705"/>
              <a:gd name="connsiteY42" fmla="*/ 4663436 h 4960343"/>
              <a:gd name="connsiteX43" fmla="*/ 6774446 w 7871705"/>
              <a:gd name="connsiteY43" fmla="*/ 4670632 h 4960343"/>
              <a:gd name="connsiteX44" fmla="*/ 6786775 w 7871705"/>
              <a:gd name="connsiteY44" fmla="*/ 4676029 h 4960343"/>
              <a:gd name="connsiteX45" fmla="*/ 6777968 w 7871705"/>
              <a:gd name="connsiteY45" fmla="*/ 4685024 h 4960343"/>
              <a:gd name="connsiteX46" fmla="*/ 6770923 w 7871705"/>
              <a:gd name="connsiteY46" fmla="*/ 4697617 h 4960343"/>
              <a:gd name="connsiteX47" fmla="*/ 6763878 w 7871705"/>
              <a:gd name="connsiteY47" fmla="*/ 4708411 h 4960343"/>
              <a:gd name="connsiteX48" fmla="*/ 6758595 w 7871705"/>
              <a:gd name="connsiteY48" fmla="*/ 4721004 h 4960343"/>
              <a:gd name="connsiteX49" fmla="*/ 5904332 w 7871705"/>
              <a:gd name="connsiteY49" fmla="*/ 4960343 h 4960343"/>
              <a:gd name="connsiteX50" fmla="*/ 0 w 7871705"/>
              <a:gd name="connsiteY50" fmla="*/ 0 h 49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71705" h="4960343">
                <a:moveTo>
                  <a:pt x="0" y="0"/>
                </a:moveTo>
                <a:lnTo>
                  <a:pt x="7871705" y="0"/>
                </a:lnTo>
                <a:lnTo>
                  <a:pt x="7871705" y="4460151"/>
                </a:lnTo>
                <a:lnTo>
                  <a:pt x="7832957" y="4467347"/>
                </a:lnTo>
                <a:lnTo>
                  <a:pt x="7780120" y="4476342"/>
                </a:lnTo>
                <a:lnTo>
                  <a:pt x="7702625" y="4490734"/>
                </a:lnTo>
                <a:lnTo>
                  <a:pt x="7600472" y="4512322"/>
                </a:lnTo>
                <a:lnTo>
                  <a:pt x="7471901" y="4541105"/>
                </a:lnTo>
                <a:lnTo>
                  <a:pt x="7313389" y="4578884"/>
                </a:lnTo>
                <a:lnTo>
                  <a:pt x="7123173" y="4625658"/>
                </a:lnTo>
                <a:lnTo>
                  <a:pt x="7117890" y="4611266"/>
                </a:lnTo>
                <a:lnTo>
                  <a:pt x="7110845" y="4596874"/>
                </a:lnTo>
                <a:lnTo>
                  <a:pt x="7103800" y="4586080"/>
                </a:lnTo>
                <a:lnTo>
                  <a:pt x="7094994" y="4577085"/>
                </a:lnTo>
                <a:lnTo>
                  <a:pt x="7072097" y="4584281"/>
                </a:lnTo>
                <a:lnTo>
                  <a:pt x="7061530" y="4589678"/>
                </a:lnTo>
                <a:lnTo>
                  <a:pt x="7052724" y="4595075"/>
                </a:lnTo>
                <a:lnTo>
                  <a:pt x="7045679" y="4602271"/>
                </a:lnTo>
                <a:lnTo>
                  <a:pt x="7038634" y="4609467"/>
                </a:lnTo>
                <a:lnTo>
                  <a:pt x="7033350" y="4618462"/>
                </a:lnTo>
                <a:lnTo>
                  <a:pt x="7029827" y="4627457"/>
                </a:lnTo>
                <a:lnTo>
                  <a:pt x="7012215" y="4609467"/>
                </a:lnTo>
                <a:lnTo>
                  <a:pt x="6992841" y="4593276"/>
                </a:lnTo>
                <a:lnTo>
                  <a:pt x="6969945" y="4580683"/>
                </a:lnTo>
                <a:lnTo>
                  <a:pt x="6957616" y="4575286"/>
                </a:lnTo>
                <a:lnTo>
                  <a:pt x="6945287" y="4571688"/>
                </a:lnTo>
                <a:lnTo>
                  <a:pt x="6927675" y="4568090"/>
                </a:lnTo>
                <a:lnTo>
                  <a:pt x="6911823" y="4564492"/>
                </a:lnTo>
                <a:lnTo>
                  <a:pt x="6895972" y="4562693"/>
                </a:lnTo>
                <a:lnTo>
                  <a:pt x="6880121" y="4562693"/>
                </a:lnTo>
                <a:lnTo>
                  <a:pt x="6864270" y="4564492"/>
                </a:lnTo>
                <a:lnTo>
                  <a:pt x="6850180" y="4566291"/>
                </a:lnTo>
                <a:lnTo>
                  <a:pt x="6836090" y="4569889"/>
                </a:lnTo>
                <a:lnTo>
                  <a:pt x="6822000" y="4573487"/>
                </a:lnTo>
                <a:lnTo>
                  <a:pt x="6807910" y="4578884"/>
                </a:lnTo>
                <a:lnTo>
                  <a:pt x="6795581" y="4584281"/>
                </a:lnTo>
                <a:lnTo>
                  <a:pt x="6772685" y="4598673"/>
                </a:lnTo>
                <a:lnTo>
                  <a:pt x="6753311" y="4616663"/>
                </a:lnTo>
                <a:lnTo>
                  <a:pt x="6735698" y="4636452"/>
                </a:lnTo>
                <a:lnTo>
                  <a:pt x="6739221" y="4641849"/>
                </a:lnTo>
                <a:lnTo>
                  <a:pt x="6748027" y="4650843"/>
                </a:lnTo>
                <a:lnTo>
                  <a:pt x="6755072" y="4658039"/>
                </a:lnTo>
                <a:lnTo>
                  <a:pt x="6763878" y="4663436"/>
                </a:lnTo>
                <a:lnTo>
                  <a:pt x="6774446" y="4670632"/>
                </a:lnTo>
                <a:lnTo>
                  <a:pt x="6786775" y="4676029"/>
                </a:lnTo>
                <a:lnTo>
                  <a:pt x="6777968" y="4685024"/>
                </a:lnTo>
                <a:lnTo>
                  <a:pt x="6770923" y="4697617"/>
                </a:lnTo>
                <a:lnTo>
                  <a:pt x="6763878" y="4708411"/>
                </a:lnTo>
                <a:lnTo>
                  <a:pt x="6758595" y="4721004"/>
                </a:lnTo>
                <a:lnTo>
                  <a:pt x="5904332" y="4960343"/>
                </a:lnTo>
                <a:lnTo>
                  <a:pt x="0" y="0"/>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b="0" i="0" dirty="0">
                <a:solidFill>
                  <a:schemeClr val="bg1">
                    <a:lumMod val="50000"/>
                  </a:schemeClr>
                </a:solidFill>
                <a:latin typeface="Fira Sans" panose="020B0503050000020004" pitchFamily="34" charset="0"/>
              </a:defRPr>
            </a:lvl1pPr>
          </a:lstStyle>
          <a:p>
            <a:pPr marL="252000" lvl="0" indent="-252000" algn="ctr"/>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ext Placeholder 12">
            <a:extLst>
              <a:ext uri="{FF2B5EF4-FFF2-40B4-BE49-F238E27FC236}">
                <a16:creationId xmlns:a16="http://schemas.microsoft.com/office/drawing/2014/main" id="{F5C7F205-7D6A-D245-B096-BEB524AE9BFD}"/>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8" name="Text Placeholder 14">
            <a:extLst>
              <a:ext uri="{FF2B5EF4-FFF2-40B4-BE49-F238E27FC236}">
                <a16:creationId xmlns:a16="http://schemas.microsoft.com/office/drawing/2014/main" id="{01AD67A4-DEDF-5745-A932-CB5E71C6F993}"/>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1">
                <a:solidFill>
                  <a:srgbClr val="0070BA"/>
                </a:solidFill>
                <a:latin typeface="Fira Sans" panose="020B0503050000020004" pitchFamily="34" charset="0"/>
              </a:defRPr>
            </a:lvl1pPr>
          </a:lstStyle>
          <a:p>
            <a:r>
              <a:rPr lang="en-US" b="0" i="1" dirty="0">
                <a:latin typeface="Fira Sans" panose="020B0503050000020004" pitchFamily="34" charset="0"/>
              </a:rPr>
              <a:t>Sub header</a:t>
            </a:r>
          </a:p>
        </p:txBody>
      </p:sp>
      <p:sp>
        <p:nvSpPr>
          <p:cNvPr id="7" name="Text Placeholder 37">
            <a:extLst>
              <a:ext uri="{FF2B5EF4-FFF2-40B4-BE49-F238E27FC236}">
                <a16:creationId xmlns:a16="http://schemas.microsoft.com/office/drawing/2014/main" id="{895B53B8-C6D1-B146-99EB-221F4284A451}"/>
              </a:ext>
            </a:extLst>
          </p:cNvPr>
          <p:cNvSpPr>
            <a:spLocks noGrp="1"/>
          </p:cNvSpPr>
          <p:nvPr>
            <p:ph type="body" sz="quarter" idx="18" hasCustomPrompt="1"/>
          </p:nvPr>
        </p:nvSpPr>
        <p:spPr>
          <a:xfrm>
            <a:off x="468313" y="5510799"/>
            <a:ext cx="6745287" cy="276999"/>
          </a:xfrm>
          <a:prstGeom prst="rect">
            <a:avLst/>
          </a:prstGeom>
        </p:spPr>
        <p:txBody>
          <a:bodyPr lIns="0" tIns="0" rIns="0" bIns="0" anchor="b" anchorCtr="0">
            <a:spAutoFit/>
          </a:bodyPr>
          <a:lstStyle>
            <a:lvl1pPr marL="0" indent="0">
              <a:buNone/>
              <a:defRPr sz="2000">
                <a:latin typeface="Fira Sans" panose="020B0503050000020004" pitchFamily="34" charset="0"/>
              </a:defRPr>
            </a:lvl1pPr>
          </a:lstStyle>
          <a:p>
            <a:r>
              <a:rPr lang="en-GB" i="0" dirty="0">
                <a:solidFill>
                  <a:schemeClr val="tx1"/>
                </a:solidFill>
              </a:rPr>
              <a:t>Date/Presenter/Location</a:t>
            </a:r>
          </a:p>
        </p:txBody>
      </p:sp>
    </p:spTree>
    <p:extLst>
      <p:ext uri="{BB962C8B-B14F-4D97-AF65-F5344CB8AC3E}">
        <p14:creationId xmlns:p14="http://schemas.microsoft.com/office/powerpoint/2010/main" val="3849637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83880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F10A12F5-7B5F-2C4E-9669-2E7B08EE5700}"/>
              </a:ext>
            </a:extLst>
          </p:cNvPr>
          <p:cNvSpPr>
            <a:spLocks noGrp="1" noChangeAspect="1"/>
          </p:cNvSpPr>
          <p:nvPr>
            <p:ph type="pic" sz="quarter" idx="17" hasCustomPrompt="1"/>
          </p:nvPr>
        </p:nvSpPr>
        <p:spPr bwMode="auto">
          <a:xfrm>
            <a:off x="1696826" y="-1"/>
            <a:ext cx="10498281" cy="6607673"/>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2650614 w 9144000"/>
              <a:gd name="connsiteY55" fmla="*/ 3025268 h 5148263"/>
              <a:gd name="connsiteX56" fmla="*/ 0 w 9144000"/>
              <a:gd name="connsiteY56"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9144000 w 9144000"/>
              <a:gd name="connsiteY52" fmla="*/ 5148262 h 5148263"/>
              <a:gd name="connsiteX53" fmla="*/ 9144000 w 9144000"/>
              <a:gd name="connsiteY53" fmla="*/ 5148263 h 5148263"/>
              <a:gd name="connsiteX54" fmla="*/ 0 w 9144000"/>
              <a:gd name="connsiteY54"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9144000 w 9144000"/>
              <a:gd name="connsiteY51" fmla="*/ 5148262 h 5148263"/>
              <a:gd name="connsiteX52" fmla="*/ 9144000 w 9144000"/>
              <a:gd name="connsiteY52" fmla="*/ 5148263 h 5148263"/>
              <a:gd name="connsiteX53" fmla="*/ 0 w 9144000"/>
              <a:gd name="connsiteY53"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9144000 w 9144000"/>
              <a:gd name="connsiteY50" fmla="*/ 5148262 h 5148263"/>
              <a:gd name="connsiteX51" fmla="*/ 9144000 w 9144000"/>
              <a:gd name="connsiteY51" fmla="*/ 5148263 h 5148263"/>
              <a:gd name="connsiteX52" fmla="*/ 0 w 9144000"/>
              <a:gd name="connsiteY52" fmla="*/ 0 h 5148263"/>
              <a:gd name="connsiteX0" fmla="*/ 0 w 9144000"/>
              <a:gd name="connsiteY0" fmla="*/ 0 h 5148262"/>
              <a:gd name="connsiteX1" fmla="*/ 9144000 w 9144000"/>
              <a:gd name="connsiteY1" fmla="*/ 0 h 5148262"/>
              <a:gd name="connsiteX2" fmla="*/ 9144000 w 9144000"/>
              <a:gd name="connsiteY2" fmla="*/ 4460151 h 5148262"/>
              <a:gd name="connsiteX3" fmla="*/ 9105252 w 9144000"/>
              <a:gd name="connsiteY3" fmla="*/ 4467347 h 5148262"/>
              <a:gd name="connsiteX4" fmla="*/ 9052415 w 9144000"/>
              <a:gd name="connsiteY4" fmla="*/ 4476342 h 5148262"/>
              <a:gd name="connsiteX5" fmla="*/ 8974920 w 9144000"/>
              <a:gd name="connsiteY5" fmla="*/ 4490734 h 5148262"/>
              <a:gd name="connsiteX6" fmla="*/ 8872767 w 9144000"/>
              <a:gd name="connsiteY6" fmla="*/ 4512322 h 5148262"/>
              <a:gd name="connsiteX7" fmla="*/ 8744196 w 9144000"/>
              <a:gd name="connsiteY7" fmla="*/ 4541105 h 5148262"/>
              <a:gd name="connsiteX8" fmla="*/ 8585684 w 9144000"/>
              <a:gd name="connsiteY8" fmla="*/ 4578884 h 5148262"/>
              <a:gd name="connsiteX9" fmla="*/ 8395468 w 9144000"/>
              <a:gd name="connsiteY9" fmla="*/ 4625658 h 5148262"/>
              <a:gd name="connsiteX10" fmla="*/ 8390185 w 9144000"/>
              <a:gd name="connsiteY10" fmla="*/ 4611266 h 5148262"/>
              <a:gd name="connsiteX11" fmla="*/ 8383140 w 9144000"/>
              <a:gd name="connsiteY11" fmla="*/ 4596874 h 5148262"/>
              <a:gd name="connsiteX12" fmla="*/ 8376095 w 9144000"/>
              <a:gd name="connsiteY12" fmla="*/ 4586080 h 5148262"/>
              <a:gd name="connsiteX13" fmla="*/ 8367289 w 9144000"/>
              <a:gd name="connsiteY13" fmla="*/ 4577085 h 5148262"/>
              <a:gd name="connsiteX14" fmla="*/ 8344392 w 9144000"/>
              <a:gd name="connsiteY14" fmla="*/ 4584281 h 5148262"/>
              <a:gd name="connsiteX15" fmla="*/ 8333825 w 9144000"/>
              <a:gd name="connsiteY15" fmla="*/ 4589678 h 5148262"/>
              <a:gd name="connsiteX16" fmla="*/ 8325019 w 9144000"/>
              <a:gd name="connsiteY16" fmla="*/ 4595075 h 5148262"/>
              <a:gd name="connsiteX17" fmla="*/ 8317974 w 9144000"/>
              <a:gd name="connsiteY17" fmla="*/ 4602271 h 5148262"/>
              <a:gd name="connsiteX18" fmla="*/ 8310929 w 9144000"/>
              <a:gd name="connsiteY18" fmla="*/ 4609467 h 5148262"/>
              <a:gd name="connsiteX19" fmla="*/ 8305645 w 9144000"/>
              <a:gd name="connsiteY19" fmla="*/ 4618462 h 5148262"/>
              <a:gd name="connsiteX20" fmla="*/ 8302122 w 9144000"/>
              <a:gd name="connsiteY20" fmla="*/ 4627457 h 5148262"/>
              <a:gd name="connsiteX21" fmla="*/ 8284510 w 9144000"/>
              <a:gd name="connsiteY21" fmla="*/ 4609467 h 5148262"/>
              <a:gd name="connsiteX22" fmla="*/ 8265136 w 9144000"/>
              <a:gd name="connsiteY22" fmla="*/ 4593276 h 5148262"/>
              <a:gd name="connsiteX23" fmla="*/ 8242240 w 9144000"/>
              <a:gd name="connsiteY23" fmla="*/ 4580683 h 5148262"/>
              <a:gd name="connsiteX24" fmla="*/ 8229911 w 9144000"/>
              <a:gd name="connsiteY24" fmla="*/ 4575286 h 5148262"/>
              <a:gd name="connsiteX25" fmla="*/ 8217582 w 9144000"/>
              <a:gd name="connsiteY25" fmla="*/ 4571688 h 5148262"/>
              <a:gd name="connsiteX26" fmla="*/ 8199970 w 9144000"/>
              <a:gd name="connsiteY26" fmla="*/ 4568090 h 5148262"/>
              <a:gd name="connsiteX27" fmla="*/ 8184118 w 9144000"/>
              <a:gd name="connsiteY27" fmla="*/ 4564492 h 5148262"/>
              <a:gd name="connsiteX28" fmla="*/ 8168267 w 9144000"/>
              <a:gd name="connsiteY28" fmla="*/ 4562693 h 5148262"/>
              <a:gd name="connsiteX29" fmla="*/ 8152416 w 9144000"/>
              <a:gd name="connsiteY29" fmla="*/ 4562693 h 5148262"/>
              <a:gd name="connsiteX30" fmla="*/ 8136565 w 9144000"/>
              <a:gd name="connsiteY30" fmla="*/ 4564492 h 5148262"/>
              <a:gd name="connsiteX31" fmla="*/ 8122475 w 9144000"/>
              <a:gd name="connsiteY31" fmla="*/ 4566291 h 5148262"/>
              <a:gd name="connsiteX32" fmla="*/ 8108385 w 9144000"/>
              <a:gd name="connsiteY32" fmla="*/ 4569889 h 5148262"/>
              <a:gd name="connsiteX33" fmla="*/ 8094295 w 9144000"/>
              <a:gd name="connsiteY33" fmla="*/ 4573487 h 5148262"/>
              <a:gd name="connsiteX34" fmla="*/ 8080205 w 9144000"/>
              <a:gd name="connsiteY34" fmla="*/ 4578884 h 5148262"/>
              <a:gd name="connsiteX35" fmla="*/ 8067876 w 9144000"/>
              <a:gd name="connsiteY35" fmla="*/ 4584281 h 5148262"/>
              <a:gd name="connsiteX36" fmla="*/ 8044980 w 9144000"/>
              <a:gd name="connsiteY36" fmla="*/ 4598673 h 5148262"/>
              <a:gd name="connsiteX37" fmla="*/ 8025606 w 9144000"/>
              <a:gd name="connsiteY37" fmla="*/ 4616663 h 5148262"/>
              <a:gd name="connsiteX38" fmla="*/ 8007993 w 9144000"/>
              <a:gd name="connsiteY38" fmla="*/ 4636452 h 5148262"/>
              <a:gd name="connsiteX39" fmla="*/ 8011516 w 9144000"/>
              <a:gd name="connsiteY39" fmla="*/ 4641849 h 5148262"/>
              <a:gd name="connsiteX40" fmla="*/ 8020322 w 9144000"/>
              <a:gd name="connsiteY40" fmla="*/ 4650843 h 5148262"/>
              <a:gd name="connsiteX41" fmla="*/ 8027367 w 9144000"/>
              <a:gd name="connsiteY41" fmla="*/ 4658039 h 5148262"/>
              <a:gd name="connsiteX42" fmla="*/ 8036173 w 9144000"/>
              <a:gd name="connsiteY42" fmla="*/ 4663436 h 5148262"/>
              <a:gd name="connsiteX43" fmla="*/ 8046741 w 9144000"/>
              <a:gd name="connsiteY43" fmla="*/ 4670632 h 5148262"/>
              <a:gd name="connsiteX44" fmla="*/ 8059070 w 9144000"/>
              <a:gd name="connsiteY44" fmla="*/ 4676029 h 5148262"/>
              <a:gd name="connsiteX45" fmla="*/ 8050263 w 9144000"/>
              <a:gd name="connsiteY45" fmla="*/ 4685024 h 5148262"/>
              <a:gd name="connsiteX46" fmla="*/ 8043218 w 9144000"/>
              <a:gd name="connsiteY46" fmla="*/ 4697617 h 5148262"/>
              <a:gd name="connsiteX47" fmla="*/ 8036173 w 9144000"/>
              <a:gd name="connsiteY47" fmla="*/ 4708411 h 5148262"/>
              <a:gd name="connsiteX48" fmla="*/ 8030890 w 9144000"/>
              <a:gd name="connsiteY48" fmla="*/ 4721004 h 5148262"/>
              <a:gd name="connsiteX49" fmla="*/ 7727955 w 9144000"/>
              <a:gd name="connsiteY49" fmla="*/ 4804656 h 5148262"/>
              <a:gd name="connsiteX50" fmla="*/ 9144000 w 9144000"/>
              <a:gd name="connsiteY50" fmla="*/ 5148262 h 5148262"/>
              <a:gd name="connsiteX51" fmla="*/ 0 w 9144000"/>
              <a:gd name="connsiteY51" fmla="*/ 0 h 5148262"/>
              <a:gd name="connsiteX0" fmla="*/ 0 w 9144000"/>
              <a:gd name="connsiteY0" fmla="*/ 0 h 4804656"/>
              <a:gd name="connsiteX1" fmla="*/ 9144000 w 9144000"/>
              <a:gd name="connsiteY1" fmla="*/ 0 h 4804656"/>
              <a:gd name="connsiteX2" fmla="*/ 9144000 w 9144000"/>
              <a:gd name="connsiteY2" fmla="*/ 4460151 h 4804656"/>
              <a:gd name="connsiteX3" fmla="*/ 9105252 w 9144000"/>
              <a:gd name="connsiteY3" fmla="*/ 4467347 h 4804656"/>
              <a:gd name="connsiteX4" fmla="*/ 9052415 w 9144000"/>
              <a:gd name="connsiteY4" fmla="*/ 4476342 h 4804656"/>
              <a:gd name="connsiteX5" fmla="*/ 8974920 w 9144000"/>
              <a:gd name="connsiteY5" fmla="*/ 4490734 h 4804656"/>
              <a:gd name="connsiteX6" fmla="*/ 8872767 w 9144000"/>
              <a:gd name="connsiteY6" fmla="*/ 4512322 h 4804656"/>
              <a:gd name="connsiteX7" fmla="*/ 8744196 w 9144000"/>
              <a:gd name="connsiteY7" fmla="*/ 4541105 h 4804656"/>
              <a:gd name="connsiteX8" fmla="*/ 8585684 w 9144000"/>
              <a:gd name="connsiteY8" fmla="*/ 4578884 h 4804656"/>
              <a:gd name="connsiteX9" fmla="*/ 8395468 w 9144000"/>
              <a:gd name="connsiteY9" fmla="*/ 4625658 h 4804656"/>
              <a:gd name="connsiteX10" fmla="*/ 8390185 w 9144000"/>
              <a:gd name="connsiteY10" fmla="*/ 4611266 h 4804656"/>
              <a:gd name="connsiteX11" fmla="*/ 8383140 w 9144000"/>
              <a:gd name="connsiteY11" fmla="*/ 4596874 h 4804656"/>
              <a:gd name="connsiteX12" fmla="*/ 8376095 w 9144000"/>
              <a:gd name="connsiteY12" fmla="*/ 4586080 h 4804656"/>
              <a:gd name="connsiteX13" fmla="*/ 8367289 w 9144000"/>
              <a:gd name="connsiteY13" fmla="*/ 4577085 h 4804656"/>
              <a:gd name="connsiteX14" fmla="*/ 8344392 w 9144000"/>
              <a:gd name="connsiteY14" fmla="*/ 4584281 h 4804656"/>
              <a:gd name="connsiteX15" fmla="*/ 8333825 w 9144000"/>
              <a:gd name="connsiteY15" fmla="*/ 4589678 h 4804656"/>
              <a:gd name="connsiteX16" fmla="*/ 8325019 w 9144000"/>
              <a:gd name="connsiteY16" fmla="*/ 4595075 h 4804656"/>
              <a:gd name="connsiteX17" fmla="*/ 8317974 w 9144000"/>
              <a:gd name="connsiteY17" fmla="*/ 4602271 h 4804656"/>
              <a:gd name="connsiteX18" fmla="*/ 8310929 w 9144000"/>
              <a:gd name="connsiteY18" fmla="*/ 4609467 h 4804656"/>
              <a:gd name="connsiteX19" fmla="*/ 8305645 w 9144000"/>
              <a:gd name="connsiteY19" fmla="*/ 4618462 h 4804656"/>
              <a:gd name="connsiteX20" fmla="*/ 8302122 w 9144000"/>
              <a:gd name="connsiteY20" fmla="*/ 4627457 h 4804656"/>
              <a:gd name="connsiteX21" fmla="*/ 8284510 w 9144000"/>
              <a:gd name="connsiteY21" fmla="*/ 4609467 h 4804656"/>
              <a:gd name="connsiteX22" fmla="*/ 8265136 w 9144000"/>
              <a:gd name="connsiteY22" fmla="*/ 4593276 h 4804656"/>
              <a:gd name="connsiteX23" fmla="*/ 8242240 w 9144000"/>
              <a:gd name="connsiteY23" fmla="*/ 4580683 h 4804656"/>
              <a:gd name="connsiteX24" fmla="*/ 8229911 w 9144000"/>
              <a:gd name="connsiteY24" fmla="*/ 4575286 h 4804656"/>
              <a:gd name="connsiteX25" fmla="*/ 8217582 w 9144000"/>
              <a:gd name="connsiteY25" fmla="*/ 4571688 h 4804656"/>
              <a:gd name="connsiteX26" fmla="*/ 8199970 w 9144000"/>
              <a:gd name="connsiteY26" fmla="*/ 4568090 h 4804656"/>
              <a:gd name="connsiteX27" fmla="*/ 8184118 w 9144000"/>
              <a:gd name="connsiteY27" fmla="*/ 4564492 h 4804656"/>
              <a:gd name="connsiteX28" fmla="*/ 8168267 w 9144000"/>
              <a:gd name="connsiteY28" fmla="*/ 4562693 h 4804656"/>
              <a:gd name="connsiteX29" fmla="*/ 8152416 w 9144000"/>
              <a:gd name="connsiteY29" fmla="*/ 4562693 h 4804656"/>
              <a:gd name="connsiteX30" fmla="*/ 8136565 w 9144000"/>
              <a:gd name="connsiteY30" fmla="*/ 4564492 h 4804656"/>
              <a:gd name="connsiteX31" fmla="*/ 8122475 w 9144000"/>
              <a:gd name="connsiteY31" fmla="*/ 4566291 h 4804656"/>
              <a:gd name="connsiteX32" fmla="*/ 8108385 w 9144000"/>
              <a:gd name="connsiteY32" fmla="*/ 4569889 h 4804656"/>
              <a:gd name="connsiteX33" fmla="*/ 8094295 w 9144000"/>
              <a:gd name="connsiteY33" fmla="*/ 4573487 h 4804656"/>
              <a:gd name="connsiteX34" fmla="*/ 8080205 w 9144000"/>
              <a:gd name="connsiteY34" fmla="*/ 4578884 h 4804656"/>
              <a:gd name="connsiteX35" fmla="*/ 8067876 w 9144000"/>
              <a:gd name="connsiteY35" fmla="*/ 4584281 h 4804656"/>
              <a:gd name="connsiteX36" fmla="*/ 8044980 w 9144000"/>
              <a:gd name="connsiteY36" fmla="*/ 4598673 h 4804656"/>
              <a:gd name="connsiteX37" fmla="*/ 8025606 w 9144000"/>
              <a:gd name="connsiteY37" fmla="*/ 4616663 h 4804656"/>
              <a:gd name="connsiteX38" fmla="*/ 8007993 w 9144000"/>
              <a:gd name="connsiteY38" fmla="*/ 4636452 h 4804656"/>
              <a:gd name="connsiteX39" fmla="*/ 8011516 w 9144000"/>
              <a:gd name="connsiteY39" fmla="*/ 4641849 h 4804656"/>
              <a:gd name="connsiteX40" fmla="*/ 8020322 w 9144000"/>
              <a:gd name="connsiteY40" fmla="*/ 4650843 h 4804656"/>
              <a:gd name="connsiteX41" fmla="*/ 8027367 w 9144000"/>
              <a:gd name="connsiteY41" fmla="*/ 4658039 h 4804656"/>
              <a:gd name="connsiteX42" fmla="*/ 8036173 w 9144000"/>
              <a:gd name="connsiteY42" fmla="*/ 4663436 h 4804656"/>
              <a:gd name="connsiteX43" fmla="*/ 8046741 w 9144000"/>
              <a:gd name="connsiteY43" fmla="*/ 4670632 h 4804656"/>
              <a:gd name="connsiteX44" fmla="*/ 8059070 w 9144000"/>
              <a:gd name="connsiteY44" fmla="*/ 4676029 h 4804656"/>
              <a:gd name="connsiteX45" fmla="*/ 8050263 w 9144000"/>
              <a:gd name="connsiteY45" fmla="*/ 4685024 h 4804656"/>
              <a:gd name="connsiteX46" fmla="*/ 8043218 w 9144000"/>
              <a:gd name="connsiteY46" fmla="*/ 4697617 h 4804656"/>
              <a:gd name="connsiteX47" fmla="*/ 8036173 w 9144000"/>
              <a:gd name="connsiteY47" fmla="*/ 4708411 h 4804656"/>
              <a:gd name="connsiteX48" fmla="*/ 8030890 w 9144000"/>
              <a:gd name="connsiteY48" fmla="*/ 4721004 h 4804656"/>
              <a:gd name="connsiteX49" fmla="*/ 7727955 w 9144000"/>
              <a:gd name="connsiteY49" fmla="*/ 4804656 h 4804656"/>
              <a:gd name="connsiteX50" fmla="*/ 0 w 9144000"/>
              <a:gd name="connsiteY50" fmla="*/ 0 h 4804656"/>
              <a:gd name="connsiteX0" fmla="*/ 0 w 9144000"/>
              <a:gd name="connsiteY0" fmla="*/ 0 h 5038186"/>
              <a:gd name="connsiteX1" fmla="*/ 9144000 w 9144000"/>
              <a:gd name="connsiteY1" fmla="*/ 0 h 5038186"/>
              <a:gd name="connsiteX2" fmla="*/ 9144000 w 9144000"/>
              <a:gd name="connsiteY2" fmla="*/ 4460151 h 5038186"/>
              <a:gd name="connsiteX3" fmla="*/ 9105252 w 9144000"/>
              <a:gd name="connsiteY3" fmla="*/ 4467347 h 5038186"/>
              <a:gd name="connsiteX4" fmla="*/ 9052415 w 9144000"/>
              <a:gd name="connsiteY4" fmla="*/ 4476342 h 5038186"/>
              <a:gd name="connsiteX5" fmla="*/ 8974920 w 9144000"/>
              <a:gd name="connsiteY5" fmla="*/ 4490734 h 5038186"/>
              <a:gd name="connsiteX6" fmla="*/ 8872767 w 9144000"/>
              <a:gd name="connsiteY6" fmla="*/ 4512322 h 5038186"/>
              <a:gd name="connsiteX7" fmla="*/ 8744196 w 9144000"/>
              <a:gd name="connsiteY7" fmla="*/ 4541105 h 5038186"/>
              <a:gd name="connsiteX8" fmla="*/ 8585684 w 9144000"/>
              <a:gd name="connsiteY8" fmla="*/ 4578884 h 5038186"/>
              <a:gd name="connsiteX9" fmla="*/ 8395468 w 9144000"/>
              <a:gd name="connsiteY9" fmla="*/ 4625658 h 5038186"/>
              <a:gd name="connsiteX10" fmla="*/ 8390185 w 9144000"/>
              <a:gd name="connsiteY10" fmla="*/ 4611266 h 5038186"/>
              <a:gd name="connsiteX11" fmla="*/ 8383140 w 9144000"/>
              <a:gd name="connsiteY11" fmla="*/ 4596874 h 5038186"/>
              <a:gd name="connsiteX12" fmla="*/ 8376095 w 9144000"/>
              <a:gd name="connsiteY12" fmla="*/ 4586080 h 5038186"/>
              <a:gd name="connsiteX13" fmla="*/ 8367289 w 9144000"/>
              <a:gd name="connsiteY13" fmla="*/ 4577085 h 5038186"/>
              <a:gd name="connsiteX14" fmla="*/ 8344392 w 9144000"/>
              <a:gd name="connsiteY14" fmla="*/ 4584281 h 5038186"/>
              <a:gd name="connsiteX15" fmla="*/ 8333825 w 9144000"/>
              <a:gd name="connsiteY15" fmla="*/ 4589678 h 5038186"/>
              <a:gd name="connsiteX16" fmla="*/ 8325019 w 9144000"/>
              <a:gd name="connsiteY16" fmla="*/ 4595075 h 5038186"/>
              <a:gd name="connsiteX17" fmla="*/ 8317974 w 9144000"/>
              <a:gd name="connsiteY17" fmla="*/ 4602271 h 5038186"/>
              <a:gd name="connsiteX18" fmla="*/ 8310929 w 9144000"/>
              <a:gd name="connsiteY18" fmla="*/ 4609467 h 5038186"/>
              <a:gd name="connsiteX19" fmla="*/ 8305645 w 9144000"/>
              <a:gd name="connsiteY19" fmla="*/ 4618462 h 5038186"/>
              <a:gd name="connsiteX20" fmla="*/ 8302122 w 9144000"/>
              <a:gd name="connsiteY20" fmla="*/ 4627457 h 5038186"/>
              <a:gd name="connsiteX21" fmla="*/ 8284510 w 9144000"/>
              <a:gd name="connsiteY21" fmla="*/ 4609467 h 5038186"/>
              <a:gd name="connsiteX22" fmla="*/ 8265136 w 9144000"/>
              <a:gd name="connsiteY22" fmla="*/ 4593276 h 5038186"/>
              <a:gd name="connsiteX23" fmla="*/ 8242240 w 9144000"/>
              <a:gd name="connsiteY23" fmla="*/ 4580683 h 5038186"/>
              <a:gd name="connsiteX24" fmla="*/ 8229911 w 9144000"/>
              <a:gd name="connsiteY24" fmla="*/ 4575286 h 5038186"/>
              <a:gd name="connsiteX25" fmla="*/ 8217582 w 9144000"/>
              <a:gd name="connsiteY25" fmla="*/ 4571688 h 5038186"/>
              <a:gd name="connsiteX26" fmla="*/ 8199970 w 9144000"/>
              <a:gd name="connsiteY26" fmla="*/ 4568090 h 5038186"/>
              <a:gd name="connsiteX27" fmla="*/ 8184118 w 9144000"/>
              <a:gd name="connsiteY27" fmla="*/ 4564492 h 5038186"/>
              <a:gd name="connsiteX28" fmla="*/ 8168267 w 9144000"/>
              <a:gd name="connsiteY28" fmla="*/ 4562693 h 5038186"/>
              <a:gd name="connsiteX29" fmla="*/ 8152416 w 9144000"/>
              <a:gd name="connsiteY29" fmla="*/ 4562693 h 5038186"/>
              <a:gd name="connsiteX30" fmla="*/ 8136565 w 9144000"/>
              <a:gd name="connsiteY30" fmla="*/ 4564492 h 5038186"/>
              <a:gd name="connsiteX31" fmla="*/ 8122475 w 9144000"/>
              <a:gd name="connsiteY31" fmla="*/ 4566291 h 5038186"/>
              <a:gd name="connsiteX32" fmla="*/ 8108385 w 9144000"/>
              <a:gd name="connsiteY32" fmla="*/ 4569889 h 5038186"/>
              <a:gd name="connsiteX33" fmla="*/ 8094295 w 9144000"/>
              <a:gd name="connsiteY33" fmla="*/ 4573487 h 5038186"/>
              <a:gd name="connsiteX34" fmla="*/ 8080205 w 9144000"/>
              <a:gd name="connsiteY34" fmla="*/ 4578884 h 5038186"/>
              <a:gd name="connsiteX35" fmla="*/ 8067876 w 9144000"/>
              <a:gd name="connsiteY35" fmla="*/ 4584281 h 5038186"/>
              <a:gd name="connsiteX36" fmla="*/ 8044980 w 9144000"/>
              <a:gd name="connsiteY36" fmla="*/ 4598673 h 5038186"/>
              <a:gd name="connsiteX37" fmla="*/ 8025606 w 9144000"/>
              <a:gd name="connsiteY37" fmla="*/ 4616663 h 5038186"/>
              <a:gd name="connsiteX38" fmla="*/ 8007993 w 9144000"/>
              <a:gd name="connsiteY38" fmla="*/ 4636452 h 5038186"/>
              <a:gd name="connsiteX39" fmla="*/ 8011516 w 9144000"/>
              <a:gd name="connsiteY39" fmla="*/ 4641849 h 5038186"/>
              <a:gd name="connsiteX40" fmla="*/ 8020322 w 9144000"/>
              <a:gd name="connsiteY40" fmla="*/ 4650843 h 5038186"/>
              <a:gd name="connsiteX41" fmla="*/ 8027367 w 9144000"/>
              <a:gd name="connsiteY41" fmla="*/ 4658039 h 5038186"/>
              <a:gd name="connsiteX42" fmla="*/ 8036173 w 9144000"/>
              <a:gd name="connsiteY42" fmla="*/ 4663436 h 5038186"/>
              <a:gd name="connsiteX43" fmla="*/ 8046741 w 9144000"/>
              <a:gd name="connsiteY43" fmla="*/ 4670632 h 5038186"/>
              <a:gd name="connsiteX44" fmla="*/ 8059070 w 9144000"/>
              <a:gd name="connsiteY44" fmla="*/ 4676029 h 5038186"/>
              <a:gd name="connsiteX45" fmla="*/ 8050263 w 9144000"/>
              <a:gd name="connsiteY45" fmla="*/ 4685024 h 5038186"/>
              <a:gd name="connsiteX46" fmla="*/ 8043218 w 9144000"/>
              <a:gd name="connsiteY46" fmla="*/ 4697617 h 5038186"/>
              <a:gd name="connsiteX47" fmla="*/ 8036173 w 9144000"/>
              <a:gd name="connsiteY47" fmla="*/ 4708411 h 5038186"/>
              <a:gd name="connsiteX48" fmla="*/ 8030890 w 9144000"/>
              <a:gd name="connsiteY48" fmla="*/ 4721004 h 5038186"/>
              <a:gd name="connsiteX49" fmla="*/ 7855184 w 9144000"/>
              <a:gd name="connsiteY49" fmla="*/ 5038186 h 5038186"/>
              <a:gd name="connsiteX50" fmla="*/ 0 w 9144000"/>
              <a:gd name="connsiteY50" fmla="*/ 0 h 5038186"/>
              <a:gd name="connsiteX0" fmla="*/ 0 w 9144000"/>
              <a:gd name="connsiteY0" fmla="*/ 0 h 4896652"/>
              <a:gd name="connsiteX1" fmla="*/ 9144000 w 9144000"/>
              <a:gd name="connsiteY1" fmla="*/ 0 h 4896652"/>
              <a:gd name="connsiteX2" fmla="*/ 9144000 w 9144000"/>
              <a:gd name="connsiteY2" fmla="*/ 4460151 h 4896652"/>
              <a:gd name="connsiteX3" fmla="*/ 9105252 w 9144000"/>
              <a:gd name="connsiteY3" fmla="*/ 4467347 h 4896652"/>
              <a:gd name="connsiteX4" fmla="*/ 9052415 w 9144000"/>
              <a:gd name="connsiteY4" fmla="*/ 4476342 h 4896652"/>
              <a:gd name="connsiteX5" fmla="*/ 8974920 w 9144000"/>
              <a:gd name="connsiteY5" fmla="*/ 4490734 h 4896652"/>
              <a:gd name="connsiteX6" fmla="*/ 8872767 w 9144000"/>
              <a:gd name="connsiteY6" fmla="*/ 4512322 h 4896652"/>
              <a:gd name="connsiteX7" fmla="*/ 8744196 w 9144000"/>
              <a:gd name="connsiteY7" fmla="*/ 4541105 h 4896652"/>
              <a:gd name="connsiteX8" fmla="*/ 8585684 w 9144000"/>
              <a:gd name="connsiteY8" fmla="*/ 4578884 h 4896652"/>
              <a:gd name="connsiteX9" fmla="*/ 8395468 w 9144000"/>
              <a:gd name="connsiteY9" fmla="*/ 4625658 h 4896652"/>
              <a:gd name="connsiteX10" fmla="*/ 8390185 w 9144000"/>
              <a:gd name="connsiteY10" fmla="*/ 4611266 h 4896652"/>
              <a:gd name="connsiteX11" fmla="*/ 8383140 w 9144000"/>
              <a:gd name="connsiteY11" fmla="*/ 4596874 h 4896652"/>
              <a:gd name="connsiteX12" fmla="*/ 8376095 w 9144000"/>
              <a:gd name="connsiteY12" fmla="*/ 4586080 h 4896652"/>
              <a:gd name="connsiteX13" fmla="*/ 8367289 w 9144000"/>
              <a:gd name="connsiteY13" fmla="*/ 4577085 h 4896652"/>
              <a:gd name="connsiteX14" fmla="*/ 8344392 w 9144000"/>
              <a:gd name="connsiteY14" fmla="*/ 4584281 h 4896652"/>
              <a:gd name="connsiteX15" fmla="*/ 8333825 w 9144000"/>
              <a:gd name="connsiteY15" fmla="*/ 4589678 h 4896652"/>
              <a:gd name="connsiteX16" fmla="*/ 8325019 w 9144000"/>
              <a:gd name="connsiteY16" fmla="*/ 4595075 h 4896652"/>
              <a:gd name="connsiteX17" fmla="*/ 8317974 w 9144000"/>
              <a:gd name="connsiteY17" fmla="*/ 4602271 h 4896652"/>
              <a:gd name="connsiteX18" fmla="*/ 8310929 w 9144000"/>
              <a:gd name="connsiteY18" fmla="*/ 4609467 h 4896652"/>
              <a:gd name="connsiteX19" fmla="*/ 8305645 w 9144000"/>
              <a:gd name="connsiteY19" fmla="*/ 4618462 h 4896652"/>
              <a:gd name="connsiteX20" fmla="*/ 8302122 w 9144000"/>
              <a:gd name="connsiteY20" fmla="*/ 4627457 h 4896652"/>
              <a:gd name="connsiteX21" fmla="*/ 8284510 w 9144000"/>
              <a:gd name="connsiteY21" fmla="*/ 4609467 h 4896652"/>
              <a:gd name="connsiteX22" fmla="*/ 8265136 w 9144000"/>
              <a:gd name="connsiteY22" fmla="*/ 4593276 h 4896652"/>
              <a:gd name="connsiteX23" fmla="*/ 8242240 w 9144000"/>
              <a:gd name="connsiteY23" fmla="*/ 4580683 h 4896652"/>
              <a:gd name="connsiteX24" fmla="*/ 8229911 w 9144000"/>
              <a:gd name="connsiteY24" fmla="*/ 4575286 h 4896652"/>
              <a:gd name="connsiteX25" fmla="*/ 8217582 w 9144000"/>
              <a:gd name="connsiteY25" fmla="*/ 4571688 h 4896652"/>
              <a:gd name="connsiteX26" fmla="*/ 8199970 w 9144000"/>
              <a:gd name="connsiteY26" fmla="*/ 4568090 h 4896652"/>
              <a:gd name="connsiteX27" fmla="*/ 8184118 w 9144000"/>
              <a:gd name="connsiteY27" fmla="*/ 4564492 h 4896652"/>
              <a:gd name="connsiteX28" fmla="*/ 8168267 w 9144000"/>
              <a:gd name="connsiteY28" fmla="*/ 4562693 h 4896652"/>
              <a:gd name="connsiteX29" fmla="*/ 8152416 w 9144000"/>
              <a:gd name="connsiteY29" fmla="*/ 4562693 h 4896652"/>
              <a:gd name="connsiteX30" fmla="*/ 8136565 w 9144000"/>
              <a:gd name="connsiteY30" fmla="*/ 4564492 h 4896652"/>
              <a:gd name="connsiteX31" fmla="*/ 8122475 w 9144000"/>
              <a:gd name="connsiteY31" fmla="*/ 4566291 h 4896652"/>
              <a:gd name="connsiteX32" fmla="*/ 8108385 w 9144000"/>
              <a:gd name="connsiteY32" fmla="*/ 4569889 h 4896652"/>
              <a:gd name="connsiteX33" fmla="*/ 8094295 w 9144000"/>
              <a:gd name="connsiteY33" fmla="*/ 4573487 h 4896652"/>
              <a:gd name="connsiteX34" fmla="*/ 8080205 w 9144000"/>
              <a:gd name="connsiteY34" fmla="*/ 4578884 h 4896652"/>
              <a:gd name="connsiteX35" fmla="*/ 8067876 w 9144000"/>
              <a:gd name="connsiteY35" fmla="*/ 4584281 h 4896652"/>
              <a:gd name="connsiteX36" fmla="*/ 8044980 w 9144000"/>
              <a:gd name="connsiteY36" fmla="*/ 4598673 h 4896652"/>
              <a:gd name="connsiteX37" fmla="*/ 8025606 w 9144000"/>
              <a:gd name="connsiteY37" fmla="*/ 4616663 h 4896652"/>
              <a:gd name="connsiteX38" fmla="*/ 8007993 w 9144000"/>
              <a:gd name="connsiteY38" fmla="*/ 4636452 h 4896652"/>
              <a:gd name="connsiteX39" fmla="*/ 8011516 w 9144000"/>
              <a:gd name="connsiteY39" fmla="*/ 4641849 h 4896652"/>
              <a:gd name="connsiteX40" fmla="*/ 8020322 w 9144000"/>
              <a:gd name="connsiteY40" fmla="*/ 4650843 h 4896652"/>
              <a:gd name="connsiteX41" fmla="*/ 8027367 w 9144000"/>
              <a:gd name="connsiteY41" fmla="*/ 4658039 h 4896652"/>
              <a:gd name="connsiteX42" fmla="*/ 8036173 w 9144000"/>
              <a:gd name="connsiteY42" fmla="*/ 4663436 h 4896652"/>
              <a:gd name="connsiteX43" fmla="*/ 8046741 w 9144000"/>
              <a:gd name="connsiteY43" fmla="*/ 4670632 h 4896652"/>
              <a:gd name="connsiteX44" fmla="*/ 8059070 w 9144000"/>
              <a:gd name="connsiteY44" fmla="*/ 4676029 h 4896652"/>
              <a:gd name="connsiteX45" fmla="*/ 8050263 w 9144000"/>
              <a:gd name="connsiteY45" fmla="*/ 4685024 h 4896652"/>
              <a:gd name="connsiteX46" fmla="*/ 8043218 w 9144000"/>
              <a:gd name="connsiteY46" fmla="*/ 4697617 h 4896652"/>
              <a:gd name="connsiteX47" fmla="*/ 8036173 w 9144000"/>
              <a:gd name="connsiteY47" fmla="*/ 4708411 h 4896652"/>
              <a:gd name="connsiteX48" fmla="*/ 8030890 w 9144000"/>
              <a:gd name="connsiteY48" fmla="*/ 4721004 h 4896652"/>
              <a:gd name="connsiteX49" fmla="*/ 7621930 w 9144000"/>
              <a:gd name="connsiteY49" fmla="*/ 4896652 h 4896652"/>
              <a:gd name="connsiteX50" fmla="*/ 0 w 9144000"/>
              <a:gd name="connsiteY50" fmla="*/ 0 h 4896652"/>
              <a:gd name="connsiteX0" fmla="*/ 0 w 9144000"/>
              <a:gd name="connsiteY0" fmla="*/ 0 h 4868346"/>
              <a:gd name="connsiteX1" fmla="*/ 9144000 w 9144000"/>
              <a:gd name="connsiteY1" fmla="*/ 0 h 4868346"/>
              <a:gd name="connsiteX2" fmla="*/ 9144000 w 9144000"/>
              <a:gd name="connsiteY2" fmla="*/ 4460151 h 4868346"/>
              <a:gd name="connsiteX3" fmla="*/ 9105252 w 9144000"/>
              <a:gd name="connsiteY3" fmla="*/ 4467347 h 4868346"/>
              <a:gd name="connsiteX4" fmla="*/ 9052415 w 9144000"/>
              <a:gd name="connsiteY4" fmla="*/ 4476342 h 4868346"/>
              <a:gd name="connsiteX5" fmla="*/ 8974920 w 9144000"/>
              <a:gd name="connsiteY5" fmla="*/ 4490734 h 4868346"/>
              <a:gd name="connsiteX6" fmla="*/ 8872767 w 9144000"/>
              <a:gd name="connsiteY6" fmla="*/ 4512322 h 4868346"/>
              <a:gd name="connsiteX7" fmla="*/ 8744196 w 9144000"/>
              <a:gd name="connsiteY7" fmla="*/ 4541105 h 4868346"/>
              <a:gd name="connsiteX8" fmla="*/ 8585684 w 9144000"/>
              <a:gd name="connsiteY8" fmla="*/ 4578884 h 4868346"/>
              <a:gd name="connsiteX9" fmla="*/ 8395468 w 9144000"/>
              <a:gd name="connsiteY9" fmla="*/ 4625658 h 4868346"/>
              <a:gd name="connsiteX10" fmla="*/ 8390185 w 9144000"/>
              <a:gd name="connsiteY10" fmla="*/ 4611266 h 4868346"/>
              <a:gd name="connsiteX11" fmla="*/ 8383140 w 9144000"/>
              <a:gd name="connsiteY11" fmla="*/ 4596874 h 4868346"/>
              <a:gd name="connsiteX12" fmla="*/ 8376095 w 9144000"/>
              <a:gd name="connsiteY12" fmla="*/ 4586080 h 4868346"/>
              <a:gd name="connsiteX13" fmla="*/ 8367289 w 9144000"/>
              <a:gd name="connsiteY13" fmla="*/ 4577085 h 4868346"/>
              <a:gd name="connsiteX14" fmla="*/ 8344392 w 9144000"/>
              <a:gd name="connsiteY14" fmla="*/ 4584281 h 4868346"/>
              <a:gd name="connsiteX15" fmla="*/ 8333825 w 9144000"/>
              <a:gd name="connsiteY15" fmla="*/ 4589678 h 4868346"/>
              <a:gd name="connsiteX16" fmla="*/ 8325019 w 9144000"/>
              <a:gd name="connsiteY16" fmla="*/ 4595075 h 4868346"/>
              <a:gd name="connsiteX17" fmla="*/ 8317974 w 9144000"/>
              <a:gd name="connsiteY17" fmla="*/ 4602271 h 4868346"/>
              <a:gd name="connsiteX18" fmla="*/ 8310929 w 9144000"/>
              <a:gd name="connsiteY18" fmla="*/ 4609467 h 4868346"/>
              <a:gd name="connsiteX19" fmla="*/ 8305645 w 9144000"/>
              <a:gd name="connsiteY19" fmla="*/ 4618462 h 4868346"/>
              <a:gd name="connsiteX20" fmla="*/ 8302122 w 9144000"/>
              <a:gd name="connsiteY20" fmla="*/ 4627457 h 4868346"/>
              <a:gd name="connsiteX21" fmla="*/ 8284510 w 9144000"/>
              <a:gd name="connsiteY21" fmla="*/ 4609467 h 4868346"/>
              <a:gd name="connsiteX22" fmla="*/ 8265136 w 9144000"/>
              <a:gd name="connsiteY22" fmla="*/ 4593276 h 4868346"/>
              <a:gd name="connsiteX23" fmla="*/ 8242240 w 9144000"/>
              <a:gd name="connsiteY23" fmla="*/ 4580683 h 4868346"/>
              <a:gd name="connsiteX24" fmla="*/ 8229911 w 9144000"/>
              <a:gd name="connsiteY24" fmla="*/ 4575286 h 4868346"/>
              <a:gd name="connsiteX25" fmla="*/ 8217582 w 9144000"/>
              <a:gd name="connsiteY25" fmla="*/ 4571688 h 4868346"/>
              <a:gd name="connsiteX26" fmla="*/ 8199970 w 9144000"/>
              <a:gd name="connsiteY26" fmla="*/ 4568090 h 4868346"/>
              <a:gd name="connsiteX27" fmla="*/ 8184118 w 9144000"/>
              <a:gd name="connsiteY27" fmla="*/ 4564492 h 4868346"/>
              <a:gd name="connsiteX28" fmla="*/ 8168267 w 9144000"/>
              <a:gd name="connsiteY28" fmla="*/ 4562693 h 4868346"/>
              <a:gd name="connsiteX29" fmla="*/ 8152416 w 9144000"/>
              <a:gd name="connsiteY29" fmla="*/ 4562693 h 4868346"/>
              <a:gd name="connsiteX30" fmla="*/ 8136565 w 9144000"/>
              <a:gd name="connsiteY30" fmla="*/ 4564492 h 4868346"/>
              <a:gd name="connsiteX31" fmla="*/ 8122475 w 9144000"/>
              <a:gd name="connsiteY31" fmla="*/ 4566291 h 4868346"/>
              <a:gd name="connsiteX32" fmla="*/ 8108385 w 9144000"/>
              <a:gd name="connsiteY32" fmla="*/ 4569889 h 4868346"/>
              <a:gd name="connsiteX33" fmla="*/ 8094295 w 9144000"/>
              <a:gd name="connsiteY33" fmla="*/ 4573487 h 4868346"/>
              <a:gd name="connsiteX34" fmla="*/ 8080205 w 9144000"/>
              <a:gd name="connsiteY34" fmla="*/ 4578884 h 4868346"/>
              <a:gd name="connsiteX35" fmla="*/ 8067876 w 9144000"/>
              <a:gd name="connsiteY35" fmla="*/ 4584281 h 4868346"/>
              <a:gd name="connsiteX36" fmla="*/ 8044980 w 9144000"/>
              <a:gd name="connsiteY36" fmla="*/ 4598673 h 4868346"/>
              <a:gd name="connsiteX37" fmla="*/ 8025606 w 9144000"/>
              <a:gd name="connsiteY37" fmla="*/ 4616663 h 4868346"/>
              <a:gd name="connsiteX38" fmla="*/ 8007993 w 9144000"/>
              <a:gd name="connsiteY38" fmla="*/ 4636452 h 4868346"/>
              <a:gd name="connsiteX39" fmla="*/ 8011516 w 9144000"/>
              <a:gd name="connsiteY39" fmla="*/ 4641849 h 4868346"/>
              <a:gd name="connsiteX40" fmla="*/ 8020322 w 9144000"/>
              <a:gd name="connsiteY40" fmla="*/ 4650843 h 4868346"/>
              <a:gd name="connsiteX41" fmla="*/ 8027367 w 9144000"/>
              <a:gd name="connsiteY41" fmla="*/ 4658039 h 4868346"/>
              <a:gd name="connsiteX42" fmla="*/ 8036173 w 9144000"/>
              <a:gd name="connsiteY42" fmla="*/ 4663436 h 4868346"/>
              <a:gd name="connsiteX43" fmla="*/ 8046741 w 9144000"/>
              <a:gd name="connsiteY43" fmla="*/ 4670632 h 4868346"/>
              <a:gd name="connsiteX44" fmla="*/ 8059070 w 9144000"/>
              <a:gd name="connsiteY44" fmla="*/ 4676029 h 4868346"/>
              <a:gd name="connsiteX45" fmla="*/ 8050263 w 9144000"/>
              <a:gd name="connsiteY45" fmla="*/ 4685024 h 4868346"/>
              <a:gd name="connsiteX46" fmla="*/ 8043218 w 9144000"/>
              <a:gd name="connsiteY46" fmla="*/ 4697617 h 4868346"/>
              <a:gd name="connsiteX47" fmla="*/ 8036173 w 9144000"/>
              <a:gd name="connsiteY47" fmla="*/ 4708411 h 4868346"/>
              <a:gd name="connsiteX48" fmla="*/ 8030890 w 9144000"/>
              <a:gd name="connsiteY48" fmla="*/ 4721004 h 4868346"/>
              <a:gd name="connsiteX49" fmla="*/ 7593657 w 9144000"/>
              <a:gd name="connsiteY49" fmla="*/ 4868346 h 4868346"/>
              <a:gd name="connsiteX50" fmla="*/ 0 w 9144000"/>
              <a:gd name="connsiteY50" fmla="*/ 0 h 4868346"/>
              <a:gd name="connsiteX0" fmla="*/ 0 w 9144000"/>
              <a:gd name="connsiteY0" fmla="*/ 0 h 5052339"/>
              <a:gd name="connsiteX1" fmla="*/ 9144000 w 9144000"/>
              <a:gd name="connsiteY1" fmla="*/ 0 h 5052339"/>
              <a:gd name="connsiteX2" fmla="*/ 9144000 w 9144000"/>
              <a:gd name="connsiteY2" fmla="*/ 4460151 h 5052339"/>
              <a:gd name="connsiteX3" fmla="*/ 9105252 w 9144000"/>
              <a:gd name="connsiteY3" fmla="*/ 4467347 h 5052339"/>
              <a:gd name="connsiteX4" fmla="*/ 9052415 w 9144000"/>
              <a:gd name="connsiteY4" fmla="*/ 4476342 h 5052339"/>
              <a:gd name="connsiteX5" fmla="*/ 8974920 w 9144000"/>
              <a:gd name="connsiteY5" fmla="*/ 4490734 h 5052339"/>
              <a:gd name="connsiteX6" fmla="*/ 8872767 w 9144000"/>
              <a:gd name="connsiteY6" fmla="*/ 4512322 h 5052339"/>
              <a:gd name="connsiteX7" fmla="*/ 8744196 w 9144000"/>
              <a:gd name="connsiteY7" fmla="*/ 4541105 h 5052339"/>
              <a:gd name="connsiteX8" fmla="*/ 8585684 w 9144000"/>
              <a:gd name="connsiteY8" fmla="*/ 4578884 h 5052339"/>
              <a:gd name="connsiteX9" fmla="*/ 8395468 w 9144000"/>
              <a:gd name="connsiteY9" fmla="*/ 4625658 h 5052339"/>
              <a:gd name="connsiteX10" fmla="*/ 8390185 w 9144000"/>
              <a:gd name="connsiteY10" fmla="*/ 4611266 h 5052339"/>
              <a:gd name="connsiteX11" fmla="*/ 8383140 w 9144000"/>
              <a:gd name="connsiteY11" fmla="*/ 4596874 h 5052339"/>
              <a:gd name="connsiteX12" fmla="*/ 8376095 w 9144000"/>
              <a:gd name="connsiteY12" fmla="*/ 4586080 h 5052339"/>
              <a:gd name="connsiteX13" fmla="*/ 8367289 w 9144000"/>
              <a:gd name="connsiteY13" fmla="*/ 4577085 h 5052339"/>
              <a:gd name="connsiteX14" fmla="*/ 8344392 w 9144000"/>
              <a:gd name="connsiteY14" fmla="*/ 4584281 h 5052339"/>
              <a:gd name="connsiteX15" fmla="*/ 8333825 w 9144000"/>
              <a:gd name="connsiteY15" fmla="*/ 4589678 h 5052339"/>
              <a:gd name="connsiteX16" fmla="*/ 8325019 w 9144000"/>
              <a:gd name="connsiteY16" fmla="*/ 4595075 h 5052339"/>
              <a:gd name="connsiteX17" fmla="*/ 8317974 w 9144000"/>
              <a:gd name="connsiteY17" fmla="*/ 4602271 h 5052339"/>
              <a:gd name="connsiteX18" fmla="*/ 8310929 w 9144000"/>
              <a:gd name="connsiteY18" fmla="*/ 4609467 h 5052339"/>
              <a:gd name="connsiteX19" fmla="*/ 8305645 w 9144000"/>
              <a:gd name="connsiteY19" fmla="*/ 4618462 h 5052339"/>
              <a:gd name="connsiteX20" fmla="*/ 8302122 w 9144000"/>
              <a:gd name="connsiteY20" fmla="*/ 4627457 h 5052339"/>
              <a:gd name="connsiteX21" fmla="*/ 8284510 w 9144000"/>
              <a:gd name="connsiteY21" fmla="*/ 4609467 h 5052339"/>
              <a:gd name="connsiteX22" fmla="*/ 8265136 w 9144000"/>
              <a:gd name="connsiteY22" fmla="*/ 4593276 h 5052339"/>
              <a:gd name="connsiteX23" fmla="*/ 8242240 w 9144000"/>
              <a:gd name="connsiteY23" fmla="*/ 4580683 h 5052339"/>
              <a:gd name="connsiteX24" fmla="*/ 8229911 w 9144000"/>
              <a:gd name="connsiteY24" fmla="*/ 4575286 h 5052339"/>
              <a:gd name="connsiteX25" fmla="*/ 8217582 w 9144000"/>
              <a:gd name="connsiteY25" fmla="*/ 4571688 h 5052339"/>
              <a:gd name="connsiteX26" fmla="*/ 8199970 w 9144000"/>
              <a:gd name="connsiteY26" fmla="*/ 4568090 h 5052339"/>
              <a:gd name="connsiteX27" fmla="*/ 8184118 w 9144000"/>
              <a:gd name="connsiteY27" fmla="*/ 4564492 h 5052339"/>
              <a:gd name="connsiteX28" fmla="*/ 8168267 w 9144000"/>
              <a:gd name="connsiteY28" fmla="*/ 4562693 h 5052339"/>
              <a:gd name="connsiteX29" fmla="*/ 8152416 w 9144000"/>
              <a:gd name="connsiteY29" fmla="*/ 4562693 h 5052339"/>
              <a:gd name="connsiteX30" fmla="*/ 8136565 w 9144000"/>
              <a:gd name="connsiteY30" fmla="*/ 4564492 h 5052339"/>
              <a:gd name="connsiteX31" fmla="*/ 8122475 w 9144000"/>
              <a:gd name="connsiteY31" fmla="*/ 4566291 h 5052339"/>
              <a:gd name="connsiteX32" fmla="*/ 8108385 w 9144000"/>
              <a:gd name="connsiteY32" fmla="*/ 4569889 h 5052339"/>
              <a:gd name="connsiteX33" fmla="*/ 8094295 w 9144000"/>
              <a:gd name="connsiteY33" fmla="*/ 4573487 h 5052339"/>
              <a:gd name="connsiteX34" fmla="*/ 8080205 w 9144000"/>
              <a:gd name="connsiteY34" fmla="*/ 4578884 h 5052339"/>
              <a:gd name="connsiteX35" fmla="*/ 8067876 w 9144000"/>
              <a:gd name="connsiteY35" fmla="*/ 4584281 h 5052339"/>
              <a:gd name="connsiteX36" fmla="*/ 8044980 w 9144000"/>
              <a:gd name="connsiteY36" fmla="*/ 4598673 h 5052339"/>
              <a:gd name="connsiteX37" fmla="*/ 8025606 w 9144000"/>
              <a:gd name="connsiteY37" fmla="*/ 4616663 h 5052339"/>
              <a:gd name="connsiteX38" fmla="*/ 8007993 w 9144000"/>
              <a:gd name="connsiteY38" fmla="*/ 4636452 h 5052339"/>
              <a:gd name="connsiteX39" fmla="*/ 8011516 w 9144000"/>
              <a:gd name="connsiteY39" fmla="*/ 4641849 h 5052339"/>
              <a:gd name="connsiteX40" fmla="*/ 8020322 w 9144000"/>
              <a:gd name="connsiteY40" fmla="*/ 4650843 h 5052339"/>
              <a:gd name="connsiteX41" fmla="*/ 8027367 w 9144000"/>
              <a:gd name="connsiteY41" fmla="*/ 4658039 h 5052339"/>
              <a:gd name="connsiteX42" fmla="*/ 8036173 w 9144000"/>
              <a:gd name="connsiteY42" fmla="*/ 4663436 h 5052339"/>
              <a:gd name="connsiteX43" fmla="*/ 8046741 w 9144000"/>
              <a:gd name="connsiteY43" fmla="*/ 4670632 h 5052339"/>
              <a:gd name="connsiteX44" fmla="*/ 8059070 w 9144000"/>
              <a:gd name="connsiteY44" fmla="*/ 4676029 h 5052339"/>
              <a:gd name="connsiteX45" fmla="*/ 8050263 w 9144000"/>
              <a:gd name="connsiteY45" fmla="*/ 4685024 h 5052339"/>
              <a:gd name="connsiteX46" fmla="*/ 8043218 w 9144000"/>
              <a:gd name="connsiteY46" fmla="*/ 4697617 h 5052339"/>
              <a:gd name="connsiteX47" fmla="*/ 8036173 w 9144000"/>
              <a:gd name="connsiteY47" fmla="*/ 4708411 h 5052339"/>
              <a:gd name="connsiteX48" fmla="*/ 8030890 w 9144000"/>
              <a:gd name="connsiteY48" fmla="*/ 4721004 h 5052339"/>
              <a:gd name="connsiteX49" fmla="*/ 7558315 w 9144000"/>
              <a:gd name="connsiteY49" fmla="*/ 5052339 h 5052339"/>
              <a:gd name="connsiteX50" fmla="*/ 0 w 9144000"/>
              <a:gd name="connsiteY50" fmla="*/ 0 h 5052339"/>
              <a:gd name="connsiteX0" fmla="*/ 0 w 9144000"/>
              <a:gd name="connsiteY0" fmla="*/ 0 h 4910806"/>
              <a:gd name="connsiteX1" fmla="*/ 9144000 w 9144000"/>
              <a:gd name="connsiteY1" fmla="*/ 0 h 4910806"/>
              <a:gd name="connsiteX2" fmla="*/ 9144000 w 9144000"/>
              <a:gd name="connsiteY2" fmla="*/ 4460151 h 4910806"/>
              <a:gd name="connsiteX3" fmla="*/ 9105252 w 9144000"/>
              <a:gd name="connsiteY3" fmla="*/ 4467347 h 4910806"/>
              <a:gd name="connsiteX4" fmla="*/ 9052415 w 9144000"/>
              <a:gd name="connsiteY4" fmla="*/ 4476342 h 4910806"/>
              <a:gd name="connsiteX5" fmla="*/ 8974920 w 9144000"/>
              <a:gd name="connsiteY5" fmla="*/ 4490734 h 4910806"/>
              <a:gd name="connsiteX6" fmla="*/ 8872767 w 9144000"/>
              <a:gd name="connsiteY6" fmla="*/ 4512322 h 4910806"/>
              <a:gd name="connsiteX7" fmla="*/ 8744196 w 9144000"/>
              <a:gd name="connsiteY7" fmla="*/ 4541105 h 4910806"/>
              <a:gd name="connsiteX8" fmla="*/ 8585684 w 9144000"/>
              <a:gd name="connsiteY8" fmla="*/ 4578884 h 4910806"/>
              <a:gd name="connsiteX9" fmla="*/ 8395468 w 9144000"/>
              <a:gd name="connsiteY9" fmla="*/ 4625658 h 4910806"/>
              <a:gd name="connsiteX10" fmla="*/ 8390185 w 9144000"/>
              <a:gd name="connsiteY10" fmla="*/ 4611266 h 4910806"/>
              <a:gd name="connsiteX11" fmla="*/ 8383140 w 9144000"/>
              <a:gd name="connsiteY11" fmla="*/ 4596874 h 4910806"/>
              <a:gd name="connsiteX12" fmla="*/ 8376095 w 9144000"/>
              <a:gd name="connsiteY12" fmla="*/ 4586080 h 4910806"/>
              <a:gd name="connsiteX13" fmla="*/ 8367289 w 9144000"/>
              <a:gd name="connsiteY13" fmla="*/ 4577085 h 4910806"/>
              <a:gd name="connsiteX14" fmla="*/ 8344392 w 9144000"/>
              <a:gd name="connsiteY14" fmla="*/ 4584281 h 4910806"/>
              <a:gd name="connsiteX15" fmla="*/ 8333825 w 9144000"/>
              <a:gd name="connsiteY15" fmla="*/ 4589678 h 4910806"/>
              <a:gd name="connsiteX16" fmla="*/ 8325019 w 9144000"/>
              <a:gd name="connsiteY16" fmla="*/ 4595075 h 4910806"/>
              <a:gd name="connsiteX17" fmla="*/ 8317974 w 9144000"/>
              <a:gd name="connsiteY17" fmla="*/ 4602271 h 4910806"/>
              <a:gd name="connsiteX18" fmla="*/ 8310929 w 9144000"/>
              <a:gd name="connsiteY18" fmla="*/ 4609467 h 4910806"/>
              <a:gd name="connsiteX19" fmla="*/ 8305645 w 9144000"/>
              <a:gd name="connsiteY19" fmla="*/ 4618462 h 4910806"/>
              <a:gd name="connsiteX20" fmla="*/ 8302122 w 9144000"/>
              <a:gd name="connsiteY20" fmla="*/ 4627457 h 4910806"/>
              <a:gd name="connsiteX21" fmla="*/ 8284510 w 9144000"/>
              <a:gd name="connsiteY21" fmla="*/ 4609467 h 4910806"/>
              <a:gd name="connsiteX22" fmla="*/ 8265136 w 9144000"/>
              <a:gd name="connsiteY22" fmla="*/ 4593276 h 4910806"/>
              <a:gd name="connsiteX23" fmla="*/ 8242240 w 9144000"/>
              <a:gd name="connsiteY23" fmla="*/ 4580683 h 4910806"/>
              <a:gd name="connsiteX24" fmla="*/ 8229911 w 9144000"/>
              <a:gd name="connsiteY24" fmla="*/ 4575286 h 4910806"/>
              <a:gd name="connsiteX25" fmla="*/ 8217582 w 9144000"/>
              <a:gd name="connsiteY25" fmla="*/ 4571688 h 4910806"/>
              <a:gd name="connsiteX26" fmla="*/ 8199970 w 9144000"/>
              <a:gd name="connsiteY26" fmla="*/ 4568090 h 4910806"/>
              <a:gd name="connsiteX27" fmla="*/ 8184118 w 9144000"/>
              <a:gd name="connsiteY27" fmla="*/ 4564492 h 4910806"/>
              <a:gd name="connsiteX28" fmla="*/ 8168267 w 9144000"/>
              <a:gd name="connsiteY28" fmla="*/ 4562693 h 4910806"/>
              <a:gd name="connsiteX29" fmla="*/ 8152416 w 9144000"/>
              <a:gd name="connsiteY29" fmla="*/ 4562693 h 4910806"/>
              <a:gd name="connsiteX30" fmla="*/ 8136565 w 9144000"/>
              <a:gd name="connsiteY30" fmla="*/ 4564492 h 4910806"/>
              <a:gd name="connsiteX31" fmla="*/ 8122475 w 9144000"/>
              <a:gd name="connsiteY31" fmla="*/ 4566291 h 4910806"/>
              <a:gd name="connsiteX32" fmla="*/ 8108385 w 9144000"/>
              <a:gd name="connsiteY32" fmla="*/ 4569889 h 4910806"/>
              <a:gd name="connsiteX33" fmla="*/ 8094295 w 9144000"/>
              <a:gd name="connsiteY33" fmla="*/ 4573487 h 4910806"/>
              <a:gd name="connsiteX34" fmla="*/ 8080205 w 9144000"/>
              <a:gd name="connsiteY34" fmla="*/ 4578884 h 4910806"/>
              <a:gd name="connsiteX35" fmla="*/ 8067876 w 9144000"/>
              <a:gd name="connsiteY35" fmla="*/ 4584281 h 4910806"/>
              <a:gd name="connsiteX36" fmla="*/ 8044980 w 9144000"/>
              <a:gd name="connsiteY36" fmla="*/ 4598673 h 4910806"/>
              <a:gd name="connsiteX37" fmla="*/ 8025606 w 9144000"/>
              <a:gd name="connsiteY37" fmla="*/ 4616663 h 4910806"/>
              <a:gd name="connsiteX38" fmla="*/ 8007993 w 9144000"/>
              <a:gd name="connsiteY38" fmla="*/ 4636452 h 4910806"/>
              <a:gd name="connsiteX39" fmla="*/ 8011516 w 9144000"/>
              <a:gd name="connsiteY39" fmla="*/ 4641849 h 4910806"/>
              <a:gd name="connsiteX40" fmla="*/ 8020322 w 9144000"/>
              <a:gd name="connsiteY40" fmla="*/ 4650843 h 4910806"/>
              <a:gd name="connsiteX41" fmla="*/ 8027367 w 9144000"/>
              <a:gd name="connsiteY41" fmla="*/ 4658039 h 4910806"/>
              <a:gd name="connsiteX42" fmla="*/ 8036173 w 9144000"/>
              <a:gd name="connsiteY42" fmla="*/ 4663436 h 4910806"/>
              <a:gd name="connsiteX43" fmla="*/ 8046741 w 9144000"/>
              <a:gd name="connsiteY43" fmla="*/ 4670632 h 4910806"/>
              <a:gd name="connsiteX44" fmla="*/ 8059070 w 9144000"/>
              <a:gd name="connsiteY44" fmla="*/ 4676029 h 4910806"/>
              <a:gd name="connsiteX45" fmla="*/ 8050263 w 9144000"/>
              <a:gd name="connsiteY45" fmla="*/ 4685024 h 4910806"/>
              <a:gd name="connsiteX46" fmla="*/ 8043218 w 9144000"/>
              <a:gd name="connsiteY46" fmla="*/ 4697617 h 4910806"/>
              <a:gd name="connsiteX47" fmla="*/ 8036173 w 9144000"/>
              <a:gd name="connsiteY47" fmla="*/ 4708411 h 4910806"/>
              <a:gd name="connsiteX48" fmla="*/ 8030890 w 9144000"/>
              <a:gd name="connsiteY48" fmla="*/ 4721004 h 4910806"/>
              <a:gd name="connsiteX49" fmla="*/ 7346266 w 9144000"/>
              <a:gd name="connsiteY49" fmla="*/ 4910806 h 4910806"/>
              <a:gd name="connsiteX50" fmla="*/ 0 w 9144000"/>
              <a:gd name="connsiteY50" fmla="*/ 0 h 4910806"/>
              <a:gd name="connsiteX0" fmla="*/ 0 w 9144000"/>
              <a:gd name="connsiteY0" fmla="*/ 0 h 4960343"/>
              <a:gd name="connsiteX1" fmla="*/ 9144000 w 9144000"/>
              <a:gd name="connsiteY1" fmla="*/ 0 h 4960343"/>
              <a:gd name="connsiteX2" fmla="*/ 9144000 w 9144000"/>
              <a:gd name="connsiteY2" fmla="*/ 4460151 h 4960343"/>
              <a:gd name="connsiteX3" fmla="*/ 9105252 w 9144000"/>
              <a:gd name="connsiteY3" fmla="*/ 4467347 h 4960343"/>
              <a:gd name="connsiteX4" fmla="*/ 9052415 w 9144000"/>
              <a:gd name="connsiteY4" fmla="*/ 4476342 h 4960343"/>
              <a:gd name="connsiteX5" fmla="*/ 8974920 w 9144000"/>
              <a:gd name="connsiteY5" fmla="*/ 4490734 h 4960343"/>
              <a:gd name="connsiteX6" fmla="*/ 8872767 w 9144000"/>
              <a:gd name="connsiteY6" fmla="*/ 4512322 h 4960343"/>
              <a:gd name="connsiteX7" fmla="*/ 8744196 w 9144000"/>
              <a:gd name="connsiteY7" fmla="*/ 4541105 h 4960343"/>
              <a:gd name="connsiteX8" fmla="*/ 8585684 w 9144000"/>
              <a:gd name="connsiteY8" fmla="*/ 4578884 h 4960343"/>
              <a:gd name="connsiteX9" fmla="*/ 8395468 w 9144000"/>
              <a:gd name="connsiteY9" fmla="*/ 4625658 h 4960343"/>
              <a:gd name="connsiteX10" fmla="*/ 8390185 w 9144000"/>
              <a:gd name="connsiteY10" fmla="*/ 4611266 h 4960343"/>
              <a:gd name="connsiteX11" fmla="*/ 8383140 w 9144000"/>
              <a:gd name="connsiteY11" fmla="*/ 4596874 h 4960343"/>
              <a:gd name="connsiteX12" fmla="*/ 8376095 w 9144000"/>
              <a:gd name="connsiteY12" fmla="*/ 4586080 h 4960343"/>
              <a:gd name="connsiteX13" fmla="*/ 8367289 w 9144000"/>
              <a:gd name="connsiteY13" fmla="*/ 4577085 h 4960343"/>
              <a:gd name="connsiteX14" fmla="*/ 8344392 w 9144000"/>
              <a:gd name="connsiteY14" fmla="*/ 4584281 h 4960343"/>
              <a:gd name="connsiteX15" fmla="*/ 8333825 w 9144000"/>
              <a:gd name="connsiteY15" fmla="*/ 4589678 h 4960343"/>
              <a:gd name="connsiteX16" fmla="*/ 8325019 w 9144000"/>
              <a:gd name="connsiteY16" fmla="*/ 4595075 h 4960343"/>
              <a:gd name="connsiteX17" fmla="*/ 8317974 w 9144000"/>
              <a:gd name="connsiteY17" fmla="*/ 4602271 h 4960343"/>
              <a:gd name="connsiteX18" fmla="*/ 8310929 w 9144000"/>
              <a:gd name="connsiteY18" fmla="*/ 4609467 h 4960343"/>
              <a:gd name="connsiteX19" fmla="*/ 8305645 w 9144000"/>
              <a:gd name="connsiteY19" fmla="*/ 4618462 h 4960343"/>
              <a:gd name="connsiteX20" fmla="*/ 8302122 w 9144000"/>
              <a:gd name="connsiteY20" fmla="*/ 4627457 h 4960343"/>
              <a:gd name="connsiteX21" fmla="*/ 8284510 w 9144000"/>
              <a:gd name="connsiteY21" fmla="*/ 4609467 h 4960343"/>
              <a:gd name="connsiteX22" fmla="*/ 8265136 w 9144000"/>
              <a:gd name="connsiteY22" fmla="*/ 4593276 h 4960343"/>
              <a:gd name="connsiteX23" fmla="*/ 8242240 w 9144000"/>
              <a:gd name="connsiteY23" fmla="*/ 4580683 h 4960343"/>
              <a:gd name="connsiteX24" fmla="*/ 8229911 w 9144000"/>
              <a:gd name="connsiteY24" fmla="*/ 4575286 h 4960343"/>
              <a:gd name="connsiteX25" fmla="*/ 8217582 w 9144000"/>
              <a:gd name="connsiteY25" fmla="*/ 4571688 h 4960343"/>
              <a:gd name="connsiteX26" fmla="*/ 8199970 w 9144000"/>
              <a:gd name="connsiteY26" fmla="*/ 4568090 h 4960343"/>
              <a:gd name="connsiteX27" fmla="*/ 8184118 w 9144000"/>
              <a:gd name="connsiteY27" fmla="*/ 4564492 h 4960343"/>
              <a:gd name="connsiteX28" fmla="*/ 8168267 w 9144000"/>
              <a:gd name="connsiteY28" fmla="*/ 4562693 h 4960343"/>
              <a:gd name="connsiteX29" fmla="*/ 8152416 w 9144000"/>
              <a:gd name="connsiteY29" fmla="*/ 4562693 h 4960343"/>
              <a:gd name="connsiteX30" fmla="*/ 8136565 w 9144000"/>
              <a:gd name="connsiteY30" fmla="*/ 4564492 h 4960343"/>
              <a:gd name="connsiteX31" fmla="*/ 8122475 w 9144000"/>
              <a:gd name="connsiteY31" fmla="*/ 4566291 h 4960343"/>
              <a:gd name="connsiteX32" fmla="*/ 8108385 w 9144000"/>
              <a:gd name="connsiteY32" fmla="*/ 4569889 h 4960343"/>
              <a:gd name="connsiteX33" fmla="*/ 8094295 w 9144000"/>
              <a:gd name="connsiteY33" fmla="*/ 4573487 h 4960343"/>
              <a:gd name="connsiteX34" fmla="*/ 8080205 w 9144000"/>
              <a:gd name="connsiteY34" fmla="*/ 4578884 h 4960343"/>
              <a:gd name="connsiteX35" fmla="*/ 8067876 w 9144000"/>
              <a:gd name="connsiteY35" fmla="*/ 4584281 h 4960343"/>
              <a:gd name="connsiteX36" fmla="*/ 8044980 w 9144000"/>
              <a:gd name="connsiteY36" fmla="*/ 4598673 h 4960343"/>
              <a:gd name="connsiteX37" fmla="*/ 8025606 w 9144000"/>
              <a:gd name="connsiteY37" fmla="*/ 4616663 h 4960343"/>
              <a:gd name="connsiteX38" fmla="*/ 8007993 w 9144000"/>
              <a:gd name="connsiteY38" fmla="*/ 4636452 h 4960343"/>
              <a:gd name="connsiteX39" fmla="*/ 8011516 w 9144000"/>
              <a:gd name="connsiteY39" fmla="*/ 4641849 h 4960343"/>
              <a:gd name="connsiteX40" fmla="*/ 8020322 w 9144000"/>
              <a:gd name="connsiteY40" fmla="*/ 4650843 h 4960343"/>
              <a:gd name="connsiteX41" fmla="*/ 8027367 w 9144000"/>
              <a:gd name="connsiteY41" fmla="*/ 4658039 h 4960343"/>
              <a:gd name="connsiteX42" fmla="*/ 8036173 w 9144000"/>
              <a:gd name="connsiteY42" fmla="*/ 4663436 h 4960343"/>
              <a:gd name="connsiteX43" fmla="*/ 8046741 w 9144000"/>
              <a:gd name="connsiteY43" fmla="*/ 4670632 h 4960343"/>
              <a:gd name="connsiteX44" fmla="*/ 8059070 w 9144000"/>
              <a:gd name="connsiteY44" fmla="*/ 4676029 h 4960343"/>
              <a:gd name="connsiteX45" fmla="*/ 8050263 w 9144000"/>
              <a:gd name="connsiteY45" fmla="*/ 4685024 h 4960343"/>
              <a:gd name="connsiteX46" fmla="*/ 8043218 w 9144000"/>
              <a:gd name="connsiteY46" fmla="*/ 4697617 h 4960343"/>
              <a:gd name="connsiteX47" fmla="*/ 8036173 w 9144000"/>
              <a:gd name="connsiteY47" fmla="*/ 4708411 h 4960343"/>
              <a:gd name="connsiteX48" fmla="*/ 8030890 w 9144000"/>
              <a:gd name="connsiteY48" fmla="*/ 4721004 h 4960343"/>
              <a:gd name="connsiteX49" fmla="*/ 7176627 w 9144000"/>
              <a:gd name="connsiteY49" fmla="*/ 4960343 h 4960343"/>
              <a:gd name="connsiteX50" fmla="*/ 0 w 9144000"/>
              <a:gd name="connsiteY50" fmla="*/ 0 h 4960343"/>
              <a:gd name="connsiteX0" fmla="*/ 0 w 7871705"/>
              <a:gd name="connsiteY0" fmla="*/ 0 h 4960343"/>
              <a:gd name="connsiteX1" fmla="*/ 7871705 w 7871705"/>
              <a:gd name="connsiteY1" fmla="*/ 0 h 4960343"/>
              <a:gd name="connsiteX2" fmla="*/ 7871705 w 7871705"/>
              <a:gd name="connsiteY2" fmla="*/ 4460151 h 4960343"/>
              <a:gd name="connsiteX3" fmla="*/ 7832957 w 7871705"/>
              <a:gd name="connsiteY3" fmla="*/ 4467347 h 4960343"/>
              <a:gd name="connsiteX4" fmla="*/ 7780120 w 7871705"/>
              <a:gd name="connsiteY4" fmla="*/ 4476342 h 4960343"/>
              <a:gd name="connsiteX5" fmla="*/ 7702625 w 7871705"/>
              <a:gd name="connsiteY5" fmla="*/ 4490734 h 4960343"/>
              <a:gd name="connsiteX6" fmla="*/ 7600472 w 7871705"/>
              <a:gd name="connsiteY6" fmla="*/ 4512322 h 4960343"/>
              <a:gd name="connsiteX7" fmla="*/ 7471901 w 7871705"/>
              <a:gd name="connsiteY7" fmla="*/ 4541105 h 4960343"/>
              <a:gd name="connsiteX8" fmla="*/ 7313389 w 7871705"/>
              <a:gd name="connsiteY8" fmla="*/ 4578884 h 4960343"/>
              <a:gd name="connsiteX9" fmla="*/ 7123173 w 7871705"/>
              <a:gd name="connsiteY9" fmla="*/ 4625658 h 4960343"/>
              <a:gd name="connsiteX10" fmla="*/ 7117890 w 7871705"/>
              <a:gd name="connsiteY10" fmla="*/ 4611266 h 4960343"/>
              <a:gd name="connsiteX11" fmla="*/ 7110845 w 7871705"/>
              <a:gd name="connsiteY11" fmla="*/ 4596874 h 4960343"/>
              <a:gd name="connsiteX12" fmla="*/ 7103800 w 7871705"/>
              <a:gd name="connsiteY12" fmla="*/ 4586080 h 4960343"/>
              <a:gd name="connsiteX13" fmla="*/ 7094994 w 7871705"/>
              <a:gd name="connsiteY13" fmla="*/ 4577085 h 4960343"/>
              <a:gd name="connsiteX14" fmla="*/ 7072097 w 7871705"/>
              <a:gd name="connsiteY14" fmla="*/ 4584281 h 4960343"/>
              <a:gd name="connsiteX15" fmla="*/ 7061530 w 7871705"/>
              <a:gd name="connsiteY15" fmla="*/ 4589678 h 4960343"/>
              <a:gd name="connsiteX16" fmla="*/ 7052724 w 7871705"/>
              <a:gd name="connsiteY16" fmla="*/ 4595075 h 4960343"/>
              <a:gd name="connsiteX17" fmla="*/ 7045679 w 7871705"/>
              <a:gd name="connsiteY17" fmla="*/ 4602271 h 4960343"/>
              <a:gd name="connsiteX18" fmla="*/ 7038634 w 7871705"/>
              <a:gd name="connsiteY18" fmla="*/ 4609467 h 4960343"/>
              <a:gd name="connsiteX19" fmla="*/ 7033350 w 7871705"/>
              <a:gd name="connsiteY19" fmla="*/ 4618462 h 4960343"/>
              <a:gd name="connsiteX20" fmla="*/ 7029827 w 7871705"/>
              <a:gd name="connsiteY20" fmla="*/ 4627457 h 4960343"/>
              <a:gd name="connsiteX21" fmla="*/ 7012215 w 7871705"/>
              <a:gd name="connsiteY21" fmla="*/ 4609467 h 4960343"/>
              <a:gd name="connsiteX22" fmla="*/ 6992841 w 7871705"/>
              <a:gd name="connsiteY22" fmla="*/ 4593276 h 4960343"/>
              <a:gd name="connsiteX23" fmla="*/ 6969945 w 7871705"/>
              <a:gd name="connsiteY23" fmla="*/ 4580683 h 4960343"/>
              <a:gd name="connsiteX24" fmla="*/ 6957616 w 7871705"/>
              <a:gd name="connsiteY24" fmla="*/ 4575286 h 4960343"/>
              <a:gd name="connsiteX25" fmla="*/ 6945287 w 7871705"/>
              <a:gd name="connsiteY25" fmla="*/ 4571688 h 4960343"/>
              <a:gd name="connsiteX26" fmla="*/ 6927675 w 7871705"/>
              <a:gd name="connsiteY26" fmla="*/ 4568090 h 4960343"/>
              <a:gd name="connsiteX27" fmla="*/ 6911823 w 7871705"/>
              <a:gd name="connsiteY27" fmla="*/ 4564492 h 4960343"/>
              <a:gd name="connsiteX28" fmla="*/ 6895972 w 7871705"/>
              <a:gd name="connsiteY28" fmla="*/ 4562693 h 4960343"/>
              <a:gd name="connsiteX29" fmla="*/ 6880121 w 7871705"/>
              <a:gd name="connsiteY29" fmla="*/ 4562693 h 4960343"/>
              <a:gd name="connsiteX30" fmla="*/ 6864270 w 7871705"/>
              <a:gd name="connsiteY30" fmla="*/ 4564492 h 4960343"/>
              <a:gd name="connsiteX31" fmla="*/ 6850180 w 7871705"/>
              <a:gd name="connsiteY31" fmla="*/ 4566291 h 4960343"/>
              <a:gd name="connsiteX32" fmla="*/ 6836090 w 7871705"/>
              <a:gd name="connsiteY32" fmla="*/ 4569889 h 4960343"/>
              <a:gd name="connsiteX33" fmla="*/ 6822000 w 7871705"/>
              <a:gd name="connsiteY33" fmla="*/ 4573487 h 4960343"/>
              <a:gd name="connsiteX34" fmla="*/ 6807910 w 7871705"/>
              <a:gd name="connsiteY34" fmla="*/ 4578884 h 4960343"/>
              <a:gd name="connsiteX35" fmla="*/ 6795581 w 7871705"/>
              <a:gd name="connsiteY35" fmla="*/ 4584281 h 4960343"/>
              <a:gd name="connsiteX36" fmla="*/ 6772685 w 7871705"/>
              <a:gd name="connsiteY36" fmla="*/ 4598673 h 4960343"/>
              <a:gd name="connsiteX37" fmla="*/ 6753311 w 7871705"/>
              <a:gd name="connsiteY37" fmla="*/ 4616663 h 4960343"/>
              <a:gd name="connsiteX38" fmla="*/ 6735698 w 7871705"/>
              <a:gd name="connsiteY38" fmla="*/ 4636452 h 4960343"/>
              <a:gd name="connsiteX39" fmla="*/ 6739221 w 7871705"/>
              <a:gd name="connsiteY39" fmla="*/ 4641849 h 4960343"/>
              <a:gd name="connsiteX40" fmla="*/ 6748027 w 7871705"/>
              <a:gd name="connsiteY40" fmla="*/ 4650843 h 4960343"/>
              <a:gd name="connsiteX41" fmla="*/ 6755072 w 7871705"/>
              <a:gd name="connsiteY41" fmla="*/ 4658039 h 4960343"/>
              <a:gd name="connsiteX42" fmla="*/ 6763878 w 7871705"/>
              <a:gd name="connsiteY42" fmla="*/ 4663436 h 4960343"/>
              <a:gd name="connsiteX43" fmla="*/ 6774446 w 7871705"/>
              <a:gd name="connsiteY43" fmla="*/ 4670632 h 4960343"/>
              <a:gd name="connsiteX44" fmla="*/ 6786775 w 7871705"/>
              <a:gd name="connsiteY44" fmla="*/ 4676029 h 4960343"/>
              <a:gd name="connsiteX45" fmla="*/ 6777968 w 7871705"/>
              <a:gd name="connsiteY45" fmla="*/ 4685024 h 4960343"/>
              <a:gd name="connsiteX46" fmla="*/ 6770923 w 7871705"/>
              <a:gd name="connsiteY46" fmla="*/ 4697617 h 4960343"/>
              <a:gd name="connsiteX47" fmla="*/ 6763878 w 7871705"/>
              <a:gd name="connsiteY47" fmla="*/ 4708411 h 4960343"/>
              <a:gd name="connsiteX48" fmla="*/ 6758595 w 7871705"/>
              <a:gd name="connsiteY48" fmla="*/ 4721004 h 4960343"/>
              <a:gd name="connsiteX49" fmla="*/ 5904332 w 7871705"/>
              <a:gd name="connsiteY49" fmla="*/ 4960343 h 4960343"/>
              <a:gd name="connsiteX50" fmla="*/ 0 w 7871705"/>
              <a:gd name="connsiteY50" fmla="*/ 0 h 49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71705" h="4960343">
                <a:moveTo>
                  <a:pt x="0" y="0"/>
                </a:moveTo>
                <a:lnTo>
                  <a:pt x="7871705" y="0"/>
                </a:lnTo>
                <a:lnTo>
                  <a:pt x="7871705" y="4460151"/>
                </a:lnTo>
                <a:lnTo>
                  <a:pt x="7832957" y="4467347"/>
                </a:lnTo>
                <a:lnTo>
                  <a:pt x="7780120" y="4476342"/>
                </a:lnTo>
                <a:lnTo>
                  <a:pt x="7702625" y="4490734"/>
                </a:lnTo>
                <a:lnTo>
                  <a:pt x="7600472" y="4512322"/>
                </a:lnTo>
                <a:lnTo>
                  <a:pt x="7471901" y="4541105"/>
                </a:lnTo>
                <a:lnTo>
                  <a:pt x="7313389" y="4578884"/>
                </a:lnTo>
                <a:lnTo>
                  <a:pt x="7123173" y="4625658"/>
                </a:lnTo>
                <a:lnTo>
                  <a:pt x="7117890" y="4611266"/>
                </a:lnTo>
                <a:lnTo>
                  <a:pt x="7110845" y="4596874"/>
                </a:lnTo>
                <a:lnTo>
                  <a:pt x="7103800" y="4586080"/>
                </a:lnTo>
                <a:lnTo>
                  <a:pt x="7094994" y="4577085"/>
                </a:lnTo>
                <a:lnTo>
                  <a:pt x="7072097" y="4584281"/>
                </a:lnTo>
                <a:lnTo>
                  <a:pt x="7061530" y="4589678"/>
                </a:lnTo>
                <a:lnTo>
                  <a:pt x="7052724" y="4595075"/>
                </a:lnTo>
                <a:lnTo>
                  <a:pt x="7045679" y="4602271"/>
                </a:lnTo>
                <a:lnTo>
                  <a:pt x="7038634" y="4609467"/>
                </a:lnTo>
                <a:lnTo>
                  <a:pt x="7033350" y="4618462"/>
                </a:lnTo>
                <a:lnTo>
                  <a:pt x="7029827" y="4627457"/>
                </a:lnTo>
                <a:lnTo>
                  <a:pt x="7012215" y="4609467"/>
                </a:lnTo>
                <a:lnTo>
                  <a:pt x="6992841" y="4593276"/>
                </a:lnTo>
                <a:lnTo>
                  <a:pt x="6969945" y="4580683"/>
                </a:lnTo>
                <a:lnTo>
                  <a:pt x="6957616" y="4575286"/>
                </a:lnTo>
                <a:lnTo>
                  <a:pt x="6945287" y="4571688"/>
                </a:lnTo>
                <a:lnTo>
                  <a:pt x="6927675" y="4568090"/>
                </a:lnTo>
                <a:lnTo>
                  <a:pt x="6911823" y="4564492"/>
                </a:lnTo>
                <a:lnTo>
                  <a:pt x="6895972" y="4562693"/>
                </a:lnTo>
                <a:lnTo>
                  <a:pt x="6880121" y="4562693"/>
                </a:lnTo>
                <a:lnTo>
                  <a:pt x="6864270" y="4564492"/>
                </a:lnTo>
                <a:lnTo>
                  <a:pt x="6850180" y="4566291"/>
                </a:lnTo>
                <a:lnTo>
                  <a:pt x="6836090" y="4569889"/>
                </a:lnTo>
                <a:lnTo>
                  <a:pt x="6822000" y="4573487"/>
                </a:lnTo>
                <a:lnTo>
                  <a:pt x="6807910" y="4578884"/>
                </a:lnTo>
                <a:lnTo>
                  <a:pt x="6795581" y="4584281"/>
                </a:lnTo>
                <a:lnTo>
                  <a:pt x="6772685" y="4598673"/>
                </a:lnTo>
                <a:lnTo>
                  <a:pt x="6753311" y="4616663"/>
                </a:lnTo>
                <a:lnTo>
                  <a:pt x="6735698" y="4636452"/>
                </a:lnTo>
                <a:lnTo>
                  <a:pt x="6739221" y="4641849"/>
                </a:lnTo>
                <a:lnTo>
                  <a:pt x="6748027" y="4650843"/>
                </a:lnTo>
                <a:lnTo>
                  <a:pt x="6755072" y="4658039"/>
                </a:lnTo>
                <a:lnTo>
                  <a:pt x="6763878" y="4663436"/>
                </a:lnTo>
                <a:lnTo>
                  <a:pt x="6774446" y="4670632"/>
                </a:lnTo>
                <a:lnTo>
                  <a:pt x="6786775" y="4676029"/>
                </a:lnTo>
                <a:lnTo>
                  <a:pt x="6777968" y="4685024"/>
                </a:lnTo>
                <a:lnTo>
                  <a:pt x="6770923" y="4697617"/>
                </a:lnTo>
                <a:lnTo>
                  <a:pt x="6763878" y="4708411"/>
                </a:lnTo>
                <a:lnTo>
                  <a:pt x="6758595" y="4721004"/>
                </a:lnTo>
                <a:lnTo>
                  <a:pt x="5904332" y="4960343"/>
                </a:lnTo>
                <a:lnTo>
                  <a:pt x="0" y="0"/>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b="0" i="0" dirty="0">
                <a:solidFill>
                  <a:schemeClr val="bg1">
                    <a:lumMod val="50000"/>
                  </a:schemeClr>
                </a:solidFill>
                <a:latin typeface="Fira Sans" panose="020B0503050000020004" pitchFamily="34" charset="0"/>
              </a:defRPr>
            </a:lvl1pPr>
          </a:lstStyle>
          <a:p>
            <a:pPr marL="252000" lvl="0" indent="-252000" algn="ctr"/>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ext Placeholder 12">
            <a:extLst>
              <a:ext uri="{FF2B5EF4-FFF2-40B4-BE49-F238E27FC236}">
                <a16:creationId xmlns:a16="http://schemas.microsoft.com/office/drawing/2014/main" id="{F5C7F205-7D6A-D245-B096-BEB524AE9BFD}"/>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8" name="Text Placeholder 14">
            <a:extLst>
              <a:ext uri="{FF2B5EF4-FFF2-40B4-BE49-F238E27FC236}">
                <a16:creationId xmlns:a16="http://schemas.microsoft.com/office/drawing/2014/main" id="{01AD67A4-DEDF-5745-A932-CB5E71C6F993}"/>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1">
                <a:solidFill>
                  <a:srgbClr val="BD0A79"/>
                </a:solidFill>
                <a:latin typeface="Fira Sans" panose="020B0503050000020004" pitchFamily="34" charset="0"/>
              </a:defRPr>
            </a:lvl1pPr>
          </a:lstStyle>
          <a:p>
            <a:r>
              <a:rPr lang="en-US" b="0" i="1" dirty="0">
                <a:latin typeface="Fira Sans" panose="020B0503050000020004" pitchFamily="34" charset="0"/>
              </a:rPr>
              <a:t>Sub header</a:t>
            </a:r>
          </a:p>
        </p:txBody>
      </p:sp>
      <p:sp>
        <p:nvSpPr>
          <p:cNvPr id="10" name="Text Placeholder 37">
            <a:extLst>
              <a:ext uri="{FF2B5EF4-FFF2-40B4-BE49-F238E27FC236}">
                <a16:creationId xmlns:a16="http://schemas.microsoft.com/office/drawing/2014/main" id="{FA897A75-EB0B-8642-B6FD-089AC9B4765C}"/>
              </a:ext>
            </a:extLst>
          </p:cNvPr>
          <p:cNvSpPr>
            <a:spLocks noGrp="1"/>
          </p:cNvSpPr>
          <p:nvPr>
            <p:ph type="body" sz="quarter" idx="18" hasCustomPrompt="1"/>
          </p:nvPr>
        </p:nvSpPr>
        <p:spPr>
          <a:xfrm>
            <a:off x="468313" y="5510799"/>
            <a:ext cx="6745287" cy="276999"/>
          </a:xfrm>
          <a:prstGeom prst="rect">
            <a:avLst/>
          </a:prstGeom>
        </p:spPr>
        <p:txBody>
          <a:bodyPr lIns="0" tIns="0" rIns="0" bIns="0" anchor="b" anchorCtr="0">
            <a:spAutoFit/>
          </a:bodyPr>
          <a:lstStyle>
            <a:lvl1pPr marL="0" indent="0">
              <a:buNone/>
              <a:defRPr sz="2000">
                <a:latin typeface="Fira Sans" panose="020B0503050000020004" pitchFamily="34" charset="0"/>
              </a:defRPr>
            </a:lvl1pPr>
          </a:lstStyle>
          <a:p>
            <a:r>
              <a:rPr lang="en-GB" i="0" dirty="0">
                <a:solidFill>
                  <a:schemeClr val="tx1"/>
                </a:solidFill>
              </a:rPr>
              <a:t>Date/Presenter/Location</a:t>
            </a:r>
          </a:p>
        </p:txBody>
      </p:sp>
    </p:spTree>
    <p:extLst>
      <p:ext uri="{BB962C8B-B14F-4D97-AF65-F5344CB8AC3E}">
        <p14:creationId xmlns:p14="http://schemas.microsoft.com/office/powerpoint/2010/main" val="28660678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F10A12F5-7B5F-2C4E-9669-2E7B08EE5700}"/>
              </a:ext>
            </a:extLst>
          </p:cNvPr>
          <p:cNvSpPr>
            <a:spLocks noGrp="1" noChangeAspect="1"/>
          </p:cNvSpPr>
          <p:nvPr>
            <p:ph type="pic" sz="quarter" idx="17" hasCustomPrompt="1"/>
          </p:nvPr>
        </p:nvSpPr>
        <p:spPr bwMode="auto">
          <a:xfrm>
            <a:off x="1696826" y="-1"/>
            <a:ext cx="10498281" cy="6607673"/>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2650614 w 9144000"/>
              <a:gd name="connsiteY55" fmla="*/ 3025268 h 5148263"/>
              <a:gd name="connsiteX56" fmla="*/ 0 w 9144000"/>
              <a:gd name="connsiteY56"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9144000 w 9144000"/>
              <a:gd name="connsiteY52" fmla="*/ 5148262 h 5148263"/>
              <a:gd name="connsiteX53" fmla="*/ 9144000 w 9144000"/>
              <a:gd name="connsiteY53" fmla="*/ 5148263 h 5148263"/>
              <a:gd name="connsiteX54" fmla="*/ 0 w 9144000"/>
              <a:gd name="connsiteY54"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9144000 w 9144000"/>
              <a:gd name="connsiteY51" fmla="*/ 5148262 h 5148263"/>
              <a:gd name="connsiteX52" fmla="*/ 9144000 w 9144000"/>
              <a:gd name="connsiteY52" fmla="*/ 5148263 h 5148263"/>
              <a:gd name="connsiteX53" fmla="*/ 0 w 9144000"/>
              <a:gd name="connsiteY53"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9144000 w 9144000"/>
              <a:gd name="connsiteY50" fmla="*/ 5148262 h 5148263"/>
              <a:gd name="connsiteX51" fmla="*/ 9144000 w 9144000"/>
              <a:gd name="connsiteY51" fmla="*/ 5148263 h 5148263"/>
              <a:gd name="connsiteX52" fmla="*/ 0 w 9144000"/>
              <a:gd name="connsiteY52" fmla="*/ 0 h 5148263"/>
              <a:gd name="connsiteX0" fmla="*/ 0 w 9144000"/>
              <a:gd name="connsiteY0" fmla="*/ 0 h 5148262"/>
              <a:gd name="connsiteX1" fmla="*/ 9144000 w 9144000"/>
              <a:gd name="connsiteY1" fmla="*/ 0 h 5148262"/>
              <a:gd name="connsiteX2" fmla="*/ 9144000 w 9144000"/>
              <a:gd name="connsiteY2" fmla="*/ 4460151 h 5148262"/>
              <a:gd name="connsiteX3" fmla="*/ 9105252 w 9144000"/>
              <a:gd name="connsiteY3" fmla="*/ 4467347 h 5148262"/>
              <a:gd name="connsiteX4" fmla="*/ 9052415 w 9144000"/>
              <a:gd name="connsiteY4" fmla="*/ 4476342 h 5148262"/>
              <a:gd name="connsiteX5" fmla="*/ 8974920 w 9144000"/>
              <a:gd name="connsiteY5" fmla="*/ 4490734 h 5148262"/>
              <a:gd name="connsiteX6" fmla="*/ 8872767 w 9144000"/>
              <a:gd name="connsiteY6" fmla="*/ 4512322 h 5148262"/>
              <a:gd name="connsiteX7" fmla="*/ 8744196 w 9144000"/>
              <a:gd name="connsiteY7" fmla="*/ 4541105 h 5148262"/>
              <a:gd name="connsiteX8" fmla="*/ 8585684 w 9144000"/>
              <a:gd name="connsiteY8" fmla="*/ 4578884 h 5148262"/>
              <a:gd name="connsiteX9" fmla="*/ 8395468 w 9144000"/>
              <a:gd name="connsiteY9" fmla="*/ 4625658 h 5148262"/>
              <a:gd name="connsiteX10" fmla="*/ 8390185 w 9144000"/>
              <a:gd name="connsiteY10" fmla="*/ 4611266 h 5148262"/>
              <a:gd name="connsiteX11" fmla="*/ 8383140 w 9144000"/>
              <a:gd name="connsiteY11" fmla="*/ 4596874 h 5148262"/>
              <a:gd name="connsiteX12" fmla="*/ 8376095 w 9144000"/>
              <a:gd name="connsiteY12" fmla="*/ 4586080 h 5148262"/>
              <a:gd name="connsiteX13" fmla="*/ 8367289 w 9144000"/>
              <a:gd name="connsiteY13" fmla="*/ 4577085 h 5148262"/>
              <a:gd name="connsiteX14" fmla="*/ 8344392 w 9144000"/>
              <a:gd name="connsiteY14" fmla="*/ 4584281 h 5148262"/>
              <a:gd name="connsiteX15" fmla="*/ 8333825 w 9144000"/>
              <a:gd name="connsiteY15" fmla="*/ 4589678 h 5148262"/>
              <a:gd name="connsiteX16" fmla="*/ 8325019 w 9144000"/>
              <a:gd name="connsiteY16" fmla="*/ 4595075 h 5148262"/>
              <a:gd name="connsiteX17" fmla="*/ 8317974 w 9144000"/>
              <a:gd name="connsiteY17" fmla="*/ 4602271 h 5148262"/>
              <a:gd name="connsiteX18" fmla="*/ 8310929 w 9144000"/>
              <a:gd name="connsiteY18" fmla="*/ 4609467 h 5148262"/>
              <a:gd name="connsiteX19" fmla="*/ 8305645 w 9144000"/>
              <a:gd name="connsiteY19" fmla="*/ 4618462 h 5148262"/>
              <a:gd name="connsiteX20" fmla="*/ 8302122 w 9144000"/>
              <a:gd name="connsiteY20" fmla="*/ 4627457 h 5148262"/>
              <a:gd name="connsiteX21" fmla="*/ 8284510 w 9144000"/>
              <a:gd name="connsiteY21" fmla="*/ 4609467 h 5148262"/>
              <a:gd name="connsiteX22" fmla="*/ 8265136 w 9144000"/>
              <a:gd name="connsiteY22" fmla="*/ 4593276 h 5148262"/>
              <a:gd name="connsiteX23" fmla="*/ 8242240 w 9144000"/>
              <a:gd name="connsiteY23" fmla="*/ 4580683 h 5148262"/>
              <a:gd name="connsiteX24" fmla="*/ 8229911 w 9144000"/>
              <a:gd name="connsiteY24" fmla="*/ 4575286 h 5148262"/>
              <a:gd name="connsiteX25" fmla="*/ 8217582 w 9144000"/>
              <a:gd name="connsiteY25" fmla="*/ 4571688 h 5148262"/>
              <a:gd name="connsiteX26" fmla="*/ 8199970 w 9144000"/>
              <a:gd name="connsiteY26" fmla="*/ 4568090 h 5148262"/>
              <a:gd name="connsiteX27" fmla="*/ 8184118 w 9144000"/>
              <a:gd name="connsiteY27" fmla="*/ 4564492 h 5148262"/>
              <a:gd name="connsiteX28" fmla="*/ 8168267 w 9144000"/>
              <a:gd name="connsiteY28" fmla="*/ 4562693 h 5148262"/>
              <a:gd name="connsiteX29" fmla="*/ 8152416 w 9144000"/>
              <a:gd name="connsiteY29" fmla="*/ 4562693 h 5148262"/>
              <a:gd name="connsiteX30" fmla="*/ 8136565 w 9144000"/>
              <a:gd name="connsiteY30" fmla="*/ 4564492 h 5148262"/>
              <a:gd name="connsiteX31" fmla="*/ 8122475 w 9144000"/>
              <a:gd name="connsiteY31" fmla="*/ 4566291 h 5148262"/>
              <a:gd name="connsiteX32" fmla="*/ 8108385 w 9144000"/>
              <a:gd name="connsiteY32" fmla="*/ 4569889 h 5148262"/>
              <a:gd name="connsiteX33" fmla="*/ 8094295 w 9144000"/>
              <a:gd name="connsiteY33" fmla="*/ 4573487 h 5148262"/>
              <a:gd name="connsiteX34" fmla="*/ 8080205 w 9144000"/>
              <a:gd name="connsiteY34" fmla="*/ 4578884 h 5148262"/>
              <a:gd name="connsiteX35" fmla="*/ 8067876 w 9144000"/>
              <a:gd name="connsiteY35" fmla="*/ 4584281 h 5148262"/>
              <a:gd name="connsiteX36" fmla="*/ 8044980 w 9144000"/>
              <a:gd name="connsiteY36" fmla="*/ 4598673 h 5148262"/>
              <a:gd name="connsiteX37" fmla="*/ 8025606 w 9144000"/>
              <a:gd name="connsiteY37" fmla="*/ 4616663 h 5148262"/>
              <a:gd name="connsiteX38" fmla="*/ 8007993 w 9144000"/>
              <a:gd name="connsiteY38" fmla="*/ 4636452 h 5148262"/>
              <a:gd name="connsiteX39" fmla="*/ 8011516 w 9144000"/>
              <a:gd name="connsiteY39" fmla="*/ 4641849 h 5148262"/>
              <a:gd name="connsiteX40" fmla="*/ 8020322 w 9144000"/>
              <a:gd name="connsiteY40" fmla="*/ 4650843 h 5148262"/>
              <a:gd name="connsiteX41" fmla="*/ 8027367 w 9144000"/>
              <a:gd name="connsiteY41" fmla="*/ 4658039 h 5148262"/>
              <a:gd name="connsiteX42" fmla="*/ 8036173 w 9144000"/>
              <a:gd name="connsiteY42" fmla="*/ 4663436 h 5148262"/>
              <a:gd name="connsiteX43" fmla="*/ 8046741 w 9144000"/>
              <a:gd name="connsiteY43" fmla="*/ 4670632 h 5148262"/>
              <a:gd name="connsiteX44" fmla="*/ 8059070 w 9144000"/>
              <a:gd name="connsiteY44" fmla="*/ 4676029 h 5148262"/>
              <a:gd name="connsiteX45" fmla="*/ 8050263 w 9144000"/>
              <a:gd name="connsiteY45" fmla="*/ 4685024 h 5148262"/>
              <a:gd name="connsiteX46" fmla="*/ 8043218 w 9144000"/>
              <a:gd name="connsiteY46" fmla="*/ 4697617 h 5148262"/>
              <a:gd name="connsiteX47" fmla="*/ 8036173 w 9144000"/>
              <a:gd name="connsiteY47" fmla="*/ 4708411 h 5148262"/>
              <a:gd name="connsiteX48" fmla="*/ 8030890 w 9144000"/>
              <a:gd name="connsiteY48" fmla="*/ 4721004 h 5148262"/>
              <a:gd name="connsiteX49" fmla="*/ 7727955 w 9144000"/>
              <a:gd name="connsiteY49" fmla="*/ 4804656 h 5148262"/>
              <a:gd name="connsiteX50" fmla="*/ 9144000 w 9144000"/>
              <a:gd name="connsiteY50" fmla="*/ 5148262 h 5148262"/>
              <a:gd name="connsiteX51" fmla="*/ 0 w 9144000"/>
              <a:gd name="connsiteY51" fmla="*/ 0 h 5148262"/>
              <a:gd name="connsiteX0" fmla="*/ 0 w 9144000"/>
              <a:gd name="connsiteY0" fmla="*/ 0 h 4804656"/>
              <a:gd name="connsiteX1" fmla="*/ 9144000 w 9144000"/>
              <a:gd name="connsiteY1" fmla="*/ 0 h 4804656"/>
              <a:gd name="connsiteX2" fmla="*/ 9144000 w 9144000"/>
              <a:gd name="connsiteY2" fmla="*/ 4460151 h 4804656"/>
              <a:gd name="connsiteX3" fmla="*/ 9105252 w 9144000"/>
              <a:gd name="connsiteY3" fmla="*/ 4467347 h 4804656"/>
              <a:gd name="connsiteX4" fmla="*/ 9052415 w 9144000"/>
              <a:gd name="connsiteY4" fmla="*/ 4476342 h 4804656"/>
              <a:gd name="connsiteX5" fmla="*/ 8974920 w 9144000"/>
              <a:gd name="connsiteY5" fmla="*/ 4490734 h 4804656"/>
              <a:gd name="connsiteX6" fmla="*/ 8872767 w 9144000"/>
              <a:gd name="connsiteY6" fmla="*/ 4512322 h 4804656"/>
              <a:gd name="connsiteX7" fmla="*/ 8744196 w 9144000"/>
              <a:gd name="connsiteY7" fmla="*/ 4541105 h 4804656"/>
              <a:gd name="connsiteX8" fmla="*/ 8585684 w 9144000"/>
              <a:gd name="connsiteY8" fmla="*/ 4578884 h 4804656"/>
              <a:gd name="connsiteX9" fmla="*/ 8395468 w 9144000"/>
              <a:gd name="connsiteY9" fmla="*/ 4625658 h 4804656"/>
              <a:gd name="connsiteX10" fmla="*/ 8390185 w 9144000"/>
              <a:gd name="connsiteY10" fmla="*/ 4611266 h 4804656"/>
              <a:gd name="connsiteX11" fmla="*/ 8383140 w 9144000"/>
              <a:gd name="connsiteY11" fmla="*/ 4596874 h 4804656"/>
              <a:gd name="connsiteX12" fmla="*/ 8376095 w 9144000"/>
              <a:gd name="connsiteY12" fmla="*/ 4586080 h 4804656"/>
              <a:gd name="connsiteX13" fmla="*/ 8367289 w 9144000"/>
              <a:gd name="connsiteY13" fmla="*/ 4577085 h 4804656"/>
              <a:gd name="connsiteX14" fmla="*/ 8344392 w 9144000"/>
              <a:gd name="connsiteY14" fmla="*/ 4584281 h 4804656"/>
              <a:gd name="connsiteX15" fmla="*/ 8333825 w 9144000"/>
              <a:gd name="connsiteY15" fmla="*/ 4589678 h 4804656"/>
              <a:gd name="connsiteX16" fmla="*/ 8325019 w 9144000"/>
              <a:gd name="connsiteY16" fmla="*/ 4595075 h 4804656"/>
              <a:gd name="connsiteX17" fmla="*/ 8317974 w 9144000"/>
              <a:gd name="connsiteY17" fmla="*/ 4602271 h 4804656"/>
              <a:gd name="connsiteX18" fmla="*/ 8310929 w 9144000"/>
              <a:gd name="connsiteY18" fmla="*/ 4609467 h 4804656"/>
              <a:gd name="connsiteX19" fmla="*/ 8305645 w 9144000"/>
              <a:gd name="connsiteY19" fmla="*/ 4618462 h 4804656"/>
              <a:gd name="connsiteX20" fmla="*/ 8302122 w 9144000"/>
              <a:gd name="connsiteY20" fmla="*/ 4627457 h 4804656"/>
              <a:gd name="connsiteX21" fmla="*/ 8284510 w 9144000"/>
              <a:gd name="connsiteY21" fmla="*/ 4609467 h 4804656"/>
              <a:gd name="connsiteX22" fmla="*/ 8265136 w 9144000"/>
              <a:gd name="connsiteY22" fmla="*/ 4593276 h 4804656"/>
              <a:gd name="connsiteX23" fmla="*/ 8242240 w 9144000"/>
              <a:gd name="connsiteY23" fmla="*/ 4580683 h 4804656"/>
              <a:gd name="connsiteX24" fmla="*/ 8229911 w 9144000"/>
              <a:gd name="connsiteY24" fmla="*/ 4575286 h 4804656"/>
              <a:gd name="connsiteX25" fmla="*/ 8217582 w 9144000"/>
              <a:gd name="connsiteY25" fmla="*/ 4571688 h 4804656"/>
              <a:gd name="connsiteX26" fmla="*/ 8199970 w 9144000"/>
              <a:gd name="connsiteY26" fmla="*/ 4568090 h 4804656"/>
              <a:gd name="connsiteX27" fmla="*/ 8184118 w 9144000"/>
              <a:gd name="connsiteY27" fmla="*/ 4564492 h 4804656"/>
              <a:gd name="connsiteX28" fmla="*/ 8168267 w 9144000"/>
              <a:gd name="connsiteY28" fmla="*/ 4562693 h 4804656"/>
              <a:gd name="connsiteX29" fmla="*/ 8152416 w 9144000"/>
              <a:gd name="connsiteY29" fmla="*/ 4562693 h 4804656"/>
              <a:gd name="connsiteX30" fmla="*/ 8136565 w 9144000"/>
              <a:gd name="connsiteY30" fmla="*/ 4564492 h 4804656"/>
              <a:gd name="connsiteX31" fmla="*/ 8122475 w 9144000"/>
              <a:gd name="connsiteY31" fmla="*/ 4566291 h 4804656"/>
              <a:gd name="connsiteX32" fmla="*/ 8108385 w 9144000"/>
              <a:gd name="connsiteY32" fmla="*/ 4569889 h 4804656"/>
              <a:gd name="connsiteX33" fmla="*/ 8094295 w 9144000"/>
              <a:gd name="connsiteY33" fmla="*/ 4573487 h 4804656"/>
              <a:gd name="connsiteX34" fmla="*/ 8080205 w 9144000"/>
              <a:gd name="connsiteY34" fmla="*/ 4578884 h 4804656"/>
              <a:gd name="connsiteX35" fmla="*/ 8067876 w 9144000"/>
              <a:gd name="connsiteY35" fmla="*/ 4584281 h 4804656"/>
              <a:gd name="connsiteX36" fmla="*/ 8044980 w 9144000"/>
              <a:gd name="connsiteY36" fmla="*/ 4598673 h 4804656"/>
              <a:gd name="connsiteX37" fmla="*/ 8025606 w 9144000"/>
              <a:gd name="connsiteY37" fmla="*/ 4616663 h 4804656"/>
              <a:gd name="connsiteX38" fmla="*/ 8007993 w 9144000"/>
              <a:gd name="connsiteY38" fmla="*/ 4636452 h 4804656"/>
              <a:gd name="connsiteX39" fmla="*/ 8011516 w 9144000"/>
              <a:gd name="connsiteY39" fmla="*/ 4641849 h 4804656"/>
              <a:gd name="connsiteX40" fmla="*/ 8020322 w 9144000"/>
              <a:gd name="connsiteY40" fmla="*/ 4650843 h 4804656"/>
              <a:gd name="connsiteX41" fmla="*/ 8027367 w 9144000"/>
              <a:gd name="connsiteY41" fmla="*/ 4658039 h 4804656"/>
              <a:gd name="connsiteX42" fmla="*/ 8036173 w 9144000"/>
              <a:gd name="connsiteY42" fmla="*/ 4663436 h 4804656"/>
              <a:gd name="connsiteX43" fmla="*/ 8046741 w 9144000"/>
              <a:gd name="connsiteY43" fmla="*/ 4670632 h 4804656"/>
              <a:gd name="connsiteX44" fmla="*/ 8059070 w 9144000"/>
              <a:gd name="connsiteY44" fmla="*/ 4676029 h 4804656"/>
              <a:gd name="connsiteX45" fmla="*/ 8050263 w 9144000"/>
              <a:gd name="connsiteY45" fmla="*/ 4685024 h 4804656"/>
              <a:gd name="connsiteX46" fmla="*/ 8043218 w 9144000"/>
              <a:gd name="connsiteY46" fmla="*/ 4697617 h 4804656"/>
              <a:gd name="connsiteX47" fmla="*/ 8036173 w 9144000"/>
              <a:gd name="connsiteY47" fmla="*/ 4708411 h 4804656"/>
              <a:gd name="connsiteX48" fmla="*/ 8030890 w 9144000"/>
              <a:gd name="connsiteY48" fmla="*/ 4721004 h 4804656"/>
              <a:gd name="connsiteX49" fmla="*/ 7727955 w 9144000"/>
              <a:gd name="connsiteY49" fmla="*/ 4804656 h 4804656"/>
              <a:gd name="connsiteX50" fmla="*/ 0 w 9144000"/>
              <a:gd name="connsiteY50" fmla="*/ 0 h 4804656"/>
              <a:gd name="connsiteX0" fmla="*/ 0 w 9144000"/>
              <a:gd name="connsiteY0" fmla="*/ 0 h 5038186"/>
              <a:gd name="connsiteX1" fmla="*/ 9144000 w 9144000"/>
              <a:gd name="connsiteY1" fmla="*/ 0 h 5038186"/>
              <a:gd name="connsiteX2" fmla="*/ 9144000 w 9144000"/>
              <a:gd name="connsiteY2" fmla="*/ 4460151 h 5038186"/>
              <a:gd name="connsiteX3" fmla="*/ 9105252 w 9144000"/>
              <a:gd name="connsiteY3" fmla="*/ 4467347 h 5038186"/>
              <a:gd name="connsiteX4" fmla="*/ 9052415 w 9144000"/>
              <a:gd name="connsiteY4" fmla="*/ 4476342 h 5038186"/>
              <a:gd name="connsiteX5" fmla="*/ 8974920 w 9144000"/>
              <a:gd name="connsiteY5" fmla="*/ 4490734 h 5038186"/>
              <a:gd name="connsiteX6" fmla="*/ 8872767 w 9144000"/>
              <a:gd name="connsiteY6" fmla="*/ 4512322 h 5038186"/>
              <a:gd name="connsiteX7" fmla="*/ 8744196 w 9144000"/>
              <a:gd name="connsiteY7" fmla="*/ 4541105 h 5038186"/>
              <a:gd name="connsiteX8" fmla="*/ 8585684 w 9144000"/>
              <a:gd name="connsiteY8" fmla="*/ 4578884 h 5038186"/>
              <a:gd name="connsiteX9" fmla="*/ 8395468 w 9144000"/>
              <a:gd name="connsiteY9" fmla="*/ 4625658 h 5038186"/>
              <a:gd name="connsiteX10" fmla="*/ 8390185 w 9144000"/>
              <a:gd name="connsiteY10" fmla="*/ 4611266 h 5038186"/>
              <a:gd name="connsiteX11" fmla="*/ 8383140 w 9144000"/>
              <a:gd name="connsiteY11" fmla="*/ 4596874 h 5038186"/>
              <a:gd name="connsiteX12" fmla="*/ 8376095 w 9144000"/>
              <a:gd name="connsiteY12" fmla="*/ 4586080 h 5038186"/>
              <a:gd name="connsiteX13" fmla="*/ 8367289 w 9144000"/>
              <a:gd name="connsiteY13" fmla="*/ 4577085 h 5038186"/>
              <a:gd name="connsiteX14" fmla="*/ 8344392 w 9144000"/>
              <a:gd name="connsiteY14" fmla="*/ 4584281 h 5038186"/>
              <a:gd name="connsiteX15" fmla="*/ 8333825 w 9144000"/>
              <a:gd name="connsiteY15" fmla="*/ 4589678 h 5038186"/>
              <a:gd name="connsiteX16" fmla="*/ 8325019 w 9144000"/>
              <a:gd name="connsiteY16" fmla="*/ 4595075 h 5038186"/>
              <a:gd name="connsiteX17" fmla="*/ 8317974 w 9144000"/>
              <a:gd name="connsiteY17" fmla="*/ 4602271 h 5038186"/>
              <a:gd name="connsiteX18" fmla="*/ 8310929 w 9144000"/>
              <a:gd name="connsiteY18" fmla="*/ 4609467 h 5038186"/>
              <a:gd name="connsiteX19" fmla="*/ 8305645 w 9144000"/>
              <a:gd name="connsiteY19" fmla="*/ 4618462 h 5038186"/>
              <a:gd name="connsiteX20" fmla="*/ 8302122 w 9144000"/>
              <a:gd name="connsiteY20" fmla="*/ 4627457 h 5038186"/>
              <a:gd name="connsiteX21" fmla="*/ 8284510 w 9144000"/>
              <a:gd name="connsiteY21" fmla="*/ 4609467 h 5038186"/>
              <a:gd name="connsiteX22" fmla="*/ 8265136 w 9144000"/>
              <a:gd name="connsiteY22" fmla="*/ 4593276 h 5038186"/>
              <a:gd name="connsiteX23" fmla="*/ 8242240 w 9144000"/>
              <a:gd name="connsiteY23" fmla="*/ 4580683 h 5038186"/>
              <a:gd name="connsiteX24" fmla="*/ 8229911 w 9144000"/>
              <a:gd name="connsiteY24" fmla="*/ 4575286 h 5038186"/>
              <a:gd name="connsiteX25" fmla="*/ 8217582 w 9144000"/>
              <a:gd name="connsiteY25" fmla="*/ 4571688 h 5038186"/>
              <a:gd name="connsiteX26" fmla="*/ 8199970 w 9144000"/>
              <a:gd name="connsiteY26" fmla="*/ 4568090 h 5038186"/>
              <a:gd name="connsiteX27" fmla="*/ 8184118 w 9144000"/>
              <a:gd name="connsiteY27" fmla="*/ 4564492 h 5038186"/>
              <a:gd name="connsiteX28" fmla="*/ 8168267 w 9144000"/>
              <a:gd name="connsiteY28" fmla="*/ 4562693 h 5038186"/>
              <a:gd name="connsiteX29" fmla="*/ 8152416 w 9144000"/>
              <a:gd name="connsiteY29" fmla="*/ 4562693 h 5038186"/>
              <a:gd name="connsiteX30" fmla="*/ 8136565 w 9144000"/>
              <a:gd name="connsiteY30" fmla="*/ 4564492 h 5038186"/>
              <a:gd name="connsiteX31" fmla="*/ 8122475 w 9144000"/>
              <a:gd name="connsiteY31" fmla="*/ 4566291 h 5038186"/>
              <a:gd name="connsiteX32" fmla="*/ 8108385 w 9144000"/>
              <a:gd name="connsiteY32" fmla="*/ 4569889 h 5038186"/>
              <a:gd name="connsiteX33" fmla="*/ 8094295 w 9144000"/>
              <a:gd name="connsiteY33" fmla="*/ 4573487 h 5038186"/>
              <a:gd name="connsiteX34" fmla="*/ 8080205 w 9144000"/>
              <a:gd name="connsiteY34" fmla="*/ 4578884 h 5038186"/>
              <a:gd name="connsiteX35" fmla="*/ 8067876 w 9144000"/>
              <a:gd name="connsiteY35" fmla="*/ 4584281 h 5038186"/>
              <a:gd name="connsiteX36" fmla="*/ 8044980 w 9144000"/>
              <a:gd name="connsiteY36" fmla="*/ 4598673 h 5038186"/>
              <a:gd name="connsiteX37" fmla="*/ 8025606 w 9144000"/>
              <a:gd name="connsiteY37" fmla="*/ 4616663 h 5038186"/>
              <a:gd name="connsiteX38" fmla="*/ 8007993 w 9144000"/>
              <a:gd name="connsiteY38" fmla="*/ 4636452 h 5038186"/>
              <a:gd name="connsiteX39" fmla="*/ 8011516 w 9144000"/>
              <a:gd name="connsiteY39" fmla="*/ 4641849 h 5038186"/>
              <a:gd name="connsiteX40" fmla="*/ 8020322 w 9144000"/>
              <a:gd name="connsiteY40" fmla="*/ 4650843 h 5038186"/>
              <a:gd name="connsiteX41" fmla="*/ 8027367 w 9144000"/>
              <a:gd name="connsiteY41" fmla="*/ 4658039 h 5038186"/>
              <a:gd name="connsiteX42" fmla="*/ 8036173 w 9144000"/>
              <a:gd name="connsiteY42" fmla="*/ 4663436 h 5038186"/>
              <a:gd name="connsiteX43" fmla="*/ 8046741 w 9144000"/>
              <a:gd name="connsiteY43" fmla="*/ 4670632 h 5038186"/>
              <a:gd name="connsiteX44" fmla="*/ 8059070 w 9144000"/>
              <a:gd name="connsiteY44" fmla="*/ 4676029 h 5038186"/>
              <a:gd name="connsiteX45" fmla="*/ 8050263 w 9144000"/>
              <a:gd name="connsiteY45" fmla="*/ 4685024 h 5038186"/>
              <a:gd name="connsiteX46" fmla="*/ 8043218 w 9144000"/>
              <a:gd name="connsiteY46" fmla="*/ 4697617 h 5038186"/>
              <a:gd name="connsiteX47" fmla="*/ 8036173 w 9144000"/>
              <a:gd name="connsiteY47" fmla="*/ 4708411 h 5038186"/>
              <a:gd name="connsiteX48" fmla="*/ 8030890 w 9144000"/>
              <a:gd name="connsiteY48" fmla="*/ 4721004 h 5038186"/>
              <a:gd name="connsiteX49" fmla="*/ 7855184 w 9144000"/>
              <a:gd name="connsiteY49" fmla="*/ 5038186 h 5038186"/>
              <a:gd name="connsiteX50" fmla="*/ 0 w 9144000"/>
              <a:gd name="connsiteY50" fmla="*/ 0 h 5038186"/>
              <a:gd name="connsiteX0" fmla="*/ 0 w 9144000"/>
              <a:gd name="connsiteY0" fmla="*/ 0 h 4896652"/>
              <a:gd name="connsiteX1" fmla="*/ 9144000 w 9144000"/>
              <a:gd name="connsiteY1" fmla="*/ 0 h 4896652"/>
              <a:gd name="connsiteX2" fmla="*/ 9144000 w 9144000"/>
              <a:gd name="connsiteY2" fmla="*/ 4460151 h 4896652"/>
              <a:gd name="connsiteX3" fmla="*/ 9105252 w 9144000"/>
              <a:gd name="connsiteY3" fmla="*/ 4467347 h 4896652"/>
              <a:gd name="connsiteX4" fmla="*/ 9052415 w 9144000"/>
              <a:gd name="connsiteY4" fmla="*/ 4476342 h 4896652"/>
              <a:gd name="connsiteX5" fmla="*/ 8974920 w 9144000"/>
              <a:gd name="connsiteY5" fmla="*/ 4490734 h 4896652"/>
              <a:gd name="connsiteX6" fmla="*/ 8872767 w 9144000"/>
              <a:gd name="connsiteY6" fmla="*/ 4512322 h 4896652"/>
              <a:gd name="connsiteX7" fmla="*/ 8744196 w 9144000"/>
              <a:gd name="connsiteY7" fmla="*/ 4541105 h 4896652"/>
              <a:gd name="connsiteX8" fmla="*/ 8585684 w 9144000"/>
              <a:gd name="connsiteY8" fmla="*/ 4578884 h 4896652"/>
              <a:gd name="connsiteX9" fmla="*/ 8395468 w 9144000"/>
              <a:gd name="connsiteY9" fmla="*/ 4625658 h 4896652"/>
              <a:gd name="connsiteX10" fmla="*/ 8390185 w 9144000"/>
              <a:gd name="connsiteY10" fmla="*/ 4611266 h 4896652"/>
              <a:gd name="connsiteX11" fmla="*/ 8383140 w 9144000"/>
              <a:gd name="connsiteY11" fmla="*/ 4596874 h 4896652"/>
              <a:gd name="connsiteX12" fmla="*/ 8376095 w 9144000"/>
              <a:gd name="connsiteY12" fmla="*/ 4586080 h 4896652"/>
              <a:gd name="connsiteX13" fmla="*/ 8367289 w 9144000"/>
              <a:gd name="connsiteY13" fmla="*/ 4577085 h 4896652"/>
              <a:gd name="connsiteX14" fmla="*/ 8344392 w 9144000"/>
              <a:gd name="connsiteY14" fmla="*/ 4584281 h 4896652"/>
              <a:gd name="connsiteX15" fmla="*/ 8333825 w 9144000"/>
              <a:gd name="connsiteY15" fmla="*/ 4589678 h 4896652"/>
              <a:gd name="connsiteX16" fmla="*/ 8325019 w 9144000"/>
              <a:gd name="connsiteY16" fmla="*/ 4595075 h 4896652"/>
              <a:gd name="connsiteX17" fmla="*/ 8317974 w 9144000"/>
              <a:gd name="connsiteY17" fmla="*/ 4602271 h 4896652"/>
              <a:gd name="connsiteX18" fmla="*/ 8310929 w 9144000"/>
              <a:gd name="connsiteY18" fmla="*/ 4609467 h 4896652"/>
              <a:gd name="connsiteX19" fmla="*/ 8305645 w 9144000"/>
              <a:gd name="connsiteY19" fmla="*/ 4618462 h 4896652"/>
              <a:gd name="connsiteX20" fmla="*/ 8302122 w 9144000"/>
              <a:gd name="connsiteY20" fmla="*/ 4627457 h 4896652"/>
              <a:gd name="connsiteX21" fmla="*/ 8284510 w 9144000"/>
              <a:gd name="connsiteY21" fmla="*/ 4609467 h 4896652"/>
              <a:gd name="connsiteX22" fmla="*/ 8265136 w 9144000"/>
              <a:gd name="connsiteY22" fmla="*/ 4593276 h 4896652"/>
              <a:gd name="connsiteX23" fmla="*/ 8242240 w 9144000"/>
              <a:gd name="connsiteY23" fmla="*/ 4580683 h 4896652"/>
              <a:gd name="connsiteX24" fmla="*/ 8229911 w 9144000"/>
              <a:gd name="connsiteY24" fmla="*/ 4575286 h 4896652"/>
              <a:gd name="connsiteX25" fmla="*/ 8217582 w 9144000"/>
              <a:gd name="connsiteY25" fmla="*/ 4571688 h 4896652"/>
              <a:gd name="connsiteX26" fmla="*/ 8199970 w 9144000"/>
              <a:gd name="connsiteY26" fmla="*/ 4568090 h 4896652"/>
              <a:gd name="connsiteX27" fmla="*/ 8184118 w 9144000"/>
              <a:gd name="connsiteY27" fmla="*/ 4564492 h 4896652"/>
              <a:gd name="connsiteX28" fmla="*/ 8168267 w 9144000"/>
              <a:gd name="connsiteY28" fmla="*/ 4562693 h 4896652"/>
              <a:gd name="connsiteX29" fmla="*/ 8152416 w 9144000"/>
              <a:gd name="connsiteY29" fmla="*/ 4562693 h 4896652"/>
              <a:gd name="connsiteX30" fmla="*/ 8136565 w 9144000"/>
              <a:gd name="connsiteY30" fmla="*/ 4564492 h 4896652"/>
              <a:gd name="connsiteX31" fmla="*/ 8122475 w 9144000"/>
              <a:gd name="connsiteY31" fmla="*/ 4566291 h 4896652"/>
              <a:gd name="connsiteX32" fmla="*/ 8108385 w 9144000"/>
              <a:gd name="connsiteY32" fmla="*/ 4569889 h 4896652"/>
              <a:gd name="connsiteX33" fmla="*/ 8094295 w 9144000"/>
              <a:gd name="connsiteY33" fmla="*/ 4573487 h 4896652"/>
              <a:gd name="connsiteX34" fmla="*/ 8080205 w 9144000"/>
              <a:gd name="connsiteY34" fmla="*/ 4578884 h 4896652"/>
              <a:gd name="connsiteX35" fmla="*/ 8067876 w 9144000"/>
              <a:gd name="connsiteY35" fmla="*/ 4584281 h 4896652"/>
              <a:gd name="connsiteX36" fmla="*/ 8044980 w 9144000"/>
              <a:gd name="connsiteY36" fmla="*/ 4598673 h 4896652"/>
              <a:gd name="connsiteX37" fmla="*/ 8025606 w 9144000"/>
              <a:gd name="connsiteY37" fmla="*/ 4616663 h 4896652"/>
              <a:gd name="connsiteX38" fmla="*/ 8007993 w 9144000"/>
              <a:gd name="connsiteY38" fmla="*/ 4636452 h 4896652"/>
              <a:gd name="connsiteX39" fmla="*/ 8011516 w 9144000"/>
              <a:gd name="connsiteY39" fmla="*/ 4641849 h 4896652"/>
              <a:gd name="connsiteX40" fmla="*/ 8020322 w 9144000"/>
              <a:gd name="connsiteY40" fmla="*/ 4650843 h 4896652"/>
              <a:gd name="connsiteX41" fmla="*/ 8027367 w 9144000"/>
              <a:gd name="connsiteY41" fmla="*/ 4658039 h 4896652"/>
              <a:gd name="connsiteX42" fmla="*/ 8036173 w 9144000"/>
              <a:gd name="connsiteY42" fmla="*/ 4663436 h 4896652"/>
              <a:gd name="connsiteX43" fmla="*/ 8046741 w 9144000"/>
              <a:gd name="connsiteY43" fmla="*/ 4670632 h 4896652"/>
              <a:gd name="connsiteX44" fmla="*/ 8059070 w 9144000"/>
              <a:gd name="connsiteY44" fmla="*/ 4676029 h 4896652"/>
              <a:gd name="connsiteX45" fmla="*/ 8050263 w 9144000"/>
              <a:gd name="connsiteY45" fmla="*/ 4685024 h 4896652"/>
              <a:gd name="connsiteX46" fmla="*/ 8043218 w 9144000"/>
              <a:gd name="connsiteY46" fmla="*/ 4697617 h 4896652"/>
              <a:gd name="connsiteX47" fmla="*/ 8036173 w 9144000"/>
              <a:gd name="connsiteY47" fmla="*/ 4708411 h 4896652"/>
              <a:gd name="connsiteX48" fmla="*/ 8030890 w 9144000"/>
              <a:gd name="connsiteY48" fmla="*/ 4721004 h 4896652"/>
              <a:gd name="connsiteX49" fmla="*/ 7621930 w 9144000"/>
              <a:gd name="connsiteY49" fmla="*/ 4896652 h 4896652"/>
              <a:gd name="connsiteX50" fmla="*/ 0 w 9144000"/>
              <a:gd name="connsiteY50" fmla="*/ 0 h 4896652"/>
              <a:gd name="connsiteX0" fmla="*/ 0 w 9144000"/>
              <a:gd name="connsiteY0" fmla="*/ 0 h 4868346"/>
              <a:gd name="connsiteX1" fmla="*/ 9144000 w 9144000"/>
              <a:gd name="connsiteY1" fmla="*/ 0 h 4868346"/>
              <a:gd name="connsiteX2" fmla="*/ 9144000 w 9144000"/>
              <a:gd name="connsiteY2" fmla="*/ 4460151 h 4868346"/>
              <a:gd name="connsiteX3" fmla="*/ 9105252 w 9144000"/>
              <a:gd name="connsiteY3" fmla="*/ 4467347 h 4868346"/>
              <a:gd name="connsiteX4" fmla="*/ 9052415 w 9144000"/>
              <a:gd name="connsiteY4" fmla="*/ 4476342 h 4868346"/>
              <a:gd name="connsiteX5" fmla="*/ 8974920 w 9144000"/>
              <a:gd name="connsiteY5" fmla="*/ 4490734 h 4868346"/>
              <a:gd name="connsiteX6" fmla="*/ 8872767 w 9144000"/>
              <a:gd name="connsiteY6" fmla="*/ 4512322 h 4868346"/>
              <a:gd name="connsiteX7" fmla="*/ 8744196 w 9144000"/>
              <a:gd name="connsiteY7" fmla="*/ 4541105 h 4868346"/>
              <a:gd name="connsiteX8" fmla="*/ 8585684 w 9144000"/>
              <a:gd name="connsiteY8" fmla="*/ 4578884 h 4868346"/>
              <a:gd name="connsiteX9" fmla="*/ 8395468 w 9144000"/>
              <a:gd name="connsiteY9" fmla="*/ 4625658 h 4868346"/>
              <a:gd name="connsiteX10" fmla="*/ 8390185 w 9144000"/>
              <a:gd name="connsiteY10" fmla="*/ 4611266 h 4868346"/>
              <a:gd name="connsiteX11" fmla="*/ 8383140 w 9144000"/>
              <a:gd name="connsiteY11" fmla="*/ 4596874 h 4868346"/>
              <a:gd name="connsiteX12" fmla="*/ 8376095 w 9144000"/>
              <a:gd name="connsiteY12" fmla="*/ 4586080 h 4868346"/>
              <a:gd name="connsiteX13" fmla="*/ 8367289 w 9144000"/>
              <a:gd name="connsiteY13" fmla="*/ 4577085 h 4868346"/>
              <a:gd name="connsiteX14" fmla="*/ 8344392 w 9144000"/>
              <a:gd name="connsiteY14" fmla="*/ 4584281 h 4868346"/>
              <a:gd name="connsiteX15" fmla="*/ 8333825 w 9144000"/>
              <a:gd name="connsiteY15" fmla="*/ 4589678 h 4868346"/>
              <a:gd name="connsiteX16" fmla="*/ 8325019 w 9144000"/>
              <a:gd name="connsiteY16" fmla="*/ 4595075 h 4868346"/>
              <a:gd name="connsiteX17" fmla="*/ 8317974 w 9144000"/>
              <a:gd name="connsiteY17" fmla="*/ 4602271 h 4868346"/>
              <a:gd name="connsiteX18" fmla="*/ 8310929 w 9144000"/>
              <a:gd name="connsiteY18" fmla="*/ 4609467 h 4868346"/>
              <a:gd name="connsiteX19" fmla="*/ 8305645 w 9144000"/>
              <a:gd name="connsiteY19" fmla="*/ 4618462 h 4868346"/>
              <a:gd name="connsiteX20" fmla="*/ 8302122 w 9144000"/>
              <a:gd name="connsiteY20" fmla="*/ 4627457 h 4868346"/>
              <a:gd name="connsiteX21" fmla="*/ 8284510 w 9144000"/>
              <a:gd name="connsiteY21" fmla="*/ 4609467 h 4868346"/>
              <a:gd name="connsiteX22" fmla="*/ 8265136 w 9144000"/>
              <a:gd name="connsiteY22" fmla="*/ 4593276 h 4868346"/>
              <a:gd name="connsiteX23" fmla="*/ 8242240 w 9144000"/>
              <a:gd name="connsiteY23" fmla="*/ 4580683 h 4868346"/>
              <a:gd name="connsiteX24" fmla="*/ 8229911 w 9144000"/>
              <a:gd name="connsiteY24" fmla="*/ 4575286 h 4868346"/>
              <a:gd name="connsiteX25" fmla="*/ 8217582 w 9144000"/>
              <a:gd name="connsiteY25" fmla="*/ 4571688 h 4868346"/>
              <a:gd name="connsiteX26" fmla="*/ 8199970 w 9144000"/>
              <a:gd name="connsiteY26" fmla="*/ 4568090 h 4868346"/>
              <a:gd name="connsiteX27" fmla="*/ 8184118 w 9144000"/>
              <a:gd name="connsiteY27" fmla="*/ 4564492 h 4868346"/>
              <a:gd name="connsiteX28" fmla="*/ 8168267 w 9144000"/>
              <a:gd name="connsiteY28" fmla="*/ 4562693 h 4868346"/>
              <a:gd name="connsiteX29" fmla="*/ 8152416 w 9144000"/>
              <a:gd name="connsiteY29" fmla="*/ 4562693 h 4868346"/>
              <a:gd name="connsiteX30" fmla="*/ 8136565 w 9144000"/>
              <a:gd name="connsiteY30" fmla="*/ 4564492 h 4868346"/>
              <a:gd name="connsiteX31" fmla="*/ 8122475 w 9144000"/>
              <a:gd name="connsiteY31" fmla="*/ 4566291 h 4868346"/>
              <a:gd name="connsiteX32" fmla="*/ 8108385 w 9144000"/>
              <a:gd name="connsiteY32" fmla="*/ 4569889 h 4868346"/>
              <a:gd name="connsiteX33" fmla="*/ 8094295 w 9144000"/>
              <a:gd name="connsiteY33" fmla="*/ 4573487 h 4868346"/>
              <a:gd name="connsiteX34" fmla="*/ 8080205 w 9144000"/>
              <a:gd name="connsiteY34" fmla="*/ 4578884 h 4868346"/>
              <a:gd name="connsiteX35" fmla="*/ 8067876 w 9144000"/>
              <a:gd name="connsiteY35" fmla="*/ 4584281 h 4868346"/>
              <a:gd name="connsiteX36" fmla="*/ 8044980 w 9144000"/>
              <a:gd name="connsiteY36" fmla="*/ 4598673 h 4868346"/>
              <a:gd name="connsiteX37" fmla="*/ 8025606 w 9144000"/>
              <a:gd name="connsiteY37" fmla="*/ 4616663 h 4868346"/>
              <a:gd name="connsiteX38" fmla="*/ 8007993 w 9144000"/>
              <a:gd name="connsiteY38" fmla="*/ 4636452 h 4868346"/>
              <a:gd name="connsiteX39" fmla="*/ 8011516 w 9144000"/>
              <a:gd name="connsiteY39" fmla="*/ 4641849 h 4868346"/>
              <a:gd name="connsiteX40" fmla="*/ 8020322 w 9144000"/>
              <a:gd name="connsiteY40" fmla="*/ 4650843 h 4868346"/>
              <a:gd name="connsiteX41" fmla="*/ 8027367 w 9144000"/>
              <a:gd name="connsiteY41" fmla="*/ 4658039 h 4868346"/>
              <a:gd name="connsiteX42" fmla="*/ 8036173 w 9144000"/>
              <a:gd name="connsiteY42" fmla="*/ 4663436 h 4868346"/>
              <a:gd name="connsiteX43" fmla="*/ 8046741 w 9144000"/>
              <a:gd name="connsiteY43" fmla="*/ 4670632 h 4868346"/>
              <a:gd name="connsiteX44" fmla="*/ 8059070 w 9144000"/>
              <a:gd name="connsiteY44" fmla="*/ 4676029 h 4868346"/>
              <a:gd name="connsiteX45" fmla="*/ 8050263 w 9144000"/>
              <a:gd name="connsiteY45" fmla="*/ 4685024 h 4868346"/>
              <a:gd name="connsiteX46" fmla="*/ 8043218 w 9144000"/>
              <a:gd name="connsiteY46" fmla="*/ 4697617 h 4868346"/>
              <a:gd name="connsiteX47" fmla="*/ 8036173 w 9144000"/>
              <a:gd name="connsiteY47" fmla="*/ 4708411 h 4868346"/>
              <a:gd name="connsiteX48" fmla="*/ 8030890 w 9144000"/>
              <a:gd name="connsiteY48" fmla="*/ 4721004 h 4868346"/>
              <a:gd name="connsiteX49" fmla="*/ 7593657 w 9144000"/>
              <a:gd name="connsiteY49" fmla="*/ 4868346 h 4868346"/>
              <a:gd name="connsiteX50" fmla="*/ 0 w 9144000"/>
              <a:gd name="connsiteY50" fmla="*/ 0 h 4868346"/>
              <a:gd name="connsiteX0" fmla="*/ 0 w 9144000"/>
              <a:gd name="connsiteY0" fmla="*/ 0 h 5052339"/>
              <a:gd name="connsiteX1" fmla="*/ 9144000 w 9144000"/>
              <a:gd name="connsiteY1" fmla="*/ 0 h 5052339"/>
              <a:gd name="connsiteX2" fmla="*/ 9144000 w 9144000"/>
              <a:gd name="connsiteY2" fmla="*/ 4460151 h 5052339"/>
              <a:gd name="connsiteX3" fmla="*/ 9105252 w 9144000"/>
              <a:gd name="connsiteY3" fmla="*/ 4467347 h 5052339"/>
              <a:gd name="connsiteX4" fmla="*/ 9052415 w 9144000"/>
              <a:gd name="connsiteY4" fmla="*/ 4476342 h 5052339"/>
              <a:gd name="connsiteX5" fmla="*/ 8974920 w 9144000"/>
              <a:gd name="connsiteY5" fmla="*/ 4490734 h 5052339"/>
              <a:gd name="connsiteX6" fmla="*/ 8872767 w 9144000"/>
              <a:gd name="connsiteY6" fmla="*/ 4512322 h 5052339"/>
              <a:gd name="connsiteX7" fmla="*/ 8744196 w 9144000"/>
              <a:gd name="connsiteY7" fmla="*/ 4541105 h 5052339"/>
              <a:gd name="connsiteX8" fmla="*/ 8585684 w 9144000"/>
              <a:gd name="connsiteY8" fmla="*/ 4578884 h 5052339"/>
              <a:gd name="connsiteX9" fmla="*/ 8395468 w 9144000"/>
              <a:gd name="connsiteY9" fmla="*/ 4625658 h 5052339"/>
              <a:gd name="connsiteX10" fmla="*/ 8390185 w 9144000"/>
              <a:gd name="connsiteY10" fmla="*/ 4611266 h 5052339"/>
              <a:gd name="connsiteX11" fmla="*/ 8383140 w 9144000"/>
              <a:gd name="connsiteY11" fmla="*/ 4596874 h 5052339"/>
              <a:gd name="connsiteX12" fmla="*/ 8376095 w 9144000"/>
              <a:gd name="connsiteY12" fmla="*/ 4586080 h 5052339"/>
              <a:gd name="connsiteX13" fmla="*/ 8367289 w 9144000"/>
              <a:gd name="connsiteY13" fmla="*/ 4577085 h 5052339"/>
              <a:gd name="connsiteX14" fmla="*/ 8344392 w 9144000"/>
              <a:gd name="connsiteY14" fmla="*/ 4584281 h 5052339"/>
              <a:gd name="connsiteX15" fmla="*/ 8333825 w 9144000"/>
              <a:gd name="connsiteY15" fmla="*/ 4589678 h 5052339"/>
              <a:gd name="connsiteX16" fmla="*/ 8325019 w 9144000"/>
              <a:gd name="connsiteY16" fmla="*/ 4595075 h 5052339"/>
              <a:gd name="connsiteX17" fmla="*/ 8317974 w 9144000"/>
              <a:gd name="connsiteY17" fmla="*/ 4602271 h 5052339"/>
              <a:gd name="connsiteX18" fmla="*/ 8310929 w 9144000"/>
              <a:gd name="connsiteY18" fmla="*/ 4609467 h 5052339"/>
              <a:gd name="connsiteX19" fmla="*/ 8305645 w 9144000"/>
              <a:gd name="connsiteY19" fmla="*/ 4618462 h 5052339"/>
              <a:gd name="connsiteX20" fmla="*/ 8302122 w 9144000"/>
              <a:gd name="connsiteY20" fmla="*/ 4627457 h 5052339"/>
              <a:gd name="connsiteX21" fmla="*/ 8284510 w 9144000"/>
              <a:gd name="connsiteY21" fmla="*/ 4609467 h 5052339"/>
              <a:gd name="connsiteX22" fmla="*/ 8265136 w 9144000"/>
              <a:gd name="connsiteY22" fmla="*/ 4593276 h 5052339"/>
              <a:gd name="connsiteX23" fmla="*/ 8242240 w 9144000"/>
              <a:gd name="connsiteY23" fmla="*/ 4580683 h 5052339"/>
              <a:gd name="connsiteX24" fmla="*/ 8229911 w 9144000"/>
              <a:gd name="connsiteY24" fmla="*/ 4575286 h 5052339"/>
              <a:gd name="connsiteX25" fmla="*/ 8217582 w 9144000"/>
              <a:gd name="connsiteY25" fmla="*/ 4571688 h 5052339"/>
              <a:gd name="connsiteX26" fmla="*/ 8199970 w 9144000"/>
              <a:gd name="connsiteY26" fmla="*/ 4568090 h 5052339"/>
              <a:gd name="connsiteX27" fmla="*/ 8184118 w 9144000"/>
              <a:gd name="connsiteY27" fmla="*/ 4564492 h 5052339"/>
              <a:gd name="connsiteX28" fmla="*/ 8168267 w 9144000"/>
              <a:gd name="connsiteY28" fmla="*/ 4562693 h 5052339"/>
              <a:gd name="connsiteX29" fmla="*/ 8152416 w 9144000"/>
              <a:gd name="connsiteY29" fmla="*/ 4562693 h 5052339"/>
              <a:gd name="connsiteX30" fmla="*/ 8136565 w 9144000"/>
              <a:gd name="connsiteY30" fmla="*/ 4564492 h 5052339"/>
              <a:gd name="connsiteX31" fmla="*/ 8122475 w 9144000"/>
              <a:gd name="connsiteY31" fmla="*/ 4566291 h 5052339"/>
              <a:gd name="connsiteX32" fmla="*/ 8108385 w 9144000"/>
              <a:gd name="connsiteY32" fmla="*/ 4569889 h 5052339"/>
              <a:gd name="connsiteX33" fmla="*/ 8094295 w 9144000"/>
              <a:gd name="connsiteY33" fmla="*/ 4573487 h 5052339"/>
              <a:gd name="connsiteX34" fmla="*/ 8080205 w 9144000"/>
              <a:gd name="connsiteY34" fmla="*/ 4578884 h 5052339"/>
              <a:gd name="connsiteX35" fmla="*/ 8067876 w 9144000"/>
              <a:gd name="connsiteY35" fmla="*/ 4584281 h 5052339"/>
              <a:gd name="connsiteX36" fmla="*/ 8044980 w 9144000"/>
              <a:gd name="connsiteY36" fmla="*/ 4598673 h 5052339"/>
              <a:gd name="connsiteX37" fmla="*/ 8025606 w 9144000"/>
              <a:gd name="connsiteY37" fmla="*/ 4616663 h 5052339"/>
              <a:gd name="connsiteX38" fmla="*/ 8007993 w 9144000"/>
              <a:gd name="connsiteY38" fmla="*/ 4636452 h 5052339"/>
              <a:gd name="connsiteX39" fmla="*/ 8011516 w 9144000"/>
              <a:gd name="connsiteY39" fmla="*/ 4641849 h 5052339"/>
              <a:gd name="connsiteX40" fmla="*/ 8020322 w 9144000"/>
              <a:gd name="connsiteY40" fmla="*/ 4650843 h 5052339"/>
              <a:gd name="connsiteX41" fmla="*/ 8027367 w 9144000"/>
              <a:gd name="connsiteY41" fmla="*/ 4658039 h 5052339"/>
              <a:gd name="connsiteX42" fmla="*/ 8036173 w 9144000"/>
              <a:gd name="connsiteY42" fmla="*/ 4663436 h 5052339"/>
              <a:gd name="connsiteX43" fmla="*/ 8046741 w 9144000"/>
              <a:gd name="connsiteY43" fmla="*/ 4670632 h 5052339"/>
              <a:gd name="connsiteX44" fmla="*/ 8059070 w 9144000"/>
              <a:gd name="connsiteY44" fmla="*/ 4676029 h 5052339"/>
              <a:gd name="connsiteX45" fmla="*/ 8050263 w 9144000"/>
              <a:gd name="connsiteY45" fmla="*/ 4685024 h 5052339"/>
              <a:gd name="connsiteX46" fmla="*/ 8043218 w 9144000"/>
              <a:gd name="connsiteY46" fmla="*/ 4697617 h 5052339"/>
              <a:gd name="connsiteX47" fmla="*/ 8036173 w 9144000"/>
              <a:gd name="connsiteY47" fmla="*/ 4708411 h 5052339"/>
              <a:gd name="connsiteX48" fmla="*/ 8030890 w 9144000"/>
              <a:gd name="connsiteY48" fmla="*/ 4721004 h 5052339"/>
              <a:gd name="connsiteX49" fmla="*/ 7558315 w 9144000"/>
              <a:gd name="connsiteY49" fmla="*/ 5052339 h 5052339"/>
              <a:gd name="connsiteX50" fmla="*/ 0 w 9144000"/>
              <a:gd name="connsiteY50" fmla="*/ 0 h 5052339"/>
              <a:gd name="connsiteX0" fmla="*/ 0 w 9144000"/>
              <a:gd name="connsiteY0" fmla="*/ 0 h 4910806"/>
              <a:gd name="connsiteX1" fmla="*/ 9144000 w 9144000"/>
              <a:gd name="connsiteY1" fmla="*/ 0 h 4910806"/>
              <a:gd name="connsiteX2" fmla="*/ 9144000 w 9144000"/>
              <a:gd name="connsiteY2" fmla="*/ 4460151 h 4910806"/>
              <a:gd name="connsiteX3" fmla="*/ 9105252 w 9144000"/>
              <a:gd name="connsiteY3" fmla="*/ 4467347 h 4910806"/>
              <a:gd name="connsiteX4" fmla="*/ 9052415 w 9144000"/>
              <a:gd name="connsiteY4" fmla="*/ 4476342 h 4910806"/>
              <a:gd name="connsiteX5" fmla="*/ 8974920 w 9144000"/>
              <a:gd name="connsiteY5" fmla="*/ 4490734 h 4910806"/>
              <a:gd name="connsiteX6" fmla="*/ 8872767 w 9144000"/>
              <a:gd name="connsiteY6" fmla="*/ 4512322 h 4910806"/>
              <a:gd name="connsiteX7" fmla="*/ 8744196 w 9144000"/>
              <a:gd name="connsiteY7" fmla="*/ 4541105 h 4910806"/>
              <a:gd name="connsiteX8" fmla="*/ 8585684 w 9144000"/>
              <a:gd name="connsiteY8" fmla="*/ 4578884 h 4910806"/>
              <a:gd name="connsiteX9" fmla="*/ 8395468 w 9144000"/>
              <a:gd name="connsiteY9" fmla="*/ 4625658 h 4910806"/>
              <a:gd name="connsiteX10" fmla="*/ 8390185 w 9144000"/>
              <a:gd name="connsiteY10" fmla="*/ 4611266 h 4910806"/>
              <a:gd name="connsiteX11" fmla="*/ 8383140 w 9144000"/>
              <a:gd name="connsiteY11" fmla="*/ 4596874 h 4910806"/>
              <a:gd name="connsiteX12" fmla="*/ 8376095 w 9144000"/>
              <a:gd name="connsiteY12" fmla="*/ 4586080 h 4910806"/>
              <a:gd name="connsiteX13" fmla="*/ 8367289 w 9144000"/>
              <a:gd name="connsiteY13" fmla="*/ 4577085 h 4910806"/>
              <a:gd name="connsiteX14" fmla="*/ 8344392 w 9144000"/>
              <a:gd name="connsiteY14" fmla="*/ 4584281 h 4910806"/>
              <a:gd name="connsiteX15" fmla="*/ 8333825 w 9144000"/>
              <a:gd name="connsiteY15" fmla="*/ 4589678 h 4910806"/>
              <a:gd name="connsiteX16" fmla="*/ 8325019 w 9144000"/>
              <a:gd name="connsiteY16" fmla="*/ 4595075 h 4910806"/>
              <a:gd name="connsiteX17" fmla="*/ 8317974 w 9144000"/>
              <a:gd name="connsiteY17" fmla="*/ 4602271 h 4910806"/>
              <a:gd name="connsiteX18" fmla="*/ 8310929 w 9144000"/>
              <a:gd name="connsiteY18" fmla="*/ 4609467 h 4910806"/>
              <a:gd name="connsiteX19" fmla="*/ 8305645 w 9144000"/>
              <a:gd name="connsiteY19" fmla="*/ 4618462 h 4910806"/>
              <a:gd name="connsiteX20" fmla="*/ 8302122 w 9144000"/>
              <a:gd name="connsiteY20" fmla="*/ 4627457 h 4910806"/>
              <a:gd name="connsiteX21" fmla="*/ 8284510 w 9144000"/>
              <a:gd name="connsiteY21" fmla="*/ 4609467 h 4910806"/>
              <a:gd name="connsiteX22" fmla="*/ 8265136 w 9144000"/>
              <a:gd name="connsiteY22" fmla="*/ 4593276 h 4910806"/>
              <a:gd name="connsiteX23" fmla="*/ 8242240 w 9144000"/>
              <a:gd name="connsiteY23" fmla="*/ 4580683 h 4910806"/>
              <a:gd name="connsiteX24" fmla="*/ 8229911 w 9144000"/>
              <a:gd name="connsiteY24" fmla="*/ 4575286 h 4910806"/>
              <a:gd name="connsiteX25" fmla="*/ 8217582 w 9144000"/>
              <a:gd name="connsiteY25" fmla="*/ 4571688 h 4910806"/>
              <a:gd name="connsiteX26" fmla="*/ 8199970 w 9144000"/>
              <a:gd name="connsiteY26" fmla="*/ 4568090 h 4910806"/>
              <a:gd name="connsiteX27" fmla="*/ 8184118 w 9144000"/>
              <a:gd name="connsiteY27" fmla="*/ 4564492 h 4910806"/>
              <a:gd name="connsiteX28" fmla="*/ 8168267 w 9144000"/>
              <a:gd name="connsiteY28" fmla="*/ 4562693 h 4910806"/>
              <a:gd name="connsiteX29" fmla="*/ 8152416 w 9144000"/>
              <a:gd name="connsiteY29" fmla="*/ 4562693 h 4910806"/>
              <a:gd name="connsiteX30" fmla="*/ 8136565 w 9144000"/>
              <a:gd name="connsiteY30" fmla="*/ 4564492 h 4910806"/>
              <a:gd name="connsiteX31" fmla="*/ 8122475 w 9144000"/>
              <a:gd name="connsiteY31" fmla="*/ 4566291 h 4910806"/>
              <a:gd name="connsiteX32" fmla="*/ 8108385 w 9144000"/>
              <a:gd name="connsiteY32" fmla="*/ 4569889 h 4910806"/>
              <a:gd name="connsiteX33" fmla="*/ 8094295 w 9144000"/>
              <a:gd name="connsiteY33" fmla="*/ 4573487 h 4910806"/>
              <a:gd name="connsiteX34" fmla="*/ 8080205 w 9144000"/>
              <a:gd name="connsiteY34" fmla="*/ 4578884 h 4910806"/>
              <a:gd name="connsiteX35" fmla="*/ 8067876 w 9144000"/>
              <a:gd name="connsiteY35" fmla="*/ 4584281 h 4910806"/>
              <a:gd name="connsiteX36" fmla="*/ 8044980 w 9144000"/>
              <a:gd name="connsiteY36" fmla="*/ 4598673 h 4910806"/>
              <a:gd name="connsiteX37" fmla="*/ 8025606 w 9144000"/>
              <a:gd name="connsiteY37" fmla="*/ 4616663 h 4910806"/>
              <a:gd name="connsiteX38" fmla="*/ 8007993 w 9144000"/>
              <a:gd name="connsiteY38" fmla="*/ 4636452 h 4910806"/>
              <a:gd name="connsiteX39" fmla="*/ 8011516 w 9144000"/>
              <a:gd name="connsiteY39" fmla="*/ 4641849 h 4910806"/>
              <a:gd name="connsiteX40" fmla="*/ 8020322 w 9144000"/>
              <a:gd name="connsiteY40" fmla="*/ 4650843 h 4910806"/>
              <a:gd name="connsiteX41" fmla="*/ 8027367 w 9144000"/>
              <a:gd name="connsiteY41" fmla="*/ 4658039 h 4910806"/>
              <a:gd name="connsiteX42" fmla="*/ 8036173 w 9144000"/>
              <a:gd name="connsiteY42" fmla="*/ 4663436 h 4910806"/>
              <a:gd name="connsiteX43" fmla="*/ 8046741 w 9144000"/>
              <a:gd name="connsiteY43" fmla="*/ 4670632 h 4910806"/>
              <a:gd name="connsiteX44" fmla="*/ 8059070 w 9144000"/>
              <a:gd name="connsiteY44" fmla="*/ 4676029 h 4910806"/>
              <a:gd name="connsiteX45" fmla="*/ 8050263 w 9144000"/>
              <a:gd name="connsiteY45" fmla="*/ 4685024 h 4910806"/>
              <a:gd name="connsiteX46" fmla="*/ 8043218 w 9144000"/>
              <a:gd name="connsiteY46" fmla="*/ 4697617 h 4910806"/>
              <a:gd name="connsiteX47" fmla="*/ 8036173 w 9144000"/>
              <a:gd name="connsiteY47" fmla="*/ 4708411 h 4910806"/>
              <a:gd name="connsiteX48" fmla="*/ 8030890 w 9144000"/>
              <a:gd name="connsiteY48" fmla="*/ 4721004 h 4910806"/>
              <a:gd name="connsiteX49" fmla="*/ 7346266 w 9144000"/>
              <a:gd name="connsiteY49" fmla="*/ 4910806 h 4910806"/>
              <a:gd name="connsiteX50" fmla="*/ 0 w 9144000"/>
              <a:gd name="connsiteY50" fmla="*/ 0 h 4910806"/>
              <a:gd name="connsiteX0" fmla="*/ 0 w 9144000"/>
              <a:gd name="connsiteY0" fmla="*/ 0 h 4960343"/>
              <a:gd name="connsiteX1" fmla="*/ 9144000 w 9144000"/>
              <a:gd name="connsiteY1" fmla="*/ 0 h 4960343"/>
              <a:gd name="connsiteX2" fmla="*/ 9144000 w 9144000"/>
              <a:gd name="connsiteY2" fmla="*/ 4460151 h 4960343"/>
              <a:gd name="connsiteX3" fmla="*/ 9105252 w 9144000"/>
              <a:gd name="connsiteY3" fmla="*/ 4467347 h 4960343"/>
              <a:gd name="connsiteX4" fmla="*/ 9052415 w 9144000"/>
              <a:gd name="connsiteY4" fmla="*/ 4476342 h 4960343"/>
              <a:gd name="connsiteX5" fmla="*/ 8974920 w 9144000"/>
              <a:gd name="connsiteY5" fmla="*/ 4490734 h 4960343"/>
              <a:gd name="connsiteX6" fmla="*/ 8872767 w 9144000"/>
              <a:gd name="connsiteY6" fmla="*/ 4512322 h 4960343"/>
              <a:gd name="connsiteX7" fmla="*/ 8744196 w 9144000"/>
              <a:gd name="connsiteY7" fmla="*/ 4541105 h 4960343"/>
              <a:gd name="connsiteX8" fmla="*/ 8585684 w 9144000"/>
              <a:gd name="connsiteY8" fmla="*/ 4578884 h 4960343"/>
              <a:gd name="connsiteX9" fmla="*/ 8395468 w 9144000"/>
              <a:gd name="connsiteY9" fmla="*/ 4625658 h 4960343"/>
              <a:gd name="connsiteX10" fmla="*/ 8390185 w 9144000"/>
              <a:gd name="connsiteY10" fmla="*/ 4611266 h 4960343"/>
              <a:gd name="connsiteX11" fmla="*/ 8383140 w 9144000"/>
              <a:gd name="connsiteY11" fmla="*/ 4596874 h 4960343"/>
              <a:gd name="connsiteX12" fmla="*/ 8376095 w 9144000"/>
              <a:gd name="connsiteY12" fmla="*/ 4586080 h 4960343"/>
              <a:gd name="connsiteX13" fmla="*/ 8367289 w 9144000"/>
              <a:gd name="connsiteY13" fmla="*/ 4577085 h 4960343"/>
              <a:gd name="connsiteX14" fmla="*/ 8344392 w 9144000"/>
              <a:gd name="connsiteY14" fmla="*/ 4584281 h 4960343"/>
              <a:gd name="connsiteX15" fmla="*/ 8333825 w 9144000"/>
              <a:gd name="connsiteY15" fmla="*/ 4589678 h 4960343"/>
              <a:gd name="connsiteX16" fmla="*/ 8325019 w 9144000"/>
              <a:gd name="connsiteY16" fmla="*/ 4595075 h 4960343"/>
              <a:gd name="connsiteX17" fmla="*/ 8317974 w 9144000"/>
              <a:gd name="connsiteY17" fmla="*/ 4602271 h 4960343"/>
              <a:gd name="connsiteX18" fmla="*/ 8310929 w 9144000"/>
              <a:gd name="connsiteY18" fmla="*/ 4609467 h 4960343"/>
              <a:gd name="connsiteX19" fmla="*/ 8305645 w 9144000"/>
              <a:gd name="connsiteY19" fmla="*/ 4618462 h 4960343"/>
              <a:gd name="connsiteX20" fmla="*/ 8302122 w 9144000"/>
              <a:gd name="connsiteY20" fmla="*/ 4627457 h 4960343"/>
              <a:gd name="connsiteX21" fmla="*/ 8284510 w 9144000"/>
              <a:gd name="connsiteY21" fmla="*/ 4609467 h 4960343"/>
              <a:gd name="connsiteX22" fmla="*/ 8265136 w 9144000"/>
              <a:gd name="connsiteY22" fmla="*/ 4593276 h 4960343"/>
              <a:gd name="connsiteX23" fmla="*/ 8242240 w 9144000"/>
              <a:gd name="connsiteY23" fmla="*/ 4580683 h 4960343"/>
              <a:gd name="connsiteX24" fmla="*/ 8229911 w 9144000"/>
              <a:gd name="connsiteY24" fmla="*/ 4575286 h 4960343"/>
              <a:gd name="connsiteX25" fmla="*/ 8217582 w 9144000"/>
              <a:gd name="connsiteY25" fmla="*/ 4571688 h 4960343"/>
              <a:gd name="connsiteX26" fmla="*/ 8199970 w 9144000"/>
              <a:gd name="connsiteY26" fmla="*/ 4568090 h 4960343"/>
              <a:gd name="connsiteX27" fmla="*/ 8184118 w 9144000"/>
              <a:gd name="connsiteY27" fmla="*/ 4564492 h 4960343"/>
              <a:gd name="connsiteX28" fmla="*/ 8168267 w 9144000"/>
              <a:gd name="connsiteY28" fmla="*/ 4562693 h 4960343"/>
              <a:gd name="connsiteX29" fmla="*/ 8152416 w 9144000"/>
              <a:gd name="connsiteY29" fmla="*/ 4562693 h 4960343"/>
              <a:gd name="connsiteX30" fmla="*/ 8136565 w 9144000"/>
              <a:gd name="connsiteY30" fmla="*/ 4564492 h 4960343"/>
              <a:gd name="connsiteX31" fmla="*/ 8122475 w 9144000"/>
              <a:gd name="connsiteY31" fmla="*/ 4566291 h 4960343"/>
              <a:gd name="connsiteX32" fmla="*/ 8108385 w 9144000"/>
              <a:gd name="connsiteY32" fmla="*/ 4569889 h 4960343"/>
              <a:gd name="connsiteX33" fmla="*/ 8094295 w 9144000"/>
              <a:gd name="connsiteY33" fmla="*/ 4573487 h 4960343"/>
              <a:gd name="connsiteX34" fmla="*/ 8080205 w 9144000"/>
              <a:gd name="connsiteY34" fmla="*/ 4578884 h 4960343"/>
              <a:gd name="connsiteX35" fmla="*/ 8067876 w 9144000"/>
              <a:gd name="connsiteY35" fmla="*/ 4584281 h 4960343"/>
              <a:gd name="connsiteX36" fmla="*/ 8044980 w 9144000"/>
              <a:gd name="connsiteY36" fmla="*/ 4598673 h 4960343"/>
              <a:gd name="connsiteX37" fmla="*/ 8025606 w 9144000"/>
              <a:gd name="connsiteY37" fmla="*/ 4616663 h 4960343"/>
              <a:gd name="connsiteX38" fmla="*/ 8007993 w 9144000"/>
              <a:gd name="connsiteY38" fmla="*/ 4636452 h 4960343"/>
              <a:gd name="connsiteX39" fmla="*/ 8011516 w 9144000"/>
              <a:gd name="connsiteY39" fmla="*/ 4641849 h 4960343"/>
              <a:gd name="connsiteX40" fmla="*/ 8020322 w 9144000"/>
              <a:gd name="connsiteY40" fmla="*/ 4650843 h 4960343"/>
              <a:gd name="connsiteX41" fmla="*/ 8027367 w 9144000"/>
              <a:gd name="connsiteY41" fmla="*/ 4658039 h 4960343"/>
              <a:gd name="connsiteX42" fmla="*/ 8036173 w 9144000"/>
              <a:gd name="connsiteY42" fmla="*/ 4663436 h 4960343"/>
              <a:gd name="connsiteX43" fmla="*/ 8046741 w 9144000"/>
              <a:gd name="connsiteY43" fmla="*/ 4670632 h 4960343"/>
              <a:gd name="connsiteX44" fmla="*/ 8059070 w 9144000"/>
              <a:gd name="connsiteY44" fmla="*/ 4676029 h 4960343"/>
              <a:gd name="connsiteX45" fmla="*/ 8050263 w 9144000"/>
              <a:gd name="connsiteY45" fmla="*/ 4685024 h 4960343"/>
              <a:gd name="connsiteX46" fmla="*/ 8043218 w 9144000"/>
              <a:gd name="connsiteY46" fmla="*/ 4697617 h 4960343"/>
              <a:gd name="connsiteX47" fmla="*/ 8036173 w 9144000"/>
              <a:gd name="connsiteY47" fmla="*/ 4708411 h 4960343"/>
              <a:gd name="connsiteX48" fmla="*/ 8030890 w 9144000"/>
              <a:gd name="connsiteY48" fmla="*/ 4721004 h 4960343"/>
              <a:gd name="connsiteX49" fmla="*/ 7176627 w 9144000"/>
              <a:gd name="connsiteY49" fmla="*/ 4960343 h 4960343"/>
              <a:gd name="connsiteX50" fmla="*/ 0 w 9144000"/>
              <a:gd name="connsiteY50" fmla="*/ 0 h 4960343"/>
              <a:gd name="connsiteX0" fmla="*/ 0 w 7871705"/>
              <a:gd name="connsiteY0" fmla="*/ 0 h 4960343"/>
              <a:gd name="connsiteX1" fmla="*/ 7871705 w 7871705"/>
              <a:gd name="connsiteY1" fmla="*/ 0 h 4960343"/>
              <a:gd name="connsiteX2" fmla="*/ 7871705 w 7871705"/>
              <a:gd name="connsiteY2" fmla="*/ 4460151 h 4960343"/>
              <a:gd name="connsiteX3" fmla="*/ 7832957 w 7871705"/>
              <a:gd name="connsiteY3" fmla="*/ 4467347 h 4960343"/>
              <a:gd name="connsiteX4" fmla="*/ 7780120 w 7871705"/>
              <a:gd name="connsiteY4" fmla="*/ 4476342 h 4960343"/>
              <a:gd name="connsiteX5" fmla="*/ 7702625 w 7871705"/>
              <a:gd name="connsiteY5" fmla="*/ 4490734 h 4960343"/>
              <a:gd name="connsiteX6" fmla="*/ 7600472 w 7871705"/>
              <a:gd name="connsiteY6" fmla="*/ 4512322 h 4960343"/>
              <a:gd name="connsiteX7" fmla="*/ 7471901 w 7871705"/>
              <a:gd name="connsiteY7" fmla="*/ 4541105 h 4960343"/>
              <a:gd name="connsiteX8" fmla="*/ 7313389 w 7871705"/>
              <a:gd name="connsiteY8" fmla="*/ 4578884 h 4960343"/>
              <a:gd name="connsiteX9" fmla="*/ 7123173 w 7871705"/>
              <a:gd name="connsiteY9" fmla="*/ 4625658 h 4960343"/>
              <a:gd name="connsiteX10" fmla="*/ 7117890 w 7871705"/>
              <a:gd name="connsiteY10" fmla="*/ 4611266 h 4960343"/>
              <a:gd name="connsiteX11" fmla="*/ 7110845 w 7871705"/>
              <a:gd name="connsiteY11" fmla="*/ 4596874 h 4960343"/>
              <a:gd name="connsiteX12" fmla="*/ 7103800 w 7871705"/>
              <a:gd name="connsiteY12" fmla="*/ 4586080 h 4960343"/>
              <a:gd name="connsiteX13" fmla="*/ 7094994 w 7871705"/>
              <a:gd name="connsiteY13" fmla="*/ 4577085 h 4960343"/>
              <a:gd name="connsiteX14" fmla="*/ 7072097 w 7871705"/>
              <a:gd name="connsiteY14" fmla="*/ 4584281 h 4960343"/>
              <a:gd name="connsiteX15" fmla="*/ 7061530 w 7871705"/>
              <a:gd name="connsiteY15" fmla="*/ 4589678 h 4960343"/>
              <a:gd name="connsiteX16" fmla="*/ 7052724 w 7871705"/>
              <a:gd name="connsiteY16" fmla="*/ 4595075 h 4960343"/>
              <a:gd name="connsiteX17" fmla="*/ 7045679 w 7871705"/>
              <a:gd name="connsiteY17" fmla="*/ 4602271 h 4960343"/>
              <a:gd name="connsiteX18" fmla="*/ 7038634 w 7871705"/>
              <a:gd name="connsiteY18" fmla="*/ 4609467 h 4960343"/>
              <a:gd name="connsiteX19" fmla="*/ 7033350 w 7871705"/>
              <a:gd name="connsiteY19" fmla="*/ 4618462 h 4960343"/>
              <a:gd name="connsiteX20" fmla="*/ 7029827 w 7871705"/>
              <a:gd name="connsiteY20" fmla="*/ 4627457 h 4960343"/>
              <a:gd name="connsiteX21" fmla="*/ 7012215 w 7871705"/>
              <a:gd name="connsiteY21" fmla="*/ 4609467 h 4960343"/>
              <a:gd name="connsiteX22" fmla="*/ 6992841 w 7871705"/>
              <a:gd name="connsiteY22" fmla="*/ 4593276 h 4960343"/>
              <a:gd name="connsiteX23" fmla="*/ 6969945 w 7871705"/>
              <a:gd name="connsiteY23" fmla="*/ 4580683 h 4960343"/>
              <a:gd name="connsiteX24" fmla="*/ 6957616 w 7871705"/>
              <a:gd name="connsiteY24" fmla="*/ 4575286 h 4960343"/>
              <a:gd name="connsiteX25" fmla="*/ 6945287 w 7871705"/>
              <a:gd name="connsiteY25" fmla="*/ 4571688 h 4960343"/>
              <a:gd name="connsiteX26" fmla="*/ 6927675 w 7871705"/>
              <a:gd name="connsiteY26" fmla="*/ 4568090 h 4960343"/>
              <a:gd name="connsiteX27" fmla="*/ 6911823 w 7871705"/>
              <a:gd name="connsiteY27" fmla="*/ 4564492 h 4960343"/>
              <a:gd name="connsiteX28" fmla="*/ 6895972 w 7871705"/>
              <a:gd name="connsiteY28" fmla="*/ 4562693 h 4960343"/>
              <a:gd name="connsiteX29" fmla="*/ 6880121 w 7871705"/>
              <a:gd name="connsiteY29" fmla="*/ 4562693 h 4960343"/>
              <a:gd name="connsiteX30" fmla="*/ 6864270 w 7871705"/>
              <a:gd name="connsiteY30" fmla="*/ 4564492 h 4960343"/>
              <a:gd name="connsiteX31" fmla="*/ 6850180 w 7871705"/>
              <a:gd name="connsiteY31" fmla="*/ 4566291 h 4960343"/>
              <a:gd name="connsiteX32" fmla="*/ 6836090 w 7871705"/>
              <a:gd name="connsiteY32" fmla="*/ 4569889 h 4960343"/>
              <a:gd name="connsiteX33" fmla="*/ 6822000 w 7871705"/>
              <a:gd name="connsiteY33" fmla="*/ 4573487 h 4960343"/>
              <a:gd name="connsiteX34" fmla="*/ 6807910 w 7871705"/>
              <a:gd name="connsiteY34" fmla="*/ 4578884 h 4960343"/>
              <a:gd name="connsiteX35" fmla="*/ 6795581 w 7871705"/>
              <a:gd name="connsiteY35" fmla="*/ 4584281 h 4960343"/>
              <a:gd name="connsiteX36" fmla="*/ 6772685 w 7871705"/>
              <a:gd name="connsiteY36" fmla="*/ 4598673 h 4960343"/>
              <a:gd name="connsiteX37" fmla="*/ 6753311 w 7871705"/>
              <a:gd name="connsiteY37" fmla="*/ 4616663 h 4960343"/>
              <a:gd name="connsiteX38" fmla="*/ 6735698 w 7871705"/>
              <a:gd name="connsiteY38" fmla="*/ 4636452 h 4960343"/>
              <a:gd name="connsiteX39" fmla="*/ 6739221 w 7871705"/>
              <a:gd name="connsiteY39" fmla="*/ 4641849 h 4960343"/>
              <a:gd name="connsiteX40" fmla="*/ 6748027 w 7871705"/>
              <a:gd name="connsiteY40" fmla="*/ 4650843 h 4960343"/>
              <a:gd name="connsiteX41" fmla="*/ 6755072 w 7871705"/>
              <a:gd name="connsiteY41" fmla="*/ 4658039 h 4960343"/>
              <a:gd name="connsiteX42" fmla="*/ 6763878 w 7871705"/>
              <a:gd name="connsiteY42" fmla="*/ 4663436 h 4960343"/>
              <a:gd name="connsiteX43" fmla="*/ 6774446 w 7871705"/>
              <a:gd name="connsiteY43" fmla="*/ 4670632 h 4960343"/>
              <a:gd name="connsiteX44" fmla="*/ 6786775 w 7871705"/>
              <a:gd name="connsiteY44" fmla="*/ 4676029 h 4960343"/>
              <a:gd name="connsiteX45" fmla="*/ 6777968 w 7871705"/>
              <a:gd name="connsiteY45" fmla="*/ 4685024 h 4960343"/>
              <a:gd name="connsiteX46" fmla="*/ 6770923 w 7871705"/>
              <a:gd name="connsiteY46" fmla="*/ 4697617 h 4960343"/>
              <a:gd name="connsiteX47" fmla="*/ 6763878 w 7871705"/>
              <a:gd name="connsiteY47" fmla="*/ 4708411 h 4960343"/>
              <a:gd name="connsiteX48" fmla="*/ 6758595 w 7871705"/>
              <a:gd name="connsiteY48" fmla="*/ 4721004 h 4960343"/>
              <a:gd name="connsiteX49" fmla="*/ 5904332 w 7871705"/>
              <a:gd name="connsiteY49" fmla="*/ 4960343 h 4960343"/>
              <a:gd name="connsiteX50" fmla="*/ 0 w 7871705"/>
              <a:gd name="connsiteY50" fmla="*/ 0 h 49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71705" h="4960343">
                <a:moveTo>
                  <a:pt x="0" y="0"/>
                </a:moveTo>
                <a:lnTo>
                  <a:pt x="7871705" y="0"/>
                </a:lnTo>
                <a:lnTo>
                  <a:pt x="7871705" y="4460151"/>
                </a:lnTo>
                <a:lnTo>
                  <a:pt x="7832957" y="4467347"/>
                </a:lnTo>
                <a:lnTo>
                  <a:pt x="7780120" y="4476342"/>
                </a:lnTo>
                <a:lnTo>
                  <a:pt x="7702625" y="4490734"/>
                </a:lnTo>
                <a:lnTo>
                  <a:pt x="7600472" y="4512322"/>
                </a:lnTo>
                <a:lnTo>
                  <a:pt x="7471901" y="4541105"/>
                </a:lnTo>
                <a:lnTo>
                  <a:pt x="7313389" y="4578884"/>
                </a:lnTo>
                <a:lnTo>
                  <a:pt x="7123173" y="4625658"/>
                </a:lnTo>
                <a:lnTo>
                  <a:pt x="7117890" y="4611266"/>
                </a:lnTo>
                <a:lnTo>
                  <a:pt x="7110845" y="4596874"/>
                </a:lnTo>
                <a:lnTo>
                  <a:pt x="7103800" y="4586080"/>
                </a:lnTo>
                <a:lnTo>
                  <a:pt x="7094994" y="4577085"/>
                </a:lnTo>
                <a:lnTo>
                  <a:pt x="7072097" y="4584281"/>
                </a:lnTo>
                <a:lnTo>
                  <a:pt x="7061530" y="4589678"/>
                </a:lnTo>
                <a:lnTo>
                  <a:pt x="7052724" y="4595075"/>
                </a:lnTo>
                <a:lnTo>
                  <a:pt x="7045679" y="4602271"/>
                </a:lnTo>
                <a:lnTo>
                  <a:pt x="7038634" y="4609467"/>
                </a:lnTo>
                <a:lnTo>
                  <a:pt x="7033350" y="4618462"/>
                </a:lnTo>
                <a:lnTo>
                  <a:pt x="7029827" y="4627457"/>
                </a:lnTo>
                <a:lnTo>
                  <a:pt x="7012215" y="4609467"/>
                </a:lnTo>
                <a:lnTo>
                  <a:pt x="6992841" y="4593276"/>
                </a:lnTo>
                <a:lnTo>
                  <a:pt x="6969945" y="4580683"/>
                </a:lnTo>
                <a:lnTo>
                  <a:pt x="6957616" y="4575286"/>
                </a:lnTo>
                <a:lnTo>
                  <a:pt x="6945287" y="4571688"/>
                </a:lnTo>
                <a:lnTo>
                  <a:pt x="6927675" y="4568090"/>
                </a:lnTo>
                <a:lnTo>
                  <a:pt x="6911823" y="4564492"/>
                </a:lnTo>
                <a:lnTo>
                  <a:pt x="6895972" y="4562693"/>
                </a:lnTo>
                <a:lnTo>
                  <a:pt x="6880121" y="4562693"/>
                </a:lnTo>
                <a:lnTo>
                  <a:pt x="6864270" y="4564492"/>
                </a:lnTo>
                <a:lnTo>
                  <a:pt x="6850180" y="4566291"/>
                </a:lnTo>
                <a:lnTo>
                  <a:pt x="6836090" y="4569889"/>
                </a:lnTo>
                <a:lnTo>
                  <a:pt x="6822000" y="4573487"/>
                </a:lnTo>
                <a:lnTo>
                  <a:pt x="6807910" y="4578884"/>
                </a:lnTo>
                <a:lnTo>
                  <a:pt x="6795581" y="4584281"/>
                </a:lnTo>
                <a:lnTo>
                  <a:pt x="6772685" y="4598673"/>
                </a:lnTo>
                <a:lnTo>
                  <a:pt x="6753311" y="4616663"/>
                </a:lnTo>
                <a:lnTo>
                  <a:pt x="6735698" y="4636452"/>
                </a:lnTo>
                <a:lnTo>
                  <a:pt x="6739221" y="4641849"/>
                </a:lnTo>
                <a:lnTo>
                  <a:pt x="6748027" y="4650843"/>
                </a:lnTo>
                <a:lnTo>
                  <a:pt x="6755072" y="4658039"/>
                </a:lnTo>
                <a:lnTo>
                  <a:pt x="6763878" y="4663436"/>
                </a:lnTo>
                <a:lnTo>
                  <a:pt x="6774446" y="4670632"/>
                </a:lnTo>
                <a:lnTo>
                  <a:pt x="6786775" y="4676029"/>
                </a:lnTo>
                <a:lnTo>
                  <a:pt x="6777968" y="4685024"/>
                </a:lnTo>
                <a:lnTo>
                  <a:pt x="6770923" y="4697617"/>
                </a:lnTo>
                <a:lnTo>
                  <a:pt x="6763878" y="4708411"/>
                </a:lnTo>
                <a:lnTo>
                  <a:pt x="6758595" y="4721004"/>
                </a:lnTo>
                <a:lnTo>
                  <a:pt x="5904332" y="4960343"/>
                </a:lnTo>
                <a:lnTo>
                  <a:pt x="0" y="0"/>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b="0" i="0" dirty="0">
                <a:solidFill>
                  <a:schemeClr val="bg1">
                    <a:lumMod val="50000"/>
                  </a:schemeClr>
                </a:solidFill>
                <a:latin typeface="Fira Sans" panose="020B0503050000020004" pitchFamily="34" charset="0"/>
              </a:defRPr>
            </a:lvl1pPr>
          </a:lstStyle>
          <a:p>
            <a:pPr marL="252000" lvl="0" indent="-252000" algn="ctr"/>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ext Placeholder 12">
            <a:extLst>
              <a:ext uri="{FF2B5EF4-FFF2-40B4-BE49-F238E27FC236}">
                <a16:creationId xmlns:a16="http://schemas.microsoft.com/office/drawing/2014/main" id="{F5C7F205-7D6A-D245-B096-BEB524AE9BFD}"/>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8" name="Text Placeholder 14">
            <a:extLst>
              <a:ext uri="{FF2B5EF4-FFF2-40B4-BE49-F238E27FC236}">
                <a16:creationId xmlns:a16="http://schemas.microsoft.com/office/drawing/2014/main" id="{01AD67A4-DEDF-5745-A932-CB5E71C6F993}"/>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1">
                <a:solidFill>
                  <a:srgbClr val="F57922"/>
                </a:solidFill>
                <a:latin typeface="Fira Sans" panose="020B0503050000020004" pitchFamily="34" charset="0"/>
              </a:defRPr>
            </a:lvl1pPr>
          </a:lstStyle>
          <a:p>
            <a:r>
              <a:rPr lang="en-US" b="0" i="1" dirty="0">
                <a:latin typeface="Fira Sans" panose="020B0503050000020004" pitchFamily="34" charset="0"/>
              </a:rPr>
              <a:t>Sub header</a:t>
            </a:r>
          </a:p>
        </p:txBody>
      </p:sp>
      <p:sp>
        <p:nvSpPr>
          <p:cNvPr id="10" name="Text Placeholder 37">
            <a:extLst>
              <a:ext uri="{FF2B5EF4-FFF2-40B4-BE49-F238E27FC236}">
                <a16:creationId xmlns:a16="http://schemas.microsoft.com/office/drawing/2014/main" id="{05D081A6-5350-FC4F-AE03-78ABA009EAD5}"/>
              </a:ext>
            </a:extLst>
          </p:cNvPr>
          <p:cNvSpPr>
            <a:spLocks noGrp="1"/>
          </p:cNvSpPr>
          <p:nvPr>
            <p:ph type="body" sz="quarter" idx="18" hasCustomPrompt="1"/>
          </p:nvPr>
        </p:nvSpPr>
        <p:spPr>
          <a:xfrm>
            <a:off x="468313" y="5510799"/>
            <a:ext cx="6745287" cy="276999"/>
          </a:xfrm>
          <a:prstGeom prst="rect">
            <a:avLst/>
          </a:prstGeom>
        </p:spPr>
        <p:txBody>
          <a:bodyPr lIns="0" tIns="0" rIns="0" bIns="0" anchor="b" anchorCtr="0">
            <a:spAutoFit/>
          </a:bodyPr>
          <a:lstStyle>
            <a:lvl1pPr marL="0" indent="0">
              <a:buNone/>
              <a:defRPr sz="2000">
                <a:latin typeface="Fira Sans" panose="020B0503050000020004" pitchFamily="34" charset="0"/>
              </a:defRPr>
            </a:lvl1pPr>
          </a:lstStyle>
          <a:p>
            <a:r>
              <a:rPr lang="en-GB" i="0" dirty="0">
                <a:solidFill>
                  <a:schemeClr val="tx1"/>
                </a:solidFill>
              </a:rPr>
              <a:t>Date/Presenter/Location</a:t>
            </a:r>
          </a:p>
        </p:txBody>
      </p:sp>
    </p:spTree>
    <p:extLst>
      <p:ext uri="{BB962C8B-B14F-4D97-AF65-F5344CB8AC3E}">
        <p14:creationId xmlns:p14="http://schemas.microsoft.com/office/powerpoint/2010/main" val="35945413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F10A12F5-7B5F-2C4E-9669-2E7B08EE5700}"/>
              </a:ext>
            </a:extLst>
          </p:cNvPr>
          <p:cNvSpPr>
            <a:spLocks noGrp="1" noChangeAspect="1"/>
          </p:cNvSpPr>
          <p:nvPr>
            <p:ph type="pic" sz="quarter" idx="17" hasCustomPrompt="1"/>
          </p:nvPr>
        </p:nvSpPr>
        <p:spPr bwMode="auto">
          <a:xfrm>
            <a:off x="1696826" y="-1"/>
            <a:ext cx="10498281" cy="6607673"/>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2650614 w 9144000"/>
              <a:gd name="connsiteY55" fmla="*/ 3025268 h 5148263"/>
              <a:gd name="connsiteX56" fmla="*/ 0 w 9144000"/>
              <a:gd name="connsiteY56"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9144000 w 9144000"/>
              <a:gd name="connsiteY52" fmla="*/ 5148262 h 5148263"/>
              <a:gd name="connsiteX53" fmla="*/ 9144000 w 9144000"/>
              <a:gd name="connsiteY53" fmla="*/ 5148263 h 5148263"/>
              <a:gd name="connsiteX54" fmla="*/ 0 w 9144000"/>
              <a:gd name="connsiteY54"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9144000 w 9144000"/>
              <a:gd name="connsiteY51" fmla="*/ 5148262 h 5148263"/>
              <a:gd name="connsiteX52" fmla="*/ 9144000 w 9144000"/>
              <a:gd name="connsiteY52" fmla="*/ 5148263 h 5148263"/>
              <a:gd name="connsiteX53" fmla="*/ 0 w 9144000"/>
              <a:gd name="connsiteY53"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9144000 w 9144000"/>
              <a:gd name="connsiteY50" fmla="*/ 5148262 h 5148263"/>
              <a:gd name="connsiteX51" fmla="*/ 9144000 w 9144000"/>
              <a:gd name="connsiteY51" fmla="*/ 5148263 h 5148263"/>
              <a:gd name="connsiteX52" fmla="*/ 0 w 9144000"/>
              <a:gd name="connsiteY52" fmla="*/ 0 h 5148263"/>
              <a:gd name="connsiteX0" fmla="*/ 0 w 9144000"/>
              <a:gd name="connsiteY0" fmla="*/ 0 h 5148262"/>
              <a:gd name="connsiteX1" fmla="*/ 9144000 w 9144000"/>
              <a:gd name="connsiteY1" fmla="*/ 0 h 5148262"/>
              <a:gd name="connsiteX2" fmla="*/ 9144000 w 9144000"/>
              <a:gd name="connsiteY2" fmla="*/ 4460151 h 5148262"/>
              <a:gd name="connsiteX3" fmla="*/ 9105252 w 9144000"/>
              <a:gd name="connsiteY3" fmla="*/ 4467347 h 5148262"/>
              <a:gd name="connsiteX4" fmla="*/ 9052415 w 9144000"/>
              <a:gd name="connsiteY4" fmla="*/ 4476342 h 5148262"/>
              <a:gd name="connsiteX5" fmla="*/ 8974920 w 9144000"/>
              <a:gd name="connsiteY5" fmla="*/ 4490734 h 5148262"/>
              <a:gd name="connsiteX6" fmla="*/ 8872767 w 9144000"/>
              <a:gd name="connsiteY6" fmla="*/ 4512322 h 5148262"/>
              <a:gd name="connsiteX7" fmla="*/ 8744196 w 9144000"/>
              <a:gd name="connsiteY7" fmla="*/ 4541105 h 5148262"/>
              <a:gd name="connsiteX8" fmla="*/ 8585684 w 9144000"/>
              <a:gd name="connsiteY8" fmla="*/ 4578884 h 5148262"/>
              <a:gd name="connsiteX9" fmla="*/ 8395468 w 9144000"/>
              <a:gd name="connsiteY9" fmla="*/ 4625658 h 5148262"/>
              <a:gd name="connsiteX10" fmla="*/ 8390185 w 9144000"/>
              <a:gd name="connsiteY10" fmla="*/ 4611266 h 5148262"/>
              <a:gd name="connsiteX11" fmla="*/ 8383140 w 9144000"/>
              <a:gd name="connsiteY11" fmla="*/ 4596874 h 5148262"/>
              <a:gd name="connsiteX12" fmla="*/ 8376095 w 9144000"/>
              <a:gd name="connsiteY12" fmla="*/ 4586080 h 5148262"/>
              <a:gd name="connsiteX13" fmla="*/ 8367289 w 9144000"/>
              <a:gd name="connsiteY13" fmla="*/ 4577085 h 5148262"/>
              <a:gd name="connsiteX14" fmla="*/ 8344392 w 9144000"/>
              <a:gd name="connsiteY14" fmla="*/ 4584281 h 5148262"/>
              <a:gd name="connsiteX15" fmla="*/ 8333825 w 9144000"/>
              <a:gd name="connsiteY15" fmla="*/ 4589678 h 5148262"/>
              <a:gd name="connsiteX16" fmla="*/ 8325019 w 9144000"/>
              <a:gd name="connsiteY16" fmla="*/ 4595075 h 5148262"/>
              <a:gd name="connsiteX17" fmla="*/ 8317974 w 9144000"/>
              <a:gd name="connsiteY17" fmla="*/ 4602271 h 5148262"/>
              <a:gd name="connsiteX18" fmla="*/ 8310929 w 9144000"/>
              <a:gd name="connsiteY18" fmla="*/ 4609467 h 5148262"/>
              <a:gd name="connsiteX19" fmla="*/ 8305645 w 9144000"/>
              <a:gd name="connsiteY19" fmla="*/ 4618462 h 5148262"/>
              <a:gd name="connsiteX20" fmla="*/ 8302122 w 9144000"/>
              <a:gd name="connsiteY20" fmla="*/ 4627457 h 5148262"/>
              <a:gd name="connsiteX21" fmla="*/ 8284510 w 9144000"/>
              <a:gd name="connsiteY21" fmla="*/ 4609467 h 5148262"/>
              <a:gd name="connsiteX22" fmla="*/ 8265136 w 9144000"/>
              <a:gd name="connsiteY22" fmla="*/ 4593276 h 5148262"/>
              <a:gd name="connsiteX23" fmla="*/ 8242240 w 9144000"/>
              <a:gd name="connsiteY23" fmla="*/ 4580683 h 5148262"/>
              <a:gd name="connsiteX24" fmla="*/ 8229911 w 9144000"/>
              <a:gd name="connsiteY24" fmla="*/ 4575286 h 5148262"/>
              <a:gd name="connsiteX25" fmla="*/ 8217582 w 9144000"/>
              <a:gd name="connsiteY25" fmla="*/ 4571688 h 5148262"/>
              <a:gd name="connsiteX26" fmla="*/ 8199970 w 9144000"/>
              <a:gd name="connsiteY26" fmla="*/ 4568090 h 5148262"/>
              <a:gd name="connsiteX27" fmla="*/ 8184118 w 9144000"/>
              <a:gd name="connsiteY27" fmla="*/ 4564492 h 5148262"/>
              <a:gd name="connsiteX28" fmla="*/ 8168267 w 9144000"/>
              <a:gd name="connsiteY28" fmla="*/ 4562693 h 5148262"/>
              <a:gd name="connsiteX29" fmla="*/ 8152416 w 9144000"/>
              <a:gd name="connsiteY29" fmla="*/ 4562693 h 5148262"/>
              <a:gd name="connsiteX30" fmla="*/ 8136565 w 9144000"/>
              <a:gd name="connsiteY30" fmla="*/ 4564492 h 5148262"/>
              <a:gd name="connsiteX31" fmla="*/ 8122475 w 9144000"/>
              <a:gd name="connsiteY31" fmla="*/ 4566291 h 5148262"/>
              <a:gd name="connsiteX32" fmla="*/ 8108385 w 9144000"/>
              <a:gd name="connsiteY32" fmla="*/ 4569889 h 5148262"/>
              <a:gd name="connsiteX33" fmla="*/ 8094295 w 9144000"/>
              <a:gd name="connsiteY33" fmla="*/ 4573487 h 5148262"/>
              <a:gd name="connsiteX34" fmla="*/ 8080205 w 9144000"/>
              <a:gd name="connsiteY34" fmla="*/ 4578884 h 5148262"/>
              <a:gd name="connsiteX35" fmla="*/ 8067876 w 9144000"/>
              <a:gd name="connsiteY35" fmla="*/ 4584281 h 5148262"/>
              <a:gd name="connsiteX36" fmla="*/ 8044980 w 9144000"/>
              <a:gd name="connsiteY36" fmla="*/ 4598673 h 5148262"/>
              <a:gd name="connsiteX37" fmla="*/ 8025606 w 9144000"/>
              <a:gd name="connsiteY37" fmla="*/ 4616663 h 5148262"/>
              <a:gd name="connsiteX38" fmla="*/ 8007993 w 9144000"/>
              <a:gd name="connsiteY38" fmla="*/ 4636452 h 5148262"/>
              <a:gd name="connsiteX39" fmla="*/ 8011516 w 9144000"/>
              <a:gd name="connsiteY39" fmla="*/ 4641849 h 5148262"/>
              <a:gd name="connsiteX40" fmla="*/ 8020322 w 9144000"/>
              <a:gd name="connsiteY40" fmla="*/ 4650843 h 5148262"/>
              <a:gd name="connsiteX41" fmla="*/ 8027367 w 9144000"/>
              <a:gd name="connsiteY41" fmla="*/ 4658039 h 5148262"/>
              <a:gd name="connsiteX42" fmla="*/ 8036173 w 9144000"/>
              <a:gd name="connsiteY42" fmla="*/ 4663436 h 5148262"/>
              <a:gd name="connsiteX43" fmla="*/ 8046741 w 9144000"/>
              <a:gd name="connsiteY43" fmla="*/ 4670632 h 5148262"/>
              <a:gd name="connsiteX44" fmla="*/ 8059070 w 9144000"/>
              <a:gd name="connsiteY44" fmla="*/ 4676029 h 5148262"/>
              <a:gd name="connsiteX45" fmla="*/ 8050263 w 9144000"/>
              <a:gd name="connsiteY45" fmla="*/ 4685024 h 5148262"/>
              <a:gd name="connsiteX46" fmla="*/ 8043218 w 9144000"/>
              <a:gd name="connsiteY46" fmla="*/ 4697617 h 5148262"/>
              <a:gd name="connsiteX47" fmla="*/ 8036173 w 9144000"/>
              <a:gd name="connsiteY47" fmla="*/ 4708411 h 5148262"/>
              <a:gd name="connsiteX48" fmla="*/ 8030890 w 9144000"/>
              <a:gd name="connsiteY48" fmla="*/ 4721004 h 5148262"/>
              <a:gd name="connsiteX49" fmla="*/ 7727955 w 9144000"/>
              <a:gd name="connsiteY49" fmla="*/ 4804656 h 5148262"/>
              <a:gd name="connsiteX50" fmla="*/ 9144000 w 9144000"/>
              <a:gd name="connsiteY50" fmla="*/ 5148262 h 5148262"/>
              <a:gd name="connsiteX51" fmla="*/ 0 w 9144000"/>
              <a:gd name="connsiteY51" fmla="*/ 0 h 5148262"/>
              <a:gd name="connsiteX0" fmla="*/ 0 w 9144000"/>
              <a:gd name="connsiteY0" fmla="*/ 0 h 4804656"/>
              <a:gd name="connsiteX1" fmla="*/ 9144000 w 9144000"/>
              <a:gd name="connsiteY1" fmla="*/ 0 h 4804656"/>
              <a:gd name="connsiteX2" fmla="*/ 9144000 w 9144000"/>
              <a:gd name="connsiteY2" fmla="*/ 4460151 h 4804656"/>
              <a:gd name="connsiteX3" fmla="*/ 9105252 w 9144000"/>
              <a:gd name="connsiteY3" fmla="*/ 4467347 h 4804656"/>
              <a:gd name="connsiteX4" fmla="*/ 9052415 w 9144000"/>
              <a:gd name="connsiteY4" fmla="*/ 4476342 h 4804656"/>
              <a:gd name="connsiteX5" fmla="*/ 8974920 w 9144000"/>
              <a:gd name="connsiteY5" fmla="*/ 4490734 h 4804656"/>
              <a:gd name="connsiteX6" fmla="*/ 8872767 w 9144000"/>
              <a:gd name="connsiteY6" fmla="*/ 4512322 h 4804656"/>
              <a:gd name="connsiteX7" fmla="*/ 8744196 w 9144000"/>
              <a:gd name="connsiteY7" fmla="*/ 4541105 h 4804656"/>
              <a:gd name="connsiteX8" fmla="*/ 8585684 w 9144000"/>
              <a:gd name="connsiteY8" fmla="*/ 4578884 h 4804656"/>
              <a:gd name="connsiteX9" fmla="*/ 8395468 w 9144000"/>
              <a:gd name="connsiteY9" fmla="*/ 4625658 h 4804656"/>
              <a:gd name="connsiteX10" fmla="*/ 8390185 w 9144000"/>
              <a:gd name="connsiteY10" fmla="*/ 4611266 h 4804656"/>
              <a:gd name="connsiteX11" fmla="*/ 8383140 w 9144000"/>
              <a:gd name="connsiteY11" fmla="*/ 4596874 h 4804656"/>
              <a:gd name="connsiteX12" fmla="*/ 8376095 w 9144000"/>
              <a:gd name="connsiteY12" fmla="*/ 4586080 h 4804656"/>
              <a:gd name="connsiteX13" fmla="*/ 8367289 w 9144000"/>
              <a:gd name="connsiteY13" fmla="*/ 4577085 h 4804656"/>
              <a:gd name="connsiteX14" fmla="*/ 8344392 w 9144000"/>
              <a:gd name="connsiteY14" fmla="*/ 4584281 h 4804656"/>
              <a:gd name="connsiteX15" fmla="*/ 8333825 w 9144000"/>
              <a:gd name="connsiteY15" fmla="*/ 4589678 h 4804656"/>
              <a:gd name="connsiteX16" fmla="*/ 8325019 w 9144000"/>
              <a:gd name="connsiteY16" fmla="*/ 4595075 h 4804656"/>
              <a:gd name="connsiteX17" fmla="*/ 8317974 w 9144000"/>
              <a:gd name="connsiteY17" fmla="*/ 4602271 h 4804656"/>
              <a:gd name="connsiteX18" fmla="*/ 8310929 w 9144000"/>
              <a:gd name="connsiteY18" fmla="*/ 4609467 h 4804656"/>
              <a:gd name="connsiteX19" fmla="*/ 8305645 w 9144000"/>
              <a:gd name="connsiteY19" fmla="*/ 4618462 h 4804656"/>
              <a:gd name="connsiteX20" fmla="*/ 8302122 w 9144000"/>
              <a:gd name="connsiteY20" fmla="*/ 4627457 h 4804656"/>
              <a:gd name="connsiteX21" fmla="*/ 8284510 w 9144000"/>
              <a:gd name="connsiteY21" fmla="*/ 4609467 h 4804656"/>
              <a:gd name="connsiteX22" fmla="*/ 8265136 w 9144000"/>
              <a:gd name="connsiteY22" fmla="*/ 4593276 h 4804656"/>
              <a:gd name="connsiteX23" fmla="*/ 8242240 w 9144000"/>
              <a:gd name="connsiteY23" fmla="*/ 4580683 h 4804656"/>
              <a:gd name="connsiteX24" fmla="*/ 8229911 w 9144000"/>
              <a:gd name="connsiteY24" fmla="*/ 4575286 h 4804656"/>
              <a:gd name="connsiteX25" fmla="*/ 8217582 w 9144000"/>
              <a:gd name="connsiteY25" fmla="*/ 4571688 h 4804656"/>
              <a:gd name="connsiteX26" fmla="*/ 8199970 w 9144000"/>
              <a:gd name="connsiteY26" fmla="*/ 4568090 h 4804656"/>
              <a:gd name="connsiteX27" fmla="*/ 8184118 w 9144000"/>
              <a:gd name="connsiteY27" fmla="*/ 4564492 h 4804656"/>
              <a:gd name="connsiteX28" fmla="*/ 8168267 w 9144000"/>
              <a:gd name="connsiteY28" fmla="*/ 4562693 h 4804656"/>
              <a:gd name="connsiteX29" fmla="*/ 8152416 w 9144000"/>
              <a:gd name="connsiteY29" fmla="*/ 4562693 h 4804656"/>
              <a:gd name="connsiteX30" fmla="*/ 8136565 w 9144000"/>
              <a:gd name="connsiteY30" fmla="*/ 4564492 h 4804656"/>
              <a:gd name="connsiteX31" fmla="*/ 8122475 w 9144000"/>
              <a:gd name="connsiteY31" fmla="*/ 4566291 h 4804656"/>
              <a:gd name="connsiteX32" fmla="*/ 8108385 w 9144000"/>
              <a:gd name="connsiteY32" fmla="*/ 4569889 h 4804656"/>
              <a:gd name="connsiteX33" fmla="*/ 8094295 w 9144000"/>
              <a:gd name="connsiteY33" fmla="*/ 4573487 h 4804656"/>
              <a:gd name="connsiteX34" fmla="*/ 8080205 w 9144000"/>
              <a:gd name="connsiteY34" fmla="*/ 4578884 h 4804656"/>
              <a:gd name="connsiteX35" fmla="*/ 8067876 w 9144000"/>
              <a:gd name="connsiteY35" fmla="*/ 4584281 h 4804656"/>
              <a:gd name="connsiteX36" fmla="*/ 8044980 w 9144000"/>
              <a:gd name="connsiteY36" fmla="*/ 4598673 h 4804656"/>
              <a:gd name="connsiteX37" fmla="*/ 8025606 w 9144000"/>
              <a:gd name="connsiteY37" fmla="*/ 4616663 h 4804656"/>
              <a:gd name="connsiteX38" fmla="*/ 8007993 w 9144000"/>
              <a:gd name="connsiteY38" fmla="*/ 4636452 h 4804656"/>
              <a:gd name="connsiteX39" fmla="*/ 8011516 w 9144000"/>
              <a:gd name="connsiteY39" fmla="*/ 4641849 h 4804656"/>
              <a:gd name="connsiteX40" fmla="*/ 8020322 w 9144000"/>
              <a:gd name="connsiteY40" fmla="*/ 4650843 h 4804656"/>
              <a:gd name="connsiteX41" fmla="*/ 8027367 w 9144000"/>
              <a:gd name="connsiteY41" fmla="*/ 4658039 h 4804656"/>
              <a:gd name="connsiteX42" fmla="*/ 8036173 w 9144000"/>
              <a:gd name="connsiteY42" fmla="*/ 4663436 h 4804656"/>
              <a:gd name="connsiteX43" fmla="*/ 8046741 w 9144000"/>
              <a:gd name="connsiteY43" fmla="*/ 4670632 h 4804656"/>
              <a:gd name="connsiteX44" fmla="*/ 8059070 w 9144000"/>
              <a:gd name="connsiteY44" fmla="*/ 4676029 h 4804656"/>
              <a:gd name="connsiteX45" fmla="*/ 8050263 w 9144000"/>
              <a:gd name="connsiteY45" fmla="*/ 4685024 h 4804656"/>
              <a:gd name="connsiteX46" fmla="*/ 8043218 w 9144000"/>
              <a:gd name="connsiteY46" fmla="*/ 4697617 h 4804656"/>
              <a:gd name="connsiteX47" fmla="*/ 8036173 w 9144000"/>
              <a:gd name="connsiteY47" fmla="*/ 4708411 h 4804656"/>
              <a:gd name="connsiteX48" fmla="*/ 8030890 w 9144000"/>
              <a:gd name="connsiteY48" fmla="*/ 4721004 h 4804656"/>
              <a:gd name="connsiteX49" fmla="*/ 7727955 w 9144000"/>
              <a:gd name="connsiteY49" fmla="*/ 4804656 h 4804656"/>
              <a:gd name="connsiteX50" fmla="*/ 0 w 9144000"/>
              <a:gd name="connsiteY50" fmla="*/ 0 h 4804656"/>
              <a:gd name="connsiteX0" fmla="*/ 0 w 9144000"/>
              <a:gd name="connsiteY0" fmla="*/ 0 h 5038186"/>
              <a:gd name="connsiteX1" fmla="*/ 9144000 w 9144000"/>
              <a:gd name="connsiteY1" fmla="*/ 0 h 5038186"/>
              <a:gd name="connsiteX2" fmla="*/ 9144000 w 9144000"/>
              <a:gd name="connsiteY2" fmla="*/ 4460151 h 5038186"/>
              <a:gd name="connsiteX3" fmla="*/ 9105252 w 9144000"/>
              <a:gd name="connsiteY3" fmla="*/ 4467347 h 5038186"/>
              <a:gd name="connsiteX4" fmla="*/ 9052415 w 9144000"/>
              <a:gd name="connsiteY4" fmla="*/ 4476342 h 5038186"/>
              <a:gd name="connsiteX5" fmla="*/ 8974920 w 9144000"/>
              <a:gd name="connsiteY5" fmla="*/ 4490734 h 5038186"/>
              <a:gd name="connsiteX6" fmla="*/ 8872767 w 9144000"/>
              <a:gd name="connsiteY6" fmla="*/ 4512322 h 5038186"/>
              <a:gd name="connsiteX7" fmla="*/ 8744196 w 9144000"/>
              <a:gd name="connsiteY7" fmla="*/ 4541105 h 5038186"/>
              <a:gd name="connsiteX8" fmla="*/ 8585684 w 9144000"/>
              <a:gd name="connsiteY8" fmla="*/ 4578884 h 5038186"/>
              <a:gd name="connsiteX9" fmla="*/ 8395468 w 9144000"/>
              <a:gd name="connsiteY9" fmla="*/ 4625658 h 5038186"/>
              <a:gd name="connsiteX10" fmla="*/ 8390185 w 9144000"/>
              <a:gd name="connsiteY10" fmla="*/ 4611266 h 5038186"/>
              <a:gd name="connsiteX11" fmla="*/ 8383140 w 9144000"/>
              <a:gd name="connsiteY11" fmla="*/ 4596874 h 5038186"/>
              <a:gd name="connsiteX12" fmla="*/ 8376095 w 9144000"/>
              <a:gd name="connsiteY12" fmla="*/ 4586080 h 5038186"/>
              <a:gd name="connsiteX13" fmla="*/ 8367289 w 9144000"/>
              <a:gd name="connsiteY13" fmla="*/ 4577085 h 5038186"/>
              <a:gd name="connsiteX14" fmla="*/ 8344392 w 9144000"/>
              <a:gd name="connsiteY14" fmla="*/ 4584281 h 5038186"/>
              <a:gd name="connsiteX15" fmla="*/ 8333825 w 9144000"/>
              <a:gd name="connsiteY15" fmla="*/ 4589678 h 5038186"/>
              <a:gd name="connsiteX16" fmla="*/ 8325019 w 9144000"/>
              <a:gd name="connsiteY16" fmla="*/ 4595075 h 5038186"/>
              <a:gd name="connsiteX17" fmla="*/ 8317974 w 9144000"/>
              <a:gd name="connsiteY17" fmla="*/ 4602271 h 5038186"/>
              <a:gd name="connsiteX18" fmla="*/ 8310929 w 9144000"/>
              <a:gd name="connsiteY18" fmla="*/ 4609467 h 5038186"/>
              <a:gd name="connsiteX19" fmla="*/ 8305645 w 9144000"/>
              <a:gd name="connsiteY19" fmla="*/ 4618462 h 5038186"/>
              <a:gd name="connsiteX20" fmla="*/ 8302122 w 9144000"/>
              <a:gd name="connsiteY20" fmla="*/ 4627457 h 5038186"/>
              <a:gd name="connsiteX21" fmla="*/ 8284510 w 9144000"/>
              <a:gd name="connsiteY21" fmla="*/ 4609467 h 5038186"/>
              <a:gd name="connsiteX22" fmla="*/ 8265136 w 9144000"/>
              <a:gd name="connsiteY22" fmla="*/ 4593276 h 5038186"/>
              <a:gd name="connsiteX23" fmla="*/ 8242240 w 9144000"/>
              <a:gd name="connsiteY23" fmla="*/ 4580683 h 5038186"/>
              <a:gd name="connsiteX24" fmla="*/ 8229911 w 9144000"/>
              <a:gd name="connsiteY24" fmla="*/ 4575286 h 5038186"/>
              <a:gd name="connsiteX25" fmla="*/ 8217582 w 9144000"/>
              <a:gd name="connsiteY25" fmla="*/ 4571688 h 5038186"/>
              <a:gd name="connsiteX26" fmla="*/ 8199970 w 9144000"/>
              <a:gd name="connsiteY26" fmla="*/ 4568090 h 5038186"/>
              <a:gd name="connsiteX27" fmla="*/ 8184118 w 9144000"/>
              <a:gd name="connsiteY27" fmla="*/ 4564492 h 5038186"/>
              <a:gd name="connsiteX28" fmla="*/ 8168267 w 9144000"/>
              <a:gd name="connsiteY28" fmla="*/ 4562693 h 5038186"/>
              <a:gd name="connsiteX29" fmla="*/ 8152416 w 9144000"/>
              <a:gd name="connsiteY29" fmla="*/ 4562693 h 5038186"/>
              <a:gd name="connsiteX30" fmla="*/ 8136565 w 9144000"/>
              <a:gd name="connsiteY30" fmla="*/ 4564492 h 5038186"/>
              <a:gd name="connsiteX31" fmla="*/ 8122475 w 9144000"/>
              <a:gd name="connsiteY31" fmla="*/ 4566291 h 5038186"/>
              <a:gd name="connsiteX32" fmla="*/ 8108385 w 9144000"/>
              <a:gd name="connsiteY32" fmla="*/ 4569889 h 5038186"/>
              <a:gd name="connsiteX33" fmla="*/ 8094295 w 9144000"/>
              <a:gd name="connsiteY33" fmla="*/ 4573487 h 5038186"/>
              <a:gd name="connsiteX34" fmla="*/ 8080205 w 9144000"/>
              <a:gd name="connsiteY34" fmla="*/ 4578884 h 5038186"/>
              <a:gd name="connsiteX35" fmla="*/ 8067876 w 9144000"/>
              <a:gd name="connsiteY35" fmla="*/ 4584281 h 5038186"/>
              <a:gd name="connsiteX36" fmla="*/ 8044980 w 9144000"/>
              <a:gd name="connsiteY36" fmla="*/ 4598673 h 5038186"/>
              <a:gd name="connsiteX37" fmla="*/ 8025606 w 9144000"/>
              <a:gd name="connsiteY37" fmla="*/ 4616663 h 5038186"/>
              <a:gd name="connsiteX38" fmla="*/ 8007993 w 9144000"/>
              <a:gd name="connsiteY38" fmla="*/ 4636452 h 5038186"/>
              <a:gd name="connsiteX39" fmla="*/ 8011516 w 9144000"/>
              <a:gd name="connsiteY39" fmla="*/ 4641849 h 5038186"/>
              <a:gd name="connsiteX40" fmla="*/ 8020322 w 9144000"/>
              <a:gd name="connsiteY40" fmla="*/ 4650843 h 5038186"/>
              <a:gd name="connsiteX41" fmla="*/ 8027367 w 9144000"/>
              <a:gd name="connsiteY41" fmla="*/ 4658039 h 5038186"/>
              <a:gd name="connsiteX42" fmla="*/ 8036173 w 9144000"/>
              <a:gd name="connsiteY42" fmla="*/ 4663436 h 5038186"/>
              <a:gd name="connsiteX43" fmla="*/ 8046741 w 9144000"/>
              <a:gd name="connsiteY43" fmla="*/ 4670632 h 5038186"/>
              <a:gd name="connsiteX44" fmla="*/ 8059070 w 9144000"/>
              <a:gd name="connsiteY44" fmla="*/ 4676029 h 5038186"/>
              <a:gd name="connsiteX45" fmla="*/ 8050263 w 9144000"/>
              <a:gd name="connsiteY45" fmla="*/ 4685024 h 5038186"/>
              <a:gd name="connsiteX46" fmla="*/ 8043218 w 9144000"/>
              <a:gd name="connsiteY46" fmla="*/ 4697617 h 5038186"/>
              <a:gd name="connsiteX47" fmla="*/ 8036173 w 9144000"/>
              <a:gd name="connsiteY47" fmla="*/ 4708411 h 5038186"/>
              <a:gd name="connsiteX48" fmla="*/ 8030890 w 9144000"/>
              <a:gd name="connsiteY48" fmla="*/ 4721004 h 5038186"/>
              <a:gd name="connsiteX49" fmla="*/ 7855184 w 9144000"/>
              <a:gd name="connsiteY49" fmla="*/ 5038186 h 5038186"/>
              <a:gd name="connsiteX50" fmla="*/ 0 w 9144000"/>
              <a:gd name="connsiteY50" fmla="*/ 0 h 5038186"/>
              <a:gd name="connsiteX0" fmla="*/ 0 w 9144000"/>
              <a:gd name="connsiteY0" fmla="*/ 0 h 4896652"/>
              <a:gd name="connsiteX1" fmla="*/ 9144000 w 9144000"/>
              <a:gd name="connsiteY1" fmla="*/ 0 h 4896652"/>
              <a:gd name="connsiteX2" fmla="*/ 9144000 w 9144000"/>
              <a:gd name="connsiteY2" fmla="*/ 4460151 h 4896652"/>
              <a:gd name="connsiteX3" fmla="*/ 9105252 w 9144000"/>
              <a:gd name="connsiteY3" fmla="*/ 4467347 h 4896652"/>
              <a:gd name="connsiteX4" fmla="*/ 9052415 w 9144000"/>
              <a:gd name="connsiteY4" fmla="*/ 4476342 h 4896652"/>
              <a:gd name="connsiteX5" fmla="*/ 8974920 w 9144000"/>
              <a:gd name="connsiteY5" fmla="*/ 4490734 h 4896652"/>
              <a:gd name="connsiteX6" fmla="*/ 8872767 w 9144000"/>
              <a:gd name="connsiteY6" fmla="*/ 4512322 h 4896652"/>
              <a:gd name="connsiteX7" fmla="*/ 8744196 w 9144000"/>
              <a:gd name="connsiteY7" fmla="*/ 4541105 h 4896652"/>
              <a:gd name="connsiteX8" fmla="*/ 8585684 w 9144000"/>
              <a:gd name="connsiteY8" fmla="*/ 4578884 h 4896652"/>
              <a:gd name="connsiteX9" fmla="*/ 8395468 w 9144000"/>
              <a:gd name="connsiteY9" fmla="*/ 4625658 h 4896652"/>
              <a:gd name="connsiteX10" fmla="*/ 8390185 w 9144000"/>
              <a:gd name="connsiteY10" fmla="*/ 4611266 h 4896652"/>
              <a:gd name="connsiteX11" fmla="*/ 8383140 w 9144000"/>
              <a:gd name="connsiteY11" fmla="*/ 4596874 h 4896652"/>
              <a:gd name="connsiteX12" fmla="*/ 8376095 w 9144000"/>
              <a:gd name="connsiteY12" fmla="*/ 4586080 h 4896652"/>
              <a:gd name="connsiteX13" fmla="*/ 8367289 w 9144000"/>
              <a:gd name="connsiteY13" fmla="*/ 4577085 h 4896652"/>
              <a:gd name="connsiteX14" fmla="*/ 8344392 w 9144000"/>
              <a:gd name="connsiteY14" fmla="*/ 4584281 h 4896652"/>
              <a:gd name="connsiteX15" fmla="*/ 8333825 w 9144000"/>
              <a:gd name="connsiteY15" fmla="*/ 4589678 h 4896652"/>
              <a:gd name="connsiteX16" fmla="*/ 8325019 w 9144000"/>
              <a:gd name="connsiteY16" fmla="*/ 4595075 h 4896652"/>
              <a:gd name="connsiteX17" fmla="*/ 8317974 w 9144000"/>
              <a:gd name="connsiteY17" fmla="*/ 4602271 h 4896652"/>
              <a:gd name="connsiteX18" fmla="*/ 8310929 w 9144000"/>
              <a:gd name="connsiteY18" fmla="*/ 4609467 h 4896652"/>
              <a:gd name="connsiteX19" fmla="*/ 8305645 w 9144000"/>
              <a:gd name="connsiteY19" fmla="*/ 4618462 h 4896652"/>
              <a:gd name="connsiteX20" fmla="*/ 8302122 w 9144000"/>
              <a:gd name="connsiteY20" fmla="*/ 4627457 h 4896652"/>
              <a:gd name="connsiteX21" fmla="*/ 8284510 w 9144000"/>
              <a:gd name="connsiteY21" fmla="*/ 4609467 h 4896652"/>
              <a:gd name="connsiteX22" fmla="*/ 8265136 w 9144000"/>
              <a:gd name="connsiteY22" fmla="*/ 4593276 h 4896652"/>
              <a:gd name="connsiteX23" fmla="*/ 8242240 w 9144000"/>
              <a:gd name="connsiteY23" fmla="*/ 4580683 h 4896652"/>
              <a:gd name="connsiteX24" fmla="*/ 8229911 w 9144000"/>
              <a:gd name="connsiteY24" fmla="*/ 4575286 h 4896652"/>
              <a:gd name="connsiteX25" fmla="*/ 8217582 w 9144000"/>
              <a:gd name="connsiteY25" fmla="*/ 4571688 h 4896652"/>
              <a:gd name="connsiteX26" fmla="*/ 8199970 w 9144000"/>
              <a:gd name="connsiteY26" fmla="*/ 4568090 h 4896652"/>
              <a:gd name="connsiteX27" fmla="*/ 8184118 w 9144000"/>
              <a:gd name="connsiteY27" fmla="*/ 4564492 h 4896652"/>
              <a:gd name="connsiteX28" fmla="*/ 8168267 w 9144000"/>
              <a:gd name="connsiteY28" fmla="*/ 4562693 h 4896652"/>
              <a:gd name="connsiteX29" fmla="*/ 8152416 w 9144000"/>
              <a:gd name="connsiteY29" fmla="*/ 4562693 h 4896652"/>
              <a:gd name="connsiteX30" fmla="*/ 8136565 w 9144000"/>
              <a:gd name="connsiteY30" fmla="*/ 4564492 h 4896652"/>
              <a:gd name="connsiteX31" fmla="*/ 8122475 w 9144000"/>
              <a:gd name="connsiteY31" fmla="*/ 4566291 h 4896652"/>
              <a:gd name="connsiteX32" fmla="*/ 8108385 w 9144000"/>
              <a:gd name="connsiteY32" fmla="*/ 4569889 h 4896652"/>
              <a:gd name="connsiteX33" fmla="*/ 8094295 w 9144000"/>
              <a:gd name="connsiteY33" fmla="*/ 4573487 h 4896652"/>
              <a:gd name="connsiteX34" fmla="*/ 8080205 w 9144000"/>
              <a:gd name="connsiteY34" fmla="*/ 4578884 h 4896652"/>
              <a:gd name="connsiteX35" fmla="*/ 8067876 w 9144000"/>
              <a:gd name="connsiteY35" fmla="*/ 4584281 h 4896652"/>
              <a:gd name="connsiteX36" fmla="*/ 8044980 w 9144000"/>
              <a:gd name="connsiteY36" fmla="*/ 4598673 h 4896652"/>
              <a:gd name="connsiteX37" fmla="*/ 8025606 w 9144000"/>
              <a:gd name="connsiteY37" fmla="*/ 4616663 h 4896652"/>
              <a:gd name="connsiteX38" fmla="*/ 8007993 w 9144000"/>
              <a:gd name="connsiteY38" fmla="*/ 4636452 h 4896652"/>
              <a:gd name="connsiteX39" fmla="*/ 8011516 w 9144000"/>
              <a:gd name="connsiteY39" fmla="*/ 4641849 h 4896652"/>
              <a:gd name="connsiteX40" fmla="*/ 8020322 w 9144000"/>
              <a:gd name="connsiteY40" fmla="*/ 4650843 h 4896652"/>
              <a:gd name="connsiteX41" fmla="*/ 8027367 w 9144000"/>
              <a:gd name="connsiteY41" fmla="*/ 4658039 h 4896652"/>
              <a:gd name="connsiteX42" fmla="*/ 8036173 w 9144000"/>
              <a:gd name="connsiteY42" fmla="*/ 4663436 h 4896652"/>
              <a:gd name="connsiteX43" fmla="*/ 8046741 w 9144000"/>
              <a:gd name="connsiteY43" fmla="*/ 4670632 h 4896652"/>
              <a:gd name="connsiteX44" fmla="*/ 8059070 w 9144000"/>
              <a:gd name="connsiteY44" fmla="*/ 4676029 h 4896652"/>
              <a:gd name="connsiteX45" fmla="*/ 8050263 w 9144000"/>
              <a:gd name="connsiteY45" fmla="*/ 4685024 h 4896652"/>
              <a:gd name="connsiteX46" fmla="*/ 8043218 w 9144000"/>
              <a:gd name="connsiteY46" fmla="*/ 4697617 h 4896652"/>
              <a:gd name="connsiteX47" fmla="*/ 8036173 w 9144000"/>
              <a:gd name="connsiteY47" fmla="*/ 4708411 h 4896652"/>
              <a:gd name="connsiteX48" fmla="*/ 8030890 w 9144000"/>
              <a:gd name="connsiteY48" fmla="*/ 4721004 h 4896652"/>
              <a:gd name="connsiteX49" fmla="*/ 7621930 w 9144000"/>
              <a:gd name="connsiteY49" fmla="*/ 4896652 h 4896652"/>
              <a:gd name="connsiteX50" fmla="*/ 0 w 9144000"/>
              <a:gd name="connsiteY50" fmla="*/ 0 h 4896652"/>
              <a:gd name="connsiteX0" fmla="*/ 0 w 9144000"/>
              <a:gd name="connsiteY0" fmla="*/ 0 h 4868346"/>
              <a:gd name="connsiteX1" fmla="*/ 9144000 w 9144000"/>
              <a:gd name="connsiteY1" fmla="*/ 0 h 4868346"/>
              <a:gd name="connsiteX2" fmla="*/ 9144000 w 9144000"/>
              <a:gd name="connsiteY2" fmla="*/ 4460151 h 4868346"/>
              <a:gd name="connsiteX3" fmla="*/ 9105252 w 9144000"/>
              <a:gd name="connsiteY3" fmla="*/ 4467347 h 4868346"/>
              <a:gd name="connsiteX4" fmla="*/ 9052415 w 9144000"/>
              <a:gd name="connsiteY4" fmla="*/ 4476342 h 4868346"/>
              <a:gd name="connsiteX5" fmla="*/ 8974920 w 9144000"/>
              <a:gd name="connsiteY5" fmla="*/ 4490734 h 4868346"/>
              <a:gd name="connsiteX6" fmla="*/ 8872767 w 9144000"/>
              <a:gd name="connsiteY6" fmla="*/ 4512322 h 4868346"/>
              <a:gd name="connsiteX7" fmla="*/ 8744196 w 9144000"/>
              <a:gd name="connsiteY7" fmla="*/ 4541105 h 4868346"/>
              <a:gd name="connsiteX8" fmla="*/ 8585684 w 9144000"/>
              <a:gd name="connsiteY8" fmla="*/ 4578884 h 4868346"/>
              <a:gd name="connsiteX9" fmla="*/ 8395468 w 9144000"/>
              <a:gd name="connsiteY9" fmla="*/ 4625658 h 4868346"/>
              <a:gd name="connsiteX10" fmla="*/ 8390185 w 9144000"/>
              <a:gd name="connsiteY10" fmla="*/ 4611266 h 4868346"/>
              <a:gd name="connsiteX11" fmla="*/ 8383140 w 9144000"/>
              <a:gd name="connsiteY11" fmla="*/ 4596874 h 4868346"/>
              <a:gd name="connsiteX12" fmla="*/ 8376095 w 9144000"/>
              <a:gd name="connsiteY12" fmla="*/ 4586080 h 4868346"/>
              <a:gd name="connsiteX13" fmla="*/ 8367289 w 9144000"/>
              <a:gd name="connsiteY13" fmla="*/ 4577085 h 4868346"/>
              <a:gd name="connsiteX14" fmla="*/ 8344392 w 9144000"/>
              <a:gd name="connsiteY14" fmla="*/ 4584281 h 4868346"/>
              <a:gd name="connsiteX15" fmla="*/ 8333825 w 9144000"/>
              <a:gd name="connsiteY15" fmla="*/ 4589678 h 4868346"/>
              <a:gd name="connsiteX16" fmla="*/ 8325019 w 9144000"/>
              <a:gd name="connsiteY16" fmla="*/ 4595075 h 4868346"/>
              <a:gd name="connsiteX17" fmla="*/ 8317974 w 9144000"/>
              <a:gd name="connsiteY17" fmla="*/ 4602271 h 4868346"/>
              <a:gd name="connsiteX18" fmla="*/ 8310929 w 9144000"/>
              <a:gd name="connsiteY18" fmla="*/ 4609467 h 4868346"/>
              <a:gd name="connsiteX19" fmla="*/ 8305645 w 9144000"/>
              <a:gd name="connsiteY19" fmla="*/ 4618462 h 4868346"/>
              <a:gd name="connsiteX20" fmla="*/ 8302122 w 9144000"/>
              <a:gd name="connsiteY20" fmla="*/ 4627457 h 4868346"/>
              <a:gd name="connsiteX21" fmla="*/ 8284510 w 9144000"/>
              <a:gd name="connsiteY21" fmla="*/ 4609467 h 4868346"/>
              <a:gd name="connsiteX22" fmla="*/ 8265136 w 9144000"/>
              <a:gd name="connsiteY22" fmla="*/ 4593276 h 4868346"/>
              <a:gd name="connsiteX23" fmla="*/ 8242240 w 9144000"/>
              <a:gd name="connsiteY23" fmla="*/ 4580683 h 4868346"/>
              <a:gd name="connsiteX24" fmla="*/ 8229911 w 9144000"/>
              <a:gd name="connsiteY24" fmla="*/ 4575286 h 4868346"/>
              <a:gd name="connsiteX25" fmla="*/ 8217582 w 9144000"/>
              <a:gd name="connsiteY25" fmla="*/ 4571688 h 4868346"/>
              <a:gd name="connsiteX26" fmla="*/ 8199970 w 9144000"/>
              <a:gd name="connsiteY26" fmla="*/ 4568090 h 4868346"/>
              <a:gd name="connsiteX27" fmla="*/ 8184118 w 9144000"/>
              <a:gd name="connsiteY27" fmla="*/ 4564492 h 4868346"/>
              <a:gd name="connsiteX28" fmla="*/ 8168267 w 9144000"/>
              <a:gd name="connsiteY28" fmla="*/ 4562693 h 4868346"/>
              <a:gd name="connsiteX29" fmla="*/ 8152416 w 9144000"/>
              <a:gd name="connsiteY29" fmla="*/ 4562693 h 4868346"/>
              <a:gd name="connsiteX30" fmla="*/ 8136565 w 9144000"/>
              <a:gd name="connsiteY30" fmla="*/ 4564492 h 4868346"/>
              <a:gd name="connsiteX31" fmla="*/ 8122475 w 9144000"/>
              <a:gd name="connsiteY31" fmla="*/ 4566291 h 4868346"/>
              <a:gd name="connsiteX32" fmla="*/ 8108385 w 9144000"/>
              <a:gd name="connsiteY32" fmla="*/ 4569889 h 4868346"/>
              <a:gd name="connsiteX33" fmla="*/ 8094295 w 9144000"/>
              <a:gd name="connsiteY33" fmla="*/ 4573487 h 4868346"/>
              <a:gd name="connsiteX34" fmla="*/ 8080205 w 9144000"/>
              <a:gd name="connsiteY34" fmla="*/ 4578884 h 4868346"/>
              <a:gd name="connsiteX35" fmla="*/ 8067876 w 9144000"/>
              <a:gd name="connsiteY35" fmla="*/ 4584281 h 4868346"/>
              <a:gd name="connsiteX36" fmla="*/ 8044980 w 9144000"/>
              <a:gd name="connsiteY36" fmla="*/ 4598673 h 4868346"/>
              <a:gd name="connsiteX37" fmla="*/ 8025606 w 9144000"/>
              <a:gd name="connsiteY37" fmla="*/ 4616663 h 4868346"/>
              <a:gd name="connsiteX38" fmla="*/ 8007993 w 9144000"/>
              <a:gd name="connsiteY38" fmla="*/ 4636452 h 4868346"/>
              <a:gd name="connsiteX39" fmla="*/ 8011516 w 9144000"/>
              <a:gd name="connsiteY39" fmla="*/ 4641849 h 4868346"/>
              <a:gd name="connsiteX40" fmla="*/ 8020322 w 9144000"/>
              <a:gd name="connsiteY40" fmla="*/ 4650843 h 4868346"/>
              <a:gd name="connsiteX41" fmla="*/ 8027367 w 9144000"/>
              <a:gd name="connsiteY41" fmla="*/ 4658039 h 4868346"/>
              <a:gd name="connsiteX42" fmla="*/ 8036173 w 9144000"/>
              <a:gd name="connsiteY42" fmla="*/ 4663436 h 4868346"/>
              <a:gd name="connsiteX43" fmla="*/ 8046741 w 9144000"/>
              <a:gd name="connsiteY43" fmla="*/ 4670632 h 4868346"/>
              <a:gd name="connsiteX44" fmla="*/ 8059070 w 9144000"/>
              <a:gd name="connsiteY44" fmla="*/ 4676029 h 4868346"/>
              <a:gd name="connsiteX45" fmla="*/ 8050263 w 9144000"/>
              <a:gd name="connsiteY45" fmla="*/ 4685024 h 4868346"/>
              <a:gd name="connsiteX46" fmla="*/ 8043218 w 9144000"/>
              <a:gd name="connsiteY46" fmla="*/ 4697617 h 4868346"/>
              <a:gd name="connsiteX47" fmla="*/ 8036173 w 9144000"/>
              <a:gd name="connsiteY47" fmla="*/ 4708411 h 4868346"/>
              <a:gd name="connsiteX48" fmla="*/ 8030890 w 9144000"/>
              <a:gd name="connsiteY48" fmla="*/ 4721004 h 4868346"/>
              <a:gd name="connsiteX49" fmla="*/ 7593657 w 9144000"/>
              <a:gd name="connsiteY49" fmla="*/ 4868346 h 4868346"/>
              <a:gd name="connsiteX50" fmla="*/ 0 w 9144000"/>
              <a:gd name="connsiteY50" fmla="*/ 0 h 4868346"/>
              <a:gd name="connsiteX0" fmla="*/ 0 w 9144000"/>
              <a:gd name="connsiteY0" fmla="*/ 0 h 5052339"/>
              <a:gd name="connsiteX1" fmla="*/ 9144000 w 9144000"/>
              <a:gd name="connsiteY1" fmla="*/ 0 h 5052339"/>
              <a:gd name="connsiteX2" fmla="*/ 9144000 w 9144000"/>
              <a:gd name="connsiteY2" fmla="*/ 4460151 h 5052339"/>
              <a:gd name="connsiteX3" fmla="*/ 9105252 w 9144000"/>
              <a:gd name="connsiteY3" fmla="*/ 4467347 h 5052339"/>
              <a:gd name="connsiteX4" fmla="*/ 9052415 w 9144000"/>
              <a:gd name="connsiteY4" fmla="*/ 4476342 h 5052339"/>
              <a:gd name="connsiteX5" fmla="*/ 8974920 w 9144000"/>
              <a:gd name="connsiteY5" fmla="*/ 4490734 h 5052339"/>
              <a:gd name="connsiteX6" fmla="*/ 8872767 w 9144000"/>
              <a:gd name="connsiteY6" fmla="*/ 4512322 h 5052339"/>
              <a:gd name="connsiteX7" fmla="*/ 8744196 w 9144000"/>
              <a:gd name="connsiteY7" fmla="*/ 4541105 h 5052339"/>
              <a:gd name="connsiteX8" fmla="*/ 8585684 w 9144000"/>
              <a:gd name="connsiteY8" fmla="*/ 4578884 h 5052339"/>
              <a:gd name="connsiteX9" fmla="*/ 8395468 w 9144000"/>
              <a:gd name="connsiteY9" fmla="*/ 4625658 h 5052339"/>
              <a:gd name="connsiteX10" fmla="*/ 8390185 w 9144000"/>
              <a:gd name="connsiteY10" fmla="*/ 4611266 h 5052339"/>
              <a:gd name="connsiteX11" fmla="*/ 8383140 w 9144000"/>
              <a:gd name="connsiteY11" fmla="*/ 4596874 h 5052339"/>
              <a:gd name="connsiteX12" fmla="*/ 8376095 w 9144000"/>
              <a:gd name="connsiteY12" fmla="*/ 4586080 h 5052339"/>
              <a:gd name="connsiteX13" fmla="*/ 8367289 w 9144000"/>
              <a:gd name="connsiteY13" fmla="*/ 4577085 h 5052339"/>
              <a:gd name="connsiteX14" fmla="*/ 8344392 w 9144000"/>
              <a:gd name="connsiteY14" fmla="*/ 4584281 h 5052339"/>
              <a:gd name="connsiteX15" fmla="*/ 8333825 w 9144000"/>
              <a:gd name="connsiteY15" fmla="*/ 4589678 h 5052339"/>
              <a:gd name="connsiteX16" fmla="*/ 8325019 w 9144000"/>
              <a:gd name="connsiteY16" fmla="*/ 4595075 h 5052339"/>
              <a:gd name="connsiteX17" fmla="*/ 8317974 w 9144000"/>
              <a:gd name="connsiteY17" fmla="*/ 4602271 h 5052339"/>
              <a:gd name="connsiteX18" fmla="*/ 8310929 w 9144000"/>
              <a:gd name="connsiteY18" fmla="*/ 4609467 h 5052339"/>
              <a:gd name="connsiteX19" fmla="*/ 8305645 w 9144000"/>
              <a:gd name="connsiteY19" fmla="*/ 4618462 h 5052339"/>
              <a:gd name="connsiteX20" fmla="*/ 8302122 w 9144000"/>
              <a:gd name="connsiteY20" fmla="*/ 4627457 h 5052339"/>
              <a:gd name="connsiteX21" fmla="*/ 8284510 w 9144000"/>
              <a:gd name="connsiteY21" fmla="*/ 4609467 h 5052339"/>
              <a:gd name="connsiteX22" fmla="*/ 8265136 w 9144000"/>
              <a:gd name="connsiteY22" fmla="*/ 4593276 h 5052339"/>
              <a:gd name="connsiteX23" fmla="*/ 8242240 w 9144000"/>
              <a:gd name="connsiteY23" fmla="*/ 4580683 h 5052339"/>
              <a:gd name="connsiteX24" fmla="*/ 8229911 w 9144000"/>
              <a:gd name="connsiteY24" fmla="*/ 4575286 h 5052339"/>
              <a:gd name="connsiteX25" fmla="*/ 8217582 w 9144000"/>
              <a:gd name="connsiteY25" fmla="*/ 4571688 h 5052339"/>
              <a:gd name="connsiteX26" fmla="*/ 8199970 w 9144000"/>
              <a:gd name="connsiteY26" fmla="*/ 4568090 h 5052339"/>
              <a:gd name="connsiteX27" fmla="*/ 8184118 w 9144000"/>
              <a:gd name="connsiteY27" fmla="*/ 4564492 h 5052339"/>
              <a:gd name="connsiteX28" fmla="*/ 8168267 w 9144000"/>
              <a:gd name="connsiteY28" fmla="*/ 4562693 h 5052339"/>
              <a:gd name="connsiteX29" fmla="*/ 8152416 w 9144000"/>
              <a:gd name="connsiteY29" fmla="*/ 4562693 h 5052339"/>
              <a:gd name="connsiteX30" fmla="*/ 8136565 w 9144000"/>
              <a:gd name="connsiteY30" fmla="*/ 4564492 h 5052339"/>
              <a:gd name="connsiteX31" fmla="*/ 8122475 w 9144000"/>
              <a:gd name="connsiteY31" fmla="*/ 4566291 h 5052339"/>
              <a:gd name="connsiteX32" fmla="*/ 8108385 w 9144000"/>
              <a:gd name="connsiteY32" fmla="*/ 4569889 h 5052339"/>
              <a:gd name="connsiteX33" fmla="*/ 8094295 w 9144000"/>
              <a:gd name="connsiteY33" fmla="*/ 4573487 h 5052339"/>
              <a:gd name="connsiteX34" fmla="*/ 8080205 w 9144000"/>
              <a:gd name="connsiteY34" fmla="*/ 4578884 h 5052339"/>
              <a:gd name="connsiteX35" fmla="*/ 8067876 w 9144000"/>
              <a:gd name="connsiteY35" fmla="*/ 4584281 h 5052339"/>
              <a:gd name="connsiteX36" fmla="*/ 8044980 w 9144000"/>
              <a:gd name="connsiteY36" fmla="*/ 4598673 h 5052339"/>
              <a:gd name="connsiteX37" fmla="*/ 8025606 w 9144000"/>
              <a:gd name="connsiteY37" fmla="*/ 4616663 h 5052339"/>
              <a:gd name="connsiteX38" fmla="*/ 8007993 w 9144000"/>
              <a:gd name="connsiteY38" fmla="*/ 4636452 h 5052339"/>
              <a:gd name="connsiteX39" fmla="*/ 8011516 w 9144000"/>
              <a:gd name="connsiteY39" fmla="*/ 4641849 h 5052339"/>
              <a:gd name="connsiteX40" fmla="*/ 8020322 w 9144000"/>
              <a:gd name="connsiteY40" fmla="*/ 4650843 h 5052339"/>
              <a:gd name="connsiteX41" fmla="*/ 8027367 w 9144000"/>
              <a:gd name="connsiteY41" fmla="*/ 4658039 h 5052339"/>
              <a:gd name="connsiteX42" fmla="*/ 8036173 w 9144000"/>
              <a:gd name="connsiteY42" fmla="*/ 4663436 h 5052339"/>
              <a:gd name="connsiteX43" fmla="*/ 8046741 w 9144000"/>
              <a:gd name="connsiteY43" fmla="*/ 4670632 h 5052339"/>
              <a:gd name="connsiteX44" fmla="*/ 8059070 w 9144000"/>
              <a:gd name="connsiteY44" fmla="*/ 4676029 h 5052339"/>
              <a:gd name="connsiteX45" fmla="*/ 8050263 w 9144000"/>
              <a:gd name="connsiteY45" fmla="*/ 4685024 h 5052339"/>
              <a:gd name="connsiteX46" fmla="*/ 8043218 w 9144000"/>
              <a:gd name="connsiteY46" fmla="*/ 4697617 h 5052339"/>
              <a:gd name="connsiteX47" fmla="*/ 8036173 w 9144000"/>
              <a:gd name="connsiteY47" fmla="*/ 4708411 h 5052339"/>
              <a:gd name="connsiteX48" fmla="*/ 8030890 w 9144000"/>
              <a:gd name="connsiteY48" fmla="*/ 4721004 h 5052339"/>
              <a:gd name="connsiteX49" fmla="*/ 7558315 w 9144000"/>
              <a:gd name="connsiteY49" fmla="*/ 5052339 h 5052339"/>
              <a:gd name="connsiteX50" fmla="*/ 0 w 9144000"/>
              <a:gd name="connsiteY50" fmla="*/ 0 h 5052339"/>
              <a:gd name="connsiteX0" fmla="*/ 0 w 9144000"/>
              <a:gd name="connsiteY0" fmla="*/ 0 h 4910806"/>
              <a:gd name="connsiteX1" fmla="*/ 9144000 w 9144000"/>
              <a:gd name="connsiteY1" fmla="*/ 0 h 4910806"/>
              <a:gd name="connsiteX2" fmla="*/ 9144000 w 9144000"/>
              <a:gd name="connsiteY2" fmla="*/ 4460151 h 4910806"/>
              <a:gd name="connsiteX3" fmla="*/ 9105252 w 9144000"/>
              <a:gd name="connsiteY3" fmla="*/ 4467347 h 4910806"/>
              <a:gd name="connsiteX4" fmla="*/ 9052415 w 9144000"/>
              <a:gd name="connsiteY4" fmla="*/ 4476342 h 4910806"/>
              <a:gd name="connsiteX5" fmla="*/ 8974920 w 9144000"/>
              <a:gd name="connsiteY5" fmla="*/ 4490734 h 4910806"/>
              <a:gd name="connsiteX6" fmla="*/ 8872767 w 9144000"/>
              <a:gd name="connsiteY6" fmla="*/ 4512322 h 4910806"/>
              <a:gd name="connsiteX7" fmla="*/ 8744196 w 9144000"/>
              <a:gd name="connsiteY7" fmla="*/ 4541105 h 4910806"/>
              <a:gd name="connsiteX8" fmla="*/ 8585684 w 9144000"/>
              <a:gd name="connsiteY8" fmla="*/ 4578884 h 4910806"/>
              <a:gd name="connsiteX9" fmla="*/ 8395468 w 9144000"/>
              <a:gd name="connsiteY9" fmla="*/ 4625658 h 4910806"/>
              <a:gd name="connsiteX10" fmla="*/ 8390185 w 9144000"/>
              <a:gd name="connsiteY10" fmla="*/ 4611266 h 4910806"/>
              <a:gd name="connsiteX11" fmla="*/ 8383140 w 9144000"/>
              <a:gd name="connsiteY11" fmla="*/ 4596874 h 4910806"/>
              <a:gd name="connsiteX12" fmla="*/ 8376095 w 9144000"/>
              <a:gd name="connsiteY12" fmla="*/ 4586080 h 4910806"/>
              <a:gd name="connsiteX13" fmla="*/ 8367289 w 9144000"/>
              <a:gd name="connsiteY13" fmla="*/ 4577085 h 4910806"/>
              <a:gd name="connsiteX14" fmla="*/ 8344392 w 9144000"/>
              <a:gd name="connsiteY14" fmla="*/ 4584281 h 4910806"/>
              <a:gd name="connsiteX15" fmla="*/ 8333825 w 9144000"/>
              <a:gd name="connsiteY15" fmla="*/ 4589678 h 4910806"/>
              <a:gd name="connsiteX16" fmla="*/ 8325019 w 9144000"/>
              <a:gd name="connsiteY16" fmla="*/ 4595075 h 4910806"/>
              <a:gd name="connsiteX17" fmla="*/ 8317974 w 9144000"/>
              <a:gd name="connsiteY17" fmla="*/ 4602271 h 4910806"/>
              <a:gd name="connsiteX18" fmla="*/ 8310929 w 9144000"/>
              <a:gd name="connsiteY18" fmla="*/ 4609467 h 4910806"/>
              <a:gd name="connsiteX19" fmla="*/ 8305645 w 9144000"/>
              <a:gd name="connsiteY19" fmla="*/ 4618462 h 4910806"/>
              <a:gd name="connsiteX20" fmla="*/ 8302122 w 9144000"/>
              <a:gd name="connsiteY20" fmla="*/ 4627457 h 4910806"/>
              <a:gd name="connsiteX21" fmla="*/ 8284510 w 9144000"/>
              <a:gd name="connsiteY21" fmla="*/ 4609467 h 4910806"/>
              <a:gd name="connsiteX22" fmla="*/ 8265136 w 9144000"/>
              <a:gd name="connsiteY22" fmla="*/ 4593276 h 4910806"/>
              <a:gd name="connsiteX23" fmla="*/ 8242240 w 9144000"/>
              <a:gd name="connsiteY23" fmla="*/ 4580683 h 4910806"/>
              <a:gd name="connsiteX24" fmla="*/ 8229911 w 9144000"/>
              <a:gd name="connsiteY24" fmla="*/ 4575286 h 4910806"/>
              <a:gd name="connsiteX25" fmla="*/ 8217582 w 9144000"/>
              <a:gd name="connsiteY25" fmla="*/ 4571688 h 4910806"/>
              <a:gd name="connsiteX26" fmla="*/ 8199970 w 9144000"/>
              <a:gd name="connsiteY26" fmla="*/ 4568090 h 4910806"/>
              <a:gd name="connsiteX27" fmla="*/ 8184118 w 9144000"/>
              <a:gd name="connsiteY27" fmla="*/ 4564492 h 4910806"/>
              <a:gd name="connsiteX28" fmla="*/ 8168267 w 9144000"/>
              <a:gd name="connsiteY28" fmla="*/ 4562693 h 4910806"/>
              <a:gd name="connsiteX29" fmla="*/ 8152416 w 9144000"/>
              <a:gd name="connsiteY29" fmla="*/ 4562693 h 4910806"/>
              <a:gd name="connsiteX30" fmla="*/ 8136565 w 9144000"/>
              <a:gd name="connsiteY30" fmla="*/ 4564492 h 4910806"/>
              <a:gd name="connsiteX31" fmla="*/ 8122475 w 9144000"/>
              <a:gd name="connsiteY31" fmla="*/ 4566291 h 4910806"/>
              <a:gd name="connsiteX32" fmla="*/ 8108385 w 9144000"/>
              <a:gd name="connsiteY32" fmla="*/ 4569889 h 4910806"/>
              <a:gd name="connsiteX33" fmla="*/ 8094295 w 9144000"/>
              <a:gd name="connsiteY33" fmla="*/ 4573487 h 4910806"/>
              <a:gd name="connsiteX34" fmla="*/ 8080205 w 9144000"/>
              <a:gd name="connsiteY34" fmla="*/ 4578884 h 4910806"/>
              <a:gd name="connsiteX35" fmla="*/ 8067876 w 9144000"/>
              <a:gd name="connsiteY35" fmla="*/ 4584281 h 4910806"/>
              <a:gd name="connsiteX36" fmla="*/ 8044980 w 9144000"/>
              <a:gd name="connsiteY36" fmla="*/ 4598673 h 4910806"/>
              <a:gd name="connsiteX37" fmla="*/ 8025606 w 9144000"/>
              <a:gd name="connsiteY37" fmla="*/ 4616663 h 4910806"/>
              <a:gd name="connsiteX38" fmla="*/ 8007993 w 9144000"/>
              <a:gd name="connsiteY38" fmla="*/ 4636452 h 4910806"/>
              <a:gd name="connsiteX39" fmla="*/ 8011516 w 9144000"/>
              <a:gd name="connsiteY39" fmla="*/ 4641849 h 4910806"/>
              <a:gd name="connsiteX40" fmla="*/ 8020322 w 9144000"/>
              <a:gd name="connsiteY40" fmla="*/ 4650843 h 4910806"/>
              <a:gd name="connsiteX41" fmla="*/ 8027367 w 9144000"/>
              <a:gd name="connsiteY41" fmla="*/ 4658039 h 4910806"/>
              <a:gd name="connsiteX42" fmla="*/ 8036173 w 9144000"/>
              <a:gd name="connsiteY42" fmla="*/ 4663436 h 4910806"/>
              <a:gd name="connsiteX43" fmla="*/ 8046741 w 9144000"/>
              <a:gd name="connsiteY43" fmla="*/ 4670632 h 4910806"/>
              <a:gd name="connsiteX44" fmla="*/ 8059070 w 9144000"/>
              <a:gd name="connsiteY44" fmla="*/ 4676029 h 4910806"/>
              <a:gd name="connsiteX45" fmla="*/ 8050263 w 9144000"/>
              <a:gd name="connsiteY45" fmla="*/ 4685024 h 4910806"/>
              <a:gd name="connsiteX46" fmla="*/ 8043218 w 9144000"/>
              <a:gd name="connsiteY46" fmla="*/ 4697617 h 4910806"/>
              <a:gd name="connsiteX47" fmla="*/ 8036173 w 9144000"/>
              <a:gd name="connsiteY47" fmla="*/ 4708411 h 4910806"/>
              <a:gd name="connsiteX48" fmla="*/ 8030890 w 9144000"/>
              <a:gd name="connsiteY48" fmla="*/ 4721004 h 4910806"/>
              <a:gd name="connsiteX49" fmla="*/ 7346266 w 9144000"/>
              <a:gd name="connsiteY49" fmla="*/ 4910806 h 4910806"/>
              <a:gd name="connsiteX50" fmla="*/ 0 w 9144000"/>
              <a:gd name="connsiteY50" fmla="*/ 0 h 4910806"/>
              <a:gd name="connsiteX0" fmla="*/ 0 w 9144000"/>
              <a:gd name="connsiteY0" fmla="*/ 0 h 4960343"/>
              <a:gd name="connsiteX1" fmla="*/ 9144000 w 9144000"/>
              <a:gd name="connsiteY1" fmla="*/ 0 h 4960343"/>
              <a:gd name="connsiteX2" fmla="*/ 9144000 w 9144000"/>
              <a:gd name="connsiteY2" fmla="*/ 4460151 h 4960343"/>
              <a:gd name="connsiteX3" fmla="*/ 9105252 w 9144000"/>
              <a:gd name="connsiteY3" fmla="*/ 4467347 h 4960343"/>
              <a:gd name="connsiteX4" fmla="*/ 9052415 w 9144000"/>
              <a:gd name="connsiteY4" fmla="*/ 4476342 h 4960343"/>
              <a:gd name="connsiteX5" fmla="*/ 8974920 w 9144000"/>
              <a:gd name="connsiteY5" fmla="*/ 4490734 h 4960343"/>
              <a:gd name="connsiteX6" fmla="*/ 8872767 w 9144000"/>
              <a:gd name="connsiteY6" fmla="*/ 4512322 h 4960343"/>
              <a:gd name="connsiteX7" fmla="*/ 8744196 w 9144000"/>
              <a:gd name="connsiteY7" fmla="*/ 4541105 h 4960343"/>
              <a:gd name="connsiteX8" fmla="*/ 8585684 w 9144000"/>
              <a:gd name="connsiteY8" fmla="*/ 4578884 h 4960343"/>
              <a:gd name="connsiteX9" fmla="*/ 8395468 w 9144000"/>
              <a:gd name="connsiteY9" fmla="*/ 4625658 h 4960343"/>
              <a:gd name="connsiteX10" fmla="*/ 8390185 w 9144000"/>
              <a:gd name="connsiteY10" fmla="*/ 4611266 h 4960343"/>
              <a:gd name="connsiteX11" fmla="*/ 8383140 w 9144000"/>
              <a:gd name="connsiteY11" fmla="*/ 4596874 h 4960343"/>
              <a:gd name="connsiteX12" fmla="*/ 8376095 w 9144000"/>
              <a:gd name="connsiteY12" fmla="*/ 4586080 h 4960343"/>
              <a:gd name="connsiteX13" fmla="*/ 8367289 w 9144000"/>
              <a:gd name="connsiteY13" fmla="*/ 4577085 h 4960343"/>
              <a:gd name="connsiteX14" fmla="*/ 8344392 w 9144000"/>
              <a:gd name="connsiteY14" fmla="*/ 4584281 h 4960343"/>
              <a:gd name="connsiteX15" fmla="*/ 8333825 w 9144000"/>
              <a:gd name="connsiteY15" fmla="*/ 4589678 h 4960343"/>
              <a:gd name="connsiteX16" fmla="*/ 8325019 w 9144000"/>
              <a:gd name="connsiteY16" fmla="*/ 4595075 h 4960343"/>
              <a:gd name="connsiteX17" fmla="*/ 8317974 w 9144000"/>
              <a:gd name="connsiteY17" fmla="*/ 4602271 h 4960343"/>
              <a:gd name="connsiteX18" fmla="*/ 8310929 w 9144000"/>
              <a:gd name="connsiteY18" fmla="*/ 4609467 h 4960343"/>
              <a:gd name="connsiteX19" fmla="*/ 8305645 w 9144000"/>
              <a:gd name="connsiteY19" fmla="*/ 4618462 h 4960343"/>
              <a:gd name="connsiteX20" fmla="*/ 8302122 w 9144000"/>
              <a:gd name="connsiteY20" fmla="*/ 4627457 h 4960343"/>
              <a:gd name="connsiteX21" fmla="*/ 8284510 w 9144000"/>
              <a:gd name="connsiteY21" fmla="*/ 4609467 h 4960343"/>
              <a:gd name="connsiteX22" fmla="*/ 8265136 w 9144000"/>
              <a:gd name="connsiteY22" fmla="*/ 4593276 h 4960343"/>
              <a:gd name="connsiteX23" fmla="*/ 8242240 w 9144000"/>
              <a:gd name="connsiteY23" fmla="*/ 4580683 h 4960343"/>
              <a:gd name="connsiteX24" fmla="*/ 8229911 w 9144000"/>
              <a:gd name="connsiteY24" fmla="*/ 4575286 h 4960343"/>
              <a:gd name="connsiteX25" fmla="*/ 8217582 w 9144000"/>
              <a:gd name="connsiteY25" fmla="*/ 4571688 h 4960343"/>
              <a:gd name="connsiteX26" fmla="*/ 8199970 w 9144000"/>
              <a:gd name="connsiteY26" fmla="*/ 4568090 h 4960343"/>
              <a:gd name="connsiteX27" fmla="*/ 8184118 w 9144000"/>
              <a:gd name="connsiteY27" fmla="*/ 4564492 h 4960343"/>
              <a:gd name="connsiteX28" fmla="*/ 8168267 w 9144000"/>
              <a:gd name="connsiteY28" fmla="*/ 4562693 h 4960343"/>
              <a:gd name="connsiteX29" fmla="*/ 8152416 w 9144000"/>
              <a:gd name="connsiteY29" fmla="*/ 4562693 h 4960343"/>
              <a:gd name="connsiteX30" fmla="*/ 8136565 w 9144000"/>
              <a:gd name="connsiteY30" fmla="*/ 4564492 h 4960343"/>
              <a:gd name="connsiteX31" fmla="*/ 8122475 w 9144000"/>
              <a:gd name="connsiteY31" fmla="*/ 4566291 h 4960343"/>
              <a:gd name="connsiteX32" fmla="*/ 8108385 w 9144000"/>
              <a:gd name="connsiteY32" fmla="*/ 4569889 h 4960343"/>
              <a:gd name="connsiteX33" fmla="*/ 8094295 w 9144000"/>
              <a:gd name="connsiteY33" fmla="*/ 4573487 h 4960343"/>
              <a:gd name="connsiteX34" fmla="*/ 8080205 w 9144000"/>
              <a:gd name="connsiteY34" fmla="*/ 4578884 h 4960343"/>
              <a:gd name="connsiteX35" fmla="*/ 8067876 w 9144000"/>
              <a:gd name="connsiteY35" fmla="*/ 4584281 h 4960343"/>
              <a:gd name="connsiteX36" fmla="*/ 8044980 w 9144000"/>
              <a:gd name="connsiteY36" fmla="*/ 4598673 h 4960343"/>
              <a:gd name="connsiteX37" fmla="*/ 8025606 w 9144000"/>
              <a:gd name="connsiteY37" fmla="*/ 4616663 h 4960343"/>
              <a:gd name="connsiteX38" fmla="*/ 8007993 w 9144000"/>
              <a:gd name="connsiteY38" fmla="*/ 4636452 h 4960343"/>
              <a:gd name="connsiteX39" fmla="*/ 8011516 w 9144000"/>
              <a:gd name="connsiteY39" fmla="*/ 4641849 h 4960343"/>
              <a:gd name="connsiteX40" fmla="*/ 8020322 w 9144000"/>
              <a:gd name="connsiteY40" fmla="*/ 4650843 h 4960343"/>
              <a:gd name="connsiteX41" fmla="*/ 8027367 w 9144000"/>
              <a:gd name="connsiteY41" fmla="*/ 4658039 h 4960343"/>
              <a:gd name="connsiteX42" fmla="*/ 8036173 w 9144000"/>
              <a:gd name="connsiteY42" fmla="*/ 4663436 h 4960343"/>
              <a:gd name="connsiteX43" fmla="*/ 8046741 w 9144000"/>
              <a:gd name="connsiteY43" fmla="*/ 4670632 h 4960343"/>
              <a:gd name="connsiteX44" fmla="*/ 8059070 w 9144000"/>
              <a:gd name="connsiteY44" fmla="*/ 4676029 h 4960343"/>
              <a:gd name="connsiteX45" fmla="*/ 8050263 w 9144000"/>
              <a:gd name="connsiteY45" fmla="*/ 4685024 h 4960343"/>
              <a:gd name="connsiteX46" fmla="*/ 8043218 w 9144000"/>
              <a:gd name="connsiteY46" fmla="*/ 4697617 h 4960343"/>
              <a:gd name="connsiteX47" fmla="*/ 8036173 w 9144000"/>
              <a:gd name="connsiteY47" fmla="*/ 4708411 h 4960343"/>
              <a:gd name="connsiteX48" fmla="*/ 8030890 w 9144000"/>
              <a:gd name="connsiteY48" fmla="*/ 4721004 h 4960343"/>
              <a:gd name="connsiteX49" fmla="*/ 7176627 w 9144000"/>
              <a:gd name="connsiteY49" fmla="*/ 4960343 h 4960343"/>
              <a:gd name="connsiteX50" fmla="*/ 0 w 9144000"/>
              <a:gd name="connsiteY50" fmla="*/ 0 h 4960343"/>
              <a:gd name="connsiteX0" fmla="*/ 0 w 7871705"/>
              <a:gd name="connsiteY0" fmla="*/ 0 h 4960343"/>
              <a:gd name="connsiteX1" fmla="*/ 7871705 w 7871705"/>
              <a:gd name="connsiteY1" fmla="*/ 0 h 4960343"/>
              <a:gd name="connsiteX2" fmla="*/ 7871705 w 7871705"/>
              <a:gd name="connsiteY2" fmla="*/ 4460151 h 4960343"/>
              <a:gd name="connsiteX3" fmla="*/ 7832957 w 7871705"/>
              <a:gd name="connsiteY3" fmla="*/ 4467347 h 4960343"/>
              <a:gd name="connsiteX4" fmla="*/ 7780120 w 7871705"/>
              <a:gd name="connsiteY4" fmla="*/ 4476342 h 4960343"/>
              <a:gd name="connsiteX5" fmla="*/ 7702625 w 7871705"/>
              <a:gd name="connsiteY5" fmla="*/ 4490734 h 4960343"/>
              <a:gd name="connsiteX6" fmla="*/ 7600472 w 7871705"/>
              <a:gd name="connsiteY6" fmla="*/ 4512322 h 4960343"/>
              <a:gd name="connsiteX7" fmla="*/ 7471901 w 7871705"/>
              <a:gd name="connsiteY7" fmla="*/ 4541105 h 4960343"/>
              <a:gd name="connsiteX8" fmla="*/ 7313389 w 7871705"/>
              <a:gd name="connsiteY8" fmla="*/ 4578884 h 4960343"/>
              <a:gd name="connsiteX9" fmla="*/ 7123173 w 7871705"/>
              <a:gd name="connsiteY9" fmla="*/ 4625658 h 4960343"/>
              <a:gd name="connsiteX10" fmla="*/ 7117890 w 7871705"/>
              <a:gd name="connsiteY10" fmla="*/ 4611266 h 4960343"/>
              <a:gd name="connsiteX11" fmla="*/ 7110845 w 7871705"/>
              <a:gd name="connsiteY11" fmla="*/ 4596874 h 4960343"/>
              <a:gd name="connsiteX12" fmla="*/ 7103800 w 7871705"/>
              <a:gd name="connsiteY12" fmla="*/ 4586080 h 4960343"/>
              <a:gd name="connsiteX13" fmla="*/ 7094994 w 7871705"/>
              <a:gd name="connsiteY13" fmla="*/ 4577085 h 4960343"/>
              <a:gd name="connsiteX14" fmla="*/ 7072097 w 7871705"/>
              <a:gd name="connsiteY14" fmla="*/ 4584281 h 4960343"/>
              <a:gd name="connsiteX15" fmla="*/ 7061530 w 7871705"/>
              <a:gd name="connsiteY15" fmla="*/ 4589678 h 4960343"/>
              <a:gd name="connsiteX16" fmla="*/ 7052724 w 7871705"/>
              <a:gd name="connsiteY16" fmla="*/ 4595075 h 4960343"/>
              <a:gd name="connsiteX17" fmla="*/ 7045679 w 7871705"/>
              <a:gd name="connsiteY17" fmla="*/ 4602271 h 4960343"/>
              <a:gd name="connsiteX18" fmla="*/ 7038634 w 7871705"/>
              <a:gd name="connsiteY18" fmla="*/ 4609467 h 4960343"/>
              <a:gd name="connsiteX19" fmla="*/ 7033350 w 7871705"/>
              <a:gd name="connsiteY19" fmla="*/ 4618462 h 4960343"/>
              <a:gd name="connsiteX20" fmla="*/ 7029827 w 7871705"/>
              <a:gd name="connsiteY20" fmla="*/ 4627457 h 4960343"/>
              <a:gd name="connsiteX21" fmla="*/ 7012215 w 7871705"/>
              <a:gd name="connsiteY21" fmla="*/ 4609467 h 4960343"/>
              <a:gd name="connsiteX22" fmla="*/ 6992841 w 7871705"/>
              <a:gd name="connsiteY22" fmla="*/ 4593276 h 4960343"/>
              <a:gd name="connsiteX23" fmla="*/ 6969945 w 7871705"/>
              <a:gd name="connsiteY23" fmla="*/ 4580683 h 4960343"/>
              <a:gd name="connsiteX24" fmla="*/ 6957616 w 7871705"/>
              <a:gd name="connsiteY24" fmla="*/ 4575286 h 4960343"/>
              <a:gd name="connsiteX25" fmla="*/ 6945287 w 7871705"/>
              <a:gd name="connsiteY25" fmla="*/ 4571688 h 4960343"/>
              <a:gd name="connsiteX26" fmla="*/ 6927675 w 7871705"/>
              <a:gd name="connsiteY26" fmla="*/ 4568090 h 4960343"/>
              <a:gd name="connsiteX27" fmla="*/ 6911823 w 7871705"/>
              <a:gd name="connsiteY27" fmla="*/ 4564492 h 4960343"/>
              <a:gd name="connsiteX28" fmla="*/ 6895972 w 7871705"/>
              <a:gd name="connsiteY28" fmla="*/ 4562693 h 4960343"/>
              <a:gd name="connsiteX29" fmla="*/ 6880121 w 7871705"/>
              <a:gd name="connsiteY29" fmla="*/ 4562693 h 4960343"/>
              <a:gd name="connsiteX30" fmla="*/ 6864270 w 7871705"/>
              <a:gd name="connsiteY30" fmla="*/ 4564492 h 4960343"/>
              <a:gd name="connsiteX31" fmla="*/ 6850180 w 7871705"/>
              <a:gd name="connsiteY31" fmla="*/ 4566291 h 4960343"/>
              <a:gd name="connsiteX32" fmla="*/ 6836090 w 7871705"/>
              <a:gd name="connsiteY32" fmla="*/ 4569889 h 4960343"/>
              <a:gd name="connsiteX33" fmla="*/ 6822000 w 7871705"/>
              <a:gd name="connsiteY33" fmla="*/ 4573487 h 4960343"/>
              <a:gd name="connsiteX34" fmla="*/ 6807910 w 7871705"/>
              <a:gd name="connsiteY34" fmla="*/ 4578884 h 4960343"/>
              <a:gd name="connsiteX35" fmla="*/ 6795581 w 7871705"/>
              <a:gd name="connsiteY35" fmla="*/ 4584281 h 4960343"/>
              <a:gd name="connsiteX36" fmla="*/ 6772685 w 7871705"/>
              <a:gd name="connsiteY36" fmla="*/ 4598673 h 4960343"/>
              <a:gd name="connsiteX37" fmla="*/ 6753311 w 7871705"/>
              <a:gd name="connsiteY37" fmla="*/ 4616663 h 4960343"/>
              <a:gd name="connsiteX38" fmla="*/ 6735698 w 7871705"/>
              <a:gd name="connsiteY38" fmla="*/ 4636452 h 4960343"/>
              <a:gd name="connsiteX39" fmla="*/ 6739221 w 7871705"/>
              <a:gd name="connsiteY39" fmla="*/ 4641849 h 4960343"/>
              <a:gd name="connsiteX40" fmla="*/ 6748027 w 7871705"/>
              <a:gd name="connsiteY40" fmla="*/ 4650843 h 4960343"/>
              <a:gd name="connsiteX41" fmla="*/ 6755072 w 7871705"/>
              <a:gd name="connsiteY41" fmla="*/ 4658039 h 4960343"/>
              <a:gd name="connsiteX42" fmla="*/ 6763878 w 7871705"/>
              <a:gd name="connsiteY42" fmla="*/ 4663436 h 4960343"/>
              <a:gd name="connsiteX43" fmla="*/ 6774446 w 7871705"/>
              <a:gd name="connsiteY43" fmla="*/ 4670632 h 4960343"/>
              <a:gd name="connsiteX44" fmla="*/ 6786775 w 7871705"/>
              <a:gd name="connsiteY44" fmla="*/ 4676029 h 4960343"/>
              <a:gd name="connsiteX45" fmla="*/ 6777968 w 7871705"/>
              <a:gd name="connsiteY45" fmla="*/ 4685024 h 4960343"/>
              <a:gd name="connsiteX46" fmla="*/ 6770923 w 7871705"/>
              <a:gd name="connsiteY46" fmla="*/ 4697617 h 4960343"/>
              <a:gd name="connsiteX47" fmla="*/ 6763878 w 7871705"/>
              <a:gd name="connsiteY47" fmla="*/ 4708411 h 4960343"/>
              <a:gd name="connsiteX48" fmla="*/ 6758595 w 7871705"/>
              <a:gd name="connsiteY48" fmla="*/ 4721004 h 4960343"/>
              <a:gd name="connsiteX49" fmla="*/ 5904332 w 7871705"/>
              <a:gd name="connsiteY49" fmla="*/ 4960343 h 4960343"/>
              <a:gd name="connsiteX50" fmla="*/ 0 w 7871705"/>
              <a:gd name="connsiteY50" fmla="*/ 0 h 49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71705" h="4960343">
                <a:moveTo>
                  <a:pt x="0" y="0"/>
                </a:moveTo>
                <a:lnTo>
                  <a:pt x="7871705" y="0"/>
                </a:lnTo>
                <a:lnTo>
                  <a:pt x="7871705" y="4460151"/>
                </a:lnTo>
                <a:lnTo>
                  <a:pt x="7832957" y="4467347"/>
                </a:lnTo>
                <a:lnTo>
                  <a:pt x="7780120" y="4476342"/>
                </a:lnTo>
                <a:lnTo>
                  <a:pt x="7702625" y="4490734"/>
                </a:lnTo>
                <a:lnTo>
                  <a:pt x="7600472" y="4512322"/>
                </a:lnTo>
                <a:lnTo>
                  <a:pt x="7471901" y="4541105"/>
                </a:lnTo>
                <a:lnTo>
                  <a:pt x="7313389" y="4578884"/>
                </a:lnTo>
                <a:lnTo>
                  <a:pt x="7123173" y="4625658"/>
                </a:lnTo>
                <a:lnTo>
                  <a:pt x="7117890" y="4611266"/>
                </a:lnTo>
                <a:lnTo>
                  <a:pt x="7110845" y="4596874"/>
                </a:lnTo>
                <a:lnTo>
                  <a:pt x="7103800" y="4586080"/>
                </a:lnTo>
                <a:lnTo>
                  <a:pt x="7094994" y="4577085"/>
                </a:lnTo>
                <a:lnTo>
                  <a:pt x="7072097" y="4584281"/>
                </a:lnTo>
                <a:lnTo>
                  <a:pt x="7061530" y="4589678"/>
                </a:lnTo>
                <a:lnTo>
                  <a:pt x="7052724" y="4595075"/>
                </a:lnTo>
                <a:lnTo>
                  <a:pt x="7045679" y="4602271"/>
                </a:lnTo>
                <a:lnTo>
                  <a:pt x="7038634" y="4609467"/>
                </a:lnTo>
                <a:lnTo>
                  <a:pt x="7033350" y="4618462"/>
                </a:lnTo>
                <a:lnTo>
                  <a:pt x="7029827" y="4627457"/>
                </a:lnTo>
                <a:lnTo>
                  <a:pt x="7012215" y="4609467"/>
                </a:lnTo>
                <a:lnTo>
                  <a:pt x="6992841" y="4593276"/>
                </a:lnTo>
                <a:lnTo>
                  <a:pt x="6969945" y="4580683"/>
                </a:lnTo>
                <a:lnTo>
                  <a:pt x="6957616" y="4575286"/>
                </a:lnTo>
                <a:lnTo>
                  <a:pt x="6945287" y="4571688"/>
                </a:lnTo>
                <a:lnTo>
                  <a:pt x="6927675" y="4568090"/>
                </a:lnTo>
                <a:lnTo>
                  <a:pt x="6911823" y="4564492"/>
                </a:lnTo>
                <a:lnTo>
                  <a:pt x="6895972" y="4562693"/>
                </a:lnTo>
                <a:lnTo>
                  <a:pt x="6880121" y="4562693"/>
                </a:lnTo>
                <a:lnTo>
                  <a:pt x="6864270" y="4564492"/>
                </a:lnTo>
                <a:lnTo>
                  <a:pt x="6850180" y="4566291"/>
                </a:lnTo>
                <a:lnTo>
                  <a:pt x="6836090" y="4569889"/>
                </a:lnTo>
                <a:lnTo>
                  <a:pt x="6822000" y="4573487"/>
                </a:lnTo>
                <a:lnTo>
                  <a:pt x="6807910" y="4578884"/>
                </a:lnTo>
                <a:lnTo>
                  <a:pt x="6795581" y="4584281"/>
                </a:lnTo>
                <a:lnTo>
                  <a:pt x="6772685" y="4598673"/>
                </a:lnTo>
                <a:lnTo>
                  <a:pt x="6753311" y="4616663"/>
                </a:lnTo>
                <a:lnTo>
                  <a:pt x="6735698" y="4636452"/>
                </a:lnTo>
                <a:lnTo>
                  <a:pt x="6739221" y="4641849"/>
                </a:lnTo>
                <a:lnTo>
                  <a:pt x="6748027" y="4650843"/>
                </a:lnTo>
                <a:lnTo>
                  <a:pt x="6755072" y="4658039"/>
                </a:lnTo>
                <a:lnTo>
                  <a:pt x="6763878" y="4663436"/>
                </a:lnTo>
                <a:lnTo>
                  <a:pt x="6774446" y="4670632"/>
                </a:lnTo>
                <a:lnTo>
                  <a:pt x="6786775" y="4676029"/>
                </a:lnTo>
                <a:lnTo>
                  <a:pt x="6777968" y="4685024"/>
                </a:lnTo>
                <a:lnTo>
                  <a:pt x="6770923" y="4697617"/>
                </a:lnTo>
                <a:lnTo>
                  <a:pt x="6763878" y="4708411"/>
                </a:lnTo>
                <a:lnTo>
                  <a:pt x="6758595" y="4721004"/>
                </a:lnTo>
                <a:lnTo>
                  <a:pt x="5904332" y="4960343"/>
                </a:lnTo>
                <a:lnTo>
                  <a:pt x="0" y="0"/>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b="0" i="0" dirty="0">
                <a:solidFill>
                  <a:schemeClr val="bg1">
                    <a:lumMod val="50000"/>
                  </a:schemeClr>
                </a:solidFill>
                <a:latin typeface="Fira Sans" panose="020B0503050000020004" pitchFamily="34" charset="0"/>
              </a:defRPr>
            </a:lvl1pPr>
          </a:lstStyle>
          <a:p>
            <a:pPr marL="252000" lvl="0" indent="-252000" algn="ctr"/>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ext Placeholder 12">
            <a:extLst>
              <a:ext uri="{FF2B5EF4-FFF2-40B4-BE49-F238E27FC236}">
                <a16:creationId xmlns:a16="http://schemas.microsoft.com/office/drawing/2014/main" id="{F5C7F205-7D6A-D245-B096-BEB524AE9BFD}"/>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8" name="Text Placeholder 14">
            <a:extLst>
              <a:ext uri="{FF2B5EF4-FFF2-40B4-BE49-F238E27FC236}">
                <a16:creationId xmlns:a16="http://schemas.microsoft.com/office/drawing/2014/main" id="{01AD67A4-DEDF-5745-A932-CB5E71C6F993}"/>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1">
                <a:solidFill>
                  <a:srgbClr val="7B1F62"/>
                </a:solidFill>
                <a:latin typeface="Fira Sans" panose="020B0503050000020004" pitchFamily="34" charset="0"/>
              </a:defRPr>
            </a:lvl1pPr>
          </a:lstStyle>
          <a:p>
            <a:r>
              <a:rPr lang="en-US" b="0" i="1" dirty="0">
                <a:latin typeface="Fira Sans" panose="020B0503050000020004" pitchFamily="34" charset="0"/>
              </a:rPr>
              <a:t>Sub header</a:t>
            </a:r>
          </a:p>
        </p:txBody>
      </p:sp>
      <p:sp>
        <p:nvSpPr>
          <p:cNvPr id="10" name="Text Placeholder 37">
            <a:extLst>
              <a:ext uri="{FF2B5EF4-FFF2-40B4-BE49-F238E27FC236}">
                <a16:creationId xmlns:a16="http://schemas.microsoft.com/office/drawing/2014/main" id="{AEB6BA24-3E2D-824D-9F3D-4D14A78BE36E}"/>
              </a:ext>
            </a:extLst>
          </p:cNvPr>
          <p:cNvSpPr>
            <a:spLocks noGrp="1"/>
          </p:cNvSpPr>
          <p:nvPr>
            <p:ph type="body" sz="quarter" idx="18" hasCustomPrompt="1"/>
          </p:nvPr>
        </p:nvSpPr>
        <p:spPr>
          <a:xfrm>
            <a:off x="468313" y="5510799"/>
            <a:ext cx="6745287" cy="276999"/>
          </a:xfrm>
          <a:prstGeom prst="rect">
            <a:avLst/>
          </a:prstGeom>
        </p:spPr>
        <p:txBody>
          <a:bodyPr lIns="0" tIns="0" rIns="0" bIns="0" anchor="b" anchorCtr="0">
            <a:spAutoFit/>
          </a:bodyPr>
          <a:lstStyle>
            <a:lvl1pPr marL="0" indent="0">
              <a:buNone/>
              <a:defRPr sz="2000">
                <a:latin typeface="Fira Sans" panose="020B0503050000020004" pitchFamily="34" charset="0"/>
              </a:defRPr>
            </a:lvl1pPr>
          </a:lstStyle>
          <a:p>
            <a:r>
              <a:rPr lang="en-GB" i="0" dirty="0">
                <a:solidFill>
                  <a:schemeClr val="tx1"/>
                </a:solidFill>
              </a:rPr>
              <a:t>Date/Presenter/Location</a:t>
            </a:r>
          </a:p>
        </p:txBody>
      </p:sp>
    </p:spTree>
    <p:extLst>
      <p:ext uri="{BB962C8B-B14F-4D97-AF65-F5344CB8AC3E}">
        <p14:creationId xmlns:p14="http://schemas.microsoft.com/office/powerpoint/2010/main" val="18267137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image" Target="../media/image15.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1.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1.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2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image" Target="../media/image33.png"/><Relationship Id="rId2" Type="http://schemas.openxmlformats.org/officeDocument/2006/relationships/slideLayout" Target="../slideLayouts/slideLayout63.xml"/><Relationship Id="rId16" Type="http://schemas.openxmlformats.org/officeDocument/2006/relationships/image" Target="../media/image1.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theme" Target="../theme/theme5.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2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23" cstate="email">
            <a:extLst>
              <a:ext uri="{28A0092B-C50C-407E-A947-70E740481C1C}">
                <a14:useLocalDpi xmlns:a14="http://schemas.microsoft.com/office/drawing/2010/main"/>
              </a:ext>
            </a:extLst>
          </a:blip>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292645386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108" r:id="rId13"/>
    <p:sldLayoutId id="2147484118" r:id="rId14"/>
    <p:sldLayoutId id="2147484123" r:id="rId15"/>
    <p:sldLayoutId id="2147484124" r:id="rId16"/>
    <p:sldLayoutId id="2147484125" r:id="rId17"/>
    <p:sldLayoutId id="2147484127" r:id="rId18"/>
    <p:sldLayoutId id="2147484128" r:id="rId19"/>
    <p:sldLayoutId id="2147484129" r:id="rId2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01"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30"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cstate="email">
            <a:extLst>
              <a:ext uri="{28A0092B-C50C-407E-A947-70E740481C1C}">
                <a14:useLocalDpi xmlns:a14="http://schemas.microsoft.com/office/drawing/2010/main"/>
              </a:ext>
            </a:extLst>
          </a:blip>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02"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03"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cstate="email">
            <a:extLst>
              <a:ext uri="{28A0092B-C50C-407E-A947-70E740481C1C}">
                <a14:useLocalDpi xmlns:a14="http://schemas.microsoft.com/office/drawing/2010/main"/>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04"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png"/><Relationship Id="rId9" Type="http://schemas.openxmlformats.org/officeDocument/2006/relationships/image" Target="../media/image57.png"/></Relationships>
</file>

<file path=ppt/slides/_rels/slide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png"/></Relationships>
</file>

<file path=ppt/slides/_rels/slide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png"/><Relationship Id="rId9" Type="http://schemas.openxmlformats.org/officeDocument/2006/relationships/image" Target="../media/image70.png"/></Relationships>
</file>

<file path=ppt/slides/_rels/slide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76.jpeg"/></Relationships>
</file>

<file path=ppt/slides/_rels/slide1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2.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80.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81.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1</a:t>
            </a:fld>
            <a:endParaRPr lang="en-US" dirty="0"/>
          </a:p>
        </p:txBody>
      </p:sp>
      <p:pic>
        <p:nvPicPr>
          <p:cNvPr id="9" name="Picture Placeholder 8" descr="A picture containing clothing, sitting, young, holding&#10;&#10;Description automatically generated">
            <a:extLst>
              <a:ext uri="{FF2B5EF4-FFF2-40B4-BE49-F238E27FC236}">
                <a16:creationId xmlns:a16="http://schemas.microsoft.com/office/drawing/2014/main" id="{D8B29515-7D03-4054-BBC2-F79A8596DB70}"/>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a:xfrm>
            <a:off x="468000" y="947518"/>
            <a:ext cx="3097133" cy="443198"/>
          </a:xfrm>
        </p:spPr>
        <p:txBody>
          <a:bodyPr/>
          <a:lstStyle/>
          <a:p>
            <a:r>
              <a:rPr lang="en-GB" sz="4000" dirty="0">
                <a:solidFill>
                  <a:srgbClr val="7C807E"/>
                </a:solidFill>
              </a:rPr>
              <a:t>ARGAN OIL</a:t>
            </a:r>
            <a:br>
              <a:rPr lang="en-GB" dirty="0"/>
            </a:br>
            <a:endParaRPr lang="en-GB" dirty="0"/>
          </a:p>
        </p:txBody>
      </p:sp>
      <p:sp>
        <p:nvSpPr>
          <p:cNvPr id="3" name="Text Placeholder 2">
            <a:extLst>
              <a:ext uri="{FF2B5EF4-FFF2-40B4-BE49-F238E27FC236}">
                <a16:creationId xmlns:a16="http://schemas.microsoft.com/office/drawing/2014/main" id="{AF0BB127-836D-024D-BA17-9772C326E941}"/>
              </a:ext>
            </a:extLst>
          </p:cNvPr>
          <p:cNvSpPr>
            <a:spLocks noGrp="1"/>
          </p:cNvSpPr>
          <p:nvPr>
            <p:ph type="body" sz="quarter" idx="13"/>
          </p:nvPr>
        </p:nvSpPr>
        <p:spPr>
          <a:xfrm>
            <a:off x="466217" y="1712667"/>
            <a:ext cx="4824974" cy="2067581"/>
          </a:xfrm>
        </p:spPr>
        <p:txBody>
          <a:bodyPr/>
          <a:lstStyle/>
          <a:p>
            <a:r>
              <a:rPr lang="en-US" sz="2800" dirty="0">
                <a:solidFill>
                  <a:srgbClr val="037E4C"/>
                </a:solidFill>
              </a:rPr>
              <a:t>Nourishment and Shine from the Tree of Life</a:t>
            </a:r>
          </a:p>
          <a:p>
            <a:endParaRPr lang="en-US" dirty="0"/>
          </a:p>
          <a:p>
            <a:endParaRPr lang="en-GB" dirty="0"/>
          </a:p>
        </p:txBody>
      </p:sp>
      <p:sp>
        <p:nvSpPr>
          <p:cNvPr id="7" name="Rectangle 6">
            <a:extLst>
              <a:ext uri="{FF2B5EF4-FFF2-40B4-BE49-F238E27FC236}">
                <a16:creationId xmlns:a16="http://schemas.microsoft.com/office/drawing/2014/main" id="{A1BCECD1-8387-C947-9A88-9FF6601D5038}"/>
              </a:ext>
            </a:extLst>
          </p:cNvPr>
          <p:cNvSpPr/>
          <p:nvPr/>
        </p:nvSpPr>
        <p:spPr>
          <a:xfrm>
            <a:off x="10818688" y="-287749"/>
            <a:ext cx="1068512" cy="3565205"/>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AC752473-9259-BF4E-AD70-7436BE8B5FF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70677" y="1753388"/>
            <a:ext cx="764535" cy="578475"/>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A40D3676-A95E-9840-B003-A1DF45F8BC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7526" y="2473225"/>
            <a:ext cx="850837" cy="625365"/>
          </a:xfrm>
          <a:prstGeom prst="rect">
            <a:avLst/>
          </a:prstGeom>
          <a:ln>
            <a:noFill/>
          </a:ln>
          <a:effectLst/>
        </p:spPr>
      </p:pic>
      <p:pic>
        <p:nvPicPr>
          <p:cNvPr id="13" name="Picture 12">
            <a:extLst>
              <a:ext uri="{FF2B5EF4-FFF2-40B4-BE49-F238E27FC236}">
                <a16:creationId xmlns:a16="http://schemas.microsoft.com/office/drawing/2014/main" id="{01E934BB-289E-A04A-A277-69B70811B7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56056" y="283112"/>
            <a:ext cx="593776" cy="593776"/>
          </a:xfrm>
          <a:prstGeom prst="rect">
            <a:avLst/>
          </a:prstGeom>
          <a:ln>
            <a:noFill/>
          </a:ln>
          <a:effectLst/>
        </p:spPr>
      </p:pic>
      <p:pic>
        <p:nvPicPr>
          <p:cNvPr id="14" name="Picture 13" descr="A picture containing food&#10;&#10;Description automatically generated">
            <a:extLst>
              <a:ext uri="{FF2B5EF4-FFF2-40B4-BE49-F238E27FC236}">
                <a16:creationId xmlns:a16="http://schemas.microsoft.com/office/drawing/2014/main" id="{ACA7A6C3-3B04-4DA7-A4C3-222D88FAF68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56694" y="937244"/>
            <a:ext cx="618449" cy="704384"/>
          </a:xfrm>
          <a:prstGeom prst="rect">
            <a:avLst/>
          </a:prstGeom>
        </p:spPr>
      </p:pic>
      <p:sp>
        <p:nvSpPr>
          <p:cNvPr id="15" name="TextBox 14">
            <a:extLst>
              <a:ext uri="{FF2B5EF4-FFF2-40B4-BE49-F238E27FC236}">
                <a16:creationId xmlns:a16="http://schemas.microsoft.com/office/drawing/2014/main" id="{909BBAB6-13A2-4A2B-94E3-301C7941E68D}"/>
              </a:ext>
            </a:extLst>
          </p:cNvPr>
          <p:cNvSpPr txBox="1"/>
          <p:nvPr/>
        </p:nvSpPr>
        <p:spPr>
          <a:xfrm>
            <a:off x="518519" y="5301734"/>
            <a:ext cx="6093228" cy="369332"/>
          </a:xfrm>
          <a:prstGeom prst="rect">
            <a:avLst/>
          </a:prstGeom>
          <a:noFill/>
        </p:spPr>
        <p:txBody>
          <a:bodyPr wrap="square">
            <a:spAutoFit/>
          </a:bodyPr>
          <a:lstStyle/>
          <a:p>
            <a:r>
              <a:rPr lang="en-GB" sz="1800" dirty="0">
                <a:latin typeface="Fira Sans" panose="020B0503050000020004" pitchFamily="34" charset="0"/>
                <a:ea typeface="Fira Sans" panose="020B0503050000020004" pitchFamily="34" charset="0"/>
              </a:rPr>
              <a:t>04-2022</a:t>
            </a:r>
          </a:p>
        </p:txBody>
      </p:sp>
    </p:spTree>
    <p:extLst>
      <p:ext uri="{BB962C8B-B14F-4D97-AF65-F5344CB8AC3E}">
        <p14:creationId xmlns:p14="http://schemas.microsoft.com/office/powerpoint/2010/main" val="122528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fld id="{EC50C849-B97A-2B45-B78A-6D9C352F693C}" type="slidenum">
              <a:rPr lang="en-US" smtClean="0"/>
              <a:pPr/>
              <a:t>2</a:t>
            </a:fld>
            <a:endParaRPr lang="en-US" dirty="0"/>
          </a:p>
        </p:txBody>
      </p:sp>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p:txBody>
          <a:bodyPr/>
          <a:lstStyle/>
          <a:p>
            <a:r>
              <a:rPr lang="en-GB" dirty="0"/>
              <a:t>Agenda</a:t>
            </a:r>
          </a:p>
        </p:txBody>
      </p:sp>
      <p:sp>
        <p:nvSpPr>
          <p:cNvPr id="7" name="Text Placeholder 6">
            <a:extLst>
              <a:ext uri="{FF2B5EF4-FFF2-40B4-BE49-F238E27FC236}">
                <a16:creationId xmlns:a16="http://schemas.microsoft.com/office/drawing/2014/main" id="{8E2118F7-7A99-B342-8F39-615F7F7D44E8}"/>
              </a:ext>
            </a:extLst>
          </p:cNvPr>
          <p:cNvSpPr>
            <a:spLocks noGrp="1"/>
          </p:cNvSpPr>
          <p:nvPr>
            <p:ph type="body" sz="quarter" idx="14"/>
          </p:nvPr>
        </p:nvSpPr>
        <p:spPr>
          <a:xfrm>
            <a:off x="468313" y="1800225"/>
            <a:ext cx="5277561" cy="2453276"/>
          </a:xfrm>
          <a:ln>
            <a:noFill/>
          </a:ln>
          <a:effectLst>
            <a:softEdge rad="63500"/>
          </a:effectLst>
          <a:scene3d>
            <a:camera prst="orthographicFront">
              <a:rot lat="0" lon="0" rev="0"/>
            </a:camera>
            <a:lightRig rig="balanced" dir="t">
              <a:rot lat="0" lon="0" rev="8700000"/>
            </a:lightRig>
          </a:scene3d>
          <a:sp3d>
            <a:bevelT w="190500" h="38100"/>
          </a:sp3d>
        </p:spPr>
        <p:txBody>
          <a:bodyPr/>
          <a:lstStyle/>
          <a:p>
            <a:pPr marL="457200" indent="-457200">
              <a:buClr>
                <a:schemeClr val="tx1">
                  <a:lumMod val="75000"/>
                </a:schemeClr>
              </a:buClr>
              <a:buFont typeface="+mj-lt"/>
              <a:buAutoNum type="arabicPeriod"/>
            </a:pPr>
            <a:r>
              <a:rPr lang="en-GB" b="1" dirty="0">
                <a:solidFill>
                  <a:schemeClr val="tx1">
                    <a:lumMod val="75000"/>
                  </a:schemeClr>
                </a:solidFill>
              </a:rPr>
              <a:t>Insights into Current Consumer Trends</a:t>
            </a:r>
          </a:p>
          <a:p>
            <a:pPr marL="457200" indent="-457200">
              <a:buFont typeface="+mj-lt"/>
              <a:buAutoNum type="arabicPeriod"/>
            </a:pPr>
            <a:r>
              <a:rPr lang="en-GB" dirty="0">
                <a:effectLst>
                  <a:reflection stA="59000" endPos="0" dist="50800" dir="5400000" sy="-100000" algn="bl" rotWithShape="0"/>
                </a:effectLst>
              </a:rPr>
              <a:t>DSM ARGAN OIL</a:t>
            </a:r>
          </a:p>
          <a:p>
            <a:pPr marL="457200" indent="-457200">
              <a:buFont typeface="+mj-lt"/>
              <a:buAutoNum type="arabicPeriod"/>
            </a:pPr>
            <a:r>
              <a:rPr lang="en-US" dirty="0">
                <a:effectLst>
                  <a:reflection stA="59000" endPos="0" dist="50800" dir="5400000" sy="-100000" algn="bl" rotWithShape="0"/>
                </a:effectLst>
              </a:rPr>
              <a:t>Nourishing Elixir for Skin Care</a:t>
            </a:r>
          </a:p>
          <a:p>
            <a:pPr marL="457200" indent="-457200">
              <a:buFont typeface="+mj-lt"/>
              <a:buAutoNum type="arabicPeriod"/>
            </a:pPr>
            <a:r>
              <a:rPr lang="en-US" dirty="0">
                <a:effectLst>
                  <a:reflection stA="59000" endPos="0" dist="50800" dir="5400000" sy="-100000" algn="bl" rotWithShape="0"/>
                </a:effectLst>
              </a:rPr>
              <a:t>Natural Shine Enhancer for Hair Care</a:t>
            </a:r>
          </a:p>
          <a:p>
            <a:pPr marL="457200" indent="-457200">
              <a:buFont typeface="+mj-lt"/>
              <a:buAutoNum type="arabicPeriod"/>
            </a:pPr>
            <a:endParaRPr lang="en-GB" dirty="0"/>
          </a:p>
        </p:txBody>
      </p:sp>
      <p:pic>
        <p:nvPicPr>
          <p:cNvPr id="8" name="Picture Placeholder 7" descr="A person smiling for the camera&#10;&#10;Description automatically generated">
            <a:extLst>
              <a:ext uri="{FF2B5EF4-FFF2-40B4-BE49-F238E27FC236}">
                <a16:creationId xmlns:a16="http://schemas.microsoft.com/office/drawing/2014/main" id="{4E773521-9F7E-4E8B-BFF7-519F1CD4C85C}"/>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93723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Trend: Artfully Crafted Nature</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Moods</a:t>
            </a:r>
          </a:p>
          <a:p>
            <a:endParaRPr lang="en-GB" dirty="0"/>
          </a:p>
        </p:txBody>
      </p:sp>
      <p:grpSp>
        <p:nvGrpSpPr>
          <p:cNvPr id="6" name="Gruppieren 1">
            <a:extLst>
              <a:ext uri="{FF2B5EF4-FFF2-40B4-BE49-F238E27FC236}">
                <a16:creationId xmlns:a16="http://schemas.microsoft.com/office/drawing/2014/main" id="{53903E35-BE1A-46FA-98CA-B3474CBA10E0}"/>
              </a:ext>
            </a:extLst>
          </p:cNvPr>
          <p:cNvGrpSpPr>
            <a:grpSpLocks/>
          </p:cNvGrpSpPr>
          <p:nvPr/>
        </p:nvGrpSpPr>
        <p:grpSpPr bwMode="auto">
          <a:xfrm>
            <a:off x="3024188" y="1837531"/>
            <a:ext cx="6143625" cy="3182937"/>
            <a:chOff x="611559" y="1860133"/>
            <a:chExt cx="7164512" cy="3709144"/>
          </a:xfrm>
        </p:grpSpPr>
        <p:pic>
          <p:nvPicPr>
            <p:cNvPr id="7" name="Picture 12">
              <a:extLst>
                <a:ext uri="{FF2B5EF4-FFF2-40B4-BE49-F238E27FC236}">
                  <a16:creationId xmlns:a16="http://schemas.microsoft.com/office/drawing/2014/main" id="{EC3E8867-758E-4419-9C1F-B7224B51A58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683564" y="1860133"/>
              <a:ext cx="2550030" cy="1962542"/>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3450A15F-16C0-4656-9A0E-5BAF07C6F61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436096" y="1867080"/>
              <a:ext cx="2327275" cy="1471140"/>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9" name="Picture 14">
              <a:extLst>
                <a:ext uri="{FF2B5EF4-FFF2-40B4-BE49-F238E27FC236}">
                  <a16:creationId xmlns:a16="http://schemas.microsoft.com/office/drawing/2014/main" id="{240CC475-65BD-4CE1-B2A4-62E7065F266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11559" y="1860133"/>
              <a:ext cx="2079625" cy="1962150"/>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1F07E997-1327-487E-8C6B-B5176106EC5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1560" y="3850982"/>
              <a:ext cx="2592387" cy="1701800"/>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1" name="Picture 7">
              <a:extLst>
                <a:ext uri="{FF2B5EF4-FFF2-40B4-BE49-F238E27FC236}">
                  <a16:creationId xmlns:a16="http://schemas.microsoft.com/office/drawing/2014/main" id="{FDCBEED1-BCF1-4B2A-92F7-BD318E07075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436096" y="3384877"/>
              <a:ext cx="2339975" cy="2184400"/>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2" name="Picture 10">
              <a:extLst>
                <a:ext uri="{FF2B5EF4-FFF2-40B4-BE49-F238E27FC236}">
                  <a16:creationId xmlns:a16="http://schemas.microsoft.com/office/drawing/2014/main" id="{C384B7E1-A84F-4155-A01D-AA6162B516EC}"/>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224595" y="3864302"/>
              <a:ext cx="2174875" cy="1704975"/>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71DE154C-6D11-4DC8-AB19-555A26BC8002}"/>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2710042" y="1867080"/>
              <a:ext cx="2689428" cy="1955203"/>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grpSp>
      <p:sp>
        <p:nvSpPr>
          <p:cNvPr id="14" name="TextBox 13">
            <a:extLst>
              <a:ext uri="{FF2B5EF4-FFF2-40B4-BE49-F238E27FC236}">
                <a16:creationId xmlns:a16="http://schemas.microsoft.com/office/drawing/2014/main" id="{792EA12D-35A2-4D70-BC8F-05BE5645AC87}"/>
              </a:ext>
            </a:extLst>
          </p:cNvPr>
          <p:cNvSpPr txBox="1"/>
          <p:nvPr/>
        </p:nvSpPr>
        <p:spPr>
          <a:xfrm>
            <a:off x="387564" y="3596834"/>
            <a:ext cx="2605217" cy="1200329"/>
          </a:xfrm>
          <a:prstGeom prst="rect">
            <a:avLst/>
          </a:prstGeom>
          <a:noFill/>
          <a:ln>
            <a:noFill/>
          </a:ln>
          <a:effectLst/>
        </p:spPr>
        <p:txBody>
          <a:bodyPr wrap="square" rtlCol="0">
            <a:spAutoFit/>
          </a:bodyPr>
          <a:lstStyle/>
          <a:p>
            <a:r>
              <a:rPr lang="en-GB" dirty="0">
                <a:latin typeface="Fira Sans" panose="020B0503050000020004" pitchFamily="34" charset="0"/>
                <a:ea typeface="Fira Sans" panose="020B0503050000020004" pitchFamily="34" charset="0"/>
              </a:rPr>
              <a:t>Eco-avantgarde - authentic &amp; casual – </a:t>
            </a:r>
          </a:p>
          <a:p>
            <a:r>
              <a:rPr lang="en-GB" dirty="0">
                <a:latin typeface="Fira Sans" panose="020B0503050000020004" pitchFamily="34" charset="0"/>
                <a:ea typeface="Fira Sans" panose="020B0503050000020004" pitchFamily="34" charset="0"/>
              </a:rPr>
              <a:t>positive &amp; open attitude</a:t>
            </a:r>
          </a:p>
        </p:txBody>
      </p:sp>
      <p:sp>
        <p:nvSpPr>
          <p:cNvPr id="15" name="Rectangle 14">
            <a:extLst>
              <a:ext uri="{FF2B5EF4-FFF2-40B4-BE49-F238E27FC236}">
                <a16:creationId xmlns:a16="http://schemas.microsoft.com/office/drawing/2014/main" id="{B33FA111-CE64-433D-A09C-8098F21DA347}"/>
              </a:ext>
            </a:extLst>
          </p:cNvPr>
          <p:cNvSpPr/>
          <p:nvPr/>
        </p:nvSpPr>
        <p:spPr>
          <a:xfrm>
            <a:off x="9339208" y="1825911"/>
            <a:ext cx="2650733" cy="923330"/>
          </a:xfrm>
          <a:prstGeom prst="rect">
            <a:avLst/>
          </a:prstGeom>
          <a:ln>
            <a:noFill/>
          </a:ln>
          <a:effectLst/>
          <a:scene3d>
            <a:camera prst="orthographicFront">
              <a:rot lat="0" lon="0" rev="0"/>
            </a:camera>
            <a:lightRig rig="balanced" dir="t">
              <a:rot lat="0" lon="0" rev="8700000"/>
            </a:lightRig>
          </a:scene3d>
          <a:sp3d>
            <a:bevelT w="190500" h="38100"/>
          </a:sp3d>
        </p:spPr>
        <p:txBody>
          <a:bodyPr wrap="square">
            <a:spAutoFit/>
          </a:bodyPr>
          <a:lstStyle/>
          <a:p>
            <a:r>
              <a:rPr lang="en-US" dirty="0">
                <a:solidFill>
                  <a:srgbClr val="7C807E"/>
                </a:solidFill>
                <a:latin typeface="Fira Sans" panose="020B0503050000020004" pitchFamily="34" charset="0"/>
                <a:ea typeface="Fira Sans" panose="020B0503050000020004" pitchFamily="34" charset="0"/>
              </a:rPr>
              <a:t>Natural materials and shapes,</a:t>
            </a:r>
          </a:p>
          <a:p>
            <a:r>
              <a:rPr lang="en-US" dirty="0">
                <a:solidFill>
                  <a:srgbClr val="7C807E"/>
                </a:solidFill>
                <a:latin typeface="Fira Sans" panose="020B0503050000020004" pitchFamily="34" charset="0"/>
                <a:ea typeface="Fira Sans" panose="020B0503050000020004" pitchFamily="34" charset="0"/>
              </a:rPr>
              <a:t>warm and soft</a:t>
            </a:r>
          </a:p>
        </p:txBody>
      </p:sp>
    </p:spTree>
    <p:extLst>
      <p:ext uri="{BB962C8B-B14F-4D97-AF65-F5344CB8AC3E}">
        <p14:creationId xmlns:p14="http://schemas.microsoft.com/office/powerpoint/2010/main" val="303403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GB" dirty="0"/>
              <a:t>Trend: Artfully Crafted Nature</a:t>
            </a:r>
          </a:p>
        </p:txBody>
      </p:sp>
      <p:sp>
        <p:nvSpPr>
          <p:cNvPr id="3" name="Text Placeholder 2">
            <a:extLst>
              <a:ext uri="{FF2B5EF4-FFF2-40B4-BE49-F238E27FC236}">
                <a16:creationId xmlns:a16="http://schemas.microsoft.com/office/drawing/2014/main" id="{77491814-9314-A640-979F-3092E2BA9AD3}"/>
              </a:ext>
            </a:extLst>
          </p:cNvPr>
          <p:cNvSpPr>
            <a:spLocks noGrp="1"/>
          </p:cNvSpPr>
          <p:nvPr>
            <p:ph type="body" sz="quarter" idx="13"/>
          </p:nvPr>
        </p:nvSpPr>
        <p:spPr/>
        <p:txBody>
          <a:bodyPr/>
          <a:lstStyle/>
          <a:p>
            <a:r>
              <a:rPr lang="en-GB" dirty="0"/>
              <a:t>Consumer’s Lifestyle</a:t>
            </a:r>
          </a:p>
          <a:p>
            <a:endParaRPr lang="en-GB" dirty="0"/>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4</a:t>
            </a:fld>
            <a:endParaRPr lang="en-US" dirty="0"/>
          </a:p>
        </p:txBody>
      </p:sp>
      <p:grpSp>
        <p:nvGrpSpPr>
          <p:cNvPr id="10" name="Gruppieren 1">
            <a:extLst>
              <a:ext uri="{FF2B5EF4-FFF2-40B4-BE49-F238E27FC236}">
                <a16:creationId xmlns:a16="http://schemas.microsoft.com/office/drawing/2014/main" id="{08A25BE7-8F40-434C-9B35-BADE2A8CE717}"/>
              </a:ext>
            </a:extLst>
          </p:cNvPr>
          <p:cNvGrpSpPr>
            <a:grpSpLocks/>
          </p:cNvGrpSpPr>
          <p:nvPr/>
        </p:nvGrpSpPr>
        <p:grpSpPr bwMode="auto">
          <a:xfrm>
            <a:off x="6936079" y="570742"/>
            <a:ext cx="3523013" cy="5542382"/>
            <a:chOff x="461963" y="1329531"/>
            <a:chExt cx="3630816" cy="5711580"/>
          </a:xfrm>
        </p:grpSpPr>
        <p:pic>
          <p:nvPicPr>
            <p:cNvPr id="11" name="Grafik 1">
              <a:extLst>
                <a:ext uri="{FF2B5EF4-FFF2-40B4-BE49-F238E27FC236}">
                  <a16:creationId xmlns:a16="http://schemas.microsoft.com/office/drawing/2014/main" id="{A2E483B2-3226-434A-8A48-374CFA8313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461963" y="3382065"/>
              <a:ext cx="1884363" cy="1919143"/>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12" name="Picture 5">
              <a:extLst>
                <a:ext uri="{FF2B5EF4-FFF2-40B4-BE49-F238E27FC236}">
                  <a16:creationId xmlns:a16="http://schemas.microsoft.com/office/drawing/2014/main" id="{CD04BACB-1D8C-4501-9A13-5A6F59F83B4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1963" y="1335088"/>
              <a:ext cx="1671637" cy="2016125"/>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3" name="Grafik 2">
              <a:extLst>
                <a:ext uri="{FF2B5EF4-FFF2-40B4-BE49-F238E27FC236}">
                  <a16:creationId xmlns:a16="http://schemas.microsoft.com/office/drawing/2014/main" id="{2A145D15-D9A4-4B32-978E-BBAE8337FF75}"/>
                </a:ext>
              </a:extLst>
            </p:cNvPr>
            <p:cNvPicPr>
              <a:picLocks noChangeAspect="1"/>
            </p:cNvPicPr>
            <p:nvPr/>
          </p:nvPicPr>
          <p:blipFill>
            <a:blip r:embed="rId5" cstate="screen">
              <a:extLst>
                <a:ext uri="{28A0092B-C50C-407E-A947-70E740481C1C}">
                  <a14:useLocalDpi xmlns:a14="http://schemas.microsoft.com/office/drawing/2010/main"/>
                </a:ext>
              </a:extLst>
            </a:blip>
            <a:srcRect t="-528"/>
            <a:stretch>
              <a:fillRect/>
            </a:stretch>
          </p:blipFill>
          <p:spPr bwMode="auto">
            <a:xfrm>
              <a:off x="2157616" y="1329531"/>
              <a:ext cx="1935163" cy="2027237"/>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5A5164B7-B7BE-481B-8E39-7147E30950A8}"/>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68313" y="5334549"/>
              <a:ext cx="1645889" cy="1706562"/>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5" name="Picture 12" descr="C:\Users\DSexauer\Pictures\SpringBoard+Manifestationen\Dedon campaign2.jpg">
              <a:extLst>
                <a:ext uri="{FF2B5EF4-FFF2-40B4-BE49-F238E27FC236}">
                  <a16:creationId xmlns:a16="http://schemas.microsoft.com/office/drawing/2014/main" id="{D2B20777-7140-44F9-861E-C99F9FE4FA1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148092" y="5334549"/>
              <a:ext cx="1944687" cy="1706562"/>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16" name="Grafik 1">
              <a:extLst>
                <a:ext uri="{FF2B5EF4-FFF2-40B4-BE49-F238E27FC236}">
                  <a16:creationId xmlns:a16="http://schemas.microsoft.com/office/drawing/2014/main" id="{7EE00489-68F3-41DA-87E1-267D2516837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94"/>
            <a:stretch/>
          </p:blipFill>
          <p:spPr bwMode="auto">
            <a:xfrm>
              <a:off x="2381250" y="3382065"/>
              <a:ext cx="1711529" cy="1919143"/>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grpSp>
      <p:sp>
        <p:nvSpPr>
          <p:cNvPr id="18" name="Rectangle 17">
            <a:extLst>
              <a:ext uri="{FF2B5EF4-FFF2-40B4-BE49-F238E27FC236}">
                <a16:creationId xmlns:a16="http://schemas.microsoft.com/office/drawing/2014/main" id="{2BF070FC-9889-4FFB-B60E-2AA17F9F7B2C}"/>
              </a:ext>
            </a:extLst>
          </p:cNvPr>
          <p:cNvSpPr/>
          <p:nvPr/>
        </p:nvSpPr>
        <p:spPr>
          <a:xfrm>
            <a:off x="468000" y="1741855"/>
            <a:ext cx="6094846" cy="3503523"/>
          </a:xfrm>
          <a:prstGeom prst="rect">
            <a:avLst/>
          </a:prstGeom>
        </p:spPr>
        <p:txBody>
          <a:bodyPr wrap="square">
            <a:spAutoFit/>
          </a:bodyPr>
          <a:lstStyle/>
          <a:p>
            <a:pPr marL="228600" indent="-228600">
              <a:lnSpc>
                <a:spcPct val="90000"/>
              </a:lnSpc>
              <a:spcBef>
                <a:spcPts val="1000"/>
              </a:spcBef>
              <a:buClr>
                <a:schemeClr val="bg1"/>
              </a:buClr>
              <a:buFont typeface="Arial" panose="020B0604020202020204" pitchFamily="34" charset="0"/>
              <a:buChar char="•"/>
            </a:pPr>
            <a:r>
              <a:rPr lang="en-US" sz="2000" dirty="0">
                <a:solidFill>
                  <a:schemeClr val="bg1"/>
                </a:solidFill>
                <a:latin typeface="Fira Sans" panose="020B0503050000020004" pitchFamily="34" charset="0"/>
              </a:rPr>
              <a:t>Inspiration: Root</a:t>
            </a:r>
          </a:p>
          <a:p>
            <a:pPr marL="228600" indent="-228600">
              <a:lnSpc>
                <a:spcPct val="90000"/>
              </a:lnSpc>
              <a:spcBef>
                <a:spcPts val="1000"/>
              </a:spcBef>
              <a:buClr>
                <a:schemeClr val="bg1"/>
              </a:buClr>
              <a:buFont typeface="Arial" panose="020B0604020202020204" pitchFamily="34" charset="0"/>
              <a:buChar char="•"/>
            </a:pPr>
            <a:r>
              <a:rPr lang="en-US" sz="2000" dirty="0">
                <a:solidFill>
                  <a:schemeClr val="bg1"/>
                </a:solidFill>
                <a:latin typeface="Fira Sans" panose="020B0503050000020004" pitchFamily="34" charset="0"/>
              </a:rPr>
              <a:t>Style: young, “</a:t>
            </a:r>
            <a:r>
              <a:rPr lang="en-US" sz="2000" dirty="0" err="1">
                <a:solidFill>
                  <a:schemeClr val="bg1"/>
                </a:solidFill>
                <a:latin typeface="Fira Sans" panose="020B0503050000020004" pitchFamily="34" charset="0"/>
              </a:rPr>
              <a:t>avantgardistic</a:t>
            </a:r>
            <a:r>
              <a:rPr lang="en-US" sz="2000" dirty="0">
                <a:solidFill>
                  <a:schemeClr val="bg1"/>
                </a:solidFill>
                <a:latin typeface="Fira Sans" panose="020B0503050000020004" pitchFamily="34" charset="0"/>
              </a:rPr>
              <a:t>”, and casual</a:t>
            </a:r>
          </a:p>
          <a:p>
            <a:pPr marL="228600" indent="-228600">
              <a:lnSpc>
                <a:spcPct val="90000"/>
              </a:lnSpc>
              <a:spcBef>
                <a:spcPts val="1000"/>
              </a:spcBef>
              <a:buClr>
                <a:schemeClr val="bg1"/>
              </a:buClr>
              <a:buFont typeface="Arial" panose="020B0604020202020204" pitchFamily="34" charset="0"/>
              <a:buChar char="•"/>
            </a:pPr>
            <a:r>
              <a:rPr lang="en-US" sz="2000" dirty="0">
                <a:solidFill>
                  <a:srgbClr val="0170B7"/>
                </a:solidFill>
                <a:latin typeface="Fira Sans" panose="020B0503050000020004" pitchFamily="34" charset="0"/>
              </a:rPr>
              <a:t>fascinated by nature </a:t>
            </a:r>
            <a:r>
              <a:rPr lang="en-US" sz="2000" dirty="0">
                <a:solidFill>
                  <a:schemeClr val="bg1"/>
                </a:solidFill>
                <a:latin typeface="Fira Sans" panose="020B0503050000020004" pitchFamily="34" charset="0"/>
              </a:rPr>
              <a:t>and old handcraft techniques as basis for new solutions </a:t>
            </a:r>
          </a:p>
          <a:p>
            <a:pPr marL="228600" indent="-228600">
              <a:lnSpc>
                <a:spcPct val="90000"/>
              </a:lnSpc>
              <a:spcBef>
                <a:spcPts val="1000"/>
              </a:spcBef>
              <a:buClr>
                <a:schemeClr val="bg1"/>
              </a:buClr>
              <a:buFont typeface="Arial" panose="020B0604020202020204" pitchFamily="34" charset="0"/>
              <a:buChar char="•"/>
            </a:pPr>
            <a:r>
              <a:rPr lang="en-US" sz="2000" b="1" dirty="0">
                <a:solidFill>
                  <a:schemeClr val="bg1"/>
                </a:solidFill>
                <a:latin typeface="Fira Sans" panose="020B0503050000020004" pitchFamily="34" charset="0"/>
              </a:rPr>
              <a:t>„Idealistic hedonism“: </a:t>
            </a:r>
            <a:r>
              <a:rPr lang="en-US" sz="2000" dirty="0">
                <a:solidFill>
                  <a:schemeClr val="bg1"/>
                </a:solidFill>
                <a:latin typeface="Fira Sans" panose="020B0503050000020004" pitchFamily="34" charset="0"/>
              </a:rPr>
              <a:t>they want to make the world better and have fun at the same time</a:t>
            </a:r>
          </a:p>
          <a:p>
            <a:pPr marL="228600" indent="-228600">
              <a:lnSpc>
                <a:spcPct val="90000"/>
              </a:lnSpc>
              <a:spcBef>
                <a:spcPts val="1000"/>
              </a:spcBef>
              <a:buClr>
                <a:schemeClr val="bg1"/>
              </a:buClr>
              <a:buFont typeface="Arial" panose="020B0604020202020204" pitchFamily="34" charset="0"/>
              <a:buChar char="•"/>
            </a:pPr>
            <a:r>
              <a:rPr lang="en-US" sz="2000" b="1" dirty="0">
                <a:solidFill>
                  <a:srgbClr val="0170B7"/>
                </a:solidFill>
                <a:latin typeface="Fira Sans" panose="020B0503050000020004" pitchFamily="34" charset="0"/>
              </a:rPr>
              <a:t>Need: </a:t>
            </a:r>
            <a:r>
              <a:rPr lang="en-US" sz="2000" dirty="0">
                <a:solidFill>
                  <a:srgbClr val="0170B7"/>
                </a:solidFill>
                <a:latin typeface="Fira Sans" panose="020B0503050000020004" pitchFamily="34" charset="0"/>
              </a:rPr>
              <a:t>sustainable products </a:t>
            </a:r>
            <a:r>
              <a:rPr lang="en-US" sz="2000" dirty="0">
                <a:solidFill>
                  <a:schemeClr val="bg1"/>
                </a:solidFill>
                <a:latin typeface="Fira Sans" panose="020B0503050000020004" pitchFamily="34" charset="0"/>
              </a:rPr>
              <a:t>that make them feel good</a:t>
            </a:r>
          </a:p>
          <a:p>
            <a:pPr marL="228600" indent="-228600">
              <a:lnSpc>
                <a:spcPct val="90000"/>
              </a:lnSpc>
              <a:spcBef>
                <a:spcPts val="1000"/>
              </a:spcBef>
              <a:buClr>
                <a:schemeClr val="bg1"/>
              </a:buClr>
              <a:buFont typeface="Arial" panose="020B0604020202020204" pitchFamily="34" charset="0"/>
              <a:buChar char="•"/>
            </a:pPr>
            <a:r>
              <a:rPr lang="en-US" sz="2000" b="1" dirty="0">
                <a:solidFill>
                  <a:schemeClr val="bg1"/>
                </a:solidFill>
                <a:latin typeface="Fira Sans" panose="020B0503050000020004" pitchFamily="34" charset="0"/>
              </a:rPr>
              <a:t>Community focus: </a:t>
            </a:r>
            <a:br>
              <a:rPr lang="en-US" sz="2000" dirty="0">
                <a:solidFill>
                  <a:schemeClr val="bg1"/>
                </a:solidFill>
                <a:latin typeface="Fira Sans" panose="020B0503050000020004" pitchFamily="34" charset="0"/>
              </a:rPr>
            </a:br>
            <a:r>
              <a:rPr lang="en-US" sz="2000" dirty="0">
                <a:solidFill>
                  <a:schemeClr val="bg1"/>
                </a:solidFill>
                <a:latin typeface="Fira Sans" panose="020B0503050000020004" pitchFamily="34" charset="0"/>
              </a:rPr>
              <a:t>belonging to a special group</a:t>
            </a:r>
          </a:p>
        </p:txBody>
      </p:sp>
    </p:spTree>
    <p:extLst>
      <p:ext uri="{BB962C8B-B14F-4D97-AF65-F5344CB8AC3E}">
        <p14:creationId xmlns:p14="http://schemas.microsoft.com/office/powerpoint/2010/main" val="947921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Trend: Artfully Crafted Nature</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Consumer Insights for Beauty</a:t>
            </a:r>
          </a:p>
          <a:p>
            <a:endParaRPr lang="en-GB" dirty="0"/>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468000" y="1435927"/>
            <a:ext cx="7787093" cy="4762500"/>
          </a:xfrm>
        </p:spPr>
        <p:txBody>
          <a:bodyPr/>
          <a:lstStyle/>
          <a:p>
            <a:pPr marL="0" indent="0">
              <a:buNone/>
            </a:pPr>
            <a:r>
              <a:rPr lang="en-US" b="1" dirty="0"/>
              <a:t>Overall:</a:t>
            </a:r>
          </a:p>
          <a:p>
            <a:pPr marL="540000" indent="-230400"/>
            <a:r>
              <a:rPr lang="en-US" sz="1800" dirty="0">
                <a:solidFill>
                  <a:srgbClr val="037E4C"/>
                </a:solidFill>
              </a:rPr>
              <a:t>Always looking for new products, new stories</a:t>
            </a:r>
          </a:p>
          <a:p>
            <a:pPr marL="540000" indent="-230400"/>
            <a:r>
              <a:rPr lang="en-US" sz="1800" dirty="0"/>
              <a:t>Beauty: nothing mainstream, rather eclectic and </a:t>
            </a:r>
            <a:r>
              <a:rPr lang="en-US" sz="1800" dirty="0" err="1"/>
              <a:t>avantgardistic</a:t>
            </a:r>
            <a:r>
              <a:rPr lang="en-US" sz="1800" dirty="0"/>
              <a:t> </a:t>
            </a:r>
          </a:p>
          <a:p>
            <a:pPr marL="0" indent="0">
              <a:buNone/>
            </a:pPr>
            <a:r>
              <a:rPr lang="en-US" b="1" dirty="0"/>
              <a:t>Products: </a:t>
            </a:r>
          </a:p>
          <a:p>
            <a:pPr marL="540000" indent="-230400"/>
            <a:r>
              <a:rPr lang="en-US" sz="1800" dirty="0"/>
              <a:t>Haptic quality (pack &amp; product)</a:t>
            </a:r>
          </a:p>
          <a:p>
            <a:pPr marL="540000"/>
            <a:r>
              <a:rPr lang="en-US" sz="1800" dirty="0">
                <a:solidFill>
                  <a:srgbClr val="037E4C"/>
                </a:solidFill>
              </a:rPr>
              <a:t>Beauty rituals (traditional/historical, ethnic etc.)</a:t>
            </a:r>
          </a:p>
          <a:p>
            <a:pPr marL="0" indent="0">
              <a:buNone/>
            </a:pPr>
            <a:r>
              <a:rPr lang="en-US" b="1" dirty="0"/>
              <a:t>Benefits:</a:t>
            </a:r>
          </a:p>
          <a:p>
            <a:pPr marL="540000"/>
            <a:r>
              <a:rPr lang="en-US" sz="1800" dirty="0"/>
              <a:t>Unknown combination of different benefits</a:t>
            </a:r>
          </a:p>
          <a:p>
            <a:pPr marL="540000"/>
            <a:r>
              <a:rPr lang="en-US" sz="1800" dirty="0"/>
              <a:t>Appealing to higher level on need hierarchy</a:t>
            </a:r>
          </a:p>
          <a:p>
            <a:pPr marL="0" indent="0">
              <a:buNone/>
            </a:pPr>
            <a:r>
              <a:rPr lang="en-US" b="1" dirty="0"/>
              <a:t>Manifestations:</a:t>
            </a:r>
          </a:p>
          <a:p>
            <a:pPr marL="540000"/>
            <a:r>
              <a:rPr lang="en-US" sz="1800" dirty="0"/>
              <a:t>Inspirations from food, health (pharmacy) etc.</a:t>
            </a:r>
          </a:p>
          <a:p>
            <a:pPr marL="540000"/>
            <a:r>
              <a:rPr lang="en-US" sz="1800" dirty="0">
                <a:solidFill>
                  <a:srgbClr val="037E4C"/>
                </a:solidFill>
              </a:rPr>
              <a:t>Organic, sustainable plus</a:t>
            </a:r>
            <a:r>
              <a:rPr lang="en-US" sz="1800" dirty="0"/>
              <a:t> (…“made with organic and wild crafted ingredients, peace, love, and harmony.“)</a:t>
            </a:r>
          </a:p>
          <a:p>
            <a:endParaRPr lang="en-GB" dirty="0"/>
          </a:p>
        </p:txBody>
      </p:sp>
      <p:grpSp>
        <p:nvGrpSpPr>
          <p:cNvPr id="6" name="Gruppieren 1">
            <a:extLst>
              <a:ext uri="{FF2B5EF4-FFF2-40B4-BE49-F238E27FC236}">
                <a16:creationId xmlns:a16="http://schemas.microsoft.com/office/drawing/2014/main" id="{3EE3E95F-FE1B-4F64-88AF-E7E31377B76C}"/>
              </a:ext>
            </a:extLst>
          </p:cNvPr>
          <p:cNvGrpSpPr>
            <a:grpSpLocks/>
          </p:cNvGrpSpPr>
          <p:nvPr/>
        </p:nvGrpSpPr>
        <p:grpSpPr bwMode="auto">
          <a:xfrm>
            <a:off x="8255093" y="837406"/>
            <a:ext cx="3024482" cy="5183188"/>
            <a:chOff x="484617" y="1503070"/>
            <a:chExt cx="3041196" cy="5420862"/>
          </a:xfrm>
        </p:grpSpPr>
        <p:pic>
          <p:nvPicPr>
            <p:cNvPr id="7" name="Picture 17">
              <a:extLst>
                <a:ext uri="{FF2B5EF4-FFF2-40B4-BE49-F238E27FC236}">
                  <a16:creationId xmlns:a16="http://schemas.microsoft.com/office/drawing/2014/main" id="{971DA245-5D75-4E9C-A666-F460464B1B7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789088" y="1503070"/>
              <a:ext cx="1736724" cy="2099535"/>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8" name="Picture 6">
              <a:extLst>
                <a:ext uri="{FF2B5EF4-FFF2-40B4-BE49-F238E27FC236}">
                  <a16:creationId xmlns:a16="http://schemas.microsoft.com/office/drawing/2014/main" id="{35A50578-1C5A-4F90-9ABD-2D191312C299}"/>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484617" y="1503070"/>
              <a:ext cx="1274168" cy="2099535"/>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9" name="Picture 9">
              <a:extLst>
                <a:ext uri="{FF2B5EF4-FFF2-40B4-BE49-F238E27FC236}">
                  <a16:creationId xmlns:a16="http://schemas.microsoft.com/office/drawing/2014/main" id="{1BC56656-B21B-4C56-80DD-7A014688CE3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84617" y="3632324"/>
              <a:ext cx="777741" cy="1640463"/>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0" name="Picture 7" descr="Woman playing guitar">
              <a:extLst>
                <a:ext uri="{FF2B5EF4-FFF2-40B4-BE49-F238E27FC236}">
                  <a16:creationId xmlns:a16="http://schemas.microsoft.com/office/drawing/2014/main" id="{0860D29A-020F-459E-8624-6E25CC7A2E3C}"/>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339752" y="3632324"/>
              <a:ext cx="1186060" cy="1640463"/>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0AD5E3B8-9FA1-406E-B1D1-1F5327CE6FC2}"/>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84617" y="5296597"/>
              <a:ext cx="1274168" cy="1627334"/>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2" name="Picture 11">
              <a:extLst>
                <a:ext uri="{FF2B5EF4-FFF2-40B4-BE49-F238E27FC236}">
                  <a16:creationId xmlns:a16="http://schemas.microsoft.com/office/drawing/2014/main" id="{B6A35A8F-3495-4478-AEF1-51E4777F6D74}"/>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t="-1"/>
            <a:stretch/>
          </p:blipFill>
          <p:spPr bwMode="auto">
            <a:xfrm>
              <a:off x="1789088" y="5296598"/>
              <a:ext cx="1736725" cy="1627334"/>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13" name="Picture 8">
              <a:extLst>
                <a:ext uri="{FF2B5EF4-FFF2-40B4-BE49-F238E27FC236}">
                  <a16:creationId xmlns:a16="http://schemas.microsoft.com/office/drawing/2014/main" id="{6F851E63-22E2-4DC6-BB2A-4B50B073A21E}"/>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l="5513" r="6561"/>
            <a:stretch/>
          </p:blipFill>
          <p:spPr bwMode="auto">
            <a:xfrm>
              <a:off x="1288827" y="3632324"/>
              <a:ext cx="1028700" cy="1640463"/>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9745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0FCA8-EC18-BC4A-8E75-D66EABBC29FE}"/>
              </a:ext>
            </a:extLst>
          </p:cNvPr>
          <p:cNvSpPr>
            <a:spLocks noGrp="1"/>
          </p:cNvSpPr>
          <p:nvPr>
            <p:ph type="title"/>
          </p:nvPr>
        </p:nvSpPr>
        <p:spPr/>
        <p:txBody>
          <a:bodyPr/>
          <a:lstStyle/>
          <a:p>
            <a:r>
              <a:rPr lang="en-US" dirty="0"/>
              <a:t>Artfully Crafted Nature</a:t>
            </a:r>
            <a:endParaRPr lang="en-GB" dirty="0"/>
          </a:p>
        </p:txBody>
      </p:sp>
      <p:sp>
        <p:nvSpPr>
          <p:cNvPr id="4" name="Text Placeholder 3">
            <a:extLst>
              <a:ext uri="{FF2B5EF4-FFF2-40B4-BE49-F238E27FC236}">
                <a16:creationId xmlns:a16="http://schemas.microsoft.com/office/drawing/2014/main" id="{33D02E30-ADE6-434A-A74A-DF3F5D262945}"/>
              </a:ext>
            </a:extLst>
          </p:cNvPr>
          <p:cNvSpPr>
            <a:spLocks noGrp="1"/>
          </p:cNvSpPr>
          <p:nvPr>
            <p:ph type="body" sz="quarter" idx="14"/>
          </p:nvPr>
        </p:nvSpPr>
        <p:spPr>
          <a:xfrm>
            <a:off x="468000" y="1952090"/>
            <a:ext cx="6682813" cy="2560438"/>
          </a:xfrm>
          <a:ln>
            <a:noFill/>
          </a:ln>
          <a:effectLst/>
          <a:scene3d>
            <a:camera prst="orthographicFront">
              <a:rot lat="0" lon="0" rev="0"/>
            </a:camera>
            <a:lightRig rig="balanced" dir="t">
              <a:rot lat="0" lon="0" rev="8700000"/>
            </a:lightRig>
          </a:scene3d>
          <a:sp3d>
            <a:bevelT w="190500" h="38100"/>
          </a:sp3d>
        </p:spPr>
        <p:txBody>
          <a:bodyPr/>
          <a:lstStyle/>
          <a:p>
            <a:pPr marL="230400" indent="-230400" algn="l">
              <a:lnSpc>
                <a:spcPct val="100000"/>
              </a:lnSpc>
              <a:spcBef>
                <a:spcPts val="1200"/>
              </a:spcBef>
              <a:buFont typeface="Arial" panose="020B0604020202020204" pitchFamily="34" charset="0"/>
              <a:buChar char="•"/>
            </a:pPr>
            <a:r>
              <a:rPr lang="en-US" sz="2000" b="0" dirty="0"/>
              <a:t>Strong trend for exotic high valuable products with new applications</a:t>
            </a:r>
          </a:p>
          <a:p>
            <a:pPr marL="230400" indent="-230400" algn="l">
              <a:lnSpc>
                <a:spcPct val="100000"/>
              </a:lnSpc>
              <a:spcBef>
                <a:spcPts val="1200"/>
              </a:spcBef>
              <a:buFont typeface="Arial" panose="020B0604020202020204" pitchFamily="34" charset="0"/>
              <a:buChar char="•"/>
            </a:pPr>
            <a:r>
              <a:rPr lang="en-US" sz="2000" b="0" dirty="0"/>
              <a:t>Increasing demand for organic and sustainable solutions</a:t>
            </a:r>
          </a:p>
          <a:p>
            <a:pPr marL="230400" indent="-230400" algn="l">
              <a:lnSpc>
                <a:spcPct val="100000"/>
              </a:lnSpc>
              <a:spcBef>
                <a:spcPts val="1200"/>
              </a:spcBef>
              <a:buFont typeface="Arial" panose="020B0604020202020204" pitchFamily="34" charset="0"/>
              <a:buChar char="•"/>
            </a:pPr>
            <a:r>
              <a:rPr lang="en-US" sz="2000" b="0" dirty="0"/>
              <a:t>Search for products with traditional beauty rituals</a:t>
            </a:r>
          </a:p>
          <a:p>
            <a:pPr marL="230400" indent="-230400" algn="l">
              <a:lnSpc>
                <a:spcPct val="100000"/>
              </a:lnSpc>
              <a:spcBef>
                <a:spcPts val="1200"/>
              </a:spcBef>
              <a:buFont typeface="Arial" panose="020B0604020202020204" pitchFamily="34" charset="0"/>
              <a:buChar char="•"/>
            </a:pPr>
            <a:r>
              <a:rPr lang="en-US" sz="2000" b="0" dirty="0"/>
              <a:t>Growing fair trade expectations</a:t>
            </a:r>
          </a:p>
        </p:txBody>
      </p:sp>
      <p:sp>
        <p:nvSpPr>
          <p:cNvPr id="6" name="Text Placeholder 5">
            <a:extLst>
              <a:ext uri="{FF2B5EF4-FFF2-40B4-BE49-F238E27FC236}">
                <a16:creationId xmlns:a16="http://schemas.microsoft.com/office/drawing/2014/main" id="{89D776B4-0C9C-6C47-BF4D-549B2AD1449A}"/>
              </a:ext>
            </a:extLst>
          </p:cNvPr>
          <p:cNvSpPr>
            <a:spLocks noGrp="1"/>
          </p:cNvSpPr>
          <p:nvPr>
            <p:ph type="body" sz="quarter" idx="16"/>
          </p:nvPr>
        </p:nvSpPr>
        <p:spPr>
          <a:xfrm>
            <a:off x="8045680" y="3689600"/>
            <a:ext cx="2752460" cy="1384995"/>
          </a:xfrm>
        </p:spPr>
        <p:txBody>
          <a:bodyPr/>
          <a:lstStyle/>
          <a:p>
            <a:r>
              <a:rPr lang="en-US" sz="2300" dirty="0"/>
              <a:t>DSM organic certified ARGAN OIL</a:t>
            </a:r>
          </a:p>
          <a:p>
            <a:r>
              <a:rPr lang="en-US" sz="2300" dirty="0"/>
              <a:t>completely fulfill these needs</a:t>
            </a:r>
            <a:endParaRPr lang="en-GB" sz="2400" dirty="0"/>
          </a:p>
        </p:txBody>
      </p:sp>
      <p:sp>
        <p:nvSpPr>
          <p:cNvPr id="7" name="Slide Number Placeholder 6">
            <a:extLst>
              <a:ext uri="{FF2B5EF4-FFF2-40B4-BE49-F238E27FC236}">
                <a16:creationId xmlns:a16="http://schemas.microsoft.com/office/drawing/2014/main" id="{825894F9-D9C1-174E-A59A-B23E6627D4FE}"/>
              </a:ext>
            </a:extLst>
          </p:cNvPr>
          <p:cNvSpPr>
            <a:spLocks noGrp="1"/>
          </p:cNvSpPr>
          <p:nvPr>
            <p:ph type="sldNum" sz="quarter" idx="10"/>
          </p:nvPr>
        </p:nvSpPr>
        <p:spPr/>
        <p:txBody>
          <a:bodyPr/>
          <a:lstStyle/>
          <a:p>
            <a:fld id="{EC50C849-B97A-2B45-B78A-6D9C352F693C}" type="slidenum">
              <a:rPr lang="en-US" smtClean="0"/>
              <a:pPr/>
              <a:t>6</a:t>
            </a:fld>
            <a:endParaRPr lang="en-US" dirty="0"/>
          </a:p>
        </p:txBody>
      </p:sp>
      <p:pic>
        <p:nvPicPr>
          <p:cNvPr id="8" name="Picture 8" descr="skincare1">
            <a:extLst>
              <a:ext uri="{FF2B5EF4-FFF2-40B4-BE49-F238E27FC236}">
                <a16:creationId xmlns:a16="http://schemas.microsoft.com/office/drawing/2014/main" id="{23CB5137-C233-480C-8DE6-89D94BB24D7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42616" y="1209148"/>
            <a:ext cx="1962757" cy="2295470"/>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p:spPr>
      </p:pic>
      <p:sp>
        <p:nvSpPr>
          <p:cNvPr id="9" name="Text Placeholder 2">
            <a:extLst>
              <a:ext uri="{FF2B5EF4-FFF2-40B4-BE49-F238E27FC236}">
                <a16:creationId xmlns:a16="http://schemas.microsoft.com/office/drawing/2014/main" id="{A6B33735-35BB-4C44-94DB-C01C83941E8F}"/>
              </a:ext>
            </a:extLst>
          </p:cNvPr>
          <p:cNvSpPr>
            <a:spLocks noGrp="1"/>
          </p:cNvSpPr>
          <p:nvPr>
            <p:ph type="body" sz="quarter" idx="13"/>
          </p:nvPr>
        </p:nvSpPr>
        <p:spPr>
          <a:xfrm>
            <a:off x="468000" y="936876"/>
            <a:ext cx="11258862" cy="369332"/>
          </a:xfrm>
        </p:spPr>
        <p:txBody>
          <a:bodyPr/>
          <a:lstStyle/>
          <a:p>
            <a:r>
              <a:rPr lang="en-US" dirty="0">
                <a:solidFill>
                  <a:srgbClr val="0170B7"/>
                </a:solidFill>
              </a:rPr>
              <a:t>In a Nutshell</a:t>
            </a:r>
            <a:endParaRPr lang="en-GB" dirty="0">
              <a:solidFill>
                <a:srgbClr val="0170B7"/>
              </a:solidFill>
            </a:endParaRPr>
          </a:p>
        </p:txBody>
      </p:sp>
    </p:spTree>
    <p:extLst>
      <p:ext uri="{BB962C8B-B14F-4D97-AF65-F5344CB8AC3E}">
        <p14:creationId xmlns:p14="http://schemas.microsoft.com/office/powerpoint/2010/main" val="212070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fld id="{EC50C849-B97A-2B45-B78A-6D9C352F693C}" type="slidenum">
              <a:rPr lang="en-US" smtClean="0"/>
              <a:pPr/>
              <a:t>7</a:t>
            </a:fld>
            <a:endParaRPr lang="en-US" dirty="0"/>
          </a:p>
        </p:txBody>
      </p:sp>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p:txBody>
          <a:bodyPr/>
          <a:lstStyle/>
          <a:p>
            <a:r>
              <a:rPr lang="en-GB" dirty="0"/>
              <a:t>Agenda</a:t>
            </a:r>
          </a:p>
        </p:txBody>
      </p:sp>
      <p:sp>
        <p:nvSpPr>
          <p:cNvPr id="7" name="Text Placeholder 6">
            <a:extLst>
              <a:ext uri="{FF2B5EF4-FFF2-40B4-BE49-F238E27FC236}">
                <a16:creationId xmlns:a16="http://schemas.microsoft.com/office/drawing/2014/main" id="{8E2118F7-7A99-B342-8F39-615F7F7D44E8}"/>
              </a:ext>
            </a:extLst>
          </p:cNvPr>
          <p:cNvSpPr>
            <a:spLocks noGrp="1"/>
          </p:cNvSpPr>
          <p:nvPr>
            <p:ph type="body" sz="quarter" idx="14"/>
          </p:nvPr>
        </p:nvSpPr>
        <p:spPr>
          <a:xfrm>
            <a:off x="468312" y="1800225"/>
            <a:ext cx="5277249" cy="1628776"/>
          </a:xfrm>
          <a:ln>
            <a:noFill/>
          </a:ln>
          <a:effectLst>
            <a:softEdge rad="63500"/>
          </a:effectLst>
          <a:scene3d>
            <a:camera prst="orthographicFront">
              <a:rot lat="0" lon="0" rev="0"/>
            </a:camera>
            <a:lightRig rig="balanced" dir="t">
              <a:rot lat="0" lon="0" rev="8700000"/>
            </a:lightRig>
          </a:scene3d>
          <a:sp3d>
            <a:bevelT w="190500" h="38100"/>
          </a:sp3d>
        </p:spPr>
        <p:txBody>
          <a:bodyPr/>
          <a:lstStyle/>
          <a:p>
            <a:pPr marL="457200" indent="-457200">
              <a:buFont typeface="+mj-lt"/>
              <a:buAutoNum type="arabicPeriod"/>
            </a:pPr>
            <a:r>
              <a:rPr lang="en-GB" dirty="0"/>
              <a:t>Insights into Current Consumer Trends</a:t>
            </a:r>
          </a:p>
          <a:p>
            <a:pPr marL="457200" indent="-457200">
              <a:buClr>
                <a:schemeClr val="tx1">
                  <a:lumMod val="75000"/>
                </a:schemeClr>
              </a:buClr>
              <a:buFont typeface="+mj-lt"/>
              <a:buAutoNum type="arabicPeriod"/>
            </a:pPr>
            <a:r>
              <a:rPr lang="en-GB" b="1" dirty="0">
                <a:solidFill>
                  <a:schemeClr val="tx1">
                    <a:lumMod val="75000"/>
                  </a:schemeClr>
                </a:solidFill>
                <a:effectLst>
                  <a:reflection stA="59000" endPos="0" dist="50800" dir="5400000" sy="-100000" algn="bl" rotWithShape="0"/>
                </a:effectLst>
              </a:rPr>
              <a:t>DSM ARGAN OIL</a:t>
            </a:r>
          </a:p>
          <a:p>
            <a:pPr marL="457200" indent="-457200">
              <a:buFont typeface="+mj-lt"/>
              <a:buAutoNum type="arabicPeriod"/>
            </a:pPr>
            <a:r>
              <a:rPr lang="en-US" dirty="0">
                <a:effectLst>
                  <a:reflection stA="59000" endPos="0" dist="50800" dir="5400000" sy="-100000" algn="bl" rotWithShape="0"/>
                </a:effectLst>
              </a:rPr>
              <a:t>Nourishing Elixir for Skin Care</a:t>
            </a:r>
          </a:p>
          <a:p>
            <a:pPr marL="457200" indent="-457200">
              <a:buFont typeface="+mj-lt"/>
              <a:buAutoNum type="arabicPeriod"/>
            </a:pPr>
            <a:r>
              <a:rPr lang="en-US" dirty="0">
                <a:effectLst>
                  <a:reflection stA="59000" endPos="0" dist="50800" dir="5400000" sy="-100000" algn="bl" rotWithShape="0"/>
                </a:effectLst>
              </a:rPr>
              <a:t>Natural Shine Enhancer for Hair Care</a:t>
            </a:r>
          </a:p>
          <a:p>
            <a:pPr marL="457200" indent="-457200">
              <a:buFont typeface="+mj-lt"/>
              <a:buAutoNum type="arabicPeriod"/>
            </a:pPr>
            <a:endParaRPr lang="en-GB" dirty="0"/>
          </a:p>
        </p:txBody>
      </p:sp>
      <p:pic>
        <p:nvPicPr>
          <p:cNvPr id="8" name="Picture Placeholder 7" descr="A person smiling for the camera&#10;&#10;Description automatically generated">
            <a:extLst>
              <a:ext uri="{FF2B5EF4-FFF2-40B4-BE49-F238E27FC236}">
                <a16:creationId xmlns:a16="http://schemas.microsoft.com/office/drawing/2014/main" id="{74C71FD7-F881-4263-A109-4634183551FA}"/>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396442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B24BA5B-60BA-4D03-BAB4-1FC477679DB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1"/>
          </p:nvPr>
        </p:nvSpPr>
        <p:spPr/>
        <p:txBody>
          <a:bodyPr/>
          <a:lstStyle/>
          <a:p>
            <a:fld id="{EC50C849-B97A-2B45-B78A-6D9C352F693C}" type="slidenum">
              <a:rPr lang="en-US" smtClean="0">
                <a:solidFill>
                  <a:schemeClr val="bg1"/>
                </a:solidFill>
              </a:rPr>
              <a:pPr/>
              <a:t>8</a:t>
            </a:fld>
            <a:endParaRPr lang="en-US" dirty="0">
              <a:solidFill>
                <a:schemeClr val="bg1"/>
              </a:solidFill>
            </a:endParaRPr>
          </a:p>
        </p:txBody>
      </p:sp>
      <p:pic>
        <p:nvPicPr>
          <p:cNvPr id="6" name="Picture 5" descr="A close up of a logo&#10;&#10;Description automatically generated">
            <a:extLst>
              <a:ext uri="{FF2B5EF4-FFF2-40B4-BE49-F238E27FC236}">
                <a16:creationId xmlns:a16="http://schemas.microsoft.com/office/drawing/2014/main" id="{FE46B42C-DCA0-7E49-AC4F-5A14DE02A8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
        <p:nvSpPr>
          <p:cNvPr id="11" name="Title 3">
            <a:extLst>
              <a:ext uri="{FF2B5EF4-FFF2-40B4-BE49-F238E27FC236}">
                <a16:creationId xmlns:a16="http://schemas.microsoft.com/office/drawing/2014/main" id="{143B5B10-4416-460A-8D2C-BE53D749DBA3}"/>
              </a:ext>
            </a:extLst>
          </p:cNvPr>
          <p:cNvSpPr>
            <a:spLocks noGrp="1"/>
          </p:cNvSpPr>
          <p:nvPr>
            <p:ph type="ctrTitle"/>
          </p:nvPr>
        </p:nvSpPr>
        <p:spPr>
          <a:xfrm>
            <a:off x="468000" y="4847981"/>
            <a:ext cx="11324607" cy="443198"/>
          </a:xfrm>
        </p:spPr>
        <p:txBody>
          <a:bodyPr/>
          <a:lstStyle/>
          <a:p>
            <a:r>
              <a:rPr lang="en-GB" dirty="0"/>
              <a:t>ARGAN OIL</a:t>
            </a:r>
          </a:p>
        </p:txBody>
      </p:sp>
      <p:sp>
        <p:nvSpPr>
          <p:cNvPr id="12" name="Subtitle 2">
            <a:extLst>
              <a:ext uri="{FF2B5EF4-FFF2-40B4-BE49-F238E27FC236}">
                <a16:creationId xmlns:a16="http://schemas.microsoft.com/office/drawing/2014/main" id="{160FF302-0A14-4A7E-BC5B-DA0E591177E2}"/>
              </a:ext>
            </a:extLst>
          </p:cNvPr>
          <p:cNvSpPr>
            <a:spLocks noGrp="1"/>
          </p:cNvSpPr>
          <p:nvPr>
            <p:ph type="subTitle" idx="1"/>
          </p:nvPr>
        </p:nvSpPr>
        <p:spPr>
          <a:xfrm>
            <a:off x="433698" y="5385475"/>
            <a:ext cx="4900428" cy="757211"/>
          </a:xfrm>
        </p:spPr>
        <p:txBody>
          <a:bodyPr/>
          <a:lstStyle/>
          <a:p>
            <a:r>
              <a:rPr lang="en-GB" dirty="0"/>
              <a:t>Nourishment and shine from the tree of life</a:t>
            </a:r>
          </a:p>
        </p:txBody>
      </p:sp>
    </p:spTree>
    <p:extLst>
      <p:ext uri="{BB962C8B-B14F-4D97-AF65-F5344CB8AC3E}">
        <p14:creationId xmlns:p14="http://schemas.microsoft.com/office/powerpoint/2010/main" val="472863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9</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ARGAN TREE</a:t>
            </a: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dirty="0">
                <a:solidFill>
                  <a:srgbClr val="0170B7"/>
                </a:solidFill>
              </a:rPr>
              <a:t>The Moroccan Tree of Life</a:t>
            </a:r>
            <a:endParaRPr lang="en-GB" dirty="0">
              <a:solidFill>
                <a:srgbClr val="0170B7"/>
              </a:solidFill>
            </a:endParaRPr>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468314" y="1800225"/>
            <a:ext cx="7555804" cy="1569660"/>
          </a:xfrm>
        </p:spPr>
        <p:txBody>
          <a:bodyPr/>
          <a:lstStyle/>
          <a:p>
            <a:pPr marL="0" indent="0">
              <a:buNone/>
            </a:pPr>
            <a:r>
              <a:rPr lang="en-US" b="1" dirty="0">
                <a:solidFill>
                  <a:srgbClr val="037E4C"/>
                </a:solidFill>
              </a:rPr>
              <a:t>ARGANIA SPINOSA – its multifunctional attributes</a:t>
            </a:r>
          </a:p>
          <a:p>
            <a:r>
              <a:rPr lang="en-US" sz="1800" dirty="0"/>
              <a:t>Endemic tree from south-west Morocco</a:t>
            </a:r>
          </a:p>
          <a:p>
            <a:r>
              <a:rPr lang="en-US" sz="1800" dirty="0"/>
              <a:t>Last rampart against advancing desert, thanks to its deep root system</a:t>
            </a:r>
          </a:p>
          <a:p>
            <a:r>
              <a:rPr lang="en-US" sz="1800" dirty="0"/>
              <a:t>Leaves used as feed for goats and camels</a:t>
            </a:r>
          </a:p>
          <a:p>
            <a:endParaRPr lang="en-GB" dirty="0"/>
          </a:p>
        </p:txBody>
      </p:sp>
      <p:pic>
        <p:nvPicPr>
          <p:cNvPr id="6" name="Picture 14" descr="Picture 004">
            <a:extLst>
              <a:ext uri="{FF2B5EF4-FFF2-40B4-BE49-F238E27FC236}">
                <a16:creationId xmlns:a16="http://schemas.microsoft.com/office/drawing/2014/main" id="{484A35F5-3EBC-4DFD-A66C-314D4CCFAC4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78507" y="1525024"/>
            <a:ext cx="2237746" cy="1903976"/>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p:spPr>
      </p:pic>
      <p:sp>
        <p:nvSpPr>
          <p:cNvPr id="8" name="Rectangle 7">
            <a:extLst>
              <a:ext uri="{FF2B5EF4-FFF2-40B4-BE49-F238E27FC236}">
                <a16:creationId xmlns:a16="http://schemas.microsoft.com/office/drawing/2014/main" id="{E528CF6B-C2CA-47E6-B442-EC62A10482D4}"/>
              </a:ext>
            </a:extLst>
          </p:cNvPr>
          <p:cNvSpPr/>
          <p:nvPr/>
        </p:nvSpPr>
        <p:spPr>
          <a:xfrm>
            <a:off x="396081" y="3613183"/>
            <a:ext cx="11008234" cy="590931"/>
          </a:xfrm>
          <a:prstGeom prst="rect">
            <a:avLst/>
          </a:prstGeom>
        </p:spPr>
        <p:txBody>
          <a:bodyPr wrap="square">
            <a:spAutoFit/>
          </a:bodyPr>
          <a:lstStyle/>
          <a:p>
            <a:pPr marL="228600" indent="-228600">
              <a:lnSpc>
                <a:spcPct val="90000"/>
              </a:lnSpc>
              <a:spcBef>
                <a:spcPts val="1000"/>
              </a:spcBef>
              <a:buClr>
                <a:srgbClr val="808282"/>
              </a:buClr>
              <a:buFont typeface="Arial" panose="020B0604020202020204" pitchFamily="34" charset="0"/>
              <a:buChar char="•"/>
            </a:pPr>
            <a:r>
              <a:rPr lang="en-US" dirty="0">
                <a:solidFill>
                  <a:srgbClr val="808282"/>
                </a:solidFill>
                <a:latin typeface="Fira Sans" panose="020B0503050000020004" pitchFamily="34" charset="0"/>
              </a:rPr>
              <a:t>Most important, </a:t>
            </a:r>
            <a:r>
              <a:rPr lang="en-US" b="1" dirty="0">
                <a:solidFill>
                  <a:srgbClr val="808282"/>
                </a:solidFill>
                <a:latin typeface="Fira Sans" panose="020B0503050000020004" pitchFamily="34" charset="0"/>
              </a:rPr>
              <a:t>ARGAN OIL</a:t>
            </a:r>
            <a:r>
              <a:rPr lang="en-US" dirty="0">
                <a:solidFill>
                  <a:srgbClr val="808282"/>
                </a:solidFill>
                <a:latin typeface="Fira Sans" panose="020B0503050000020004" pitchFamily="34" charset="0"/>
              </a:rPr>
              <a:t>, traditionally extracted by hand from Moroccan women, is used for many applications</a:t>
            </a:r>
          </a:p>
        </p:txBody>
      </p:sp>
      <p:pic>
        <p:nvPicPr>
          <p:cNvPr id="9" name="Picture 12" descr="iStock_000005196109Large">
            <a:extLst>
              <a:ext uri="{FF2B5EF4-FFF2-40B4-BE49-F238E27FC236}">
                <a16:creationId xmlns:a16="http://schemas.microsoft.com/office/drawing/2014/main" id="{26DA245D-F986-4C1D-B598-1E77F838952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75556" y="4448378"/>
            <a:ext cx="2036552" cy="1514023"/>
          </a:xfrm>
          <a:prstGeom prst="roundRect">
            <a:avLst>
              <a:gd name="adj" fmla="val 5230"/>
            </a:avLst>
          </a:prstGeom>
          <a:solidFill>
            <a:srgbClr val="FFFFFF">
              <a:shade val="85000"/>
            </a:srgbClr>
          </a:solidFill>
          <a:ln>
            <a:no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9BEF9299-0CF2-4F5D-8726-227AEDDA1B4B}"/>
              </a:ext>
            </a:extLst>
          </p:cNvPr>
          <p:cNvSpPr/>
          <p:nvPr/>
        </p:nvSpPr>
        <p:spPr>
          <a:xfrm>
            <a:off x="3222660" y="4447895"/>
            <a:ext cx="8284395" cy="1501950"/>
          </a:xfrm>
          <a:prstGeom prst="rect">
            <a:avLst/>
          </a:prstGeom>
        </p:spPr>
        <p:txBody>
          <a:bodyPr wrap="square">
            <a:spAutoFit/>
          </a:bodyPr>
          <a:lstStyle/>
          <a:p>
            <a:pPr>
              <a:lnSpc>
                <a:spcPct val="90000"/>
              </a:lnSpc>
              <a:spcBef>
                <a:spcPts val="1000"/>
              </a:spcBef>
              <a:buClr>
                <a:srgbClr val="808282"/>
              </a:buClr>
            </a:pPr>
            <a:r>
              <a:rPr lang="en-US" sz="2000" b="1" dirty="0">
                <a:solidFill>
                  <a:srgbClr val="037E4C"/>
                </a:solidFill>
                <a:latin typeface="Fira Sans" panose="020B0503050000020004" pitchFamily="34" charset="0"/>
              </a:rPr>
              <a:t>ARGAN OIL – an elixir for body and soul</a:t>
            </a:r>
          </a:p>
          <a:p>
            <a:pPr marL="230400" indent="-230400">
              <a:lnSpc>
                <a:spcPct val="90000"/>
              </a:lnSpc>
              <a:spcBef>
                <a:spcPts val="1000"/>
              </a:spcBef>
              <a:buFont typeface="Arial" panose="020B0604020202020204" pitchFamily="34" charset="0"/>
              <a:buChar char="•"/>
            </a:pPr>
            <a:r>
              <a:rPr lang="en-US" dirty="0">
                <a:latin typeface="Fira Sans" panose="020B0503050000020004" pitchFamily="34" charset="0"/>
                <a:ea typeface="Fira Sans" panose="020B0503050000020004" pitchFamily="34" charset="0"/>
              </a:rPr>
              <a:t>Traditional beauty </a:t>
            </a:r>
            <a:r>
              <a:rPr lang="en-US" dirty="0">
                <a:solidFill>
                  <a:srgbClr val="808282"/>
                </a:solidFill>
                <a:latin typeface="Fira Sans" panose="020B0503050000020004" pitchFamily="34" charset="0"/>
              </a:rPr>
              <a:t>elixir</a:t>
            </a:r>
            <a:r>
              <a:rPr lang="en-US" dirty="0">
                <a:latin typeface="Fira Sans" panose="020B0503050000020004" pitchFamily="34" charset="0"/>
                <a:ea typeface="Fira Sans" panose="020B0503050000020004" pitchFamily="34" charset="0"/>
              </a:rPr>
              <a:t> for Moroccan woman</a:t>
            </a:r>
          </a:p>
          <a:p>
            <a:pPr marL="230400" indent="-230400">
              <a:lnSpc>
                <a:spcPct val="90000"/>
              </a:lnSpc>
              <a:spcBef>
                <a:spcPts val="1000"/>
              </a:spcBef>
              <a:buFont typeface="Arial" panose="020B0604020202020204" pitchFamily="34" charset="0"/>
              <a:buChar char="•"/>
            </a:pPr>
            <a:r>
              <a:rPr lang="en-US" dirty="0">
                <a:latin typeface="Fira Sans" panose="020B0503050000020004" pitchFamily="34" charset="0"/>
                <a:ea typeface="Fira Sans" panose="020B0503050000020004" pitchFamily="34" charset="0"/>
              </a:rPr>
              <a:t>Topical applications for skin, hair and nail care</a:t>
            </a:r>
          </a:p>
          <a:p>
            <a:pPr marL="230400" indent="-230400">
              <a:lnSpc>
                <a:spcPct val="90000"/>
              </a:lnSpc>
              <a:spcBef>
                <a:spcPts val="1000"/>
              </a:spcBef>
              <a:buFont typeface="Arial" panose="020B0604020202020204" pitchFamily="34" charset="0"/>
              <a:buChar char="•"/>
            </a:pPr>
            <a:r>
              <a:rPr lang="en-US" dirty="0">
                <a:latin typeface="Fira Sans" panose="020B0503050000020004" pitchFamily="34" charset="0"/>
                <a:ea typeface="Fira Sans" panose="020B0503050000020004" pitchFamily="34" charset="0"/>
              </a:rPr>
              <a:t>Dietary use today and in traditional medicine for its health properties</a:t>
            </a:r>
          </a:p>
        </p:txBody>
      </p:sp>
    </p:spTree>
    <p:extLst>
      <p:ext uri="{BB962C8B-B14F-4D97-AF65-F5344CB8AC3E}">
        <p14:creationId xmlns:p14="http://schemas.microsoft.com/office/powerpoint/2010/main" val="2363353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DSM ARGAN OIL</a:t>
            </a:r>
            <a:br>
              <a:rPr lang="en-US"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dirty="0">
                <a:solidFill>
                  <a:srgbClr val="0170B7"/>
                </a:solidFill>
              </a:rPr>
              <a:t>A Highly Valuable Oil</a:t>
            </a:r>
            <a:endParaRPr lang="en-GB" dirty="0">
              <a:solidFill>
                <a:srgbClr val="0170B7"/>
              </a:solidFill>
            </a:endParaRPr>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468314" y="1658955"/>
            <a:ext cx="7894850" cy="2473825"/>
          </a:xfrm>
        </p:spPr>
        <p:txBody>
          <a:bodyPr/>
          <a:lstStyle/>
          <a:p>
            <a:pPr marL="0" indent="0">
              <a:buNone/>
            </a:pPr>
            <a:r>
              <a:rPr lang="en-US" b="1" dirty="0">
                <a:solidFill>
                  <a:srgbClr val="037E4C"/>
                </a:solidFill>
              </a:rPr>
              <a:t>Specific origin</a:t>
            </a:r>
          </a:p>
          <a:p>
            <a:r>
              <a:rPr lang="en-US" sz="1800" dirty="0"/>
              <a:t>Kernels of the endemic tree Argania spinosa growing in the South West of Morocco</a:t>
            </a:r>
            <a:endParaRPr lang="en-US" sz="1600" dirty="0"/>
          </a:p>
          <a:p>
            <a:pPr marL="0" indent="0">
              <a:buNone/>
            </a:pPr>
            <a:r>
              <a:rPr lang="en-US" b="1" dirty="0">
                <a:solidFill>
                  <a:srgbClr val="037E4C"/>
                </a:solidFill>
              </a:rPr>
              <a:t>Special processing</a:t>
            </a:r>
          </a:p>
          <a:p>
            <a:r>
              <a:rPr lang="en-US" sz="1800" dirty="0"/>
              <a:t>Virgin oil by exclusive first and cold processing</a:t>
            </a:r>
          </a:p>
          <a:p>
            <a:r>
              <a:rPr lang="en-US" sz="1800" dirty="0"/>
              <a:t>Specifically deodorized resulting in a clear and nearly colorless product</a:t>
            </a:r>
          </a:p>
          <a:p>
            <a:endParaRPr lang="en-GB" dirty="0"/>
          </a:p>
        </p:txBody>
      </p:sp>
      <p:pic>
        <p:nvPicPr>
          <p:cNvPr id="6" name="Picture 7" descr="argan tree">
            <a:extLst>
              <a:ext uri="{FF2B5EF4-FFF2-40B4-BE49-F238E27FC236}">
                <a16:creationId xmlns:a16="http://schemas.microsoft.com/office/drawing/2014/main" id="{23D0FE04-2766-4806-A5AE-CD8343437E5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86168" y="1474666"/>
            <a:ext cx="2194858" cy="2194412"/>
          </a:xfrm>
          <a:prstGeom prst="roundRect">
            <a:avLst/>
          </a:prstGeom>
          <a:noFill/>
          <a:ln>
            <a:noFill/>
          </a:ln>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5DEB345A-09B2-4A58-B031-9F9B32284D0D}"/>
              </a:ext>
            </a:extLst>
          </p:cNvPr>
          <p:cNvSpPr/>
          <p:nvPr/>
        </p:nvSpPr>
        <p:spPr>
          <a:xfrm>
            <a:off x="386993" y="4144770"/>
            <a:ext cx="7976172" cy="1501950"/>
          </a:xfrm>
          <a:prstGeom prst="rect">
            <a:avLst/>
          </a:prstGeom>
        </p:spPr>
        <p:txBody>
          <a:bodyPr wrap="square">
            <a:spAutoFit/>
          </a:bodyPr>
          <a:lstStyle/>
          <a:p>
            <a:pPr>
              <a:lnSpc>
                <a:spcPct val="90000"/>
              </a:lnSpc>
              <a:spcBef>
                <a:spcPts val="1000"/>
              </a:spcBef>
              <a:buClr>
                <a:srgbClr val="808282"/>
              </a:buClr>
            </a:pPr>
            <a:r>
              <a:rPr lang="en-GB" sz="2000" b="1" dirty="0">
                <a:solidFill>
                  <a:srgbClr val="037E4C"/>
                </a:solidFill>
                <a:latin typeface="Fira Sans" panose="020B0503050000020004" pitchFamily="34" charset="0"/>
              </a:rPr>
              <a:t>Exceptional composition</a:t>
            </a:r>
          </a:p>
          <a:p>
            <a:pPr marL="230400" indent="-230400">
              <a:lnSpc>
                <a:spcPct val="90000"/>
              </a:lnSpc>
              <a:spcBef>
                <a:spcPts val="1000"/>
              </a:spcBef>
              <a:buFont typeface="Arial" panose="020B0604020202020204" pitchFamily="34" charset="0"/>
              <a:buChar char="•"/>
            </a:pPr>
            <a:r>
              <a:rPr lang="en-GB" dirty="0">
                <a:latin typeface="Fira Sans" panose="020B0503050000020004" pitchFamily="34" charset="0"/>
                <a:ea typeface="Fira Sans" panose="020B0503050000020004" pitchFamily="34" charset="0"/>
              </a:rPr>
              <a:t>Very rich in unsaturated fatty acids such as oleic acid and linoleic acid</a:t>
            </a:r>
          </a:p>
          <a:p>
            <a:pPr marL="230400" indent="-230400">
              <a:lnSpc>
                <a:spcPct val="90000"/>
              </a:lnSpc>
              <a:spcBef>
                <a:spcPts val="1000"/>
              </a:spcBef>
              <a:buFont typeface="Arial" panose="020B0604020202020204" pitchFamily="34" charset="0"/>
              <a:buChar char="•"/>
            </a:pPr>
            <a:r>
              <a:rPr lang="en-GB" dirty="0">
                <a:latin typeface="Fira Sans" panose="020B0503050000020004" pitchFamily="34" charset="0"/>
                <a:ea typeface="Fira Sans" panose="020B0503050000020004" pitchFamily="34" charset="0"/>
              </a:rPr>
              <a:t>High antioxidant power with natural tocopherols and phenols</a:t>
            </a:r>
          </a:p>
          <a:p>
            <a:pPr marL="230400" indent="-230400">
              <a:lnSpc>
                <a:spcPct val="90000"/>
              </a:lnSpc>
              <a:spcBef>
                <a:spcPts val="1000"/>
              </a:spcBef>
              <a:buFont typeface="Arial" panose="020B0604020202020204" pitchFamily="34" charset="0"/>
              <a:buChar char="•"/>
            </a:pPr>
            <a:r>
              <a:rPr lang="en-GB" dirty="0">
                <a:latin typeface="Fira Sans" panose="020B0503050000020004" pitchFamily="34" charset="0"/>
                <a:ea typeface="Fira Sans" panose="020B0503050000020004" pitchFamily="34" charset="0"/>
              </a:rPr>
              <a:t>Natural squalene provides a pleasant non oily skin feeling</a:t>
            </a:r>
          </a:p>
        </p:txBody>
      </p:sp>
      <p:pic>
        <p:nvPicPr>
          <p:cNvPr id="9" name="Picture 8" descr="Argan_Nuss">
            <a:extLst>
              <a:ext uri="{FF2B5EF4-FFF2-40B4-BE49-F238E27FC236}">
                <a16:creationId xmlns:a16="http://schemas.microsoft.com/office/drawing/2014/main" id="{CC3E7352-4225-454C-80CB-B8EC2F65D48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19352" y="5189538"/>
            <a:ext cx="212248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712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11</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DSM ARGAN OIL </a:t>
            </a:r>
            <a:br>
              <a:rPr lang="en-US"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solidFill>
                  <a:srgbClr val="0170B7"/>
                </a:solidFill>
              </a:rPr>
              <a:t>100% Organic Certified </a:t>
            </a:r>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468000" y="1553216"/>
            <a:ext cx="6939353" cy="2073132"/>
          </a:xfrm>
        </p:spPr>
        <p:txBody>
          <a:bodyPr/>
          <a:lstStyle/>
          <a:p>
            <a:r>
              <a:rPr lang="en-US" sz="1800" i="1" dirty="0">
                <a:solidFill>
                  <a:srgbClr val="037E4C"/>
                </a:solidFill>
              </a:rPr>
              <a:t>100% pure and organic certified </a:t>
            </a:r>
          </a:p>
          <a:p>
            <a:pPr marL="0" indent="0">
              <a:buNone/>
            </a:pPr>
            <a:r>
              <a:rPr lang="en-US" sz="1800" dirty="0">
                <a:solidFill>
                  <a:srgbClr val="037E4C"/>
                </a:solidFill>
              </a:rPr>
              <a:t>    </a:t>
            </a:r>
            <a:r>
              <a:rPr lang="en-US" sz="1800" dirty="0"/>
              <a:t>from both COSMOS and NATRUE </a:t>
            </a:r>
          </a:p>
          <a:p>
            <a:r>
              <a:rPr lang="en-US" sz="1800" i="1" dirty="0">
                <a:solidFill>
                  <a:srgbClr val="037E4C"/>
                </a:solidFill>
              </a:rPr>
              <a:t>Strong focus on sustainability and quality </a:t>
            </a:r>
          </a:p>
          <a:p>
            <a:pPr marL="230400" indent="-230400">
              <a:buNone/>
            </a:pPr>
            <a:r>
              <a:rPr lang="en-US" sz="1800" dirty="0"/>
              <a:t>    DSM named No1 in the Dow Jones World Sustainability</a:t>
            </a:r>
          </a:p>
          <a:p>
            <a:pPr marL="230400" indent="-230400">
              <a:buNone/>
            </a:pPr>
            <a:r>
              <a:rPr lang="en-US" sz="1800" dirty="0"/>
              <a:t>    Index in 2004, 2005, 2006, 2009, 2010 and 2011</a:t>
            </a:r>
          </a:p>
          <a:p>
            <a:pPr marL="0" indent="0">
              <a:buNone/>
            </a:pPr>
            <a:r>
              <a:rPr lang="en-GB" dirty="0"/>
              <a:t> </a:t>
            </a:r>
          </a:p>
        </p:txBody>
      </p:sp>
      <p:pic>
        <p:nvPicPr>
          <p:cNvPr id="6" name="Picture 2">
            <a:extLst>
              <a:ext uri="{FF2B5EF4-FFF2-40B4-BE49-F238E27FC236}">
                <a16:creationId xmlns:a16="http://schemas.microsoft.com/office/drawing/2014/main" id="{D5F95981-72AB-4330-BE81-3516F1A1026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02233" y="1295257"/>
            <a:ext cx="25781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80125220-9E3E-43D3-972A-34DB807CE225}"/>
              </a:ext>
            </a:extLst>
          </p:cNvPr>
          <p:cNvSpPr/>
          <p:nvPr/>
        </p:nvSpPr>
        <p:spPr>
          <a:xfrm>
            <a:off x="419303" y="3459652"/>
            <a:ext cx="9712503" cy="1096710"/>
          </a:xfrm>
          <a:prstGeom prst="rect">
            <a:avLst/>
          </a:prstGeom>
        </p:spPr>
        <p:txBody>
          <a:bodyPr wrap="square">
            <a:spAutoFit/>
          </a:bodyPr>
          <a:lstStyle/>
          <a:p>
            <a:pPr marL="230400" indent="-230400">
              <a:lnSpc>
                <a:spcPct val="90000"/>
              </a:lnSpc>
              <a:spcBef>
                <a:spcPts val="1000"/>
              </a:spcBef>
              <a:buFont typeface="Arial" panose="020B0604020202020204" pitchFamily="34" charset="0"/>
              <a:buChar char="•"/>
            </a:pPr>
            <a:r>
              <a:rPr lang="en-US" dirty="0">
                <a:latin typeface="Fira Sans" panose="020B0503050000020004" pitchFamily="34" charset="0"/>
                <a:ea typeface="Fira Sans" panose="020B0503050000020004" pitchFamily="34" charset="0"/>
              </a:rPr>
              <a:t>Acting responsible by following </a:t>
            </a:r>
            <a:r>
              <a:rPr lang="en-US" i="1" dirty="0">
                <a:solidFill>
                  <a:srgbClr val="037E4C"/>
                </a:solidFill>
                <a:latin typeface="Fira Sans" panose="020B0503050000020004" pitchFamily="34" charset="0"/>
                <a:ea typeface="Fira Sans" panose="020B0503050000020004" pitchFamily="34" charset="0"/>
              </a:rPr>
              <a:t>fair trade principles </a:t>
            </a:r>
          </a:p>
          <a:p>
            <a:pPr marL="230400" indent="-230400">
              <a:lnSpc>
                <a:spcPct val="90000"/>
              </a:lnSpc>
              <a:spcBef>
                <a:spcPts val="1000"/>
              </a:spcBef>
            </a:pPr>
            <a:r>
              <a:rPr lang="en-US" dirty="0">
                <a:latin typeface="Fira Sans" panose="020B0503050000020004" pitchFamily="34" charset="0"/>
                <a:ea typeface="Fira Sans" panose="020B0503050000020004" pitchFamily="34" charset="0"/>
              </a:rPr>
              <a:t>    Each time you buy ARGAN OIL from DSM Nutritional Products you contribute to</a:t>
            </a:r>
          </a:p>
          <a:p>
            <a:pPr marL="230400" indent="-230400">
              <a:lnSpc>
                <a:spcPct val="90000"/>
              </a:lnSpc>
              <a:spcBef>
                <a:spcPts val="1000"/>
              </a:spcBef>
            </a:pPr>
            <a:r>
              <a:rPr lang="en-US" dirty="0">
                <a:latin typeface="Fira Sans" panose="020B0503050000020004" pitchFamily="34" charset="0"/>
                <a:ea typeface="Fira Sans" panose="020B0503050000020004" pitchFamily="34" charset="0"/>
              </a:rPr>
              <a:t>    sustainability projects in Morocco</a:t>
            </a:r>
          </a:p>
        </p:txBody>
      </p:sp>
    </p:spTree>
    <p:extLst>
      <p:ext uri="{BB962C8B-B14F-4D97-AF65-F5344CB8AC3E}">
        <p14:creationId xmlns:p14="http://schemas.microsoft.com/office/powerpoint/2010/main" val="3713927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fld id="{EC50C849-B97A-2B45-B78A-6D9C352F693C}" type="slidenum">
              <a:rPr lang="en-US" smtClean="0"/>
              <a:pPr/>
              <a:t>12</a:t>
            </a:fld>
            <a:endParaRPr lang="en-US" dirty="0"/>
          </a:p>
        </p:txBody>
      </p:sp>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p:txBody>
          <a:bodyPr/>
          <a:lstStyle/>
          <a:p>
            <a:r>
              <a:rPr lang="en-GB"/>
              <a:t>Agenda</a:t>
            </a:r>
            <a:endParaRPr lang="en-GB" dirty="0"/>
          </a:p>
        </p:txBody>
      </p:sp>
      <p:sp>
        <p:nvSpPr>
          <p:cNvPr id="7" name="Text Placeholder 6">
            <a:extLst>
              <a:ext uri="{FF2B5EF4-FFF2-40B4-BE49-F238E27FC236}">
                <a16:creationId xmlns:a16="http://schemas.microsoft.com/office/drawing/2014/main" id="{8E2118F7-7A99-B342-8F39-615F7F7D44E8}"/>
              </a:ext>
            </a:extLst>
          </p:cNvPr>
          <p:cNvSpPr>
            <a:spLocks noGrp="1"/>
          </p:cNvSpPr>
          <p:nvPr>
            <p:ph type="body" sz="quarter" idx="14"/>
          </p:nvPr>
        </p:nvSpPr>
        <p:spPr>
          <a:xfrm>
            <a:off x="468313" y="1800225"/>
            <a:ext cx="5277561" cy="2597114"/>
          </a:xfrm>
          <a:ln>
            <a:noFill/>
          </a:ln>
          <a:effectLst>
            <a:softEdge rad="63500"/>
          </a:effectLst>
          <a:scene3d>
            <a:camera prst="orthographicFront">
              <a:rot lat="0" lon="0" rev="0"/>
            </a:camera>
            <a:lightRig rig="balanced" dir="t">
              <a:rot lat="0" lon="0" rev="8700000"/>
            </a:lightRig>
          </a:scene3d>
          <a:sp3d>
            <a:bevelT w="190500" h="38100"/>
          </a:sp3d>
        </p:spPr>
        <p:txBody>
          <a:bodyPr/>
          <a:lstStyle/>
          <a:p>
            <a:pPr marL="457200" indent="-457200">
              <a:buFont typeface="+mj-lt"/>
              <a:buAutoNum type="arabicPeriod"/>
            </a:pPr>
            <a:r>
              <a:rPr lang="en-GB"/>
              <a:t>Insights into Current Consumer Trends</a:t>
            </a:r>
          </a:p>
          <a:p>
            <a:pPr marL="457200" indent="-457200">
              <a:buFont typeface="+mj-lt"/>
              <a:buAutoNum type="arabicPeriod"/>
            </a:pPr>
            <a:r>
              <a:rPr lang="en-GB">
                <a:effectLst>
                  <a:reflection stA="59000" endPos="0" dist="50800" dir="5400000" sy="-100000" algn="bl" rotWithShape="0"/>
                </a:effectLst>
              </a:rPr>
              <a:t>DSM ARGAN OIL</a:t>
            </a:r>
          </a:p>
          <a:p>
            <a:pPr marL="457200" indent="-457200">
              <a:buClr>
                <a:schemeClr val="tx1">
                  <a:lumMod val="75000"/>
                </a:schemeClr>
              </a:buClr>
              <a:buFont typeface="+mj-lt"/>
              <a:buAutoNum type="arabicPeriod"/>
            </a:pPr>
            <a:r>
              <a:rPr lang="en-US" b="1">
                <a:solidFill>
                  <a:schemeClr val="tx1">
                    <a:lumMod val="75000"/>
                  </a:schemeClr>
                </a:solidFill>
                <a:effectLst>
                  <a:reflection stA="59000" endPos="0" dist="50800" dir="5400000" sy="-100000" algn="bl" rotWithShape="0"/>
                </a:effectLst>
              </a:rPr>
              <a:t>Nourishing Elixir for Skin Care</a:t>
            </a:r>
          </a:p>
          <a:p>
            <a:pPr marL="457200" indent="-457200">
              <a:buFont typeface="+mj-lt"/>
              <a:buAutoNum type="arabicPeriod"/>
            </a:pPr>
            <a:r>
              <a:rPr lang="en-US">
                <a:effectLst>
                  <a:reflection stA="59000" endPos="0" dist="50800" dir="5400000" sy="-100000" algn="bl" rotWithShape="0"/>
                </a:effectLst>
              </a:rPr>
              <a:t>Natural Shine Enhancer for Hair Care</a:t>
            </a:r>
          </a:p>
          <a:p>
            <a:pPr marL="457200" indent="-457200">
              <a:buFont typeface="+mj-lt"/>
              <a:buAutoNum type="arabicPeriod"/>
            </a:pPr>
            <a:endParaRPr lang="en-GB" dirty="0"/>
          </a:p>
        </p:txBody>
      </p:sp>
      <p:pic>
        <p:nvPicPr>
          <p:cNvPr id="8" name="Picture Placeholder 7" descr="A person smiling for the camera&#10;&#10;Description automatically generated">
            <a:extLst>
              <a:ext uri="{FF2B5EF4-FFF2-40B4-BE49-F238E27FC236}">
                <a16:creationId xmlns:a16="http://schemas.microsoft.com/office/drawing/2014/main" id="{04E792D4-58CE-448E-A982-3945BC5A49C3}"/>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64903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B3CC-4A9B-5547-B707-A63A6C772BB4}"/>
              </a:ext>
            </a:extLst>
          </p:cNvPr>
          <p:cNvSpPr>
            <a:spLocks noGrp="1"/>
          </p:cNvSpPr>
          <p:nvPr>
            <p:ph type="title"/>
          </p:nvPr>
        </p:nvSpPr>
        <p:spPr/>
        <p:txBody>
          <a:bodyPr/>
          <a:lstStyle/>
          <a:p>
            <a:r>
              <a:rPr lang="en-GB" dirty="0"/>
              <a:t>The Organic Nourishing Elixir</a:t>
            </a:r>
            <a:br>
              <a:rPr lang="en-GB" dirty="0"/>
            </a:br>
            <a:endParaRPr lang="en-GB" dirty="0"/>
          </a:p>
        </p:txBody>
      </p:sp>
      <p:sp>
        <p:nvSpPr>
          <p:cNvPr id="3" name="Text Placeholder 2">
            <a:extLst>
              <a:ext uri="{FF2B5EF4-FFF2-40B4-BE49-F238E27FC236}">
                <a16:creationId xmlns:a16="http://schemas.microsoft.com/office/drawing/2014/main" id="{7C752214-F661-784C-807D-08FB9976343A}"/>
              </a:ext>
            </a:extLst>
          </p:cNvPr>
          <p:cNvSpPr>
            <a:spLocks noGrp="1"/>
          </p:cNvSpPr>
          <p:nvPr>
            <p:ph type="body" sz="quarter" idx="13"/>
          </p:nvPr>
        </p:nvSpPr>
        <p:spPr/>
        <p:txBody>
          <a:bodyPr/>
          <a:lstStyle/>
          <a:p>
            <a:r>
              <a:rPr lang="en-GB" dirty="0">
                <a:solidFill>
                  <a:schemeClr val="tx1">
                    <a:lumMod val="50000"/>
                  </a:schemeClr>
                </a:solidFill>
              </a:rPr>
              <a:t>…..supported by outstanding composition</a:t>
            </a:r>
          </a:p>
          <a:p>
            <a:endParaRPr lang="en-GB" dirty="0"/>
          </a:p>
        </p:txBody>
      </p:sp>
      <p:sp>
        <p:nvSpPr>
          <p:cNvPr id="4" name="Text Placeholder 3">
            <a:extLst>
              <a:ext uri="{FF2B5EF4-FFF2-40B4-BE49-F238E27FC236}">
                <a16:creationId xmlns:a16="http://schemas.microsoft.com/office/drawing/2014/main" id="{7B16646D-33AF-0349-8D09-C657C77B8040}"/>
              </a:ext>
            </a:extLst>
          </p:cNvPr>
          <p:cNvSpPr>
            <a:spLocks noGrp="1"/>
          </p:cNvSpPr>
          <p:nvPr>
            <p:ph type="body" sz="quarter" idx="14"/>
          </p:nvPr>
        </p:nvSpPr>
        <p:spPr>
          <a:xfrm>
            <a:off x="468000" y="1875124"/>
            <a:ext cx="8675999" cy="3187558"/>
          </a:xfrm>
          <a:ln>
            <a:noFill/>
          </a:ln>
          <a:effectLst/>
          <a:scene3d>
            <a:camera prst="orthographicFront">
              <a:rot lat="0" lon="0" rev="0"/>
            </a:camera>
            <a:lightRig rig="balanced" dir="t">
              <a:rot lat="0" lon="0" rev="8700000"/>
            </a:lightRig>
          </a:scene3d>
          <a:sp3d>
            <a:bevelT w="190500" h="38100"/>
          </a:sp3d>
        </p:spPr>
        <p:txBody>
          <a:bodyPr/>
          <a:lstStyle/>
          <a:p>
            <a:pPr algn="l"/>
            <a:endParaRPr lang="en-US" sz="2000" b="0" dirty="0"/>
          </a:p>
          <a:p>
            <a:pPr algn="l"/>
            <a:r>
              <a:rPr lang="en-US" sz="2000" dirty="0"/>
              <a:t>A nourishing care is essential for smooth and healthy-looking radiant skin.</a:t>
            </a:r>
          </a:p>
          <a:p>
            <a:pPr algn="l"/>
            <a:endParaRPr lang="en-US" sz="1000" b="0" dirty="0"/>
          </a:p>
          <a:p>
            <a:pPr algn="l"/>
            <a:r>
              <a:rPr lang="en-US" sz="2000" b="0" dirty="0"/>
              <a:t>Thanks to its high concentration in unsaturated fatty acids and squalene, DSM ARGAN OIL helps to replenish and restore skin's barrier. It leaves a  non-greasy, smooth and moisturized skin.</a:t>
            </a:r>
          </a:p>
          <a:p>
            <a:pPr algn="l"/>
            <a:endParaRPr lang="en-US" sz="1000" b="0" dirty="0"/>
          </a:p>
          <a:p>
            <a:pPr algn="l"/>
            <a:r>
              <a:rPr lang="en-US" sz="2000" b="0" dirty="0"/>
              <a:t>The age-defying phenolic acids and tocopherols additionally provide significant protection against ageing processes. Skin complexion is improved.</a:t>
            </a:r>
          </a:p>
          <a:p>
            <a:endParaRPr lang="en-GB" dirty="0"/>
          </a:p>
        </p:txBody>
      </p:sp>
      <p:sp>
        <p:nvSpPr>
          <p:cNvPr id="7" name="Slide Number Placeholder 6">
            <a:extLst>
              <a:ext uri="{FF2B5EF4-FFF2-40B4-BE49-F238E27FC236}">
                <a16:creationId xmlns:a16="http://schemas.microsoft.com/office/drawing/2014/main" id="{5C49DF7B-D9A9-C246-BBD2-37D765AAB1C5}"/>
              </a:ext>
            </a:extLst>
          </p:cNvPr>
          <p:cNvSpPr>
            <a:spLocks noGrp="1"/>
          </p:cNvSpPr>
          <p:nvPr>
            <p:ph type="sldNum" sz="quarter" idx="10"/>
          </p:nvPr>
        </p:nvSpPr>
        <p:spPr/>
        <p:txBody>
          <a:bodyPr/>
          <a:lstStyle/>
          <a:p>
            <a:fld id="{EC50C849-B97A-2B45-B78A-6D9C352F693C}" type="slidenum">
              <a:rPr lang="en-US" smtClean="0"/>
              <a:pPr/>
              <a:t>13</a:t>
            </a:fld>
            <a:endParaRPr lang="en-US" dirty="0"/>
          </a:p>
        </p:txBody>
      </p:sp>
      <p:pic>
        <p:nvPicPr>
          <p:cNvPr id="8" name="Picture 12" descr="iStock_000012027303Large">
            <a:extLst>
              <a:ext uri="{FF2B5EF4-FFF2-40B4-BE49-F238E27FC236}">
                <a16:creationId xmlns:a16="http://schemas.microsoft.com/office/drawing/2014/main" id="{17B50BA0-F1F8-4DA6-BAD4-0819480FD87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616754" y="2078128"/>
            <a:ext cx="1973681" cy="2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8250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B3CC-4A9B-5547-B707-A63A6C772BB4}"/>
              </a:ext>
            </a:extLst>
          </p:cNvPr>
          <p:cNvSpPr>
            <a:spLocks noGrp="1"/>
          </p:cNvSpPr>
          <p:nvPr>
            <p:ph type="title"/>
          </p:nvPr>
        </p:nvSpPr>
        <p:spPr/>
        <p:txBody>
          <a:bodyPr/>
          <a:lstStyle/>
          <a:p>
            <a:r>
              <a:rPr lang="en-GB" dirty="0"/>
              <a:t>… with an Outstanding Composition</a:t>
            </a:r>
          </a:p>
        </p:txBody>
      </p:sp>
      <p:sp>
        <p:nvSpPr>
          <p:cNvPr id="3" name="Text Placeholder 2">
            <a:extLst>
              <a:ext uri="{FF2B5EF4-FFF2-40B4-BE49-F238E27FC236}">
                <a16:creationId xmlns:a16="http://schemas.microsoft.com/office/drawing/2014/main" id="{7C752214-F661-784C-807D-08FB9976343A}"/>
              </a:ext>
            </a:extLst>
          </p:cNvPr>
          <p:cNvSpPr>
            <a:spLocks noGrp="1"/>
          </p:cNvSpPr>
          <p:nvPr>
            <p:ph type="body" sz="quarter" idx="13"/>
          </p:nvPr>
        </p:nvSpPr>
        <p:spPr/>
        <p:txBody>
          <a:bodyPr/>
          <a:lstStyle/>
          <a:p>
            <a:r>
              <a:rPr lang="en-US" dirty="0">
                <a:solidFill>
                  <a:schemeClr val="tx1">
                    <a:lumMod val="50000"/>
                  </a:schemeClr>
                </a:solidFill>
              </a:rPr>
              <a:t>For exceptional skin care properties</a:t>
            </a:r>
          </a:p>
          <a:p>
            <a:endParaRPr lang="en-GB" dirty="0"/>
          </a:p>
        </p:txBody>
      </p:sp>
      <p:sp>
        <p:nvSpPr>
          <p:cNvPr id="7" name="Slide Number Placeholder 6">
            <a:extLst>
              <a:ext uri="{FF2B5EF4-FFF2-40B4-BE49-F238E27FC236}">
                <a16:creationId xmlns:a16="http://schemas.microsoft.com/office/drawing/2014/main" id="{5C49DF7B-D9A9-C246-BBD2-37D765AAB1C5}"/>
              </a:ext>
            </a:extLst>
          </p:cNvPr>
          <p:cNvSpPr>
            <a:spLocks noGrp="1"/>
          </p:cNvSpPr>
          <p:nvPr>
            <p:ph type="sldNum" sz="quarter" idx="10"/>
          </p:nvPr>
        </p:nvSpPr>
        <p:spPr/>
        <p:txBody>
          <a:bodyPr/>
          <a:lstStyle/>
          <a:p>
            <a:fld id="{EC50C849-B97A-2B45-B78A-6D9C352F693C}" type="slidenum">
              <a:rPr lang="en-US" smtClean="0"/>
              <a:pPr/>
              <a:t>14</a:t>
            </a:fld>
            <a:endParaRPr lang="en-US" dirty="0"/>
          </a:p>
        </p:txBody>
      </p:sp>
      <p:sp>
        <p:nvSpPr>
          <p:cNvPr id="13" name="Rectangle 12">
            <a:extLst>
              <a:ext uri="{FF2B5EF4-FFF2-40B4-BE49-F238E27FC236}">
                <a16:creationId xmlns:a16="http://schemas.microsoft.com/office/drawing/2014/main" id="{B7094884-C03A-49F4-9B14-448D34D6D26E}"/>
              </a:ext>
            </a:extLst>
          </p:cNvPr>
          <p:cNvSpPr/>
          <p:nvPr/>
        </p:nvSpPr>
        <p:spPr>
          <a:xfrm>
            <a:off x="461334" y="1968946"/>
            <a:ext cx="10628090" cy="400110"/>
          </a:xfrm>
          <a:prstGeom prst="rect">
            <a:avLst/>
          </a:prstGeom>
          <a:ln>
            <a:noFill/>
          </a:ln>
          <a:effectLst/>
          <a:scene3d>
            <a:camera prst="orthographicFront">
              <a:rot lat="0" lon="0" rev="0"/>
            </a:camera>
            <a:lightRig rig="balanced" dir="t">
              <a:rot lat="0" lon="0" rev="8700000"/>
            </a:lightRig>
          </a:scene3d>
          <a:sp3d>
            <a:bevelT w="190500" h="38100"/>
          </a:sp3d>
        </p:spPr>
        <p:txBody>
          <a:bodyPr wrap="square">
            <a:spAutoFit/>
          </a:bodyPr>
          <a:lstStyle/>
          <a:p>
            <a:r>
              <a:rPr lang="en-US" sz="2000" b="1" dirty="0">
                <a:solidFill>
                  <a:schemeClr val="bg1"/>
                </a:solidFill>
                <a:latin typeface="Fira Sans" panose="020B0503050000020004" pitchFamily="34" charset="0"/>
                <a:ea typeface="Fira Sans" panose="020B0503050000020004" pitchFamily="34" charset="0"/>
              </a:rPr>
              <a:t>Unsaturated fatty acids  	</a:t>
            </a:r>
            <a:r>
              <a:rPr lang="en-US" sz="2000" dirty="0">
                <a:solidFill>
                  <a:schemeClr val="bg1"/>
                </a:solidFill>
                <a:latin typeface="Fira Sans" panose="020B0503050000020004" pitchFamily="34" charset="0"/>
                <a:ea typeface="Fira Sans" panose="020B0503050000020004" pitchFamily="34" charset="0"/>
              </a:rPr>
              <a:t>help to prevent and reduce skin inflammation</a:t>
            </a:r>
          </a:p>
        </p:txBody>
      </p:sp>
      <p:pic>
        <p:nvPicPr>
          <p:cNvPr id="14" name="Picture 12" descr="iStock_000012027303Large">
            <a:extLst>
              <a:ext uri="{FF2B5EF4-FFF2-40B4-BE49-F238E27FC236}">
                <a16:creationId xmlns:a16="http://schemas.microsoft.com/office/drawing/2014/main" id="{2F90C095-C589-4B45-A52C-292237C3EE1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615600" y="2077200"/>
            <a:ext cx="1972800" cy="2780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EE9C6119-F7BA-4CFF-B391-9A2F37562021}"/>
              </a:ext>
            </a:extLst>
          </p:cNvPr>
          <p:cNvSpPr/>
          <p:nvPr/>
        </p:nvSpPr>
        <p:spPr>
          <a:xfrm>
            <a:off x="461334" y="2584289"/>
            <a:ext cx="9025772" cy="400110"/>
          </a:xfrm>
          <a:prstGeom prst="rect">
            <a:avLst/>
          </a:prstGeom>
          <a:ln>
            <a:noFill/>
          </a:ln>
          <a:effectLst/>
          <a:scene3d>
            <a:camera prst="orthographicFront">
              <a:rot lat="0" lon="0" rev="0"/>
            </a:camera>
            <a:lightRig rig="balanced" dir="t">
              <a:rot lat="0" lon="0" rev="8700000"/>
            </a:lightRig>
          </a:scene3d>
          <a:sp3d>
            <a:bevelT w="190500" h="38100"/>
          </a:sp3d>
        </p:spPr>
        <p:txBody>
          <a:bodyPr wrap="square">
            <a:spAutoFit/>
          </a:bodyPr>
          <a:lstStyle/>
          <a:p>
            <a:r>
              <a:rPr lang="en-US" sz="2000" b="1" dirty="0">
                <a:solidFill>
                  <a:schemeClr val="bg1"/>
                </a:solidFill>
                <a:latin typeface="Fira Sans" panose="020B0503050000020004" pitchFamily="34" charset="0"/>
                <a:ea typeface="Fira Sans" panose="020B0503050000020004" pitchFamily="34" charset="0"/>
              </a:rPr>
              <a:t>Linoleic acid (omega 6)</a:t>
            </a:r>
            <a:r>
              <a:rPr lang="en-US" sz="2000" dirty="0">
                <a:solidFill>
                  <a:schemeClr val="bg1"/>
                </a:solidFill>
                <a:latin typeface="Fira Sans" panose="020B0503050000020004" pitchFamily="34" charset="0"/>
                <a:ea typeface="Fira Sans" panose="020B0503050000020004" pitchFamily="34" charset="0"/>
              </a:rPr>
              <a:t>		helps to maintain skin permeability barrier</a:t>
            </a:r>
          </a:p>
        </p:txBody>
      </p:sp>
      <p:sp>
        <p:nvSpPr>
          <p:cNvPr id="17" name="Text Box 22">
            <a:extLst>
              <a:ext uri="{FF2B5EF4-FFF2-40B4-BE49-F238E27FC236}">
                <a16:creationId xmlns:a16="http://schemas.microsoft.com/office/drawing/2014/main" id="{1CD3C2AD-8B91-4DD3-B9C0-A14A31A57A20}"/>
              </a:ext>
            </a:extLst>
          </p:cNvPr>
          <p:cNvSpPr txBox="1">
            <a:spLocks noChangeArrowheads="1"/>
          </p:cNvSpPr>
          <p:nvPr/>
        </p:nvSpPr>
        <p:spPr bwMode="auto">
          <a:xfrm>
            <a:off x="543308" y="3247664"/>
            <a:ext cx="9373884" cy="615553"/>
          </a:xfrm>
          <a:prstGeom prst="rect">
            <a:avLst/>
          </a:prstGeom>
          <a:noFill/>
          <a:ln>
            <a:noFill/>
          </a:ln>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2000" b="1" dirty="0">
                <a:solidFill>
                  <a:schemeClr val="bg1"/>
                </a:solidFill>
                <a:latin typeface="Fira Sans" panose="020B0503050000020004" pitchFamily="34" charset="0"/>
                <a:ea typeface="Fira Sans" panose="020B0503050000020004" pitchFamily="34" charset="0"/>
              </a:rPr>
              <a:t>Phenolic acids</a:t>
            </a:r>
            <a:r>
              <a:rPr lang="en-US" sz="2000" dirty="0">
                <a:solidFill>
                  <a:schemeClr val="bg1"/>
                </a:solidFill>
                <a:latin typeface="Fira Sans" panose="020B0503050000020004" pitchFamily="34" charset="0"/>
                <a:ea typeface="Fira Sans" panose="020B0503050000020004" pitchFamily="34" charset="0"/>
              </a:rPr>
              <a:t>			protect the skin against free radicals</a:t>
            </a:r>
          </a:p>
          <a:p>
            <a:pPr eaLnBrk="1" hangingPunct="1"/>
            <a:r>
              <a:rPr lang="en-US" sz="2000" b="1" dirty="0">
                <a:solidFill>
                  <a:schemeClr val="bg1"/>
                </a:solidFill>
                <a:latin typeface="Fira Sans" panose="020B0503050000020004" pitchFamily="34" charset="0"/>
                <a:ea typeface="Fira Sans" panose="020B0503050000020004" pitchFamily="34" charset="0"/>
              </a:rPr>
              <a:t>&amp; Tocopherols</a:t>
            </a:r>
            <a:r>
              <a:rPr lang="en-US" sz="2000" dirty="0">
                <a:solidFill>
                  <a:schemeClr val="bg1"/>
                </a:solidFill>
                <a:latin typeface="Fira Sans" panose="020B0503050000020004" pitchFamily="34" charset="0"/>
                <a:ea typeface="Fira Sans" panose="020B0503050000020004" pitchFamily="34" charset="0"/>
              </a:rPr>
              <a:t>	</a:t>
            </a:r>
          </a:p>
        </p:txBody>
      </p:sp>
      <p:sp>
        <p:nvSpPr>
          <p:cNvPr id="22" name="Rectangle 21">
            <a:extLst>
              <a:ext uri="{FF2B5EF4-FFF2-40B4-BE49-F238E27FC236}">
                <a16:creationId xmlns:a16="http://schemas.microsoft.com/office/drawing/2014/main" id="{FAE068DD-5F72-4D63-B2FE-44BD6B275F12}"/>
              </a:ext>
            </a:extLst>
          </p:cNvPr>
          <p:cNvSpPr/>
          <p:nvPr/>
        </p:nvSpPr>
        <p:spPr>
          <a:xfrm>
            <a:off x="468000" y="4033853"/>
            <a:ext cx="10176927" cy="707886"/>
          </a:xfrm>
          <a:prstGeom prst="rect">
            <a:avLst/>
          </a:prstGeom>
          <a:ln>
            <a:noFill/>
          </a:ln>
          <a:effectLst/>
          <a:scene3d>
            <a:camera prst="orthographicFront">
              <a:rot lat="0" lon="0" rev="0"/>
            </a:camera>
            <a:lightRig rig="balanced" dir="t">
              <a:rot lat="0" lon="0" rev="8700000"/>
            </a:lightRig>
          </a:scene3d>
          <a:sp3d>
            <a:bevelT w="190500" h="38100"/>
          </a:sp3d>
        </p:spPr>
        <p:txBody>
          <a:bodyPr wrap="square">
            <a:spAutoFit/>
          </a:bodyPr>
          <a:lstStyle/>
          <a:p>
            <a:r>
              <a:rPr lang="en-US" sz="2000" b="1" dirty="0">
                <a:solidFill>
                  <a:schemeClr val="bg1"/>
                </a:solidFill>
                <a:latin typeface="Fira Sans" panose="020B0503050000020004" pitchFamily="34" charset="0"/>
                <a:ea typeface="Fira Sans" panose="020B0503050000020004" pitchFamily="34" charset="0"/>
              </a:rPr>
              <a:t>Squalene</a:t>
            </a:r>
            <a:r>
              <a:rPr lang="en-US" sz="2000" dirty="0">
                <a:solidFill>
                  <a:schemeClr val="bg1"/>
                </a:solidFill>
                <a:latin typeface="Fira Sans" panose="020B0503050000020004" pitchFamily="34" charset="0"/>
                <a:ea typeface="Fira Sans" panose="020B0503050000020004" pitchFamily="34" charset="0"/>
              </a:rPr>
              <a:t>			provides a non oily pleasant skin feeling,</a:t>
            </a:r>
          </a:p>
          <a:p>
            <a:r>
              <a:rPr lang="en-US" sz="2000" dirty="0">
                <a:solidFill>
                  <a:schemeClr val="bg1"/>
                </a:solidFill>
                <a:latin typeface="Fira Sans" panose="020B0503050000020004" pitchFamily="34" charset="0"/>
                <a:ea typeface="Fira Sans" panose="020B0503050000020004" pitchFamily="34" charset="0"/>
              </a:rPr>
              <a:t>				softens and protects the skin</a:t>
            </a:r>
          </a:p>
        </p:txBody>
      </p:sp>
    </p:spTree>
    <p:extLst>
      <p:ext uri="{BB962C8B-B14F-4D97-AF65-F5344CB8AC3E}">
        <p14:creationId xmlns:p14="http://schemas.microsoft.com/office/powerpoint/2010/main" val="487769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B3CC-4A9B-5547-B707-A63A6C772BB4}"/>
              </a:ext>
            </a:extLst>
          </p:cNvPr>
          <p:cNvSpPr>
            <a:spLocks noGrp="1"/>
          </p:cNvSpPr>
          <p:nvPr>
            <p:ph type="title"/>
          </p:nvPr>
        </p:nvSpPr>
        <p:spPr/>
        <p:txBody>
          <a:bodyPr/>
          <a:lstStyle/>
          <a:p>
            <a:r>
              <a:rPr lang="en-US" dirty="0"/>
              <a:t>An Easy to Formulate Elixir…</a:t>
            </a:r>
            <a:br>
              <a:rPr lang="en-US" dirty="0"/>
            </a:br>
            <a:endParaRPr lang="en-GB" dirty="0"/>
          </a:p>
        </p:txBody>
      </p:sp>
      <p:sp>
        <p:nvSpPr>
          <p:cNvPr id="3" name="Text Placeholder 2">
            <a:extLst>
              <a:ext uri="{FF2B5EF4-FFF2-40B4-BE49-F238E27FC236}">
                <a16:creationId xmlns:a16="http://schemas.microsoft.com/office/drawing/2014/main" id="{7C752214-F661-784C-807D-08FB9976343A}"/>
              </a:ext>
            </a:extLst>
          </p:cNvPr>
          <p:cNvSpPr>
            <a:spLocks noGrp="1"/>
          </p:cNvSpPr>
          <p:nvPr>
            <p:ph type="body" sz="quarter" idx="13"/>
          </p:nvPr>
        </p:nvSpPr>
        <p:spPr>
          <a:ln>
            <a:noFill/>
          </a:ln>
          <a:effectLst/>
        </p:spPr>
        <p:txBody>
          <a:bodyPr/>
          <a:lstStyle/>
          <a:p>
            <a:r>
              <a:rPr lang="en-US" dirty="0">
                <a:solidFill>
                  <a:schemeClr val="tx1">
                    <a:lumMod val="50000"/>
                  </a:schemeClr>
                </a:solidFill>
                <a:ea typeface="Fira Sans" panose="020B0503050000020004" pitchFamily="34" charset="0"/>
              </a:rPr>
              <a:t>Formulation Guidelines</a:t>
            </a:r>
          </a:p>
          <a:p>
            <a:endParaRPr lang="en-GB" dirty="0"/>
          </a:p>
        </p:txBody>
      </p:sp>
      <p:sp>
        <p:nvSpPr>
          <p:cNvPr id="7" name="Slide Number Placeholder 6">
            <a:extLst>
              <a:ext uri="{FF2B5EF4-FFF2-40B4-BE49-F238E27FC236}">
                <a16:creationId xmlns:a16="http://schemas.microsoft.com/office/drawing/2014/main" id="{5C49DF7B-D9A9-C246-BBD2-37D765AAB1C5}"/>
              </a:ext>
            </a:extLst>
          </p:cNvPr>
          <p:cNvSpPr>
            <a:spLocks noGrp="1"/>
          </p:cNvSpPr>
          <p:nvPr>
            <p:ph type="sldNum" sz="quarter" idx="10"/>
          </p:nvPr>
        </p:nvSpPr>
        <p:spPr/>
        <p:txBody>
          <a:bodyPr/>
          <a:lstStyle/>
          <a:p>
            <a:fld id="{EC50C849-B97A-2B45-B78A-6D9C352F693C}" type="slidenum">
              <a:rPr lang="en-US" smtClean="0"/>
              <a:pPr/>
              <a:t>15</a:t>
            </a:fld>
            <a:endParaRPr lang="en-US" dirty="0"/>
          </a:p>
        </p:txBody>
      </p:sp>
      <p:sp>
        <p:nvSpPr>
          <p:cNvPr id="8" name="Rectangle 7">
            <a:extLst>
              <a:ext uri="{FF2B5EF4-FFF2-40B4-BE49-F238E27FC236}">
                <a16:creationId xmlns:a16="http://schemas.microsoft.com/office/drawing/2014/main" id="{B433950F-2989-480F-9F56-3F0CEC25D462}"/>
              </a:ext>
            </a:extLst>
          </p:cNvPr>
          <p:cNvSpPr/>
          <p:nvPr/>
        </p:nvSpPr>
        <p:spPr>
          <a:xfrm>
            <a:off x="380145" y="1582340"/>
            <a:ext cx="10674848" cy="3447098"/>
          </a:xfrm>
          <a:prstGeom prst="rect">
            <a:avLst/>
          </a:prstGeom>
          <a:ln>
            <a:noFill/>
          </a:ln>
          <a:effectLst/>
          <a:scene3d>
            <a:camera prst="orthographicFront">
              <a:rot lat="0" lon="0" rev="0"/>
            </a:camera>
            <a:lightRig rig="balanced" dir="t">
              <a:rot lat="0" lon="0" rev="8700000"/>
            </a:lightRig>
          </a:scene3d>
          <a:sp3d>
            <a:bevelT w="190500" h="38100"/>
          </a:sp3d>
        </p:spPr>
        <p:txBody>
          <a:bodyPr wrap="square">
            <a:spAutoFit/>
          </a:bodyPr>
          <a:lstStyle/>
          <a:p>
            <a:pPr marL="230400" indent="-2304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Can be processed either warm (&lt; 60°C) or cold</a:t>
            </a:r>
          </a:p>
          <a:p>
            <a:pPr marL="230400" indent="-2304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Not water soluble, is incorporated into the oily phase or in an emulsion</a:t>
            </a:r>
          </a:p>
          <a:p>
            <a:pPr marL="230400" indent="-2304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Stable at a broad pH range up to pH 12</a:t>
            </a:r>
          </a:p>
          <a:p>
            <a:pPr marL="230400" indent="-2304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No preservative, no added antioxidant </a:t>
            </a:r>
          </a:p>
          <a:p>
            <a:pPr marL="230400" indent="-2304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Recommended use for facial care: 1–3%; can even be used as pure material. </a:t>
            </a:r>
          </a:p>
          <a:p>
            <a:endParaRPr lang="en-US" sz="2000" dirty="0">
              <a:solidFill>
                <a:schemeClr val="bg1"/>
              </a:solidFill>
              <a:latin typeface="Fira Sans" panose="020B0503050000020004" pitchFamily="34" charset="0"/>
              <a:ea typeface="Fira Sans" panose="020B0503050000020004" pitchFamily="34" charset="0"/>
            </a:endParaRPr>
          </a:p>
          <a:p>
            <a:pPr marL="230400" indent="-2304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Heat stability:</a:t>
            </a:r>
          </a:p>
          <a:p>
            <a:pPr marL="230400"/>
            <a:r>
              <a:rPr lang="en-US" sz="2000" dirty="0">
                <a:solidFill>
                  <a:schemeClr val="bg1"/>
                </a:solidFill>
                <a:latin typeface="Fira Sans" panose="020B0503050000020004" pitchFamily="34" charset="0"/>
                <a:ea typeface="Fira Sans" panose="020B0503050000020004" pitchFamily="34" charset="0"/>
              </a:rPr>
              <a:t>short term test at 50°C for 2 weeks;</a:t>
            </a:r>
          </a:p>
          <a:p>
            <a:pPr marL="230400"/>
            <a:r>
              <a:rPr lang="en-US" sz="2000" dirty="0">
                <a:solidFill>
                  <a:schemeClr val="bg1"/>
                </a:solidFill>
                <a:latin typeface="Fira Sans" panose="020B0503050000020004" pitchFamily="34" charset="0"/>
                <a:ea typeface="Fira Sans" panose="020B0503050000020004" pitchFamily="34" charset="0"/>
              </a:rPr>
              <a:t>4 O/W emulsions, containing a stable synthetic oil, Argan oil, and Avocado oil and sweet Almond oil.</a:t>
            </a:r>
          </a:p>
          <a:p>
            <a:endParaRPr lang="en-US" dirty="0">
              <a:solidFill>
                <a:schemeClr val="bg1"/>
              </a:solidFill>
              <a:latin typeface="Fira Sans" panose="020B0503050000020004" pitchFamily="34" charset="0"/>
              <a:ea typeface="Fira Sans" panose="020B0503050000020004" pitchFamily="34" charset="0"/>
            </a:endParaRPr>
          </a:p>
        </p:txBody>
      </p:sp>
      <p:sp>
        <p:nvSpPr>
          <p:cNvPr id="9" name="Rectangle 8">
            <a:extLst>
              <a:ext uri="{FF2B5EF4-FFF2-40B4-BE49-F238E27FC236}">
                <a16:creationId xmlns:a16="http://schemas.microsoft.com/office/drawing/2014/main" id="{0636E818-B74D-4182-A576-7A866509AB30}"/>
              </a:ext>
            </a:extLst>
          </p:cNvPr>
          <p:cNvSpPr/>
          <p:nvPr/>
        </p:nvSpPr>
        <p:spPr>
          <a:xfrm>
            <a:off x="468000" y="4948626"/>
            <a:ext cx="9179434" cy="4001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342900" indent="-342900">
              <a:buFont typeface="Wingdings" panose="05000000000000000000" pitchFamily="2" charset="2"/>
              <a:buChar char="Ø"/>
            </a:pPr>
            <a:r>
              <a:rPr lang="en-US" sz="2000" b="1" dirty="0">
                <a:solidFill>
                  <a:schemeClr val="bg1"/>
                </a:solidFill>
                <a:latin typeface="Fira Sans" panose="020B0503050000020004" pitchFamily="34" charset="0"/>
                <a:ea typeface="Fira Sans" panose="020B0503050000020004" pitchFamily="34" charset="0"/>
              </a:rPr>
              <a:t>ARGAN OIL showed a higher heat stability than avocado oil and almond oil</a:t>
            </a:r>
          </a:p>
        </p:txBody>
      </p:sp>
    </p:spTree>
    <p:extLst>
      <p:ext uri="{BB962C8B-B14F-4D97-AF65-F5344CB8AC3E}">
        <p14:creationId xmlns:p14="http://schemas.microsoft.com/office/powerpoint/2010/main" val="870681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 up of a mans face&#10;&#10;Description automatically generated">
            <a:extLst>
              <a:ext uri="{FF2B5EF4-FFF2-40B4-BE49-F238E27FC236}">
                <a16:creationId xmlns:a16="http://schemas.microsoft.com/office/drawing/2014/main" id="{445A118A-BC4C-4A09-AEEE-7D9D95D48BC2}"/>
              </a:ext>
            </a:extLst>
          </p:cNvPr>
          <p:cNvPicPr>
            <a:picLocks noGrp="1" noChangeAspect="1"/>
          </p:cNvPicPr>
          <p:nvPr>
            <p:ph type="pic" sz="quarter" idx="10"/>
          </p:nvPr>
        </p:nvPicPr>
        <p:blipFill>
          <a:blip r:embed="rId2" cstate="screen">
            <a:alphaModFix amt="77000"/>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4CF96339-F443-8A4F-A609-A778AF3A8A80}"/>
              </a:ext>
            </a:extLst>
          </p:cNvPr>
          <p:cNvSpPr>
            <a:spLocks noGrp="1"/>
          </p:cNvSpPr>
          <p:nvPr>
            <p:ph type="ctrTitle"/>
          </p:nvPr>
        </p:nvSpPr>
        <p:spPr>
          <a:xfrm>
            <a:off x="467999" y="468003"/>
            <a:ext cx="11324607" cy="443198"/>
          </a:xfrm>
        </p:spPr>
        <p:txBody>
          <a:bodyPr/>
          <a:lstStyle/>
          <a:p>
            <a:r>
              <a:rPr lang="en-US" dirty="0">
                <a:solidFill>
                  <a:schemeClr val="tx1">
                    <a:lumMod val="75000"/>
                  </a:schemeClr>
                </a:solidFill>
              </a:rPr>
              <a:t>… for a Wide Field of Cosmetic Applications</a:t>
            </a:r>
            <a:endParaRPr lang="en-GB" dirty="0">
              <a:solidFill>
                <a:schemeClr val="tx1">
                  <a:lumMod val="75000"/>
                </a:schemeClr>
              </a:solidFill>
            </a:endParaRPr>
          </a:p>
        </p:txBody>
      </p:sp>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1"/>
          </p:nvPr>
        </p:nvSpPr>
        <p:spPr/>
        <p:txBody>
          <a:bodyPr/>
          <a:lstStyle/>
          <a:p>
            <a:fld id="{EC50C849-B97A-2B45-B78A-6D9C352F693C}" type="slidenum">
              <a:rPr lang="en-US" smtClean="0">
                <a:solidFill>
                  <a:schemeClr val="bg1"/>
                </a:solidFill>
              </a:rPr>
              <a:pPr/>
              <a:t>16</a:t>
            </a:fld>
            <a:endParaRPr lang="en-US" dirty="0">
              <a:solidFill>
                <a:schemeClr val="bg1"/>
              </a:solidFill>
            </a:endParaRPr>
          </a:p>
        </p:txBody>
      </p:sp>
      <p:pic>
        <p:nvPicPr>
          <p:cNvPr id="6" name="Picture 5" descr="A close up of a logo&#10;&#10;Description automatically generated">
            <a:extLst>
              <a:ext uri="{FF2B5EF4-FFF2-40B4-BE49-F238E27FC236}">
                <a16:creationId xmlns:a16="http://schemas.microsoft.com/office/drawing/2014/main" id="{FE46B42C-DCA0-7E49-AC4F-5A14DE02A8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
        <p:nvSpPr>
          <p:cNvPr id="9" name="Rectangle 8">
            <a:extLst>
              <a:ext uri="{FF2B5EF4-FFF2-40B4-BE49-F238E27FC236}">
                <a16:creationId xmlns:a16="http://schemas.microsoft.com/office/drawing/2014/main" id="{F476CF4A-FADE-4724-9D6A-3A6F9C84E1CD}"/>
              </a:ext>
            </a:extLst>
          </p:cNvPr>
          <p:cNvSpPr/>
          <p:nvPr/>
        </p:nvSpPr>
        <p:spPr>
          <a:xfrm>
            <a:off x="6411074" y="1367817"/>
            <a:ext cx="5702157" cy="2507097"/>
          </a:xfrm>
          <a:prstGeom prst="rect">
            <a:avLst/>
          </a:prstGeom>
        </p:spPr>
        <p:txBody>
          <a:bodyPr wrap="square">
            <a:spAutoFit/>
          </a:bodyPr>
          <a:lstStyle/>
          <a:p>
            <a:pPr marL="230400" lvl="0" indent="-230400">
              <a:lnSpc>
                <a:spcPct val="150000"/>
              </a:lnSpc>
              <a:buClr>
                <a:schemeClr val="bg1"/>
              </a:buClr>
              <a:buSzPct val="1000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Nourishing elixir for skin applications </a:t>
            </a:r>
            <a:endParaRPr lang="de-CH" sz="2000" dirty="0">
              <a:solidFill>
                <a:schemeClr val="bg1"/>
              </a:solidFill>
              <a:latin typeface="Fira Sans" panose="020B0503050000020004" pitchFamily="34" charset="0"/>
              <a:ea typeface="Fira Sans" panose="020B0503050000020004" pitchFamily="34" charset="0"/>
            </a:endParaRPr>
          </a:p>
          <a:p>
            <a:pPr marL="230400" lvl="0" indent="-230400">
              <a:buClr>
                <a:schemeClr val="bg1"/>
              </a:buClr>
              <a:buSzPct val="1000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Additionally, protecting and regenerating properties for facial and body care dedicated to sensitive skin</a:t>
            </a:r>
            <a:endParaRPr lang="de-CH" sz="2000" dirty="0">
              <a:solidFill>
                <a:schemeClr val="bg1"/>
              </a:solidFill>
              <a:latin typeface="Fira Sans" panose="020B0503050000020004" pitchFamily="34" charset="0"/>
              <a:ea typeface="Fira Sans" panose="020B0503050000020004" pitchFamily="34" charset="0"/>
            </a:endParaRPr>
          </a:p>
          <a:p>
            <a:pPr marL="230400" lvl="0" indent="-230400">
              <a:buClr>
                <a:schemeClr val="bg1"/>
              </a:buClr>
              <a:buSzPct val="1000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Provides formulation support to help prevent stretch marks</a:t>
            </a:r>
            <a:endParaRPr lang="de-CH" sz="2000" dirty="0">
              <a:solidFill>
                <a:schemeClr val="bg1"/>
              </a:solidFill>
              <a:latin typeface="Fira Sans" panose="020B0503050000020004" pitchFamily="34" charset="0"/>
              <a:ea typeface="Fira Sans" panose="020B0503050000020004" pitchFamily="34" charset="0"/>
            </a:endParaRPr>
          </a:p>
          <a:p>
            <a:pPr marL="230400" lvl="0" indent="-230400">
              <a:lnSpc>
                <a:spcPct val="150000"/>
              </a:lnSpc>
              <a:buClr>
                <a:schemeClr val="bg1"/>
              </a:buClr>
              <a:buSzPct val="100000"/>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Pleasant skin feeling in make up</a:t>
            </a:r>
            <a:endParaRPr lang="de-CH" sz="2000" dirty="0">
              <a:solidFill>
                <a:schemeClr val="bg1"/>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4038036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fld id="{EC50C849-B97A-2B45-B78A-6D9C352F693C}" type="slidenum">
              <a:rPr lang="en-US" smtClean="0"/>
              <a:pPr/>
              <a:t>17</a:t>
            </a:fld>
            <a:endParaRPr lang="en-US" dirty="0"/>
          </a:p>
        </p:txBody>
      </p:sp>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p:txBody>
          <a:bodyPr/>
          <a:lstStyle/>
          <a:p>
            <a:r>
              <a:rPr lang="en-GB"/>
              <a:t>Agenda</a:t>
            </a:r>
            <a:endParaRPr lang="en-GB" dirty="0"/>
          </a:p>
        </p:txBody>
      </p:sp>
      <p:sp>
        <p:nvSpPr>
          <p:cNvPr id="7" name="Text Placeholder 6">
            <a:extLst>
              <a:ext uri="{FF2B5EF4-FFF2-40B4-BE49-F238E27FC236}">
                <a16:creationId xmlns:a16="http://schemas.microsoft.com/office/drawing/2014/main" id="{8E2118F7-7A99-B342-8F39-615F7F7D44E8}"/>
              </a:ext>
            </a:extLst>
          </p:cNvPr>
          <p:cNvSpPr>
            <a:spLocks noGrp="1"/>
          </p:cNvSpPr>
          <p:nvPr>
            <p:ph type="body" sz="quarter" idx="14"/>
          </p:nvPr>
        </p:nvSpPr>
        <p:spPr>
          <a:xfrm>
            <a:off x="468313" y="1800225"/>
            <a:ext cx="5277561" cy="2473824"/>
          </a:xfrm>
          <a:ln>
            <a:noFill/>
          </a:ln>
          <a:effectLst>
            <a:softEdge rad="63500"/>
          </a:effectLst>
        </p:spPr>
        <p:txBody>
          <a:bodyPr/>
          <a:lstStyle/>
          <a:p>
            <a:pPr marL="457200" indent="-457200">
              <a:buFont typeface="+mj-lt"/>
              <a:buAutoNum type="arabicPeriod"/>
            </a:pPr>
            <a:r>
              <a:rPr lang="en-GB"/>
              <a:t>Insights into Current Consumer Trends</a:t>
            </a:r>
          </a:p>
          <a:p>
            <a:pPr marL="457200" indent="-457200">
              <a:buFont typeface="+mj-lt"/>
              <a:buAutoNum type="arabicPeriod"/>
            </a:pPr>
            <a:r>
              <a:rPr lang="en-GB">
                <a:effectLst>
                  <a:reflection stA="59000" endPos="0" dist="50800" dir="5400000" sy="-100000" algn="bl" rotWithShape="0"/>
                </a:effectLst>
              </a:rPr>
              <a:t>DSM ARGAN OIL</a:t>
            </a:r>
          </a:p>
          <a:p>
            <a:pPr marL="457200" indent="-457200">
              <a:buFont typeface="+mj-lt"/>
              <a:buAutoNum type="arabicPeriod"/>
            </a:pPr>
            <a:r>
              <a:rPr lang="en-US">
                <a:effectLst>
                  <a:reflection stA="59000" endPos="0" dist="50800" dir="5400000" sy="-100000" algn="bl" rotWithShape="0"/>
                </a:effectLst>
              </a:rPr>
              <a:t>Nourishing Elixir for Skin Care</a:t>
            </a:r>
          </a:p>
          <a:p>
            <a:pPr marL="457200" indent="-457200">
              <a:buClr>
                <a:schemeClr val="tx1">
                  <a:lumMod val="75000"/>
                </a:schemeClr>
              </a:buClr>
              <a:buFont typeface="+mj-lt"/>
              <a:buAutoNum type="arabicPeriod"/>
            </a:pPr>
            <a:r>
              <a:rPr lang="en-US" b="1">
                <a:solidFill>
                  <a:schemeClr val="tx1">
                    <a:lumMod val="75000"/>
                  </a:schemeClr>
                </a:solidFill>
                <a:effectLst>
                  <a:reflection stA="59000" endPos="0" dist="50800" dir="5400000" sy="-100000" algn="bl" rotWithShape="0"/>
                </a:effectLst>
              </a:rPr>
              <a:t>Natural Shine Enhancer for Hair Care</a:t>
            </a:r>
          </a:p>
          <a:p>
            <a:pPr marL="457200" indent="-457200">
              <a:buFont typeface="+mj-lt"/>
              <a:buAutoNum type="arabicPeriod"/>
            </a:pPr>
            <a:endParaRPr lang="en-GB" dirty="0"/>
          </a:p>
        </p:txBody>
      </p:sp>
      <p:pic>
        <p:nvPicPr>
          <p:cNvPr id="8" name="Picture Placeholder 7" descr="A person smiling for the camera&#10;&#10;Description automatically generated">
            <a:extLst>
              <a:ext uri="{FF2B5EF4-FFF2-40B4-BE49-F238E27FC236}">
                <a16:creationId xmlns:a16="http://schemas.microsoft.com/office/drawing/2014/main" id="{04E792D4-58CE-448E-A982-3945BC5A49C3}"/>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78119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2DFA6-D629-FB48-857A-675E61C69CD8}"/>
              </a:ext>
            </a:extLst>
          </p:cNvPr>
          <p:cNvSpPr>
            <a:spLocks noGrp="1"/>
          </p:cNvSpPr>
          <p:nvPr>
            <p:ph type="title"/>
          </p:nvPr>
        </p:nvSpPr>
        <p:spPr/>
        <p:txBody>
          <a:bodyPr/>
          <a:lstStyle/>
          <a:p>
            <a:r>
              <a:rPr lang="en-GB" dirty="0"/>
              <a:t>ARGAN OIL</a:t>
            </a:r>
          </a:p>
        </p:txBody>
      </p:sp>
      <p:sp>
        <p:nvSpPr>
          <p:cNvPr id="3" name="Text Placeholder 2">
            <a:extLst>
              <a:ext uri="{FF2B5EF4-FFF2-40B4-BE49-F238E27FC236}">
                <a16:creationId xmlns:a16="http://schemas.microsoft.com/office/drawing/2014/main" id="{10C1D55F-A188-1A4A-8EBD-BE724E335092}"/>
              </a:ext>
            </a:extLst>
          </p:cNvPr>
          <p:cNvSpPr>
            <a:spLocks noGrp="1"/>
          </p:cNvSpPr>
          <p:nvPr>
            <p:ph type="body" sz="quarter" idx="13"/>
          </p:nvPr>
        </p:nvSpPr>
        <p:spPr/>
        <p:txBody>
          <a:bodyPr/>
          <a:lstStyle/>
          <a:p>
            <a:r>
              <a:rPr lang="en-US" dirty="0"/>
              <a:t>Panelist Study on Shine Enhancement</a:t>
            </a:r>
          </a:p>
          <a:p>
            <a:endParaRPr lang="en-GB" dirty="0"/>
          </a:p>
        </p:txBody>
      </p:sp>
      <p:sp>
        <p:nvSpPr>
          <p:cNvPr id="4" name="Text Placeholder 3">
            <a:extLst>
              <a:ext uri="{FF2B5EF4-FFF2-40B4-BE49-F238E27FC236}">
                <a16:creationId xmlns:a16="http://schemas.microsoft.com/office/drawing/2014/main" id="{E97853C6-7F13-FF4C-8B70-E20F40EE73F9}"/>
              </a:ext>
            </a:extLst>
          </p:cNvPr>
          <p:cNvSpPr>
            <a:spLocks noGrp="1"/>
          </p:cNvSpPr>
          <p:nvPr>
            <p:ph type="body" sz="quarter" idx="14"/>
          </p:nvPr>
        </p:nvSpPr>
        <p:spPr>
          <a:xfrm>
            <a:off x="468000" y="1910752"/>
            <a:ext cx="7134876" cy="4745749"/>
          </a:xfrm>
        </p:spPr>
        <p:txBody>
          <a:bodyPr/>
          <a:lstStyle/>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Trained panelists (2x10; performed by Fresenius) </a:t>
            </a:r>
          </a:p>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2 different rinse-off formulations, a shampoo and a conditioner </a:t>
            </a:r>
          </a:p>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Pantene PRO-V ICE SHINE shampoo and conditioner as market benchmark</a:t>
            </a:r>
          </a:p>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Test formulations using the same ingredient composition </a:t>
            </a:r>
            <a:br>
              <a:rPr lang="en-US" sz="1800" b="0" dirty="0">
                <a:latin typeface="Fira Sans" panose="020B0503050000020004" pitchFamily="34" charset="0"/>
                <a:ea typeface="Fira Sans" panose="020B0503050000020004" pitchFamily="34" charset="0"/>
              </a:rPr>
            </a:br>
            <a:r>
              <a:rPr lang="en-US" sz="1800" b="0" dirty="0">
                <a:latin typeface="Fira Sans" panose="020B0503050000020004" pitchFamily="34" charset="0"/>
                <a:ea typeface="Fira Sans" panose="020B0503050000020004" pitchFamily="34" charset="0"/>
              </a:rPr>
              <a:t>as the benchmark</a:t>
            </a:r>
          </a:p>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Ingredient concentrations: 0.1%, 0.3% in shampoo and 0.5%, 1.0% in conditioner of both ARGAN OIL and standard mineral oil</a:t>
            </a:r>
          </a:p>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Caucasian hair switches color number 4/0 (middle brown)</a:t>
            </a:r>
          </a:p>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Paired comparison test in 2 blocks - for shampoo and conditioner</a:t>
            </a:r>
          </a:p>
          <a:p>
            <a:pPr marL="230400" lvl="1" indent="-230400" algn="l">
              <a:spcBef>
                <a:spcPct val="20000"/>
              </a:spcBef>
              <a:spcAft>
                <a:spcPct val="40000"/>
              </a:spcAft>
              <a:buClr>
                <a:schemeClr val="bg1"/>
              </a:buClr>
              <a:buFont typeface="Times" pitchFamily="18" charset="0"/>
              <a:buChar char="•"/>
            </a:pPr>
            <a:r>
              <a:rPr lang="en-US" sz="1800" b="0" dirty="0">
                <a:latin typeface="Fira Sans" panose="020B0503050000020004" pitchFamily="34" charset="0"/>
                <a:ea typeface="Fira Sans" panose="020B0503050000020004" pitchFamily="34" charset="0"/>
              </a:rPr>
              <a:t>Visual assessment on shine for “glossier”, “no difference” and “comparison glossier”</a:t>
            </a:r>
          </a:p>
          <a:p>
            <a:endParaRPr lang="en-GB" sz="1800" dirty="0"/>
          </a:p>
        </p:txBody>
      </p:sp>
      <p:sp>
        <p:nvSpPr>
          <p:cNvPr id="7" name="Slide Number Placeholder 6">
            <a:extLst>
              <a:ext uri="{FF2B5EF4-FFF2-40B4-BE49-F238E27FC236}">
                <a16:creationId xmlns:a16="http://schemas.microsoft.com/office/drawing/2014/main" id="{1A89AE63-7698-9C44-8739-4FAD62CDF123}"/>
              </a:ext>
            </a:extLst>
          </p:cNvPr>
          <p:cNvSpPr>
            <a:spLocks noGrp="1"/>
          </p:cNvSpPr>
          <p:nvPr>
            <p:ph type="sldNum" sz="quarter" idx="10"/>
          </p:nvPr>
        </p:nvSpPr>
        <p:spPr/>
        <p:txBody>
          <a:bodyPr/>
          <a:lstStyle/>
          <a:p>
            <a:fld id="{EC50C849-B97A-2B45-B78A-6D9C352F693C}" type="slidenum">
              <a:rPr lang="en-US" smtClean="0"/>
              <a:pPr/>
              <a:t>18</a:t>
            </a:fld>
            <a:endParaRPr lang="en-US" dirty="0"/>
          </a:p>
        </p:txBody>
      </p:sp>
      <p:sp>
        <p:nvSpPr>
          <p:cNvPr id="8" name="Rectangle 7">
            <a:extLst>
              <a:ext uri="{FF2B5EF4-FFF2-40B4-BE49-F238E27FC236}">
                <a16:creationId xmlns:a16="http://schemas.microsoft.com/office/drawing/2014/main" id="{160C8339-CF2E-4A5B-9581-C02081DADAC5}"/>
              </a:ext>
            </a:extLst>
          </p:cNvPr>
          <p:cNvSpPr/>
          <p:nvPr/>
        </p:nvSpPr>
        <p:spPr>
          <a:xfrm>
            <a:off x="361179" y="1387867"/>
            <a:ext cx="1717137" cy="400110"/>
          </a:xfrm>
          <a:prstGeom prst="rect">
            <a:avLst/>
          </a:prstGeom>
        </p:spPr>
        <p:txBody>
          <a:bodyPr wrap="none">
            <a:spAutoFit/>
          </a:bodyPr>
          <a:lstStyle/>
          <a:p>
            <a:pPr marL="182563" indent="-182563">
              <a:spcBef>
                <a:spcPct val="20000"/>
              </a:spcBef>
              <a:spcAft>
                <a:spcPct val="80000"/>
              </a:spcAft>
              <a:buClr>
                <a:srgbClr val="003366"/>
              </a:buClr>
              <a:buSzPct val="100000"/>
            </a:pPr>
            <a:r>
              <a:rPr lang="en-US" sz="2000" b="1" dirty="0">
                <a:solidFill>
                  <a:srgbClr val="037E4C"/>
                </a:solidFill>
                <a:latin typeface="Fira Sans" panose="020B0503050000020004" pitchFamily="34" charset="0"/>
                <a:ea typeface="Fira Sans" panose="020B0503050000020004" pitchFamily="34" charset="0"/>
              </a:rPr>
              <a:t>Study Design</a:t>
            </a:r>
          </a:p>
        </p:txBody>
      </p:sp>
      <p:pic>
        <p:nvPicPr>
          <p:cNvPr id="9" name="Picture 3" descr="Pantene Pro V Ice shine shampoo">
            <a:extLst>
              <a:ext uri="{FF2B5EF4-FFF2-40B4-BE49-F238E27FC236}">
                <a16:creationId xmlns:a16="http://schemas.microsoft.com/office/drawing/2014/main" id="{AE352D6C-FD4D-45DE-A51A-21E60CC68163}"/>
              </a:ext>
            </a:extLst>
          </p:cNvPr>
          <p:cNvPicPr>
            <a:picLocks noChangeAspect="1" noChangeArrowheads="1"/>
          </p:cNvPicPr>
          <p:nvPr/>
        </p:nvPicPr>
        <p:blipFill>
          <a:blip r:embed="rId3">
            <a:alphaModFix amt="96000"/>
            <a:extLst>
              <a:ext uri="{BEBA8EAE-BF5A-486C-A8C5-ECC9F3942E4B}">
                <a14:imgProps xmlns:a14="http://schemas.microsoft.com/office/drawing/2010/main">
                  <a14:imgLayer r:embed="rId4">
                    <a14:imgEffect>
                      <a14:backgroundRemoval t="5430" b="89934" l="9921" r="89683">
                        <a14:foregroundMark x1="38492" y1="8344" x2="38492" y2="8344"/>
                        <a14:foregroundMark x1="44444" y1="5695" x2="44444" y2="5695"/>
                        <a14:foregroundMark x1="44444" y1="5695" x2="44444" y2="5695"/>
                        <a14:foregroundMark x1="32540" y1="7020" x2="64683" y2="7285"/>
                        <a14:foregroundMark x1="64683" y1="7285" x2="67063" y2="6093"/>
                        <a14:foregroundMark x1="37302" y1="5430" x2="26984" y2="10861"/>
                      </a14:backgroundRemoval>
                    </a14:imgEffect>
                  </a14:imgLayer>
                </a14:imgProps>
              </a:ext>
              <a:ext uri="{28A0092B-C50C-407E-A947-70E740481C1C}">
                <a14:useLocalDpi xmlns:a14="http://schemas.microsoft.com/office/drawing/2010/main"/>
              </a:ext>
            </a:extLst>
          </a:blip>
          <a:srcRect/>
          <a:stretch>
            <a:fillRect/>
          </a:stretch>
        </p:blipFill>
        <p:spPr bwMode="auto">
          <a:xfrm>
            <a:off x="8563302" y="1444515"/>
            <a:ext cx="1536700"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5161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19</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Results Shampoo Test </a:t>
            </a:r>
          </a:p>
          <a:p>
            <a:endParaRPr lang="en-GB" dirty="0"/>
          </a:p>
        </p:txBody>
      </p:sp>
      <p:sp>
        <p:nvSpPr>
          <p:cNvPr id="7" name="Rectangle 6">
            <a:extLst>
              <a:ext uri="{FF2B5EF4-FFF2-40B4-BE49-F238E27FC236}">
                <a16:creationId xmlns:a16="http://schemas.microsoft.com/office/drawing/2014/main" id="{CB6C88B2-074F-4E85-8477-47D62127F1A1}"/>
              </a:ext>
            </a:extLst>
          </p:cNvPr>
          <p:cNvSpPr/>
          <p:nvPr/>
        </p:nvSpPr>
        <p:spPr>
          <a:xfrm>
            <a:off x="383535" y="1331886"/>
            <a:ext cx="5056192" cy="369332"/>
          </a:xfrm>
          <a:prstGeom prst="rect">
            <a:avLst/>
          </a:prstGeom>
        </p:spPr>
        <p:txBody>
          <a:bodyPr wrap="none">
            <a:spAutoFit/>
          </a:bodyPr>
          <a:lstStyle/>
          <a:p>
            <a:r>
              <a:rPr lang="en-US" dirty="0">
                <a:latin typeface="Fira Sans" panose="020B0503050000020004" pitchFamily="34" charset="0"/>
                <a:ea typeface="Fira Sans" panose="020B0503050000020004" pitchFamily="34" charset="0"/>
              </a:rPr>
              <a:t>Ranking of paired comparison test in shampoo</a:t>
            </a:r>
          </a:p>
        </p:txBody>
      </p:sp>
      <p:graphicFrame>
        <p:nvGraphicFramePr>
          <p:cNvPr id="8" name="Object 2">
            <a:extLst>
              <a:ext uri="{FF2B5EF4-FFF2-40B4-BE49-F238E27FC236}">
                <a16:creationId xmlns:a16="http://schemas.microsoft.com/office/drawing/2014/main" id="{AD4ECC27-265F-48D0-B95C-5C4AFD93AE1B}"/>
              </a:ext>
            </a:extLst>
          </p:cNvPr>
          <p:cNvGraphicFramePr>
            <a:graphicFrameLocks noChangeAspect="1"/>
          </p:cNvGraphicFramePr>
          <p:nvPr>
            <p:extLst>
              <p:ext uri="{D42A27DB-BD31-4B8C-83A1-F6EECF244321}">
                <p14:modId xmlns:p14="http://schemas.microsoft.com/office/powerpoint/2010/main" val="3389168423"/>
              </p:ext>
            </p:extLst>
          </p:nvPr>
        </p:nvGraphicFramePr>
        <p:xfrm>
          <a:off x="3554413" y="1685925"/>
          <a:ext cx="5083175" cy="3754438"/>
        </p:xfrm>
        <a:graphic>
          <a:graphicData uri="http://schemas.openxmlformats.org/presentationml/2006/ole">
            <mc:AlternateContent xmlns:mc="http://schemas.openxmlformats.org/markup-compatibility/2006">
              <mc:Choice xmlns:v="urn:schemas-microsoft-com:vml" Requires="v">
                <p:oleObj name="Chart" r:id="rId3" imgW="5067374" imgH="3752981" progId="Excel.Chart.8">
                  <p:embed/>
                </p:oleObj>
              </mc:Choice>
              <mc:Fallback>
                <p:oleObj name="Chart" r:id="rId3" imgW="5067374" imgH="3752981" progId="Excel.Chart.8">
                  <p:embed/>
                  <p:pic>
                    <p:nvPicPr>
                      <p:cNvPr id="8" name="Object 2">
                        <a:extLst>
                          <a:ext uri="{FF2B5EF4-FFF2-40B4-BE49-F238E27FC236}">
                            <a16:creationId xmlns:a16="http://schemas.microsoft.com/office/drawing/2014/main" id="{AD4ECC27-265F-48D0-B95C-5C4AFD93AE1B}"/>
                          </a:ext>
                        </a:extLst>
                      </p:cNvPr>
                      <p:cNvPicPr>
                        <a:picLocks noChangeAspect="1" noChangeArrowheads="1"/>
                      </p:cNvPicPr>
                      <p:nvPr/>
                    </p:nvPicPr>
                    <p:blipFill>
                      <a:blip r:embed="rId4"/>
                      <a:srcRect/>
                      <a:stretch>
                        <a:fillRect/>
                      </a:stretch>
                    </p:blipFill>
                    <p:spPr bwMode="auto">
                      <a:xfrm>
                        <a:off x="3554413" y="1685925"/>
                        <a:ext cx="508317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8">
            <a:extLst>
              <a:ext uri="{FF2B5EF4-FFF2-40B4-BE49-F238E27FC236}">
                <a16:creationId xmlns:a16="http://schemas.microsoft.com/office/drawing/2014/main" id="{3AAA82C4-DED7-475A-930C-5ED9EF63622D}"/>
              </a:ext>
            </a:extLst>
          </p:cNvPr>
          <p:cNvSpPr/>
          <p:nvPr/>
        </p:nvSpPr>
        <p:spPr>
          <a:xfrm>
            <a:off x="1809964" y="5440356"/>
            <a:ext cx="8572073" cy="646331"/>
          </a:xfrm>
          <a:prstGeom prst="rect">
            <a:avLst/>
          </a:prstGeom>
        </p:spPr>
        <p:txBody>
          <a:bodyPr wrap="square">
            <a:spAutoFit/>
          </a:bodyPr>
          <a:lstStyle/>
          <a:p>
            <a:pPr algn="ctr">
              <a:spcBef>
                <a:spcPct val="50000"/>
              </a:spcBef>
              <a:buClr>
                <a:srgbClr val="003366"/>
              </a:buClr>
              <a:buSzPct val="100000"/>
            </a:pPr>
            <a:r>
              <a:rPr lang="en-US" dirty="0">
                <a:solidFill>
                  <a:srgbClr val="7C807E"/>
                </a:solidFill>
                <a:latin typeface="Fira Sans" panose="020B0503050000020004" pitchFamily="34" charset="0"/>
                <a:ea typeface="Fira Sans" panose="020B0503050000020004" pitchFamily="34" charset="0"/>
              </a:rPr>
              <a:t>Shampoo formulation containing 0.1% ARGAN OIL shows best shine enhancement beating the leading market brand!</a:t>
            </a:r>
          </a:p>
        </p:txBody>
      </p:sp>
    </p:spTree>
    <p:extLst>
      <p:ext uri="{BB962C8B-B14F-4D97-AF65-F5344CB8AC3E}">
        <p14:creationId xmlns:p14="http://schemas.microsoft.com/office/powerpoint/2010/main" val="2616713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20</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Results Shampoo Test </a:t>
            </a:r>
          </a:p>
          <a:p>
            <a:endParaRPr lang="en-GB" dirty="0"/>
          </a:p>
        </p:txBody>
      </p:sp>
      <p:sp>
        <p:nvSpPr>
          <p:cNvPr id="6" name="Rectangle 5">
            <a:extLst>
              <a:ext uri="{FF2B5EF4-FFF2-40B4-BE49-F238E27FC236}">
                <a16:creationId xmlns:a16="http://schemas.microsoft.com/office/drawing/2014/main" id="{C864B674-1C1E-4426-8EB1-E4B15E19356D}"/>
              </a:ext>
            </a:extLst>
          </p:cNvPr>
          <p:cNvSpPr/>
          <p:nvPr/>
        </p:nvSpPr>
        <p:spPr>
          <a:xfrm>
            <a:off x="383535" y="1331886"/>
            <a:ext cx="5298245" cy="369332"/>
          </a:xfrm>
          <a:prstGeom prst="rect">
            <a:avLst/>
          </a:prstGeom>
        </p:spPr>
        <p:txBody>
          <a:bodyPr wrap="none">
            <a:spAutoFit/>
          </a:bodyPr>
          <a:lstStyle/>
          <a:p>
            <a:r>
              <a:rPr lang="en-US" dirty="0">
                <a:latin typeface="Fira Sans" panose="020B0503050000020004" pitchFamily="34" charset="0"/>
                <a:ea typeface="Fira Sans" panose="020B0503050000020004" pitchFamily="34" charset="0"/>
              </a:rPr>
              <a:t>Ranking of paired comparison test in conditioner</a:t>
            </a:r>
          </a:p>
        </p:txBody>
      </p:sp>
      <p:graphicFrame>
        <p:nvGraphicFramePr>
          <p:cNvPr id="7" name="Group 4">
            <a:extLst>
              <a:ext uri="{FF2B5EF4-FFF2-40B4-BE49-F238E27FC236}">
                <a16:creationId xmlns:a16="http://schemas.microsoft.com/office/drawing/2014/main" id="{A8F4E2F4-5E62-4345-8E4E-9DA1A4FD8DDB}"/>
              </a:ext>
            </a:extLst>
          </p:cNvPr>
          <p:cNvGraphicFramePr>
            <a:graphicFrameLocks noGrp="1"/>
          </p:cNvGraphicFramePr>
          <p:nvPr>
            <p:extLst>
              <p:ext uri="{D42A27DB-BD31-4B8C-83A1-F6EECF244321}">
                <p14:modId xmlns:p14="http://schemas.microsoft.com/office/powerpoint/2010/main" val="809133915"/>
              </p:ext>
            </p:extLst>
          </p:nvPr>
        </p:nvGraphicFramePr>
        <p:xfrm>
          <a:off x="1882775" y="1838888"/>
          <a:ext cx="8426450" cy="3024188"/>
        </p:xfrm>
        <a:graphic>
          <a:graphicData uri="http://schemas.openxmlformats.org/drawingml/2006/table">
            <a:tbl>
              <a:tblPr/>
              <a:tblGrid>
                <a:gridCol w="1729690">
                  <a:extLst>
                    <a:ext uri="{9D8B030D-6E8A-4147-A177-3AD203B41FA5}">
                      <a16:colId xmlns:a16="http://schemas.microsoft.com/office/drawing/2014/main" val="20000"/>
                    </a:ext>
                  </a:extLst>
                </a:gridCol>
                <a:gridCol w="958277">
                  <a:extLst>
                    <a:ext uri="{9D8B030D-6E8A-4147-A177-3AD203B41FA5}">
                      <a16:colId xmlns:a16="http://schemas.microsoft.com/office/drawing/2014/main" val="20001"/>
                    </a:ext>
                  </a:extLst>
                </a:gridCol>
                <a:gridCol w="961472">
                  <a:extLst>
                    <a:ext uri="{9D8B030D-6E8A-4147-A177-3AD203B41FA5}">
                      <a16:colId xmlns:a16="http://schemas.microsoft.com/office/drawing/2014/main" val="20002"/>
                    </a:ext>
                  </a:extLst>
                </a:gridCol>
                <a:gridCol w="958277">
                  <a:extLst>
                    <a:ext uri="{9D8B030D-6E8A-4147-A177-3AD203B41FA5}">
                      <a16:colId xmlns:a16="http://schemas.microsoft.com/office/drawing/2014/main" val="20003"/>
                    </a:ext>
                  </a:extLst>
                </a:gridCol>
                <a:gridCol w="945500">
                  <a:extLst>
                    <a:ext uri="{9D8B030D-6E8A-4147-A177-3AD203B41FA5}">
                      <a16:colId xmlns:a16="http://schemas.microsoft.com/office/drawing/2014/main" val="20004"/>
                    </a:ext>
                  </a:extLst>
                </a:gridCol>
                <a:gridCol w="943903">
                  <a:extLst>
                    <a:ext uri="{9D8B030D-6E8A-4147-A177-3AD203B41FA5}">
                      <a16:colId xmlns:a16="http://schemas.microsoft.com/office/drawing/2014/main" val="20005"/>
                    </a:ext>
                  </a:extLst>
                </a:gridCol>
                <a:gridCol w="942306">
                  <a:extLst>
                    <a:ext uri="{9D8B030D-6E8A-4147-A177-3AD203B41FA5}">
                      <a16:colId xmlns:a16="http://schemas.microsoft.com/office/drawing/2014/main" val="20006"/>
                    </a:ext>
                  </a:extLst>
                </a:gridCol>
                <a:gridCol w="480735">
                  <a:extLst>
                    <a:ext uri="{9D8B030D-6E8A-4147-A177-3AD203B41FA5}">
                      <a16:colId xmlns:a16="http://schemas.microsoft.com/office/drawing/2014/main" val="20007"/>
                    </a:ext>
                  </a:extLst>
                </a:gridCol>
                <a:gridCol w="506290">
                  <a:extLst>
                    <a:ext uri="{9D8B030D-6E8A-4147-A177-3AD203B41FA5}">
                      <a16:colId xmlns:a16="http://schemas.microsoft.com/office/drawing/2014/main" val="20008"/>
                    </a:ext>
                  </a:extLst>
                </a:gridCol>
              </a:tblGrid>
              <a:tr h="431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noProof="0" dirty="0">
                          <a:ln>
                            <a:noFill/>
                          </a:ln>
                          <a:solidFill>
                            <a:schemeClr val="tx1"/>
                          </a:solidFill>
                          <a:effectLst/>
                          <a:latin typeface="Trebuchet MS" pitchFamily="34" charset="0"/>
                          <a:cs typeface="Times New Roman" pitchFamily="18" charset="0"/>
                        </a:rPr>
                        <a:t> </a:t>
                      </a:r>
                      <a:endParaRPr kumimoji="0" lang="en-US" sz="2400" b="0" i="0" u="none" strike="noStrike" cap="none" normalizeH="0" baseline="0" noProof="0" dirty="0">
                        <a:ln>
                          <a:noFill/>
                        </a:ln>
                        <a:solidFill>
                          <a:schemeClr val="tx1"/>
                        </a:solidFill>
                        <a:effectLst/>
                        <a:latin typeface="Times" pitchFamily="18" charset="0"/>
                        <a:cs typeface="Times New Roman" pitchFamily="18" charset="0"/>
                      </a:endParaRPr>
                    </a:p>
                  </a:txBody>
                  <a:tcPr marL="91448" marR="91448" anchor="b"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DSM-SH 1</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DSM-SH 2</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DSM-SH 3</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DSM-SH 4</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DSM-SH 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DSM-SH 6</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SUM</a:t>
                      </a:r>
                      <a:endParaRPr kumimoji="0" lang="en-US" sz="11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Rank</a:t>
                      </a:r>
                      <a:endParaRPr kumimoji="0" lang="en-US" sz="11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1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DSM-SH 1 </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(0.1% Argan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9</a:t>
                      </a:r>
                      <a:endParaRPr kumimoji="0" lang="en-US" sz="1200" b="0" i="0" u="none" strike="noStrike" cap="none" normalizeH="0" baseline="0" noProof="0" dirty="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40</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1</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extLst>
                  <a:ext uri="{0D108BD9-81ED-4DB2-BD59-A6C34878D82A}">
                    <a16:rowId xmlns:a16="http://schemas.microsoft.com/office/drawing/2014/main" val="10001"/>
                  </a:ext>
                </a:extLst>
              </a:tr>
              <a:tr h="431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DSM-SH 2</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(0.3% Argan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4</a:t>
                      </a:r>
                      <a:endParaRPr kumimoji="0" lang="en-US" sz="1200" b="0" i="0" u="none" strike="noStrike" cap="none" normalizeH="0" baseline="0" noProof="0" dirty="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35</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3</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extLst>
                  <a:ext uri="{0D108BD9-81ED-4DB2-BD59-A6C34878D82A}">
                    <a16:rowId xmlns:a16="http://schemas.microsoft.com/office/drawing/2014/main" val="10002"/>
                  </a:ext>
                </a:extLst>
              </a:tr>
              <a:tr h="4333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DSM-SH 3</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(0.1% Mineral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35</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3</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extLst>
                  <a:ext uri="{0D108BD9-81ED-4DB2-BD59-A6C34878D82A}">
                    <a16:rowId xmlns:a16="http://schemas.microsoft.com/office/drawing/2014/main" val="10003"/>
                  </a:ext>
                </a:extLst>
              </a:tr>
              <a:tr h="431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DSM-SH 4</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(0.3% Mineral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4</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7</a:t>
                      </a:r>
                      <a:endParaRPr kumimoji="0" lang="en-US" sz="1200" b="0" i="0" u="none" strike="noStrike" cap="none" normalizeH="0" baseline="0" noProof="0" dirty="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4</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30</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extLst>
                  <a:ext uri="{0D108BD9-81ED-4DB2-BD59-A6C34878D82A}">
                    <a16:rowId xmlns:a16="http://schemas.microsoft.com/office/drawing/2014/main" val="10004"/>
                  </a:ext>
                </a:extLst>
              </a:tr>
              <a:tr h="431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DSM-SH 5</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(Pantene ICE SHINE) </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8</a:t>
                      </a:r>
                      <a:endParaRPr kumimoji="0" lang="en-US" sz="1200" b="0" i="0" u="none" strike="noStrike" cap="none" normalizeH="0" baseline="0" noProof="0" dirty="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37</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2</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extLst>
                  <a:ext uri="{0D108BD9-81ED-4DB2-BD59-A6C34878D82A}">
                    <a16:rowId xmlns:a16="http://schemas.microsoft.com/office/drawing/2014/main" val="10005"/>
                  </a:ext>
                </a:extLst>
              </a:tr>
              <a:tr h="431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DSM-SH 6</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(Basic Shampoo)</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6</a:t>
                      </a:r>
                      <a:endParaRPr kumimoji="0" lang="en-US" sz="1200" b="0" i="0" u="none" strike="noStrike" cap="none" normalizeH="0" baseline="0" noProof="0" dirty="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4</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1</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28</a:t>
                      </a:r>
                      <a:endParaRPr kumimoji="0" lang="en-US" sz="1200" b="0" i="0" u="none" strike="noStrike" cap="none" normalizeH="0" baseline="0" noProof="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Trebuchet MS" pitchFamily="34" charset="0"/>
                          <a:cs typeface="Times New Roman" pitchFamily="18" charset="0"/>
                        </a:rPr>
                        <a:t>6</a:t>
                      </a:r>
                      <a:endParaRPr kumimoji="0" lang="en-US" sz="1800" b="1" i="0" u="none" strike="noStrike" cap="none" normalizeH="0" baseline="0" noProof="0" dirty="0">
                        <a:ln>
                          <a:noFill/>
                        </a:ln>
                        <a:solidFill>
                          <a:schemeClr val="tx1"/>
                        </a:solidFill>
                        <a:effectLst/>
                        <a:latin typeface="Times" pitchFamily="18" charset="0"/>
                        <a:cs typeface="Times New Roman" pitchFamily="18" charset="0"/>
                      </a:endParaRPr>
                    </a:p>
                  </a:txBody>
                  <a:tcPr marL="91448" marR="91448"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9" name="Rectangle 8">
            <a:extLst>
              <a:ext uri="{FF2B5EF4-FFF2-40B4-BE49-F238E27FC236}">
                <a16:creationId xmlns:a16="http://schemas.microsoft.com/office/drawing/2014/main" id="{3068BDCA-BA5C-451A-974F-A083CF9C4DC4}"/>
              </a:ext>
            </a:extLst>
          </p:cNvPr>
          <p:cNvSpPr/>
          <p:nvPr/>
        </p:nvSpPr>
        <p:spPr>
          <a:xfrm>
            <a:off x="1882775" y="4996457"/>
            <a:ext cx="8535221" cy="954107"/>
          </a:xfrm>
          <a:prstGeom prst="rect">
            <a:avLst/>
          </a:prstGeom>
        </p:spPr>
        <p:txBody>
          <a:bodyPr wrap="square">
            <a:spAutoFit/>
          </a:bodyPr>
          <a:lstStyle/>
          <a:p>
            <a:r>
              <a:rPr lang="en-US" sz="1400" b="1" dirty="0">
                <a:latin typeface="Fira Sans" panose="020B0503050000020004" pitchFamily="34" charset="0"/>
                <a:ea typeface="Fira Sans" panose="020B0503050000020004" pitchFamily="34" charset="0"/>
              </a:rPr>
              <a:t>Table 1: Results of the shampoo shine test: </a:t>
            </a:r>
          </a:p>
          <a:p>
            <a:r>
              <a:rPr lang="en-US" sz="1400" dirty="0">
                <a:latin typeface="Fira Sans" panose="020B0503050000020004" pitchFamily="34" charset="0"/>
                <a:ea typeface="Fira Sans" panose="020B0503050000020004" pitchFamily="34" charset="0"/>
              </a:rPr>
              <a:t>Matrix evaluates all positive entries for the individual comparison. For the ranking analysis sums of total positive entries for one test formulation are compared. The ranking with 1 is the best and with 6 is the worst, meaning the formulation with a ranking of 1 is the most shiniest one as tested.</a:t>
            </a:r>
          </a:p>
        </p:txBody>
      </p:sp>
    </p:spTree>
    <p:extLst>
      <p:ext uri="{BB962C8B-B14F-4D97-AF65-F5344CB8AC3E}">
        <p14:creationId xmlns:p14="http://schemas.microsoft.com/office/powerpoint/2010/main" val="4213521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21</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Results Conditioner Test </a:t>
            </a:r>
          </a:p>
          <a:p>
            <a:endParaRPr lang="en-GB" dirty="0"/>
          </a:p>
        </p:txBody>
      </p:sp>
      <p:sp>
        <p:nvSpPr>
          <p:cNvPr id="6" name="Rectangle 5">
            <a:extLst>
              <a:ext uri="{FF2B5EF4-FFF2-40B4-BE49-F238E27FC236}">
                <a16:creationId xmlns:a16="http://schemas.microsoft.com/office/drawing/2014/main" id="{5122E67E-12B3-434F-A87C-6C980E322E10}"/>
              </a:ext>
            </a:extLst>
          </p:cNvPr>
          <p:cNvSpPr/>
          <p:nvPr/>
        </p:nvSpPr>
        <p:spPr>
          <a:xfrm>
            <a:off x="383535" y="1331886"/>
            <a:ext cx="5298245" cy="369332"/>
          </a:xfrm>
          <a:prstGeom prst="rect">
            <a:avLst/>
          </a:prstGeom>
        </p:spPr>
        <p:txBody>
          <a:bodyPr wrap="none">
            <a:spAutoFit/>
          </a:bodyPr>
          <a:lstStyle/>
          <a:p>
            <a:r>
              <a:rPr lang="en-US" dirty="0">
                <a:latin typeface="Fira Sans" panose="020B0503050000020004" pitchFamily="34" charset="0"/>
                <a:ea typeface="Fira Sans" panose="020B0503050000020004" pitchFamily="34" charset="0"/>
              </a:rPr>
              <a:t>Ranking of paired comparison test in conditioner</a:t>
            </a:r>
          </a:p>
        </p:txBody>
      </p:sp>
      <p:graphicFrame>
        <p:nvGraphicFramePr>
          <p:cNvPr id="7" name="Object 5">
            <a:extLst>
              <a:ext uri="{FF2B5EF4-FFF2-40B4-BE49-F238E27FC236}">
                <a16:creationId xmlns:a16="http://schemas.microsoft.com/office/drawing/2014/main" id="{CA25DA49-F32E-4036-9C4A-2D2AB6458D67}"/>
              </a:ext>
            </a:extLst>
          </p:cNvPr>
          <p:cNvGraphicFramePr>
            <a:graphicFrameLocks noChangeAspect="1"/>
          </p:cNvGraphicFramePr>
          <p:nvPr>
            <p:extLst>
              <p:ext uri="{D42A27DB-BD31-4B8C-83A1-F6EECF244321}">
                <p14:modId xmlns:p14="http://schemas.microsoft.com/office/powerpoint/2010/main" val="2388591640"/>
              </p:ext>
            </p:extLst>
          </p:nvPr>
        </p:nvGraphicFramePr>
        <p:xfrm>
          <a:off x="2984500" y="1763885"/>
          <a:ext cx="6223000" cy="3711575"/>
        </p:xfrm>
        <a:graphic>
          <a:graphicData uri="http://schemas.openxmlformats.org/presentationml/2006/ole">
            <mc:AlternateContent xmlns:mc="http://schemas.openxmlformats.org/markup-compatibility/2006">
              <mc:Choice xmlns:v="urn:schemas-microsoft-com:vml" Requires="v">
                <p:oleObj name="Chart" r:id="rId3" imgW="6216736" imgH="3721056" progId="Excel.Chart.8">
                  <p:embed/>
                </p:oleObj>
              </mc:Choice>
              <mc:Fallback>
                <p:oleObj name="Chart" r:id="rId3" imgW="6216736" imgH="3721056" progId="Excel.Chart.8">
                  <p:embed/>
                  <p:pic>
                    <p:nvPicPr>
                      <p:cNvPr id="7" name="Object 5">
                        <a:extLst>
                          <a:ext uri="{FF2B5EF4-FFF2-40B4-BE49-F238E27FC236}">
                            <a16:creationId xmlns:a16="http://schemas.microsoft.com/office/drawing/2014/main" id="{CA25DA49-F32E-4036-9C4A-2D2AB6458D67}"/>
                          </a:ext>
                        </a:extLst>
                      </p:cNvPr>
                      <p:cNvPicPr>
                        <a:picLocks noChangeAspect="1" noChangeArrowheads="1"/>
                      </p:cNvPicPr>
                      <p:nvPr/>
                    </p:nvPicPr>
                    <p:blipFill>
                      <a:blip r:embed="rId4"/>
                      <a:srcRect/>
                      <a:stretch>
                        <a:fillRect/>
                      </a:stretch>
                    </p:blipFill>
                    <p:spPr bwMode="auto">
                      <a:xfrm>
                        <a:off x="2984500" y="1763885"/>
                        <a:ext cx="6223000"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8">
            <a:extLst>
              <a:ext uri="{FF2B5EF4-FFF2-40B4-BE49-F238E27FC236}">
                <a16:creationId xmlns:a16="http://schemas.microsoft.com/office/drawing/2014/main" id="{714A82E9-3D18-4906-BFA9-B78A7A21D853}"/>
              </a:ext>
            </a:extLst>
          </p:cNvPr>
          <p:cNvSpPr/>
          <p:nvPr/>
        </p:nvSpPr>
        <p:spPr>
          <a:xfrm>
            <a:off x="1810200" y="5447732"/>
            <a:ext cx="8571600" cy="646331"/>
          </a:xfrm>
          <a:prstGeom prst="rect">
            <a:avLst/>
          </a:prstGeom>
        </p:spPr>
        <p:txBody>
          <a:bodyPr wrap="square">
            <a:spAutoFit/>
          </a:bodyPr>
          <a:lstStyle/>
          <a:p>
            <a:pPr algn="ctr"/>
            <a:r>
              <a:rPr lang="en-US" dirty="0">
                <a:latin typeface="Fira Sans" panose="020B0503050000020004" pitchFamily="34" charset="0"/>
                <a:ea typeface="Fira Sans" panose="020B0503050000020004" pitchFamily="34" charset="0"/>
              </a:rPr>
              <a:t>Conditioner formulation containing 0.5% ARGAN OIL shows best shine enhancement beating the leading market brand!</a:t>
            </a:r>
          </a:p>
        </p:txBody>
      </p:sp>
    </p:spTree>
    <p:extLst>
      <p:ext uri="{BB962C8B-B14F-4D97-AF65-F5344CB8AC3E}">
        <p14:creationId xmlns:p14="http://schemas.microsoft.com/office/powerpoint/2010/main" val="1040551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22</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Results Conditioner Test </a:t>
            </a:r>
          </a:p>
          <a:p>
            <a:endParaRPr lang="en-GB" dirty="0"/>
          </a:p>
        </p:txBody>
      </p:sp>
      <p:sp>
        <p:nvSpPr>
          <p:cNvPr id="6" name="Rectangle 5">
            <a:extLst>
              <a:ext uri="{FF2B5EF4-FFF2-40B4-BE49-F238E27FC236}">
                <a16:creationId xmlns:a16="http://schemas.microsoft.com/office/drawing/2014/main" id="{98F419A7-F7A4-4127-AA49-3CCF65BAFBC9}"/>
              </a:ext>
            </a:extLst>
          </p:cNvPr>
          <p:cNvSpPr/>
          <p:nvPr/>
        </p:nvSpPr>
        <p:spPr>
          <a:xfrm>
            <a:off x="383535" y="1331886"/>
            <a:ext cx="5298245" cy="369332"/>
          </a:xfrm>
          <a:prstGeom prst="rect">
            <a:avLst/>
          </a:prstGeom>
        </p:spPr>
        <p:txBody>
          <a:bodyPr wrap="none">
            <a:spAutoFit/>
          </a:bodyPr>
          <a:lstStyle/>
          <a:p>
            <a:r>
              <a:rPr lang="en-US" dirty="0">
                <a:latin typeface="Fira Sans" panose="020B0503050000020004" pitchFamily="34" charset="0"/>
                <a:ea typeface="Fira Sans" panose="020B0503050000020004" pitchFamily="34" charset="0"/>
              </a:rPr>
              <a:t>Ranking of paired comparison test in conditioner</a:t>
            </a:r>
          </a:p>
        </p:txBody>
      </p:sp>
      <p:graphicFrame>
        <p:nvGraphicFramePr>
          <p:cNvPr id="7" name="Group 4">
            <a:extLst>
              <a:ext uri="{FF2B5EF4-FFF2-40B4-BE49-F238E27FC236}">
                <a16:creationId xmlns:a16="http://schemas.microsoft.com/office/drawing/2014/main" id="{7417D63F-69DF-45E4-A000-80F5865A764B}"/>
              </a:ext>
            </a:extLst>
          </p:cNvPr>
          <p:cNvGraphicFramePr>
            <a:graphicFrameLocks noGrp="1"/>
          </p:cNvGraphicFramePr>
          <p:nvPr>
            <p:extLst>
              <p:ext uri="{D42A27DB-BD31-4B8C-83A1-F6EECF244321}">
                <p14:modId xmlns:p14="http://schemas.microsoft.com/office/powerpoint/2010/main" val="2936102233"/>
              </p:ext>
            </p:extLst>
          </p:nvPr>
        </p:nvGraphicFramePr>
        <p:xfrm>
          <a:off x="1882200" y="1916906"/>
          <a:ext cx="8427601" cy="3024188"/>
        </p:xfrm>
        <a:graphic>
          <a:graphicData uri="http://schemas.openxmlformats.org/drawingml/2006/table">
            <a:tbl>
              <a:tblPr/>
              <a:tblGrid>
                <a:gridCol w="1630936">
                  <a:extLst>
                    <a:ext uri="{9D8B030D-6E8A-4147-A177-3AD203B41FA5}">
                      <a16:colId xmlns:a16="http://schemas.microsoft.com/office/drawing/2014/main" val="20000"/>
                    </a:ext>
                  </a:extLst>
                </a:gridCol>
                <a:gridCol w="945351">
                  <a:extLst>
                    <a:ext uri="{9D8B030D-6E8A-4147-A177-3AD203B41FA5}">
                      <a16:colId xmlns:a16="http://schemas.microsoft.com/office/drawing/2014/main" val="20001"/>
                    </a:ext>
                  </a:extLst>
                </a:gridCol>
                <a:gridCol w="943707">
                  <a:extLst>
                    <a:ext uri="{9D8B030D-6E8A-4147-A177-3AD203B41FA5}">
                      <a16:colId xmlns:a16="http://schemas.microsoft.com/office/drawing/2014/main" val="20002"/>
                    </a:ext>
                  </a:extLst>
                </a:gridCol>
                <a:gridCol w="945352">
                  <a:extLst>
                    <a:ext uri="{9D8B030D-6E8A-4147-A177-3AD203B41FA5}">
                      <a16:colId xmlns:a16="http://schemas.microsoft.com/office/drawing/2014/main" val="20003"/>
                    </a:ext>
                  </a:extLst>
                </a:gridCol>
                <a:gridCol w="945351">
                  <a:extLst>
                    <a:ext uri="{9D8B030D-6E8A-4147-A177-3AD203B41FA5}">
                      <a16:colId xmlns:a16="http://schemas.microsoft.com/office/drawing/2014/main" val="20004"/>
                    </a:ext>
                  </a:extLst>
                </a:gridCol>
                <a:gridCol w="943707">
                  <a:extLst>
                    <a:ext uri="{9D8B030D-6E8A-4147-A177-3AD203B41FA5}">
                      <a16:colId xmlns:a16="http://schemas.microsoft.com/office/drawing/2014/main" val="20005"/>
                    </a:ext>
                  </a:extLst>
                </a:gridCol>
                <a:gridCol w="945352">
                  <a:extLst>
                    <a:ext uri="{9D8B030D-6E8A-4147-A177-3AD203B41FA5}">
                      <a16:colId xmlns:a16="http://schemas.microsoft.com/office/drawing/2014/main" val="20006"/>
                    </a:ext>
                  </a:extLst>
                </a:gridCol>
                <a:gridCol w="547481">
                  <a:extLst>
                    <a:ext uri="{9D8B030D-6E8A-4147-A177-3AD203B41FA5}">
                      <a16:colId xmlns:a16="http://schemas.microsoft.com/office/drawing/2014/main" val="20007"/>
                    </a:ext>
                  </a:extLst>
                </a:gridCol>
                <a:gridCol w="580364">
                  <a:extLst>
                    <a:ext uri="{9D8B030D-6E8A-4147-A177-3AD203B41FA5}">
                      <a16:colId xmlns:a16="http://schemas.microsoft.com/office/drawing/2014/main" val="20008"/>
                    </a:ext>
                  </a:extLst>
                </a:gridCol>
              </a:tblGrid>
              <a:tr h="280988">
                <a:tc>
                  <a:txBody>
                    <a:body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noProof="0" dirty="0">
                          <a:ln>
                            <a:noFill/>
                          </a:ln>
                          <a:solidFill>
                            <a:schemeClr val="tx1"/>
                          </a:solidFill>
                          <a:effectLst/>
                          <a:latin typeface="Trebuchet MS" pitchFamily="34" charset="0"/>
                          <a:cs typeface="Times New Roman" pitchFamily="18" charset="0"/>
                        </a:rPr>
                        <a:t> </a:t>
                      </a:r>
                      <a:endParaRPr kumimoji="0" lang="en-US" sz="2400" b="0" i="0" u="none" strike="noStrike" cap="none" normalizeH="0" baseline="0" noProof="0" dirty="0">
                        <a:ln>
                          <a:noFill/>
                        </a:ln>
                        <a:solidFill>
                          <a:schemeClr val="tx1"/>
                        </a:solidFill>
                        <a:effectLst/>
                        <a:latin typeface="Times" pitchFamily="18" charset="0"/>
                        <a:cs typeface="Times New Roman" pitchFamily="18" charset="0"/>
                      </a:endParaRPr>
                    </a:p>
                  </a:txBody>
                  <a:tcPr anchor="b"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DSM-CO 1</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DSM-CO 2</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DSM-CO 3</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DSM-CO 4</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DSM-CO 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DSM-CO 6</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SUM</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noProof="0">
                          <a:ln>
                            <a:noFill/>
                          </a:ln>
                          <a:solidFill>
                            <a:schemeClr val="tx1"/>
                          </a:solidFill>
                          <a:effectLst/>
                          <a:latin typeface="Trebuchet MS" pitchFamily="34" charset="0"/>
                          <a:cs typeface="Times New Roman" pitchFamily="18" charset="0"/>
                        </a:rPr>
                        <a:t>Rank</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200">
                <a:tc>
                  <a:txBody>
                    <a:body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DSM-CO 1</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(0.5% Argan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37</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1</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CC99">
                        <a:alpha val="60001"/>
                      </a:srgbClr>
                    </a:solidFill>
                  </a:tcPr>
                </a:tc>
                <a:extLst>
                  <a:ext uri="{0D108BD9-81ED-4DB2-BD59-A6C34878D82A}">
                    <a16:rowId xmlns:a16="http://schemas.microsoft.com/office/drawing/2014/main" val="10001"/>
                  </a:ext>
                </a:extLst>
              </a:tr>
              <a:tr h="457200">
                <a:tc>
                  <a:txBody>
                    <a:body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DSM-CO 2</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(1% Argan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7</a:t>
                      </a:r>
                      <a:endParaRPr kumimoji="0" lang="en-US" sz="3600" b="0" i="0" u="none" strike="noStrike" cap="none" normalizeH="0" baseline="0" noProof="0" dirty="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4</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29</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FFFF99">
                        <a:alpha val="60001"/>
                      </a:srgbClr>
                    </a:solidFill>
                  </a:tcPr>
                </a:tc>
                <a:extLst>
                  <a:ext uri="{0D108BD9-81ED-4DB2-BD59-A6C34878D82A}">
                    <a16:rowId xmlns:a16="http://schemas.microsoft.com/office/drawing/2014/main" val="10002"/>
                  </a:ext>
                </a:extLst>
              </a:tr>
              <a:tr h="457200">
                <a:tc>
                  <a:txBody>
                    <a:body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DSM-CO 3</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(0.5% Mineral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4</a:t>
                      </a:r>
                      <a:endParaRPr kumimoji="0" lang="en-US" sz="3600" b="0" i="0" u="none" strike="noStrike" cap="none" normalizeH="0" baseline="0" noProof="0" dirty="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26</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99FF">
                        <a:alpha val="60001"/>
                      </a:srgbClr>
                    </a:solidFill>
                  </a:tcPr>
                </a:tc>
                <a:extLst>
                  <a:ext uri="{0D108BD9-81ED-4DB2-BD59-A6C34878D82A}">
                    <a16:rowId xmlns:a16="http://schemas.microsoft.com/office/drawing/2014/main" val="10003"/>
                  </a:ext>
                </a:extLst>
              </a:tr>
              <a:tr h="457200">
                <a:tc>
                  <a:txBody>
                    <a:body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DSM-CO 4</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(1% Mineral Oil)</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36</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2</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0C0C0">
                        <a:alpha val="60001"/>
                      </a:srgbClr>
                    </a:solidFill>
                  </a:tcPr>
                </a:tc>
                <a:extLst>
                  <a:ext uri="{0D108BD9-81ED-4DB2-BD59-A6C34878D82A}">
                    <a16:rowId xmlns:a16="http://schemas.microsoft.com/office/drawing/2014/main" val="10004"/>
                  </a:ext>
                </a:extLst>
              </a:tr>
              <a:tr h="457200">
                <a:tc>
                  <a:txBody>
                    <a:body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DSM-CO 5</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(Pantene ICE SHINE)</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6</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7</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32</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Trebuchet MS" pitchFamily="34" charset="0"/>
                          <a:cs typeface="Times New Roman" pitchFamily="18" charset="0"/>
                        </a:rPr>
                        <a:t>3</a:t>
                      </a:r>
                      <a:endParaRPr kumimoji="0" lang="en-US" sz="1800" b="1"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CCFFFF">
                        <a:alpha val="60001"/>
                      </a:srgbClr>
                    </a:solidFill>
                  </a:tcPr>
                </a:tc>
                <a:extLst>
                  <a:ext uri="{0D108BD9-81ED-4DB2-BD59-A6C34878D82A}">
                    <a16:rowId xmlns:a16="http://schemas.microsoft.com/office/drawing/2014/main" val="10005"/>
                  </a:ext>
                </a:extLst>
              </a:tr>
              <a:tr h="457200">
                <a:tc>
                  <a:txBody>
                    <a:body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DSM-CO 6</a:t>
                      </a:r>
                      <a:endParaRPr kumimoji="0" lang="en-US" sz="1100" b="1" i="0" u="none" strike="noStrike" cap="none" normalizeH="0" baseline="0" noProof="0">
                        <a:ln>
                          <a:noFill/>
                        </a:ln>
                        <a:solidFill>
                          <a:schemeClr val="tx1"/>
                        </a:solidFill>
                        <a:effectLst/>
                        <a:latin typeface="Times New Roman" pitchFamily="18" charset="0"/>
                        <a:cs typeface="Times New Roman" pitchFamily="18" charset="0"/>
                      </a:endParaRPr>
                    </a:p>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noProof="0">
                          <a:ln>
                            <a:noFill/>
                          </a:ln>
                          <a:solidFill>
                            <a:schemeClr val="tx1"/>
                          </a:solidFill>
                          <a:effectLst/>
                          <a:latin typeface="Trebuchet MS" pitchFamily="34" charset="0"/>
                          <a:cs typeface="Times New Roman" pitchFamily="18" charset="0"/>
                        </a:rPr>
                        <a:t>( Basic Conditioner)</a:t>
                      </a:r>
                      <a:endParaRPr kumimoji="0" lang="en-US" sz="32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9</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4</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dirty="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dirty="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5</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8</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 </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solidFill>
                      <a:srgbClr val="000000">
                        <a:alpha val="60001"/>
                      </a:srgbClr>
                    </a:solid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noProof="0">
                          <a:ln>
                            <a:noFill/>
                          </a:ln>
                          <a:solidFill>
                            <a:schemeClr val="tx1"/>
                          </a:solidFill>
                          <a:effectLst/>
                          <a:latin typeface="Trebuchet MS" pitchFamily="34" charset="0"/>
                          <a:cs typeface="Times New Roman" pitchFamily="18" charset="0"/>
                        </a:rPr>
                        <a:t>31</a:t>
                      </a:r>
                      <a:endParaRPr kumimoji="0" lang="en-US" sz="3600" b="0" i="0" u="none" strike="noStrike" cap="none" normalizeH="0" baseline="0" noProof="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tc>
                  <a:txBody>
                    <a:body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Trebuchet MS" pitchFamily="34" charset="0"/>
                          <a:cs typeface="Times New Roman" pitchFamily="18" charset="0"/>
                        </a:rPr>
                        <a:t>4</a:t>
                      </a:r>
                      <a:endParaRPr kumimoji="0" lang="en-US" sz="1800" b="1" i="0" u="none" strike="noStrike" cap="none" normalizeH="0" baseline="0" noProof="0" dirty="0">
                        <a:ln>
                          <a:noFill/>
                        </a:ln>
                        <a:solidFill>
                          <a:schemeClr val="tx1"/>
                        </a:solidFill>
                        <a:effectLst/>
                        <a:latin typeface="Times" pitchFamily="18" charset="0"/>
                        <a:cs typeface="Times New Roman" pitchFamily="18" charset="0"/>
                      </a:endParaRPr>
                    </a:p>
                  </a:txBody>
                  <a:tcPr anchor="ctr" horzOverflow="overflow">
                    <a:lnL w="12700" cap="flat" cmpd="sng" algn="ctr">
                      <a:solidFill>
                        <a:srgbClr val="4D4D4D"/>
                      </a:solidFill>
                      <a:prstDash val="solid"/>
                      <a:round/>
                      <a:headEnd type="none" w="med" len="med"/>
                      <a:tailEnd type="none" w="med" len="med"/>
                    </a:lnL>
                    <a:lnR w="12700" cap="flat" cmpd="sng" algn="ctr">
                      <a:solidFill>
                        <a:srgbClr val="4D4D4D"/>
                      </a:solidFill>
                      <a:prstDash val="solid"/>
                      <a:round/>
                      <a:headEnd type="none" w="med" len="med"/>
                      <a:tailEnd type="none" w="med" len="med"/>
                    </a:lnR>
                    <a:lnT w="12700" cap="flat" cmpd="sng" algn="ctr">
                      <a:solidFill>
                        <a:srgbClr val="4D4D4D"/>
                      </a:solidFill>
                      <a:prstDash val="solid"/>
                      <a:round/>
                      <a:headEnd type="none" w="med" len="med"/>
                      <a:tailEnd type="none" w="med" len="med"/>
                    </a:lnT>
                    <a:lnB w="12700" cap="flat" cmpd="sng" algn="ctr">
                      <a:solidFill>
                        <a:srgbClr val="4D4D4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8" name="Rectangle 7">
            <a:extLst>
              <a:ext uri="{FF2B5EF4-FFF2-40B4-BE49-F238E27FC236}">
                <a16:creationId xmlns:a16="http://schemas.microsoft.com/office/drawing/2014/main" id="{9D1C4028-2463-46FF-9100-FEB249148232}"/>
              </a:ext>
            </a:extLst>
          </p:cNvPr>
          <p:cNvSpPr/>
          <p:nvPr/>
        </p:nvSpPr>
        <p:spPr>
          <a:xfrm>
            <a:off x="1882775" y="4996457"/>
            <a:ext cx="8535221" cy="954107"/>
          </a:xfrm>
          <a:prstGeom prst="rect">
            <a:avLst/>
          </a:prstGeom>
        </p:spPr>
        <p:txBody>
          <a:bodyPr wrap="square">
            <a:spAutoFit/>
          </a:bodyPr>
          <a:lstStyle/>
          <a:p>
            <a:r>
              <a:rPr lang="en-US" sz="1400" b="1" dirty="0">
                <a:latin typeface="Fira Sans" panose="020B0503050000020004" pitchFamily="34" charset="0"/>
                <a:ea typeface="Fira Sans" panose="020B0503050000020004" pitchFamily="34" charset="0"/>
              </a:rPr>
              <a:t>Table 1: Results of the conditioner shine test:  </a:t>
            </a:r>
          </a:p>
          <a:p>
            <a:r>
              <a:rPr lang="en-US" sz="1400" dirty="0">
                <a:latin typeface="Fira Sans" panose="020B0503050000020004" pitchFamily="34" charset="0"/>
                <a:ea typeface="Fira Sans" panose="020B0503050000020004" pitchFamily="34" charset="0"/>
              </a:rPr>
              <a:t>Matrix evaluates all positive entries for the individual comparison. For the ranking analysis sums of total positive entries for one test formulation are compared. The ranking with 1 is the best and with 6 is the worst, meaning the formulation with a ranking of 1 is the most shiniest one as tested.</a:t>
            </a:r>
          </a:p>
        </p:txBody>
      </p:sp>
    </p:spTree>
    <p:extLst>
      <p:ext uri="{BB962C8B-B14F-4D97-AF65-F5344CB8AC3E}">
        <p14:creationId xmlns:p14="http://schemas.microsoft.com/office/powerpoint/2010/main" val="149811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p:txBody>
          <a:bodyPr/>
          <a:lstStyle/>
          <a:p>
            <a:r>
              <a:rPr lang="en-GB" dirty="0"/>
              <a:t>ARGAN OIL</a:t>
            </a:r>
          </a:p>
        </p:txBody>
      </p:sp>
      <p:sp>
        <p:nvSpPr>
          <p:cNvPr id="3" name="Text Placeholder 2">
            <a:extLst>
              <a:ext uri="{FF2B5EF4-FFF2-40B4-BE49-F238E27FC236}">
                <a16:creationId xmlns:a16="http://schemas.microsoft.com/office/drawing/2014/main" id="{84684A3A-BFCD-3048-9D1C-1DE6D740D463}"/>
              </a:ext>
            </a:extLst>
          </p:cNvPr>
          <p:cNvSpPr>
            <a:spLocks noGrp="1"/>
          </p:cNvSpPr>
          <p:nvPr>
            <p:ph type="body" sz="quarter" idx="13"/>
          </p:nvPr>
        </p:nvSpPr>
        <p:spPr/>
        <p:txBody>
          <a:bodyPr/>
          <a:lstStyle/>
          <a:p>
            <a:r>
              <a:rPr lang="en-GB" dirty="0">
                <a:solidFill>
                  <a:srgbClr val="037E4C"/>
                </a:solidFill>
              </a:rPr>
              <a:t>Formulation Guidelines</a:t>
            </a:r>
          </a:p>
          <a:p>
            <a:endParaRPr lang="en-GB" dirty="0"/>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23</a:t>
            </a:fld>
            <a:endParaRPr lang="en-US" dirty="0"/>
          </a:p>
        </p:txBody>
      </p:sp>
      <p:sp>
        <p:nvSpPr>
          <p:cNvPr id="8" name="Rechteck 2">
            <a:extLst>
              <a:ext uri="{FF2B5EF4-FFF2-40B4-BE49-F238E27FC236}">
                <a16:creationId xmlns:a16="http://schemas.microsoft.com/office/drawing/2014/main" id="{2397D6B6-D5FB-42EF-B237-D69F930C8C1A}"/>
              </a:ext>
            </a:extLst>
          </p:cNvPr>
          <p:cNvSpPr>
            <a:spLocks noChangeArrowheads="1"/>
          </p:cNvSpPr>
          <p:nvPr/>
        </p:nvSpPr>
        <p:spPr bwMode="auto">
          <a:xfrm>
            <a:off x="2873043" y="5165643"/>
            <a:ext cx="6445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90000"/>
              </a:lnSpc>
              <a:spcBef>
                <a:spcPts val="1000"/>
              </a:spcBef>
              <a:buClr>
                <a:srgbClr val="003366"/>
              </a:buClr>
              <a:buSzPct val="100000"/>
              <a:tabLst>
                <a:tab pos="85725" algn="l"/>
              </a:tabLst>
            </a:pPr>
            <a:r>
              <a:rPr lang="en-US" sz="2000" b="1" i="1" dirty="0">
                <a:solidFill>
                  <a:srgbClr val="7C807E"/>
                </a:solidFill>
                <a:latin typeface="Fira Sans" panose="020B0503050000020004" pitchFamily="34" charset="0"/>
              </a:rPr>
              <a:t>Basic guide formulations are available upon request</a:t>
            </a:r>
          </a:p>
        </p:txBody>
      </p:sp>
      <p:sp>
        <p:nvSpPr>
          <p:cNvPr id="11" name="Text Placeholder 4">
            <a:extLst>
              <a:ext uri="{FF2B5EF4-FFF2-40B4-BE49-F238E27FC236}">
                <a16:creationId xmlns:a16="http://schemas.microsoft.com/office/drawing/2014/main" id="{979A608A-A440-4989-9B32-042750BDC9B0}"/>
              </a:ext>
            </a:extLst>
          </p:cNvPr>
          <p:cNvSpPr>
            <a:spLocks noGrp="1"/>
          </p:cNvSpPr>
          <p:nvPr>
            <p:ph type="body" sz="quarter" idx="14"/>
          </p:nvPr>
        </p:nvSpPr>
        <p:spPr>
          <a:xfrm>
            <a:off x="466569" y="1644297"/>
            <a:ext cx="9273332" cy="2959063"/>
          </a:xfrm>
        </p:spPr>
        <p:txBody>
          <a:bodyPr/>
          <a:lstStyle/>
          <a:p>
            <a:pPr marL="230400" indent="-230400" algn="l">
              <a:buFont typeface="Arial" panose="020B0604020202020204" pitchFamily="34" charset="0"/>
              <a:buChar char="•"/>
            </a:pPr>
            <a:r>
              <a:rPr lang="en-US" sz="2000" b="0" dirty="0"/>
              <a:t>No preservative and free of specified pathogens </a:t>
            </a:r>
          </a:p>
          <a:p>
            <a:pPr marL="230400" indent="-230400" algn="l">
              <a:buFont typeface="Arial" panose="020B0604020202020204" pitchFamily="34" charset="0"/>
              <a:buChar char="•"/>
            </a:pPr>
            <a:r>
              <a:rPr lang="en-US" sz="2000" b="0" dirty="0"/>
              <a:t>Easy to formulate</a:t>
            </a:r>
          </a:p>
          <a:p>
            <a:pPr marL="230400" indent="-230400" algn="l">
              <a:buFont typeface="Arial" panose="020B0604020202020204" pitchFamily="34" charset="0"/>
              <a:buChar char="•"/>
            </a:pPr>
            <a:r>
              <a:rPr lang="en-US" sz="2000" b="0" dirty="0"/>
              <a:t>Incorporated into the oil phase of conditioners</a:t>
            </a:r>
          </a:p>
          <a:p>
            <a:pPr marL="230400" indent="-230400" algn="l">
              <a:buFont typeface="Arial" panose="020B0604020202020204" pitchFamily="34" charset="0"/>
              <a:buChar char="•"/>
            </a:pPr>
            <a:r>
              <a:rPr lang="en-US" sz="2000" b="0" dirty="0"/>
              <a:t>Pre-solubilization for shampoos</a:t>
            </a:r>
          </a:p>
          <a:p>
            <a:pPr marL="230400" indent="-230400" algn="l">
              <a:buFont typeface="Arial" panose="020B0604020202020204" pitchFamily="34" charset="0"/>
              <a:buChar char="•"/>
            </a:pPr>
            <a:r>
              <a:rPr lang="en-US" sz="2000" b="0" dirty="0"/>
              <a:t>Processed either warm (&lt; 60°C) or cold</a:t>
            </a:r>
          </a:p>
          <a:p>
            <a:pPr marL="230400" indent="-230400" algn="l">
              <a:buFont typeface="Arial" panose="020B0604020202020204" pitchFamily="34" charset="0"/>
              <a:buChar char="•"/>
            </a:pPr>
            <a:r>
              <a:rPr lang="en-US" sz="2000" b="0" dirty="0"/>
              <a:t>Stable at a broad pH range up to pH 12</a:t>
            </a:r>
          </a:p>
          <a:p>
            <a:pPr marL="230400" indent="-230400" algn="l">
              <a:buFont typeface="Arial" panose="020B0604020202020204" pitchFamily="34" charset="0"/>
              <a:buChar char="•"/>
            </a:pPr>
            <a:r>
              <a:rPr lang="en-US" sz="2000" b="0" dirty="0"/>
              <a:t>Recommended use level for shampoos is 0.1% and for conditioners 0.5%</a:t>
            </a:r>
          </a:p>
          <a:p>
            <a:pPr marL="230400" indent="-230400" algn="l">
              <a:buFont typeface="Arial" panose="020B0604020202020204" pitchFamily="34" charset="0"/>
              <a:buChar char="•"/>
            </a:pPr>
            <a:r>
              <a:rPr lang="en-US" sz="2000" b="0" dirty="0"/>
              <a:t>No influence on foaming properties</a:t>
            </a:r>
          </a:p>
        </p:txBody>
      </p:sp>
    </p:spTree>
    <p:extLst>
      <p:ext uri="{BB962C8B-B14F-4D97-AF65-F5344CB8AC3E}">
        <p14:creationId xmlns:p14="http://schemas.microsoft.com/office/powerpoint/2010/main" val="2229669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p:txBody>
          <a:bodyPr/>
          <a:lstStyle/>
          <a:p>
            <a:r>
              <a:rPr lang="en-GB" dirty="0"/>
              <a:t>ARGAN OIL </a:t>
            </a:r>
          </a:p>
        </p:txBody>
      </p:sp>
      <p:sp>
        <p:nvSpPr>
          <p:cNvPr id="3" name="Text Placeholder 2">
            <a:extLst>
              <a:ext uri="{FF2B5EF4-FFF2-40B4-BE49-F238E27FC236}">
                <a16:creationId xmlns:a16="http://schemas.microsoft.com/office/drawing/2014/main" id="{84684A3A-BFCD-3048-9D1C-1DE6D740D463}"/>
              </a:ext>
            </a:extLst>
          </p:cNvPr>
          <p:cNvSpPr>
            <a:spLocks noGrp="1"/>
          </p:cNvSpPr>
          <p:nvPr>
            <p:ph type="body" sz="quarter" idx="13"/>
          </p:nvPr>
        </p:nvSpPr>
        <p:spPr/>
        <p:txBody>
          <a:bodyPr/>
          <a:lstStyle/>
          <a:p>
            <a:r>
              <a:rPr lang="en-GB" dirty="0">
                <a:solidFill>
                  <a:srgbClr val="037E4C"/>
                </a:solidFill>
              </a:rPr>
              <a:t>Natural Shine Enhancer</a:t>
            </a:r>
          </a:p>
          <a:p>
            <a:endParaRPr lang="en-GB" dirty="0"/>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24</a:t>
            </a:fld>
            <a:endParaRPr lang="en-US" dirty="0"/>
          </a:p>
        </p:txBody>
      </p:sp>
      <p:sp>
        <p:nvSpPr>
          <p:cNvPr id="8" name="Rectangle 7">
            <a:extLst>
              <a:ext uri="{FF2B5EF4-FFF2-40B4-BE49-F238E27FC236}">
                <a16:creationId xmlns:a16="http://schemas.microsoft.com/office/drawing/2014/main" id="{0B3225D0-BF61-4219-917D-CF994A0B4644}"/>
              </a:ext>
            </a:extLst>
          </p:cNvPr>
          <p:cNvSpPr/>
          <p:nvPr/>
        </p:nvSpPr>
        <p:spPr>
          <a:xfrm>
            <a:off x="396079" y="1466159"/>
            <a:ext cx="1661032" cy="384721"/>
          </a:xfrm>
          <a:prstGeom prst="rect">
            <a:avLst/>
          </a:prstGeom>
        </p:spPr>
        <p:txBody>
          <a:bodyPr wrap="none">
            <a:spAutoFit/>
          </a:bodyPr>
          <a:lstStyle/>
          <a:p>
            <a:pPr eaLnBrk="0" hangingPunct="0">
              <a:lnSpc>
                <a:spcPct val="95000"/>
              </a:lnSpc>
            </a:pPr>
            <a:r>
              <a:rPr lang="en-US" sz="2000" dirty="0">
                <a:solidFill>
                  <a:schemeClr val="tx1">
                    <a:lumMod val="75000"/>
                  </a:schemeClr>
                </a:solidFill>
                <a:latin typeface="Fira Sans" panose="020B0503050000020004" pitchFamily="34" charset="0"/>
                <a:ea typeface="Fira Sans" panose="020B0503050000020004" pitchFamily="34" charset="0"/>
              </a:rPr>
              <a:t>Key Benefits</a:t>
            </a:r>
          </a:p>
        </p:txBody>
      </p:sp>
      <p:sp>
        <p:nvSpPr>
          <p:cNvPr id="9" name="Rectangle 8">
            <a:extLst>
              <a:ext uri="{FF2B5EF4-FFF2-40B4-BE49-F238E27FC236}">
                <a16:creationId xmlns:a16="http://schemas.microsoft.com/office/drawing/2014/main" id="{5EE88AC4-84CC-4A1C-B624-238E51BAA126}"/>
              </a:ext>
            </a:extLst>
          </p:cNvPr>
          <p:cNvSpPr/>
          <p:nvPr/>
        </p:nvSpPr>
        <p:spPr>
          <a:xfrm>
            <a:off x="467999" y="2100468"/>
            <a:ext cx="9179435" cy="2672526"/>
          </a:xfrm>
          <a:prstGeom prst="rect">
            <a:avLst/>
          </a:prstGeom>
        </p:spPr>
        <p:txBody>
          <a:bodyPr wrap="square">
            <a:spAutoFit/>
          </a:bodyPr>
          <a:lstStyle/>
          <a:p>
            <a:pPr marL="230400" indent="-230400">
              <a:lnSpc>
                <a:spcPct val="90000"/>
              </a:lnSpc>
              <a:spcBef>
                <a:spcPts val="1000"/>
              </a:spcBef>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Superior shine enhancer compared to leading market brand </a:t>
            </a:r>
          </a:p>
          <a:p>
            <a:pPr marL="230400" indent="-230400">
              <a:lnSpc>
                <a:spcPct val="90000"/>
              </a:lnSpc>
              <a:spcBef>
                <a:spcPts val="1000"/>
              </a:spcBef>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Cost-effective for shine boosting</a:t>
            </a:r>
          </a:p>
          <a:p>
            <a:pPr marL="230400" indent="-230400">
              <a:lnSpc>
                <a:spcPct val="90000"/>
              </a:lnSpc>
              <a:spcBef>
                <a:spcPts val="1000"/>
              </a:spcBef>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Provides stable foam properties </a:t>
            </a:r>
            <a:br>
              <a:rPr lang="en-US" sz="2000" dirty="0">
                <a:solidFill>
                  <a:schemeClr val="bg1"/>
                </a:solidFill>
                <a:latin typeface="Fira Sans" panose="020B0503050000020004" pitchFamily="34" charset="0"/>
                <a:ea typeface="Fira Sans" panose="020B0503050000020004" pitchFamily="34" charset="0"/>
              </a:rPr>
            </a:br>
            <a:r>
              <a:rPr lang="en-US" sz="2000" dirty="0">
                <a:solidFill>
                  <a:schemeClr val="bg1"/>
                </a:solidFill>
                <a:latin typeface="Fira Sans" panose="020B0503050000020004" pitchFamily="34" charset="0"/>
                <a:ea typeface="Fira Sans" panose="020B0503050000020004" pitchFamily="34" charset="0"/>
              </a:rPr>
              <a:t>and allows clear products</a:t>
            </a:r>
          </a:p>
          <a:p>
            <a:pPr marL="230400" indent="-230400">
              <a:lnSpc>
                <a:spcPct val="90000"/>
              </a:lnSpc>
              <a:spcBef>
                <a:spcPts val="1000"/>
              </a:spcBef>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Superior purity</a:t>
            </a:r>
          </a:p>
          <a:p>
            <a:pPr marL="230400" indent="-230400">
              <a:lnSpc>
                <a:spcPct val="90000"/>
              </a:lnSpc>
              <a:spcBef>
                <a:spcPts val="1000"/>
              </a:spcBef>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100% natural and preservative free</a:t>
            </a:r>
          </a:p>
          <a:p>
            <a:pPr marL="230400" indent="-230400">
              <a:lnSpc>
                <a:spcPct val="90000"/>
              </a:lnSpc>
              <a:spcBef>
                <a:spcPts val="1000"/>
              </a:spcBef>
              <a:buFont typeface="Arial" panose="020B0604020202020204" pitchFamily="34" charset="0"/>
              <a:buChar char="•"/>
            </a:pPr>
            <a:r>
              <a:rPr lang="en-US" sz="2000" dirty="0">
                <a:solidFill>
                  <a:schemeClr val="bg1"/>
                </a:solidFill>
                <a:latin typeface="Fira Sans" panose="020B0503050000020004" pitchFamily="34" charset="0"/>
                <a:ea typeface="Fira Sans" panose="020B0503050000020004" pitchFamily="34" charset="0"/>
              </a:rPr>
              <a:t>Natural light oil – no greasy hair</a:t>
            </a:r>
          </a:p>
        </p:txBody>
      </p:sp>
    </p:spTree>
    <p:extLst>
      <p:ext uri="{BB962C8B-B14F-4D97-AF65-F5344CB8AC3E}">
        <p14:creationId xmlns:p14="http://schemas.microsoft.com/office/powerpoint/2010/main" val="1472819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25</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2022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3D367A-496E-C743-B6B5-F7D91C103933}"/>
              </a:ext>
            </a:extLst>
          </p:cNvPr>
          <p:cNvSpPr>
            <a:spLocks noGrp="1"/>
          </p:cNvSpPr>
          <p:nvPr>
            <p:ph type="sldNum" sz="quarter" idx="10"/>
          </p:nvPr>
        </p:nvSpPr>
        <p:spPr/>
        <p:txBody>
          <a:bodyPr/>
          <a:lstStyle/>
          <a:p>
            <a:fld id="{EC50C849-B97A-2B45-B78A-6D9C352F693C}" type="slidenum">
              <a:rPr lang="en-US" smtClean="0"/>
              <a:pPr/>
              <a:t>26</a:t>
            </a:fld>
            <a:endParaRPr lang="en-US" dirty="0"/>
          </a:p>
        </p:txBody>
      </p:sp>
      <p:sp>
        <p:nvSpPr>
          <p:cNvPr id="4" name="Text Placeholder 3">
            <a:extLst>
              <a:ext uri="{FF2B5EF4-FFF2-40B4-BE49-F238E27FC236}">
                <a16:creationId xmlns:a16="http://schemas.microsoft.com/office/drawing/2014/main" id="{A24957B8-4CE3-4C49-B690-9C285A67D152}"/>
              </a:ext>
            </a:extLst>
          </p:cNvPr>
          <p:cNvSpPr>
            <a:spLocks noGrp="1"/>
          </p:cNvSpPr>
          <p:nvPr>
            <p:ph type="body" sz="quarter" idx="16"/>
          </p:nvPr>
        </p:nvSpPr>
        <p:spPr/>
        <p:txBody>
          <a:bodyPr/>
          <a:lstStyle/>
          <a:p>
            <a:r>
              <a:rPr lang="en-GB" dirty="0"/>
              <a:t>Back up ARGAN OIL</a:t>
            </a:r>
          </a:p>
        </p:txBody>
      </p:sp>
      <p:sp>
        <p:nvSpPr>
          <p:cNvPr id="5" name="Text Placeholder 4">
            <a:extLst>
              <a:ext uri="{FF2B5EF4-FFF2-40B4-BE49-F238E27FC236}">
                <a16:creationId xmlns:a16="http://schemas.microsoft.com/office/drawing/2014/main" id="{8C1C502E-C4C3-7349-98E9-EAF862D71A78}"/>
              </a:ext>
            </a:extLst>
          </p:cNvPr>
          <p:cNvSpPr>
            <a:spLocks noGrp="1"/>
          </p:cNvSpPr>
          <p:nvPr>
            <p:ph type="body" sz="quarter" idx="11"/>
          </p:nvPr>
        </p:nvSpPr>
        <p:spPr>
          <a:xfrm>
            <a:off x="468313" y="3429000"/>
            <a:ext cx="5326312" cy="700088"/>
          </a:xfrm>
        </p:spPr>
        <p:txBody>
          <a:bodyPr/>
          <a:lstStyle/>
          <a:p>
            <a:r>
              <a:rPr lang="en-GB" dirty="0"/>
              <a:t>Nourishment and shine from the tree of life</a:t>
            </a:r>
          </a:p>
          <a:p>
            <a:endParaRPr lang="en-GB" dirty="0"/>
          </a:p>
        </p:txBody>
      </p:sp>
      <p:pic>
        <p:nvPicPr>
          <p:cNvPr id="11" name="Picture Placeholder 10" descr="A person looking towards the camera&#10;&#10;Description automatically generated">
            <a:extLst>
              <a:ext uri="{FF2B5EF4-FFF2-40B4-BE49-F238E27FC236}">
                <a16:creationId xmlns:a16="http://schemas.microsoft.com/office/drawing/2014/main" id="{BB9974A1-1BF9-4D43-9209-2B2C0324FCA0}"/>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68240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27</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a:t>Short term heat stability test</a:t>
            </a: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a:t>Guide formulation</a:t>
            </a:r>
          </a:p>
          <a:p>
            <a:endParaRPr lang="en-GB" dirty="0"/>
          </a:p>
        </p:txBody>
      </p:sp>
      <p:pic>
        <p:nvPicPr>
          <p:cNvPr id="6" name="Picture 910">
            <a:extLst>
              <a:ext uri="{FF2B5EF4-FFF2-40B4-BE49-F238E27FC236}">
                <a16:creationId xmlns:a16="http://schemas.microsoft.com/office/drawing/2014/main" id="{422D4194-44BD-45DC-BE98-F21988899B7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73711" y="1408824"/>
            <a:ext cx="5644579" cy="4393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1953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US" dirty="0"/>
              <a:t>Additional information on ARGAN OIL’s compounds</a:t>
            </a:r>
            <a:endParaRPr lang="en-GB" dirty="0"/>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28</a:t>
            </a:fld>
            <a:endParaRPr lang="en-US" dirty="0"/>
          </a:p>
        </p:txBody>
      </p:sp>
      <p:sp>
        <p:nvSpPr>
          <p:cNvPr id="9" name="Rectangle 8">
            <a:extLst>
              <a:ext uri="{FF2B5EF4-FFF2-40B4-BE49-F238E27FC236}">
                <a16:creationId xmlns:a16="http://schemas.microsoft.com/office/drawing/2014/main" id="{F2E87681-19B2-444E-8CC9-A86646E0959B}"/>
              </a:ext>
            </a:extLst>
          </p:cNvPr>
          <p:cNvSpPr/>
          <p:nvPr/>
        </p:nvSpPr>
        <p:spPr>
          <a:xfrm>
            <a:off x="385806" y="1166842"/>
            <a:ext cx="10915767" cy="4524315"/>
          </a:xfrm>
          <a:prstGeom prst="rect">
            <a:avLst/>
          </a:prstGeom>
        </p:spPr>
        <p:txBody>
          <a:bodyPr wrap="square">
            <a:spAutoFit/>
          </a:bodyPr>
          <a:lstStyle/>
          <a:p>
            <a:r>
              <a:rPr lang="en-US" b="1" dirty="0">
                <a:solidFill>
                  <a:schemeClr val="tx1">
                    <a:lumMod val="75000"/>
                  </a:schemeClr>
                </a:solidFill>
                <a:latin typeface="Fira Sans" panose="020B0503050000020004" pitchFamily="34" charset="0"/>
                <a:ea typeface="Fira Sans" panose="020B0503050000020004" pitchFamily="34" charset="0"/>
              </a:rPr>
              <a:t>Essential Fatty Acids </a:t>
            </a:r>
            <a:r>
              <a:rPr lang="en-US" dirty="0">
                <a:solidFill>
                  <a:schemeClr val="tx1">
                    <a:lumMod val="75000"/>
                  </a:schemeClr>
                </a:solidFill>
                <a:latin typeface="Fira Sans" panose="020B0503050000020004" pitchFamily="34" charset="0"/>
                <a:ea typeface="Fira Sans" panose="020B0503050000020004" pitchFamily="34" charset="0"/>
              </a:rPr>
              <a:t>cannot be synthesized by the human body and therefore must be obtained through diet or skin treatments such as ARGAN OIL. They are building compounds to manufacture and repair cell membranes, enabling the cells to obtain optimum nutrition. These fatty acids perform an important role in the lipid management of the epidermis, sebum production, and are required for the formation of prostaglandin. They all have water-binding, moisturizing and antioxidant properties.</a:t>
            </a:r>
          </a:p>
          <a:p>
            <a:endParaRPr lang="en-US" dirty="0">
              <a:solidFill>
                <a:schemeClr val="tx1">
                  <a:lumMod val="75000"/>
                </a:schemeClr>
              </a:solidFill>
              <a:latin typeface="Fira Sans" panose="020B0503050000020004" pitchFamily="34" charset="0"/>
              <a:ea typeface="Fira Sans" panose="020B0503050000020004" pitchFamily="34" charset="0"/>
            </a:endParaRPr>
          </a:p>
          <a:p>
            <a:r>
              <a:rPr lang="en-US" b="1" dirty="0">
                <a:solidFill>
                  <a:schemeClr val="tx1">
                    <a:lumMod val="75000"/>
                  </a:schemeClr>
                </a:solidFill>
                <a:latin typeface="Fira Sans" panose="020B0503050000020004" pitchFamily="34" charset="0"/>
                <a:ea typeface="Fira Sans" panose="020B0503050000020004" pitchFamily="34" charset="0"/>
              </a:rPr>
              <a:t>Prostaglandin</a:t>
            </a:r>
            <a:r>
              <a:rPr lang="en-US" dirty="0">
                <a:solidFill>
                  <a:schemeClr val="tx1">
                    <a:lumMod val="75000"/>
                  </a:schemeClr>
                </a:solidFill>
                <a:latin typeface="Fira Sans" panose="020B0503050000020004" pitchFamily="34" charset="0"/>
                <a:ea typeface="Fira Sans" panose="020B0503050000020004" pitchFamily="34" charset="0"/>
              </a:rPr>
              <a:t> is a lipid compound derived enzymatically from essential fatty acids within the cell. It serves as catalysts for a large number of processes. It helps to regulate skins functions such as the immune function. Prostaglandin is a natural anti-inflammatory and acts as a controlling factor in overall cell growth and development.</a:t>
            </a:r>
          </a:p>
          <a:p>
            <a:endParaRPr lang="en-US" dirty="0">
              <a:solidFill>
                <a:schemeClr val="tx1">
                  <a:lumMod val="75000"/>
                </a:schemeClr>
              </a:solidFill>
              <a:latin typeface="Fira Sans" panose="020B0503050000020004" pitchFamily="34" charset="0"/>
              <a:ea typeface="Fira Sans" panose="020B0503050000020004" pitchFamily="34" charset="0"/>
            </a:endParaRPr>
          </a:p>
          <a:p>
            <a:r>
              <a:rPr lang="en-US" b="1" dirty="0">
                <a:solidFill>
                  <a:schemeClr val="tx1">
                    <a:lumMod val="75000"/>
                  </a:schemeClr>
                </a:solidFill>
                <a:latin typeface="Fira Sans" panose="020B0503050000020004" pitchFamily="34" charset="0"/>
                <a:ea typeface="Fira Sans" panose="020B0503050000020004" pitchFamily="34" charset="0"/>
              </a:rPr>
              <a:t>Polyphenols</a:t>
            </a:r>
            <a:r>
              <a:rPr lang="en-US" dirty="0">
                <a:solidFill>
                  <a:schemeClr val="tx1">
                    <a:lumMod val="75000"/>
                  </a:schemeClr>
                </a:solidFill>
                <a:latin typeface="Fira Sans" panose="020B0503050000020004" pitchFamily="34" charset="0"/>
                <a:ea typeface="Fira Sans" panose="020B0503050000020004" pitchFamily="34" charset="0"/>
              </a:rPr>
              <a:t> are natural components of a wide variety of plants. These active compounds are known for their antiseptic, antioxidant, anti-inflammatory, anti-allergenic, and anti-aging properties. They enhance immune response, enhance cell-to-cell communication, repair DNA damage caused by smoking and other toxic exposures, and assist the body to detoxify carcinogens through the activation of the body’s immune system.</a:t>
            </a:r>
          </a:p>
        </p:txBody>
      </p:sp>
    </p:spTree>
    <p:extLst>
      <p:ext uri="{BB962C8B-B14F-4D97-AF65-F5344CB8AC3E}">
        <p14:creationId xmlns:p14="http://schemas.microsoft.com/office/powerpoint/2010/main" val="1727590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US" dirty="0"/>
              <a:t>Additional information on ARGAN OIL’s compounds</a:t>
            </a:r>
            <a:endParaRPr lang="en-GB" dirty="0"/>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29</a:t>
            </a:fld>
            <a:endParaRPr lang="en-US" dirty="0"/>
          </a:p>
        </p:txBody>
      </p:sp>
      <p:sp>
        <p:nvSpPr>
          <p:cNvPr id="9" name="Rectangle 8">
            <a:extLst>
              <a:ext uri="{FF2B5EF4-FFF2-40B4-BE49-F238E27FC236}">
                <a16:creationId xmlns:a16="http://schemas.microsoft.com/office/drawing/2014/main" id="{F2E87681-19B2-444E-8CC9-A86646E0959B}"/>
              </a:ext>
            </a:extLst>
          </p:cNvPr>
          <p:cNvSpPr/>
          <p:nvPr/>
        </p:nvSpPr>
        <p:spPr>
          <a:xfrm>
            <a:off x="385807" y="1166842"/>
            <a:ext cx="11175862" cy="3139321"/>
          </a:xfrm>
          <a:prstGeom prst="rect">
            <a:avLst/>
          </a:prstGeom>
        </p:spPr>
        <p:txBody>
          <a:bodyPr wrap="square">
            <a:spAutoFit/>
          </a:bodyPr>
          <a:lstStyle/>
          <a:p>
            <a:r>
              <a:rPr lang="en-US" b="1" dirty="0">
                <a:solidFill>
                  <a:schemeClr val="tx1">
                    <a:lumMod val="75000"/>
                  </a:schemeClr>
                </a:solidFill>
                <a:latin typeface="Fira Sans" panose="020B0503050000020004" pitchFamily="34" charset="0"/>
                <a:ea typeface="Fira Sans" panose="020B0503050000020004" pitchFamily="34" charset="0"/>
              </a:rPr>
              <a:t>Squalene</a:t>
            </a:r>
            <a:r>
              <a:rPr lang="en-US" dirty="0">
                <a:solidFill>
                  <a:schemeClr val="tx1">
                    <a:lumMod val="75000"/>
                  </a:schemeClr>
                </a:solidFill>
                <a:latin typeface="Fira Sans" panose="020B0503050000020004" pitchFamily="34" charset="0"/>
                <a:ea typeface="Fira Sans" panose="020B0503050000020004" pitchFamily="34" charset="0"/>
              </a:rPr>
              <a:t> is a fat-soluble antioxidant with the unique ability to anchor itself to the body’s cell membrane. It can deactivate free radicals that are generated by exposure to the UV radiation. Squalene is involved in the process of cell growth. It is able to penetrate deeper and more readily than most other oils. Its compatibility with skin lipids can be attributed to the fact that human sebum, the skin’s own moisturizer, is comprised of 25% squalene. It is proven to have a positive effect on mature and rosacea skin.</a:t>
            </a:r>
          </a:p>
          <a:p>
            <a:endParaRPr lang="en-US" b="1" dirty="0">
              <a:solidFill>
                <a:schemeClr val="tx1">
                  <a:lumMod val="75000"/>
                </a:schemeClr>
              </a:solidFill>
              <a:latin typeface="Fira Sans" panose="020B0503050000020004" pitchFamily="34" charset="0"/>
              <a:ea typeface="Fira Sans" panose="020B0503050000020004" pitchFamily="34" charset="0"/>
            </a:endParaRPr>
          </a:p>
          <a:p>
            <a:r>
              <a:rPr lang="en-US" b="1" dirty="0">
                <a:solidFill>
                  <a:schemeClr val="tx1">
                    <a:lumMod val="75000"/>
                  </a:schemeClr>
                </a:solidFill>
                <a:latin typeface="Fira Sans" panose="020B0503050000020004" pitchFamily="34" charset="0"/>
                <a:ea typeface="Fira Sans" panose="020B0503050000020004" pitchFamily="34" charset="0"/>
              </a:rPr>
              <a:t>Vitamin E (Tocopherol) </a:t>
            </a:r>
            <a:r>
              <a:rPr lang="en-US" dirty="0">
                <a:solidFill>
                  <a:schemeClr val="tx1">
                    <a:lumMod val="75000"/>
                  </a:schemeClr>
                </a:solidFill>
                <a:latin typeface="Fira Sans" panose="020B0503050000020004" pitchFamily="34" charset="0"/>
                <a:ea typeface="Fira Sans" panose="020B0503050000020004" pitchFamily="34" charset="0"/>
              </a:rPr>
              <a:t>is a fat-soluble vitamin. It is a powerful antioxidant and excellent free-radical scavenger. Vitamin E protects essential fatty acids and vitamin A levels in the body. Vitamin E prevents cellular aging due to oxidation, aids in bringing nourishment to cells, and decreases inflammation. It has been shown to significantly help in the reduction of scarring from wounds and the appearance of stretch marks. </a:t>
            </a:r>
          </a:p>
        </p:txBody>
      </p:sp>
    </p:spTree>
    <p:extLst>
      <p:ext uri="{BB962C8B-B14F-4D97-AF65-F5344CB8AC3E}">
        <p14:creationId xmlns:p14="http://schemas.microsoft.com/office/powerpoint/2010/main" val="1726342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p:txBody>
          <a:bodyPr/>
          <a:lstStyle/>
          <a:p>
            <a:r>
              <a:rPr lang="en-GB" dirty="0"/>
              <a:t>ARGAN OIL </a:t>
            </a:r>
          </a:p>
        </p:txBody>
      </p:sp>
      <p:sp>
        <p:nvSpPr>
          <p:cNvPr id="3" name="Text Placeholder 2">
            <a:extLst>
              <a:ext uri="{FF2B5EF4-FFF2-40B4-BE49-F238E27FC236}">
                <a16:creationId xmlns:a16="http://schemas.microsoft.com/office/drawing/2014/main" id="{84684A3A-BFCD-3048-9D1C-1DE6D740D463}"/>
              </a:ext>
            </a:extLst>
          </p:cNvPr>
          <p:cNvSpPr>
            <a:spLocks noGrp="1"/>
          </p:cNvSpPr>
          <p:nvPr>
            <p:ph type="body" sz="quarter" idx="13"/>
          </p:nvPr>
        </p:nvSpPr>
        <p:spPr/>
        <p:txBody>
          <a:bodyPr/>
          <a:lstStyle/>
          <a:p>
            <a:r>
              <a:rPr lang="en-GB" dirty="0"/>
              <a:t>Specification</a:t>
            </a:r>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30</a:t>
            </a:fld>
            <a:endParaRPr lang="en-US" dirty="0"/>
          </a:p>
        </p:txBody>
      </p:sp>
      <p:sp>
        <p:nvSpPr>
          <p:cNvPr id="8" name="Rectangle 64">
            <a:extLst>
              <a:ext uri="{FF2B5EF4-FFF2-40B4-BE49-F238E27FC236}">
                <a16:creationId xmlns:a16="http://schemas.microsoft.com/office/drawing/2014/main" id="{5F1F3772-51CE-4A1E-96F4-11FB6D430514}"/>
              </a:ext>
            </a:extLst>
          </p:cNvPr>
          <p:cNvSpPr>
            <a:spLocks noChangeArrowheads="1"/>
          </p:cNvSpPr>
          <p:nvPr/>
        </p:nvSpPr>
        <p:spPr bwMode="auto">
          <a:xfrm>
            <a:off x="469900" y="1343025"/>
            <a:ext cx="6187912" cy="369332"/>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20000"/>
              </a:spcBef>
              <a:spcAft>
                <a:spcPct val="0"/>
              </a:spcAft>
            </a:pPr>
            <a:r>
              <a:rPr lang="en-US" b="1" dirty="0">
                <a:solidFill>
                  <a:srgbClr val="4D4D4D"/>
                </a:solidFill>
                <a:latin typeface="Fira Sans" panose="020B0503050000020004" pitchFamily="34" charset="0"/>
                <a:ea typeface="Fira Sans" panose="020B0503050000020004" pitchFamily="34" charset="0"/>
                <a:cs typeface="Times New Roman" pitchFamily="18" charset="0"/>
              </a:rPr>
              <a:t>INCI		           	       Argania Spinosa Kernel Oil</a:t>
            </a:r>
          </a:p>
        </p:txBody>
      </p:sp>
      <p:sp>
        <p:nvSpPr>
          <p:cNvPr id="9" name="Rectangle 61">
            <a:extLst>
              <a:ext uri="{FF2B5EF4-FFF2-40B4-BE49-F238E27FC236}">
                <a16:creationId xmlns:a16="http://schemas.microsoft.com/office/drawing/2014/main" id="{A94B58BF-E925-47D3-8784-0D3A8391368F}"/>
              </a:ext>
            </a:extLst>
          </p:cNvPr>
          <p:cNvSpPr>
            <a:spLocks noChangeArrowheads="1"/>
          </p:cNvSpPr>
          <p:nvPr/>
        </p:nvSpPr>
        <p:spPr bwMode="auto">
          <a:xfrm>
            <a:off x="468000" y="1835841"/>
            <a:ext cx="2374368" cy="338554"/>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baseline="0" dirty="0">
                <a:solidFill>
                  <a:srgbClr val="037E4C"/>
                </a:solidFill>
                <a:latin typeface="Fira Sans" panose="020B0503050000020004" pitchFamily="34" charset="0"/>
                <a:ea typeface="Fira Sans" panose="020B0503050000020004" pitchFamily="34" charset="0"/>
              </a:rPr>
              <a:t>External Characteristics</a:t>
            </a:r>
          </a:p>
        </p:txBody>
      </p:sp>
      <p:graphicFrame>
        <p:nvGraphicFramePr>
          <p:cNvPr id="10" name="Group 51">
            <a:extLst>
              <a:ext uri="{FF2B5EF4-FFF2-40B4-BE49-F238E27FC236}">
                <a16:creationId xmlns:a16="http://schemas.microsoft.com/office/drawing/2014/main" id="{42359A4B-D967-4BD6-B3F3-648C28F07A9E}"/>
              </a:ext>
            </a:extLst>
          </p:cNvPr>
          <p:cNvGraphicFramePr>
            <a:graphicFrameLocks noGrp="1"/>
          </p:cNvGraphicFramePr>
          <p:nvPr>
            <p:extLst>
              <p:ext uri="{D42A27DB-BD31-4B8C-83A1-F6EECF244321}">
                <p14:modId xmlns:p14="http://schemas.microsoft.com/office/powerpoint/2010/main" val="2494662427"/>
              </p:ext>
            </p:extLst>
          </p:nvPr>
        </p:nvGraphicFramePr>
        <p:xfrm>
          <a:off x="468313" y="2203381"/>
          <a:ext cx="7196208" cy="836611"/>
        </p:xfrm>
        <a:graphic>
          <a:graphicData uri="http://schemas.openxmlformats.org/drawingml/2006/table">
            <a:tbl>
              <a:tblPr/>
              <a:tblGrid>
                <a:gridCol w="3176909">
                  <a:extLst>
                    <a:ext uri="{9D8B030D-6E8A-4147-A177-3AD203B41FA5}">
                      <a16:colId xmlns:a16="http://schemas.microsoft.com/office/drawing/2014/main" val="20000"/>
                    </a:ext>
                  </a:extLst>
                </a:gridCol>
                <a:gridCol w="4019299">
                  <a:extLst>
                    <a:ext uri="{9D8B030D-6E8A-4147-A177-3AD203B41FA5}">
                      <a16:colId xmlns:a16="http://schemas.microsoft.com/office/drawing/2014/main" val="20001"/>
                    </a:ext>
                  </a:extLst>
                </a:gridCol>
              </a:tblGrid>
              <a:tr h="28733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Appearance:</a:t>
                      </a:r>
                      <a:endPar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endParaRPr>
                    </a:p>
                  </a:txBody>
                  <a:tcPr marT="45563" marB="4556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clear, yellow colored, slightly viscous liquid</a:t>
                      </a:r>
                      <a:endPar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endParaRPr>
                    </a:p>
                  </a:txBody>
                  <a:tcPr marT="45563" marB="45563"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7463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Quality:</a:t>
                      </a:r>
                      <a:endPar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endParaRPr>
                    </a:p>
                  </a:txBody>
                  <a:tcPr marT="45563" marB="4556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virgin cold pressed, deodorized</a:t>
                      </a:r>
                    </a:p>
                  </a:txBody>
                  <a:tcPr marT="45563" marB="45563"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74637">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Shelf life:</a:t>
                      </a:r>
                    </a:p>
                  </a:txBody>
                  <a:tcPr marT="45563" marB="45563"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24 months</a:t>
                      </a:r>
                    </a:p>
                  </a:txBody>
                  <a:tcPr marT="45563" marB="45563"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3" name="Rectangle 62">
            <a:extLst>
              <a:ext uri="{FF2B5EF4-FFF2-40B4-BE49-F238E27FC236}">
                <a16:creationId xmlns:a16="http://schemas.microsoft.com/office/drawing/2014/main" id="{6CD2DF85-B68E-485B-BB2A-A474D2323699}"/>
              </a:ext>
            </a:extLst>
          </p:cNvPr>
          <p:cNvSpPr>
            <a:spLocks noChangeArrowheads="1"/>
          </p:cNvSpPr>
          <p:nvPr/>
        </p:nvSpPr>
        <p:spPr bwMode="auto">
          <a:xfrm>
            <a:off x="468000" y="3093332"/>
            <a:ext cx="1356462" cy="338554"/>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baseline="0" dirty="0">
                <a:solidFill>
                  <a:srgbClr val="037E4C"/>
                </a:solidFill>
                <a:latin typeface="Fira Sans" panose="020B0503050000020004" pitchFamily="34" charset="0"/>
                <a:ea typeface="Fira Sans" panose="020B0503050000020004" pitchFamily="34" charset="0"/>
              </a:rPr>
              <a:t>Composition</a:t>
            </a:r>
          </a:p>
        </p:txBody>
      </p:sp>
      <p:graphicFrame>
        <p:nvGraphicFramePr>
          <p:cNvPr id="14" name="Group 47">
            <a:extLst>
              <a:ext uri="{FF2B5EF4-FFF2-40B4-BE49-F238E27FC236}">
                <a16:creationId xmlns:a16="http://schemas.microsoft.com/office/drawing/2014/main" id="{4FFA3939-178C-4708-9EE4-A0DD585E70CE}"/>
              </a:ext>
            </a:extLst>
          </p:cNvPr>
          <p:cNvGraphicFramePr>
            <a:graphicFrameLocks noGrp="1"/>
          </p:cNvGraphicFramePr>
          <p:nvPr>
            <p:extLst>
              <p:ext uri="{D42A27DB-BD31-4B8C-83A1-F6EECF244321}">
                <p14:modId xmlns:p14="http://schemas.microsoft.com/office/powerpoint/2010/main" val="2357375444"/>
              </p:ext>
            </p:extLst>
          </p:nvPr>
        </p:nvGraphicFramePr>
        <p:xfrm>
          <a:off x="469900" y="3482492"/>
          <a:ext cx="6999412" cy="1371600"/>
        </p:xfrm>
        <a:graphic>
          <a:graphicData uri="http://schemas.openxmlformats.org/drawingml/2006/table">
            <a:tbl>
              <a:tblPr/>
              <a:tblGrid>
                <a:gridCol w="3208248">
                  <a:extLst>
                    <a:ext uri="{9D8B030D-6E8A-4147-A177-3AD203B41FA5}">
                      <a16:colId xmlns:a16="http://schemas.microsoft.com/office/drawing/2014/main" val="20000"/>
                    </a:ext>
                  </a:extLst>
                </a:gridCol>
                <a:gridCol w="3791164">
                  <a:extLst>
                    <a:ext uri="{9D8B030D-6E8A-4147-A177-3AD203B41FA5}">
                      <a16:colId xmlns:a16="http://schemas.microsoft.com/office/drawing/2014/main" val="20001"/>
                    </a:ext>
                  </a:extLst>
                </a:gridCol>
              </a:tblGrid>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rPr>
                        <a:t>Palmitic acid:</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rPr>
                        <a:t>10.0 – 15.0 w/w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743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Stearic acid:</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rPr>
                        <a:t>4.3 – 7.2 w/w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7432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Oleic acid:</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rPr>
                        <a:t>43.0 – 50.0 w/w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7432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Linoleic acid:</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rPr>
                        <a:t>29.3 – 37.0 w/w %</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7432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Preservative:</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Arial" charset="0"/>
                        </a:rPr>
                        <a:t>free</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5" name="Rectangle 63">
            <a:extLst>
              <a:ext uri="{FF2B5EF4-FFF2-40B4-BE49-F238E27FC236}">
                <a16:creationId xmlns:a16="http://schemas.microsoft.com/office/drawing/2014/main" id="{8EAAE7BC-3F1A-46C4-9AD6-5A52233E521D}"/>
              </a:ext>
            </a:extLst>
          </p:cNvPr>
          <p:cNvSpPr>
            <a:spLocks noChangeArrowheads="1"/>
          </p:cNvSpPr>
          <p:nvPr/>
        </p:nvSpPr>
        <p:spPr bwMode="auto">
          <a:xfrm>
            <a:off x="469900" y="4922020"/>
            <a:ext cx="2898550" cy="338554"/>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sz="1600" baseline="0" dirty="0">
                <a:solidFill>
                  <a:srgbClr val="037E4C"/>
                </a:solidFill>
                <a:latin typeface="Fira Sans" panose="020B0503050000020004" pitchFamily="34" charset="0"/>
                <a:ea typeface="Fira Sans" panose="020B0503050000020004" pitchFamily="34" charset="0"/>
              </a:rPr>
              <a:t>Chemical-physical properties</a:t>
            </a:r>
          </a:p>
        </p:txBody>
      </p:sp>
      <p:graphicFrame>
        <p:nvGraphicFramePr>
          <p:cNvPr id="16" name="Group 46">
            <a:extLst>
              <a:ext uri="{FF2B5EF4-FFF2-40B4-BE49-F238E27FC236}">
                <a16:creationId xmlns:a16="http://schemas.microsoft.com/office/drawing/2014/main" id="{9E083614-AC17-4DF4-8A50-CA73E9C717D8}"/>
              </a:ext>
            </a:extLst>
          </p:cNvPr>
          <p:cNvGraphicFramePr>
            <a:graphicFrameLocks noGrp="1"/>
          </p:cNvGraphicFramePr>
          <p:nvPr>
            <p:extLst>
              <p:ext uri="{D42A27DB-BD31-4B8C-83A1-F6EECF244321}">
                <p14:modId xmlns:p14="http://schemas.microsoft.com/office/powerpoint/2010/main" val="2479636967"/>
              </p:ext>
            </p:extLst>
          </p:nvPr>
        </p:nvGraphicFramePr>
        <p:xfrm>
          <a:off x="468000" y="5311180"/>
          <a:ext cx="6639817" cy="823911"/>
        </p:xfrm>
        <a:graphic>
          <a:graphicData uri="http://schemas.openxmlformats.org/drawingml/2006/table">
            <a:tbl>
              <a:tblPr/>
              <a:tblGrid>
                <a:gridCol w="3237614">
                  <a:extLst>
                    <a:ext uri="{9D8B030D-6E8A-4147-A177-3AD203B41FA5}">
                      <a16:colId xmlns:a16="http://schemas.microsoft.com/office/drawing/2014/main" val="20000"/>
                    </a:ext>
                  </a:extLst>
                </a:gridCol>
                <a:gridCol w="3402203">
                  <a:extLst>
                    <a:ext uri="{9D8B030D-6E8A-4147-A177-3AD203B41FA5}">
                      <a16:colId xmlns:a16="http://schemas.microsoft.com/office/drawing/2014/main" val="20001"/>
                    </a:ext>
                  </a:extLst>
                </a:gridCol>
              </a:tblGrid>
              <a:tr h="2748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Acid value:</a:t>
                      </a:r>
                    </a:p>
                  </a:txBody>
                  <a:tcPr marT="45644" marB="45644"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&lt; 4</a:t>
                      </a:r>
                    </a:p>
                  </a:txBody>
                  <a:tcPr marT="45644" marB="4564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7428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Peroxide value:</a:t>
                      </a:r>
                    </a:p>
                  </a:txBody>
                  <a:tcPr marT="45644" marB="45644"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&lt; 10</a:t>
                      </a:r>
                    </a:p>
                  </a:txBody>
                  <a:tcPr marT="45644" marB="4564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748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Relative density d20/20:</a:t>
                      </a:r>
                    </a:p>
                  </a:txBody>
                  <a:tcPr marT="45644" marB="45644"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18" charset="0"/>
                        <a:buNone/>
                        <a:tabLst/>
                      </a:pPr>
                      <a:r>
                        <a:rPr kumimoji="0" lang="en-US" sz="1200" b="0" i="0" u="none" strike="noStrike" cap="none" normalizeH="0" baseline="0" dirty="0">
                          <a:ln>
                            <a:noFill/>
                          </a:ln>
                          <a:solidFill>
                            <a:srgbClr val="4D4D4D"/>
                          </a:solidFill>
                          <a:effectLst/>
                          <a:latin typeface="Fira Sans" panose="020B0503050000020004" pitchFamily="34" charset="0"/>
                          <a:ea typeface="Fira Sans" panose="020B0503050000020004" pitchFamily="34" charset="0"/>
                          <a:cs typeface="Times New Roman" pitchFamily="18" charset="0"/>
                        </a:rPr>
                        <a:t>0.90 – 0.93</a:t>
                      </a:r>
                    </a:p>
                  </a:txBody>
                  <a:tcPr marT="45644" marB="4564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17" name="Picture 65" descr="argan_nuts2">
            <a:extLst>
              <a:ext uri="{FF2B5EF4-FFF2-40B4-BE49-F238E27FC236}">
                <a16:creationId xmlns:a16="http://schemas.microsoft.com/office/drawing/2014/main" id="{B5DB4087-967F-4141-B999-BD716108621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69312" y="1295966"/>
            <a:ext cx="1792288"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3" descr="sample New2">
            <a:extLst>
              <a:ext uri="{FF2B5EF4-FFF2-40B4-BE49-F238E27FC236}">
                <a16:creationId xmlns:a16="http://schemas.microsoft.com/office/drawing/2014/main" id="{2579EFBC-6E86-4F43-811F-0C47382F5CB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06244" y="3436952"/>
            <a:ext cx="1671637" cy="29527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451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31</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Recent launches with Argan Oil</a:t>
            </a:r>
            <a:br>
              <a:rPr lang="en-US"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Nov 2010</a:t>
            </a:r>
          </a:p>
          <a:p>
            <a:endParaRPr lang="en-GB" dirty="0"/>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468000" y="1562400"/>
            <a:ext cx="7874616" cy="2310101"/>
          </a:xfrm>
        </p:spPr>
        <p:txBody>
          <a:bodyPr/>
          <a:lstStyle/>
          <a:p>
            <a:pPr marL="0" indent="0">
              <a:buNone/>
            </a:pPr>
            <a:r>
              <a:rPr lang="en-US" sz="1800" b="1" dirty="0">
                <a:solidFill>
                  <a:srgbClr val="7C807E"/>
                </a:solidFill>
                <a:ea typeface="Fira Sans" panose="020B0503050000020004" pitchFamily="34" charset="0"/>
              </a:rPr>
              <a:t>Argan Oil System</a:t>
            </a:r>
            <a:r>
              <a:rPr lang="en-US" sz="1800" dirty="0">
                <a:solidFill>
                  <a:srgbClr val="7C807E"/>
                </a:solidFill>
                <a:ea typeface="Fira Sans" panose="020B0503050000020004" pitchFamily="34" charset="0"/>
              </a:rPr>
              <a:t> by </a:t>
            </a:r>
            <a:r>
              <a:rPr lang="en-US" sz="1800" dirty="0" err="1">
                <a:solidFill>
                  <a:srgbClr val="7C807E"/>
                </a:solidFill>
                <a:ea typeface="Fira Sans" panose="020B0503050000020004" pitchFamily="34" charset="0"/>
              </a:rPr>
              <a:t>Inoar</a:t>
            </a:r>
            <a:r>
              <a:rPr lang="en-US" sz="1800" dirty="0">
                <a:solidFill>
                  <a:srgbClr val="7C807E"/>
                </a:solidFill>
                <a:ea typeface="Fira Sans" panose="020B0503050000020004" pitchFamily="34" charset="0"/>
              </a:rPr>
              <a:t> contain the exclusive Kem3 Complex with Argan Oil and Acid Glyoxylic, which replaces the formaldehyde.</a:t>
            </a:r>
          </a:p>
          <a:p>
            <a:pPr marL="0" indent="0">
              <a:buNone/>
            </a:pPr>
            <a:r>
              <a:rPr lang="en-US" sz="1800" dirty="0">
                <a:solidFill>
                  <a:srgbClr val="7C807E"/>
                </a:solidFill>
                <a:ea typeface="Fira Sans" panose="020B0503050000020004" pitchFamily="34" charset="0"/>
              </a:rPr>
              <a:t>Kem3 Complex is an exclusive and patented formula </a:t>
            </a:r>
            <a:r>
              <a:rPr lang="en-US" sz="1800" dirty="0" err="1">
                <a:solidFill>
                  <a:srgbClr val="7C807E"/>
                </a:solidFill>
                <a:ea typeface="Fira Sans" panose="020B0503050000020004" pitchFamily="34" charset="0"/>
              </a:rPr>
              <a:t>Inoar</a:t>
            </a:r>
            <a:r>
              <a:rPr lang="en-US" sz="1800" dirty="0">
                <a:solidFill>
                  <a:srgbClr val="7C807E"/>
                </a:solidFill>
                <a:ea typeface="Fira Sans" panose="020B0503050000020004" pitchFamily="34" charset="0"/>
              </a:rPr>
              <a:t>, which allows the sealing of the cuticle through the attraction between the positive charge deposited on the hair cortex (located in the center of the hair strand) and negative charge of the cuticle, which lie at the outer hair strand, then setting composed of acid </a:t>
            </a:r>
            <a:r>
              <a:rPr lang="en-US" sz="1800" dirty="0" err="1">
                <a:solidFill>
                  <a:srgbClr val="7C807E"/>
                </a:solidFill>
                <a:ea typeface="Fira Sans" panose="020B0503050000020004" pitchFamily="34" charset="0"/>
              </a:rPr>
              <a:t>ph</a:t>
            </a:r>
            <a:r>
              <a:rPr lang="en-US" sz="1800" dirty="0">
                <a:solidFill>
                  <a:srgbClr val="7C807E"/>
                </a:solidFill>
                <a:ea typeface="Fira Sans" panose="020B0503050000020004" pitchFamily="34" charset="0"/>
              </a:rPr>
              <a:t> (1,5) in the cuticle, allowing the durability of the smooth and incredible shine effect for up to 60 days.</a:t>
            </a:r>
          </a:p>
          <a:p>
            <a:endParaRPr lang="en-GB" dirty="0"/>
          </a:p>
        </p:txBody>
      </p:sp>
      <p:pic>
        <p:nvPicPr>
          <p:cNvPr id="6" name="Picture 4" descr="inoar_argan-oil-profissional">
            <a:extLst>
              <a:ext uri="{FF2B5EF4-FFF2-40B4-BE49-F238E27FC236}">
                <a16:creationId xmlns:a16="http://schemas.microsoft.com/office/drawing/2014/main" id="{4B2C05F3-6BD5-4377-9FCC-B9E7CDFEB17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579778" y="468000"/>
            <a:ext cx="3065463" cy="443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a:extLst>
              <a:ext uri="{FF2B5EF4-FFF2-40B4-BE49-F238E27FC236}">
                <a16:creationId xmlns:a16="http://schemas.microsoft.com/office/drawing/2014/main" id="{11B4D889-3910-4D6D-B93B-E5444165ABF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6307" y="4228787"/>
            <a:ext cx="4830762"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0456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32</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Recent launches with Argan Oil</a:t>
            </a:r>
            <a:br>
              <a:rPr lang="en-US"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April 2010/</a:t>
            </a:r>
            <a:r>
              <a:rPr lang="en-GB" dirty="0" err="1"/>
              <a:t>Febr</a:t>
            </a:r>
            <a:r>
              <a:rPr lang="en-GB" dirty="0"/>
              <a:t> 2011</a:t>
            </a:r>
          </a:p>
          <a:p>
            <a:endParaRPr lang="en-GB" dirty="0"/>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467999" y="1563919"/>
            <a:ext cx="8454379" cy="3295758"/>
          </a:xfrm>
        </p:spPr>
        <p:txBody>
          <a:bodyPr/>
          <a:lstStyle/>
          <a:p>
            <a:pPr marL="0" indent="0">
              <a:spcBef>
                <a:spcPct val="50000"/>
              </a:spcBef>
              <a:buNone/>
            </a:pPr>
            <a:r>
              <a:rPr lang="en-US" sz="1800" dirty="0">
                <a:solidFill>
                  <a:srgbClr val="7C807E"/>
                </a:solidFill>
                <a:ea typeface="Fira Sans" panose="020B0503050000020004" pitchFamily="34" charset="0"/>
              </a:rPr>
              <a:t>Revlon: </a:t>
            </a:r>
            <a:r>
              <a:rPr lang="en-US" sz="1800" dirty="0" err="1">
                <a:solidFill>
                  <a:srgbClr val="7C807E"/>
                </a:solidFill>
                <a:ea typeface="Fira Sans" panose="020B0503050000020004" pitchFamily="34" charset="0"/>
              </a:rPr>
              <a:t>Orofluido</a:t>
            </a:r>
            <a:r>
              <a:rPr lang="en-US" sz="1800" dirty="0">
                <a:solidFill>
                  <a:srgbClr val="7C807E"/>
                </a:solidFill>
                <a:ea typeface="Fira Sans" panose="020B0503050000020004" pitchFamily="34" charset="0"/>
              </a:rPr>
              <a:t> Beauty Elixir For Your Hair </a:t>
            </a:r>
          </a:p>
          <a:p>
            <a:pPr marL="0" indent="0">
              <a:spcBef>
                <a:spcPct val="50000"/>
              </a:spcBef>
              <a:buNone/>
            </a:pPr>
            <a:r>
              <a:rPr lang="en-US" sz="1800" dirty="0">
                <a:solidFill>
                  <a:srgbClr val="7C807E"/>
                </a:solidFill>
                <a:ea typeface="Fira Sans" panose="020B0503050000020004" pitchFamily="34" charset="0"/>
              </a:rPr>
              <a:t>A beauty elixir for all hair types, with a pure luxuriance which envelops your hair. </a:t>
            </a:r>
            <a:r>
              <a:rPr lang="en-US" sz="1800" b="1" dirty="0">
                <a:solidFill>
                  <a:srgbClr val="7C807E"/>
                </a:solidFill>
                <a:ea typeface="Fira Sans" panose="020B0503050000020004" pitchFamily="34" charset="0"/>
              </a:rPr>
              <a:t>Three organic natural oils</a:t>
            </a:r>
            <a:r>
              <a:rPr lang="en-US" sz="1800" dirty="0">
                <a:solidFill>
                  <a:srgbClr val="7C807E"/>
                </a:solidFill>
                <a:ea typeface="Fira Sans" panose="020B0503050000020004" pitchFamily="34" charset="0"/>
              </a:rPr>
              <a:t> in an exquisite mixture with a pleasant, silky texture, absorbed rapidly and leaving no residue in the hair. Non-rinse treatment for all hair types. </a:t>
            </a:r>
          </a:p>
          <a:p>
            <a:pPr marL="0" indent="0">
              <a:spcBef>
                <a:spcPct val="50000"/>
              </a:spcBef>
              <a:buNone/>
            </a:pPr>
            <a:r>
              <a:rPr lang="en-US" sz="1800" dirty="0">
                <a:solidFill>
                  <a:srgbClr val="7C807E"/>
                </a:solidFill>
                <a:ea typeface="Fira Sans" panose="020B0503050000020004" pitchFamily="34" charset="0"/>
              </a:rPr>
              <a:t>Fluid, silky and pleasant to the senses, reminiscent and evocative of the treasured gold.</a:t>
            </a:r>
          </a:p>
          <a:p>
            <a:pPr marL="0" indent="0">
              <a:spcBef>
                <a:spcPct val="50000"/>
              </a:spcBef>
              <a:buNone/>
            </a:pPr>
            <a:r>
              <a:rPr lang="en-US" sz="1800" b="1" dirty="0">
                <a:solidFill>
                  <a:srgbClr val="7C807E"/>
                </a:solidFill>
                <a:ea typeface="Fira Sans" panose="020B0503050000020004" pitchFamily="34" charset="0"/>
              </a:rPr>
              <a:t>Argan oil: </a:t>
            </a:r>
            <a:r>
              <a:rPr lang="en-US" sz="1800" dirty="0">
                <a:solidFill>
                  <a:srgbClr val="7C807E"/>
                </a:solidFill>
                <a:ea typeface="Fira Sans" panose="020B0503050000020004" pitchFamily="34" charset="0"/>
              </a:rPr>
              <a:t>liquid gold for your hair</a:t>
            </a:r>
          </a:p>
          <a:p>
            <a:pPr marL="0" indent="0">
              <a:spcBef>
                <a:spcPct val="50000"/>
              </a:spcBef>
              <a:buNone/>
            </a:pPr>
            <a:r>
              <a:rPr lang="en-US" sz="1800" dirty="0">
                <a:solidFill>
                  <a:srgbClr val="7C807E"/>
                </a:solidFill>
                <a:ea typeface="Fira Sans" panose="020B0503050000020004" pitchFamily="34" charset="0"/>
              </a:rPr>
              <a:t>Extracted from the seeds of the Argania spinosa fruit, Argan oil is rich in vitamin E and essential fatty oils, similar in composition to our own skin. It strengthens hair and makes it extremely light and incredibly silky.</a:t>
            </a:r>
          </a:p>
          <a:p>
            <a:endParaRPr lang="en-GB" dirty="0"/>
          </a:p>
        </p:txBody>
      </p:sp>
      <p:pic>
        <p:nvPicPr>
          <p:cNvPr id="6" name="Picture 4" descr="Revlon_orofluido">
            <a:extLst>
              <a:ext uri="{FF2B5EF4-FFF2-40B4-BE49-F238E27FC236}">
                <a16:creationId xmlns:a16="http://schemas.microsoft.com/office/drawing/2014/main" id="{CE14E23C-16A3-4B6D-83B2-8E9A9459792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004572" y="1121542"/>
            <a:ext cx="2808288"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a:extLst>
              <a:ext uri="{FF2B5EF4-FFF2-40B4-BE49-F238E27FC236}">
                <a16:creationId xmlns:a16="http://schemas.microsoft.com/office/drawing/2014/main" id="{592EEAD4-F8B3-4B07-B72E-400D91229260}"/>
              </a:ext>
            </a:extLst>
          </p:cNvPr>
          <p:cNvPicPr>
            <a:picLocks noChangeAspect="1" noChangeArrowheads="1"/>
          </p:cNvPicPr>
          <p:nvPr/>
        </p:nvPicPr>
        <p:blipFill>
          <a:blip r:embed="rId3"/>
          <a:srcRect/>
          <a:stretch>
            <a:fillRect/>
          </a:stretch>
        </p:blipFill>
        <p:spPr bwMode="auto">
          <a:xfrm>
            <a:off x="5955569" y="4686666"/>
            <a:ext cx="2119919" cy="147700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3665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33</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Recent launches with Argan Oil</a:t>
            </a:r>
            <a:br>
              <a:rPr lang="en-US"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a:xfrm>
            <a:off x="466569" y="1121542"/>
            <a:ext cx="11258862" cy="369332"/>
          </a:xfrm>
        </p:spPr>
        <p:txBody>
          <a:bodyPr/>
          <a:lstStyle/>
          <a:p>
            <a:r>
              <a:rPr lang="en-US" dirty="0">
                <a:solidFill>
                  <a:srgbClr val="4D4D4D"/>
                </a:solidFill>
                <a:latin typeface="Trebuchet MS" pitchFamily="34" charset="0"/>
              </a:rPr>
              <a:t>		</a:t>
            </a:r>
            <a:r>
              <a:rPr lang="en-US" b="1" dirty="0">
                <a:solidFill>
                  <a:srgbClr val="037E4C"/>
                </a:solidFill>
                <a:ea typeface="Fira Sans" panose="020B0503050000020004" pitchFamily="34" charset="0"/>
              </a:rPr>
              <a:t>Nov 2010</a:t>
            </a:r>
            <a:r>
              <a:rPr lang="en-US" dirty="0">
                <a:solidFill>
                  <a:srgbClr val="4D4D4D"/>
                </a:solidFill>
                <a:latin typeface="Trebuchet MS" pitchFamily="34" charset="0"/>
              </a:rPr>
              <a:t>					</a:t>
            </a:r>
            <a:r>
              <a:rPr lang="en-US" b="1" dirty="0">
                <a:solidFill>
                  <a:srgbClr val="037E4C"/>
                </a:solidFill>
                <a:ea typeface="Fira Sans" panose="020B0503050000020004" pitchFamily="34" charset="0"/>
              </a:rPr>
              <a:t>Feb 2011</a:t>
            </a:r>
          </a:p>
          <a:p>
            <a:endParaRPr lang="en-US" dirty="0">
              <a:solidFill>
                <a:srgbClr val="4D4D4D"/>
              </a:solidFill>
              <a:latin typeface="Trebuchet MS" pitchFamily="34" charset="0"/>
            </a:endParaRPr>
          </a:p>
          <a:p>
            <a:endParaRPr lang="en-GB" dirty="0"/>
          </a:p>
        </p:txBody>
      </p:sp>
      <p:pic>
        <p:nvPicPr>
          <p:cNvPr id="6" name="Picture 3" descr="Nivea_pure&amp;natural">
            <a:extLst>
              <a:ext uri="{FF2B5EF4-FFF2-40B4-BE49-F238E27FC236}">
                <a16:creationId xmlns:a16="http://schemas.microsoft.com/office/drawing/2014/main" id="{9349FF1D-D33A-461A-A335-C153E2C581EE}"/>
              </a:ext>
            </a:extLst>
          </p:cNvPr>
          <p:cNvPicPr>
            <a:picLocks noChangeAspect="1" noChangeArrowheads="1"/>
          </p:cNvPicPr>
          <p:nvPr/>
        </p:nvPicPr>
        <p:blipFill>
          <a:blip r:embed="rId2"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638354" y="1571072"/>
            <a:ext cx="2722562"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Goldwell">
            <a:extLst>
              <a:ext uri="{FF2B5EF4-FFF2-40B4-BE49-F238E27FC236}">
                <a16:creationId xmlns:a16="http://schemas.microsoft.com/office/drawing/2014/main" id="{4B13AB63-06FA-4C8C-8B08-A9DBA54C178D}"/>
              </a:ext>
            </a:extLst>
          </p:cNvPr>
          <p:cNvPicPr>
            <a:picLocks noChangeAspect="1" noChangeArrowheads="1"/>
          </p:cNvPicPr>
          <p:nvPr/>
        </p:nvPicPr>
        <p:blipFill>
          <a:blip r:embed="rId3" cstate="screen">
            <a:clrChange>
              <a:clrFrom>
                <a:srgbClr val="FEFEFF"/>
              </a:clrFrom>
              <a:clrTo>
                <a:srgbClr val="FEFEFF">
                  <a:alpha val="0"/>
                </a:srgbClr>
              </a:clrTo>
            </a:clrChange>
            <a:extLst>
              <a:ext uri="{28A0092B-C50C-407E-A947-70E740481C1C}">
                <a14:useLocalDpi xmlns:a14="http://schemas.microsoft.com/office/drawing/2010/main"/>
              </a:ext>
            </a:extLst>
          </a:blip>
          <a:srcRect/>
          <a:stretch>
            <a:fillRect/>
          </a:stretch>
        </p:blipFill>
        <p:spPr bwMode="auto">
          <a:xfrm>
            <a:off x="7274674" y="1571072"/>
            <a:ext cx="2952750"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0D394297-6838-4D46-B779-FC69EDEFB101}"/>
              </a:ext>
            </a:extLst>
          </p:cNvPr>
          <p:cNvSpPr/>
          <p:nvPr/>
        </p:nvSpPr>
        <p:spPr>
          <a:xfrm>
            <a:off x="665642" y="4612901"/>
            <a:ext cx="5430358" cy="1600438"/>
          </a:xfrm>
          <a:prstGeom prst="rect">
            <a:avLst/>
          </a:prstGeom>
        </p:spPr>
        <p:txBody>
          <a:bodyPr wrap="square">
            <a:spAutoFit/>
          </a:bodyPr>
          <a:lstStyle/>
          <a:p>
            <a:r>
              <a:rPr lang="en-US" sz="1400" b="1" dirty="0">
                <a:solidFill>
                  <a:srgbClr val="7C807E"/>
                </a:solidFill>
                <a:latin typeface="Fira Sans" panose="020B0503050000020004" pitchFamily="34" charset="0"/>
                <a:ea typeface="Fira Sans" panose="020B0503050000020004" pitchFamily="34" charset="0"/>
              </a:rPr>
              <a:t>France:</a:t>
            </a:r>
          </a:p>
          <a:p>
            <a:r>
              <a:rPr lang="en-US" sz="1400" dirty="0">
                <a:solidFill>
                  <a:srgbClr val="7C807E"/>
                </a:solidFill>
                <a:latin typeface="Fira Sans" panose="020B0503050000020004" pitchFamily="34" charset="0"/>
                <a:ea typeface="Fira Sans" panose="020B0503050000020004" pitchFamily="34" charset="0"/>
              </a:rPr>
              <a:t>Nivea Pure &amp; Natural Anti-Rides </a:t>
            </a:r>
            <a:r>
              <a:rPr lang="en-US" sz="1400" dirty="0" err="1">
                <a:solidFill>
                  <a:srgbClr val="7C807E"/>
                </a:solidFill>
                <a:latin typeface="Fira Sans" panose="020B0503050000020004" pitchFamily="34" charset="0"/>
                <a:ea typeface="Fira Sans" panose="020B0503050000020004" pitchFamily="34" charset="0"/>
              </a:rPr>
              <a:t>Soin</a:t>
            </a:r>
            <a:r>
              <a:rPr lang="en-US" sz="1400" dirty="0">
                <a:solidFill>
                  <a:srgbClr val="7C807E"/>
                </a:solidFill>
                <a:latin typeface="Fira Sans" panose="020B0503050000020004" pitchFamily="34" charset="0"/>
                <a:ea typeface="Fira Sans" panose="020B0503050000020004" pitchFamily="34" charset="0"/>
              </a:rPr>
              <a:t> de Nuit (Anti-Ageing Night Cream) is said to visibly reduce wrinkles, as it features organic argan oil, which is rich in vitamin E and antioxidants to nourish the skin, and organic burdock extracts to stimulate collagen production during nighttime. According to the manufacturers, wrinkles are pulped from inside, and skin brightness restored</a:t>
            </a:r>
          </a:p>
        </p:txBody>
      </p:sp>
      <p:sp>
        <p:nvSpPr>
          <p:cNvPr id="9" name="Rectangle 8">
            <a:extLst>
              <a:ext uri="{FF2B5EF4-FFF2-40B4-BE49-F238E27FC236}">
                <a16:creationId xmlns:a16="http://schemas.microsoft.com/office/drawing/2014/main" id="{9603B893-3365-432A-B2DA-0CBC00D30612}"/>
              </a:ext>
            </a:extLst>
          </p:cNvPr>
          <p:cNvSpPr/>
          <p:nvPr/>
        </p:nvSpPr>
        <p:spPr>
          <a:xfrm>
            <a:off x="6509925" y="4612901"/>
            <a:ext cx="5430358" cy="1600438"/>
          </a:xfrm>
          <a:prstGeom prst="rect">
            <a:avLst/>
          </a:prstGeom>
        </p:spPr>
        <p:txBody>
          <a:bodyPr wrap="square">
            <a:spAutoFit/>
          </a:bodyPr>
          <a:lstStyle/>
          <a:p>
            <a:r>
              <a:rPr lang="en-US" sz="1400" b="1" dirty="0">
                <a:solidFill>
                  <a:srgbClr val="7C807E"/>
                </a:solidFill>
                <a:latin typeface="Fira Sans" panose="020B0503050000020004" pitchFamily="34" charset="0"/>
                <a:ea typeface="Fira Sans" panose="020B0503050000020004" pitchFamily="34" charset="0"/>
              </a:rPr>
              <a:t>USA:</a:t>
            </a:r>
          </a:p>
          <a:p>
            <a:r>
              <a:rPr lang="en-US" sz="1400" dirty="0" err="1">
                <a:solidFill>
                  <a:srgbClr val="7C807E"/>
                </a:solidFill>
                <a:latin typeface="Fira Sans" panose="020B0503050000020004" pitchFamily="34" charset="0"/>
                <a:ea typeface="Fira Sans" panose="020B0503050000020004" pitchFamily="34" charset="0"/>
              </a:rPr>
              <a:t>Goldwell</a:t>
            </a:r>
            <a:r>
              <a:rPr lang="en-US" sz="1400" dirty="0">
                <a:solidFill>
                  <a:srgbClr val="7C807E"/>
                </a:solidFill>
                <a:latin typeface="Fira Sans" panose="020B0503050000020004" pitchFamily="34" charset="0"/>
                <a:ea typeface="Fira Sans" panose="020B0503050000020004" pitchFamily="34" charset="0"/>
              </a:rPr>
              <a:t> Color Glow [IQ] Deep Reflects Regenerative </a:t>
            </a:r>
            <a:r>
              <a:rPr lang="en-US" sz="1400" dirty="0" err="1">
                <a:solidFill>
                  <a:srgbClr val="7C807E"/>
                </a:solidFill>
                <a:latin typeface="Fira Sans" panose="020B0503050000020004" pitchFamily="34" charset="0"/>
                <a:ea typeface="Fira Sans" panose="020B0503050000020004" pitchFamily="34" charset="0"/>
              </a:rPr>
              <a:t>Hairmasque</a:t>
            </a:r>
            <a:r>
              <a:rPr lang="en-US" sz="1400" dirty="0">
                <a:solidFill>
                  <a:srgbClr val="7C807E"/>
                </a:solidFill>
                <a:latin typeface="Fira Sans" panose="020B0503050000020004" pitchFamily="34" charset="0"/>
                <a:ea typeface="Fira Sans" panose="020B0503050000020004" pitchFamily="34" charset="0"/>
              </a:rPr>
              <a:t> for color treated hair is claimed to provide up to 100% regeneration, with its exclusive blend of extra-nourishing ingredients such as argan oil and lipids. It is claimed to leave hair perfectly regenerated with vibrant color depth, and features the </a:t>
            </a:r>
            <a:r>
              <a:rPr lang="en-US" sz="1400" dirty="0" err="1">
                <a:solidFill>
                  <a:srgbClr val="7C807E"/>
                </a:solidFill>
                <a:latin typeface="Fira Sans" panose="020B0503050000020004" pitchFamily="34" charset="0"/>
                <a:ea typeface="Fira Sans" panose="020B0503050000020004" pitchFamily="34" charset="0"/>
              </a:rPr>
              <a:t>MultiGloss</a:t>
            </a:r>
            <a:r>
              <a:rPr lang="en-US" sz="1400" dirty="0">
                <a:solidFill>
                  <a:srgbClr val="7C807E"/>
                </a:solidFill>
                <a:latin typeface="Fira Sans" panose="020B0503050000020004" pitchFamily="34" charset="0"/>
                <a:ea typeface="Fira Sans" panose="020B0503050000020004" pitchFamily="34" charset="0"/>
              </a:rPr>
              <a:t> System</a:t>
            </a:r>
          </a:p>
        </p:txBody>
      </p:sp>
    </p:spTree>
    <p:extLst>
      <p:ext uri="{BB962C8B-B14F-4D97-AF65-F5344CB8AC3E}">
        <p14:creationId xmlns:p14="http://schemas.microsoft.com/office/powerpoint/2010/main" val="1599174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p:txBody>
          <a:bodyPr/>
          <a:lstStyle/>
          <a:p>
            <a:r>
              <a:rPr lang="en-GB" dirty="0"/>
              <a:t>ARGAN OIL</a:t>
            </a:r>
          </a:p>
        </p:txBody>
      </p:sp>
      <p:sp>
        <p:nvSpPr>
          <p:cNvPr id="3" name="Text Placeholder 2">
            <a:extLst>
              <a:ext uri="{FF2B5EF4-FFF2-40B4-BE49-F238E27FC236}">
                <a16:creationId xmlns:a16="http://schemas.microsoft.com/office/drawing/2014/main" id="{84684A3A-BFCD-3048-9D1C-1DE6D740D463}"/>
              </a:ext>
            </a:extLst>
          </p:cNvPr>
          <p:cNvSpPr>
            <a:spLocks noGrp="1"/>
          </p:cNvSpPr>
          <p:nvPr>
            <p:ph type="body" sz="quarter" idx="13"/>
          </p:nvPr>
        </p:nvSpPr>
        <p:spPr/>
        <p:txBody>
          <a:bodyPr/>
          <a:lstStyle/>
          <a:p>
            <a:r>
              <a:rPr lang="en-GB" dirty="0">
                <a:solidFill>
                  <a:srgbClr val="037E4C"/>
                </a:solidFill>
              </a:rPr>
              <a:t>Conditioner Formulations</a:t>
            </a:r>
          </a:p>
          <a:p>
            <a:endParaRPr lang="en-GB" dirty="0"/>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34</a:t>
            </a:fld>
            <a:endParaRPr lang="en-US" dirty="0"/>
          </a:p>
        </p:txBody>
      </p:sp>
      <p:sp>
        <p:nvSpPr>
          <p:cNvPr id="9" name="Rectangle 8">
            <a:extLst>
              <a:ext uri="{FF2B5EF4-FFF2-40B4-BE49-F238E27FC236}">
                <a16:creationId xmlns:a16="http://schemas.microsoft.com/office/drawing/2014/main" id="{8CD26AF0-A508-47B9-9A11-D69C7E9FACEA}"/>
              </a:ext>
            </a:extLst>
          </p:cNvPr>
          <p:cNvSpPr/>
          <p:nvPr/>
        </p:nvSpPr>
        <p:spPr>
          <a:xfrm>
            <a:off x="383535" y="1331886"/>
            <a:ext cx="5557932" cy="400110"/>
          </a:xfrm>
          <a:prstGeom prst="rect">
            <a:avLst/>
          </a:prstGeom>
        </p:spPr>
        <p:txBody>
          <a:bodyPr wrap="none">
            <a:spAutoFit/>
          </a:bodyPr>
          <a:lstStyle/>
          <a:p>
            <a:r>
              <a:rPr lang="en-US" sz="2000" dirty="0">
                <a:solidFill>
                  <a:schemeClr val="tx1">
                    <a:lumMod val="50000"/>
                  </a:schemeClr>
                </a:solidFill>
                <a:latin typeface="Fira Sans" panose="020B0503050000020004" pitchFamily="34" charset="0"/>
                <a:ea typeface="Fira Sans" panose="020B0503050000020004" pitchFamily="34" charset="0"/>
              </a:rPr>
              <a:t>Test formulation DSM-SH 1 with 0.1% Argan Oil</a:t>
            </a:r>
          </a:p>
        </p:txBody>
      </p:sp>
      <p:grpSp>
        <p:nvGrpSpPr>
          <p:cNvPr id="10" name="Group 4">
            <a:extLst>
              <a:ext uri="{FF2B5EF4-FFF2-40B4-BE49-F238E27FC236}">
                <a16:creationId xmlns:a16="http://schemas.microsoft.com/office/drawing/2014/main" id="{C3C56608-B55B-4CF1-B0F4-EFA1F24A4F1B}"/>
              </a:ext>
            </a:extLst>
          </p:cNvPr>
          <p:cNvGrpSpPr>
            <a:grpSpLocks noChangeAspect="1"/>
          </p:cNvGrpSpPr>
          <p:nvPr/>
        </p:nvGrpSpPr>
        <p:grpSpPr bwMode="auto">
          <a:xfrm>
            <a:off x="2563812" y="1757363"/>
            <a:ext cx="7063200" cy="4339503"/>
            <a:chOff x="1615" y="1107"/>
            <a:chExt cx="4450" cy="2734"/>
          </a:xfrm>
        </p:grpSpPr>
        <p:sp>
          <p:nvSpPr>
            <p:cNvPr id="11" name="AutoShape 3">
              <a:extLst>
                <a:ext uri="{FF2B5EF4-FFF2-40B4-BE49-F238E27FC236}">
                  <a16:creationId xmlns:a16="http://schemas.microsoft.com/office/drawing/2014/main" id="{58E70A96-BAB9-4F5A-A46B-8EE4D56EBCFC}"/>
                </a:ext>
              </a:extLst>
            </p:cNvPr>
            <p:cNvSpPr>
              <a:spLocks noChangeAspect="1" noChangeArrowheads="1" noTextEdit="1"/>
            </p:cNvSpPr>
            <p:nvPr/>
          </p:nvSpPr>
          <p:spPr bwMode="auto">
            <a:xfrm>
              <a:off x="1615" y="1107"/>
              <a:ext cx="4450" cy="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45" name="Picture 5">
              <a:extLst>
                <a:ext uri="{FF2B5EF4-FFF2-40B4-BE49-F238E27FC236}">
                  <a16:creationId xmlns:a16="http://schemas.microsoft.com/office/drawing/2014/main" id="{3585FD00-05D7-42AB-9B82-487FE50EC09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92" y="1107"/>
              <a:ext cx="4523" cy="2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09079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35</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5CF87F1B-EB22-482F-AB42-BEC2FC6DE04C}"/>
              </a:ext>
            </a:extLst>
          </p:cNvPr>
          <p:cNvSpPr/>
          <p:nvPr/>
        </p:nvSpPr>
        <p:spPr>
          <a:xfrm>
            <a:off x="383535" y="1331886"/>
            <a:ext cx="5557932"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DSM-SH 2 with 0.3% Argan Oil</a:t>
            </a:r>
          </a:p>
        </p:txBody>
      </p:sp>
      <p:grpSp>
        <p:nvGrpSpPr>
          <p:cNvPr id="8" name="Group 4">
            <a:extLst>
              <a:ext uri="{FF2B5EF4-FFF2-40B4-BE49-F238E27FC236}">
                <a16:creationId xmlns:a16="http://schemas.microsoft.com/office/drawing/2014/main" id="{220B6071-687C-487B-B675-5B5D22450E8D}"/>
              </a:ext>
            </a:extLst>
          </p:cNvPr>
          <p:cNvGrpSpPr>
            <a:grpSpLocks noChangeAspect="1"/>
          </p:cNvGrpSpPr>
          <p:nvPr/>
        </p:nvGrpSpPr>
        <p:grpSpPr bwMode="auto">
          <a:xfrm>
            <a:off x="2563813" y="1757363"/>
            <a:ext cx="7064375" cy="4337050"/>
            <a:chOff x="1615" y="1107"/>
            <a:chExt cx="4450" cy="2732"/>
          </a:xfrm>
        </p:grpSpPr>
        <p:sp>
          <p:nvSpPr>
            <p:cNvPr id="9" name="AutoShape 3">
              <a:extLst>
                <a:ext uri="{FF2B5EF4-FFF2-40B4-BE49-F238E27FC236}">
                  <a16:creationId xmlns:a16="http://schemas.microsoft.com/office/drawing/2014/main" id="{3C867943-05F4-4C63-8D58-37CBC68A7A6E}"/>
                </a:ext>
              </a:extLst>
            </p:cNvPr>
            <p:cNvSpPr>
              <a:spLocks noChangeAspect="1" noChangeArrowheads="1" noTextEdit="1"/>
            </p:cNvSpPr>
            <p:nvPr/>
          </p:nvSpPr>
          <p:spPr bwMode="auto">
            <a:xfrm>
              <a:off x="1615" y="1107"/>
              <a:ext cx="4450" cy="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9221" name="Picture 5">
              <a:extLst>
                <a:ext uri="{FF2B5EF4-FFF2-40B4-BE49-F238E27FC236}">
                  <a16:creationId xmlns:a16="http://schemas.microsoft.com/office/drawing/2014/main" id="{7C0806A7-1FBA-446B-8351-97100F76620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15" y="1107"/>
              <a:ext cx="4471" cy="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97714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36</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779146"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DSM-SH 3 with 0.1% Mineral Oil</a:t>
            </a:r>
          </a:p>
        </p:txBody>
      </p:sp>
      <p:grpSp>
        <p:nvGrpSpPr>
          <p:cNvPr id="8" name="Group 4">
            <a:extLst>
              <a:ext uri="{FF2B5EF4-FFF2-40B4-BE49-F238E27FC236}">
                <a16:creationId xmlns:a16="http://schemas.microsoft.com/office/drawing/2014/main" id="{7D1DB051-ED16-4152-961E-D436313F210E}"/>
              </a:ext>
            </a:extLst>
          </p:cNvPr>
          <p:cNvGrpSpPr>
            <a:grpSpLocks noChangeAspect="1"/>
          </p:cNvGrpSpPr>
          <p:nvPr/>
        </p:nvGrpSpPr>
        <p:grpSpPr bwMode="auto">
          <a:xfrm>
            <a:off x="2563813" y="1757363"/>
            <a:ext cx="7064375" cy="4337050"/>
            <a:chOff x="1615" y="1107"/>
            <a:chExt cx="4450" cy="2732"/>
          </a:xfrm>
        </p:grpSpPr>
        <p:sp>
          <p:nvSpPr>
            <p:cNvPr id="9" name="AutoShape 3">
              <a:extLst>
                <a:ext uri="{FF2B5EF4-FFF2-40B4-BE49-F238E27FC236}">
                  <a16:creationId xmlns:a16="http://schemas.microsoft.com/office/drawing/2014/main" id="{AE867551-2EDA-42BE-886A-254C99AA74EA}"/>
                </a:ext>
              </a:extLst>
            </p:cNvPr>
            <p:cNvSpPr>
              <a:spLocks noChangeAspect="1" noChangeArrowheads="1" noTextEdit="1"/>
            </p:cNvSpPr>
            <p:nvPr/>
          </p:nvSpPr>
          <p:spPr bwMode="auto">
            <a:xfrm>
              <a:off x="1615" y="1107"/>
              <a:ext cx="4450" cy="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269" name="Picture 5">
              <a:extLst>
                <a:ext uri="{FF2B5EF4-FFF2-40B4-BE49-F238E27FC236}">
                  <a16:creationId xmlns:a16="http://schemas.microsoft.com/office/drawing/2014/main" id="{77796E3A-FDDC-4740-BC52-113CDB6C805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15" y="1086"/>
              <a:ext cx="4455" cy="2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940689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37</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779146"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DSM-SH 4 with 0.3% Mineral Oil</a:t>
            </a:r>
          </a:p>
        </p:txBody>
      </p:sp>
      <p:grpSp>
        <p:nvGrpSpPr>
          <p:cNvPr id="5" name="Group 4">
            <a:extLst>
              <a:ext uri="{FF2B5EF4-FFF2-40B4-BE49-F238E27FC236}">
                <a16:creationId xmlns:a16="http://schemas.microsoft.com/office/drawing/2014/main" id="{BAF505A8-DDCC-4EC1-911E-669025763E04}"/>
              </a:ext>
            </a:extLst>
          </p:cNvPr>
          <p:cNvGrpSpPr>
            <a:grpSpLocks noChangeAspect="1"/>
          </p:cNvGrpSpPr>
          <p:nvPr/>
        </p:nvGrpSpPr>
        <p:grpSpPr bwMode="auto">
          <a:xfrm>
            <a:off x="2563200" y="1756800"/>
            <a:ext cx="7168637" cy="4338000"/>
            <a:chOff x="932" y="1188"/>
            <a:chExt cx="3933" cy="2380"/>
          </a:xfrm>
        </p:grpSpPr>
        <p:sp>
          <p:nvSpPr>
            <p:cNvPr id="7" name="AutoShape 3">
              <a:extLst>
                <a:ext uri="{FF2B5EF4-FFF2-40B4-BE49-F238E27FC236}">
                  <a16:creationId xmlns:a16="http://schemas.microsoft.com/office/drawing/2014/main" id="{3E93B32B-3EC7-468B-A266-538ECF7A3237}"/>
                </a:ext>
              </a:extLst>
            </p:cNvPr>
            <p:cNvSpPr>
              <a:spLocks noChangeAspect="1" noChangeArrowheads="1" noTextEdit="1"/>
            </p:cNvSpPr>
            <p:nvPr/>
          </p:nvSpPr>
          <p:spPr bwMode="auto">
            <a:xfrm>
              <a:off x="932" y="1188"/>
              <a:ext cx="3933" cy="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2293" name="Picture 5">
              <a:extLst>
                <a:ext uri="{FF2B5EF4-FFF2-40B4-BE49-F238E27FC236}">
                  <a16:creationId xmlns:a16="http://schemas.microsoft.com/office/drawing/2014/main" id="{AB9A3B9F-0B72-43DD-8B5D-CCE622AE350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32" y="1188"/>
              <a:ext cx="3937" cy="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65969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B3CC-4A9B-5547-B707-A63A6C772BB4}"/>
              </a:ext>
            </a:extLst>
          </p:cNvPr>
          <p:cNvSpPr>
            <a:spLocks noGrp="1"/>
          </p:cNvSpPr>
          <p:nvPr>
            <p:ph type="title"/>
          </p:nvPr>
        </p:nvSpPr>
        <p:spPr/>
        <p:txBody>
          <a:bodyPr/>
          <a:lstStyle/>
          <a:p>
            <a:r>
              <a:rPr lang="en-GB" dirty="0"/>
              <a:t>ARGAN OIL</a:t>
            </a:r>
          </a:p>
        </p:txBody>
      </p:sp>
      <p:sp>
        <p:nvSpPr>
          <p:cNvPr id="3" name="Text Placeholder 2">
            <a:extLst>
              <a:ext uri="{FF2B5EF4-FFF2-40B4-BE49-F238E27FC236}">
                <a16:creationId xmlns:a16="http://schemas.microsoft.com/office/drawing/2014/main" id="{7C752214-F661-784C-807D-08FB9976343A}"/>
              </a:ext>
            </a:extLst>
          </p:cNvPr>
          <p:cNvSpPr>
            <a:spLocks noGrp="1"/>
          </p:cNvSpPr>
          <p:nvPr>
            <p:ph type="body" sz="quarter" idx="13"/>
          </p:nvPr>
        </p:nvSpPr>
        <p:spPr/>
        <p:txBody>
          <a:bodyPr/>
          <a:lstStyle/>
          <a:p>
            <a:r>
              <a:rPr lang="en-GB" dirty="0"/>
              <a:t>Conditioner Formulations</a:t>
            </a:r>
          </a:p>
          <a:p>
            <a:endParaRPr lang="en-GB" dirty="0"/>
          </a:p>
        </p:txBody>
      </p:sp>
      <p:sp>
        <p:nvSpPr>
          <p:cNvPr id="7" name="Slide Number Placeholder 6">
            <a:extLst>
              <a:ext uri="{FF2B5EF4-FFF2-40B4-BE49-F238E27FC236}">
                <a16:creationId xmlns:a16="http://schemas.microsoft.com/office/drawing/2014/main" id="{5C49DF7B-D9A9-C246-BBD2-37D765AAB1C5}"/>
              </a:ext>
            </a:extLst>
          </p:cNvPr>
          <p:cNvSpPr>
            <a:spLocks noGrp="1"/>
          </p:cNvSpPr>
          <p:nvPr>
            <p:ph type="sldNum" sz="quarter" idx="10"/>
          </p:nvPr>
        </p:nvSpPr>
        <p:spPr/>
        <p:txBody>
          <a:bodyPr/>
          <a:lstStyle/>
          <a:p>
            <a:fld id="{EC50C849-B97A-2B45-B78A-6D9C352F693C}" type="slidenum">
              <a:rPr lang="en-US" smtClean="0"/>
              <a:pPr/>
              <a:t>38</a:t>
            </a:fld>
            <a:endParaRPr lang="en-US" dirty="0"/>
          </a:p>
        </p:txBody>
      </p:sp>
      <p:sp>
        <p:nvSpPr>
          <p:cNvPr id="8" name="Rectangle 7">
            <a:extLst>
              <a:ext uri="{FF2B5EF4-FFF2-40B4-BE49-F238E27FC236}">
                <a16:creationId xmlns:a16="http://schemas.microsoft.com/office/drawing/2014/main" id="{723256D5-540C-492B-AA57-1E94DD817C1B}"/>
              </a:ext>
            </a:extLst>
          </p:cNvPr>
          <p:cNvSpPr/>
          <p:nvPr/>
        </p:nvSpPr>
        <p:spPr>
          <a:xfrm>
            <a:off x="383535" y="1331886"/>
            <a:ext cx="3294492" cy="400110"/>
          </a:xfrm>
          <a:prstGeom prst="rect">
            <a:avLst/>
          </a:prstGeom>
        </p:spPr>
        <p:txBody>
          <a:bodyPr wrap="none">
            <a:spAutoFit/>
          </a:bodyPr>
          <a:lstStyle/>
          <a:p>
            <a:r>
              <a:rPr lang="en-US" sz="2000" dirty="0">
                <a:solidFill>
                  <a:schemeClr val="tx1">
                    <a:lumMod val="50000"/>
                  </a:schemeClr>
                </a:solidFill>
                <a:latin typeface="Fira Sans" panose="020B0503050000020004" pitchFamily="34" charset="0"/>
                <a:ea typeface="Fira Sans" panose="020B0503050000020004" pitchFamily="34" charset="0"/>
              </a:rPr>
              <a:t>Test formulation DSM-SH 5</a:t>
            </a:r>
          </a:p>
        </p:txBody>
      </p:sp>
      <p:sp>
        <p:nvSpPr>
          <p:cNvPr id="9" name="Rectangle 7">
            <a:extLst>
              <a:ext uri="{FF2B5EF4-FFF2-40B4-BE49-F238E27FC236}">
                <a16:creationId xmlns:a16="http://schemas.microsoft.com/office/drawing/2014/main" id="{65A03447-6EF0-43F3-9357-FBA01B6BC2C6}"/>
              </a:ext>
            </a:extLst>
          </p:cNvPr>
          <p:cNvSpPr txBox="1">
            <a:spLocks noChangeArrowheads="1"/>
          </p:cNvSpPr>
          <p:nvPr/>
        </p:nvSpPr>
        <p:spPr bwMode="auto">
          <a:xfrm>
            <a:off x="383535" y="2057218"/>
            <a:ext cx="84597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0" rIns="90000" bIns="0" anchor="b">
            <a:spAutoFit/>
          </a:bodyPr>
          <a:lstStyle>
            <a:lvl1pPr>
              <a:defRPr sz="2000" b="1" baseline="30000">
                <a:solidFill>
                  <a:schemeClr val="tx1"/>
                </a:solidFill>
                <a:latin typeface="Arial" charset="0"/>
                <a:cs typeface="Arial" charset="0"/>
              </a:defRPr>
            </a:lvl1pPr>
            <a:lvl2pPr marL="742950" indent="-285750">
              <a:defRPr sz="2000" b="1" baseline="30000">
                <a:solidFill>
                  <a:schemeClr val="tx1"/>
                </a:solidFill>
                <a:latin typeface="Arial" charset="0"/>
                <a:cs typeface="Arial" charset="0"/>
              </a:defRPr>
            </a:lvl2pPr>
            <a:lvl3pPr marL="1143000" indent="-228600">
              <a:defRPr sz="2000" b="1" baseline="30000">
                <a:solidFill>
                  <a:schemeClr val="tx1"/>
                </a:solidFill>
                <a:latin typeface="Arial" charset="0"/>
                <a:cs typeface="Arial" charset="0"/>
              </a:defRPr>
            </a:lvl3pPr>
            <a:lvl4pPr marL="1600200" indent="-228600">
              <a:defRPr sz="2000" b="1" baseline="30000">
                <a:solidFill>
                  <a:schemeClr val="tx1"/>
                </a:solidFill>
                <a:latin typeface="Arial" charset="0"/>
                <a:cs typeface="Arial" charset="0"/>
              </a:defRPr>
            </a:lvl4pPr>
            <a:lvl5pPr marL="2057400" indent="-228600">
              <a:defRPr sz="2000" b="1" baseline="30000">
                <a:solidFill>
                  <a:schemeClr val="tx1"/>
                </a:solidFill>
                <a:latin typeface="Arial" charset="0"/>
                <a:cs typeface="Arial" charset="0"/>
              </a:defRPr>
            </a:lvl5pPr>
            <a:lvl6pPr marL="2514600" indent="-228600" eaLnBrk="0" fontAlgn="base" hangingPunct="0">
              <a:spcBef>
                <a:spcPct val="0"/>
              </a:spcBef>
              <a:spcAft>
                <a:spcPct val="0"/>
              </a:spcAft>
              <a:defRPr sz="2000" b="1" baseline="30000">
                <a:solidFill>
                  <a:schemeClr val="tx1"/>
                </a:solidFill>
                <a:latin typeface="Arial" charset="0"/>
                <a:cs typeface="Arial" charset="0"/>
              </a:defRPr>
            </a:lvl6pPr>
            <a:lvl7pPr marL="2971800" indent="-228600" eaLnBrk="0" fontAlgn="base" hangingPunct="0">
              <a:spcBef>
                <a:spcPct val="0"/>
              </a:spcBef>
              <a:spcAft>
                <a:spcPct val="0"/>
              </a:spcAft>
              <a:defRPr sz="2000" b="1" baseline="30000">
                <a:solidFill>
                  <a:schemeClr val="tx1"/>
                </a:solidFill>
                <a:latin typeface="Arial" charset="0"/>
                <a:cs typeface="Arial" charset="0"/>
              </a:defRPr>
            </a:lvl7pPr>
            <a:lvl8pPr marL="3429000" indent="-228600" eaLnBrk="0" fontAlgn="base" hangingPunct="0">
              <a:spcBef>
                <a:spcPct val="0"/>
              </a:spcBef>
              <a:spcAft>
                <a:spcPct val="0"/>
              </a:spcAft>
              <a:defRPr sz="2000" b="1" baseline="30000">
                <a:solidFill>
                  <a:schemeClr val="tx1"/>
                </a:solidFill>
                <a:latin typeface="Arial" charset="0"/>
                <a:cs typeface="Arial" charset="0"/>
              </a:defRPr>
            </a:lvl8pPr>
            <a:lvl9pPr marL="3886200" indent="-228600" eaLnBrk="0" fontAlgn="base" hangingPunct="0">
              <a:spcBef>
                <a:spcPct val="0"/>
              </a:spcBef>
              <a:spcAft>
                <a:spcPct val="0"/>
              </a:spcAft>
              <a:defRPr sz="2000" b="1" baseline="30000">
                <a:solidFill>
                  <a:schemeClr val="tx1"/>
                </a:solidFill>
                <a:latin typeface="Arial" charset="0"/>
                <a:cs typeface="Arial" charset="0"/>
              </a:defRPr>
            </a:lvl9pPr>
          </a:lstStyle>
          <a:p>
            <a:pPr>
              <a:lnSpc>
                <a:spcPct val="95000"/>
              </a:lnSpc>
            </a:pPr>
            <a:r>
              <a:rPr lang="en-US" baseline="0" dirty="0">
                <a:solidFill>
                  <a:schemeClr val="bg1"/>
                </a:solidFill>
                <a:latin typeface="Fira Sans" panose="020B0503050000020004" pitchFamily="34" charset="0"/>
                <a:ea typeface="Fira Sans" panose="020B0503050000020004" pitchFamily="34" charset="0"/>
              </a:rPr>
              <a:t>Pantene PRO-V ICE SHINE Shampoo</a:t>
            </a:r>
          </a:p>
        </p:txBody>
      </p:sp>
      <p:sp>
        <p:nvSpPr>
          <p:cNvPr id="10" name="Rectangle 4">
            <a:extLst>
              <a:ext uri="{FF2B5EF4-FFF2-40B4-BE49-F238E27FC236}">
                <a16:creationId xmlns:a16="http://schemas.microsoft.com/office/drawing/2014/main" id="{26544013-5353-416E-80B3-9CA15BCBDACF}"/>
              </a:ext>
            </a:extLst>
          </p:cNvPr>
          <p:cNvSpPr>
            <a:spLocks noChangeArrowheads="1"/>
          </p:cNvSpPr>
          <p:nvPr/>
        </p:nvSpPr>
        <p:spPr bwMode="auto">
          <a:xfrm>
            <a:off x="383535" y="2658671"/>
            <a:ext cx="8135937" cy="2231356"/>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76176" bIns="0" anchor="ctr">
            <a:spAutoFit/>
          </a:bodyPr>
          <a:lstStyle/>
          <a:p>
            <a:r>
              <a:rPr lang="en-US" sz="2000" b="1" baseline="0" dirty="0">
                <a:solidFill>
                  <a:schemeClr val="bg1"/>
                </a:solidFill>
                <a:latin typeface="Fira Sans" panose="020B0503050000020004" pitchFamily="34" charset="0"/>
                <a:ea typeface="Fira Sans" panose="020B0503050000020004" pitchFamily="34" charset="0"/>
              </a:rPr>
              <a:t>Ingredients</a:t>
            </a:r>
          </a:p>
          <a:p>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Water, Sodium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Laureth</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Sulfate, Sodium Lauryl Sulfate, PPG-2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Hydroxyethyl</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Coco/</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Isostearamide</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Sodium Chloride, Citric Acid, Sodium Citrate, </a:t>
            </a:r>
            <a:b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b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Fragrance,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Panthenol</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Panthenyl</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Ethyl Ether, Polyquaternium-10, </a:t>
            </a:r>
            <a:b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b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Sodium Benzoate,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Tetrasodium</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EDTA,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Methylchloroisothiazolinone</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Methylisothiazolinone</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Sodium </a:t>
            </a:r>
            <a:r>
              <a:rPr lang="en-US" sz="2000" b="0" baseline="0" dirty="0" err="1">
                <a:solidFill>
                  <a:schemeClr val="bg1"/>
                </a:solidFill>
                <a:latin typeface="Fira Sans" panose="020B0503050000020004" pitchFamily="34" charset="0"/>
                <a:ea typeface="Fira Sans" panose="020B0503050000020004" pitchFamily="34" charset="0"/>
                <a:cs typeface="Times New Roman" pitchFamily="18" charset="0"/>
              </a:rPr>
              <a:t>Xylenesulfonate</a:t>
            </a:r>
            <a:r>
              <a:rPr lang="en-US" sz="2000" b="0" baseline="0" dirty="0">
                <a:solidFill>
                  <a:schemeClr val="bg1"/>
                </a:solidFill>
                <a:latin typeface="Fira Sans" panose="020B0503050000020004" pitchFamily="34" charset="0"/>
                <a:ea typeface="Fira Sans" panose="020B0503050000020004" pitchFamily="34" charset="0"/>
                <a:cs typeface="Times New Roman" pitchFamily="18" charset="0"/>
              </a:rPr>
              <a:t> </a:t>
            </a:r>
          </a:p>
        </p:txBody>
      </p:sp>
    </p:spTree>
    <p:extLst>
      <p:ext uri="{BB962C8B-B14F-4D97-AF65-F5344CB8AC3E}">
        <p14:creationId xmlns:p14="http://schemas.microsoft.com/office/powerpoint/2010/main" val="1557105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39</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312673"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DSM-SH 6 – basic shampoo</a:t>
            </a:r>
          </a:p>
        </p:txBody>
      </p:sp>
      <p:sp>
        <p:nvSpPr>
          <p:cNvPr id="7" name="AutoShape 3">
            <a:extLst>
              <a:ext uri="{FF2B5EF4-FFF2-40B4-BE49-F238E27FC236}">
                <a16:creationId xmlns:a16="http://schemas.microsoft.com/office/drawing/2014/main" id="{3E93B32B-3EC7-468B-A266-538ECF7A3237}"/>
              </a:ext>
            </a:extLst>
          </p:cNvPr>
          <p:cNvSpPr>
            <a:spLocks noChangeAspect="1" noChangeArrowheads="1" noTextEdit="1"/>
          </p:cNvSpPr>
          <p:nvPr/>
        </p:nvSpPr>
        <p:spPr bwMode="auto">
          <a:xfrm>
            <a:off x="2563200" y="1756800"/>
            <a:ext cx="7171200" cy="433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8" name="Group 4">
            <a:extLst>
              <a:ext uri="{FF2B5EF4-FFF2-40B4-BE49-F238E27FC236}">
                <a16:creationId xmlns:a16="http://schemas.microsoft.com/office/drawing/2014/main" id="{8D5ACA75-C59E-4E17-9A46-3F30B5AC74D5}"/>
              </a:ext>
            </a:extLst>
          </p:cNvPr>
          <p:cNvGrpSpPr>
            <a:grpSpLocks noChangeAspect="1"/>
          </p:cNvGrpSpPr>
          <p:nvPr/>
        </p:nvGrpSpPr>
        <p:grpSpPr bwMode="auto">
          <a:xfrm>
            <a:off x="2563813" y="1757363"/>
            <a:ext cx="7064375" cy="4337050"/>
            <a:chOff x="1615" y="1107"/>
            <a:chExt cx="4450" cy="2732"/>
          </a:xfrm>
        </p:grpSpPr>
        <p:sp>
          <p:nvSpPr>
            <p:cNvPr id="10" name="AutoShape 3">
              <a:extLst>
                <a:ext uri="{FF2B5EF4-FFF2-40B4-BE49-F238E27FC236}">
                  <a16:creationId xmlns:a16="http://schemas.microsoft.com/office/drawing/2014/main" id="{790F659F-7A15-4DAA-96A0-A0B69DB57C6E}"/>
                </a:ext>
              </a:extLst>
            </p:cNvPr>
            <p:cNvSpPr>
              <a:spLocks noChangeAspect="1" noChangeArrowheads="1" noTextEdit="1"/>
            </p:cNvSpPr>
            <p:nvPr/>
          </p:nvSpPr>
          <p:spPr bwMode="auto">
            <a:xfrm>
              <a:off x="1615" y="1107"/>
              <a:ext cx="4450" cy="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3317" name="Picture 5">
              <a:extLst>
                <a:ext uri="{FF2B5EF4-FFF2-40B4-BE49-F238E27FC236}">
                  <a16:creationId xmlns:a16="http://schemas.microsoft.com/office/drawing/2014/main" id="{84EC0FCF-009E-4E93-99CF-D4126F07703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15" y="1107"/>
              <a:ext cx="4455" cy="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89681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40</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583580"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DSM-CO 1 with 0.5% Argan Oil</a:t>
            </a:r>
          </a:p>
        </p:txBody>
      </p:sp>
      <p:pic>
        <p:nvPicPr>
          <p:cNvPr id="11" name="Picture 2">
            <a:extLst>
              <a:ext uri="{FF2B5EF4-FFF2-40B4-BE49-F238E27FC236}">
                <a16:creationId xmlns:a16="http://schemas.microsoft.com/office/drawing/2014/main" id="{09947160-9407-4D9E-A35A-D9ACEED3644F}"/>
              </a:ext>
            </a:extLst>
          </p:cNvPr>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74181" y="2205037"/>
            <a:ext cx="6243637" cy="2447925"/>
          </a:xfrm>
          <a:prstGeom prst="rect">
            <a:avLst/>
          </a:prstGeom>
          <a:noFill/>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1541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41</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649303"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DSM-CO 2 with 1.0 % Argan Oil</a:t>
            </a:r>
          </a:p>
        </p:txBody>
      </p:sp>
      <p:pic>
        <p:nvPicPr>
          <p:cNvPr id="7" name="Picture 2">
            <a:extLst>
              <a:ext uri="{FF2B5EF4-FFF2-40B4-BE49-F238E27FC236}">
                <a16:creationId xmlns:a16="http://schemas.microsoft.com/office/drawing/2014/main" id="{6E09E9D3-C2E6-4515-8B05-CD495880D129}"/>
              </a:ext>
            </a:extLst>
          </p:cNvPr>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74182" y="2206800"/>
            <a:ext cx="6243637" cy="2447925"/>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1888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42</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872120"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DSM-CO 3 with 0.5 % Mineral Oil</a:t>
            </a:r>
          </a:p>
        </p:txBody>
      </p:sp>
      <p:pic>
        <p:nvPicPr>
          <p:cNvPr id="8" name="Picture 2">
            <a:extLst>
              <a:ext uri="{FF2B5EF4-FFF2-40B4-BE49-F238E27FC236}">
                <a16:creationId xmlns:a16="http://schemas.microsoft.com/office/drawing/2014/main" id="{C15A2D73-D0B8-46D3-A43B-09DF6550415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74182" y="2206800"/>
            <a:ext cx="6243637" cy="2446337"/>
          </a:xfrm>
          <a:prstGeom prst="rect">
            <a:avLst/>
          </a:prstGeom>
          <a:noFill/>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1719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43</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872120"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DSM-CO 4 with 1.0 % Mineral Oil</a:t>
            </a:r>
          </a:p>
        </p:txBody>
      </p:sp>
      <p:grpSp>
        <p:nvGrpSpPr>
          <p:cNvPr id="5" name="Group 4">
            <a:extLst>
              <a:ext uri="{FF2B5EF4-FFF2-40B4-BE49-F238E27FC236}">
                <a16:creationId xmlns:a16="http://schemas.microsoft.com/office/drawing/2014/main" id="{1802996B-0262-47F4-ABFA-C881E1FABE0D}"/>
              </a:ext>
            </a:extLst>
          </p:cNvPr>
          <p:cNvGrpSpPr>
            <a:grpSpLocks noChangeAspect="1"/>
          </p:cNvGrpSpPr>
          <p:nvPr/>
        </p:nvGrpSpPr>
        <p:grpSpPr bwMode="auto">
          <a:xfrm>
            <a:off x="2974975" y="2206625"/>
            <a:ext cx="6243638" cy="2447925"/>
            <a:chOff x="1874" y="1390"/>
            <a:chExt cx="3933" cy="1542"/>
          </a:xfrm>
        </p:grpSpPr>
        <p:sp>
          <p:nvSpPr>
            <p:cNvPr id="9" name="AutoShape 3">
              <a:extLst>
                <a:ext uri="{FF2B5EF4-FFF2-40B4-BE49-F238E27FC236}">
                  <a16:creationId xmlns:a16="http://schemas.microsoft.com/office/drawing/2014/main" id="{E602A2FD-DD44-4BA2-9538-05D0727DF76E}"/>
                </a:ext>
              </a:extLst>
            </p:cNvPr>
            <p:cNvSpPr>
              <a:spLocks noChangeAspect="1" noChangeArrowheads="1" noTextEdit="1"/>
            </p:cNvSpPr>
            <p:nvPr/>
          </p:nvSpPr>
          <p:spPr bwMode="auto">
            <a:xfrm>
              <a:off x="1874" y="1390"/>
              <a:ext cx="3933" cy="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5365" name="Picture 5">
              <a:extLst>
                <a:ext uri="{FF2B5EF4-FFF2-40B4-BE49-F238E27FC236}">
                  <a16:creationId xmlns:a16="http://schemas.microsoft.com/office/drawing/2014/main" id="{85B6F82A-E894-40A1-9E4D-1271A499B59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74" y="1390"/>
              <a:ext cx="3937" cy="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849173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B3CC-4A9B-5547-B707-A63A6C772BB4}"/>
              </a:ext>
            </a:extLst>
          </p:cNvPr>
          <p:cNvSpPr>
            <a:spLocks noGrp="1"/>
          </p:cNvSpPr>
          <p:nvPr>
            <p:ph type="title"/>
          </p:nvPr>
        </p:nvSpPr>
        <p:spPr/>
        <p:txBody>
          <a:bodyPr/>
          <a:lstStyle/>
          <a:p>
            <a:r>
              <a:rPr lang="en-GB" dirty="0"/>
              <a:t>ARGAN OIL</a:t>
            </a:r>
          </a:p>
        </p:txBody>
      </p:sp>
      <p:sp>
        <p:nvSpPr>
          <p:cNvPr id="3" name="Text Placeholder 2">
            <a:extLst>
              <a:ext uri="{FF2B5EF4-FFF2-40B4-BE49-F238E27FC236}">
                <a16:creationId xmlns:a16="http://schemas.microsoft.com/office/drawing/2014/main" id="{7C752214-F661-784C-807D-08FB9976343A}"/>
              </a:ext>
            </a:extLst>
          </p:cNvPr>
          <p:cNvSpPr>
            <a:spLocks noGrp="1"/>
          </p:cNvSpPr>
          <p:nvPr>
            <p:ph type="body" sz="quarter" idx="13"/>
          </p:nvPr>
        </p:nvSpPr>
        <p:spPr/>
        <p:txBody>
          <a:bodyPr/>
          <a:lstStyle/>
          <a:p>
            <a:r>
              <a:rPr lang="en-GB" dirty="0"/>
              <a:t>Conditioner Formulations</a:t>
            </a:r>
          </a:p>
          <a:p>
            <a:endParaRPr lang="en-GB" dirty="0"/>
          </a:p>
        </p:txBody>
      </p:sp>
      <p:sp>
        <p:nvSpPr>
          <p:cNvPr id="7" name="Slide Number Placeholder 6">
            <a:extLst>
              <a:ext uri="{FF2B5EF4-FFF2-40B4-BE49-F238E27FC236}">
                <a16:creationId xmlns:a16="http://schemas.microsoft.com/office/drawing/2014/main" id="{5C49DF7B-D9A9-C246-BBD2-37D765AAB1C5}"/>
              </a:ext>
            </a:extLst>
          </p:cNvPr>
          <p:cNvSpPr>
            <a:spLocks noGrp="1"/>
          </p:cNvSpPr>
          <p:nvPr>
            <p:ph type="sldNum" sz="quarter" idx="10"/>
          </p:nvPr>
        </p:nvSpPr>
        <p:spPr/>
        <p:txBody>
          <a:bodyPr/>
          <a:lstStyle/>
          <a:p>
            <a:fld id="{EC50C849-B97A-2B45-B78A-6D9C352F693C}" type="slidenum">
              <a:rPr lang="en-US" smtClean="0"/>
              <a:pPr/>
              <a:t>44</a:t>
            </a:fld>
            <a:endParaRPr lang="en-US" dirty="0"/>
          </a:p>
        </p:txBody>
      </p:sp>
      <p:sp>
        <p:nvSpPr>
          <p:cNvPr id="8" name="Rectangle 7">
            <a:extLst>
              <a:ext uri="{FF2B5EF4-FFF2-40B4-BE49-F238E27FC236}">
                <a16:creationId xmlns:a16="http://schemas.microsoft.com/office/drawing/2014/main" id="{723256D5-540C-492B-AA57-1E94DD817C1B}"/>
              </a:ext>
            </a:extLst>
          </p:cNvPr>
          <p:cNvSpPr/>
          <p:nvPr/>
        </p:nvSpPr>
        <p:spPr>
          <a:xfrm>
            <a:off x="383535" y="1331886"/>
            <a:ext cx="3294492" cy="400110"/>
          </a:xfrm>
          <a:prstGeom prst="rect">
            <a:avLst/>
          </a:prstGeom>
        </p:spPr>
        <p:txBody>
          <a:bodyPr wrap="none">
            <a:spAutoFit/>
          </a:bodyPr>
          <a:lstStyle/>
          <a:p>
            <a:r>
              <a:rPr lang="en-US" sz="2000" dirty="0">
                <a:solidFill>
                  <a:schemeClr val="tx1">
                    <a:lumMod val="50000"/>
                  </a:schemeClr>
                </a:solidFill>
                <a:latin typeface="Fira Sans" panose="020B0503050000020004" pitchFamily="34" charset="0"/>
                <a:ea typeface="Fira Sans" panose="020B0503050000020004" pitchFamily="34" charset="0"/>
              </a:rPr>
              <a:t>Test formulation DSM-CO 5</a:t>
            </a:r>
          </a:p>
        </p:txBody>
      </p:sp>
      <p:sp>
        <p:nvSpPr>
          <p:cNvPr id="9" name="Rectangle 7">
            <a:extLst>
              <a:ext uri="{FF2B5EF4-FFF2-40B4-BE49-F238E27FC236}">
                <a16:creationId xmlns:a16="http://schemas.microsoft.com/office/drawing/2014/main" id="{65A03447-6EF0-43F3-9357-FBA01B6BC2C6}"/>
              </a:ext>
            </a:extLst>
          </p:cNvPr>
          <p:cNvSpPr txBox="1">
            <a:spLocks noChangeArrowheads="1"/>
          </p:cNvSpPr>
          <p:nvPr/>
        </p:nvSpPr>
        <p:spPr bwMode="auto">
          <a:xfrm>
            <a:off x="383535" y="2057218"/>
            <a:ext cx="84597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0" rIns="90000" bIns="0" anchor="b">
            <a:spAutoFit/>
          </a:bodyPr>
          <a:lstStyle>
            <a:lvl1pPr>
              <a:defRPr sz="2000" b="1" baseline="30000">
                <a:solidFill>
                  <a:schemeClr val="tx1"/>
                </a:solidFill>
                <a:latin typeface="Arial" charset="0"/>
                <a:cs typeface="Arial" charset="0"/>
              </a:defRPr>
            </a:lvl1pPr>
            <a:lvl2pPr marL="742950" indent="-285750">
              <a:defRPr sz="2000" b="1" baseline="30000">
                <a:solidFill>
                  <a:schemeClr val="tx1"/>
                </a:solidFill>
                <a:latin typeface="Arial" charset="0"/>
                <a:cs typeface="Arial" charset="0"/>
              </a:defRPr>
            </a:lvl2pPr>
            <a:lvl3pPr marL="1143000" indent="-228600">
              <a:defRPr sz="2000" b="1" baseline="30000">
                <a:solidFill>
                  <a:schemeClr val="tx1"/>
                </a:solidFill>
                <a:latin typeface="Arial" charset="0"/>
                <a:cs typeface="Arial" charset="0"/>
              </a:defRPr>
            </a:lvl3pPr>
            <a:lvl4pPr marL="1600200" indent="-228600">
              <a:defRPr sz="2000" b="1" baseline="30000">
                <a:solidFill>
                  <a:schemeClr val="tx1"/>
                </a:solidFill>
                <a:latin typeface="Arial" charset="0"/>
                <a:cs typeface="Arial" charset="0"/>
              </a:defRPr>
            </a:lvl4pPr>
            <a:lvl5pPr marL="2057400" indent="-228600">
              <a:defRPr sz="2000" b="1" baseline="30000">
                <a:solidFill>
                  <a:schemeClr val="tx1"/>
                </a:solidFill>
                <a:latin typeface="Arial" charset="0"/>
                <a:cs typeface="Arial" charset="0"/>
              </a:defRPr>
            </a:lvl5pPr>
            <a:lvl6pPr marL="2514600" indent="-228600" eaLnBrk="0" fontAlgn="base" hangingPunct="0">
              <a:spcBef>
                <a:spcPct val="0"/>
              </a:spcBef>
              <a:spcAft>
                <a:spcPct val="0"/>
              </a:spcAft>
              <a:defRPr sz="2000" b="1" baseline="30000">
                <a:solidFill>
                  <a:schemeClr val="tx1"/>
                </a:solidFill>
                <a:latin typeface="Arial" charset="0"/>
                <a:cs typeface="Arial" charset="0"/>
              </a:defRPr>
            </a:lvl6pPr>
            <a:lvl7pPr marL="2971800" indent="-228600" eaLnBrk="0" fontAlgn="base" hangingPunct="0">
              <a:spcBef>
                <a:spcPct val="0"/>
              </a:spcBef>
              <a:spcAft>
                <a:spcPct val="0"/>
              </a:spcAft>
              <a:defRPr sz="2000" b="1" baseline="30000">
                <a:solidFill>
                  <a:schemeClr val="tx1"/>
                </a:solidFill>
                <a:latin typeface="Arial" charset="0"/>
                <a:cs typeface="Arial" charset="0"/>
              </a:defRPr>
            </a:lvl7pPr>
            <a:lvl8pPr marL="3429000" indent="-228600" eaLnBrk="0" fontAlgn="base" hangingPunct="0">
              <a:spcBef>
                <a:spcPct val="0"/>
              </a:spcBef>
              <a:spcAft>
                <a:spcPct val="0"/>
              </a:spcAft>
              <a:defRPr sz="2000" b="1" baseline="30000">
                <a:solidFill>
                  <a:schemeClr val="tx1"/>
                </a:solidFill>
                <a:latin typeface="Arial" charset="0"/>
                <a:cs typeface="Arial" charset="0"/>
              </a:defRPr>
            </a:lvl8pPr>
            <a:lvl9pPr marL="3886200" indent="-228600" eaLnBrk="0" fontAlgn="base" hangingPunct="0">
              <a:spcBef>
                <a:spcPct val="0"/>
              </a:spcBef>
              <a:spcAft>
                <a:spcPct val="0"/>
              </a:spcAft>
              <a:defRPr sz="2000" b="1" baseline="30000">
                <a:solidFill>
                  <a:schemeClr val="tx1"/>
                </a:solidFill>
                <a:latin typeface="Arial" charset="0"/>
                <a:cs typeface="Arial" charset="0"/>
              </a:defRPr>
            </a:lvl9pPr>
          </a:lstStyle>
          <a:p>
            <a:pPr>
              <a:lnSpc>
                <a:spcPct val="95000"/>
              </a:lnSpc>
            </a:pPr>
            <a:r>
              <a:rPr lang="it-IT" baseline="0" dirty="0">
                <a:solidFill>
                  <a:schemeClr val="bg1"/>
                </a:solidFill>
                <a:latin typeface="Fira Sans" panose="020B0503050000020004" pitchFamily="34" charset="0"/>
                <a:ea typeface="Fira Sans" panose="020B0503050000020004" pitchFamily="34" charset="0"/>
              </a:rPr>
              <a:t>Pantene PRO-V ICE SHINE Conditioner</a:t>
            </a:r>
          </a:p>
        </p:txBody>
      </p:sp>
      <p:sp>
        <p:nvSpPr>
          <p:cNvPr id="10" name="Rectangle 4">
            <a:extLst>
              <a:ext uri="{FF2B5EF4-FFF2-40B4-BE49-F238E27FC236}">
                <a16:creationId xmlns:a16="http://schemas.microsoft.com/office/drawing/2014/main" id="{26544013-5353-416E-80B3-9CA15BCBDACF}"/>
              </a:ext>
            </a:extLst>
          </p:cNvPr>
          <p:cNvSpPr>
            <a:spLocks noChangeArrowheads="1"/>
          </p:cNvSpPr>
          <p:nvPr/>
        </p:nvSpPr>
        <p:spPr bwMode="auto">
          <a:xfrm>
            <a:off x="383535" y="2660400"/>
            <a:ext cx="8135937" cy="1615803"/>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76176" bIns="0" anchor="ctr">
            <a:spAutoFit/>
          </a:bodyPr>
          <a:lstStyle/>
          <a:p>
            <a:r>
              <a:rPr lang="en-US" sz="2000" b="1" dirty="0">
                <a:solidFill>
                  <a:schemeClr val="bg1"/>
                </a:solidFill>
                <a:latin typeface="Fira Sans" panose="020B0503050000020004" pitchFamily="34" charset="0"/>
                <a:ea typeface="Fira Sans" panose="020B0503050000020004" pitchFamily="34" charset="0"/>
              </a:rPr>
              <a:t>Ingredients</a:t>
            </a:r>
          </a:p>
          <a:p>
            <a:r>
              <a:rPr lang="en-US" sz="2000" dirty="0">
                <a:solidFill>
                  <a:schemeClr val="bg1"/>
                </a:solidFill>
                <a:latin typeface="Fira Sans" panose="020B0503050000020004" pitchFamily="34" charset="0"/>
                <a:ea typeface="Fira Sans" panose="020B0503050000020004" pitchFamily="34" charset="0"/>
              </a:rPr>
              <a:t>Water, Stearyl Alcohol, </a:t>
            </a:r>
            <a:r>
              <a:rPr lang="en-US" sz="2000" dirty="0" err="1">
                <a:solidFill>
                  <a:schemeClr val="bg1"/>
                </a:solidFill>
                <a:latin typeface="Fira Sans" panose="020B0503050000020004" pitchFamily="34" charset="0"/>
                <a:ea typeface="Fira Sans" panose="020B0503050000020004" pitchFamily="34" charset="0"/>
              </a:rPr>
              <a:t>Cyclopentasiloxane</a:t>
            </a:r>
            <a:r>
              <a:rPr lang="en-US" sz="2000" dirty="0">
                <a:solidFill>
                  <a:schemeClr val="bg1"/>
                </a:solidFill>
                <a:latin typeface="Fira Sans" panose="020B0503050000020004" pitchFamily="34" charset="0"/>
                <a:ea typeface="Fira Sans" panose="020B0503050000020004" pitchFamily="34" charset="0"/>
              </a:rPr>
              <a:t>, </a:t>
            </a:r>
            <a:r>
              <a:rPr lang="en-US" sz="2000" dirty="0" err="1">
                <a:solidFill>
                  <a:schemeClr val="bg1"/>
                </a:solidFill>
                <a:latin typeface="Fira Sans" panose="020B0503050000020004" pitchFamily="34" charset="0"/>
                <a:ea typeface="Fira Sans" panose="020B0503050000020004" pitchFamily="34" charset="0"/>
              </a:rPr>
              <a:t>Cetyl</a:t>
            </a:r>
            <a:r>
              <a:rPr lang="en-US" sz="2000" dirty="0">
                <a:solidFill>
                  <a:schemeClr val="bg1"/>
                </a:solidFill>
                <a:latin typeface="Fira Sans" panose="020B0503050000020004" pitchFamily="34" charset="0"/>
                <a:ea typeface="Fira Sans" panose="020B0503050000020004" pitchFamily="34" charset="0"/>
              </a:rPr>
              <a:t> Alcohol, </a:t>
            </a:r>
            <a:r>
              <a:rPr lang="en-US" sz="2000" dirty="0" err="1">
                <a:solidFill>
                  <a:schemeClr val="bg1"/>
                </a:solidFill>
                <a:latin typeface="Fira Sans" panose="020B0503050000020004" pitchFamily="34" charset="0"/>
                <a:ea typeface="Fira Sans" panose="020B0503050000020004" pitchFamily="34" charset="0"/>
              </a:rPr>
              <a:t>Stearamidopropyl</a:t>
            </a:r>
            <a:r>
              <a:rPr lang="en-US" sz="2000" dirty="0">
                <a:solidFill>
                  <a:schemeClr val="bg1"/>
                </a:solidFill>
                <a:latin typeface="Fira Sans" panose="020B0503050000020004" pitchFamily="34" charset="0"/>
                <a:ea typeface="Fira Sans" panose="020B0503050000020004" pitchFamily="34" charset="0"/>
              </a:rPr>
              <a:t> Dimethylamine, Glutamic Acid, Panthenol, </a:t>
            </a:r>
            <a:r>
              <a:rPr lang="en-US" sz="2000" dirty="0" err="1">
                <a:solidFill>
                  <a:schemeClr val="bg1"/>
                </a:solidFill>
                <a:latin typeface="Fira Sans" panose="020B0503050000020004" pitchFamily="34" charset="0"/>
                <a:ea typeface="Fira Sans" panose="020B0503050000020004" pitchFamily="34" charset="0"/>
              </a:rPr>
              <a:t>Panthenyl</a:t>
            </a:r>
            <a:r>
              <a:rPr lang="en-US" sz="2000" dirty="0">
                <a:solidFill>
                  <a:schemeClr val="bg1"/>
                </a:solidFill>
                <a:latin typeface="Fira Sans" panose="020B0503050000020004" pitchFamily="34" charset="0"/>
                <a:ea typeface="Fira Sans" panose="020B0503050000020004" pitchFamily="34" charset="0"/>
              </a:rPr>
              <a:t> Ethyl Ether, </a:t>
            </a:r>
            <a:r>
              <a:rPr lang="en-US" sz="2000" dirty="0" err="1">
                <a:solidFill>
                  <a:schemeClr val="bg1"/>
                </a:solidFill>
                <a:latin typeface="Fira Sans" panose="020B0503050000020004" pitchFamily="34" charset="0"/>
                <a:ea typeface="Fira Sans" panose="020B0503050000020004" pitchFamily="34" charset="0"/>
              </a:rPr>
              <a:t>Dimethicone</a:t>
            </a:r>
            <a:r>
              <a:rPr lang="en-US" sz="2000" dirty="0">
                <a:solidFill>
                  <a:schemeClr val="bg1"/>
                </a:solidFill>
                <a:latin typeface="Fira Sans" panose="020B0503050000020004" pitchFamily="34" charset="0"/>
                <a:ea typeface="Fira Sans" panose="020B0503050000020004" pitchFamily="34" charset="0"/>
              </a:rPr>
              <a:t>, Benzyl Alcohol, Fragrance, EDTA, </a:t>
            </a:r>
            <a:r>
              <a:rPr lang="en-US" sz="2000" dirty="0" err="1">
                <a:solidFill>
                  <a:schemeClr val="bg1"/>
                </a:solidFill>
                <a:latin typeface="Fira Sans" panose="020B0503050000020004" pitchFamily="34" charset="0"/>
                <a:ea typeface="Fira Sans" panose="020B0503050000020004" pitchFamily="34" charset="0"/>
              </a:rPr>
              <a:t>Methylchloroisothiazolinone</a:t>
            </a:r>
            <a:r>
              <a:rPr lang="en-US" sz="2000" dirty="0">
                <a:solidFill>
                  <a:schemeClr val="bg1"/>
                </a:solidFill>
                <a:latin typeface="Fira Sans" panose="020B0503050000020004" pitchFamily="34" charset="0"/>
                <a:ea typeface="Fira Sans" panose="020B0503050000020004" pitchFamily="34" charset="0"/>
              </a:rPr>
              <a:t>, Methylisothiazolinone </a:t>
            </a:r>
          </a:p>
        </p:txBody>
      </p:sp>
    </p:spTree>
    <p:extLst>
      <p:ext uri="{BB962C8B-B14F-4D97-AF65-F5344CB8AC3E}">
        <p14:creationId xmlns:p14="http://schemas.microsoft.com/office/powerpoint/2010/main" val="24950232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45</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ARGAN OIL </a:t>
            </a:r>
            <a:br>
              <a:rPr lang="en-GB" dirty="0"/>
            </a:b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Conditioner Formulations</a:t>
            </a:r>
          </a:p>
          <a:p>
            <a:endParaRPr lang="en-GB" dirty="0"/>
          </a:p>
        </p:txBody>
      </p:sp>
      <p:sp>
        <p:nvSpPr>
          <p:cNvPr id="6" name="Rectangle 5">
            <a:extLst>
              <a:ext uri="{FF2B5EF4-FFF2-40B4-BE49-F238E27FC236}">
                <a16:creationId xmlns:a16="http://schemas.microsoft.com/office/drawing/2014/main" id="{4BEDB851-97F1-4D72-AE51-5D5B1F121A4C}"/>
              </a:ext>
            </a:extLst>
          </p:cNvPr>
          <p:cNvSpPr/>
          <p:nvPr/>
        </p:nvSpPr>
        <p:spPr>
          <a:xfrm>
            <a:off x="383535" y="1331886"/>
            <a:ext cx="5452134" cy="400110"/>
          </a:xfrm>
          <a:prstGeom prst="rect">
            <a:avLst/>
          </a:prstGeom>
        </p:spPr>
        <p:txBody>
          <a:bodyPr wrap="none">
            <a:spAutoFit/>
          </a:bodyPr>
          <a:lstStyle/>
          <a:p>
            <a:r>
              <a:rPr lang="en-US" sz="2000" dirty="0">
                <a:solidFill>
                  <a:srgbClr val="7C807E"/>
                </a:solidFill>
                <a:latin typeface="Fira Sans" panose="020B0503050000020004" pitchFamily="34" charset="0"/>
                <a:ea typeface="Fira Sans" panose="020B0503050000020004" pitchFamily="34" charset="0"/>
              </a:rPr>
              <a:t>Test formulation DSM-CO 6–basic conditioner</a:t>
            </a:r>
          </a:p>
        </p:txBody>
      </p:sp>
      <p:grpSp>
        <p:nvGrpSpPr>
          <p:cNvPr id="5" name="Group 4">
            <a:extLst>
              <a:ext uri="{FF2B5EF4-FFF2-40B4-BE49-F238E27FC236}">
                <a16:creationId xmlns:a16="http://schemas.microsoft.com/office/drawing/2014/main" id="{5301C18D-4859-424E-8069-5B56BA26FDA6}"/>
              </a:ext>
            </a:extLst>
          </p:cNvPr>
          <p:cNvGrpSpPr>
            <a:grpSpLocks noChangeAspect="1"/>
          </p:cNvGrpSpPr>
          <p:nvPr/>
        </p:nvGrpSpPr>
        <p:grpSpPr bwMode="auto">
          <a:xfrm>
            <a:off x="2973600" y="2206800"/>
            <a:ext cx="6191250" cy="2428875"/>
            <a:chOff x="1890" y="1188"/>
            <a:chExt cx="3900" cy="1530"/>
          </a:xfrm>
        </p:grpSpPr>
        <p:sp>
          <p:nvSpPr>
            <p:cNvPr id="9" name="AutoShape 3">
              <a:extLst>
                <a:ext uri="{FF2B5EF4-FFF2-40B4-BE49-F238E27FC236}">
                  <a16:creationId xmlns:a16="http://schemas.microsoft.com/office/drawing/2014/main" id="{4A83A02C-3493-45D2-95AF-AF28776BC312}"/>
                </a:ext>
              </a:extLst>
            </p:cNvPr>
            <p:cNvSpPr>
              <a:spLocks noChangeAspect="1" noChangeArrowheads="1" noTextEdit="1"/>
            </p:cNvSpPr>
            <p:nvPr/>
          </p:nvSpPr>
          <p:spPr bwMode="auto">
            <a:xfrm>
              <a:off x="1890" y="1188"/>
              <a:ext cx="3900" cy="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341" name="Picture 5">
              <a:extLst>
                <a:ext uri="{FF2B5EF4-FFF2-40B4-BE49-F238E27FC236}">
                  <a16:creationId xmlns:a16="http://schemas.microsoft.com/office/drawing/2014/main" id="{23636F94-2924-4C68-916B-560475495EC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90" y="1188"/>
              <a:ext cx="3904" cy="1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95633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46</a:t>
            </a:fld>
            <a:endParaRPr lang="en-US" dirty="0"/>
          </a:p>
        </p:txBody>
      </p:sp>
    </p:spTree>
    <p:extLst>
      <p:ext uri="{BB962C8B-B14F-4D97-AF65-F5344CB8AC3E}">
        <p14:creationId xmlns:p14="http://schemas.microsoft.com/office/powerpoint/2010/main" val="2750417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9" ma:contentTypeDescription="Create a new document." ma:contentTypeScope="" ma:versionID="fea518330dcd09e54024defab682c6d8">
  <xsd:schema xmlns:xsd="http://www.w3.org/2001/XMLSchema" xmlns:xs="http://www.w3.org/2001/XMLSchema" xmlns:p="http://schemas.microsoft.com/office/2006/metadata/properties" xmlns:ns2="5a2251cd-bd5e-462d-8f0e-b8d48ef43808" xmlns:ns3="bcfbf75d-7e6c-463e-9135-7f47c6067b30" targetNamespace="http://schemas.microsoft.com/office/2006/metadata/properties" ma:root="true" ma:fieldsID="123822e15643dc49d1127239334b25c2" ns2:_="" ns3:_="">
    <xsd:import namespace="5a2251cd-bd5e-462d-8f0e-b8d48ef43808"/>
    <xsd:import namespace="bcfbf75d-7e6c-463e-9135-7f47c6067b30"/>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2.xml><?xml version="1.0" encoding="utf-8"?>
<ds:datastoreItem xmlns:ds="http://schemas.openxmlformats.org/officeDocument/2006/customXml" ds:itemID="{94BCE2A6-F0E3-47C4-BC82-19A4D1B115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4.xml><?xml version="1.0" encoding="utf-8"?>
<ds:datastoreItem xmlns:ds="http://schemas.openxmlformats.org/officeDocument/2006/customXml" ds:itemID="{7F7B9160-792D-4CBB-99B0-DDEC2CBDD9BB}">
  <ds:schemaRefs>
    <ds:schemaRef ds:uri="http://schemas.microsoft.com/office/2006/metadata/properties"/>
    <ds:schemaRef ds:uri="http://purl.org/dc/terms/"/>
    <ds:schemaRef ds:uri="bcfbf75d-7e6c-463e-9135-7f47c6067b30"/>
    <ds:schemaRef ds:uri="http://schemas.microsoft.com/office/2006/documentManagement/types"/>
    <ds:schemaRef ds:uri="http://purl.org/dc/dcmitype/"/>
    <ds:schemaRef ds:uri="http://schemas.microsoft.com/office/infopath/2007/PartnerControls"/>
    <ds:schemaRef ds:uri="http://purl.org/dc/elements/1.1/"/>
    <ds:schemaRef ds:uri="http://schemas.openxmlformats.org/package/2006/metadata/core-properties"/>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Multi color</Template>
  <TotalTime>17</TotalTime>
  <Words>5413</Words>
  <Application>Microsoft Office PowerPoint</Application>
  <PresentationFormat>Widescreen</PresentationFormat>
  <Paragraphs>601</Paragraphs>
  <Slides>46</Slides>
  <Notes>17</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2</vt:i4>
      </vt:variant>
      <vt:variant>
        <vt:lpstr>Slide Titles</vt:lpstr>
      </vt:variant>
      <vt:variant>
        <vt:i4>46</vt:i4>
      </vt:variant>
    </vt:vector>
  </HeadingPairs>
  <TitlesOfParts>
    <vt:vector size="61" baseType="lpstr">
      <vt:lpstr>Calibri</vt:lpstr>
      <vt:lpstr>Times</vt:lpstr>
      <vt:lpstr>Fira Sans</vt:lpstr>
      <vt:lpstr>Fira Sans Medium</vt:lpstr>
      <vt:lpstr>Times New Roman</vt:lpstr>
      <vt:lpstr>Wingdings</vt:lpstr>
      <vt:lpstr>Arial</vt:lpstr>
      <vt:lpstr>Trebuchet MS</vt:lpstr>
      <vt:lpstr>PC Template</vt:lpstr>
      <vt:lpstr>Bioactives Template</vt:lpstr>
      <vt:lpstr>T&amp;Pi Template</vt:lpstr>
      <vt:lpstr>UV Template</vt:lpstr>
      <vt:lpstr>Aroma Template</vt:lpstr>
      <vt:lpstr>think-cell Slide</vt:lpstr>
      <vt:lpstr>Chart</vt:lpstr>
      <vt:lpstr>ARGAN OIL </vt:lpstr>
      <vt:lpstr>Agenda</vt:lpstr>
      <vt:lpstr>Trend: Artfully Crafted Nature </vt:lpstr>
      <vt:lpstr>Trend: Artfully Crafted Nature</vt:lpstr>
      <vt:lpstr>Trend: Artfully Crafted Nature </vt:lpstr>
      <vt:lpstr>Artfully Crafted Nature</vt:lpstr>
      <vt:lpstr>Agenda</vt:lpstr>
      <vt:lpstr>ARGAN OIL</vt:lpstr>
      <vt:lpstr>ARGAN TREE</vt:lpstr>
      <vt:lpstr>DSM ARGAN OIL </vt:lpstr>
      <vt:lpstr>DSM ARGAN OIL  </vt:lpstr>
      <vt:lpstr>Agenda</vt:lpstr>
      <vt:lpstr>The Organic Nourishing Elixir </vt:lpstr>
      <vt:lpstr>… with an Outstanding Composition</vt:lpstr>
      <vt:lpstr>An Easy to Formulate Elixir… </vt:lpstr>
      <vt:lpstr>… for a Wide Field of Cosmetic Applications</vt:lpstr>
      <vt:lpstr>Agenda</vt:lpstr>
      <vt:lpstr>ARGAN OIL</vt:lpstr>
      <vt:lpstr>ARGAN OIL </vt:lpstr>
      <vt:lpstr>ARGAN OIL </vt:lpstr>
      <vt:lpstr>ARGAN OIL </vt:lpstr>
      <vt:lpstr>ARGAN OIL </vt:lpstr>
      <vt:lpstr>ARGAN OIL</vt:lpstr>
      <vt:lpstr>ARGAN OIL </vt:lpstr>
      <vt:lpstr>DISCLAIMER</vt:lpstr>
      <vt:lpstr>PowerPoint Presentation</vt:lpstr>
      <vt:lpstr>Short term heat stability test</vt:lpstr>
      <vt:lpstr>Additional information on ARGAN OIL’s compounds</vt:lpstr>
      <vt:lpstr>Additional information on ARGAN OIL’s compounds</vt:lpstr>
      <vt:lpstr>ARGAN OIL </vt:lpstr>
      <vt:lpstr>Recent launches with Argan Oil </vt:lpstr>
      <vt:lpstr>Recent launches with Argan Oil </vt:lpstr>
      <vt:lpstr>Recent launches with Argan Oil </vt:lpstr>
      <vt:lpstr>ARGAN OIL</vt:lpstr>
      <vt:lpstr>ARGAN OIL  </vt:lpstr>
      <vt:lpstr>ARGAN OIL  </vt:lpstr>
      <vt:lpstr>ARGAN OIL  </vt:lpstr>
      <vt:lpstr>ARGAN OIL</vt:lpstr>
      <vt:lpstr>ARGAN OIL  </vt:lpstr>
      <vt:lpstr>ARGAN OIL  </vt:lpstr>
      <vt:lpstr>ARGAN OIL  </vt:lpstr>
      <vt:lpstr>ARGAN OIL  </vt:lpstr>
      <vt:lpstr>ARGAN OIL  </vt:lpstr>
      <vt:lpstr>ARGAN OIL</vt:lpstr>
      <vt:lpstr>ARGAN OIL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ARGAN OIL </dc:title>
  <dc:creator>Milly Austin</dc:creator>
  <cp:lastModifiedBy>Meisinger, Marie-Sophie</cp:lastModifiedBy>
  <cp:revision>79</cp:revision>
  <cp:lastPrinted>2019-08-23T14:34:23Z</cp:lastPrinted>
  <dcterms:created xsi:type="dcterms:W3CDTF">2020-07-29T12:38:09Z</dcterms:created>
  <dcterms:modified xsi:type="dcterms:W3CDTF">2022-10-06T10:17:06Z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2022-04-28T05:59:36Z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97a737e5-0762-4e80-80aa-43dc2249a227</vt:lpwstr>
  </property>
  <property fmtid="{D5CDD505-2E9C-101B-9397-08002B2CF9AE}" pid="9" name="MSIP_Label_2ff753fd-faf2-4608-9b59-553f003adcdf_ContentBits">
    <vt:lpwstr>0</vt:lpwstr>
  </property>
</Properties>
</file>