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6.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heme/theme7.xml" ContentType="application/vnd.openxmlformats-officedocument.theme+xml"/>
  <Override PartName="/ppt/theme/theme8.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124" r:id="rId5"/>
    <p:sldMasterId id="2147484055" r:id="rId6"/>
    <p:sldMasterId id="2147484069" r:id="rId7"/>
    <p:sldMasterId id="2147484080" r:id="rId8"/>
    <p:sldMasterId id="2147484089" r:id="rId9"/>
    <p:sldMasterId id="2147484147" r:id="rId10"/>
  </p:sldMasterIdLst>
  <p:notesMasterIdLst>
    <p:notesMasterId r:id="rId20"/>
  </p:notesMasterIdLst>
  <p:handoutMasterIdLst>
    <p:handoutMasterId r:id="rId21"/>
  </p:handoutMasterIdLst>
  <p:sldIdLst>
    <p:sldId id="384" r:id="rId11"/>
    <p:sldId id="272" r:id="rId12"/>
    <p:sldId id="385" r:id="rId13"/>
    <p:sldId id="386" r:id="rId14"/>
    <p:sldId id="387" r:id="rId15"/>
    <p:sldId id="388" r:id="rId16"/>
    <p:sldId id="389" r:id="rId17"/>
    <p:sldId id="383" r:id="rId18"/>
    <p:sldId id="285" r:id="rId19"/>
  </p:sldIdLst>
  <p:sldSz cx="12192000" cy="6858000"/>
  <p:notesSz cx="6858000" cy="9144000"/>
  <p:embeddedFontLst>
    <p:embeddedFont>
      <p:font typeface="Calibri" panose="020F0502020204030204" pitchFamily="34" charset="0"/>
      <p:regular r:id="rId22"/>
      <p:bold r:id="rId23"/>
      <p:italic r:id="rId24"/>
      <p:boldItalic r:id="rId25"/>
    </p:embeddedFont>
    <p:embeddedFont>
      <p:font typeface="Fira Sans" panose="020B0503050000020004" pitchFamily="34" charset="0"/>
      <p:regular r:id="rId26"/>
      <p:bold r:id="rId27"/>
      <p:italic r:id="rId28"/>
      <p:boldItalic r:id="rId29"/>
    </p:embeddedFont>
    <p:embeddedFont>
      <p:font typeface="Fira Sans Medium" panose="020B0603050000020004" pitchFamily="34" charset="0"/>
      <p:regular r:id="rId30"/>
      <p:italic r:id="rId31"/>
    </p:embeddedFont>
    <p:embeddedFont>
      <p:font typeface="Trebuchet MS" panose="020B0603020202020204" pitchFamily="34" charset="0"/>
      <p:regular r:id="rId32"/>
      <p:bold r:id="rId33"/>
      <p:italic r:id="rId34"/>
      <p:boldItalic r:id="rId35"/>
    </p:embeddedFont>
  </p:embeddedFontLst>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ioactives" id="{D270CB90-9D22-0B48-A483-CD53E3942322}">
          <p14:sldIdLst>
            <p14:sldId id="384"/>
            <p14:sldId id="272"/>
            <p14:sldId id="385"/>
            <p14:sldId id="386"/>
            <p14:sldId id="387"/>
            <p14:sldId id="388"/>
            <p14:sldId id="389"/>
            <p14:sldId id="383"/>
            <p14:sldId id="28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rzon, Carin" initials="GC" lastIdx="24" clrIdx="0">
    <p:extLst>
      <p:ext uri="{19B8F6BF-5375-455C-9EA6-DF929625EA0E}">
        <p15:presenceInfo xmlns:p15="http://schemas.microsoft.com/office/powerpoint/2012/main" userId="S-1-5-21-2573208799-187067640-1722879566-469061" providerId="AD"/>
      </p:ext>
    </p:extLst>
  </p:cmAuthor>
  <p:cmAuthor id="2" name="Kroon, Caroline" initials="KC" lastIdx="16" clrIdx="1">
    <p:extLst>
      <p:ext uri="{19B8F6BF-5375-455C-9EA6-DF929625EA0E}">
        <p15:presenceInfo xmlns:p15="http://schemas.microsoft.com/office/powerpoint/2012/main" userId="S-1-5-21-2573208799-187067640-1722879566-6143" providerId="AD"/>
      </p:ext>
    </p:extLst>
  </p:cmAuthor>
  <p:cmAuthor id="3" name="Brouns, Ellis" initials="BE" lastIdx="10" clrIdx="2">
    <p:extLst>
      <p:ext uri="{19B8F6BF-5375-455C-9EA6-DF929625EA0E}">
        <p15:presenceInfo xmlns:p15="http://schemas.microsoft.com/office/powerpoint/2012/main" userId="S-1-5-21-2573208799-187067640-1722879566-480915" providerId="AD"/>
      </p:ext>
    </p:extLst>
  </p:cmAuthor>
  <p:cmAuthor id="4" name="Koolhoven, Liza" initials="KL" lastIdx="112" clrIdx="3">
    <p:extLst>
      <p:ext uri="{19B8F6BF-5375-455C-9EA6-DF929625EA0E}">
        <p15:presenceInfo xmlns:p15="http://schemas.microsoft.com/office/powerpoint/2012/main" userId="S-1-5-21-2573208799-187067640-1722879566-500762" providerId="AD"/>
      </p:ext>
    </p:extLst>
  </p:cmAuthor>
  <p:cmAuthor id="5" name="Koolhoven, Liza" initials="KL [2]" lastIdx="20" clrIdx="4">
    <p:extLst>
      <p:ext uri="{19B8F6BF-5375-455C-9EA6-DF929625EA0E}">
        <p15:presenceInfo xmlns:p15="http://schemas.microsoft.com/office/powerpoint/2012/main" userId="S::liza.koolhoven@dsm.com::0320a5cc-c1c6-4685-b126-8a7fdd6a50e5" providerId="AD"/>
      </p:ext>
    </p:extLst>
  </p:cmAuthor>
  <p:cmAuthor id="6" name="Anne de Weerd" initials="AdW" lastIdx="1" clrIdx="5">
    <p:extLst>
      <p:ext uri="{19B8F6BF-5375-455C-9EA6-DF929625EA0E}">
        <p15:presenceInfo xmlns:p15="http://schemas.microsoft.com/office/powerpoint/2012/main" userId="59cbfca0dd96c1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4B"/>
    <a:srgbClr val="0070BA"/>
    <a:srgbClr val="7B1F62"/>
    <a:srgbClr val="F57922"/>
    <a:srgbClr val="BD0A79"/>
    <a:srgbClr val="006FAB"/>
    <a:srgbClr val="009FE3"/>
    <a:srgbClr val="45AC34"/>
    <a:srgbClr val="E51F22"/>
    <a:srgbClr val="521B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EAF510-0081-4F00-B43F-30992060D148}" v="19" dt="2020-09-22T08:52:43.695"/>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07" autoAdjust="0"/>
    <p:restoredTop sz="95918" autoAdjust="0"/>
  </p:normalViewPr>
  <p:slideViewPr>
    <p:cSldViewPr snapToGrid="0" snapToObjects="1">
      <p:cViewPr varScale="1">
        <p:scale>
          <a:sx n="106" d="100"/>
          <a:sy n="106" d="100"/>
        </p:scale>
        <p:origin x="126" y="10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snapToObjects="1">
      <p:cViewPr>
        <p:scale>
          <a:sx n="75" d="100"/>
          <a:sy n="75" d="100"/>
        </p:scale>
        <p:origin x="8624" y="24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font" Target="fonts/font5.fntdata"/><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handoutMaster" Target="handoutMasters/handoutMaster1.xml"/><Relationship Id="rId34" Type="http://schemas.openxmlformats.org/officeDocument/2006/relationships/font" Target="fonts/font13.fntdata"/><Relationship Id="rId42" Type="http://schemas.microsoft.com/office/2016/11/relationships/changesInfo" Target="changesInfos/changesInfo1.xml"/><Relationship Id="rId7"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notesMaster" Target="notesMasters/notesMaster1.xml"/><Relationship Id="rId29" Type="http://schemas.openxmlformats.org/officeDocument/2006/relationships/font" Target="fonts/font8.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1.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5.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ags" Target="tags/tag1.xml"/><Relationship Id="rId10" Type="http://schemas.openxmlformats.org/officeDocument/2006/relationships/slideMaster" Target="slideMasters/slideMaster6.xml"/><Relationship Id="rId19" Type="http://schemas.openxmlformats.org/officeDocument/2006/relationships/slide" Target="slides/slide9.xml"/><Relationship Id="rId31" Type="http://schemas.openxmlformats.org/officeDocument/2006/relationships/font" Target="fonts/font10.fntdata"/><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4.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setti, Ornella" userId="31e26e81-6c1f-49da-9939-9f7df0dd8449" providerId="ADAL" clId="{F9EAF510-0081-4F00-B43F-30992060D148}"/>
    <pc:docChg chg="undo custSel mod modSld">
      <pc:chgData name="Rossetti, Ornella" userId="31e26e81-6c1f-49da-9939-9f7df0dd8449" providerId="ADAL" clId="{F9EAF510-0081-4F00-B43F-30992060D148}" dt="2020-09-22T08:52:44.999" v="86" actId="478"/>
      <pc:docMkLst>
        <pc:docMk/>
      </pc:docMkLst>
      <pc:sldChg chg="delSp modSp">
        <pc:chgData name="Rossetti, Ornella" userId="31e26e81-6c1f-49da-9939-9f7df0dd8449" providerId="ADAL" clId="{F9EAF510-0081-4F00-B43F-30992060D148}" dt="2020-08-18T15:34:58.262" v="41" actId="6549"/>
        <pc:sldMkLst>
          <pc:docMk/>
          <pc:sldMk cId="947921838" sldId="280"/>
        </pc:sldMkLst>
        <pc:spChg chg="mod">
          <ac:chgData name="Rossetti, Ornella" userId="31e26e81-6c1f-49da-9939-9f7df0dd8449" providerId="ADAL" clId="{F9EAF510-0081-4F00-B43F-30992060D148}" dt="2020-08-18T15:34:58.262" v="41" actId="6549"/>
          <ac:spMkLst>
            <pc:docMk/>
            <pc:sldMk cId="947921838" sldId="280"/>
            <ac:spMk id="3" creationId="{77491814-9314-A640-979F-3092E2BA9AD3}"/>
          </ac:spMkLst>
        </pc:spChg>
        <pc:spChg chg="del">
          <ac:chgData name="Rossetti, Ornella" userId="31e26e81-6c1f-49da-9939-9f7df0dd8449" providerId="ADAL" clId="{F9EAF510-0081-4F00-B43F-30992060D148}" dt="2020-08-18T15:34:47.822" v="40" actId="478"/>
          <ac:spMkLst>
            <pc:docMk/>
            <pc:sldMk cId="947921838" sldId="280"/>
            <ac:spMk id="5" creationId="{7333A59C-9D0E-BA44-AD24-715BEF9A3A5E}"/>
          </ac:spMkLst>
        </pc:spChg>
      </pc:sldChg>
      <pc:sldChg chg="addSp delSp modSp">
        <pc:chgData name="Rossetti, Ornella" userId="31e26e81-6c1f-49da-9939-9f7df0dd8449" providerId="ADAL" clId="{F9EAF510-0081-4F00-B43F-30992060D148}" dt="2020-08-25T11:44:38.477" v="60" actId="478"/>
        <pc:sldMkLst>
          <pc:docMk/>
          <pc:sldMk cId="2194077127" sldId="282"/>
        </pc:sldMkLst>
        <pc:spChg chg="mod">
          <ac:chgData name="Rossetti, Ornella" userId="31e26e81-6c1f-49da-9939-9f7df0dd8449" providerId="ADAL" clId="{F9EAF510-0081-4F00-B43F-30992060D148}" dt="2020-08-25T11:44:36.334" v="59" actId="14100"/>
          <ac:spMkLst>
            <pc:docMk/>
            <pc:sldMk cId="2194077127" sldId="282"/>
            <ac:spMk id="2" creationId="{E9F00A97-9FAB-AB4B-8B3C-4E14EB485841}"/>
          </ac:spMkLst>
        </pc:spChg>
        <pc:spChg chg="add del">
          <ac:chgData name="Rossetti, Ornella" userId="31e26e81-6c1f-49da-9939-9f7df0dd8449" providerId="ADAL" clId="{F9EAF510-0081-4F00-B43F-30992060D148}" dt="2020-08-25T11:44:38.477" v="60" actId="478"/>
          <ac:spMkLst>
            <pc:docMk/>
            <pc:sldMk cId="2194077127" sldId="282"/>
            <ac:spMk id="3" creationId="{84684A3A-BFCD-3048-9D1C-1DE6D740D463}"/>
          </ac:spMkLst>
        </pc:spChg>
        <pc:spChg chg="add del">
          <ac:chgData name="Rossetti, Ornella" userId="31e26e81-6c1f-49da-9939-9f7df0dd8449" providerId="ADAL" clId="{F9EAF510-0081-4F00-B43F-30992060D148}" dt="2020-08-25T11:43:42.403" v="48" actId="478"/>
          <ac:spMkLst>
            <pc:docMk/>
            <pc:sldMk cId="2194077127" sldId="282"/>
            <ac:spMk id="5" creationId="{F60D46CE-ACAD-A442-923B-6B60BC2836F9}"/>
          </ac:spMkLst>
        </pc:spChg>
        <pc:spChg chg="add del">
          <ac:chgData name="Rossetti, Ornella" userId="31e26e81-6c1f-49da-9939-9f7df0dd8449" providerId="ADAL" clId="{F9EAF510-0081-4F00-B43F-30992060D148}" dt="2020-08-25T11:43:45.078" v="51" actId="478"/>
          <ac:spMkLst>
            <pc:docMk/>
            <pc:sldMk cId="2194077127" sldId="282"/>
            <ac:spMk id="6" creationId="{8B1CE5CF-C90B-B04A-9E0E-AB3750DC4053}"/>
          </ac:spMkLst>
        </pc:spChg>
        <pc:picChg chg="add del mod">
          <ac:chgData name="Rossetti, Ornella" userId="31e26e81-6c1f-49da-9939-9f7df0dd8449" providerId="ADAL" clId="{F9EAF510-0081-4F00-B43F-30992060D148}" dt="2020-08-25T11:43:44.292" v="50"/>
          <ac:picMkLst>
            <pc:docMk/>
            <pc:sldMk cId="2194077127" sldId="282"/>
            <ac:picMk id="8" creationId="{8E2565EF-517C-4CB6-AD04-22A3C4983BB0}"/>
          </ac:picMkLst>
        </pc:picChg>
      </pc:sldChg>
      <pc:sldChg chg="addSp delSp modSp">
        <pc:chgData name="Rossetti, Ornella" userId="31e26e81-6c1f-49da-9939-9f7df0dd8449" providerId="ADAL" clId="{F9EAF510-0081-4F00-B43F-30992060D148}" dt="2020-09-22T08:52:44.999" v="86" actId="478"/>
        <pc:sldMkLst>
          <pc:docMk/>
          <pc:sldMk cId="929593580" sldId="321"/>
        </pc:sldMkLst>
        <pc:spChg chg="add del">
          <ac:chgData name="Rossetti, Ornella" userId="31e26e81-6c1f-49da-9939-9f7df0dd8449" providerId="ADAL" clId="{F9EAF510-0081-4F00-B43F-30992060D148}" dt="2020-09-22T08:52:44.381" v="85" actId="478"/>
          <ac:spMkLst>
            <pc:docMk/>
            <pc:sldMk cId="929593580" sldId="321"/>
            <ac:spMk id="2" creationId="{BC9FB352-70AF-E141-89A0-BB855FC713E2}"/>
          </ac:spMkLst>
        </pc:spChg>
        <pc:spChg chg="add del">
          <ac:chgData name="Rossetti, Ornella" userId="31e26e81-6c1f-49da-9939-9f7df0dd8449" providerId="ADAL" clId="{F9EAF510-0081-4F00-B43F-30992060D148}" dt="2020-09-22T08:52:44.999" v="86" actId="478"/>
          <ac:spMkLst>
            <pc:docMk/>
            <pc:sldMk cId="929593580" sldId="321"/>
            <ac:spMk id="3" creationId="{8C9D2013-3DB0-0744-A58D-3E9D303B2C20}"/>
          </ac:spMkLst>
        </pc:spChg>
        <pc:spChg chg="add del mod">
          <ac:chgData name="Rossetti, Ornella" userId="31e26e81-6c1f-49da-9939-9f7df0dd8449" providerId="ADAL" clId="{F9EAF510-0081-4F00-B43F-30992060D148}" dt="2020-09-22T08:52:43.695" v="84"/>
          <ac:spMkLst>
            <pc:docMk/>
            <pc:sldMk cId="929593580" sldId="321"/>
            <ac:spMk id="5" creationId="{B66AA84F-FE71-417E-8436-1B8D72D2204C}"/>
          </ac:spMkLst>
        </pc:spChg>
        <pc:spChg chg="add del mod">
          <ac:chgData name="Rossetti, Ornella" userId="31e26e81-6c1f-49da-9939-9f7df0dd8449" providerId="ADAL" clId="{F9EAF510-0081-4F00-B43F-30992060D148}" dt="2020-09-22T08:52:42.724" v="82"/>
          <ac:spMkLst>
            <pc:docMk/>
            <pc:sldMk cId="929593580" sldId="321"/>
            <ac:spMk id="6" creationId="{447245B2-B8EF-403A-A725-492D79C29CC3}"/>
          </ac:spMkLst>
        </pc:spChg>
        <pc:spChg chg="add del">
          <ac:chgData name="Rossetti, Ornella" userId="31e26e81-6c1f-49da-9939-9f7df0dd8449" providerId="ADAL" clId="{F9EAF510-0081-4F00-B43F-30992060D148}" dt="2020-09-22T08:52:41.922" v="80"/>
          <ac:spMkLst>
            <pc:docMk/>
            <pc:sldMk cId="929593580" sldId="321"/>
            <ac:spMk id="7" creationId="{91BDFB14-707A-42F4-8879-5183E309CA0C}"/>
          </ac:spMkLst>
        </pc:spChg>
        <pc:spChg chg="add del">
          <ac:chgData name="Rossetti, Ornella" userId="31e26e81-6c1f-49da-9939-9f7df0dd8449" providerId="ADAL" clId="{F9EAF510-0081-4F00-B43F-30992060D148}" dt="2020-09-22T08:52:41.453" v="79"/>
          <ac:spMkLst>
            <pc:docMk/>
            <pc:sldMk cId="929593580" sldId="321"/>
            <ac:spMk id="8" creationId="{C5354AB0-BAD3-4449-A670-9DADAF20467B}"/>
          </ac:spMkLst>
        </pc:spChg>
      </pc:sldChg>
      <pc:sldChg chg="addSp delSp modSp mod setBg">
        <pc:chgData name="Rossetti, Ornella" userId="31e26e81-6c1f-49da-9939-9f7df0dd8449" providerId="ADAL" clId="{F9EAF510-0081-4F00-B43F-30992060D148}" dt="2020-08-18T12:35:26.217" v="14" actId="931"/>
        <pc:sldMkLst>
          <pc:docMk/>
          <pc:sldMk cId="2015872049" sldId="325"/>
        </pc:sldMkLst>
        <pc:spChg chg="mod ord">
          <ac:chgData name="Rossetti, Ornella" userId="31e26e81-6c1f-49da-9939-9f7df0dd8449" providerId="ADAL" clId="{F9EAF510-0081-4F00-B43F-30992060D148}" dt="2020-08-18T12:35:25.469" v="12" actId="26606"/>
          <ac:spMkLst>
            <pc:docMk/>
            <pc:sldMk cId="2015872049" sldId="325"/>
            <ac:spMk id="5" creationId="{5F6AAC94-6036-174E-B006-0410EA511223}"/>
          </ac:spMkLst>
        </pc:spChg>
        <pc:spChg chg="add del">
          <ac:chgData name="Rossetti, Ornella" userId="31e26e81-6c1f-49da-9939-9f7df0dd8449" providerId="ADAL" clId="{F9EAF510-0081-4F00-B43F-30992060D148}" dt="2020-08-18T12:35:25.469" v="12" actId="26606"/>
          <ac:spMkLst>
            <pc:docMk/>
            <pc:sldMk cId="2015872049" sldId="325"/>
            <ac:spMk id="9" creationId="{A9F529C3-C941-49FD-8C67-82F134F64BDB}"/>
          </ac:spMkLst>
        </pc:spChg>
        <pc:spChg chg="add del">
          <ac:chgData name="Rossetti, Ornella" userId="31e26e81-6c1f-49da-9939-9f7df0dd8449" providerId="ADAL" clId="{F9EAF510-0081-4F00-B43F-30992060D148}" dt="2020-08-18T12:35:25.469" v="12" actId="26606"/>
          <ac:spMkLst>
            <pc:docMk/>
            <pc:sldMk cId="2015872049" sldId="325"/>
            <ac:spMk id="10" creationId="{20586029-32A0-47E5-9AEC-AE3ABA6B94D0}"/>
          </ac:spMkLst>
        </pc:spChg>
        <pc:spChg chg="add del">
          <ac:chgData name="Rossetti, Ornella" userId="31e26e81-6c1f-49da-9939-9f7df0dd8449" providerId="ADAL" clId="{F9EAF510-0081-4F00-B43F-30992060D148}" dt="2020-08-18T12:35:17.338" v="6" actId="26606"/>
          <ac:spMkLst>
            <pc:docMk/>
            <pc:sldMk cId="2015872049" sldId="325"/>
            <ac:spMk id="12" creationId="{22C6C9C9-83BF-4A6C-A1BF-C1735C61B4FF}"/>
          </ac:spMkLst>
        </pc:spChg>
        <pc:spChg chg="add del">
          <ac:chgData name="Rossetti, Ornella" userId="31e26e81-6c1f-49da-9939-9f7df0dd8449" providerId="ADAL" clId="{F9EAF510-0081-4F00-B43F-30992060D148}" dt="2020-08-18T12:35:20.129" v="8" actId="26606"/>
          <ac:spMkLst>
            <pc:docMk/>
            <pc:sldMk cId="2015872049" sldId="325"/>
            <ac:spMk id="14" creationId="{39E8235E-135E-4261-8F54-2B316E493C42}"/>
          </ac:spMkLst>
        </pc:spChg>
        <pc:spChg chg="add del">
          <ac:chgData name="Rossetti, Ornella" userId="31e26e81-6c1f-49da-9939-9f7df0dd8449" providerId="ADAL" clId="{F9EAF510-0081-4F00-B43F-30992060D148}" dt="2020-08-18T12:35:20.129" v="8" actId="26606"/>
          <ac:spMkLst>
            <pc:docMk/>
            <pc:sldMk cId="2015872049" sldId="325"/>
            <ac:spMk id="15" creationId="{A169D286-F4D7-4C8B-A6BD-D05384C7F1D8}"/>
          </ac:spMkLst>
        </pc:spChg>
        <pc:spChg chg="add del">
          <ac:chgData name="Rossetti, Ornella" userId="31e26e81-6c1f-49da-9939-9f7df0dd8449" providerId="ADAL" clId="{F9EAF510-0081-4F00-B43F-30992060D148}" dt="2020-08-18T12:35:20.129" v="8" actId="26606"/>
          <ac:spMkLst>
            <pc:docMk/>
            <pc:sldMk cId="2015872049" sldId="325"/>
            <ac:spMk id="16" creationId="{D4ED8EC3-4D57-4620-93CE-4E6661F09A3E}"/>
          </ac:spMkLst>
        </pc:spChg>
        <pc:picChg chg="add del mod">
          <ac:chgData name="Rossetti, Ornella" userId="31e26e81-6c1f-49da-9939-9f7df0dd8449" providerId="ADAL" clId="{F9EAF510-0081-4F00-B43F-30992060D148}" dt="2020-08-18T12:35:26.217" v="14" actId="931"/>
          <ac:picMkLst>
            <pc:docMk/>
            <pc:sldMk cId="2015872049" sldId="325"/>
            <ac:picMk id="3" creationId="{3617C3D5-890C-4E8B-9E26-BFFE65E6B200}"/>
          </ac:picMkLst>
        </pc:picChg>
        <pc:picChg chg="mod ord">
          <ac:chgData name="Rossetti, Ornella" userId="31e26e81-6c1f-49da-9939-9f7df0dd8449" providerId="ADAL" clId="{F9EAF510-0081-4F00-B43F-30992060D148}" dt="2020-08-18T12:35:25.469" v="12" actId="26606"/>
          <ac:picMkLst>
            <pc:docMk/>
            <pc:sldMk cId="2015872049" sldId="325"/>
            <ac:picMk id="7" creationId="{E0D4DD3A-F282-C244-B352-503BF91DDB78}"/>
          </ac:picMkLst>
        </pc:picChg>
        <pc:cxnChg chg="add del">
          <ac:chgData name="Rossetti, Ornella" userId="31e26e81-6c1f-49da-9939-9f7df0dd8449" providerId="ADAL" clId="{F9EAF510-0081-4F00-B43F-30992060D148}" dt="2020-08-18T12:35:25.469" v="12" actId="26606"/>
          <ac:cxnSpMkLst>
            <pc:docMk/>
            <pc:sldMk cId="2015872049" sldId="325"/>
            <ac:cxnSpMk id="11" creationId="{8C730EAB-A532-4295-A302-FB4B90DB9F5E}"/>
          </ac:cxnSpMkLst>
        </pc:cxnChg>
      </pc:sldChg>
      <pc:sldChg chg="modSp">
        <pc:chgData name="Rossetti, Ornella" userId="31e26e81-6c1f-49da-9939-9f7df0dd8449" providerId="ADAL" clId="{F9EAF510-0081-4F00-B43F-30992060D148}" dt="2020-09-01T13:58:31.568" v="62" actId="196"/>
        <pc:sldMkLst>
          <pc:docMk/>
          <pc:sldMk cId="1030402477" sldId="328"/>
        </pc:sldMkLst>
        <pc:picChg chg="mod">
          <ac:chgData name="Rossetti, Ornella" userId="31e26e81-6c1f-49da-9939-9f7df0dd8449" providerId="ADAL" clId="{F9EAF510-0081-4F00-B43F-30992060D148}" dt="2020-09-01T13:58:31.568" v="62" actId="196"/>
          <ac:picMkLst>
            <pc:docMk/>
            <pc:sldMk cId="1030402477" sldId="328"/>
            <ac:picMk id="3" creationId="{9FDB8E1D-5741-F04E-9067-1D7D92AAFF1F}"/>
          </ac:picMkLst>
        </pc:picChg>
      </pc:sldChg>
      <pc:sldChg chg="modSp">
        <pc:chgData name="Rossetti, Ornella" userId="31e26e81-6c1f-49da-9939-9f7df0dd8449" providerId="ADAL" clId="{F9EAF510-0081-4F00-B43F-30992060D148}" dt="2020-09-01T14:22:10.058" v="64" actId="196"/>
        <pc:sldMkLst>
          <pc:docMk/>
          <pc:sldMk cId="2812616253" sldId="330"/>
        </pc:sldMkLst>
        <pc:picChg chg="mod">
          <ac:chgData name="Rossetti, Ornella" userId="31e26e81-6c1f-49da-9939-9f7df0dd8449" providerId="ADAL" clId="{F9EAF510-0081-4F00-B43F-30992060D148}" dt="2020-09-01T14:22:10.058" v="64" actId="196"/>
          <ac:picMkLst>
            <pc:docMk/>
            <pc:sldMk cId="2812616253" sldId="330"/>
            <ac:picMk id="3" creationId="{7DD673EB-B2CE-484F-A494-F6F40614C2A3}"/>
          </ac:picMkLst>
        </pc:picChg>
      </pc:sldChg>
      <pc:sldChg chg="addSp delSp modSp">
        <pc:chgData name="Rossetti, Ornella" userId="31e26e81-6c1f-49da-9939-9f7df0dd8449" providerId="ADAL" clId="{F9EAF510-0081-4F00-B43F-30992060D148}" dt="2020-08-18T12:37:09.445" v="38" actId="931"/>
        <pc:sldMkLst>
          <pc:docMk/>
          <pc:sldMk cId="3696295385" sldId="337"/>
        </pc:sldMkLst>
        <pc:spChg chg="add del">
          <ac:chgData name="Rossetti, Ornella" userId="31e26e81-6c1f-49da-9939-9f7df0dd8449" providerId="ADAL" clId="{F9EAF510-0081-4F00-B43F-30992060D148}" dt="2020-08-18T12:37:09.445" v="38" actId="931"/>
          <ac:spMkLst>
            <pc:docMk/>
            <pc:sldMk cId="3696295385" sldId="337"/>
            <ac:spMk id="2" creationId="{EFEFBAB4-A611-714F-A3E7-A222D79DB253}"/>
          </ac:spMkLst>
        </pc:spChg>
        <pc:spChg chg="mod">
          <ac:chgData name="Rossetti, Ornella" userId="31e26e81-6c1f-49da-9939-9f7df0dd8449" providerId="ADAL" clId="{F9EAF510-0081-4F00-B43F-30992060D148}" dt="2020-08-18T12:37:04.119" v="33" actId="1076"/>
          <ac:spMkLst>
            <pc:docMk/>
            <pc:sldMk cId="3696295385" sldId="337"/>
            <ac:spMk id="3" creationId="{5FFB9CCB-59B5-4640-8131-2A2763A72388}"/>
          </ac:spMkLst>
        </pc:spChg>
        <pc:spChg chg="mod">
          <ac:chgData name="Rossetti, Ornella" userId="31e26e81-6c1f-49da-9939-9f7df0dd8449" providerId="ADAL" clId="{F9EAF510-0081-4F00-B43F-30992060D148}" dt="2020-08-18T12:37:04.621" v="34" actId="1076"/>
          <ac:spMkLst>
            <pc:docMk/>
            <pc:sldMk cId="3696295385" sldId="337"/>
            <ac:spMk id="4" creationId="{D39915C2-0102-804C-830B-E072517E2FA9}"/>
          </ac:spMkLst>
        </pc:spChg>
        <pc:spChg chg="mod">
          <ac:chgData name="Rossetti, Ornella" userId="31e26e81-6c1f-49da-9939-9f7df0dd8449" providerId="ADAL" clId="{F9EAF510-0081-4F00-B43F-30992060D148}" dt="2020-08-18T12:37:03.346" v="32" actId="1076"/>
          <ac:spMkLst>
            <pc:docMk/>
            <pc:sldMk cId="3696295385" sldId="337"/>
            <ac:spMk id="5" creationId="{72B6E7AC-BCDE-6547-B837-A227617885B1}"/>
          </ac:spMkLst>
        </pc:spChg>
        <pc:picChg chg="add del mod">
          <ac:chgData name="Rossetti, Ornella" userId="31e26e81-6c1f-49da-9939-9f7df0dd8449" providerId="ADAL" clId="{F9EAF510-0081-4F00-B43F-30992060D148}" dt="2020-08-18T12:37:09.445" v="38" actId="931"/>
          <ac:picMkLst>
            <pc:docMk/>
            <pc:sldMk cId="3696295385" sldId="337"/>
            <ac:picMk id="8" creationId="{11F538C1-8ABE-46A2-B5A6-E72A264769BE}"/>
          </ac:picMkLst>
        </pc:picChg>
        <pc:picChg chg="add del mod">
          <ac:chgData name="Rossetti, Ornella" userId="31e26e81-6c1f-49da-9939-9f7df0dd8449" providerId="ADAL" clId="{F9EAF510-0081-4F00-B43F-30992060D148}" dt="2020-08-18T12:37:06.054" v="36"/>
          <ac:picMkLst>
            <pc:docMk/>
            <pc:sldMk cId="3696295385" sldId="337"/>
            <ac:picMk id="9" creationId="{6CBFDCAB-2D9A-4E98-831A-BF5204500914}"/>
          </ac:picMkLst>
        </pc:pic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D05F98-8FE9-4C51-8F0A-394EF0901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F1FD1A1-59D5-40C7-823F-56BE542DBB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C049C-A639-47B5-949D-51F799AC2066}" type="datetimeFigureOut">
              <a:rPr lang="en-GB" smtClean="0"/>
              <a:t>12/05/2021</a:t>
            </a:fld>
            <a:endParaRPr lang="en-GB" dirty="0"/>
          </a:p>
        </p:txBody>
      </p:sp>
      <p:sp>
        <p:nvSpPr>
          <p:cNvPr id="4" name="Footer Placeholder 3">
            <a:extLst>
              <a:ext uri="{FF2B5EF4-FFF2-40B4-BE49-F238E27FC236}">
                <a16:creationId xmlns:a16="http://schemas.microsoft.com/office/drawing/2014/main" id="{412C5951-2E22-4966-BEB0-91FE304B6E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CE7350-9F92-44B0-B468-AC29821C54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51C59-9121-4008-863D-396F74F34C1F}" type="slidenum">
              <a:rPr lang="en-GB" smtClean="0"/>
              <a:t>‹#›</a:t>
            </a:fld>
            <a:endParaRPr lang="en-GB"/>
          </a:p>
        </p:txBody>
      </p:sp>
    </p:spTree>
    <p:extLst>
      <p:ext uri="{BB962C8B-B14F-4D97-AF65-F5344CB8AC3E}">
        <p14:creationId xmlns:p14="http://schemas.microsoft.com/office/powerpoint/2010/main" val="2937232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ira Sans" panose="020B05030500000200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ira Sans" panose="020B0503050000020004" pitchFamily="34" charset="0"/>
              </a:defRPr>
            </a:lvl1pPr>
          </a:lstStyle>
          <a:p>
            <a:fld id="{41FB43FB-DCDA-AE47-AEEB-A7052222BB2E}" type="datetimeFigureOut">
              <a:rPr lang="en-US" smtClean="0"/>
              <a:pPr/>
              <a:t>5/12/2021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ira Sans" panose="020B05030500000200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ira Sans" panose="020B0503050000020004" pitchFamily="34" charset="0"/>
              </a:defRPr>
            </a:lvl1pPr>
          </a:lstStyle>
          <a:p>
            <a:fld id="{FDEA1EC3-38D3-9F43-B1F0-97D892A72D0C}" type="slidenum">
              <a:rPr lang="en-US" smtClean="0"/>
              <a:pPr/>
              <a:t>‹#›</a:t>
            </a:fld>
            <a:endParaRPr lang="en-US" dirty="0"/>
          </a:p>
        </p:txBody>
      </p:sp>
    </p:spTree>
    <p:extLst>
      <p:ext uri="{BB962C8B-B14F-4D97-AF65-F5344CB8AC3E}">
        <p14:creationId xmlns:p14="http://schemas.microsoft.com/office/powerpoint/2010/main" val="150715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ira Sans" panose="020B0503050000020004" pitchFamily="34" charset="0"/>
        <a:ea typeface="+mn-ea"/>
        <a:cs typeface="+mn-cs"/>
      </a:defRPr>
    </a:lvl1pPr>
    <a:lvl2pPr marL="457200" algn="l" defTabSz="914400" rtl="0" eaLnBrk="1" latinLnBrk="0" hangingPunct="1">
      <a:defRPr sz="1200" b="0" i="0" kern="1200">
        <a:solidFill>
          <a:schemeClr val="tx1"/>
        </a:solidFill>
        <a:latin typeface="Fira Sans" panose="020B0503050000020004" pitchFamily="34" charset="0"/>
        <a:ea typeface="+mn-ea"/>
        <a:cs typeface="+mn-cs"/>
      </a:defRPr>
    </a:lvl2pPr>
    <a:lvl3pPr marL="914400" algn="l" defTabSz="914400" rtl="0" eaLnBrk="1" latinLnBrk="0" hangingPunct="1">
      <a:defRPr sz="1200" b="0" i="0" kern="1200">
        <a:solidFill>
          <a:schemeClr val="tx1"/>
        </a:solidFill>
        <a:latin typeface="Fira Sans" panose="020B0503050000020004" pitchFamily="34" charset="0"/>
        <a:ea typeface="+mn-ea"/>
        <a:cs typeface="+mn-cs"/>
      </a:defRPr>
    </a:lvl3pPr>
    <a:lvl4pPr marL="1371600" algn="l" defTabSz="914400" rtl="0" eaLnBrk="1" latinLnBrk="0" hangingPunct="1">
      <a:defRPr sz="1200" b="0" i="0" kern="1200">
        <a:solidFill>
          <a:schemeClr val="tx1"/>
        </a:solidFill>
        <a:latin typeface="Fira Sans" panose="020B0503050000020004" pitchFamily="34" charset="0"/>
        <a:ea typeface="+mn-ea"/>
        <a:cs typeface="+mn-cs"/>
      </a:defRPr>
    </a:lvl4pPr>
    <a:lvl5pPr marL="1828800" algn="l" defTabSz="914400" rtl="0" eaLnBrk="1" latinLnBrk="0" hangingPunct="1">
      <a:defRPr sz="1200" b="0" i="0" kern="1200">
        <a:solidFill>
          <a:schemeClr val="tx1"/>
        </a:solidFill>
        <a:latin typeface="Fira Sans" panose="020B05030500000200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4.png"/><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4.png"/><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12.png"/><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12.png"/><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tags" Target="../tags/tag11.xml"/><Relationship Id="rId7" Type="http://schemas.openxmlformats.org/officeDocument/2006/relationships/image" Target="../media/image19.png"/><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e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3.xml"/><Relationship Id="rId5" Type="http://schemas.openxmlformats.org/officeDocument/2006/relationships/image" Target="../media/image19.png"/><Relationship Id="rId4"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19.png"/><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jpe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45.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image" Target="../media/image29.png"/><Relationship Id="rId2" Type="http://schemas.openxmlformats.org/officeDocument/2006/relationships/tags" Target="../tags/tag14.xml"/><Relationship Id="rId1" Type="http://schemas.openxmlformats.org/officeDocument/2006/relationships/vmlDrawing" Target="../drawings/vmlDrawing7.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29.png"/><Relationship Id="rId2" Type="http://schemas.openxmlformats.org/officeDocument/2006/relationships/tags" Target="../tags/tag16.xml"/><Relationship Id="rId1" Type="http://schemas.openxmlformats.org/officeDocument/2006/relationships/vmlDrawing" Target="../drawings/vmlDrawing8.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5" Type="http://schemas.openxmlformats.org/officeDocument/2006/relationships/image" Target="../media/image29.png"/><Relationship Id="rId4" Type="http://schemas.openxmlformats.org/officeDocument/2006/relationships/image" Target="../media/image1.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2.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56.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image" Target="../media/image34.png"/><Relationship Id="rId2" Type="http://schemas.openxmlformats.org/officeDocument/2006/relationships/tags" Target="../tags/tag18.xml"/><Relationship Id="rId1" Type="http://schemas.openxmlformats.org/officeDocument/2006/relationships/vmlDrawing" Target="../drawings/vmlDrawing9.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jpeg"/><Relationship Id="rId1" Type="http://schemas.openxmlformats.org/officeDocument/2006/relationships/slideMaster" Target="../slideMasters/slideMaster5.xml"/><Relationship Id="rId4" Type="http://schemas.openxmlformats.org/officeDocument/2006/relationships/image" Target="../media/image3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7.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Master" Target="../slideMasters/slideMaster5.xml"/><Relationship Id="rId4" Type="http://schemas.openxmlformats.org/officeDocument/2006/relationships/image" Target="../media/image40.jpe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image" Target="../media/image34.png"/><Relationship Id="rId2" Type="http://schemas.openxmlformats.org/officeDocument/2006/relationships/tags" Target="../tags/tag20.xml"/><Relationship Id="rId1" Type="http://schemas.openxmlformats.org/officeDocument/2006/relationships/vmlDrawing" Target="../drawings/vmlDrawing10.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2.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3.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jpeg"/><Relationship Id="rId1" Type="http://schemas.openxmlformats.org/officeDocument/2006/relationships/slideMaster" Target="../slideMasters/slideMaster5.xml"/><Relationship Id="rId4" Type="http://schemas.openxmlformats.org/officeDocument/2006/relationships/image" Target="../media/image3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4.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_rels/slideLayout70.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image" Target="../media/image45.png"/><Relationship Id="rId2" Type="http://schemas.openxmlformats.org/officeDocument/2006/relationships/tags" Target="../tags/tag24.xml"/><Relationship Id="rId1" Type="http://schemas.openxmlformats.org/officeDocument/2006/relationships/vmlDrawing" Target="../drawings/vmlDrawing12.vml"/><Relationship Id="rId6" Type="http://schemas.openxmlformats.org/officeDocument/2006/relationships/image" Target="../media/image3.emf"/><Relationship Id="rId5" Type="http://schemas.openxmlformats.org/officeDocument/2006/relationships/oleObject" Target="../embeddings/oleObject3.bin"/><Relationship Id="rId4"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tags" Target="../tags/tag27.xml"/><Relationship Id="rId7" Type="http://schemas.openxmlformats.org/officeDocument/2006/relationships/image" Target="../media/image32.png"/><Relationship Id="rId2" Type="http://schemas.openxmlformats.org/officeDocument/2006/relationships/tags" Target="../tags/tag26.xml"/><Relationship Id="rId1" Type="http://schemas.openxmlformats.org/officeDocument/2006/relationships/vmlDrawing" Target="../drawings/vmlDrawing13.vml"/><Relationship Id="rId6" Type="http://schemas.openxmlformats.org/officeDocument/2006/relationships/image" Target="../media/image3.emf"/><Relationship Id="rId5" Type="http://schemas.openxmlformats.org/officeDocument/2006/relationships/oleObject" Target="../embeddings/oleObject4.bin"/><Relationship Id="rId4" Type="http://schemas.openxmlformats.org/officeDocument/2006/relationships/slideMaster" Target="../slideMasters/slideMaster6.xml"/><Relationship Id="rId9" Type="http://schemas.openxmlformats.org/officeDocument/2006/relationships/image" Target="../media/image45.png"/></Relationships>
</file>

<file path=ppt/slideLayouts/_rels/slideLayout7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vmlDrawing" Target="../drawings/vmlDrawing14.vml"/><Relationship Id="rId6" Type="http://schemas.openxmlformats.org/officeDocument/2006/relationships/image" Target="../media/image3.emf"/><Relationship Id="rId5" Type="http://schemas.openxmlformats.org/officeDocument/2006/relationships/oleObject" Target="../embeddings/oleObject5.bin"/><Relationship Id="rId4"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31.xml"/><Relationship Id="rId7" Type="http://schemas.openxmlformats.org/officeDocument/2006/relationships/image" Target="../media/image32.png"/><Relationship Id="rId2" Type="http://schemas.openxmlformats.org/officeDocument/2006/relationships/tags" Target="../tags/tag30.xml"/><Relationship Id="rId1" Type="http://schemas.openxmlformats.org/officeDocument/2006/relationships/vmlDrawing" Target="../drawings/vmlDrawing15.vml"/><Relationship Id="rId6" Type="http://schemas.openxmlformats.org/officeDocument/2006/relationships/image" Target="../media/image3.emf"/><Relationship Id="rId5" Type="http://schemas.openxmlformats.org/officeDocument/2006/relationships/oleObject" Target="../embeddings/oleObject6.bin"/><Relationship Id="rId4"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vmlDrawing" Target="../drawings/vmlDrawing16.vml"/><Relationship Id="rId6" Type="http://schemas.openxmlformats.org/officeDocument/2006/relationships/image" Target="../media/image3.emf"/><Relationship Id="rId5" Type="http://schemas.openxmlformats.org/officeDocument/2006/relationships/oleObject" Target="../embeddings/oleObject7.bin"/><Relationship Id="rId4"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vmlDrawing" Target="../drawings/vmlDrawing17.vml"/><Relationship Id="rId6" Type="http://schemas.openxmlformats.org/officeDocument/2006/relationships/image" Target="../media/image3.emf"/><Relationship Id="rId5" Type="http://schemas.openxmlformats.org/officeDocument/2006/relationships/oleObject" Target="../embeddings/oleObject8.bin"/><Relationship Id="rId4"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vmlDrawing" Target="../drawings/vmlDrawing18.vml"/><Relationship Id="rId6" Type="http://schemas.openxmlformats.org/officeDocument/2006/relationships/image" Target="../media/image3.emf"/><Relationship Id="rId5" Type="http://schemas.openxmlformats.org/officeDocument/2006/relationships/oleObject" Target="../embeddings/oleObject9.bin"/><Relationship Id="rId4"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vmlDrawing" Target="../drawings/vmlDrawing19.vml"/><Relationship Id="rId6" Type="http://schemas.openxmlformats.org/officeDocument/2006/relationships/image" Target="../media/image3.emf"/><Relationship Id="rId5" Type="http://schemas.openxmlformats.org/officeDocument/2006/relationships/oleObject" Target="../embeddings/oleObject10.bin"/><Relationship Id="rId4"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vmlDrawing" Target="../drawings/vmlDrawing20.vml"/><Relationship Id="rId6" Type="http://schemas.openxmlformats.org/officeDocument/2006/relationships/image" Target="../media/image3.emf"/><Relationship Id="rId5" Type="http://schemas.openxmlformats.org/officeDocument/2006/relationships/oleObject" Target="../embeddings/oleObject11.bin"/><Relationship Id="rId4"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vmlDrawing" Target="../drawings/vmlDrawing21.vml"/><Relationship Id="rId6" Type="http://schemas.openxmlformats.org/officeDocument/2006/relationships/image" Target="../media/image3.emf"/><Relationship Id="rId5" Type="http://schemas.openxmlformats.org/officeDocument/2006/relationships/oleObject" Target="../embeddings/oleObject12.bin"/><Relationship Id="rId4"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vmlDrawing" Target="../drawings/vmlDrawing22.vml"/><Relationship Id="rId6" Type="http://schemas.openxmlformats.org/officeDocument/2006/relationships/image" Target="../media/image3.emf"/><Relationship Id="rId5" Type="http://schemas.openxmlformats.org/officeDocument/2006/relationships/oleObject" Target="../embeddings/oleObject13.bin"/><Relationship Id="rId4"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vmlDrawing" Target="../drawings/vmlDrawing23.vml"/><Relationship Id="rId6" Type="http://schemas.openxmlformats.org/officeDocument/2006/relationships/image" Target="../media/image3.emf"/><Relationship Id="rId5" Type="http://schemas.openxmlformats.org/officeDocument/2006/relationships/oleObject" Target="../embeddings/oleObject14.bin"/><Relationship Id="rId4"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vmlDrawing" Target="../drawings/vmlDrawing24.vml"/><Relationship Id="rId6" Type="http://schemas.openxmlformats.org/officeDocument/2006/relationships/image" Target="../media/image3.emf"/><Relationship Id="rId5" Type="http://schemas.openxmlformats.org/officeDocument/2006/relationships/oleObject" Target="../embeddings/oleObject15.bin"/><Relationship Id="rId4"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51.xml"/><Relationship Id="rId7" Type="http://schemas.openxmlformats.org/officeDocument/2006/relationships/image" Target="../media/image32.png"/><Relationship Id="rId2" Type="http://schemas.openxmlformats.org/officeDocument/2006/relationships/tags" Target="../tags/tag50.xml"/><Relationship Id="rId1" Type="http://schemas.openxmlformats.org/officeDocument/2006/relationships/vmlDrawing" Target="../drawings/vmlDrawing25.vml"/><Relationship Id="rId6" Type="http://schemas.openxmlformats.org/officeDocument/2006/relationships/image" Target="../media/image3.emf"/><Relationship Id="rId5" Type="http://schemas.openxmlformats.org/officeDocument/2006/relationships/oleObject" Target="../embeddings/oleObject16.bin"/><Relationship Id="rId4" Type="http://schemas.openxmlformats.org/officeDocument/2006/relationships/slideMaster" Target="../slideMasters/slideMaster6.xml"/><Relationship Id="rId9" Type="http://schemas.openxmlformats.org/officeDocument/2006/relationships/image" Target="../media/image9.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5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C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1056565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37"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0" y="6235416"/>
            <a:ext cx="4535993" cy="308571"/>
          </a:xfrm>
          <a:prstGeom prst="rect">
            <a:avLst/>
          </a:prstGeom>
        </p:spPr>
      </p:pic>
    </p:spTree>
    <p:extLst>
      <p:ext uri="{BB962C8B-B14F-4D97-AF65-F5344CB8AC3E}">
        <p14:creationId xmlns:p14="http://schemas.microsoft.com/office/powerpoint/2010/main" val="259520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4161825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C 1 Column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23ACB6A6-40F3-5F4C-98C4-9286205AB372}"/>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327773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C 2 Columns &amp; Corner Imag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26BF98E0-F3A1-9345-A02B-3219385F1537}"/>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5434097"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D26AEFF-E847-2A4E-9DFC-CE79D3D2711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39820BF-2904-B848-9FA3-0F3F7CDBF7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099372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C 3 Columns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5E432FF4-F44F-EB4C-9E77-4A786AD9217C}"/>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itle 1">
            <a:extLst>
              <a:ext uri="{FF2B5EF4-FFF2-40B4-BE49-F238E27FC236}">
                <a16:creationId xmlns:a16="http://schemas.microsoft.com/office/drawing/2014/main" id="{BBBBB598-0F57-974E-A6EA-7B23A307248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C7D3C74E-B07E-1D42-9C90-E580141C66A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463357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C 3 Columns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249200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C 3 Columns &amp; Circle">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8A3DE4AF-F569-1E47-B6B2-94CD0E298E78}"/>
              </a:ext>
            </a:extLst>
          </p:cNvPr>
          <p:cNvSpPr/>
          <p:nvPr userDrawn="1"/>
        </p:nvSpPr>
        <p:spPr>
          <a:xfrm>
            <a:off x="7708340" y="1796222"/>
            <a:ext cx="3521661" cy="3521661"/>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056381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C Accent Slide 1">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4DECCBDC-41A6-C340-B11E-D4F5DB28D61A}"/>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3834075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C Accent Slide 2">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Oval 11">
            <a:extLst>
              <a:ext uri="{FF2B5EF4-FFF2-40B4-BE49-F238E27FC236}">
                <a16:creationId xmlns:a16="http://schemas.microsoft.com/office/drawing/2014/main" id="{55D1DB6C-7AB3-D241-BD3E-5C11803CDCE7}"/>
              </a:ext>
            </a:extLst>
          </p:cNvPr>
          <p:cNvSpPr/>
          <p:nvPr userDrawn="1"/>
        </p:nvSpPr>
        <p:spPr>
          <a:xfrm>
            <a:off x="7602347" y="1863375"/>
            <a:ext cx="3521661" cy="35216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29EBC26B-2369-0A4E-BF3B-4F13D57E53C1}"/>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2865437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C Accent Slide 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lIns="0" tIns="0" rIns="0" bIns="0"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5" name="Picture 14">
            <a:extLst>
              <a:ext uri="{FF2B5EF4-FFF2-40B4-BE49-F238E27FC236}">
                <a16:creationId xmlns:a16="http://schemas.microsoft.com/office/drawing/2014/main" id="{F7370F43-0760-FF41-BD86-9A9313E82DAF}"/>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264589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C Accent Slide 4">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Oval 14">
            <a:extLst>
              <a:ext uri="{FF2B5EF4-FFF2-40B4-BE49-F238E27FC236}">
                <a16:creationId xmlns:a16="http://schemas.microsoft.com/office/drawing/2014/main" id="{23115D25-F673-3343-8D6C-9E1B8DD9DEC9}"/>
              </a:ext>
            </a:extLst>
          </p:cNvPr>
          <p:cNvSpPr/>
          <p:nvPr userDrawn="1"/>
        </p:nvSpPr>
        <p:spPr>
          <a:xfrm>
            <a:off x="544790" y="2055214"/>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rgbClr val="93D0CD"/>
              </a:solidFill>
              <a:latin typeface="Fira Sans" panose="020B0503050000020004" pitchFamily="34" charset="0"/>
            </a:endParaRPr>
          </a:p>
        </p:txBody>
      </p:sp>
      <p:sp>
        <p:nvSpPr>
          <p:cNvPr id="16" name="Oval 15">
            <a:extLst>
              <a:ext uri="{FF2B5EF4-FFF2-40B4-BE49-F238E27FC236}">
                <a16:creationId xmlns:a16="http://schemas.microsoft.com/office/drawing/2014/main" id="{F86E5372-52C4-9649-BCC5-9DFAAD6CC032}"/>
              </a:ext>
            </a:extLst>
          </p:cNvPr>
          <p:cNvSpPr/>
          <p:nvPr userDrawn="1"/>
        </p:nvSpPr>
        <p:spPr>
          <a:xfrm>
            <a:off x="8682639" y="2067089"/>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rgbClr val="93D0CD"/>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7" name="Picture 16">
            <a:extLst>
              <a:ext uri="{FF2B5EF4-FFF2-40B4-BE49-F238E27FC236}">
                <a16:creationId xmlns:a16="http://schemas.microsoft.com/office/drawing/2014/main" id="{5D5EC8B6-4FA0-A940-9444-07664C39BD1E}"/>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418860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C 1/2 Image on Green">
    <p:spTree>
      <p:nvGrpSpPr>
        <p:cNvPr id="1" name=""/>
        <p:cNvGrpSpPr/>
        <p:nvPr/>
      </p:nvGrpSpPr>
      <p:grpSpPr>
        <a:xfrm>
          <a:off x="0" y="0"/>
          <a:ext cx="0" cy="0"/>
          <a:chOff x="0" y="0"/>
          <a:chExt cx="0" cy="0"/>
        </a:xfrm>
      </p:grpSpPr>
      <p:sp>
        <p:nvSpPr>
          <p:cNvPr id="14" name="Picture Placeholder 21">
            <a:extLst>
              <a:ext uri="{FF2B5EF4-FFF2-40B4-BE49-F238E27FC236}">
                <a16:creationId xmlns:a16="http://schemas.microsoft.com/office/drawing/2014/main" id="{F1EEC408-9744-3E4E-9984-B6EB0E33693A}"/>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12" name="Picture 11" descr="A close up of a logo&#10;&#10;Description automatically generated">
            <a:extLst>
              <a:ext uri="{FF2B5EF4-FFF2-40B4-BE49-F238E27FC236}">
                <a16:creationId xmlns:a16="http://schemas.microsoft.com/office/drawing/2014/main" id="{10405C50-21D0-B845-A862-20537D25815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094589" cy="6858000"/>
          </a:xfrm>
          <a:prstGeom prst="rect">
            <a:avLst/>
          </a:prstGeom>
        </p:spPr>
      </p:pic>
      <p:sp>
        <p:nvSpPr>
          <p:cNvPr id="3" name="Slide Number Placeholder 2">
            <a:extLst>
              <a:ext uri="{FF2B5EF4-FFF2-40B4-BE49-F238E27FC236}">
                <a16:creationId xmlns:a16="http://schemas.microsoft.com/office/drawing/2014/main" id="{0DACF34D-7A2B-AC4A-871F-55819383F777}"/>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5" name="Title 1">
            <a:extLst>
              <a:ext uri="{FF2B5EF4-FFF2-40B4-BE49-F238E27FC236}">
                <a16:creationId xmlns:a16="http://schemas.microsoft.com/office/drawing/2014/main" id="{9D8C68BA-0FB2-8E4E-828F-B280408ADC2C}"/>
              </a:ext>
            </a:extLst>
          </p:cNvPr>
          <p:cNvSpPr>
            <a:spLocks noGrp="1"/>
          </p:cNvSpPr>
          <p:nvPr>
            <p:ph type="title" hasCustomPrompt="1"/>
          </p:nvPr>
        </p:nvSpPr>
        <p:spPr>
          <a:xfrm>
            <a:off x="468000" y="468000"/>
            <a:ext cx="516059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9F2B1FE8-5A90-2C41-A6F5-716F96AC97F9}"/>
              </a:ext>
            </a:extLst>
          </p:cNvPr>
          <p:cNvSpPr>
            <a:spLocks noGrp="1"/>
          </p:cNvSpPr>
          <p:nvPr>
            <p:ph type="body" sz="quarter" idx="13" hasCustomPrompt="1"/>
          </p:nvPr>
        </p:nvSpPr>
        <p:spPr>
          <a:xfrm>
            <a:off x="468001" y="936876"/>
            <a:ext cx="515884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9">
            <a:extLst>
              <a:ext uri="{FF2B5EF4-FFF2-40B4-BE49-F238E27FC236}">
                <a16:creationId xmlns:a16="http://schemas.microsoft.com/office/drawing/2014/main" id="{E41789D9-AA08-CB4E-9C8E-D97A8C4E6E4A}"/>
              </a:ext>
            </a:extLst>
          </p:cNvPr>
          <p:cNvSpPr>
            <a:spLocks noGrp="1"/>
          </p:cNvSpPr>
          <p:nvPr>
            <p:ph type="body" sz="quarter" idx="14"/>
          </p:nvPr>
        </p:nvSpPr>
        <p:spPr>
          <a:xfrm>
            <a:off x="468315" y="1800225"/>
            <a:ext cx="5158534"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Slide Number Placeholder 2">
            <a:extLst>
              <a:ext uri="{FF2B5EF4-FFF2-40B4-BE49-F238E27FC236}">
                <a16:creationId xmlns:a16="http://schemas.microsoft.com/office/drawing/2014/main" id="{3493EAC0-AFFC-F747-8F26-63453AD1AB7B}"/>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7" name="Text Placeholder 14">
            <a:extLst>
              <a:ext uri="{FF2B5EF4-FFF2-40B4-BE49-F238E27FC236}">
                <a16:creationId xmlns:a16="http://schemas.microsoft.com/office/drawing/2014/main" id="{A83209DD-6826-6345-89C5-00D7CEA0D515}"/>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1" name="Picture 10">
            <a:extLst>
              <a:ext uri="{FF2B5EF4-FFF2-40B4-BE49-F238E27FC236}">
                <a16:creationId xmlns:a16="http://schemas.microsoft.com/office/drawing/2014/main" id="{7D65BF14-4704-0D40-AE2D-416A3A02CE6F}"/>
              </a:ext>
            </a:extLst>
          </p:cNvPr>
          <p:cNvPicPr>
            <a:picLocks noChangeAspect="1"/>
          </p:cNvPicPr>
          <p:nvPr userDrawn="1"/>
        </p:nvPicPr>
        <p:blipFill>
          <a:blip r:embed="rId3"/>
          <a:srcRect/>
          <a:stretch/>
        </p:blipFill>
        <p:spPr>
          <a:xfrm>
            <a:off x="798132" y="6235416"/>
            <a:ext cx="4535993" cy="308571"/>
          </a:xfrm>
          <a:prstGeom prst="rect">
            <a:avLst/>
          </a:prstGeom>
        </p:spPr>
      </p:pic>
    </p:spTree>
    <p:extLst>
      <p:ext uri="{BB962C8B-B14F-4D97-AF65-F5344CB8AC3E}">
        <p14:creationId xmlns:p14="http://schemas.microsoft.com/office/powerpoint/2010/main" val="1245282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C Full 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742199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61"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6D55F82F-660C-E649-8F8A-FA0C9EB19655}"/>
              </a:ext>
            </a:extLst>
          </p:cNvPr>
          <p:cNvPicPr>
            <a:picLocks noChangeAspect="1"/>
          </p:cNvPicPr>
          <p:nvPr userDrawn="1"/>
        </p:nvPicPr>
        <p:blipFill>
          <a:blip r:embed="rId7"/>
          <a:srcRect/>
          <a:stretch/>
        </p:blipFill>
        <p:spPr>
          <a:xfrm>
            <a:off x="798132" y="6235416"/>
            <a:ext cx="4535993" cy="308571"/>
          </a:xfrm>
          <a:prstGeom prst="rect">
            <a:avLst/>
          </a:prstGeom>
        </p:spPr>
      </p:pic>
    </p:spTree>
    <p:extLst>
      <p:ext uri="{BB962C8B-B14F-4D97-AF65-F5344CB8AC3E}">
        <p14:creationId xmlns:p14="http://schemas.microsoft.com/office/powerpoint/2010/main" val="3884622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C Final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AB7205D-F54E-6745-9EB7-B1839964D81A}"/>
              </a:ext>
            </a:extLst>
          </p:cNvPr>
          <p:cNvPicPr>
            <a:picLocks noChangeAspect="1"/>
          </p:cNvPicPr>
          <p:nvPr userDrawn="1"/>
        </p:nvPicPr>
        <p:blipFill>
          <a:blip r:embed="rId2"/>
          <a:srcRect/>
          <a:stretch/>
        </p:blipFill>
        <p:spPr bwMode="ltGray">
          <a:xfrm>
            <a:off x="0" y="1"/>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472294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32291486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85"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0" y="6235416"/>
            <a:ext cx="4535993" cy="308570"/>
          </a:xfrm>
          <a:prstGeom prst="rect">
            <a:avLst/>
          </a:prstGeom>
        </p:spPr>
      </p:pic>
    </p:spTree>
    <p:extLst>
      <p:ext uri="{BB962C8B-B14F-4D97-AF65-F5344CB8AC3E}">
        <p14:creationId xmlns:p14="http://schemas.microsoft.com/office/powerpoint/2010/main" val="3704907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06549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13253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076315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368395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9096465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1496021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9781768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942946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09"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7"/>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937732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1620440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035606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8863850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718908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248165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985059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8520058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8859122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mp;Pi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15760820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3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7" y="6235200"/>
            <a:ext cx="4535979" cy="308570"/>
          </a:xfrm>
          <a:prstGeom prst="rect">
            <a:avLst/>
          </a:prstGeom>
        </p:spPr>
      </p:pic>
    </p:spTree>
    <p:extLst>
      <p:ext uri="{BB962C8B-B14F-4D97-AF65-F5344CB8AC3E}">
        <p14:creationId xmlns:p14="http://schemas.microsoft.com/office/powerpoint/2010/main" val="37211835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mp;Pi Divider Slide">
    <p:spTree>
      <p:nvGrpSpPr>
        <p:cNvPr id="1" name=""/>
        <p:cNvGrpSpPr/>
        <p:nvPr/>
      </p:nvGrpSpPr>
      <p:grpSpPr>
        <a:xfrm>
          <a:off x="0" y="0"/>
          <a:ext cx="0" cy="0"/>
          <a:chOff x="0" y="0"/>
          <a:chExt cx="0" cy="0"/>
        </a:xfrm>
      </p:grpSpPr>
      <p:pic>
        <p:nvPicPr>
          <p:cNvPr id="9" name="Picture 8" descr="A picture containing drawing&#10;&#10;Description automatically generated">
            <a:extLst>
              <a:ext uri="{FF2B5EF4-FFF2-40B4-BE49-F238E27FC236}">
                <a16:creationId xmlns:a16="http://schemas.microsoft.com/office/drawing/2014/main" id="{0B0D6615-C616-3F48-9581-2ED2B7A31B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0BC543AA-FB5F-5748-9C5D-ADF21AA1D24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Rectangle 11">
            <a:extLst>
              <a:ext uri="{FF2B5EF4-FFF2-40B4-BE49-F238E27FC236}">
                <a16:creationId xmlns:a16="http://schemas.microsoft.com/office/drawing/2014/main" id="{CC072B87-B4FF-5149-A871-A004A734C92E}"/>
              </a:ext>
            </a:extLst>
          </p:cNvPr>
          <p:cNvSpPr/>
          <p:nvPr userDrawn="1"/>
        </p:nvSpPr>
        <p:spPr>
          <a:xfrm>
            <a:off x="551145" y="2242159"/>
            <a:ext cx="11085534" cy="2204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sp>
        <p:nvSpPr>
          <p:cNvPr id="13" name="Title 2">
            <a:extLst>
              <a:ext uri="{FF2B5EF4-FFF2-40B4-BE49-F238E27FC236}">
                <a16:creationId xmlns:a16="http://schemas.microsoft.com/office/drawing/2014/main" id="{63792189-6760-854D-B06A-135953E616C7}"/>
              </a:ext>
            </a:extLst>
          </p:cNvPr>
          <p:cNvSpPr>
            <a:spLocks noGrp="1"/>
          </p:cNvSpPr>
          <p:nvPr>
            <p:ph type="title" hasCustomPrompt="1"/>
          </p:nvPr>
        </p:nvSpPr>
        <p:spPr>
          <a:xfrm>
            <a:off x="833377" y="2618509"/>
            <a:ext cx="10509813"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DAFC92B-82B8-1F4C-B218-851DD75A03EF}"/>
              </a:ext>
            </a:extLst>
          </p:cNvPr>
          <p:cNvSpPr>
            <a:spLocks noGrp="1"/>
          </p:cNvSpPr>
          <p:nvPr>
            <p:ph type="body" sz="quarter" idx="13" hasCustomPrompt="1"/>
          </p:nvPr>
        </p:nvSpPr>
        <p:spPr>
          <a:xfrm>
            <a:off x="836585" y="3454677"/>
            <a:ext cx="10506264" cy="810491"/>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5" name="Picture 14">
            <a:extLst>
              <a:ext uri="{FF2B5EF4-FFF2-40B4-BE49-F238E27FC236}">
                <a16:creationId xmlns:a16="http://schemas.microsoft.com/office/drawing/2014/main" id="{C857B1F4-1B56-E746-8C90-83C1D42A9D67}"/>
              </a:ext>
            </a:extLst>
          </p:cNvPr>
          <p:cNvPicPr>
            <a:picLocks noChangeAspect="1"/>
          </p:cNvPicPr>
          <p:nvPr userDrawn="1"/>
        </p:nvPicPr>
        <p:blipFill>
          <a:blip r:embed="rId4"/>
          <a:srcRect/>
          <a:stretch/>
        </p:blipFill>
        <p:spPr>
          <a:xfrm>
            <a:off x="798132" y="6235416"/>
            <a:ext cx="4535993" cy="308570"/>
          </a:xfrm>
          <a:prstGeom prst="rect">
            <a:avLst/>
          </a:prstGeom>
        </p:spPr>
      </p:pic>
    </p:spTree>
    <p:extLst>
      <p:ext uri="{BB962C8B-B14F-4D97-AF65-F5344CB8AC3E}">
        <p14:creationId xmlns:p14="http://schemas.microsoft.com/office/powerpoint/2010/main" val="12310072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mp;Pi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9687387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amp;Pi 1 Column &amp; Corner Image">
    <p:spTree>
      <p:nvGrpSpPr>
        <p:cNvPr id="1" name=""/>
        <p:cNvGrpSpPr/>
        <p:nvPr/>
      </p:nvGrpSpPr>
      <p:grpSpPr>
        <a:xfrm>
          <a:off x="0" y="0"/>
          <a:ext cx="0" cy="0"/>
          <a:chOff x="0" y="0"/>
          <a:chExt cx="0" cy="0"/>
        </a:xfrm>
      </p:grpSpPr>
      <p:sp>
        <p:nvSpPr>
          <p:cNvPr id="13" name="Picture Placeholder 21">
            <a:extLst>
              <a:ext uri="{FF2B5EF4-FFF2-40B4-BE49-F238E27FC236}">
                <a16:creationId xmlns:a16="http://schemas.microsoft.com/office/drawing/2014/main" id="{13D72061-21E5-584F-A66E-899CC708467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6098179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mp;Pi 1 Column &amp; Squares">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AC2F816B-600C-4E47-A92E-1AEECA28198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3034432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mp;Pi 2 Columns in Squar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CF9F81-DF96-614D-B39E-0302C540107B}"/>
              </a:ext>
            </a:extLst>
          </p:cNvPr>
          <p:cNvSpPr/>
          <p:nvPr userDrawn="1"/>
        </p:nvSpPr>
        <p:spPr>
          <a:xfrm>
            <a:off x="464664"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sp>
        <p:nvSpPr>
          <p:cNvPr id="8" name="Rectangle 7">
            <a:extLst>
              <a:ext uri="{FF2B5EF4-FFF2-40B4-BE49-F238E27FC236}">
                <a16:creationId xmlns:a16="http://schemas.microsoft.com/office/drawing/2014/main" id="{5976FC82-DE69-0741-8B6F-76F14BF6C1AC}"/>
              </a:ext>
            </a:extLst>
          </p:cNvPr>
          <p:cNvSpPr/>
          <p:nvPr userDrawn="1"/>
        </p:nvSpPr>
        <p:spPr>
          <a:xfrm>
            <a:off x="6261905"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ext Placeholder 9">
            <a:extLst>
              <a:ext uri="{FF2B5EF4-FFF2-40B4-BE49-F238E27FC236}">
                <a16:creationId xmlns:a16="http://schemas.microsoft.com/office/drawing/2014/main" id="{C62915C3-501D-2046-9905-5423D19CF969}"/>
              </a:ext>
            </a:extLst>
          </p:cNvPr>
          <p:cNvSpPr>
            <a:spLocks noGrp="1"/>
          </p:cNvSpPr>
          <p:nvPr>
            <p:ph type="body" sz="quarter" idx="14"/>
          </p:nvPr>
        </p:nvSpPr>
        <p:spPr>
          <a:xfrm>
            <a:off x="691116" y="1800224"/>
            <a:ext cx="4997303" cy="3760603"/>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ext Placeholder 9">
            <a:extLst>
              <a:ext uri="{FF2B5EF4-FFF2-40B4-BE49-F238E27FC236}">
                <a16:creationId xmlns:a16="http://schemas.microsoft.com/office/drawing/2014/main" id="{2D382237-9CC8-9A4E-870C-9755099AC44B}"/>
              </a:ext>
            </a:extLst>
          </p:cNvPr>
          <p:cNvSpPr>
            <a:spLocks noGrp="1"/>
          </p:cNvSpPr>
          <p:nvPr>
            <p:ph type="body" sz="quarter" idx="15"/>
          </p:nvPr>
        </p:nvSpPr>
        <p:spPr>
          <a:xfrm>
            <a:off x="6495969" y="1810856"/>
            <a:ext cx="4997303" cy="3760603"/>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a:p>
            <a:pPr lvl="0"/>
            <a:endParaRPr lang="en-US" noProof="0" dirty="0"/>
          </a:p>
        </p:txBody>
      </p:sp>
      <p:sp>
        <p:nvSpPr>
          <p:cNvPr id="13" name="Title 1">
            <a:extLst>
              <a:ext uri="{FF2B5EF4-FFF2-40B4-BE49-F238E27FC236}">
                <a16:creationId xmlns:a16="http://schemas.microsoft.com/office/drawing/2014/main" id="{BAAC319F-927B-B544-842C-98B0BFDA151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819E4EDD-EB0C-6E4E-8509-CEB577FAFA9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42788298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mp;Pi 1 Column &amp; Circle">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2105ED7A-9801-A64C-BF67-8BF4B773C24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47373"/>
          <a:stretch/>
        </p:blipFill>
        <p:spPr>
          <a:xfrm>
            <a:off x="5898320" y="-375667"/>
            <a:ext cx="6416233"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627687"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8B79D09-42AA-4246-BBB9-221621A5DF89}"/>
              </a:ext>
            </a:extLst>
          </p:cNvPr>
          <p:cNvSpPr>
            <a:spLocks noGrp="1"/>
          </p:cNvSpPr>
          <p:nvPr>
            <p:ph type="body" sz="quarter" idx="15"/>
          </p:nvPr>
        </p:nvSpPr>
        <p:spPr>
          <a:xfrm>
            <a:off x="7556054" y="2219438"/>
            <a:ext cx="3100767" cy="1384994"/>
          </a:xfrm>
          <a:prstGeom prst="rect">
            <a:avLst/>
          </a:prstGeom>
        </p:spPr>
        <p:txBody>
          <a:bodyPr lIns="0" tIns="0" rIns="0" bIns="0" anchor="ctr"/>
          <a:lstStyle>
            <a:lvl1pPr marL="0" indent="0" algn="ctr">
              <a:buNone/>
              <a:defRPr sz="3000" b="0" i="0">
                <a:solidFill>
                  <a:srgbClr val="521B65"/>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Tree>
    <p:extLst>
      <p:ext uri="{BB962C8B-B14F-4D97-AF65-F5344CB8AC3E}">
        <p14:creationId xmlns:p14="http://schemas.microsoft.com/office/powerpoint/2010/main" val="22100285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mp;Pi 1 Column &amp; Circle on 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651D5736-768E-B744-86B4-B0FBEF638E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2000" cy="6858000"/>
          </a:xfrm>
          <a:prstGeom prst="rect">
            <a:avLst/>
          </a:prstGeom>
        </p:spPr>
      </p:pic>
      <p:pic>
        <p:nvPicPr>
          <p:cNvPr id="11" name="Picture 10" descr="A close up of a logo&#10;&#10;Description automatically generated">
            <a:extLst>
              <a:ext uri="{FF2B5EF4-FFF2-40B4-BE49-F238E27FC236}">
                <a16:creationId xmlns:a16="http://schemas.microsoft.com/office/drawing/2014/main" id="{71BF6D5E-CD77-F242-AC61-359201CF4F2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851799" y="-180760"/>
            <a:ext cx="6387728" cy="6482333"/>
          </a:xfrm>
          <a:prstGeom prst="rect">
            <a:avLst/>
          </a:prstGeom>
        </p:spPr>
      </p:pic>
      <p:sp>
        <p:nvSpPr>
          <p:cNvPr id="5" name="Text Placeholder 9">
            <a:extLst>
              <a:ext uri="{FF2B5EF4-FFF2-40B4-BE49-F238E27FC236}">
                <a16:creationId xmlns:a16="http://schemas.microsoft.com/office/drawing/2014/main" id="{394B2500-EF68-1D49-A1F4-AB0C5626CA6C}"/>
              </a:ext>
            </a:extLst>
          </p:cNvPr>
          <p:cNvSpPr>
            <a:spLocks noGrp="1"/>
          </p:cNvSpPr>
          <p:nvPr>
            <p:ph type="body" sz="quarter" idx="15"/>
          </p:nvPr>
        </p:nvSpPr>
        <p:spPr>
          <a:xfrm>
            <a:off x="7538030" y="2044006"/>
            <a:ext cx="3100767" cy="1384994"/>
          </a:xfrm>
          <a:prstGeom prst="rect">
            <a:avLst/>
          </a:prstGeom>
        </p:spPr>
        <p:txBody>
          <a:bodyPr lIns="0" tIns="0" rIns="0" bIns="0" anchor="ctr"/>
          <a:lstStyle>
            <a:lvl1pPr marL="0" indent="0" algn="ctr">
              <a:buNone/>
              <a:defRPr sz="3000" b="1" i="0">
                <a:solidFill>
                  <a:schemeClr val="tx2"/>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pic>
        <p:nvPicPr>
          <p:cNvPr id="7" name="Picture 6">
            <a:extLst>
              <a:ext uri="{FF2B5EF4-FFF2-40B4-BE49-F238E27FC236}">
                <a16:creationId xmlns:a16="http://schemas.microsoft.com/office/drawing/2014/main" id="{4BA2B387-B547-2443-8D36-3192E03EAFE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05DF0EE5-EE77-A248-B22F-1BC9A7A712A7}"/>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B8066982-8566-294E-B382-960EE3367651}"/>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Text Placeholder 9">
            <a:extLst>
              <a:ext uri="{FF2B5EF4-FFF2-40B4-BE49-F238E27FC236}">
                <a16:creationId xmlns:a16="http://schemas.microsoft.com/office/drawing/2014/main" id="{89DC54BF-F2E7-104C-9389-B7497D9DBA26}"/>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3" name="Slide Number Placeholder 2">
            <a:extLst>
              <a:ext uri="{FF2B5EF4-FFF2-40B4-BE49-F238E27FC236}">
                <a16:creationId xmlns:a16="http://schemas.microsoft.com/office/drawing/2014/main" id="{CB5CCA4B-68F8-E542-9475-822F94F6D982}"/>
              </a:ext>
            </a:extLst>
          </p:cNvPr>
          <p:cNvSpPr>
            <a:spLocks noGrp="1"/>
          </p:cNvSpPr>
          <p:nvPr>
            <p:ph type="sldNum" sz="quarter" idx="10"/>
          </p:nvPr>
        </p:nvSpPr>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BE240F97-D433-9E49-84DD-9584350DE513}"/>
              </a:ext>
            </a:extLst>
          </p:cNvPr>
          <p:cNvPicPr>
            <a:picLocks noChangeAspect="1"/>
          </p:cNvPicPr>
          <p:nvPr userDrawn="1"/>
        </p:nvPicPr>
        <p:blipFill>
          <a:blip r:embed="rId5"/>
          <a:srcRect/>
          <a:stretch/>
        </p:blipFill>
        <p:spPr>
          <a:xfrm>
            <a:off x="798139" y="6235416"/>
            <a:ext cx="4535979" cy="308570"/>
          </a:xfrm>
          <a:prstGeom prst="rect">
            <a:avLst/>
          </a:prstGeom>
        </p:spPr>
      </p:pic>
    </p:spTree>
    <p:extLst>
      <p:ext uri="{BB962C8B-B14F-4D97-AF65-F5344CB8AC3E}">
        <p14:creationId xmlns:p14="http://schemas.microsoft.com/office/powerpoint/2010/main" val="37096998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mp;Pi 3 Columns on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F155BE-C323-044F-AC55-E0BDA5333F6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3811A065-F46D-184F-B35A-E156E4416455}"/>
              </a:ext>
            </a:extLst>
          </p:cNvPr>
          <p:cNvSpPr txBox="1">
            <a:spLocks/>
          </p:cNvSpPr>
          <p:nvPr userDrawn="1"/>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chemeClr val="bg1"/>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a:t>
            </a:fld>
            <a:endParaRPr lang="en-US" dirty="0"/>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0" name="Picture 9">
            <a:extLst>
              <a:ext uri="{FF2B5EF4-FFF2-40B4-BE49-F238E27FC236}">
                <a16:creationId xmlns:a16="http://schemas.microsoft.com/office/drawing/2014/main" id="{E4D87454-BBE6-8544-8A09-1EFEEDF035B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Title 2">
            <a:extLst>
              <a:ext uri="{FF2B5EF4-FFF2-40B4-BE49-F238E27FC236}">
                <a16:creationId xmlns:a16="http://schemas.microsoft.com/office/drawing/2014/main" id="{0EA37E0D-2BC2-5149-A0B3-E51AFD6B2490}"/>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BD785D73-6D0A-6B42-A11F-1664A0F83C5C}"/>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7" name="Text Placeholder 9">
            <a:extLst>
              <a:ext uri="{FF2B5EF4-FFF2-40B4-BE49-F238E27FC236}">
                <a16:creationId xmlns:a16="http://schemas.microsoft.com/office/drawing/2014/main" id="{FBB25B1E-49F3-E34B-86CB-A77EF15DDC5A}"/>
              </a:ext>
            </a:extLst>
          </p:cNvPr>
          <p:cNvSpPr>
            <a:spLocks noGrp="1"/>
          </p:cNvSpPr>
          <p:nvPr>
            <p:ph type="body" sz="quarter" idx="14"/>
          </p:nvPr>
        </p:nvSpPr>
        <p:spPr>
          <a:xfrm>
            <a:off x="670335" y="2278690"/>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1" name="Text Placeholder 9">
            <a:extLst>
              <a:ext uri="{FF2B5EF4-FFF2-40B4-BE49-F238E27FC236}">
                <a16:creationId xmlns:a16="http://schemas.microsoft.com/office/drawing/2014/main" id="{3ADC04F1-0813-6B47-B21A-94CA8ECCCE33}"/>
              </a:ext>
            </a:extLst>
          </p:cNvPr>
          <p:cNvSpPr>
            <a:spLocks noGrp="1"/>
          </p:cNvSpPr>
          <p:nvPr>
            <p:ph type="body" sz="quarter" idx="15"/>
          </p:nvPr>
        </p:nvSpPr>
        <p:spPr>
          <a:xfrm>
            <a:off x="4639581" y="2278690"/>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Text Placeholder 9">
            <a:extLst>
              <a:ext uri="{FF2B5EF4-FFF2-40B4-BE49-F238E27FC236}">
                <a16:creationId xmlns:a16="http://schemas.microsoft.com/office/drawing/2014/main" id="{36000B90-5638-724F-B5A5-0A618F292DEF}"/>
              </a:ext>
            </a:extLst>
          </p:cNvPr>
          <p:cNvSpPr>
            <a:spLocks noGrp="1"/>
          </p:cNvSpPr>
          <p:nvPr>
            <p:ph type="body" sz="quarter" idx="16"/>
          </p:nvPr>
        </p:nvSpPr>
        <p:spPr>
          <a:xfrm>
            <a:off x="8608827" y="2289576"/>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4" name="Picture 13">
            <a:extLst>
              <a:ext uri="{FF2B5EF4-FFF2-40B4-BE49-F238E27FC236}">
                <a16:creationId xmlns:a16="http://schemas.microsoft.com/office/drawing/2014/main" id="{2F96D6D2-735F-2944-A194-AF30AE524D0D}"/>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2890529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amp;Pi 1/2 Image 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099CAEF7-A9C6-234C-A265-54CBB7621D5E}"/>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8" name="Picture 7">
            <a:extLst>
              <a:ext uri="{FF2B5EF4-FFF2-40B4-BE49-F238E27FC236}">
                <a16:creationId xmlns:a16="http://schemas.microsoft.com/office/drawing/2014/main" id="{46C11E0F-B229-9B46-B985-B76BE8F0635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Text Placeholder 14">
            <a:extLst>
              <a:ext uri="{FF2B5EF4-FFF2-40B4-BE49-F238E27FC236}">
                <a16:creationId xmlns:a16="http://schemas.microsoft.com/office/drawing/2014/main" id="{89311DD9-19B4-F844-957B-AF8A4240C2BD}"/>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8423965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amp;Pi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1617634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57"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3" name="Picture 12">
            <a:extLst>
              <a:ext uri="{FF2B5EF4-FFF2-40B4-BE49-F238E27FC236}">
                <a16:creationId xmlns:a16="http://schemas.microsoft.com/office/drawing/2014/main" id="{8A5EE7DB-0EEE-1B4D-BC08-A777022AE88E}"/>
              </a:ext>
            </a:extLst>
          </p:cNvPr>
          <p:cNvPicPr>
            <a:picLocks noChangeAspect="1"/>
          </p:cNvPicPr>
          <p:nvPr userDrawn="1"/>
        </p:nvPicPr>
        <p:blipFill>
          <a:blip r:embed="rId7"/>
          <a:srcRect/>
          <a:stretch/>
        </p:blipFill>
        <p:spPr>
          <a:xfrm>
            <a:off x="798139" y="6235416"/>
            <a:ext cx="4535979" cy="308570"/>
          </a:xfrm>
          <a:prstGeom prst="rect">
            <a:avLst/>
          </a:prstGeom>
        </p:spPr>
      </p:pic>
    </p:spTree>
    <p:extLst>
      <p:ext uri="{BB962C8B-B14F-4D97-AF65-F5344CB8AC3E}">
        <p14:creationId xmlns:p14="http://schemas.microsoft.com/office/powerpoint/2010/main" val="8094247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mp;Pi Accent Slide">
    <p:spTree>
      <p:nvGrpSpPr>
        <p:cNvPr id="1" name=""/>
        <p:cNvGrpSpPr/>
        <p:nvPr/>
      </p:nvGrpSpPr>
      <p:grpSpPr>
        <a:xfrm>
          <a:off x="0" y="0"/>
          <a:ext cx="0" cy="0"/>
          <a:chOff x="0" y="0"/>
          <a:chExt cx="0" cy="0"/>
        </a:xfrm>
      </p:grpSpPr>
      <p:pic>
        <p:nvPicPr>
          <p:cNvPr id="4" name="Picture 3" descr="A person wearing a pink shirt&#10;&#10;Description automatically generated">
            <a:extLst>
              <a:ext uri="{FF2B5EF4-FFF2-40B4-BE49-F238E27FC236}">
                <a16:creationId xmlns:a16="http://schemas.microsoft.com/office/drawing/2014/main" id="{AA51E558-9C5A-D14D-B76E-682AE93C1F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Slide Number Placeholder 2">
            <a:extLst>
              <a:ext uri="{FF2B5EF4-FFF2-40B4-BE49-F238E27FC236}">
                <a16:creationId xmlns:a16="http://schemas.microsoft.com/office/drawing/2014/main" id="{2043F432-1168-014D-A0AF-3BBE8633A789}"/>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E3320BC6-1746-4C45-8C6D-DE400D6C1CA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126EED38-7FE1-0D4B-A918-64D54B1653C0}"/>
              </a:ext>
            </a:extLst>
          </p:cNvPr>
          <p:cNvSpPr>
            <a:spLocks noGrp="1"/>
          </p:cNvSpPr>
          <p:nvPr>
            <p:ph type="body" sz="quarter" idx="15"/>
          </p:nvPr>
        </p:nvSpPr>
        <p:spPr>
          <a:xfrm rot="20796724">
            <a:off x="3573106" y="2602764"/>
            <a:ext cx="2410825" cy="2336652"/>
          </a:xfrm>
          <a:prstGeom prst="rect">
            <a:avLst/>
          </a:prstGeom>
        </p:spPr>
        <p:txBody>
          <a:bodyPr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F84C54C8-FEBB-5042-9569-DB56290D75AA}"/>
              </a:ext>
            </a:extLst>
          </p:cNvPr>
          <p:cNvSpPr>
            <a:spLocks noGrp="1"/>
          </p:cNvSpPr>
          <p:nvPr>
            <p:ph type="body" sz="quarter" idx="16"/>
          </p:nvPr>
        </p:nvSpPr>
        <p:spPr>
          <a:xfrm rot="1215786">
            <a:off x="6314772" y="1913657"/>
            <a:ext cx="2773789" cy="2198145"/>
          </a:xfrm>
          <a:prstGeom prst="rect">
            <a:avLst/>
          </a:prstGeom>
        </p:spPr>
        <p:txBody>
          <a:bodyPr lIns="0" tIns="0" rIns="0" bIns="0" anchor="ctr"/>
          <a:lstStyle>
            <a:lvl1pPr marL="0" indent="0" algn="ctr">
              <a:buNone/>
              <a:defRPr lang="en-GB" sz="3200" b="1" i="0" kern="1200" dirty="0" smtClean="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6C34766C-21AD-3B4A-86DB-D8C2319B9926}"/>
              </a:ext>
            </a:extLst>
          </p:cNvPr>
          <p:cNvSpPr>
            <a:spLocks noGrp="1"/>
          </p:cNvSpPr>
          <p:nvPr>
            <p:ph type="body" sz="quarter" idx="17"/>
          </p:nvPr>
        </p:nvSpPr>
        <p:spPr>
          <a:xfrm rot="20796724">
            <a:off x="523987" y="1832098"/>
            <a:ext cx="4569279" cy="894471"/>
          </a:xfrm>
          <a:prstGeom prst="rect">
            <a:avLst/>
          </a:prstGeom>
        </p:spPr>
        <p:txBody>
          <a:bodyPr lIns="0" tIns="0" rIns="0" bIns="0"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GB" dirty="0"/>
              <a:t>Click to edit Master text styles</a:t>
            </a:r>
          </a:p>
        </p:txBody>
      </p:sp>
      <p:sp>
        <p:nvSpPr>
          <p:cNvPr id="13" name="Title 2">
            <a:extLst>
              <a:ext uri="{FF2B5EF4-FFF2-40B4-BE49-F238E27FC236}">
                <a16:creationId xmlns:a16="http://schemas.microsoft.com/office/drawing/2014/main" id="{E9567BC8-E055-314F-A9B4-4190C2005FD0}"/>
              </a:ext>
            </a:extLst>
          </p:cNvPr>
          <p:cNvSpPr>
            <a:spLocks noGrp="1"/>
          </p:cNvSpPr>
          <p:nvPr>
            <p:ph type="title" hasCustomPrompt="1"/>
          </p:nvPr>
        </p:nvSpPr>
        <p:spPr>
          <a:xfrm>
            <a:off x="464667"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6FFBB45-3C68-4348-B79D-668356F2A4C4}"/>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5" name="Picture 14">
            <a:extLst>
              <a:ext uri="{FF2B5EF4-FFF2-40B4-BE49-F238E27FC236}">
                <a16:creationId xmlns:a16="http://schemas.microsoft.com/office/drawing/2014/main" id="{B08378B9-03D1-794A-B919-3CB267417B53}"/>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14286175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amp;Pi 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776D71-E836-3A44-82FE-981E4B6031E7}"/>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7342135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UV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12795185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81"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7" y="6235200"/>
            <a:ext cx="4535979" cy="308570"/>
          </a:xfrm>
          <a:prstGeom prst="rect">
            <a:avLst/>
          </a:prstGeom>
        </p:spPr>
      </p:pic>
    </p:spTree>
    <p:extLst>
      <p:ext uri="{BB962C8B-B14F-4D97-AF65-F5344CB8AC3E}">
        <p14:creationId xmlns:p14="http://schemas.microsoft.com/office/powerpoint/2010/main" val="19683430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UV Divider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BF8D28E-A758-9745-8B85-73934220CF65}"/>
              </a:ext>
            </a:extLst>
          </p:cNvPr>
          <p:cNvSpPr/>
          <p:nvPr userDrawn="1"/>
        </p:nvSpPr>
        <p:spPr>
          <a:xfrm>
            <a:off x="381964" y="2744507"/>
            <a:ext cx="11258862" cy="2000696"/>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6" name="Rectangle 15">
            <a:extLst>
              <a:ext uri="{FF2B5EF4-FFF2-40B4-BE49-F238E27FC236}">
                <a16:creationId xmlns:a16="http://schemas.microsoft.com/office/drawing/2014/main" id="{D98ACD1D-5F42-DB46-A307-AE95ABAA24DE}"/>
              </a:ext>
            </a:extLst>
          </p:cNvPr>
          <p:cNvSpPr/>
          <p:nvPr userDrawn="1"/>
        </p:nvSpPr>
        <p:spPr>
          <a:xfrm>
            <a:off x="551174" y="2484271"/>
            <a:ext cx="11235710" cy="20442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7" name="Title 1">
            <a:extLst>
              <a:ext uri="{FF2B5EF4-FFF2-40B4-BE49-F238E27FC236}">
                <a16:creationId xmlns:a16="http://schemas.microsoft.com/office/drawing/2014/main" id="{BBBD7787-A87A-0D45-A2F0-E586EEC91C29}"/>
              </a:ext>
            </a:extLst>
          </p:cNvPr>
          <p:cNvSpPr>
            <a:spLocks noGrp="1"/>
          </p:cNvSpPr>
          <p:nvPr>
            <p:ph type="title" hasCustomPrompt="1"/>
          </p:nvPr>
        </p:nvSpPr>
        <p:spPr>
          <a:xfrm>
            <a:off x="613750" y="2744507"/>
            <a:ext cx="11112804" cy="933894"/>
          </a:xfrm>
          <a:prstGeom prst="rect">
            <a:avLst/>
          </a:prstGeom>
          <a:noFill/>
          <a:ln w="22225">
            <a:noFill/>
          </a:ln>
        </p:spPr>
        <p:txBody>
          <a:bodyPr lIns="0" tIns="0" rIns="0" bIns="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0BDC7E67-D919-A24F-85B4-ADB0FF4F9E01}"/>
              </a:ext>
            </a:extLst>
          </p:cNvPr>
          <p:cNvSpPr>
            <a:spLocks noGrp="1"/>
          </p:cNvSpPr>
          <p:nvPr>
            <p:ph type="body" sz="quarter" idx="13" hasCustomPrompt="1"/>
          </p:nvPr>
        </p:nvSpPr>
        <p:spPr>
          <a:xfrm>
            <a:off x="613750" y="3678400"/>
            <a:ext cx="11114515" cy="791671"/>
          </a:xfrm>
          <a:prstGeom prst="rect">
            <a:avLst/>
          </a:prstGeom>
          <a:noFill/>
          <a:ln w="22225">
            <a:noFill/>
          </a:ln>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noProof="0" dirty="0"/>
              <a:t>Sub header</a:t>
            </a:r>
          </a:p>
        </p:txBody>
      </p:sp>
      <p:sp>
        <p:nvSpPr>
          <p:cNvPr id="6" name="Slide Number Placeholder 8">
            <a:extLst>
              <a:ext uri="{FF2B5EF4-FFF2-40B4-BE49-F238E27FC236}">
                <a16:creationId xmlns:a16="http://schemas.microsoft.com/office/drawing/2014/main" id="{93032396-0064-2743-AD76-C476F1EF9D03}"/>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1705196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UV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711072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UV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65CA487-BB9D-344A-82F7-7E311BA9E54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2382614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UV 1 Column &amp; Header Highlight">
    <p:spTree>
      <p:nvGrpSpPr>
        <p:cNvPr id="1" name=""/>
        <p:cNvGrpSpPr/>
        <p:nvPr/>
      </p:nvGrpSpPr>
      <p:grpSpPr>
        <a:xfrm>
          <a:off x="0" y="0"/>
          <a:ext cx="0" cy="0"/>
          <a:chOff x="0" y="0"/>
          <a:chExt cx="0" cy="0"/>
        </a:xfrm>
      </p:grpSpPr>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
        <p:nvSpPr>
          <p:cNvPr id="6" name="Rectangle 5">
            <a:extLst>
              <a:ext uri="{FF2B5EF4-FFF2-40B4-BE49-F238E27FC236}">
                <a16:creationId xmlns:a16="http://schemas.microsoft.com/office/drawing/2014/main" id="{F3B50E20-6CF6-7349-962D-3C1CA4B791C9}"/>
              </a:ext>
            </a:extLst>
          </p:cNvPr>
          <p:cNvSpPr/>
          <p:nvPr userDrawn="1"/>
        </p:nvSpPr>
        <p:spPr>
          <a:xfrm>
            <a:off x="370390" y="613458"/>
            <a:ext cx="11258862" cy="810228"/>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8" name="Title 1">
            <a:extLst>
              <a:ext uri="{FF2B5EF4-FFF2-40B4-BE49-F238E27FC236}">
                <a16:creationId xmlns:a16="http://schemas.microsoft.com/office/drawing/2014/main" id="{1B1E07AD-C6A9-274A-A6D0-90C42157C2DD}"/>
              </a:ext>
            </a:extLst>
          </p:cNvPr>
          <p:cNvSpPr>
            <a:spLocks noGrp="1"/>
          </p:cNvSpPr>
          <p:nvPr>
            <p:ph type="title" hasCustomPrompt="1"/>
          </p:nvPr>
        </p:nvSpPr>
        <p:spPr>
          <a:xfrm>
            <a:off x="468000" y="468000"/>
            <a:ext cx="11262666" cy="468876"/>
          </a:xfrm>
          <a:prstGeom prst="rect">
            <a:avLst/>
          </a:prstGeom>
          <a:solidFill>
            <a:schemeClr val="accent1"/>
          </a:solidFill>
          <a:ln w="22225">
            <a:solidFill>
              <a:schemeClr val="accent1"/>
            </a:solidFill>
          </a:ln>
        </p:spPr>
        <p:txBody>
          <a:bodyPr lIns="36000" tIns="0" rIns="0" bIns="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84E7B2E7-A2D3-D343-A46B-C6FB68E62C7D}"/>
              </a:ext>
            </a:extLst>
          </p:cNvPr>
          <p:cNvSpPr>
            <a:spLocks noGrp="1"/>
          </p:cNvSpPr>
          <p:nvPr>
            <p:ph type="body" sz="quarter" idx="13" hasCustomPrompt="1"/>
          </p:nvPr>
        </p:nvSpPr>
        <p:spPr>
          <a:xfrm>
            <a:off x="468000" y="936876"/>
            <a:ext cx="11258862" cy="369332"/>
          </a:xfrm>
          <a:prstGeom prst="rect">
            <a:avLst/>
          </a:prstGeom>
          <a:solidFill>
            <a:schemeClr val="accent1"/>
          </a:solidFill>
          <a:ln w="22225">
            <a:solidFill>
              <a:schemeClr val="accent1"/>
            </a:solidFill>
          </a:ln>
        </p:spPr>
        <p:txBody>
          <a:bodyPr lIns="36000" tIns="0" rIns="0" bIns="0">
            <a:noAutofit/>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8693574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UV 2 Columns &amp; Squar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4E540DF-1EE8-4442-B867-AC2588FD0057}"/>
              </a:ext>
            </a:extLst>
          </p:cNvPr>
          <p:cNvGrpSpPr/>
          <p:nvPr userDrawn="1"/>
        </p:nvGrpSpPr>
        <p:grpSpPr>
          <a:xfrm>
            <a:off x="464824" y="1800225"/>
            <a:ext cx="5544274" cy="3651451"/>
            <a:chOff x="277792" y="1800225"/>
            <a:chExt cx="5544274" cy="3651451"/>
          </a:xfrm>
        </p:grpSpPr>
        <p:sp>
          <p:nvSpPr>
            <p:cNvPr id="12" name="Rectangle 11">
              <a:extLst>
                <a:ext uri="{FF2B5EF4-FFF2-40B4-BE49-F238E27FC236}">
                  <a16:creationId xmlns:a16="http://schemas.microsoft.com/office/drawing/2014/main" id="{C1D7CF74-E08E-664B-9AC8-CF576F9A94E8}"/>
                </a:ext>
              </a:extLst>
            </p:cNvPr>
            <p:cNvSpPr/>
            <p:nvPr/>
          </p:nvSpPr>
          <p:spPr>
            <a:xfrm>
              <a:off x="277792" y="1990846"/>
              <a:ext cx="5359079" cy="3460830"/>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3" name="Rectangle 12">
              <a:extLst>
                <a:ext uri="{FF2B5EF4-FFF2-40B4-BE49-F238E27FC236}">
                  <a16:creationId xmlns:a16="http://schemas.microsoft.com/office/drawing/2014/main" id="{378FC2B2-06DC-AA46-A7D9-78B19ECF5972}"/>
                </a:ext>
              </a:extLst>
            </p:cNvPr>
            <p:cNvSpPr/>
            <p:nvPr/>
          </p:nvSpPr>
          <p:spPr>
            <a:xfrm>
              <a:off x="464663" y="1800225"/>
              <a:ext cx="5357403" cy="3466256"/>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gr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itle 1">
            <a:extLst>
              <a:ext uri="{FF2B5EF4-FFF2-40B4-BE49-F238E27FC236}">
                <a16:creationId xmlns:a16="http://schemas.microsoft.com/office/drawing/2014/main" id="{0146B099-B58C-6B42-A933-4FB0FF9B90F8}"/>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1CDD2071-22BD-8E44-BB46-88295F28DF6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607C225E-64B1-F84F-A1EF-8852B9615BBE}"/>
              </a:ext>
            </a:extLst>
          </p:cNvPr>
          <p:cNvSpPr>
            <a:spLocks noGrp="1"/>
          </p:cNvSpPr>
          <p:nvPr>
            <p:ph type="body" sz="quarter" idx="14"/>
          </p:nvPr>
        </p:nvSpPr>
        <p:spPr>
          <a:xfrm>
            <a:off x="919163" y="2030819"/>
            <a:ext cx="4798295" cy="2998381"/>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9">
            <a:extLst>
              <a:ext uri="{FF2B5EF4-FFF2-40B4-BE49-F238E27FC236}">
                <a16:creationId xmlns:a16="http://schemas.microsoft.com/office/drawing/2014/main" id="{C6784B6D-0031-844E-8899-78BDDFAE0708}"/>
              </a:ext>
            </a:extLst>
          </p:cNvPr>
          <p:cNvSpPr>
            <a:spLocks noGrp="1"/>
          </p:cNvSpPr>
          <p:nvPr>
            <p:ph type="body" sz="quarter" idx="15"/>
          </p:nvPr>
        </p:nvSpPr>
        <p:spPr>
          <a:xfrm>
            <a:off x="6474543" y="1785235"/>
            <a:ext cx="5202796" cy="3500294"/>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6220791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UV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D6DB3D77-9F5B-A84D-AD38-3BE022FBD7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BA0EA7B-796C-C84E-8DCD-611BB998B5C6}"/>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6ACE6DE2-2FEA-3A48-9517-055C6A9C51D9}"/>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6939491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UV 1/2 Image Slid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47DA0940-DF0F-A446-9FAF-CCD4FD216B56}"/>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1CD8B665-195A-CC4F-9E4B-1312C62330C1}"/>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9" name="Picture 8">
            <a:extLst>
              <a:ext uri="{FF2B5EF4-FFF2-40B4-BE49-F238E27FC236}">
                <a16:creationId xmlns:a16="http://schemas.microsoft.com/office/drawing/2014/main" id="{E6448987-5E12-0341-B0E7-E05796067E1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2793471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UV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6804871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05"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B71E274B-A3A7-0148-BE7D-72F3EA0B0FB7}"/>
              </a:ext>
            </a:extLst>
          </p:cNvPr>
          <p:cNvPicPr>
            <a:picLocks noChangeAspect="1"/>
          </p:cNvPicPr>
          <p:nvPr userDrawn="1"/>
        </p:nvPicPr>
        <p:blipFill>
          <a:blip r:embed="rId7"/>
          <a:srcRect/>
          <a:stretch/>
        </p:blipFill>
        <p:spPr>
          <a:xfrm>
            <a:off x="798139" y="6235416"/>
            <a:ext cx="4535979" cy="308570"/>
          </a:xfrm>
          <a:prstGeom prst="rect">
            <a:avLst/>
          </a:prstGeom>
        </p:spPr>
      </p:pic>
    </p:spTree>
    <p:extLst>
      <p:ext uri="{BB962C8B-B14F-4D97-AF65-F5344CB8AC3E}">
        <p14:creationId xmlns:p14="http://schemas.microsoft.com/office/powerpoint/2010/main" val="27829444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UV 1 Column on BG">
    <p:spTree>
      <p:nvGrpSpPr>
        <p:cNvPr id="1" name=""/>
        <p:cNvGrpSpPr/>
        <p:nvPr/>
      </p:nvGrpSpPr>
      <p:grpSpPr>
        <a:xfrm>
          <a:off x="0" y="0"/>
          <a:ext cx="0" cy="0"/>
          <a:chOff x="0" y="0"/>
          <a:chExt cx="0" cy="0"/>
        </a:xfrm>
      </p:grpSpPr>
      <p:pic>
        <p:nvPicPr>
          <p:cNvPr id="4" name="Picture 3" descr="A picture containing water, food, indoor, table&#10;&#10;Description automatically generated">
            <a:extLst>
              <a:ext uri="{FF2B5EF4-FFF2-40B4-BE49-F238E27FC236}">
                <a16:creationId xmlns:a16="http://schemas.microsoft.com/office/drawing/2014/main" id="{23917AA1-ACBF-D144-857E-E2D3822BE61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A064214B-DE6A-D44C-825D-99F0EE5584DE}"/>
              </a:ext>
            </a:extLst>
          </p:cNvPr>
          <p:cNvPicPr>
            <a:picLocks noChangeAspect="1"/>
          </p:cNvPicPr>
          <p:nvPr userDrawn="1"/>
        </p:nvPicPr>
        <p:blipFill>
          <a:blip r:embed="rId3"/>
          <a:srcRect/>
          <a:stretch/>
        </p:blipFill>
        <p:spPr>
          <a:xfrm>
            <a:off x="12370247" y="990074"/>
            <a:ext cx="12192000" cy="6858000"/>
          </a:xfrm>
          <a:prstGeom prst="rect">
            <a:avLst/>
          </a:prstGeom>
        </p:spPr>
      </p:pic>
      <p:pic>
        <p:nvPicPr>
          <p:cNvPr id="7" name="Picture 6">
            <a:extLst>
              <a:ext uri="{FF2B5EF4-FFF2-40B4-BE49-F238E27FC236}">
                <a16:creationId xmlns:a16="http://schemas.microsoft.com/office/drawing/2014/main" id="{04D2E6D9-B47E-D144-AC69-E625CC6373D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Title 2">
            <a:extLst>
              <a:ext uri="{FF2B5EF4-FFF2-40B4-BE49-F238E27FC236}">
                <a16:creationId xmlns:a16="http://schemas.microsoft.com/office/drawing/2014/main" id="{7FFEC5A5-41DD-6640-BAFD-9A3232BD7EA9}"/>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9ED09081-77FC-8D46-AE39-9CF663C4CD88}"/>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Rectangle 9">
            <a:extLst>
              <a:ext uri="{FF2B5EF4-FFF2-40B4-BE49-F238E27FC236}">
                <a16:creationId xmlns:a16="http://schemas.microsoft.com/office/drawing/2014/main" id="{84E75BBB-81DF-BB40-9E4F-F411D6AC048D}"/>
              </a:ext>
            </a:extLst>
          </p:cNvPr>
          <p:cNvSpPr/>
          <p:nvPr userDrawn="1"/>
        </p:nvSpPr>
        <p:spPr>
          <a:xfrm>
            <a:off x="464667" y="1782501"/>
            <a:ext cx="11174100" cy="3762936"/>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solidFill>
                <a:schemeClr val="accent1"/>
              </a:solidFill>
              <a:latin typeface="Fira Sans" panose="020B0503050000020004" pitchFamily="34" charset="0"/>
            </a:endParaRPr>
          </a:p>
        </p:txBody>
      </p:sp>
      <p:sp>
        <p:nvSpPr>
          <p:cNvPr id="11" name="Text Placeholder 9">
            <a:extLst>
              <a:ext uri="{FF2B5EF4-FFF2-40B4-BE49-F238E27FC236}">
                <a16:creationId xmlns:a16="http://schemas.microsoft.com/office/drawing/2014/main" id="{9D4F7D32-94CF-6347-BEDA-DE373C802175}"/>
              </a:ext>
            </a:extLst>
          </p:cNvPr>
          <p:cNvSpPr>
            <a:spLocks noGrp="1"/>
          </p:cNvSpPr>
          <p:nvPr>
            <p:ph type="body" sz="quarter" idx="14"/>
          </p:nvPr>
        </p:nvSpPr>
        <p:spPr>
          <a:xfrm>
            <a:off x="636608" y="1932972"/>
            <a:ext cx="10868627" cy="3437682"/>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Slide Number Placeholder 2">
            <a:extLst>
              <a:ext uri="{FF2B5EF4-FFF2-40B4-BE49-F238E27FC236}">
                <a16:creationId xmlns:a16="http://schemas.microsoft.com/office/drawing/2014/main" id="{4BEBFA65-07AA-2441-95C7-25A0DDC1ACEF}"/>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5B2100CE-9F66-2E49-955B-4ADB8385BA81}"/>
              </a:ext>
            </a:extLst>
          </p:cNvPr>
          <p:cNvPicPr>
            <a:picLocks noChangeAspect="1"/>
          </p:cNvPicPr>
          <p:nvPr userDrawn="1"/>
        </p:nvPicPr>
        <p:blipFill>
          <a:blip r:embed="rId5"/>
          <a:srcRect/>
          <a:stretch/>
        </p:blipFill>
        <p:spPr>
          <a:xfrm>
            <a:off x="798139" y="6235416"/>
            <a:ext cx="4535979" cy="308570"/>
          </a:xfrm>
          <a:prstGeom prst="rect">
            <a:avLst/>
          </a:prstGeom>
        </p:spPr>
      </p:pic>
    </p:spTree>
    <p:extLst>
      <p:ext uri="{BB962C8B-B14F-4D97-AF65-F5344CB8AC3E}">
        <p14:creationId xmlns:p14="http://schemas.microsoft.com/office/powerpoint/2010/main" val="15217855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UV Final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38AE70B4-60BA-3947-A174-0EF5091EA2CF}"/>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99609893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roma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7709747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29"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7" y="6235200"/>
            <a:ext cx="4535979" cy="308570"/>
          </a:xfrm>
          <a:prstGeom prst="rect">
            <a:avLst/>
          </a:prstGeom>
        </p:spPr>
      </p:pic>
    </p:spTree>
    <p:extLst>
      <p:ext uri="{BB962C8B-B14F-4D97-AF65-F5344CB8AC3E}">
        <p14:creationId xmlns:p14="http://schemas.microsoft.com/office/powerpoint/2010/main" val="27454810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roma Divider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itle 2">
            <a:extLst>
              <a:ext uri="{FF2B5EF4-FFF2-40B4-BE49-F238E27FC236}">
                <a16:creationId xmlns:a16="http://schemas.microsoft.com/office/drawing/2014/main" id="{089A5249-BCE3-A441-950E-3855E1D11C91}"/>
              </a:ext>
            </a:extLst>
          </p:cNvPr>
          <p:cNvSpPr>
            <a:spLocks noGrp="1"/>
          </p:cNvSpPr>
          <p:nvPr>
            <p:ph type="title" hasCustomPrompt="1"/>
          </p:nvPr>
        </p:nvSpPr>
        <p:spPr>
          <a:xfrm>
            <a:off x="833377" y="2618509"/>
            <a:ext cx="10509813" cy="443198"/>
          </a:xfrm>
          <a:prstGeom prst="rect">
            <a:avLst/>
          </a:prstGeom>
        </p:spPr>
        <p:txBody>
          <a:bodyPr lIns="0" tIns="0" rIns="0" bIns="0"/>
          <a:lstStyle>
            <a:lvl1pPr>
              <a:defRPr sz="3200" b="0" i="0">
                <a:solidFill>
                  <a:srgbClr val="7B1F62"/>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7E924618-BF5B-BA4A-B06D-16EECC95B865}"/>
              </a:ext>
            </a:extLst>
          </p:cNvPr>
          <p:cNvSpPr>
            <a:spLocks noGrp="1"/>
          </p:cNvSpPr>
          <p:nvPr>
            <p:ph type="body" sz="quarter" idx="13" hasCustomPrompt="1"/>
          </p:nvPr>
        </p:nvSpPr>
        <p:spPr>
          <a:xfrm>
            <a:off x="836585" y="3454677"/>
            <a:ext cx="10506264" cy="369332"/>
          </a:xfrm>
          <a:prstGeom prst="rect">
            <a:avLst/>
          </a:prstGeom>
        </p:spPr>
        <p:txBody>
          <a:bodyPr lIns="0" tIns="0" rIns="0" bIns="0"/>
          <a:lstStyle>
            <a:lvl1pPr marL="0" indent="0">
              <a:spcAft>
                <a:spcPts val="0"/>
              </a:spcAft>
              <a:buNone/>
              <a:defRPr sz="2400" b="0" i="1">
                <a:solidFill>
                  <a:srgbClr val="970D3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Slide Number Placeholder 8">
            <a:extLst>
              <a:ext uri="{FF2B5EF4-FFF2-40B4-BE49-F238E27FC236}">
                <a16:creationId xmlns:a16="http://schemas.microsoft.com/office/drawing/2014/main" id="{0D7A8A7E-BFF7-D145-B3D2-08077AC51EC0}"/>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41912B73-B526-B244-A91B-3EE8458803C1}"/>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37776511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roma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527867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roma 1 Column &amp; Flow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2011680"/>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Slide Number Placeholder 2">
            <a:extLst>
              <a:ext uri="{FF2B5EF4-FFF2-40B4-BE49-F238E27FC236}">
                <a16:creationId xmlns:a16="http://schemas.microsoft.com/office/drawing/2014/main" id="{A703FDC1-DED6-824C-8400-41836E8F186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48339367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roma 1 Column on Flower BG">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68BA005F-59E5-994A-B32D-F56D39E5895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AE6267EB-9BEE-DF40-8A4C-9911F95E710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44537" y="5940447"/>
            <a:ext cx="1647463"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1" name="Picture 10" descr="A close up of a logo&#10;&#10;Description automatically generated">
            <a:extLst>
              <a:ext uri="{FF2B5EF4-FFF2-40B4-BE49-F238E27FC236}">
                <a16:creationId xmlns:a16="http://schemas.microsoft.com/office/drawing/2014/main" id="{0F8071F0-AD68-154E-B12D-F1C10D1D3B7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6054290"/>
            <a:ext cx="5755907" cy="803709"/>
          </a:xfrm>
          <a:prstGeom prst="rect">
            <a:avLst/>
          </a:prstGeom>
        </p:spPr>
      </p:pic>
      <p:sp>
        <p:nvSpPr>
          <p:cNvPr id="13" name="Slide Number Placeholder 8">
            <a:extLst>
              <a:ext uri="{FF2B5EF4-FFF2-40B4-BE49-F238E27FC236}">
                <a16:creationId xmlns:a16="http://schemas.microsoft.com/office/drawing/2014/main" id="{47C02330-1CB8-E944-B116-74A008E3AD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9295361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roma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0A242CB-5AEE-9944-AD50-DEC61C4104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5" name="Slide Number Placeholder 2">
            <a:extLst>
              <a:ext uri="{FF2B5EF4-FFF2-40B4-BE49-F238E27FC236}">
                <a16:creationId xmlns:a16="http://schemas.microsoft.com/office/drawing/2014/main" id="{C5130E1B-3C5D-6943-98B8-13498721FC12}"/>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6324387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roma 3 Columns &amp; Flow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3792354"/>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3" name="Text Placeholder 9">
            <a:extLst>
              <a:ext uri="{FF2B5EF4-FFF2-40B4-BE49-F238E27FC236}">
                <a16:creationId xmlns:a16="http://schemas.microsoft.com/office/drawing/2014/main" id="{A5FCA04B-28BD-F64D-B5DD-1D77FC0E0529}"/>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4" name="Text Placeholder 9">
            <a:extLst>
              <a:ext uri="{FF2B5EF4-FFF2-40B4-BE49-F238E27FC236}">
                <a16:creationId xmlns:a16="http://schemas.microsoft.com/office/drawing/2014/main" id="{95985E5B-132C-C74D-AB99-E7A8CB2D6E80}"/>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BB838BAC-9D3F-444E-8B87-2A2AF6951E80}"/>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6" name="Slide Number Placeholder 2">
            <a:extLst>
              <a:ext uri="{FF2B5EF4-FFF2-40B4-BE49-F238E27FC236}">
                <a16:creationId xmlns:a16="http://schemas.microsoft.com/office/drawing/2014/main" id="{CAA47823-3419-B548-AD2C-00A2D207F6A5}"/>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6087568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roma 1/2 Image 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A3846752-7394-5243-9874-C2E760A1C6D2}"/>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5" name="Text Placeholder 14">
            <a:extLst>
              <a:ext uri="{FF2B5EF4-FFF2-40B4-BE49-F238E27FC236}">
                <a16:creationId xmlns:a16="http://schemas.microsoft.com/office/drawing/2014/main" id="{42718DC9-8215-6A48-86C2-269D972626DE}"/>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5269248"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5267469"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5267469"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2" name="Picture 11">
            <a:extLst>
              <a:ext uri="{FF2B5EF4-FFF2-40B4-BE49-F238E27FC236}">
                <a16:creationId xmlns:a16="http://schemas.microsoft.com/office/drawing/2014/main" id="{4904D398-B9F9-9C4A-B444-0091C07C03A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9034774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roma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231588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5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3" name="Picture 12">
            <a:extLst>
              <a:ext uri="{FF2B5EF4-FFF2-40B4-BE49-F238E27FC236}">
                <a16:creationId xmlns:a16="http://schemas.microsoft.com/office/drawing/2014/main" id="{3D71572C-5AFC-A841-B853-CFDA453912DD}"/>
              </a:ext>
            </a:extLst>
          </p:cNvPr>
          <p:cNvPicPr>
            <a:picLocks noChangeAspect="1"/>
          </p:cNvPicPr>
          <p:nvPr userDrawn="1"/>
        </p:nvPicPr>
        <p:blipFill>
          <a:blip r:embed="rId7"/>
          <a:srcRect/>
          <a:stretch/>
        </p:blipFill>
        <p:spPr>
          <a:xfrm>
            <a:off x="798139" y="6235416"/>
            <a:ext cx="4535979" cy="308570"/>
          </a:xfrm>
          <a:prstGeom prst="rect">
            <a:avLst/>
          </a:prstGeom>
        </p:spPr>
      </p:pic>
    </p:spTree>
    <p:extLst>
      <p:ext uri="{BB962C8B-B14F-4D97-AF65-F5344CB8AC3E}">
        <p14:creationId xmlns:p14="http://schemas.microsoft.com/office/powerpoint/2010/main" val="26197552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roma Accent Slide 1">
    <p:spTree>
      <p:nvGrpSpPr>
        <p:cNvPr id="1" name=""/>
        <p:cNvGrpSpPr/>
        <p:nvPr/>
      </p:nvGrpSpPr>
      <p:grpSpPr>
        <a:xfrm>
          <a:off x="0" y="0"/>
          <a:ext cx="0" cy="0"/>
          <a:chOff x="0" y="0"/>
          <a:chExt cx="0" cy="0"/>
        </a:xfrm>
      </p:grpSpPr>
      <p:pic>
        <p:nvPicPr>
          <p:cNvPr id="7" name="Picture 6" descr="A picture containing screenshot, drawing&#10;&#10;Description automatically generated">
            <a:extLst>
              <a:ext uri="{FF2B5EF4-FFF2-40B4-BE49-F238E27FC236}">
                <a16:creationId xmlns:a16="http://schemas.microsoft.com/office/drawing/2014/main" id="{22DF8191-7DD9-E54E-A94D-930A1D36010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1A29AB1F-9FC8-2D45-AB14-2F5D852791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1" name="Slide Number Placeholder 2">
            <a:extLst>
              <a:ext uri="{FF2B5EF4-FFF2-40B4-BE49-F238E27FC236}">
                <a16:creationId xmlns:a16="http://schemas.microsoft.com/office/drawing/2014/main" id="{0B094CF1-632C-A043-8F2D-45E4AE073186}"/>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09405595-3B3E-7D42-8665-BDD4061B425E}"/>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83349157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roma Accent Slide 2">
    <p:spTree>
      <p:nvGrpSpPr>
        <p:cNvPr id="1" name=""/>
        <p:cNvGrpSpPr/>
        <p:nvPr/>
      </p:nvGrpSpPr>
      <p:grpSpPr>
        <a:xfrm>
          <a:off x="0" y="0"/>
          <a:ext cx="0" cy="0"/>
          <a:chOff x="0" y="0"/>
          <a:chExt cx="0" cy="0"/>
        </a:xfrm>
      </p:grpSpPr>
      <p:pic>
        <p:nvPicPr>
          <p:cNvPr id="4" name="Picture 3" descr="A picture containing drawing, computer&#10;&#10;Description automatically generated">
            <a:extLst>
              <a:ext uri="{FF2B5EF4-FFF2-40B4-BE49-F238E27FC236}">
                <a16:creationId xmlns:a16="http://schemas.microsoft.com/office/drawing/2014/main" id="{F966197C-1606-EC46-A0C9-6467E494EE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B68AE0F0-C6C3-824D-B60F-F67B9E87BA80}"/>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4EF4C118-96C2-914F-A9C0-0FD8BC8B63F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6" name="Title 2">
            <a:extLst>
              <a:ext uri="{FF2B5EF4-FFF2-40B4-BE49-F238E27FC236}">
                <a16:creationId xmlns:a16="http://schemas.microsoft.com/office/drawing/2014/main" id="{751894C7-6EEC-EF40-9838-4724ED3E1D93}"/>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7">
            <a:extLst>
              <a:ext uri="{FF2B5EF4-FFF2-40B4-BE49-F238E27FC236}">
                <a16:creationId xmlns:a16="http://schemas.microsoft.com/office/drawing/2014/main" id="{F2C9BC3A-B837-674A-94BB-173C83E36F5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Text Placeholder 9">
            <a:extLst>
              <a:ext uri="{FF2B5EF4-FFF2-40B4-BE49-F238E27FC236}">
                <a16:creationId xmlns:a16="http://schemas.microsoft.com/office/drawing/2014/main" id="{A2F956F0-C320-BA4D-B05B-129E98F9CE53}"/>
              </a:ext>
            </a:extLst>
          </p:cNvPr>
          <p:cNvSpPr>
            <a:spLocks noGrp="1"/>
          </p:cNvSpPr>
          <p:nvPr>
            <p:ph type="body" sz="quarter" idx="14"/>
          </p:nvPr>
        </p:nvSpPr>
        <p:spPr>
          <a:xfrm>
            <a:off x="468313" y="1800224"/>
            <a:ext cx="5353753" cy="3894519"/>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7F96DEDC-DDD7-2E40-AA43-85318140F0BA}"/>
              </a:ext>
            </a:extLst>
          </p:cNvPr>
          <p:cNvSpPr>
            <a:spLocks noGrp="1"/>
          </p:cNvSpPr>
          <p:nvPr>
            <p:ph type="body" sz="quarter" idx="15"/>
          </p:nvPr>
        </p:nvSpPr>
        <p:spPr>
          <a:xfrm>
            <a:off x="6369936" y="1806372"/>
            <a:ext cx="5353753" cy="3888371"/>
          </a:xfrm>
          <a:prstGeom prst="rect">
            <a:avLst/>
          </a:prstGeom>
        </p:spPr>
        <p:txBody>
          <a:bodyPr lIns="0" tIns="0" rIns="0" bIns="0"/>
          <a:lstStyle>
            <a:lvl1pPr marL="0" indent="0" algn="ctr">
              <a:buNone/>
              <a:defRPr sz="3000" b="1" i="0">
                <a:solidFill>
                  <a:srgbClr val="CAA5C0"/>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pic>
        <p:nvPicPr>
          <p:cNvPr id="11" name="Picture 10">
            <a:extLst>
              <a:ext uri="{FF2B5EF4-FFF2-40B4-BE49-F238E27FC236}">
                <a16:creationId xmlns:a16="http://schemas.microsoft.com/office/drawing/2014/main" id="{9FCF1BA4-FA40-7848-B22B-D084EA6A2925}"/>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13322980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roma Accent Slide 3">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6B2FC42F-ABB4-F44D-96E8-BB524366AE7E}"/>
              </a:ext>
            </a:extLst>
          </p:cNvPr>
          <p:cNvSpPr>
            <a:spLocks noGrp="1"/>
          </p:cNvSpPr>
          <p:nvPr>
            <p:ph type="body" sz="quarter" idx="14"/>
          </p:nvPr>
        </p:nvSpPr>
        <p:spPr>
          <a:xfrm>
            <a:off x="6528122" y="1612387"/>
            <a:ext cx="5199054" cy="3952393"/>
          </a:xfrm>
          <a:prstGeom prst="rect">
            <a:avLst/>
          </a:prstGeom>
        </p:spPr>
        <p:txBody>
          <a:bodyPr lIns="0" tIns="0" rIns="0" bIns="0"/>
          <a:lstStyle>
            <a:lvl1pPr>
              <a:defRPr sz="18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ext Placeholder 9">
            <a:extLst>
              <a:ext uri="{FF2B5EF4-FFF2-40B4-BE49-F238E27FC236}">
                <a16:creationId xmlns:a16="http://schemas.microsoft.com/office/drawing/2014/main" id="{DE008640-9E04-E045-A47D-DD99F49B1C5B}"/>
              </a:ext>
            </a:extLst>
          </p:cNvPr>
          <p:cNvSpPr>
            <a:spLocks noGrp="1"/>
          </p:cNvSpPr>
          <p:nvPr>
            <p:ph type="body" sz="quarter" idx="15"/>
          </p:nvPr>
        </p:nvSpPr>
        <p:spPr>
          <a:xfrm>
            <a:off x="693581" y="1612387"/>
            <a:ext cx="5402419" cy="3952393"/>
          </a:xfrm>
          <a:prstGeom prst="rect">
            <a:avLst/>
          </a:prstGeom>
        </p:spPr>
        <p:txBody>
          <a:bodyPr lIns="0" tIns="0" rIns="0" bIns="0" anchor="ctr"/>
          <a:lstStyle>
            <a:lvl1pPr marL="0" indent="0" algn="ctr">
              <a:buNone/>
              <a:defRPr sz="3000" b="1" i="0">
                <a:solidFill>
                  <a:srgbClr val="7B1F62"/>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4" name="Slide Number Placeholder 2">
            <a:extLst>
              <a:ext uri="{FF2B5EF4-FFF2-40B4-BE49-F238E27FC236}">
                <a16:creationId xmlns:a16="http://schemas.microsoft.com/office/drawing/2014/main" id="{482F1715-873D-0448-AC3C-0287B670323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E5244657-C4F8-EC4A-ACD4-03AA01FC3E8E}"/>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31262245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roma Accent Slide 4">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F038F300-F874-8E40-BD60-BA55DF3EED0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F594BD54-E2C8-494C-9735-23F61E568DA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7" name="Title 2">
            <a:extLst>
              <a:ext uri="{FF2B5EF4-FFF2-40B4-BE49-F238E27FC236}">
                <a16:creationId xmlns:a16="http://schemas.microsoft.com/office/drawing/2014/main" id="{569FBCA4-F525-2949-A5B6-1E3845DE1895}"/>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9A26BE5F-A97C-8E49-838D-A00CCEF17E6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B29C86D6-CE5D-8345-9B35-90466B8C8B6C}"/>
              </a:ext>
            </a:extLst>
          </p:cNvPr>
          <p:cNvSpPr>
            <a:spLocks noGrp="1"/>
          </p:cNvSpPr>
          <p:nvPr>
            <p:ph type="body" sz="quarter" idx="15"/>
          </p:nvPr>
        </p:nvSpPr>
        <p:spPr>
          <a:xfrm>
            <a:off x="1261642" y="2708475"/>
            <a:ext cx="8762034" cy="2754775"/>
          </a:xfrm>
          <a:prstGeom prst="rect">
            <a:avLst/>
          </a:prstGeom>
        </p:spPr>
        <p:txBody>
          <a:bodyPr lIns="0" tIns="0" rIns="0" bIns="0" anchor="ctr"/>
          <a:lstStyle>
            <a:lvl1pPr marL="0" indent="0" algn="ctr">
              <a:buNone/>
              <a:defRPr sz="3000" b="1" i="0">
                <a:solidFill>
                  <a:srgbClr val="970D34"/>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2" name="Slide Number Placeholder 2">
            <a:extLst>
              <a:ext uri="{FF2B5EF4-FFF2-40B4-BE49-F238E27FC236}">
                <a16:creationId xmlns:a16="http://schemas.microsoft.com/office/drawing/2014/main" id="{B8ADFFA6-0C11-B649-87A7-C1CD51EF4CA8}"/>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B2ADE6BB-2A9A-4C46-9E73-06D83B6CDAFD}"/>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276651973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Aroma 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776D71-E836-3A44-82FE-981E4B6031E7}"/>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02433256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Title I">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61FE3D0-05F6-46C1-A5EA-B2DE3515BA6E}"/>
              </a:ext>
            </a:extLst>
          </p:cNvPr>
          <p:cNvGraphicFramePr>
            <a:graphicFrameLocks noChangeAspect="1"/>
          </p:cNvGraphicFramePr>
          <p:nvPr userDrawn="1">
            <p:custDataLst>
              <p:tags r:id="rId2"/>
            </p:custDataLst>
            <p:extLst>
              <p:ext uri="{D42A27DB-BD31-4B8C-83A1-F6EECF244321}">
                <p14:modId xmlns:p14="http://schemas.microsoft.com/office/powerpoint/2010/main" val="7351001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99" name="think-cell Slide" r:id="rId5" imgW="345" imgH="355" progId="TCLayout.ActiveDocument.1">
                  <p:embed/>
                </p:oleObj>
              </mc:Choice>
              <mc:Fallback>
                <p:oleObj name="think-cell Slide" r:id="rId5" imgW="345" imgH="355" progId="TCLayout.ActiveDocument.1">
                  <p:embed/>
                  <p:pic>
                    <p:nvPicPr>
                      <p:cNvPr id="6" name="Object 5" hidden="1">
                        <a:extLst>
                          <a:ext uri="{FF2B5EF4-FFF2-40B4-BE49-F238E27FC236}">
                            <a16:creationId xmlns:a16="http://schemas.microsoft.com/office/drawing/2014/main" id="{261FE3D0-05F6-46C1-A5EA-B2DE3515BA6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48407E-796A-40CA-AB97-FD69035658D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8" name="Picture Placeholder 7">
            <a:extLst>
              <a:ext uri="{FF2B5EF4-FFF2-40B4-BE49-F238E27FC236}">
                <a16:creationId xmlns:a16="http://schemas.microsoft.com/office/drawing/2014/main" id="{37C9C340-AD27-5841-BF8F-0CE7DDB2F1B5}"/>
              </a:ext>
            </a:extLst>
          </p:cNvPr>
          <p:cNvSpPr>
            <a:spLocks noGrp="1"/>
          </p:cNvSpPr>
          <p:nvPr>
            <p:ph type="pic" sz="quarter" idx="10" hasCustomPrompt="1"/>
          </p:nvPr>
        </p:nvSpPr>
        <p:spPr>
          <a:xfrm>
            <a:off x="-4800" y="-1990"/>
            <a:ext cx="12196800" cy="68599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12192000 w 12192000"/>
              <a:gd name="connsiteY1" fmla="*/ 0 h 6858000"/>
              <a:gd name="connsiteX2" fmla="*/ 12192000 w 12192000"/>
              <a:gd name="connsiteY2" fmla="*/ 4758033 h 6858000"/>
              <a:gd name="connsiteX3" fmla="*/ 0 w 12192000"/>
              <a:gd name="connsiteY3" fmla="*/ 6858000 h 6858000"/>
              <a:gd name="connsiteX4" fmla="*/ 0 w 12192000"/>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0 w 12195175"/>
              <a:gd name="connsiteY3" fmla="*/ 6858000 h 6858000"/>
              <a:gd name="connsiteX4" fmla="*/ 0 w 12195175"/>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10023475 w 12195175"/>
              <a:gd name="connsiteY4" fmla="*/ 53213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9925 w 12195175"/>
              <a:gd name="connsiteY6" fmla="*/ 52451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0 w 12195175"/>
              <a:gd name="connsiteY10" fmla="*/ 6858000 h 6858000"/>
              <a:gd name="connsiteX11" fmla="*/ 0 w 12195175"/>
              <a:gd name="connsiteY11"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408277 w 12195175"/>
              <a:gd name="connsiteY6" fmla="*/ 4706327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166225 w 12195175"/>
              <a:gd name="connsiteY6" fmla="*/ 5076825 h 6867485"/>
              <a:gd name="connsiteX7" fmla="*/ 8639175 w 12195175"/>
              <a:gd name="connsiteY7" fmla="*/ 5302250 h 6867485"/>
              <a:gd name="connsiteX8" fmla="*/ 8791575 w 12195175"/>
              <a:gd name="connsiteY8" fmla="*/ 5426075 h 6867485"/>
              <a:gd name="connsiteX9" fmla="*/ 8709025 w 12195175"/>
              <a:gd name="connsiteY9" fmla="*/ 5559425 h 6867485"/>
              <a:gd name="connsiteX10" fmla="*/ 6647422 w 12195175"/>
              <a:gd name="connsiteY10" fmla="*/ 6120030 h 6867485"/>
              <a:gd name="connsiteX11" fmla="*/ 4105315 w 12195175"/>
              <a:gd name="connsiteY11" fmla="*/ 6867485 h 6867485"/>
              <a:gd name="connsiteX12" fmla="*/ 0 w 12195175"/>
              <a:gd name="connsiteY12" fmla="*/ 6858000 h 6867485"/>
              <a:gd name="connsiteX13" fmla="*/ 0 w 12195175"/>
              <a:gd name="connsiteY13"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166225 w 12195175"/>
              <a:gd name="connsiteY5" fmla="*/ 5076825 h 6867485"/>
              <a:gd name="connsiteX6" fmla="*/ 8639175 w 12195175"/>
              <a:gd name="connsiteY6" fmla="*/ 5302250 h 6867485"/>
              <a:gd name="connsiteX7" fmla="*/ 8791575 w 12195175"/>
              <a:gd name="connsiteY7" fmla="*/ 5426075 h 6867485"/>
              <a:gd name="connsiteX8" fmla="*/ 8709025 w 12195175"/>
              <a:gd name="connsiteY8" fmla="*/ 5559425 h 6867485"/>
              <a:gd name="connsiteX9" fmla="*/ 6647422 w 12195175"/>
              <a:gd name="connsiteY9" fmla="*/ 612003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639175 w 12195175"/>
              <a:gd name="connsiteY5" fmla="*/ 5302250 h 6867485"/>
              <a:gd name="connsiteX6" fmla="*/ 8791575 w 12195175"/>
              <a:gd name="connsiteY6" fmla="*/ 5426075 h 6867485"/>
              <a:gd name="connsiteX7" fmla="*/ 8709025 w 12195175"/>
              <a:gd name="connsiteY7" fmla="*/ 5559425 h 6867485"/>
              <a:gd name="connsiteX8" fmla="*/ 6647422 w 12195175"/>
              <a:gd name="connsiteY8" fmla="*/ 612003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91575 w 12195175"/>
              <a:gd name="connsiteY5" fmla="*/ 5426075 h 6867485"/>
              <a:gd name="connsiteX6" fmla="*/ 8709025 w 12195175"/>
              <a:gd name="connsiteY6" fmla="*/ 5559425 h 6867485"/>
              <a:gd name="connsiteX7" fmla="*/ 6647422 w 12195175"/>
              <a:gd name="connsiteY7" fmla="*/ 612003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09025 w 12195175"/>
              <a:gd name="connsiteY5" fmla="*/ 5559425 h 6867485"/>
              <a:gd name="connsiteX6" fmla="*/ 6647422 w 12195175"/>
              <a:gd name="connsiteY6" fmla="*/ 612003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48929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35144 w 12195175"/>
              <a:gd name="connsiteY4" fmla="*/ 514898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5234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8919012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52344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880917 w 12195175"/>
              <a:gd name="connsiteY7" fmla="*/ 54229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503142 w 12195175"/>
              <a:gd name="connsiteY7" fmla="*/ 50673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131716 w 12195175"/>
              <a:gd name="connsiteY8" fmla="*/ 5457825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322191 w 12195175"/>
              <a:gd name="connsiteY9" fmla="*/ 5534025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58000"/>
              <a:gd name="connsiteX1" fmla="*/ 12192000 w 12195175"/>
              <a:gd name="connsiteY1" fmla="*/ 0 h 6858000"/>
              <a:gd name="connsiteX2" fmla="*/ 12195175 w 12195175"/>
              <a:gd name="connsiteY2" fmla="*/ 4707811 h 6858000"/>
              <a:gd name="connsiteX3" fmla="*/ 10768730 w 12195175"/>
              <a:gd name="connsiteY3" fmla="*/ 4999470 h 6858000"/>
              <a:gd name="connsiteX4" fmla="*/ 9312059 w 12195175"/>
              <a:gd name="connsiteY4" fmla="*/ 5344969 h 6858000"/>
              <a:gd name="connsiteX5" fmla="*/ 9254575 w 12195175"/>
              <a:gd name="connsiteY5" fmla="*/ 5234955 h 6858000"/>
              <a:gd name="connsiteX6" fmla="*/ 9090439 w 12195175"/>
              <a:gd name="connsiteY6" fmla="*/ 5356225 h 6858000"/>
              <a:gd name="connsiteX7" fmla="*/ 8369810 w 12195175"/>
              <a:gd name="connsiteY7" fmla="*/ 5378450 h 6858000"/>
              <a:gd name="connsiteX8" fmla="*/ 8493618 w 12195175"/>
              <a:gd name="connsiteY8" fmla="*/ 5473700 h 6858000"/>
              <a:gd name="connsiteX9" fmla="*/ 8436476 w 12195175"/>
              <a:gd name="connsiteY9" fmla="*/ 5556250 h 6858000"/>
              <a:gd name="connsiteX10" fmla="*/ 3191037 w 12195175"/>
              <a:gd name="connsiteY10" fmla="*/ 6642632 h 6858000"/>
              <a:gd name="connsiteX11" fmla="*/ 0 w 12195175"/>
              <a:gd name="connsiteY11" fmla="*/ 6858000 h 6858000"/>
              <a:gd name="connsiteX12" fmla="*/ 0 w 12195175"/>
              <a:gd name="connsiteY12" fmla="*/ 0 h 685800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5175" h="6859990">
                <a:moveTo>
                  <a:pt x="0" y="0"/>
                </a:moveTo>
                <a:lnTo>
                  <a:pt x="12192000" y="0"/>
                </a:lnTo>
                <a:cubicBezTo>
                  <a:pt x="12193058" y="1588128"/>
                  <a:pt x="12194117" y="3119683"/>
                  <a:pt x="12195175" y="4707811"/>
                </a:cubicBezTo>
                <a:cubicBezTo>
                  <a:pt x="11709400" y="4788675"/>
                  <a:pt x="11441520" y="4853951"/>
                  <a:pt x="10768730" y="4999470"/>
                </a:cubicBezTo>
                <a:lnTo>
                  <a:pt x="9312059" y="5344969"/>
                </a:lnTo>
                <a:cubicBezTo>
                  <a:pt x="9297337" y="5292270"/>
                  <a:pt x="9292097" y="5275532"/>
                  <a:pt x="9254575" y="5234955"/>
                </a:cubicBezTo>
                <a:cubicBezTo>
                  <a:pt x="9182717" y="5248473"/>
                  <a:pt x="9110561" y="5300037"/>
                  <a:pt x="9090439" y="5356225"/>
                </a:cubicBezTo>
                <a:cubicBezTo>
                  <a:pt x="9018639" y="5285949"/>
                  <a:pt x="8708605" y="5037673"/>
                  <a:pt x="8369810" y="5378450"/>
                </a:cubicBezTo>
                <a:cubicBezTo>
                  <a:pt x="8429069" y="5436658"/>
                  <a:pt x="8426595" y="5447778"/>
                  <a:pt x="8493618" y="5473700"/>
                </a:cubicBezTo>
                <a:cubicBezTo>
                  <a:pt x="8485682" y="5499629"/>
                  <a:pt x="8472628" y="5489053"/>
                  <a:pt x="8436476" y="5556250"/>
                </a:cubicBezTo>
                <a:cubicBezTo>
                  <a:pt x="7470174" y="5798073"/>
                  <a:pt x="5874545" y="6234593"/>
                  <a:pt x="3910469" y="6859990"/>
                </a:cubicBezTo>
                <a:lnTo>
                  <a:pt x="0" y="6858000"/>
                </a:lnTo>
                <a:lnTo>
                  <a:pt x="0" y="0"/>
                </a:lnTo>
                <a:close/>
              </a:path>
            </a:pathLst>
          </a:custGeom>
          <a:solidFill>
            <a:schemeClr val="bg1">
              <a:lumMod val="85000"/>
            </a:schemeClr>
          </a:solidFill>
        </p:spPr>
        <p:txBody>
          <a:bodyPr tIns="144000" rIns="0" anchor="t" anchorCtr="0">
            <a:noAutofit/>
          </a:bodyPr>
          <a:lstStyle>
            <a:lvl1pPr marL="0" indent="0" algn="ctr">
              <a:buNone/>
              <a:defRPr sz="1400">
                <a:solidFill>
                  <a:schemeClr val="bg1">
                    <a:lumMod val="50000"/>
                  </a:schemeClr>
                </a:solidFill>
              </a:defRPr>
            </a:lvl1pPr>
          </a:lstStyle>
          <a:p>
            <a:r>
              <a:rPr lang="en-US" noProof="0"/>
              <a:t>Click icon to add image</a:t>
            </a:r>
          </a:p>
        </p:txBody>
      </p:sp>
      <p:pic>
        <p:nvPicPr>
          <p:cNvPr id="5" name="Picture 4">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7" cstate="screen">
            <a:alphaModFix/>
            <a:extLst>
              <a:ext uri="{28A0092B-C50C-407E-A947-70E740481C1C}">
                <a14:useLocalDpi xmlns:a14="http://schemas.microsoft.com/office/drawing/2010/main"/>
              </a:ext>
            </a:extLst>
          </a:blip>
          <a:srcRect b="17176"/>
          <a:stretch/>
        </p:blipFill>
        <p:spPr>
          <a:xfrm>
            <a:off x="2524495" y="4654296"/>
            <a:ext cx="9694937" cy="2213189"/>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noProof="0"/>
              <a:t>Title slide</a:t>
            </a:r>
            <a:br>
              <a:rPr lang="en-US" noProof="0"/>
            </a:br>
            <a:r>
              <a:rPr lang="en-US" noProof="0"/>
              <a:t>with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9" name="Text Placeholder 11">
            <a:extLst>
              <a:ext uri="{FF2B5EF4-FFF2-40B4-BE49-F238E27FC236}">
                <a16:creationId xmlns:a16="http://schemas.microsoft.com/office/drawing/2014/main" id="{088D9CBE-2066-47D8-B14B-373BBBF3659E}"/>
              </a:ext>
            </a:extLst>
          </p:cNvPr>
          <p:cNvSpPr>
            <a:spLocks noGrp="1"/>
          </p:cNvSpPr>
          <p:nvPr>
            <p:ph type="body" sz="quarter" idx="12" hasCustomPrompt="1"/>
          </p:nvPr>
        </p:nvSpPr>
        <p:spPr bwMode="white">
          <a:xfrm>
            <a:off x="540000" y="3780000"/>
            <a:ext cx="9144000" cy="369332"/>
          </a:xfrm>
        </p:spPr>
        <p:txBody>
          <a:bodyPr anchor="b"/>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Name presenter</a:t>
            </a:r>
          </a:p>
        </p:txBody>
      </p:sp>
      <p:sp>
        <p:nvSpPr>
          <p:cNvPr id="10" name="Text Placeholder 11">
            <a:extLst>
              <a:ext uri="{FF2B5EF4-FFF2-40B4-BE49-F238E27FC236}">
                <a16:creationId xmlns:a16="http://schemas.microsoft.com/office/drawing/2014/main" id="{48083097-86B2-4870-BFED-2507D0C23FFE}"/>
              </a:ext>
            </a:extLst>
          </p:cNvPr>
          <p:cNvSpPr>
            <a:spLocks noGrp="1"/>
          </p:cNvSpPr>
          <p:nvPr>
            <p:ph type="body" sz="quarter" idx="11" hasCustomPrompt="1"/>
          </p:nvPr>
        </p:nvSpPr>
        <p:spPr bwMode="white">
          <a:xfrm>
            <a:off x="540000" y="4170615"/>
            <a:ext cx="9144000"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The date and location</a:t>
            </a:r>
          </a:p>
        </p:txBody>
      </p:sp>
    </p:spTree>
    <p:extLst>
      <p:ext uri="{BB962C8B-B14F-4D97-AF65-F5344CB8AC3E}">
        <p14:creationId xmlns:p14="http://schemas.microsoft.com/office/powerpoint/2010/main" val="74746545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Orange / Title slide without a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2"/>
            </p:custDataLst>
            <p:extLst>
              <p:ext uri="{D42A27DB-BD31-4B8C-83A1-F6EECF244321}">
                <p14:modId xmlns:p14="http://schemas.microsoft.com/office/powerpoint/2010/main" val="33718632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2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473E8DCD-0C5C-4CF6-BC19-937411A7A99C}"/>
              </a:ext>
            </a:extLst>
          </p:cNvPr>
          <p:cNvPicPr>
            <a:picLocks noChangeAspect="1"/>
          </p:cNvPicPr>
          <p:nvPr userDrawn="1"/>
        </p:nvPicPr>
        <p:blipFill>
          <a:blip r:embed="rId7"/>
          <a:stretch>
            <a:fillRect/>
          </a:stretch>
        </p:blipFill>
        <p:spPr bwMode="ltGray">
          <a:xfrm>
            <a:off x="0" y="0"/>
            <a:ext cx="12192000" cy="6858000"/>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a:xfrm>
            <a:off x="539999" y="540000"/>
            <a:ext cx="9144001" cy="1218795"/>
          </a:xfrm>
        </p:spPr>
        <p:txBody>
          <a:bodyPr anchor="t" anchorCtr="0"/>
          <a:lstStyle>
            <a:lvl1pPr algn="l">
              <a:defRPr sz="4400">
                <a:solidFill>
                  <a:schemeClr val="bg1"/>
                </a:solidFill>
              </a:defRPr>
            </a:lvl1pPr>
          </a:lstStyle>
          <a:p>
            <a:r>
              <a:rPr lang="en-US" dirty="0"/>
              <a:t>Title slide</a:t>
            </a:r>
            <a:br>
              <a:rPr lang="en-US" dirty="0"/>
            </a:br>
            <a:r>
              <a:rPr lang="en-US" dirty="0"/>
              <a:t>without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pic>
        <p:nvPicPr>
          <p:cNvPr id="13" name="Picture 12">
            <a:extLst>
              <a:ext uri="{FF2B5EF4-FFF2-40B4-BE49-F238E27FC236}">
                <a16:creationId xmlns:a16="http://schemas.microsoft.com/office/drawing/2014/main" id="{8AF87B3A-229C-F140-8380-D91564A36F05}"/>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540000" y="6048369"/>
            <a:ext cx="2949512" cy="139048"/>
          </a:xfrm>
          <a:prstGeom prst="rect">
            <a:avLst/>
          </a:prstGeom>
        </p:spPr>
      </p:pic>
      <p:pic>
        <p:nvPicPr>
          <p:cNvPr id="14" name="Picture 13">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9" cstate="screen">
            <a:alphaModFix/>
            <a:extLst>
              <a:ext uri="{28A0092B-C50C-407E-A947-70E740481C1C}">
                <a14:useLocalDpi xmlns:a14="http://schemas.microsoft.com/office/drawing/2010/main"/>
              </a:ext>
            </a:extLst>
          </a:blip>
          <a:srcRect b="17176"/>
          <a:stretch/>
        </p:blipFill>
        <p:spPr>
          <a:xfrm>
            <a:off x="2524495" y="4654296"/>
            <a:ext cx="9694937" cy="2213189"/>
          </a:xfrm>
          <a:prstGeom prst="rect">
            <a:avLst/>
          </a:prstGeom>
        </p:spPr>
      </p:pic>
      <p:sp>
        <p:nvSpPr>
          <p:cNvPr id="10" name="Text Placeholder 11">
            <a:extLst>
              <a:ext uri="{FF2B5EF4-FFF2-40B4-BE49-F238E27FC236}">
                <a16:creationId xmlns:a16="http://schemas.microsoft.com/office/drawing/2014/main" id="{B2EFAF58-C2C6-4243-B680-967103C64502}"/>
              </a:ext>
            </a:extLst>
          </p:cNvPr>
          <p:cNvSpPr>
            <a:spLocks noGrp="1"/>
          </p:cNvSpPr>
          <p:nvPr>
            <p:ph type="body" sz="quarter" idx="12" hasCustomPrompt="1"/>
          </p:nvPr>
        </p:nvSpPr>
        <p:spPr bwMode="white">
          <a:xfrm>
            <a:off x="540000" y="3780000"/>
            <a:ext cx="9144000" cy="369332"/>
          </a:xfrm>
        </p:spPr>
        <p:txBody>
          <a:bodyPr anchor="b"/>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Name presenter</a:t>
            </a:r>
          </a:p>
        </p:txBody>
      </p:sp>
      <p:sp>
        <p:nvSpPr>
          <p:cNvPr id="11" name="Text Placeholder 11">
            <a:extLst>
              <a:ext uri="{FF2B5EF4-FFF2-40B4-BE49-F238E27FC236}">
                <a16:creationId xmlns:a16="http://schemas.microsoft.com/office/drawing/2014/main" id="{B61FA9FE-5A98-4875-9E77-C26A0F88A936}"/>
              </a:ext>
            </a:extLst>
          </p:cNvPr>
          <p:cNvSpPr>
            <a:spLocks noGrp="1"/>
          </p:cNvSpPr>
          <p:nvPr>
            <p:ph type="body" sz="quarter" idx="11" hasCustomPrompt="1"/>
          </p:nvPr>
        </p:nvSpPr>
        <p:spPr bwMode="white">
          <a:xfrm>
            <a:off x="540000" y="4170615"/>
            <a:ext cx="9144000"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dirty="0"/>
              <a:t>The date and location</a:t>
            </a:r>
          </a:p>
        </p:txBody>
      </p:sp>
    </p:spTree>
    <p:extLst>
      <p:ext uri="{BB962C8B-B14F-4D97-AF65-F5344CB8AC3E}">
        <p14:creationId xmlns:p14="http://schemas.microsoft.com/office/powerpoint/2010/main" val="91501031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ivider I /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35221414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47"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dirty="0"/>
              <a:t>Divider slide</a:t>
            </a:r>
            <a:br>
              <a:rPr lang="en-US" dirty="0"/>
            </a:br>
            <a:r>
              <a:rPr lang="en-US" dirty="0"/>
              <a:t>with an image</a:t>
            </a:r>
          </a:p>
        </p:txBody>
      </p:sp>
      <p:sp>
        <p:nvSpPr>
          <p:cNvPr id="12" name="Slide Number Placeholder 5">
            <a:extLst>
              <a:ext uri="{FF2B5EF4-FFF2-40B4-BE49-F238E27FC236}">
                <a16:creationId xmlns:a16="http://schemas.microsoft.com/office/drawing/2014/main" id="{B12DA6DC-0102-4FB2-A547-D52FC941F236}"/>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3" name="Footer Placeholder 4">
            <a:extLst>
              <a:ext uri="{FF2B5EF4-FFF2-40B4-BE49-F238E27FC236}">
                <a16:creationId xmlns:a16="http://schemas.microsoft.com/office/drawing/2014/main" id="{49A730C8-66A5-4822-B3D3-B4581797F3A8}"/>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73000322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Orange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2"/>
            </p:custDataLst>
            <p:extLst>
              <p:ext uri="{D42A27DB-BD31-4B8C-83A1-F6EECF244321}">
                <p14:modId xmlns:p14="http://schemas.microsoft.com/office/powerpoint/2010/main" val="21875115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71"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pic>
        <p:nvPicPr>
          <p:cNvPr id="14" name="Picture 13" descr="A close up of a logo&#10;&#10;Description automatically generated">
            <a:extLst>
              <a:ext uri="{FF2B5EF4-FFF2-40B4-BE49-F238E27FC236}">
                <a16:creationId xmlns:a16="http://schemas.microsoft.com/office/drawing/2014/main" id="{8E905343-EDE7-4986-A6D4-F68D3E993D81}"/>
              </a:ext>
            </a:extLst>
          </p:cNvPr>
          <p:cNvPicPr>
            <a:picLocks noChangeAspect="1"/>
          </p:cNvPicPr>
          <p:nvPr userDrawn="1"/>
        </p:nvPicPr>
        <p:blipFill>
          <a:blip r:embed="rId7"/>
          <a:stretch>
            <a:fillRect/>
          </a:stretch>
        </p:blipFill>
        <p:spPr bwMode="ltGray">
          <a:xfrm>
            <a:off x="0"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0"/>
            <a:ext cx="9144000" cy="1218795"/>
          </a:xfrm>
          <a:prstGeom prst="rect">
            <a:avLst/>
          </a:prstGeom>
        </p:spPr>
        <p:txBody>
          <a:bodyPr anchor="t" anchorCtr="0"/>
          <a:lstStyle>
            <a:lvl1pPr algn="l">
              <a:defRPr sz="4400">
                <a:solidFill>
                  <a:schemeClr val="bg1"/>
                </a:solidFill>
              </a:defRPr>
            </a:lvl1pPr>
          </a:lstStyle>
          <a:p>
            <a:r>
              <a:rPr lang="en-US" dirty="0"/>
              <a:t>Divider slide</a:t>
            </a:r>
            <a:br>
              <a:rPr lang="en-US" dirty="0"/>
            </a:br>
            <a:r>
              <a:rPr lang="en-US" dirty="0"/>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17387382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Orang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2"/>
            </p:custDataLst>
            <p:extLst>
              <p:ext uri="{D42A27DB-BD31-4B8C-83A1-F6EECF244321}">
                <p14:modId xmlns:p14="http://schemas.microsoft.com/office/powerpoint/2010/main" val="1151034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6395"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dirty="0"/>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58400084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Orange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2"/>
            </p:custDataLst>
            <p:extLst>
              <p:ext uri="{D42A27DB-BD31-4B8C-83A1-F6EECF244321}">
                <p14:modId xmlns:p14="http://schemas.microsoft.com/office/powerpoint/2010/main" val="10241783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19"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344976028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Orange / sub header, 2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2"/>
            </p:custDataLst>
            <p:extLst>
              <p:ext uri="{D42A27DB-BD31-4B8C-83A1-F6EECF244321}">
                <p14:modId xmlns:p14="http://schemas.microsoft.com/office/powerpoint/2010/main" val="37357289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4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1800225"/>
            <a:ext cx="5391177"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1800225"/>
            <a:ext cx="5391177"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7">
            <a:extLst>
              <a:ext uri="{FF2B5EF4-FFF2-40B4-BE49-F238E27FC236}">
                <a16:creationId xmlns:a16="http://schemas.microsoft.com/office/drawing/2014/main" id="{A8A6B7A4-D943-4831-A643-DDE1410230ED}"/>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2" name="Title 1">
            <a:extLst>
              <a:ext uri="{FF2B5EF4-FFF2-40B4-BE49-F238E27FC236}">
                <a16:creationId xmlns:a16="http://schemas.microsoft.com/office/drawing/2014/main" id="{8AF9859E-49E6-4991-A101-64768140C36E}"/>
              </a:ext>
            </a:extLst>
          </p:cNvPr>
          <p:cNvSpPr>
            <a:spLocks noGrp="1"/>
          </p:cNvSpPr>
          <p:nvPr>
            <p:ph type="title" hasCustomPrompt="1"/>
          </p:nvPr>
        </p:nvSpPr>
        <p:spPr/>
        <p:txBody>
          <a:bodyPr/>
          <a:lstStyle>
            <a:lvl1pPr>
              <a:defRPr/>
            </a:lvl1pPr>
          </a:lstStyle>
          <a:p>
            <a:r>
              <a:rPr lang="en-US" dirty="0"/>
              <a:t>Header</a:t>
            </a:r>
          </a:p>
        </p:txBody>
      </p:sp>
      <p:sp>
        <p:nvSpPr>
          <p:cNvPr id="9" name="Slide Number Placeholder 5">
            <a:extLst>
              <a:ext uri="{FF2B5EF4-FFF2-40B4-BE49-F238E27FC236}">
                <a16:creationId xmlns:a16="http://schemas.microsoft.com/office/drawing/2014/main" id="{7F9106C1-A74E-4316-9285-24C2D5F0D51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6D8AFE70-5132-4474-A761-AC2C2E7862FD}"/>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95485579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Orange / 2 columns w/ header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2"/>
            </p:custDataLst>
            <p:extLst>
              <p:ext uri="{D42A27DB-BD31-4B8C-83A1-F6EECF244321}">
                <p14:modId xmlns:p14="http://schemas.microsoft.com/office/powerpoint/2010/main" val="24155412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467"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2232000"/>
            <a:ext cx="5391177"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2232000"/>
            <a:ext cx="5391177"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334F5A02-45AE-457C-93B5-134D4CA14F31}"/>
              </a:ext>
            </a:extLst>
          </p:cNvPr>
          <p:cNvSpPr>
            <a:spLocks noGrp="1"/>
          </p:cNvSpPr>
          <p:nvPr>
            <p:ph type="title" hasCustomPrompt="1"/>
          </p:nvPr>
        </p:nvSpPr>
        <p:spPr/>
        <p:txBody>
          <a:bodyPr/>
          <a:lstStyle>
            <a:lvl1pPr>
              <a:defRPr/>
            </a:lvl1pPr>
          </a:lstStyle>
          <a:p>
            <a:r>
              <a:rPr lang="en-US" dirty="0"/>
              <a:t>Header</a:t>
            </a:r>
          </a:p>
        </p:txBody>
      </p:sp>
      <p:sp>
        <p:nvSpPr>
          <p:cNvPr id="11" name="Text Placeholder 7">
            <a:extLst>
              <a:ext uri="{FF2B5EF4-FFF2-40B4-BE49-F238E27FC236}">
                <a16:creationId xmlns:a16="http://schemas.microsoft.com/office/drawing/2014/main" id="{00626E5D-46A4-4917-94D9-76F8EC00A8AB}"/>
              </a:ext>
            </a:extLst>
          </p:cNvPr>
          <p:cNvSpPr>
            <a:spLocks noGrp="1"/>
          </p:cNvSpPr>
          <p:nvPr>
            <p:ph type="body" sz="quarter" idx="13" hasCustomPrompt="1"/>
          </p:nvPr>
        </p:nvSpPr>
        <p:spPr>
          <a:xfrm>
            <a:off x="468000" y="1769732"/>
            <a:ext cx="5391490" cy="369332"/>
          </a:xfrm>
        </p:spPr>
        <p:txBody>
          <a:bodyPr anchor="b"/>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a:t>
            </a:r>
          </a:p>
        </p:txBody>
      </p:sp>
      <p:sp>
        <p:nvSpPr>
          <p:cNvPr id="14" name="Text Placeholder 7">
            <a:extLst>
              <a:ext uri="{FF2B5EF4-FFF2-40B4-BE49-F238E27FC236}">
                <a16:creationId xmlns:a16="http://schemas.microsoft.com/office/drawing/2014/main" id="{1201B17D-2F65-4670-BFA9-9258870A745E}"/>
              </a:ext>
            </a:extLst>
          </p:cNvPr>
          <p:cNvSpPr>
            <a:spLocks noGrp="1"/>
          </p:cNvSpPr>
          <p:nvPr>
            <p:ph type="body" sz="quarter" idx="18" hasCustomPrompt="1"/>
          </p:nvPr>
        </p:nvSpPr>
        <p:spPr>
          <a:xfrm>
            <a:off x="6332510" y="1769732"/>
            <a:ext cx="5391490" cy="369332"/>
          </a:xfrm>
        </p:spPr>
        <p:txBody>
          <a:bodyPr anchor="b"/>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 </a:t>
            </a:r>
          </a:p>
        </p:txBody>
      </p:sp>
      <p:sp>
        <p:nvSpPr>
          <p:cNvPr id="10" name="Slide Number Placeholder 5">
            <a:extLst>
              <a:ext uri="{FF2B5EF4-FFF2-40B4-BE49-F238E27FC236}">
                <a16:creationId xmlns:a16="http://schemas.microsoft.com/office/drawing/2014/main" id="{B01EB234-5D8E-472D-AFF8-9F39501AC63D}"/>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5" name="Footer Placeholder 4">
            <a:extLst>
              <a:ext uri="{FF2B5EF4-FFF2-40B4-BE49-F238E27FC236}">
                <a16:creationId xmlns:a16="http://schemas.microsoft.com/office/drawing/2014/main" id="{53269602-6D9D-4AB3-B9E6-58FC9FE588B9}"/>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331551922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range / sub header, image 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15F042-46C1-4FCB-B6D7-589B71C29D3E}"/>
              </a:ext>
            </a:extLst>
          </p:cNvPr>
          <p:cNvGraphicFramePr>
            <a:graphicFrameLocks noChangeAspect="1"/>
          </p:cNvGraphicFramePr>
          <p:nvPr userDrawn="1">
            <p:custDataLst>
              <p:tags r:id="rId2"/>
            </p:custDataLst>
            <p:extLst>
              <p:ext uri="{D42A27DB-BD31-4B8C-83A1-F6EECF244321}">
                <p14:modId xmlns:p14="http://schemas.microsoft.com/office/powerpoint/2010/main" val="41464823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91"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15F042-46C1-4FCB-B6D7-589B71C29D3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E763AC1-7B8A-4444-88F3-9B621FA29C0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15" name="Text Placeholder 9">
            <a:extLst>
              <a:ext uri="{FF2B5EF4-FFF2-40B4-BE49-F238E27FC236}">
                <a16:creationId xmlns:a16="http://schemas.microsoft.com/office/drawing/2014/main" id="{38353E38-92D9-4256-A046-61F5C0855A22}"/>
              </a:ext>
            </a:extLst>
          </p:cNvPr>
          <p:cNvSpPr>
            <a:spLocks noGrp="1"/>
          </p:cNvSpPr>
          <p:nvPr>
            <p:ph type="body" sz="quarter" idx="15"/>
          </p:nvPr>
        </p:nvSpPr>
        <p:spPr>
          <a:xfrm>
            <a:off x="468313" y="1800225"/>
            <a:ext cx="6743124"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95907D54-ECB7-4185-A0E2-E0C2628BC014}"/>
              </a:ext>
            </a:extLst>
          </p:cNvPr>
          <p:cNvSpPr>
            <a:spLocks noGrp="1"/>
          </p:cNvSpPr>
          <p:nvPr>
            <p:ph type="title" hasCustomPrompt="1"/>
          </p:nvPr>
        </p:nvSpPr>
        <p:spPr>
          <a:xfrm>
            <a:off x="468000" y="468000"/>
            <a:ext cx="6743124" cy="443198"/>
          </a:xfrm>
        </p:spPr>
        <p:txBody>
          <a:bodyPr/>
          <a:lstStyle>
            <a:lvl1pPr>
              <a:defRPr/>
            </a:lvl1pPr>
          </a:lstStyle>
          <a:p>
            <a:r>
              <a:rPr lang="en-US" dirty="0"/>
              <a:t>Header</a:t>
            </a:r>
          </a:p>
        </p:txBody>
      </p:sp>
      <p:sp>
        <p:nvSpPr>
          <p:cNvPr id="10" name="Text Placeholder 7">
            <a:extLst>
              <a:ext uri="{FF2B5EF4-FFF2-40B4-BE49-F238E27FC236}">
                <a16:creationId xmlns:a16="http://schemas.microsoft.com/office/drawing/2014/main" id="{3DDBFE5F-1A05-41BA-A463-6D9DFCEAB018}"/>
              </a:ext>
            </a:extLst>
          </p:cNvPr>
          <p:cNvSpPr>
            <a:spLocks noGrp="1"/>
          </p:cNvSpPr>
          <p:nvPr>
            <p:ph type="body" sz="quarter" idx="13" hasCustomPrompt="1"/>
          </p:nvPr>
        </p:nvSpPr>
        <p:spPr>
          <a:xfrm>
            <a:off x="468000" y="936876"/>
            <a:ext cx="6743124" cy="369332"/>
          </a:xfrm>
        </p:spPr>
        <p:txBody>
          <a:bodyPr/>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9" name="Slide Number Placeholder 5">
            <a:extLst>
              <a:ext uri="{FF2B5EF4-FFF2-40B4-BE49-F238E27FC236}">
                <a16:creationId xmlns:a16="http://schemas.microsoft.com/office/drawing/2014/main" id="{353C0BAD-6501-432C-BDEE-DDD9D0A4FA30}"/>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1" name="Footer Placeholder 4">
            <a:extLst>
              <a:ext uri="{FF2B5EF4-FFF2-40B4-BE49-F238E27FC236}">
                <a16:creationId xmlns:a16="http://schemas.microsoft.com/office/drawing/2014/main" id="{14C2CD50-5B04-4D3D-BA05-74D0E97B1067}"/>
              </a:ext>
            </a:extLst>
          </p:cNvPr>
          <p:cNvSpPr>
            <a:spLocks noGrp="1"/>
          </p:cNvSpPr>
          <p:nvPr>
            <p:ph type="ftr" sz="quarter" idx="3"/>
          </p:nvPr>
        </p:nvSpPr>
        <p:spPr>
          <a:xfrm>
            <a:off x="1066799" y="6338495"/>
            <a:ext cx="614432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3007336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Orange / sub header, image 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2BAB836-C9B1-4F02-BEDD-1902625C3D89}"/>
              </a:ext>
            </a:extLst>
          </p:cNvPr>
          <p:cNvGraphicFramePr>
            <a:graphicFrameLocks noChangeAspect="1"/>
          </p:cNvGraphicFramePr>
          <p:nvPr userDrawn="1">
            <p:custDataLst>
              <p:tags r:id="rId2"/>
            </p:custDataLst>
            <p:extLst>
              <p:ext uri="{D42A27DB-BD31-4B8C-83A1-F6EECF244321}">
                <p14:modId xmlns:p14="http://schemas.microsoft.com/office/powerpoint/2010/main" val="8135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15"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22BAB836-C9B1-4F02-BEDD-1902625C3D8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80C3687-36C5-4171-B057-30559693390C}"/>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0" name="Picture Placeholder 21">
            <a:extLst>
              <a:ext uri="{FF2B5EF4-FFF2-40B4-BE49-F238E27FC236}">
                <a16:creationId xmlns:a16="http://schemas.microsoft.com/office/drawing/2014/main" id="{3E210B19-5567-EC4C-82D7-46BB70171659}"/>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13" name="Text Placeholder 9">
            <a:extLst>
              <a:ext uri="{FF2B5EF4-FFF2-40B4-BE49-F238E27FC236}">
                <a16:creationId xmlns:a16="http://schemas.microsoft.com/office/drawing/2014/main" id="{F355D142-E307-46D2-ABBE-A69BC17C242A}"/>
              </a:ext>
            </a:extLst>
          </p:cNvPr>
          <p:cNvSpPr>
            <a:spLocks noGrp="1"/>
          </p:cNvSpPr>
          <p:nvPr>
            <p:ph type="body" sz="quarter" idx="15"/>
          </p:nvPr>
        </p:nvSpPr>
        <p:spPr>
          <a:xfrm>
            <a:off x="468313" y="1800225"/>
            <a:ext cx="5158634"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D20150C5-668E-4AF4-8FA1-109F47087E7E}"/>
              </a:ext>
            </a:extLst>
          </p:cNvPr>
          <p:cNvSpPr>
            <a:spLocks noGrp="1"/>
          </p:cNvSpPr>
          <p:nvPr>
            <p:ph type="title" hasCustomPrompt="1"/>
          </p:nvPr>
        </p:nvSpPr>
        <p:spPr>
          <a:xfrm>
            <a:off x="468000" y="468000"/>
            <a:ext cx="5158947" cy="443198"/>
          </a:xfrm>
        </p:spPr>
        <p:txBody>
          <a:bodyPr/>
          <a:lstStyle>
            <a:lvl1pPr>
              <a:defRPr/>
            </a:lvl1pPr>
          </a:lstStyle>
          <a:p>
            <a:r>
              <a:rPr lang="en-US" dirty="0"/>
              <a:t>Header</a:t>
            </a:r>
          </a:p>
        </p:txBody>
      </p:sp>
      <p:sp>
        <p:nvSpPr>
          <p:cNvPr id="12" name="Text Placeholder 7">
            <a:extLst>
              <a:ext uri="{FF2B5EF4-FFF2-40B4-BE49-F238E27FC236}">
                <a16:creationId xmlns:a16="http://schemas.microsoft.com/office/drawing/2014/main" id="{FE460FD4-C709-4C4E-8F84-D8A6C0957493}"/>
              </a:ext>
            </a:extLst>
          </p:cNvPr>
          <p:cNvSpPr>
            <a:spLocks noGrp="1"/>
          </p:cNvSpPr>
          <p:nvPr>
            <p:ph type="body" sz="quarter" idx="13" hasCustomPrompt="1"/>
          </p:nvPr>
        </p:nvSpPr>
        <p:spPr>
          <a:xfrm>
            <a:off x="468000" y="936876"/>
            <a:ext cx="5158947" cy="369332"/>
          </a:xfrm>
        </p:spPr>
        <p:txBody>
          <a:bodyPr/>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11" name="Slide Number Placeholder 5">
            <a:extLst>
              <a:ext uri="{FF2B5EF4-FFF2-40B4-BE49-F238E27FC236}">
                <a16:creationId xmlns:a16="http://schemas.microsoft.com/office/drawing/2014/main" id="{B2B0F4B5-E5C2-4382-AED6-B702530406F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4" name="Footer Placeholder 4">
            <a:extLst>
              <a:ext uri="{FF2B5EF4-FFF2-40B4-BE49-F238E27FC236}">
                <a16:creationId xmlns:a16="http://schemas.microsoft.com/office/drawing/2014/main" id="{B7101D0A-2711-43A1-B0D0-D28DE6599F50}"/>
              </a:ext>
            </a:extLst>
          </p:cNvPr>
          <p:cNvSpPr>
            <a:spLocks noGrp="1"/>
          </p:cNvSpPr>
          <p:nvPr>
            <p:ph type="ftr" sz="quarter" idx="3"/>
          </p:nvPr>
        </p:nvSpPr>
        <p:spPr>
          <a:xfrm>
            <a:off x="1066800" y="6338495"/>
            <a:ext cx="4560148"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19989903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Orange / sub header, image I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5658231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39"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dirty="0"/>
              <a:t>Click icon to add image</a:t>
            </a:r>
          </a:p>
        </p:txBody>
      </p:sp>
      <p:sp>
        <p:nvSpPr>
          <p:cNvPr id="9" name="Text Placeholder 7">
            <a:extLst>
              <a:ext uri="{FF2B5EF4-FFF2-40B4-BE49-F238E27FC236}">
                <a16:creationId xmlns:a16="http://schemas.microsoft.com/office/drawing/2014/main" id="{39E842B9-D9CA-4763-BCD8-8AECCFA20C82}"/>
              </a:ext>
            </a:extLst>
          </p:cNvPr>
          <p:cNvSpPr>
            <a:spLocks noGrp="1"/>
          </p:cNvSpPr>
          <p:nvPr>
            <p:ph type="body" sz="quarter" idx="16" hasCustomPrompt="1"/>
          </p:nvPr>
        </p:nvSpPr>
        <p:spPr bwMode="white">
          <a:xfrm>
            <a:off x="468000" y="946171"/>
            <a:ext cx="11259176" cy="369332"/>
          </a:xfrm>
        </p:spPr>
        <p:txBody>
          <a:bodyPr/>
          <a:lstStyle>
            <a:lvl1pPr marL="0" indent="0">
              <a:spcAft>
                <a:spcPts val="0"/>
              </a:spcAft>
              <a:buNone/>
              <a:defRPr sz="2400" b="0" i="1">
                <a:solidFill>
                  <a:schemeClr val="bg1"/>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3" name="Title 2">
            <a:extLst>
              <a:ext uri="{FF2B5EF4-FFF2-40B4-BE49-F238E27FC236}">
                <a16:creationId xmlns:a16="http://schemas.microsoft.com/office/drawing/2014/main" id="{08CA1BF8-0DEB-4A3C-B757-CD61169A81D1}"/>
              </a:ext>
            </a:extLst>
          </p:cNvPr>
          <p:cNvSpPr>
            <a:spLocks noGrp="1"/>
          </p:cNvSpPr>
          <p:nvPr>
            <p:ph type="title" hasCustomPrompt="1"/>
          </p:nvPr>
        </p:nvSpPr>
        <p:spPr bwMode="white"/>
        <p:txBody>
          <a:bodyPr/>
          <a:lstStyle>
            <a:lvl1pPr>
              <a:defRPr>
                <a:solidFill>
                  <a:schemeClr val="bg1"/>
                </a:solidFill>
              </a:defRPr>
            </a:lvl1pPr>
          </a:lstStyle>
          <a:p>
            <a:r>
              <a:rPr lang="en-US" dirty="0"/>
              <a:t>Header</a:t>
            </a:r>
          </a:p>
        </p:txBody>
      </p:sp>
      <p:sp>
        <p:nvSpPr>
          <p:cNvPr id="10" name="Slide Number Placeholder 5">
            <a:extLst>
              <a:ext uri="{FF2B5EF4-FFF2-40B4-BE49-F238E27FC236}">
                <a16:creationId xmlns:a16="http://schemas.microsoft.com/office/drawing/2014/main" id="{022F5370-528F-4CD2-B3B7-548D2989FD1D}"/>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dirty="0"/>
          </a:p>
        </p:txBody>
      </p:sp>
      <p:sp>
        <p:nvSpPr>
          <p:cNvPr id="12" name="Footer Placeholder 4">
            <a:extLst>
              <a:ext uri="{FF2B5EF4-FFF2-40B4-BE49-F238E27FC236}">
                <a16:creationId xmlns:a16="http://schemas.microsoft.com/office/drawing/2014/main" id="{A3EDC437-8A4A-4FE1-AC29-0BD7C8876E27}"/>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dirty="0"/>
          </a:p>
        </p:txBody>
      </p:sp>
    </p:spTree>
    <p:extLst>
      <p:ext uri="{BB962C8B-B14F-4D97-AF65-F5344CB8AC3E}">
        <p14:creationId xmlns:p14="http://schemas.microsoft.com/office/powerpoint/2010/main" val="191588581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Orange /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2"/>
            </p:custDataLst>
            <p:extLst>
              <p:ext uri="{D42A27DB-BD31-4B8C-83A1-F6EECF244321}">
                <p14:modId xmlns:p14="http://schemas.microsoft.com/office/powerpoint/2010/main" val="3513276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6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9" name="Slide Number Placeholder 5">
            <a:extLst>
              <a:ext uri="{FF2B5EF4-FFF2-40B4-BE49-F238E27FC236}">
                <a16:creationId xmlns:a16="http://schemas.microsoft.com/office/drawing/2014/main" id="{4103AC79-C5BC-47C4-BE09-93769D0990A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10" name="Footer Placeholder 4">
            <a:extLst>
              <a:ext uri="{FF2B5EF4-FFF2-40B4-BE49-F238E27FC236}">
                <a16:creationId xmlns:a16="http://schemas.microsoft.com/office/drawing/2014/main" id="{ED8A6B18-6BCC-43D0-9936-BD3BE44D28D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7032347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Orange / sub header,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2"/>
            </p:custDataLst>
            <p:extLst>
              <p:ext uri="{D42A27DB-BD31-4B8C-83A1-F6EECF244321}">
                <p14:modId xmlns:p14="http://schemas.microsoft.com/office/powerpoint/2010/main" val="30956622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587"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dirty="0"/>
              <a:t>Header</a:t>
            </a:r>
          </a:p>
        </p:txBody>
      </p:sp>
      <p:sp>
        <p:nvSpPr>
          <p:cNvPr id="8" name="Text Placeholder 7">
            <a:extLst>
              <a:ext uri="{FF2B5EF4-FFF2-40B4-BE49-F238E27FC236}">
                <a16:creationId xmlns:a16="http://schemas.microsoft.com/office/drawing/2014/main" id="{5014A1EC-5405-41F8-8513-97687168C1C5}"/>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521B65"/>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Sub header</a:t>
            </a:r>
          </a:p>
        </p:txBody>
      </p:sp>
      <p:sp>
        <p:nvSpPr>
          <p:cNvPr id="7" name="Slide Number Placeholder 5">
            <a:extLst>
              <a:ext uri="{FF2B5EF4-FFF2-40B4-BE49-F238E27FC236}">
                <a16:creationId xmlns:a16="http://schemas.microsoft.com/office/drawing/2014/main" id="{4DFB00B4-33CE-494A-BB67-30294EE0CD28}"/>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dirty="0"/>
          </a:p>
        </p:txBody>
      </p:sp>
      <p:sp>
        <p:nvSpPr>
          <p:cNvPr id="9" name="Footer Placeholder 4">
            <a:extLst>
              <a:ext uri="{FF2B5EF4-FFF2-40B4-BE49-F238E27FC236}">
                <a16:creationId xmlns:a16="http://schemas.microsoft.com/office/drawing/2014/main" id="{6B1AC2AB-79C7-44D8-A2D9-1231C29DC1B6}"/>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dirty="0"/>
          </a:p>
        </p:txBody>
      </p:sp>
    </p:spTree>
    <p:extLst>
      <p:ext uri="{BB962C8B-B14F-4D97-AF65-F5344CB8AC3E}">
        <p14:creationId xmlns:p14="http://schemas.microsoft.com/office/powerpoint/2010/main" val="24363552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Orange / End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2"/>
            </p:custDataLst>
            <p:extLst>
              <p:ext uri="{D42A27DB-BD31-4B8C-83A1-F6EECF244321}">
                <p14:modId xmlns:p14="http://schemas.microsoft.com/office/powerpoint/2010/main" val="27985383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11"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dirty="0">
              <a:latin typeface="Trebuchet MS" panose="020B0603020202020204" pitchFamily="34" charset="0"/>
              <a:ea typeface="+mj-ea"/>
              <a:cs typeface="+mj-cs"/>
              <a:sym typeface="Trebuchet MS" panose="020B0603020202020204" pitchFamily="34" charset="0"/>
            </a:endParaRPr>
          </a:p>
        </p:txBody>
      </p:sp>
      <p:pic>
        <p:nvPicPr>
          <p:cNvPr id="10" name="Picture 9" descr="A close up of a logo&#10;&#10;Description automatically generated">
            <a:extLst>
              <a:ext uri="{FF2B5EF4-FFF2-40B4-BE49-F238E27FC236}">
                <a16:creationId xmlns:a16="http://schemas.microsoft.com/office/drawing/2014/main" id="{FB9BFC7A-B0D3-428E-B7ED-1DAFBDA3E4CD}"/>
              </a:ext>
            </a:extLst>
          </p:cNvPr>
          <p:cNvPicPr>
            <a:picLocks noChangeAspect="1"/>
          </p:cNvPicPr>
          <p:nvPr userDrawn="1"/>
        </p:nvPicPr>
        <p:blipFill>
          <a:blip r:embed="rId7"/>
          <a:stretch>
            <a:fillRect/>
          </a:stretch>
        </p:blipFill>
        <p:spPr bwMode="ltGray">
          <a:xfrm>
            <a:off x="0" y="0"/>
            <a:ext cx="12192000" cy="6858000"/>
          </a:xfrm>
          <a:prstGeom prst="rect">
            <a:avLst/>
          </a:prstGeom>
        </p:spPr>
      </p:pic>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8"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8" name="Picture 7">
            <a:extLst>
              <a:ext uri="{FF2B5EF4-FFF2-40B4-BE49-F238E27FC236}">
                <a16:creationId xmlns:a16="http://schemas.microsoft.com/office/drawing/2014/main" id="{3920ECC3-E579-40EC-83D9-A249560D80E8}"/>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spTree>
    <p:extLst>
      <p:ext uri="{BB962C8B-B14F-4D97-AF65-F5344CB8AC3E}">
        <p14:creationId xmlns:p14="http://schemas.microsoft.com/office/powerpoint/2010/main" val="328448390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Photo slide opt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6A30-C973-624B-981E-72C6F2C89ED1}"/>
              </a:ext>
            </a:extLst>
          </p:cNvPr>
          <p:cNvSpPr>
            <a:spLocks noGrp="1"/>
          </p:cNvSpPr>
          <p:nvPr>
            <p:ph type="title" hasCustomPrompt="1"/>
          </p:nvPr>
        </p:nvSpPr>
        <p:spPr>
          <a:xfrm>
            <a:off x="468000" y="468000"/>
            <a:ext cx="7020000" cy="443198"/>
          </a:xfrm>
        </p:spPr>
        <p:txBody>
          <a:bodyPr/>
          <a:lstStyle>
            <a:lvl1pPr>
              <a:defRPr/>
            </a:lvl1pPr>
          </a:lstStyle>
          <a:p>
            <a:r>
              <a:rPr lang="en-US" dirty="0"/>
              <a:t>Image slide option 1</a:t>
            </a:r>
          </a:p>
        </p:txBody>
      </p:sp>
      <p:sp>
        <p:nvSpPr>
          <p:cNvPr id="3" name="Content Placeholder 2">
            <a:extLst>
              <a:ext uri="{FF2B5EF4-FFF2-40B4-BE49-F238E27FC236}">
                <a16:creationId xmlns:a16="http://schemas.microsoft.com/office/drawing/2014/main" id="{ED20F73D-8F0A-C245-8C2E-E58A4DFF24BE}"/>
              </a:ext>
            </a:extLst>
          </p:cNvPr>
          <p:cNvSpPr>
            <a:spLocks noGrp="1"/>
          </p:cNvSpPr>
          <p:nvPr>
            <p:ph idx="1" hasCustomPrompt="1"/>
          </p:nvPr>
        </p:nvSpPr>
        <p:spPr>
          <a:xfrm>
            <a:off x="467999" y="1800000"/>
            <a:ext cx="7020000" cy="1805623"/>
          </a:xfrm>
        </p:spPr>
        <p:txBody>
          <a:bodyPr/>
          <a:lstStyle>
            <a:lvl1pPr>
              <a:lnSpc>
                <a:spcPct val="100000"/>
              </a:lnSpc>
              <a:defRPr/>
            </a:lvl1pPr>
            <a:lvl2pPr marL="0" indent="0">
              <a:buNone/>
              <a:defRPr/>
            </a:lvl2pPr>
            <a:lvl3pPr marL="0" indent="0">
              <a:lnSpc>
                <a:spcPct val="100000"/>
              </a:lnSpc>
              <a:spcBef>
                <a:spcPts val="1000"/>
              </a:spcBef>
              <a:buFont typeface="Arial" panose="020B0604020202020204" pitchFamily="34" charset="0"/>
              <a:buNone/>
              <a:defRPr sz="2000">
                <a:solidFill>
                  <a:schemeClr val="accent2"/>
                </a:solidFill>
              </a:defRPr>
            </a:lvl3pPr>
          </a:lstStyle>
          <a:p>
            <a:pPr lvl="0"/>
            <a:r>
              <a:rPr lang="en-US" dirty="0" err="1"/>
              <a:t>Donec</a:t>
            </a:r>
            <a:r>
              <a:rPr lang="en-US" dirty="0"/>
              <a:t> </a:t>
            </a:r>
            <a:r>
              <a:rPr lang="en-US" dirty="0" err="1"/>
              <a:t>elit</a:t>
            </a:r>
            <a:r>
              <a:rPr lang="en-US" dirty="0"/>
              <a:t> </a:t>
            </a:r>
            <a:r>
              <a:rPr lang="en-US" dirty="0" err="1"/>
              <a:t>eros</a:t>
            </a:r>
            <a:r>
              <a:rPr lang="en-US" dirty="0"/>
              <a:t>, convallis </a:t>
            </a:r>
            <a:r>
              <a:rPr lang="en-US" dirty="0" err="1"/>
              <a:t>ut</a:t>
            </a:r>
            <a:r>
              <a:rPr lang="en-US" dirty="0"/>
              <a:t>, </a:t>
            </a:r>
            <a:r>
              <a:rPr lang="en-US" dirty="0" err="1"/>
              <a:t>euismod</a:t>
            </a:r>
            <a:r>
              <a:rPr lang="en-US" dirty="0"/>
              <a:t> </a:t>
            </a:r>
            <a:r>
              <a:rPr lang="en-US" dirty="0" err="1"/>
              <a:t>eget</a:t>
            </a:r>
            <a:r>
              <a:rPr lang="en-US" dirty="0"/>
              <a:t>, </a:t>
            </a:r>
            <a:r>
              <a:rPr lang="en-US" dirty="0" err="1"/>
              <a:t>aliquet</a:t>
            </a:r>
            <a:r>
              <a:rPr lang="en-US" dirty="0"/>
              <a:t> </a:t>
            </a:r>
            <a:r>
              <a:rPr lang="en-US" dirty="0" err="1"/>
              <a:t>eu</a:t>
            </a:r>
            <a:r>
              <a:rPr lang="en-US" dirty="0"/>
              <a:t>, lorem</a:t>
            </a:r>
          </a:p>
          <a:p>
            <a:pPr lvl="0"/>
            <a:r>
              <a:rPr lang="en-US" dirty="0"/>
              <a:t>Lorem ipsum dolor sit </a:t>
            </a:r>
            <a:r>
              <a:rPr lang="en-US" dirty="0" err="1"/>
              <a:t>amet</a:t>
            </a:r>
            <a:r>
              <a:rPr lang="en-US" dirty="0"/>
              <a:t> </a:t>
            </a:r>
            <a:r>
              <a:rPr lang="en-US" dirty="0" err="1"/>
              <a:t>consectetuer</a:t>
            </a:r>
            <a:r>
              <a:rPr lang="en-US" dirty="0"/>
              <a:t> </a:t>
            </a:r>
            <a:r>
              <a:rPr lang="en-US" dirty="0" err="1"/>
              <a:t>adipiscing</a:t>
            </a:r>
            <a:endParaRPr lang="en-US" dirty="0"/>
          </a:p>
          <a:p>
            <a:pPr lvl="0"/>
            <a:r>
              <a:rPr lang="en-US" dirty="0" err="1"/>
              <a:t>Amet</a:t>
            </a:r>
            <a:r>
              <a:rPr lang="en-US" dirty="0"/>
              <a:t> </a:t>
            </a:r>
            <a:r>
              <a:rPr lang="en-US" dirty="0" err="1"/>
              <a:t>consectetuer</a:t>
            </a:r>
            <a:r>
              <a:rPr lang="en-US" dirty="0"/>
              <a:t> </a:t>
            </a:r>
            <a:r>
              <a:rPr lang="en-US" dirty="0" err="1"/>
              <a:t>adipiscing</a:t>
            </a:r>
            <a:r>
              <a:rPr lang="en-US" dirty="0"/>
              <a:t> </a:t>
            </a:r>
            <a:r>
              <a:rPr lang="en-US" dirty="0" err="1"/>
              <a:t>elit</a:t>
            </a:r>
            <a:endParaRPr lang="en-US" dirty="0"/>
          </a:p>
          <a:p>
            <a:pPr lvl="2"/>
            <a:r>
              <a:rPr lang="en-US" dirty="0" err="1"/>
              <a:t>Suspendisse</a:t>
            </a:r>
            <a:r>
              <a:rPr lang="en-US" dirty="0"/>
              <a:t> ante est. Nam dolor. </a:t>
            </a:r>
            <a:r>
              <a:rPr lang="en-US" dirty="0" err="1"/>
              <a:t>Aliquam</a:t>
            </a:r>
            <a:r>
              <a:rPr lang="en-US" dirty="0"/>
              <a:t> fermentum. </a:t>
            </a:r>
            <a:br>
              <a:rPr lang="en-US" dirty="0"/>
            </a:br>
            <a:r>
              <a:rPr lang="en-US" dirty="0" err="1"/>
              <a:t>Nullam</a:t>
            </a:r>
            <a:r>
              <a:rPr lang="en-US" dirty="0"/>
              <a:t> convallis </a:t>
            </a:r>
            <a:r>
              <a:rPr lang="en-US" dirty="0" err="1"/>
              <a:t>urna</a:t>
            </a:r>
            <a:r>
              <a:rPr lang="en-US" dirty="0"/>
              <a:t> </a:t>
            </a:r>
            <a:r>
              <a:rPr lang="en-US" dirty="0" err="1"/>
              <a:t>nec</a:t>
            </a:r>
            <a:r>
              <a:rPr lang="en-US" dirty="0"/>
              <a:t> </a:t>
            </a:r>
            <a:r>
              <a:rPr lang="en-US" dirty="0" err="1"/>
              <a:t>nunc</a:t>
            </a:r>
            <a:r>
              <a:rPr lang="en-US" dirty="0"/>
              <a:t> </a:t>
            </a:r>
            <a:r>
              <a:rPr lang="en-US" dirty="0" err="1"/>
              <a:t>tincidunt</a:t>
            </a:r>
            <a:r>
              <a:rPr lang="en-US" dirty="0"/>
              <a:t> </a:t>
            </a:r>
            <a:r>
              <a:rPr lang="en-US" dirty="0" err="1"/>
              <a:t>tristique</a:t>
            </a:r>
            <a:r>
              <a:rPr lang="en-US" dirty="0"/>
              <a:t>.</a:t>
            </a:r>
          </a:p>
        </p:txBody>
      </p:sp>
      <p:sp>
        <p:nvSpPr>
          <p:cNvPr id="6" name="Slide Number Placeholder 5">
            <a:extLst>
              <a:ext uri="{FF2B5EF4-FFF2-40B4-BE49-F238E27FC236}">
                <a16:creationId xmlns:a16="http://schemas.microsoft.com/office/drawing/2014/main" id="{7C38A26E-A55A-DF4E-A7F6-B8DAAAAC14B5}"/>
              </a:ext>
            </a:extLst>
          </p:cNvPr>
          <p:cNvSpPr>
            <a:spLocks noGrp="1"/>
          </p:cNvSpPr>
          <p:nvPr>
            <p:ph type="sldNum" sz="quarter" idx="12"/>
          </p:nvPr>
        </p:nvSpPr>
        <p:spPr>
          <a:xfrm>
            <a:off x="468000" y="6228000"/>
            <a:ext cx="2743200" cy="184666"/>
          </a:xfrm>
          <a:prstGeom prst="rect">
            <a:avLst/>
          </a:prstGeom>
        </p:spPr>
        <p:txBody>
          <a:bodyPr>
            <a:spAutoFit/>
          </a:bodyPr>
          <a:lstStyle/>
          <a:p>
            <a:fld id="{E118D48E-C7CB-6244-969D-7BAEA9B6226C}" type="slidenum">
              <a:rPr lang="en-US" smtClean="0"/>
              <a:t>‹#›</a:t>
            </a:fld>
            <a:endParaRPr lang="en-US" dirty="0"/>
          </a:p>
        </p:txBody>
      </p:sp>
      <p:sp>
        <p:nvSpPr>
          <p:cNvPr id="8" name="Text Placeholder 7">
            <a:extLst>
              <a:ext uri="{FF2B5EF4-FFF2-40B4-BE49-F238E27FC236}">
                <a16:creationId xmlns:a16="http://schemas.microsoft.com/office/drawing/2014/main" id="{71996CA8-D140-9F48-A337-12091286CE29}"/>
              </a:ext>
            </a:extLst>
          </p:cNvPr>
          <p:cNvSpPr>
            <a:spLocks noGrp="1"/>
          </p:cNvSpPr>
          <p:nvPr>
            <p:ph type="body" sz="quarter" idx="13" hasCustomPrompt="1"/>
          </p:nvPr>
        </p:nvSpPr>
        <p:spPr>
          <a:xfrm>
            <a:off x="468000" y="1080000"/>
            <a:ext cx="7020000" cy="369332"/>
          </a:xfrm>
        </p:spPr>
        <p:txBody>
          <a:bodyPr/>
          <a:lstStyle>
            <a:lvl1pPr marL="0" indent="0">
              <a:spcAft>
                <a:spcPts val="0"/>
              </a:spcAft>
              <a:buNone/>
              <a:defRPr sz="2400" b="1" i="1">
                <a:solidFill>
                  <a:schemeClr val="accent2"/>
                </a:solidFill>
                <a:latin typeface="Trebuchet MS" panose="020B07030202020902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dirty="0"/>
              <a:t>Image occupies one third slide width</a:t>
            </a: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Tree>
    <p:extLst>
      <p:ext uri="{BB962C8B-B14F-4D97-AF65-F5344CB8AC3E}">
        <p14:creationId xmlns:p14="http://schemas.microsoft.com/office/powerpoint/2010/main" val="12759828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US" dirty="0"/>
          </a:p>
        </p:txBody>
      </p:sp>
      <p:sp>
        <p:nvSpPr>
          <p:cNvPr id="3" name="Inhaltsplatzhalter 2"/>
          <p:cNvSpPr>
            <a:spLocks noGrp="1"/>
          </p:cNvSpPr>
          <p:nvPr>
            <p:ph idx="1"/>
          </p:nvPr>
        </p:nvSpPr>
        <p:spPr>
          <a:xfrm>
            <a:off x="467999" y="1800000"/>
            <a:ext cx="11262666" cy="15696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6"/>
          <p:cNvSpPr>
            <a:spLocks noGrp="1" noChangeArrowheads="1"/>
          </p:cNvSpPr>
          <p:nvPr>
            <p:ph type="sldNum" sz="quarter" idx="10"/>
            <p:custDataLst>
              <p:tags r:id="rId1"/>
            </p:custDataLst>
          </p:nvPr>
        </p:nvSpPr>
        <p:spPr>
          <a:ln/>
        </p:spPr>
        <p:txBody>
          <a:bodyPr/>
          <a:lstStyle>
            <a:lvl1pPr>
              <a:defRPr/>
            </a:lvl1pPr>
          </a:lstStyle>
          <a:p>
            <a:fld id="{A1912F4C-B34E-4426-AA4D-15DD4F2F1B94}" type="slidenum">
              <a:rPr lang="en-US" altLang="en-US" smtClean="0"/>
              <a:pPr/>
              <a:t>‹#›</a:t>
            </a:fld>
            <a:endParaRPr lang="en-US" altLang="en-US" dirty="0"/>
          </a:p>
        </p:txBody>
      </p:sp>
    </p:spTree>
    <p:extLst>
      <p:ext uri="{BB962C8B-B14F-4D97-AF65-F5344CB8AC3E}">
        <p14:creationId xmlns:p14="http://schemas.microsoft.com/office/powerpoint/2010/main" val="4286766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image" Target="../media/image1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image" Target="../media/image1.png"/><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6" Type="http://schemas.openxmlformats.org/officeDocument/2006/relationships/image" Target="../media/image18.png"/><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image" Target="../media/image1.png"/><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4.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28.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33.png"/><Relationship Id="rId2" Type="http://schemas.openxmlformats.org/officeDocument/2006/relationships/slideLayout" Target="../slideLayouts/slideLayout57.xml"/><Relationship Id="rId16" Type="http://schemas.openxmlformats.org/officeDocument/2006/relationships/image" Target="../media/image1.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theme" Target="../theme/theme5.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vmlDrawing" Target="../drawings/vmlDrawing11.vml"/><Relationship Id="rId3" Type="http://schemas.openxmlformats.org/officeDocument/2006/relationships/slideLayout" Target="../slideLayouts/slideLayout72.xml"/><Relationship Id="rId21" Type="http://schemas.openxmlformats.org/officeDocument/2006/relationships/oleObject" Target="../embeddings/oleObject2.bin"/><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theme" Target="../theme/theme6.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tags" Target="../tags/tag23.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5" Type="http://schemas.openxmlformats.org/officeDocument/2006/relationships/slideLayout" Target="../slideLayouts/slideLayout84.xml"/><Relationship Id="rId23" Type="http://schemas.openxmlformats.org/officeDocument/2006/relationships/image" Target="../media/image10.png"/><Relationship Id="rId10" Type="http://schemas.openxmlformats.org/officeDocument/2006/relationships/slideLayout" Target="../slideLayouts/slideLayout79.xml"/><Relationship Id="rId19" Type="http://schemas.openxmlformats.org/officeDocument/2006/relationships/tags" Target="../tags/tag22.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6"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3" name="Picture 2" descr="A close up of a logo&#10;&#10;Description automatically generated">
            <a:extLst>
              <a:ext uri="{FF2B5EF4-FFF2-40B4-BE49-F238E27FC236}">
                <a16:creationId xmlns:a16="http://schemas.microsoft.com/office/drawing/2014/main" id="{0C2C99F4-81E7-BF48-A387-0AB2841CC982}"/>
              </a:ext>
            </a:extLst>
          </p:cNvPr>
          <p:cNvPicPr>
            <a:picLocks noChangeAspect="1"/>
          </p:cNvPicPr>
          <p:nvPr userDrawn="1"/>
        </p:nvPicPr>
        <p:blipFill>
          <a:blip r:embed="rId17"/>
          <a:stretch>
            <a:fillRect/>
          </a:stretch>
        </p:blipFill>
        <p:spPr>
          <a:xfrm>
            <a:off x="798129" y="6235416"/>
            <a:ext cx="4536000" cy="308571"/>
          </a:xfrm>
          <a:prstGeom prst="rect">
            <a:avLst/>
          </a:prstGeom>
        </p:spPr>
      </p:pic>
    </p:spTree>
    <p:extLst>
      <p:ext uri="{BB962C8B-B14F-4D97-AF65-F5344CB8AC3E}">
        <p14:creationId xmlns:p14="http://schemas.microsoft.com/office/powerpoint/2010/main" val="3608193268"/>
      </p:ext>
    </p:extLst>
  </p:cSld>
  <p:clrMap bg1="lt1" tx1="dk1" bg2="lt2" tx2="dk2" accent1="accent1" accent2="accent2" accent3="accent3" accent4="accent4" accent5="accent5" accent6="accent6" hlink="hlink" folHlink="folHlink"/>
  <p:sldLayoutIdLst>
    <p:sldLayoutId id="2147484141"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 id="2147484137" r:id="rId12"/>
    <p:sldLayoutId id="2147484138" r:id="rId13"/>
    <p:sldLayoutId id="2147484139"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9"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20"/>
          <a:srcRect/>
          <a:stretch/>
        </p:blipFill>
        <p:spPr>
          <a:xfrm>
            <a:off x="798132" y="6235416"/>
            <a:ext cx="4535993" cy="308571"/>
          </a:xfrm>
          <a:prstGeom prst="rect">
            <a:avLst/>
          </a:prstGeom>
        </p:spPr>
      </p:pic>
    </p:spTree>
    <p:extLst>
      <p:ext uri="{BB962C8B-B14F-4D97-AF65-F5344CB8AC3E}">
        <p14:creationId xmlns:p14="http://schemas.microsoft.com/office/powerpoint/2010/main" val="3681636627"/>
      </p:ext>
    </p:extLst>
  </p:cSld>
  <p:clrMap bg1="lt1" tx1="dk1" bg2="lt2" tx2="dk2" accent1="accent1" accent2="accent2" accent3="accent3" accent4="accent4" accent5="accent5" accent6="accent6" hlink="hlink" folHlink="folHlink"/>
  <p:sldLayoutIdLst>
    <p:sldLayoutId id="2147484142" r:id="rId1"/>
    <p:sldLayoutId id="2147484056" r:id="rId2"/>
    <p:sldLayoutId id="2147484057" r:id="rId3"/>
    <p:sldLayoutId id="2147484058" r:id="rId4"/>
    <p:sldLayoutId id="2147484059" r:id="rId5"/>
    <p:sldLayoutId id="2147484060" r:id="rId6"/>
    <p:sldLayoutId id="2147484061" r:id="rId7"/>
    <p:sldLayoutId id="2147484062" r:id="rId8"/>
    <p:sldLayoutId id="2147484109" r:id="rId9"/>
    <p:sldLayoutId id="2147484063" r:id="rId10"/>
    <p:sldLayoutId id="2147484064" r:id="rId11"/>
    <p:sldLayoutId id="2147484065" r:id="rId12"/>
    <p:sldLayoutId id="2147484066" r:id="rId13"/>
    <p:sldLayoutId id="2147484067" r:id="rId14"/>
    <p:sldLayoutId id="2147484068" r:id="rId15"/>
    <p:sldLayoutId id="2147484119" r:id="rId16"/>
    <p:sldLayoutId id="2147484146" r:id="rId1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AD0FD1A1-881D-C14F-BD85-5B94F730AF2C}"/>
              </a:ext>
            </a:extLst>
          </p:cNvPr>
          <p:cNvPicPr>
            <a:picLocks noChangeAspect="1"/>
          </p:cNvPicPr>
          <p:nvPr userDrawn="1"/>
        </p:nvPicPr>
        <p:blipFill>
          <a:blip r:embed="rId16"/>
          <a:srcRect/>
          <a:stretch/>
        </p:blipFill>
        <p:spPr>
          <a:xfrm>
            <a:off x="798132" y="6235416"/>
            <a:ext cx="4535993" cy="308570"/>
          </a:xfrm>
          <a:prstGeom prst="rect">
            <a:avLst/>
          </a:prstGeom>
        </p:spPr>
      </p:pic>
    </p:spTree>
    <p:extLst>
      <p:ext uri="{BB962C8B-B14F-4D97-AF65-F5344CB8AC3E}">
        <p14:creationId xmlns:p14="http://schemas.microsoft.com/office/powerpoint/2010/main" val="114929218"/>
      </p:ext>
    </p:extLst>
  </p:cSld>
  <p:clrMap bg1="lt1" tx1="dk1" bg2="lt2" tx2="dk2" accent1="accent1" accent2="accent2" accent3="accent3" accent4="accent4" accent5="accent5" accent6="accent6" hlink="hlink" folHlink="folHlink"/>
  <p:sldLayoutIdLst>
    <p:sldLayoutId id="2147484143"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110" r:id="rId11"/>
    <p:sldLayoutId id="2147484079" r:id="rId12"/>
    <p:sldLayoutId id="2147484120"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7" name="Picture 6">
            <a:extLst>
              <a:ext uri="{FF2B5EF4-FFF2-40B4-BE49-F238E27FC236}">
                <a16:creationId xmlns:a16="http://schemas.microsoft.com/office/drawing/2014/main" id="{FC3B3E50-74F6-C44B-B7BB-491E0D0E402C}"/>
              </a:ext>
            </a:extLst>
          </p:cNvPr>
          <p:cNvPicPr>
            <a:picLocks noChangeAspect="1"/>
          </p:cNvPicPr>
          <p:nvPr userDrawn="1"/>
        </p:nvPicPr>
        <p:blipFill>
          <a:blip r:embed="rId14"/>
          <a:srcRect/>
          <a:stretch/>
        </p:blipFill>
        <p:spPr>
          <a:xfrm>
            <a:off x="798139" y="6235416"/>
            <a:ext cx="4535979" cy="308570"/>
          </a:xfrm>
          <a:prstGeom prst="rect">
            <a:avLst/>
          </a:prstGeom>
        </p:spPr>
      </p:pic>
    </p:spTree>
    <p:extLst>
      <p:ext uri="{BB962C8B-B14F-4D97-AF65-F5344CB8AC3E}">
        <p14:creationId xmlns:p14="http://schemas.microsoft.com/office/powerpoint/2010/main" val="98185699"/>
      </p:ext>
    </p:extLst>
  </p:cSld>
  <p:clrMap bg1="lt1" tx1="dk1" bg2="lt2" tx2="dk2" accent1="accent1" accent2="accent2" accent3="accent3" accent4="accent4" accent5="accent5" accent6="accent6" hlink="hlink" folHlink="folHlink"/>
  <p:sldLayoutIdLst>
    <p:sldLayoutId id="2147484144" r:id="rId1"/>
    <p:sldLayoutId id="2147484081" r:id="rId2"/>
    <p:sldLayoutId id="2147484082" r:id="rId3"/>
    <p:sldLayoutId id="2147484083" r:id="rId4"/>
    <p:sldLayoutId id="2147484084" r:id="rId5"/>
    <p:sldLayoutId id="2147484085" r:id="rId6"/>
    <p:sldLayoutId id="2147484086" r:id="rId7"/>
    <p:sldLayoutId id="2147484087" r:id="rId8"/>
    <p:sldLayoutId id="2147484111" r:id="rId9"/>
    <p:sldLayoutId id="2147484088" r:id="rId10"/>
    <p:sldLayoutId id="214748412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6"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F479228C-2320-1E41-96BB-0E179451201A}"/>
              </a:ext>
            </a:extLst>
          </p:cNvPr>
          <p:cNvPicPr>
            <a:picLocks noChangeAspect="1"/>
          </p:cNvPicPr>
          <p:nvPr userDrawn="1"/>
        </p:nvPicPr>
        <p:blipFill>
          <a:blip r:embed="rId17"/>
          <a:srcRect/>
          <a:stretch/>
        </p:blipFill>
        <p:spPr>
          <a:xfrm>
            <a:off x="798139" y="6235416"/>
            <a:ext cx="4535979" cy="308570"/>
          </a:xfrm>
          <a:prstGeom prst="rect">
            <a:avLst/>
          </a:prstGeom>
        </p:spPr>
      </p:pic>
    </p:spTree>
    <p:extLst>
      <p:ext uri="{BB962C8B-B14F-4D97-AF65-F5344CB8AC3E}">
        <p14:creationId xmlns:p14="http://schemas.microsoft.com/office/powerpoint/2010/main" val="3493188284"/>
      </p:ext>
    </p:extLst>
  </p:cSld>
  <p:clrMap bg1="lt1" tx1="dk1" bg2="lt2" tx2="dk2" accent1="accent1" accent2="accent2" accent3="accent3" accent4="accent4" accent5="accent5" accent6="accent6" hlink="hlink" folHlink="folHlink"/>
  <p:sldLayoutIdLst>
    <p:sldLayoutId id="2147484145" r:id="rId1"/>
    <p:sldLayoutId id="2147484090" r:id="rId2"/>
    <p:sldLayoutId id="2147484091" r:id="rId3"/>
    <p:sldLayoutId id="2147484092" r:id="rId4"/>
    <p:sldLayoutId id="2147484093" r:id="rId5"/>
    <p:sldLayoutId id="2147484094" r:id="rId6"/>
    <p:sldLayoutId id="2147484097" r:id="rId7"/>
    <p:sldLayoutId id="2147484098" r:id="rId8"/>
    <p:sldLayoutId id="2147484112" r:id="rId9"/>
    <p:sldLayoutId id="2147484095" r:id="rId10"/>
    <p:sldLayoutId id="2147484096" r:id="rId11"/>
    <p:sldLayoutId id="2147484099" r:id="rId12"/>
    <p:sldLayoutId id="2147484100" r:id="rId13"/>
    <p:sldLayoutId id="2147484122"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19"/>
            </p:custDataLst>
            <p:extLst>
              <p:ext uri="{D42A27DB-BD31-4B8C-83A1-F6EECF244321}">
                <p14:modId xmlns:p14="http://schemas.microsoft.com/office/powerpoint/2010/main" val="20691029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75" name="think-cell Slide" r:id="rId21" imgW="345" imgH="355" progId="TCLayout.ActiveDocument.1">
                  <p:embed/>
                </p:oleObj>
              </mc:Choice>
              <mc:Fallback>
                <p:oleObj name="think-cell Slide" r:id="rId21"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20"/>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sp>
        <p:nvSpPr>
          <p:cNvPr id="2" name="Title Placeholder 1">
            <a:extLst>
              <a:ext uri="{FF2B5EF4-FFF2-40B4-BE49-F238E27FC236}">
                <a16:creationId xmlns:a16="http://schemas.microsoft.com/office/drawing/2014/main" id="{BD485BAD-1C8B-4441-B783-106FAC225FF6}"/>
              </a:ext>
            </a:extLst>
          </p:cNvPr>
          <p:cNvSpPr>
            <a:spLocks noGrp="1"/>
          </p:cNvSpPr>
          <p:nvPr>
            <p:ph type="title"/>
          </p:nvPr>
        </p:nvSpPr>
        <p:spPr>
          <a:xfrm>
            <a:off x="468000" y="468000"/>
            <a:ext cx="11262666" cy="443198"/>
          </a:xfrm>
          <a:prstGeom prst="rect">
            <a:avLst/>
          </a:prstGeom>
        </p:spPr>
        <p:txBody>
          <a:bodyPr vert="horz" wrap="square" lIns="0" tIns="0" rIns="0" bIns="0" rtlCol="0" anchor="t" anchorCtr="0">
            <a:spAutoFit/>
          </a:bodyPr>
          <a:lstStyle/>
          <a:p>
            <a:r>
              <a:rPr lang="en-US" dirty="0"/>
              <a:t>Header</a:t>
            </a:r>
          </a:p>
        </p:txBody>
      </p:sp>
      <p:sp>
        <p:nvSpPr>
          <p:cNvPr id="3" name="Text Placeholder 2">
            <a:extLst>
              <a:ext uri="{FF2B5EF4-FFF2-40B4-BE49-F238E27FC236}">
                <a16:creationId xmlns:a16="http://schemas.microsoft.com/office/drawing/2014/main" id="{4C34663B-7E49-9440-B293-C2E9E4CCE566}"/>
              </a:ext>
            </a:extLst>
          </p:cNvPr>
          <p:cNvSpPr>
            <a:spLocks noGrp="1"/>
          </p:cNvSpPr>
          <p:nvPr>
            <p:ph type="body" idx="1"/>
          </p:nvPr>
        </p:nvSpPr>
        <p:spPr>
          <a:xfrm>
            <a:off x="467999" y="1800000"/>
            <a:ext cx="11262666" cy="3208571"/>
          </a:xfrm>
          <a:prstGeom prst="rect">
            <a:avLst/>
          </a:prstGeom>
        </p:spPr>
        <p:txBody>
          <a:bodyPr vert="horz" wrap="square" lIns="0" tIns="0" rIns="0" bIns="0" rtlCol="0">
            <a:spAutoFit/>
          </a:bodyPr>
          <a:lstStyle/>
          <a:p>
            <a:pPr lvl="0"/>
            <a:r>
              <a:rPr lang="en-US" altLang="nl-NL" noProof="0"/>
              <a:t>Click to edit Master text styles</a:t>
            </a:r>
          </a:p>
          <a:p>
            <a:pPr lvl="1"/>
            <a:r>
              <a:rPr lang="en-US" altLang="nl-NL" noProof="0"/>
              <a:t>Second level</a:t>
            </a:r>
          </a:p>
          <a:p>
            <a:pPr lvl="2"/>
            <a:r>
              <a:rPr lang="en-US" altLang="nl-NL" noProof="0"/>
              <a:t>Third level</a:t>
            </a:r>
          </a:p>
          <a:p>
            <a:pPr lvl="3"/>
            <a:r>
              <a:rPr lang="en-US" altLang="nl-NL" noProof="0"/>
              <a:t>Fourth level</a:t>
            </a:r>
          </a:p>
          <a:p>
            <a:pPr lvl="4"/>
            <a:r>
              <a:rPr lang="en-US" altLang="nl-NL" noProof="0"/>
              <a:t>Fifth level</a:t>
            </a:r>
            <a:endParaRPr lang="en-US" altLang="nl-NL" noProof="0" dirty="0"/>
          </a:p>
        </p:txBody>
      </p:sp>
      <p:pic>
        <p:nvPicPr>
          <p:cNvPr id="8" name="Picture 7">
            <a:extLst>
              <a:ext uri="{FF2B5EF4-FFF2-40B4-BE49-F238E27FC236}">
                <a16:creationId xmlns:a16="http://schemas.microsoft.com/office/drawing/2014/main" id="{0EB26F52-2134-444C-B625-AC29ADC8DE55}"/>
              </a:ext>
            </a:extLst>
          </p:cNvPr>
          <p:cNvPicPr>
            <a:picLocks noChangeAspect="1"/>
          </p:cNvPicPr>
          <p:nvPr userDrawn="1"/>
        </p:nvPicPr>
        <p:blipFill rotWithShape="1">
          <a:blip r:embed="rId2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Slide Number Placeholder 8">
            <a:extLst>
              <a:ext uri="{FF2B5EF4-FFF2-40B4-BE49-F238E27FC236}">
                <a16:creationId xmlns:a16="http://schemas.microsoft.com/office/drawing/2014/main" id="{D4C1C55B-7FBE-4698-9CB6-B4D9EFF5E5D1}"/>
              </a:ext>
            </a:extLst>
          </p:cNvPr>
          <p:cNvSpPr>
            <a:spLocks noGrp="1"/>
          </p:cNvSpPr>
          <p:nvPr>
            <p:ph type="sldNum" sz="quarter" idx="4"/>
          </p:nvPr>
        </p:nvSpPr>
        <p:spPr>
          <a:xfrm>
            <a:off x="468000" y="6339600"/>
            <a:ext cx="451163" cy="184666"/>
          </a:xfrm>
          <a:prstGeom prst="rect">
            <a:avLst/>
          </a:prstGeom>
        </p:spPr>
        <p:txBody>
          <a:bodyPr vert="horz" wrap="square" lIns="0" tIns="0" rIns="0" bIns="0" rtlCol="0" anchor="t" anchorCtr="0">
            <a:spAutoFit/>
          </a:bodyPr>
          <a:lstStyle>
            <a:lvl1pPr algn="l">
              <a:defRPr sz="1200" b="0" i="0">
                <a:solidFill>
                  <a:srgbClr val="B2B2B2"/>
                </a:solidFill>
                <a:latin typeface="+mn-lt"/>
              </a:defRPr>
            </a:lvl1pPr>
          </a:lstStyle>
          <a:p>
            <a:fld id="{EC50C849-B97A-2B45-B78A-6D9C352F693C}" type="slidenum">
              <a:rPr lang="en-US" smtClean="0"/>
              <a:pPr/>
              <a:t>‹#›</a:t>
            </a:fld>
            <a:endParaRPr lang="en-US" dirty="0"/>
          </a:p>
        </p:txBody>
      </p:sp>
      <p:sp>
        <p:nvSpPr>
          <p:cNvPr id="13" name="Footer Placeholder 4">
            <a:extLst>
              <a:ext uri="{FF2B5EF4-FFF2-40B4-BE49-F238E27FC236}">
                <a16:creationId xmlns:a16="http://schemas.microsoft.com/office/drawing/2014/main" id="{C4A352FF-86BC-4E1A-AA9A-CE84C72022FA}"/>
              </a:ext>
            </a:extLst>
          </p:cNvPr>
          <p:cNvSpPr>
            <a:spLocks noGrp="1"/>
          </p:cNvSpPr>
          <p:nvPr>
            <p:ph type="ftr" sz="quarter" idx="3"/>
          </p:nvPr>
        </p:nvSpPr>
        <p:spPr>
          <a:xfrm>
            <a:off x="1066799" y="6339600"/>
            <a:ext cx="6429375" cy="184666"/>
          </a:xfrm>
          <a:prstGeom prst="rect">
            <a:avLst/>
          </a:prstGeom>
        </p:spPr>
        <p:txBody>
          <a:bodyPr vert="horz" lIns="0" tIns="0" rIns="0" bIns="0" rtlCol="0" anchor="ctr">
            <a:noAutofit/>
          </a:bodyPr>
          <a:lstStyle>
            <a:lvl1pPr algn="l">
              <a:defRPr sz="1200">
                <a:solidFill>
                  <a:schemeClr val="bg1">
                    <a:lumMod val="75000"/>
                  </a:schemeClr>
                </a:solidFill>
                <a:latin typeface="+mn-lt"/>
              </a:defRPr>
            </a:lvl1pPr>
          </a:lstStyle>
          <a:p>
            <a:endParaRPr lang="en-US" dirty="0"/>
          </a:p>
        </p:txBody>
      </p:sp>
    </p:spTree>
    <p:extLst>
      <p:ext uri="{BB962C8B-B14F-4D97-AF65-F5344CB8AC3E}">
        <p14:creationId xmlns:p14="http://schemas.microsoft.com/office/powerpoint/2010/main" val="2281512243"/>
      </p:ext>
    </p:extLst>
  </p:cSld>
  <p:clrMap bg1="lt1" tx1="dk1" bg2="lt2" tx2="dk2" accent1="accent1" accent2="accent2" accent3="accent3" accent4="accent4" accent5="accent5" accent6="accent6" hlink="hlink" folHlink="folHlink"/>
  <p:sldLayoutIdLst>
    <p:sldLayoutId id="2147484148" r:id="rId1"/>
    <p:sldLayoutId id="2147484149" r:id="rId2"/>
    <p:sldLayoutId id="2147484150" r:id="rId3"/>
    <p:sldLayoutId id="2147484151" r:id="rId4"/>
    <p:sldLayoutId id="2147484152" r:id="rId5"/>
    <p:sldLayoutId id="2147484153" r:id="rId6"/>
    <p:sldLayoutId id="2147484154" r:id="rId7"/>
    <p:sldLayoutId id="2147484155" r:id="rId8"/>
    <p:sldLayoutId id="2147484156" r:id="rId9"/>
    <p:sldLayoutId id="2147484157" r:id="rId10"/>
    <p:sldLayoutId id="2147484158" r:id="rId11"/>
    <p:sldLayoutId id="2147484159" r:id="rId12"/>
    <p:sldLayoutId id="2147484160" r:id="rId13"/>
    <p:sldLayoutId id="2147484161" r:id="rId14"/>
    <p:sldLayoutId id="2147484162" r:id="rId15"/>
    <p:sldLayoutId id="2147484163" r:id="rId16"/>
  </p:sldLayoutIdLst>
  <p:hf hdr="0" ftr="0" dt="0"/>
  <p:txStyles>
    <p:titleStyle>
      <a:lvl1pPr algn="l" defTabSz="914400" rtl="0" eaLnBrk="1" latinLnBrk="0" hangingPunct="1">
        <a:lnSpc>
          <a:spcPct val="90000"/>
        </a:lnSpc>
        <a:spcBef>
          <a:spcPct val="0"/>
        </a:spcBef>
        <a:buNone/>
        <a:defRPr sz="3200" b="0" i="0" kern="1200">
          <a:solidFill>
            <a:srgbClr val="F57922"/>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7.jpe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emf"/><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9.png"/><Relationship Id="rId2" Type="http://schemas.openxmlformats.org/officeDocument/2006/relationships/image" Target="../media/image54.png"/><Relationship Id="rId1" Type="http://schemas.openxmlformats.org/officeDocument/2006/relationships/slideLayout" Target="../slideLayouts/slideLayout1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62.png"/><Relationship Id="rId1" Type="http://schemas.openxmlformats.org/officeDocument/2006/relationships/slideLayout" Target="../slideLayouts/slideLayout17.xml"/><Relationship Id="rId4" Type="http://schemas.openxmlformats.org/officeDocument/2006/relationships/image" Target="../media/image63.png"/></Relationships>
</file>

<file path=ppt/slides/_rels/slide8.xml.rels><?xml version="1.0" encoding="UTF-8" standalone="yes"?>
<Relationships xmlns="http://schemas.openxmlformats.org/package/2006/relationships"><Relationship Id="rId2" Type="http://schemas.openxmlformats.org/officeDocument/2006/relationships/hyperlink" Target="http://www.dsm.com/personal-care" TargetMode="Externa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miling for the camera&#10;&#10;Description automatically generated">
            <a:extLst>
              <a:ext uri="{FF2B5EF4-FFF2-40B4-BE49-F238E27FC236}">
                <a16:creationId xmlns:a16="http://schemas.microsoft.com/office/drawing/2014/main" id="{321C4427-92E8-4BFC-8EA5-1FDA91F232C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3" name="Subtitle 2">
            <a:extLst>
              <a:ext uri="{FF2B5EF4-FFF2-40B4-BE49-F238E27FC236}">
                <a16:creationId xmlns:a16="http://schemas.microsoft.com/office/drawing/2014/main" id="{A2942556-520A-7443-8E76-315FECE1BDEC}"/>
              </a:ext>
            </a:extLst>
          </p:cNvPr>
          <p:cNvSpPr>
            <a:spLocks noGrp="1"/>
          </p:cNvSpPr>
          <p:nvPr>
            <p:ph type="subTitle" idx="1"/>
          </p:nvPr>
        </p:nvSpPr>
        <p:spPr>
          <a:xfrm>
            <a:off x="7890826" y="1984121"/>
            <a:ext cx="3945003" cy="1017143"/>
          </a:xfrm>
        </p:spPr>
        <p:txBody>
          <a:bodyPr/>
          <a:lstStyle/>
          <a:p>
            <a:r>
              <a:rPr lang="en-GB" sz="2400" dirty="0"/>
              <a:t>Future-proof your skin from the effects of daily stress</a:t>
            </a:r>
          </a:p>
        </p:txBody>
      </p:sp>
      <p:sp>
        <p:nvSpPr>
          <p:cNvPr id="4" name="Title 3">
            <a:extLst>
              <a:ext uri="{FF2B5EF4-FFF2-40B4-BE49-F238E27FC236}">
                <a16:creationId xmlns:a16="http://schemas.microsoft.com/office/drawing/2014/main" id="{E8200052-C06E-7947-94D8-13B259B5891A}"/>
              </a:ext>
            </a:extLst>
          </p:cNvPr>
          <p:cNvSpPr>
            <a:spLocks noGrp="1"/>
          </p:cNvSpPr>
          <p:nvPr>
            <p:ph type="ctrTitle"/>
          </p:nvPr>
        </p:nvSpPr>
        <p:spPr>
          <a:xfrm>
            <a:off x="7665195" y="382663"/>
            <a:ext cx="5400000" cy="1218795"/>
          </a:xfrm>
        </p:spPr>
        <p:txBody>
          <a:bodyPr/>
          <a:lstStyle/>
          <a:p>
            <a:pPr fontAlgn="base"/>
            <a:br>
              <a:rPr lang="de-CH" sz="4400" dirty="0"/>
            </a:br>
            <a:r>
              <a:rPr lang="de-CH" sz="4400" b="1" dirty="0"/>
              <a:t>BEL-EVEN®</a:t>
            </a:r>
          </a:p>
        </p:txBody>
      </p:sp>
      <p:sp>
        <p:nvSpPr>
          <p:cNvPr id="5" name="Text Placeholder 4">
            <a:extLst>
              <a:ext uri="{FF2B5EF4-FFF2-40B4-BE49-F238E27FC236}">
                <a16:creationId xmlns:a16="http://schemas.microsoft.com/office/drawing/2014/main" id="{C7BDC88C-775C-2144-BFDA-CE85F75533A1}"/>
              </a:ext>
            </a:extLst>
          </p:cNvPr>
          <p:cNvSpPr>
            <a:spLocks noGrp="1"/>
          </p:cNvSpPr>
          <p:nvPr>
            <p:ph type="body" sz="quarter" idx="11"/>
          </p:nvPr>
        </p:nvSpPr>
        <p:spPr>
          <a:xfrm>
            <a:off x="8589869" y="4366913"/>
            <a:ext cx="4876800" cy="793038"/>
          </a:xfrm>
        </p:spPr>
        <p:txBody>
          <a:bodyPr/>
          <a:lstStyle/>
          <a:p>
            <a:r>
              <a:rPr lang="en-GB" dirty="0"/>
              <a:t>Teaser Presentation</a:t>
            </a:r>
          </a:p>
          <a:p>
            <a:r>
              <a:rPr lang="en-GB" dirty="0"/>
              <a:t>11-2020</a:t>
            </a:r>
          </a:p>
        </p:txBody>
      </p:sp>
      <p:pic>
        <p:nvPicPr>
          <p:cNvPr id="7" name="Picture 6" descr="A close up of a logo&#10;&#10;Description automatically generated">
            <a:extLst>
              <a:ext uri="{FF2B5EF4-FFF2-40B4-BE49-F238E27FC236}">
                <a16:creationId xmlns:a16="http://schemas.microsoft.com/office/drawing/2014/main" id="{BF53742C-7A57-E14B-8777-7B98E652A3CE}"/>
              </a:ext>
            </a:extLst>
          </p:cNvPr>
          <p:cNvPicPr>
            <a:picLocks noChangeAspect="1"/>
          </p:cNvPicPr>
          <p:nvPr/>
        </p:nvPicPr>
        <p:blipFill>
          <a:blip r:embed="rId3"/>
          <a:stretch>
            <a:fillRect/>
          </a:stretch>
        </p:blipFill>
        <p:spPr>
          <a:xfrm>
            <a:off x="432000" y="6235416"/>
            <a:ext cx="4535976" cy="308570"/>
          </a:xfrm>
          <a:prstGeom prst="rect">
            <a:avLst/>
          </a:prstGeom>
        </p:spPr>
      </p:pic>
    </p:spTree>
    <p:extLst>
      <p:ext uri="{BB962C8B-B14F-4D97-AF65-F5344CB8AC3E}">
        <p14:creationId xmlns:p14="http://schemas.microsoft.com/office/powerpoint/2010/main" val="3479425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2</a:t>
            </a:fld>
            <a:endParaRPr lang="en-US" dirty="0"/>
          </a:p>
        </p:txBody>
      </p:sp>
      <p:sp>
        <p:nvSpPr>
          <p:cNvPr id="24" name="Rectangle 23">
            <a:extLst>
              <a:ext uri="{FF2B5EF4-FFF2-40B4-BE49-F238E27FC236}">
                <a16:creationId xmlns:a16="http://schemas.microsoft.com/office/drawing/2014/main" id="{174691CA-1526-4C18-9216-2C28103FE82D}"/>
              </a:ext>
            </a:extLst>
          </p:cNvPr>
          <p:cNvSpPr/>
          <p:nvPr/>
        </p:nvSpPr>
        <p:spPr>
          <a:xfrm>
            <a:off x="2102934" y="5314088"/>
            <a:ext cx="1624188" cy="723275"/>
          </a:xfrm>
          <a:prstGeom prst="rect">
            <a:avLst/>
          </a:prstGeom>
        </p:spPr>
        <p:txBody>
          <a:bodyPr wrap="square">
            <a:spAutoFit/>
          </a:bodyPr>
          <a:lstStyle/>
          <a:p>
            <a:pPr algn="ctr"/>
            <a:r>
              <a:rPr lang="en-US" sz="1000" b="1" dirty="0">
                <a:solidFill>
                  <a:prstClr val="white"/>
                </a:solidFill>
                <a:latin typeface="Fira Sans" panose="020B0503050000020004" pitchFamily="34" charset="0"/>
                <a:ea typeface="Fira Sans" panose="020B0503050000020004" pitchFamily="34" charset="0"/>
                <a:cs typeface="Trebuchet MS" charset="0"/>
              </a:rPr>
              <a:t>Consumers increasingly link stress, diet, hydration, and UV exposure to </a:t>
            </a:r>
            <a:r>
              <a:rPr lang="en-US" sz="1100" b="1" dirty="0">
                <a:solidFill>
                  <a:prstClr val="white"/>
                </a:solidFill>
                <a:latin typeface="Fira Sans" panose="020B0503050000020004" pitchFamily="34" charset="0"/>
                <a:ea typeface="Fira Sans" panose="020B0503050000020004" pitchFamily="34" charset="0"/>
                <a:cs typeface="Trebuchet MS" charset="0"/>
              </a:rPr>
              <a:t>skin</a:t>
            </a:r>
            <a:r>
              <a:rPr lang="en-US" sz="1000" b="1" dirty="0">
                <a:solidFill>
                  <a:prstClr val="white"/>
                </a:solidFill>
                <a:latin typeface="Fira Sans" panose="020B0503050000020004" pitchFamily="34" charset="0"/>
                <a:ea typeface="Fira Sans" panose="020B0503050000020004" pitchFamily="34" charset="0"/>
                <a:cs typeface="Trebuchet MS" charset="0"/>
              </a:rPr>
              <a:t> health. </a:t>
            </a:r>
            <a:endParaRPr lang="de-CH" sz="1000" b="1" dirty="0">
              <a:solidFill>
                <a:prstClr val="white"/>
              </a:solidFill>
              <a:latin typeface="Fira Sans" panose="020B0503050000020004" pitchFamily="34" charset="0"/>
              <a:ea typeface="Fira Sans" panose="020B0503050000020004" pitchFamily="34" charset="0"/>
              <a:cs typeface="Trebuchet MS" charset="0"/>
            </a:endParaRPr>
          </a:p>
        </p:txBody>
      </p:sp>
      <p:sp>
        <p:nvSpPr>
          <p:cNvPr id="25" name="Rectangle 24">
            <a:extLst>
              <a:ext uri="{FF2B5EF4-FFF2-40B4-BE49-F238E27FC236}">
                <a16:creationId xmlns:a16="http://schemas.microsoft.com/office/drawing/2014/main" id="{7663F459-68FB-46F8-A82F-0E314757D563}"/>
              </a:ext>
            </a:extLst>
          </p:cNvPr>
          <p:cNvSpPr/>
          <p:nvPr/>
        </p:nvSpPr>
        <p:spPr>
          <a:xfrm>
            <a:off x="8314884" y="3884668"/>
            <a:ext cx="2829943" cy="1384995"/>
          </a:xfrm>
          <a:prstGeom prst="rect">
            <a:avLst/>
          </a:prstGeom>
        </p:spPr>
        <p:txBody>
          <a:bodyPr wrap="square" lIns="0" tIns="0" rIns="0" bIns="0">
            <a:spAutoFit/>
          </a:bodyPr>
          <a:lstStyle/>
          <a:p>
            <a:pPr algn="ctr"/>
            <a:r>
              <a:rPr lang="en-US" dirty="0">
                <a:solidFill>
                  <a:srgbClr val="023478"/>
                </a:solidFill>
                <a:latin typeface="Fira Sans" panose="020B0503050000020004" pitchFamily="34" charset="0"/>
                <a:ea typeface="Fira Sans" panose="020B0503050000020004" pitchFamily="34" charset="0"/>
                <a:cs typeface="Trebuchet MS" charset="0"/>
              </a:rPr>
              <a:t>While we may mentally escape, our skin needs </a:t>
            </a:r>
            <a:r>
              <a:rPr lang="en-US" b="1" dirty="0">
                <a:solidFill>
                  <a:srgbClr val="023478"/>
                </a:solidFill>
                <a:latin typeface="Fira Sans" panose="020B0503050000020004" pitchFamily="34" charset="0"/>
                <a:ea typeface="Fira Sans" panose="020B0503050000020004" pitchFamily="34" charset="0"/>
                <a:cs typeface="Trebuchet MS" charset="0"/>
              </a:rPr>
              <a:t>time </a:t>
            </a:r>
            <a:r>
              <a:rPr lang="en-US" dirty="0">
                <a:solidFill>
                  <a:srgbClr val="023478"/>
                </a:solidFill>
                <a:latin typeface="Fira Sans" panose="020B0503050000020004" pitchFamily="34" charset="0"/>
                <a:ea typeface="Fira Sans" panose="020B0503050000020004" pitchFamily="34" charset="0"/>
                <a:cs typeface="Trebuchet MS" charset="0"/>
              </a:rPr>
              <a:t>and </a:t>
            </a:r>
            <a:r>
              <a:rPr lang="en-US" b="1" dirty="0">
                <a:solidFill>
                  <a:srgbClr val="023478"/>
                </a:solidFill>
                <a:latin typeface="Fira Sans" panose="020B0503050000020004" pitchFamily="34" charset="0"/>
                <a:ea typeface="Fira Sans" panose="020B0503050000020004" pitchFamily="34" charset="0"/>
                <a:cs typeface="Trebuchet MS" charset="0"/>
              </a:rPr>
              <a:t>space</a:t>
            </a:r>
            <a:r>
              <a:rPr lang="en-US" dirty="0">
                <a:solidFill>
                  <a:srgbClr val="023478"/>
                </a:solidFill>
                <a:latin typeface="Fira Sans" panose="020B0503050000020004" pitchFamily="34" charset="0"/>
                <a:ea typeface="Fira Sans" panose="020B0503050000020004" pitchFamily="34" charset="0"/>
                <a:cs typeface="Trebuchet MS" charset="0"/>
              </a:rPr>
              <a:t> to </a:t>
            </a:r>
            <a:r>
              <a:rPr lang="en-US" b="1" dirty="0">
                <a:solidFill>
                  <a:srgbClr val="023478"/>
                </a:solidFill>
                <a:latin typeface="Fira Sans" panose="020B0503050000020004" pitchFamily="34" charset="0"/>
                <a:ea typeface="Fira Sans" panose="020B0503050000020004" pitchFamily="34" charset="0"/>
                <a:cs typeface="Trebuchet MS" charset="0"/>
              </a:rPr>
              <a:t>regenerate</a:t>
            </a:r>
            <a:r>
              <a:rPr lang="en-US" dirty="0">
                <a:solidFill>
                  <a:srgbClr val="023478"/>
                </a:solidFill>
                <a:latin typeface="Fira Sans" panose="020B0503050000020004" pitchFamily="34" charset="0"/>
                <a:ea typeface="Fira Sans" panose="020B0503050000020004" pitchFamily="34" charset="0"/>
                <a:cs typeface="Trebuchet MS" charset="0"/>
              </a:rPr>
              <a:t> and </a:t>
            </a:r>
            <a:r>
              <a:rPr lang="en-US" b="1" dirty="0">
                <a:solidFill>
                  <a:srgbClr val="023478"/>
                </a:solidFill>
                <a:latin typeface="Fira Sans" panose="020B0503050000020004" pitchFamily="34" charset="0"/>
                <a:ea typeface="Fira Sans" panose="020B0503050000020004" pitchFamily="34" charset="0"/>
                <a:cs typeface="Trebuchet MS" charset="0"/>
              </a:rPr>
              <a:t>rebalance</a:t>
            </a:r>
            <a:r>
              <a:rPr lang="en-US" dirty="0">
                <a:solidFill>
                  <a:srgbClr val="023478"/>
                </a:solidFill>
                <a:latin typeface="Fira Sans" panose="020B0503050000020004" pitchFamily="34" charset="0"/>
                <a:ea typeface="Fira Sans" panose="020B0503050000020004" pitchFamily="34" charset="0"/>
                <a:cs typeface="Trebuchet MS" charset="0"/>
              </a:rPr>
              <a:t> its resources </a:t>
            </a:r>
            <a:r>
              <a:rPr lang="de-CH" dirty="0">
                <a:solidFill>
                  <a:srgbClr val="023478"/>
                </a:solidFill>
                <a:latin typeface="Fira Sans" panose="020B0503050000020004" pitchFamily="34" charset="0"/>
                <a:ea typeface="Fira Sans" panose="020B0503050000020004" pitchFamily="34" charset="0"/>
                <a:cs typeface="Trebuchet MS" charset="0"/>
              </a:rPr>
              <a:t>as well</a:t>
            </a:r>
          </a:p>
        </p:txBody>
      </p:sp>
      <p:pic>
        <p:nvPicPr>
          <p:cNvPr id="26" name="Picture 25">
            <a:extLst>
              <a:ext uri="{FF2B5EF4-FFF2-40B4-BE49-F238E27FC236}">
                <a16:creationId xmlns:a16="http://schemas.microsoft.com/office/drawing/2014/main" id="{868DD06D-9020-4948-A582-B015BB03B79F}"/>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1766050"/>
            <a:ext cx="12192000" cy="1847088"/>
          </a:xfrm>
          <a:prstGeom prst="rect">
            <a:avLst/>
          </a:prstGeom>
        </p:spPr>
      </p:pic>
      <p:sp>
        <p:nvSpPr>
          <p:cNvPr id="27" name="Rectangle 26">
            <a:extLst>
              <a:ext uri="{FF2B5EF4-FFF2-40B4-BE49-F238E27FC236}">
                <a16:creationId xmlns:a16="http://schemas.microsoft.com/office/drawing/2014/main" id="{B5290604-7B49-4BEF-8CC8-C3545ECDE001}"/>
              </a:ext>
            </a:extLst>
          </p:cNvPr>
          <p:cNvSpPr/>
          <p:nvPr/>
        </p:nvSpPr>
        <p:spPr>
          <a:xfrm>
            <a:off x="540000" y="540000"/>
            <a:ext cx="9979646" cy="923330"/>
          </a:xfrm>
          <a:prstGeom prst="rect">
            <a:avLst/>
          </a:prstGeom>
        </p:spPr>
        <p:txBody>
          <a:bodyPr wrap="square" lIns="0" tIns="0" rIns="0" bIns="0">
            <a:spAutoFit/>
          </a:bodyPr>
          <a:lstStyle/>
          <a:p>
            <a:r>
              <a:rPr lang="en-US" altLang="en-US" sz="3200" dirty="0">
                <a:solidFill>
                  <a:srgbClr val="0070BA"/>
                </a:solidFill>
                <a:latin typeface="Fira Sans Medium" panose="020B0603050000020004" pitchFamily="34" charset="0"/>
                <a:ea typeface="Fira Sans Medium" panose="020B0603050000020004" pitchFamily="34" charset="0"/>
                <a:cs typeface="Trebuchet MS" charset="0"/>
              </a:rPr>
              <a:t>Today’s stressful </a:t>
            </a:r>
            <a:r>
              <a:rPr lang="en-US" sz="3200" dirty="0">
                <a:solidFill>
                  <a:srgbClr val="0070BA"/>
                </a:solidFill>
                <a:latin typeface="Fira Sans Medium" panose="020B0603050000020004" pitchFamily="34" charset="0"/>
                <a:ea typeface="Fira Sans Medium" panose="020B0603050000020004" pitchFamily="34" charset="0"/>
                <a:cs typeface="Trebuchet MS" charset="0"/>
              </a:rPr>
              <a:t>24/7</a:t>
            </a:r>
            <a:r>
              <a:rPr lang="en-US" altLang="en-US" sz="3200" dirty="0">
                <a:solidFill>
                  <a:srgbClr val="0070BA"/>
                </a:solidFill>
                <a:latin typeface="Fira Sans Medium" panose="020B0603050000020004" pitchFamily="34" charset="0"/>
                <a:ea typeface="Fira Sans Medium" panose="020B0603050000020004" pitchFamily="34" charset="0"/>
                <a:cs typeface="Trebuchet MS" charset="0"/>
              </a:rPr>
              <a:t> l</a:t>
            </a:r>
            <a:r>
              <a:rPr lang="en-US" sz="3200" dirty="0">
                <a:solidFill>
                  <a:srgbClr val="0070BA"/>
                </a:solidFill>
                <a:latin typeface="Fira Sans Medium" panose="020B0603050000020004" pitchFamily="34" charset="0"/>
                <a:ea typeface="Fira Sans Medium" panose="020B0603050000020004" pitchFamily="34" charset="0"/>
                <a:cs typeface="Trebuchet MS" charset="0"/>
              </a:rPr>
              <a:t>ifestyle affects all of us…</a:t>
            </a:r>
          </a:p>
          <a:p>
            <a:r>
              <a:rPr lang="en-US" sz="2800" dirty="0">
                <a:solidFill>
                  <a:srgbClr val="007E4B"/>
                </a:solidFill>
                <a:latin typeface="Fira Sans" panose="020B0503050000020004" pitchFamily="34" charset="0"/>
                <a:ea typeface="Fira Sans" panose="020B0503050000020004" pitchFamily="34" charset="0"/>
                <a:cs typeface="Trebuchet MS" charset="0"/>
              </a:rPr>
              <a:t>      …sustained stress can make your skin appear visibly aged</a:t>
            </a:r>
          </a:p>
        </p:txBody>
      </p:sp>
      <p:sp>
        <p:nvSpPr>
          <p:cNvPr id="28" name="TextBox 27">
            <a:extLst>
              <a:ext uri="{FF2B5EF4-FFF2-40B4-BE49-F238E27FC236}">
                <a16:creationId xmlns:a16="http://schemas.microsoft.com/office/drawing/2014/main" id="{289E5EDD-43F1-47BA-AB67-5ECEA13B2DFA}"/>
              </a:ext>
            </a:extLst>
          </p:cNvPr>
          <p:cNvSpPr txBox="1"/>
          <p:nvPr/>
        </p:nvSpPr>
        <p:spPr>
          <a:xfrm>
            <a:off x="5959059" y="6312758"/>
            <a:ext cx="1830950" cy="276999"/>
          </a:xfrm>
          <a:prstGeom prst="rect">
            <a:avLst/>
          </a:prstGeom>
          <a:noFill/>
        </p:spPr>
        <p:txBody>
          <a:bodyPr wrap="none" rtlCol="0">
            <a:spAutoFit/>
          </a:bodyPr>
          <a:lstStyle/>
          <a:p>
            <a:r>
              <a:rPr lang="de-CH" sz="1200" i="1" dirty="0">
                <a:solidFill>
                  <a:srgbClr val="023478"/>
                </a:solidFill>
                <a:latin typeface="Fira Sans" panose="020B0503050000020004" pitchFamily="34" charset="0"/>
                <a:ea typeface="Fira Sans" panose="020B0503050000020004" pitchFamily="34" charset="0"/>
                <a:cs typeface="Trebuchet MS" charset="0"/>
              </a:rPr>
              <a:t>Source: Mintel research</a:t>
            </a:r>
          </a:p>
        </p:txBody>
      </p:sp>
      <p:grpSp>
        <p:nvGrpSpPr>
          <p:cNvPr id="32" name="Group 31">
            <a:extLst>
              <a:ext uri="{FF2B5EF4-FFF2-40B4-BE49-F238E27FC236}">
                <a16:creationId xmlns:a16="http://schemas.microsoft.com/office/drawing/2014/main" id="{CCC98549-AF0F-4556-B467-EBAEDDEA2B9D}"/>
              </a:ext>
            </a:extLst>
          </p:cNvPr>
          <p:cNvGrpSpPr/>
          <p:nvPr/>
        </p:nvGrpSpPr>
        <p:grpSpPr>
          <a:xfrm>
            <a:off x="539999" y="3890804"/>
            <a:ext cx="2301392" cy="2188920"/>
            <a:chOff x="539999" y="3890804"/>
            <a:chExt cx="2301392" cy="2188920"/>
          </a:xfrm>
        </p:grpSpPr>
        <p:sp>
          <p:nvSpPr>
            <p:cNvPr id="33" name="Rectangle: Rounded Corners 15">
              <a:extLst>
                <a:ext uri="{FF2B5EF4-FFF2-40B4-BE49-F238E27FC236}">
                  <a16:creationId xmlns:a16="http://schemas.microsoft.com/office/drawing/2014/main" id="{CF563FF5-27BA-4917-95D2-441B0EA84C4E}"/>
                </a:ext>
              </a:extLst>
            </p:cNvPr>
            <p:cNvSpPr/>
            <p:nvPr/>
          </p:nvSpPr>
          <p:spPr>
            <a:xfrm>
              <a:off x="539999" y="3890804"/>
              <a:ext cx="2301392" cy="2188920"/>
            </a:xfrm>
            <a:prstGeom prst="roundRect">
              <a:avLst>
                <a:gd name="adj" fmla="val 10701"/>
              </a:avLst>
            </a:prstGeom>
            <a:solidFill>
              <a:srgbClr val="009FE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CH" sz="1800" b="0" i="0" u="none" strike="noStrike" kern="0" cap="none" spc="0" normalizeH="0" baseline="0" noProof="0">
                <a:ln>
                  <a:noFill/>
                </a:ln>
                <a:solidFill>
                  <a:prstClr val="white"/>
                </a:solidFill>
                <a:effectLst/>
                <a:uLnTx/>
                <a:uFillTx/>
                <a:latin typeface="Fira Sans" panose="020B0503050000020004" pitchFamily="34" charset="0"/>
                <a:ea typeface="Fira Sans" panose="020B0503050000020004" pitchFamily="34" charset="0"/>
                <a:cs typeface="Trebuchet MS" charset="0"/>
              </a:endParaRPr>
            </a:p>
          </p:txBody>
        </p:sp>
        <p:sp>
          <p:nvSpPr>
            <p:cNvPr id="34" name="Rectangle: Rounded Corners 15">
              <a:extLst>
                <a:ext uri="{FF2B5EF4-FFF2-40B4-BE49-F238E27FC236}">
                  <a16:creationId xmlns:a16="http://schemas.microsoft.com/office/drawing/2014/main" id="{258B49F6-DFFF-491A-ADFF-418567CB93F1}"/>
                </a:ext>
              </a:extLst>
            </p:cNvPr>
            <p:cNvSpPr/>
            <p:nvPr/>
          </p:nvSpPr>
          <p:spPr>
            <a:xfrm>
              <a:off x="659473" y="4004439"/>
              <a:ext cx="2062444" cy="1961650"/>
            </a:xfrm>
            <a:prstGeom prst="roundRect">
              <a:avLst>
                <a:gd name="adj" fmla="val 7573"/>
              </a:avLst>
            </a:prstGeom>
            <a:solidFill>
              <a:sysClr val="window" lastClr="FFFFFF"/>
            </a:solidFill>
            <a:ln w="12700" cap="flat" cmpd="sng" algn="ctr">
              <a:noFill/>
              <a:prstDash val="solid"/>
              <a:miter lim="800000"/>
            </a:ln>
            <a:effectLst>
              <a:outerShdw blurRad="190500" dist="127000" dir="8100000" algn="tr" rotWithShape="0">
                <a:srgbClr val="023478">
                  <a:alpha val="30000"/>
                </a:srgbClr>
              </a:outerShdw>
            </a:effectLst>
          </p:spPr>
          <p:txBody>
            <a:bodyPr lIns="72000" tIns="72000" rIns="72000" bIns="72000"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66%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of</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UK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women</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feel</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lifestyle</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including</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stress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level</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is</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most</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important</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in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determining</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the</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appearance</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of</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skin</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a:t>
              </a:r>
            </a:p>
          </p:txBody>
        </p:sp>
      </p:grpSp>
      <p:grpSp>
        <p:nvGrpSpPr>
          <p:cNvPr id="35" name="Group 34">
            <a:extLst>
              <a:ext uri="{FF2B5EF4-FFF2-40B4-BE49-F238E27FC236}">
                <a16:creationId xmlns:a16="http://schemas.microsoft.com/office/drawing/2014/main" id="{4D4A6582-4D6C-444B-83E8-C5A7E36D648A}"/>
              </a:ext>
            </a:extLst>
          </p:cNvPr>
          <p:cNvGrpSpPr/>
          <p:nvPr/>
        </p:nvGrpSpPr>
        <p:grpSpPr>
          <a:xfrm>
            <a:off x="3132792" y="3890804"/>
            <a:ext cx="2301392" cy="2188920"/>
            <a:chOff x="3132792" y="3890804"/>
            <a:chExt cx="2301392" cy="2188920"/>
          </a:xfrm>
        </p:grpSpPr>
        <p:sp>
          <p:nvSpPr>
            <p:cNvPr id="36" name="Rectangle: Rounded Corners 15">
              <a:extLst>
                <a:ext uri="{FF2B5EF4-FFF2-40B4-BE49-F238E27FC236}">
                  <a16:creationId xmlns:a16="http://schemas.microsoft.com/office/drawing/2014/main" id="{F4FF1728-7911-4EB4-BFA8-7DC58DFCBCE0}"/>
                </a:ext>
              </a:extLst>
            </p:cNvPr>
            <p:cNvSpPr/>
            <p:nvPr/>
          </p:nvSpPr>
          <p:spPr>
            <a:xfrm>
              <a:off x="3132792" y="3890804"/>
              <a:ext cx="2301392" cy="2188920"/>
            </a:xfrm>
            <a:prstGeom prst="roundRect">
              <a:avLst>
                <a:gd name="adj" fmla="val 10701"/>
              </a:avLst>
            </a:prstGeom>
            <a:solidFill>
              <a:srgbClr val="0070B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CH" sz="1800" b="0" i="0" u="none" strike="noStrike" kern="0" cap="none" spc="0" normalizeH="0" baseline="0" noProof="0">
                <a:ln>
                  <a:noFill/>
                </a:ln>
                <a:solidFill>
                  <a:prstClr val="white"/>
                </a:solidFill>
                <a:effectLst/>
                <a:uLnTx/>
                <a:uFillTx/>
                <a:latin typeface="Fira Sans" panose="020B0503050000020004" pitchFamily="34" charset="0"/>
                <a:ea typeface="Fira Sans" panose="020B0503050000020004" pitchFamily="34" charset="0"/>
                <a:cs typeface="Trebuchet MS" charset="0"/>
              </a:endParaRPr>
            </a:p>
          </p:txBody>
        </p:sp>
        <p:sp>
          <p:nvSpPr>
            <p:cNvPr id="37" name="Rectangle: Rounded Corners 15">
              <a:extLst>
                <a:ext uri="{FF2B5EF4-FFF2-40B4-BE49-F238E27FC236}">
                  <a16:creationId xmlns:a16="http://schemas.microsoft.com/office/drawing/2014/main" id="{9DE3982D-D23C-435B-BCD5-8B20608F0A18}"/>
                </a:ext>
              </a:extLst>
            </p:cNvPr>
            <p:cNvSpPr/>
            <p:nvPr/>
          </p:nvSpPr>
          <p:spPr>
            <a:xfrm>
              <a:off x="3252266" y="4004439"/>
              <a:ext cx="2062444" cy="1961650"/>
            </a:xfrm>
            <a:prstGeom prst="roundRect">
              <a:avLst>
                <a:gd name="adj" fmla="val 7573"/>
              </a:avLst>
            </a:prstGeom>
            <a:solidFill>
              <a:sysClr val="window" lastClr="FFFFFF"/>
            </a:solidFill>
            <a:ln w="12700" cap="flat" cmpd="sng" algn="ctr">
              <a:noFill/>
              <a:prstDash val="solid"/>
              <a:miter lim="800000"/>
            </a:ln>
            <a:effectLst>
              <a:outerShdw blurRad="190500" dist="127000" dir="8100000" algn="tr" rotWithShape="0">
                <a:srgbClr val="023478">
                  <a:alpha val="30000"/>
                </a:srgbClr>
              </a:outerShdw>
            </a:effectLst>
          </p:spPr>
          <p:txBody>
            <a:bodyPr lIns="72000" tIns="72000" rIns="72000" bIns="7200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Consumers</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increasingly</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link stress,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diet</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hydration</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and</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UV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exposure</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to</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skin</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health</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p>
          </p:txBody>
        </p:sp>
        <p:sp>
          <p:nvSpPr>
            <p:cNvPr id="38" name="Picture Placeholder 6" descr="mintel_logo">
              <a:extLst>
                <a:ext uri="{FF2B5EF4-FFF2-40B4-BE49-F238E27FC236}">
                  <a16:creationId xmlns:a16="http://schemas.microsoft.com/office/drawing/2014/main" id="{E349DEA6-2B97-43B1-9F5A-E58B85D6AED8}"/>
                </a:ext>
              </a:extLst>
            </p:cNvPr>
            <p:cNvSpPr txBox="1"/>
            <p:nvPr/>
          </p:nvSpPr>
          <p:spPr>
            <a:xfrm>
              <a:off x="3881440" y="5575848"/>
              <a:ext cx="731021" cy="503876"/>
            </a:xfrm>
            <a:prstGeom prst="rect">
              <a:avLst/>
            </a:prstGeom>
            <a:blipFill>
              <a:blip r:embed="rId3">
                <a:extLst>
                  <a:ext uri="{28A0092B-C50C-407E-A947-70E740481C1C}">
                    <a14:useLocalDpi xmlns:a14="http://schemas.microsoft.com/office/drawing/2010/main"/>
                  </a:ext>
                </a:extLst>
              </a:blip>
              <a:stretch>
                <a:fillRect/>
              </a:stretch>
            </a:blipFill>
            <a:effectLst/>
          </p:spPr>
          <p:txBody>
            <a:bodyPr/>
            <a:lstStyle>
              <a:defPPr>
                <a:defRPr lang="en-US">
                  <a:effectLst/>
                </a:defRPr>
              </a:defPPr>
              <a:lvl1pPr marL="0" indent="0" algn="l" defTabSz="400324" rtl="0" eaLnBrk="1" latinLnBrk="0" hangingPunct="1">
                <a:buNone/>
                <a:defRPr sz="1600" kern="1200">
                  <a:solidFill>
                    <a:schemeClr val="tx1"/>
                  </a:solidFill>
                  <a:effectLst/>
                  <a:latin typeface="+mn-lt"/>
                  <a:ea typeface="+mn-ea"/>
                  <a:cs typeface="+mn-cs"/>
                </a:defRPr>
              </a:lvl1pPr>
              <a:lvl2pPr marL="400324" algn="l" defTabSz="400324" rtl="0" eaLnBrk="1" latinLnBrk="0" hangingPunct="1">
                <a:defRPr sz="1600" kern="1200">
                  <a:solidFill>
                    <a:schemeClr val="tx1"/>
                  </a:solidFill>
                  <a:effectLst/>
                  <a:latin typeface="+mn-lt"/>
                  <a:ea typeface="+mn-ea"/>
                  <a:cs typeface="+mn-cs"/>
                </a:defRPr>
              </a:lvl2pPr>
              <a:lvl3pPr marL="800649" algn="l" defTabSz="400324" rtl="0" eaLnBrk="1" latinLnBrk="0" hangingPunct="1">
                <a:defRPr sz="1600" kern="1200">
                  <a:solidFill>
                    <a:schemeClr val="tx1"/>
                  </a:solidFill>
                  <a:effectLst/>
                  <a:latin typeface="+mn-lt"/>
                  <a:ea typeface="+mn-ea"/>
                  <a:cs typeface="+mn-cs"/>
                </a:defRPr>
              </a:lvl3pPr>
              <a:lvl4pPr marL="1200973" algn="l" defTabSz="400324" rtl="0" eaLnBrk="1" latinLnBrk="0" hangingPunct="1">
                <a:defRPr sz="1600" kern="1200">
                  <a:solidFill>
                    <a:schemeClr val="tx1"/>
                  </a:solidFill>
                  <a:effectLst/>
                  <a:latin typeface="+mn-lt"/>
                  <a:ea typeface="+mn-ea"/>
                  <a:cs typeface="+mn-cs"/>
                </a:defRPr>
              </a:lvl4pPr>
              <a:lvl5pPr marL="1601297" algn="l" defTabSz="400324" rtl="0" eaLnBrk="1" latinLnBrk="0" hangingPunct="1">
                <a:defRPr sz="1600" kern="1200">
                  <a:solidFill>
                    <a:schemeClr val="tx1"/>
                  </a:solidFill>
                  <a:effectLst/>
                  <a:latin typeface="+mn-lt"/>
                  <a:ea typeface="+mn-ea"/>
                  <a:cs typeface="+mn-cs"/>
                </a:defRPr>
              </a:lvl5pPr>
              <a:lvl6pPr marL="2001622" algn="l" defTabSz="400324" rtl="0" eaLnBrk="1" latinLnBrk="0" hangingPunct="1">
                <a:defRPr sz="1600" kern="1200">
                  <a:solidFill>
                    <a:schemeClr val="tx1"/>
                  </a:solidFill>
                  <a:effectLst/>
                  <a:latin typeface="+mn-lt"/>
                  <a:ea typeface="+mn-ea"/>
                  <a:cs typeface="+mn-cs"/>
                </a:defRPr>
              </a:lvl6pPr>
              <a:lvl7pPr marL="2401946" algn="l" defTabSz="400324" rtl="0" eaLnBrk="1" latinLnBrk="0" hangingPunct="1">
                <a:defRPr sz="1600" kern="1200">
                  <a:solidFill>
                    <a:schemeClr val="tx1"/>
                  </a:solidFill>
                  <a:effectLst/>
                  <a:latin typeface="+mn-lt"/>
                  <a:ea typeface="+mn-ea"/>
                  <a:cs typeface="+mn-cs"/>
                </a:defRPr>
              </a:lvl7pPr>
              <a:lvl8pPr marL="2802270" algn="l" defTabSz="400324" rtl="0" eaLnBrk="1" latinLnBrk="0" hangingPunct="1">
                <a:defRPr sz="1600" kern="1200">
                  <a:solidFill>
                    <a:schemeClr val="tx1"/>
                  </a:solidFill>
                  <a:effectLst/>
                  <a:latin typeface="+mn-lt"/>
                  <a:ea typeface="+mn-ea"/>
                  <a:cs typeface="+mn-cs"/>
                </a:defRPr>
              </a:lvl8pPr>
              <a:lvl9pPr marL="3202595">
                <a:defRPr>
                  <a:effectLst/>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ysClr val="windowText" lastClr="000000"/>
                  </a:solidFill>
                  <a:effectLst/>
                  <a:uLnTx/>
                  <a:uFillTx/>
                  <a:latin typeface="Fira Sans" panose="020B0503050000020004" pitchFamily="34" charset="0"/>
                  <a:ea typeface="Fira Sans" panose="020B0503050000020004" pitchFamily="34" charset="0"/>
                  <a:cs typeface="Trebuchet MS" charset="0"/>
                </a:rPr>
                <a:t> </a:t>
              </a:r>
            </a:p>
          </p:txBody>
        </p:sp>
      </p:grpSp>
      <p:grpSp>
        <p:nvGrpSpPr>
          <p:cNvPr id="39" name="Group 38">
            <a:extLst>
              <a:ext uri="{FF2B5EF4-FFF2-40B4-BE49-F238E27FC236}">
                <a16:creationId xmlns:a16="http://schemas.microsoft.com/office/drawing/2014/main" id="{7D891FB8-0F01-4D59-80EC-79A492536654}"/>
              </a:ext>
            </a:extLst>
          </p:cNvPr>
          <p:cNvGrpSpPr/>
          <p:nvPr/>
        </p:nvGrpSpPr>
        <p:grpSpPr>
          <a:xfrm>
            <a:off x="5723838" y="3890804"/>
            <a:ext cx="2301392" cy="2188920"/>
            <a:chOff x="5723838" y="3890804"/>
            <a:chExt cx="2301392" cy="2188920"/>
          </a:xfrm>
        </p:grpSpPr>
        <p:sp>
          <p:nvSpPr>
            <p:cNvPr id="40" name="Rectangle: Rounded Corners 15">
              <a:extLst>
                <a:ext uri="{FF2B5EF4-FFF2-40B4-BE49-F238E27FC236}">
                  <a16:creationId xmlns:a16="http://schemas.microsoft.com/office/drawing/2014/main" id="{8AF7A4FD-D817-40CB-9F93-2DDF249E30FE}"/>
                </a:ext>
              </a:extLst>
            </p:cNvPr>
            <p:cNvSpPr/>
            <p:nvPr/>
          </p:nvSpPr>
          <p:spPr>
            <a:xfrm>
              <a:off x="5723838" y="3890804"/>
              <a:ext cx="2301392" cy="2188920"/>
            </a:xfrm>
            <a:prstGeom prst="roundRect">
              <a:avLst>
                <a:gd name="adj" fmla="val 10701"/>
              </a:avLst>
            </a:prstGeom>
            <a:solidFill>
              <a:srgbClr val="009FE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CH" sz="1800" b="0" i="0" u="none" strike="noStrike" kern="0" cap="none" spc="0" normalizeH="0" baseline="0" noProof="0">
                <a:ln>
                  <a:noFill/>
                </a:ln>
                <a:solidFill>
                  <a:prstClr val="white"/>
                </a:solidFill>
                <a:effectLst/>
                <a:uLnTx/>
                <a:uFillTx/>
                <a:latin typeface="Fira Sans" panose="020B0503050000020004" pitchFamily="34" charset="0"/>
                <a:ea typeface="Fira Sans" panose="020B0503050000020004" pitchFamily="34" charset="0"/>
                <a:cs typeface="Trebuchet MS" charset="0"/>
              </a:endParaRPr>
            </a:p>
          </p:txBody>
        </p:sp>
        <p:sp>
          <p:nvSpPr>
            <p:cNvPr id="41" name="Rectangle: Rounded Corners 15">
              <a:extLst>
                <a:ext uri="{FF2B5EF4-FFF2-40B4-BE49-F238E27FC236}">
                  <a16:creationId xmlns:a16="http://schemas.microsoft.com/office/drawing/2014/main" id="{066C2307-BFD9-45DB-8659-4509544585E0}"/>
                </a:ext>
              </a:extLst>
            </p:cNvPr>
            <p:cNvSpPr/>
            <p:nvPr/>
          </p:nvSpPr>
          <p:spPr>
            <a:xfrm>
              <a:off x="5843312" y="4004439"/>
              <a:ext cx="2062444" cy="1961650"/>
            </a:xfrm>
            <a:prstGeom prst="roundRect">
              <a:avLst>
                <a:gd name="adj" fmla="val 7573"/>
              </a:avLst>
            </a:prstGeom>
            <a:solidFill>
              <a:sysClr val="window" lastClr="FFFFFF"/>
            </a:solidFill>
            <a:ln w="12700" cap="flat" cmpd="sng" algn="ctr">
              <a:noFill/>
              <a:prstDash val="solid"/>
              <a:miter lim="800000"/>
            </a:ln>
            <a:effectLst>
              <a:outerShdw blurRad="190500" dist="127000" dir="8100000" algn="tr" rotWithShape="0">
                <a:srgbClr val="023478">
                  <a:alpha val="30000"/>
                </a:srgbClr>
              </a:outerShdw>
            </a:effectLst>
          </p:spPr>
          <p:txBody>
            <a:bodyPr lIns="72000" tIns="72000" rIns="72000" bIns="72000" rtlCol="0" anchor="ctr"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66%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of</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US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men</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aged</a:t>
              </a:r>
              <a:b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b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18-24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are</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most</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concerned</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about</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stress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as</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health</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a:t>
              </a:r>
              <a:r>
                <a:rPr kumimoji="0" lang="de-CH" sz="1500" b="0" i="0" u="none" strike="noStrike" kern="0" cap="none" spc="0" normalizeH="0" baseline="0" noProof="0" dirty="0" err="1">
                  <a:ln>
                    <a:noFill/>
                  </a:ln>
                  <a:solidFill>
                    <a:srgbClr val="023478"/>
                  </a:solidFill>
                  <a:effectLst/>
                  <a:uLnTx/>
                  <a:uFillTx/>
                  <a:latin typeface="Fira Sans" panose="020B0503050000020004" pitchFamily="34" charset="0"/>
                  <a:ea typeface="Fira Sans" panose="020B0503050000020004" pitchFamily="34" charset="0"/>
                  <a:cs typeface="Trebuchet MS" charset="0"/>
                </a:rPr>
                <a:t>concern</a:t>
              </a:r>
              <a:r>
                <a:rPr kumimoji="0" lang="de-CH" sz="15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a:t>
              </a:r>
            </a:p>
          </p:txBody>
        </p:sp>
      </p:grpSp>
    </p:spTree>
    <p:extLst>
      <p:ext uri="{BB962C8B-B14F-4D97-AF65-F5344CB8AC3E}">
        <p14:creationId xmlns:p14="http://schemas.microsoft.com/office/powerpoint/2010/main" val="2363353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10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707876-9157-4EBD-9EE4-4F83466D9717}"/>
              </a:ext>
            </a:extLst>
          </p:cNvPr>
          <p:cNvSpPr>
            <a:spLocks noGrp="1"/>
          </p:cNvSpPr>
          <p:nvPr>
            <p:ph type="sldNum" sz="quarter" idx="10"/>
          </p:nvPr>
        </p:nvSpPr>
        <p:spPr/>
        <p:txBody>
          <a:bodyPr/>
          <a:lstStyle/>
          <a:p>
            <a:fld id="{EC50C849-B97A-2B45-B78A-6D9C352F693C}" type="slidenum">
              <a:rPr lang="en-US" smtClean="0"/>
              <a:pPr/>
              <a:t>3</a:t>
            </a:fld>
            <a:endParaRPr lang="en-US" dirty="0"/>
          </a:p>
        </p:txBody>
      </p:sp>
      <p:pic>
        <p:nvPicPr>
          <p:cNvPr id="28" name="Picture 27">
            <a:extLst>
              <a:ext uri="{FF2B5EF4-FFF2-40B4-BE49-F238E27FC236}">
                <a16:creationId xmlns:a16="http://schemas.microsoft.com/office/drawing/2014/main" id="{0CD57CA1-3F26-4405-BF6B-16F4699CD31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200" y="0"/>
            <a:ext cx="12193200" cy="6858000"/>
          </a:xfrm>
          <a:prstGeom prst="rect">
            <a:avLst/>
          </a:prstGeom>
        </p:spPr>
      </p:pic>
      <p:sp>
        <p:nvSpPr>
          <p:cNvPr id="29" name="Rectangle 28">
            <a:extLst>
              <a:ext uri="{FF2B5EF4-FFF2-40B4-BE49-F238E27FC236}">
                <a16:creationId xmlns:a16="http://schemas.microsoft.com/office/drawing/2014/main" id="{DEDD030A-62D5-40AC-9FFD-B5533089A60B}"/>
              </a:ext>
            </a:extLst>
          </p:cNvPr>
          <p:cNvSpPr/>
          <p:nvPr/>
        </p:nvSpPr>
        <p:spPr>
          <a:xfrm>
            <a:off x="540000" y="540000"/>
            <a:ext cx="3544240" cy="443198"/>
          </a:xfrm>
          <a:prstGeom prst="rect">
            <a:avLst/>
          </a:prstGeom>
        </p:spPr>
        <p:txBody>
          <a:bodyPr wrap="none" lIns="0" tIns="0" rIns="0" bIns="0">
            <a:spAutoFit/>
          </a:bodyPr>
          <a:lstStyle/>
          <a:p>
            <a:pPr>
              <a:lnSpc>
                <a:spcPct val="90000"/>
              </a:lnSpc>
              <a:spcBef>
                <a:spcPct val="0"/>
              </a:spcBef>
              <a:defRPr/>
            </a:pPr>
            <a:r>
              <a:rPr lang="de-DE" sz="3200" dirty="0">
                <a:solidFill>
                  <a:srgbClr val="0070BA"/>
                </a:solidFill>
                <a:latin typeface="Fira Sans Medium" panose="020B0603050000020004" pitchFamily="34" charset="0"/>
                <a:ea typeface="Fira Sans Medium" panose="020B0603050000020004" pitchFamily="34" charset="0"/>
              </a:rPr>
              <a:t>Stress and the skin</a:t>
            </a:r>
            <a:endParaRPr lang="de-CH" sz="3200" dirty="0">
              <a:solidFill>
                <a:srgbClr val="0070BA"/>
              </a:solidFill>
              <a:latin typeface="Fira Sans Medium" panose="020B0603050000020004" pitchFamily="34" charset="0"/>
              <a:ea typeface="Fira Sans Medium" panose="020B0603050000020004" pitchFamily="34" charset="0"/>
            </a:endParaRPr>
          </a:p>
        </p:txBody>
      </p:sp>
      <p:sp>
        <p:nvSpPr>
          <p:cNvPr id="30" name="Rectangle 29">
            <a:extLst>
              <a:ext uri="{FF2B5EF4-FFF2-40B4-BE49-F238E27FC236}">
                <a16:creationId xmlns:a16="http://schemas.microsoft.com/office/drawing/2014/main" id="{E0F8B2B3-F397-4519-86F0-2100B04D9CE9}"/>
              </a:ext>
            </a:extLst>
          </p:cNvPr>
          <p:cNvSpPr/>
          <p:nvPr/>
        </p:nvSpPr>
        <p:spPr>
          <a:xfrm>
            <a:off x="540000" y="1188000"/>
            <a:ext cx="5787157" cy="4770537"/>
          </a:xfrm>
          <a:prstGeom prst="rect">
            <a:avLst/>
          </a:prstGeom>
        </p:spPr>
        <p:txBody>
          <a:bodyPr wrap="square" lIns="0" tIns="0" rIns="0" bIns="0">
            <a:spAutoFit/>
          </a:bodyPr>
          <a:lstStyle/>
          <a:p>
            <a:pPr marL="180000" indent="-180000">
              <a:spcAft>
                <a:spcPts val="1200"/>
              </a:spcAft>
              <a:buClr>
                <a:srgbClr val="009FE3"/>
              </a:buClr>
              <a:buFont typeface="Arial" panose="020B0604020202020204" pitchFamily="34" charset="0"/>
              <a:buChar char="•"/>
            </a:pPr>
            <a:r>
              <a:rPr lang="en-US" dirty="0">
                <a:solidFill>
                  <a:srgbClr val="023478"/>
                </a:solidFill>
                <a:latin typeface="Fira Sans" panose="020B0503050000020004" pitchFamily="34" charset="0"/>
                <a:ea typeface="Fira Sans" panose="020B0503050000020004" pitchFamily="34" charset="0"/>
              </a:rPr>
              <a:t>Stress is a natural stimulant of our body and appears in case of change in the environment. We react and cope with stress in a very individual way</a:t>
            </a:r>
          </a:p>
          <a:p>
            <a:pPr marL="180000" indent="-180000">
              <a:spcAft>
                <a:spcPts val="1200"/>
              </a:spcAft>
              <a:buClr>
                <a:srgbClr val="009FE3"/>
              </a:buClr>
              <a:buFont typeface="Arial" panose="020B0604020202020204" pitchFamily="34" charset="0"/>
              <a:buChar char="•"/>
            </a:pPr>
            <a:r>
              <a:rPr lang="en-US" dirty="0">
                <a:solidFill>
                  <a:srgbClr val="023478"/>
                </a:solidFill>
                <a:latin typeface="Fira Sans" panose="020B0503050000020004" pitchFamily="34" charset="0"/>
                <a:ea typeface="Fira Sans" panose="020B0503050000020004" pitchFamily="34" charset="0"/>
              </a:rPr>
              <a:t>Stress, at an optimum dosage level has positive effects on our organism </a:t>
            </a:r>
          </a:p>
          <a:p>
            <a:pPr marL="180000" indent="-180000">
              <a:spcAft>
                <a:spcPts val="1200"/>
              </a:spcAft>
              <a:buClr>
                <a:srgbClr val="009FE3"/>
              </a:buClr>
              <a:buFont typeface="Arial" panose="020B0604020202020204" pitchFamily="34" charset="0"/>
              <a:buChar char="•"/>
            </a:pPr>
            <a:r>
              <a:rPr lang="en-US" dirty="0">
                <a:solidFill>
                  <a:srgbClr val="023478"/>
                </a:solidFill>
                <a:latin typeface="Fira Sans" panose="020B0503050000020004" pitchFamily="34" charset="0"/>
                <a:ea typeface="Fira Sans" panose="020B0503050000020004" pitchFamily="34" charset="0"/>
              </a:rPr>
              <a:t>Unfortunately, today´s hectic lifestyle results in sustained stress levels that “stress out” our natural stress response</a:t>
            </a:r>
          </a:p>
          <a:p>
            <a:pPr marL="180000" indent="-180000">
              <a:spcAft>
                <a:spcPts val="1200"/>
              </a:spcAft>
              <a:buClr>
                <a:srgbClr val="009FE3"/>
              </a:buClr>
              <a:buFont typeface="Arial" panose="020B0604020202020204" pitchFamily="34" charset="0"/>
              <a:buChar char="•"/>
            </a:pPr>
            <a:r>
              <a:rPr lang="en-US" dirty="0">
                <a:solidFill>
                  <a:srgbClr val="023478"/>
                </a:solidFill>
                <a:latin typeface="Fira Sans" panose="020B0503050000020004" pitchFamily="34" charset="0"/>
                <a:ea typeface="Fira Sans" panose="020B0503050000020004" pitchFamily="34" charset="0"/>
              </a:rPr>
              <a:t>The effects of increased mental and physical stress are multiple, affecting as well our skin biology while  also generating unbalanced, high skin cortisol levels</a:t>
            </a:r>
          </a:p>
          <a:p>
            <a:pPr marL="180000" indent="-180000">
              <a:spcAft>
                <a:spcPts val="1200"/>
              </a:spcAft>
              <a:buClr>
                <a:srgbClr val="009FE3"/>
              </a:buClr>
              <a:buFont typeface="Arial" panose="020B0604020202020204" pitchFamily="34" charset="0"/>
              <a:buChar char="•"/>
            </a:pPr>
            <a:r>
              <a:rPr lang="en-US" dirty="0">
                <a:solidFill>
                  <a:srgbClr val="023478"/>
                </a:solidFill>
                <a:latin typeface="Fira Sans" panose="020B0503050000020004" pitchFamily="34" charset="0"/>
                <a:ea typeface="Fira Sans" panose="020B0503050000020004" pitchFamily="34" charset="0"/>
              </a:rPr>
              <a:t>Persistent high cortisol levels could result in unwanted signs of ageing, as lines and wrinkles,</a:t>
            </a:r>
            <a:br>
              <a:rPr lang="en-US" dirty="0">
                <a:solidFill>
                  <a:srgbClr val="023478"/>
                </a:solidFill>
                <a:latin typeface="Fira Sans" panose="020B0503050000020004" pitchFamily="34" charset="0"/>
                <a:ea typeface="Fira Sans" panose="020B0503050000020004" pitchFamily="34" charset="0"/>
              </a:rPr>
            </a:br>
            <a:r>
              <a:rPr lang="en-US" dirty="0">
                <a:solidFill>
                  <a:srgbClr val="023478"/>
                </a:solidFill>
                <a:latin typeface="Fira Sans" panose="020B0503050000020004" pitchFamily="34" charset="0"/>
                <a:ea typeface="Fira Sans" panose="020B0503050000020004" pitchFamily="34" charset="0"/>
              </a:rPr>
              <a:t>skin thinning, reduced skin elasticity and</a:t>
            </a:r>
            <a:br>
              <a:rPr lang="en-US" dirty="0">
                <a:solidFill>
                  <a:srgbClr val="023478"/>
                </a:solidFill>
                <a:latin typeface="Fira Sans" panose="020B0503050000020004" pitchFamily="34" charset="0"/>
                <a:ea typeface="Fira Sans" panose="020B0503050000020004" pitchFamily="34" charset="0"/>
              </a:rPr>
            </a:br>
            <a:r>
              <a:rPr lang="en-US" dirty="0">
                <a:solidFill>
                  <a:srgbClr val="023478"/>
                </a:solidFill>
                <a:latin typeface="Fira Sans" panose="020B0503050000020004" pitchFamily="34" charset="0"/>
                <a:ea typeface="Fira Sans" panose="020B0503050000020004" pitchFamily="34" charset="0"/>
              </a:rPr>
              <a:t>lower skin barrier functionality</a:t>
            </a:r>
          </a:p>
        </p:txBody>
      </p:sp>
      <p:pic>
        <p:nvPicPr>
          <p:cNvPr id="34" name="Picture 33">
            <a:extLst>
              <a:ext uri="{FF2B5EF4-FFF2-40B4-BE49-F238E27FC236}">
                <a16:creationId xmlns:a16="http://schemas.microsoft.com/office/drawing/2014/main" id="{ECFA0531-4FCD-488A-AF23-149E69FD8B1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47020" y="6028302"/>
            <a:ext cx="1624093" cy="522958"/>
          </a:xfrm>
          <a:prstGeom prst="rect">
            <a:avLst/>
          </a:prstGeom>
        </p:spPr>
      </p:pic>
    </p:spTree>
    <p:extLst>
      <p:ext uri="{BB962C8B-B14F-4D97-AF65-F5344CB8AC3E}">
        <p14:creationId xmlns:p14="http://schemas.microsoft.com/office/powerpoint/2010/main" val="340516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fade">
                                      <p:cBhvr>
                                        <p:cTn id="7" dur="500"/>
                                        <p:tgtEl>
                                          <p:spTgt spid="30">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xEl>
                                              <p:pRg st="1" end="1"/>
                                            </p:txEl>
                                          </p:spTgt>
                                        </p:tgtEl>
                                        <p:attrNameLst>
                                          <p:attrName>style.visibility</p:attrName>
                                        </p:attrNameLst>
                                      </p:cBhvr>
                                      <p:to>
                                        <p:strVal val="visible"/>
                                      </p:to>
                                    </p:set>
                                    <p:animEffect transition="in" filter="fade">
                                      <p:cBhvr>
                                        <p:cTn id="11" dur="500"/>
                                        <p:tgtEl>
                                          <p:spTgt spid="30">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xEl>
                                              <p:pRg st="2" end="2"/>
                                            </p:txEl>
                                          </p:spTgt>
                                        </p:tgtEl>
                                        <p:attrNameLst>
                                          <p:attrName>style.visibility</p:attrName>
                                        </p:attrNameLst>
                                      </p:cBhvr>
                                      <p:to>
                                        <p:strVal val="visible"/>
                                      </p:to>
                                    </p:set>
                                    <p:animEffect transition="in" filter="fade">
                                      <p:cBhvr>
                                        <p:cTn id="15" dur="500"/>
                                        <p:tgtEl>
                                          <p:spTgt spid="30">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0">
                                            <p:txEl>
                                              <p:pRg st="3" end="3"/>
                                            </p:txEl>
                                          </p:spTgt>
                                        </p:tgtEl>
                                        <p:attrNameLst>
                                          <p:attrName>style.visibility</p:attrName>
                                        </p:attrNameLst>
                                      </p:cBhvr>
                                      <p:to>
                                        <p:strVal val="visible"/>
                                      </p:to>
                                    </p:set>
                                    <p:animEffect transition="in" filter="fade">
                                      <p:cBhvr>
                                        <p:cTn id="19" dur="500"/>
                                        <p:tgtEl>
                                          <p:spTgt spid="30">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0">
                                            <p:txEl>
                                              <p:pRg st="4" end="4"/>
                                            </p:txEl>
                                          </p:spTgt>
                                        </p:tgtEl>
                                        <p:attrNameLst>
                                          <p:attrName>style.visibility</p:attrName>
                                        </p:attrNameLst>
                                      </p:cBhvr>
                                      <p:to>
                                        <p:strVal val="visible"/>
                                      </p:to>
                                    </p:set>
                                    <p:animEffect transition="in" filter="fade">
                                      <p:cBhvr>
                                        <p:cTn id="23" dur="500"/>
                                        <p:tgtEl>
                                          <p:spTgt spid="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707876-9157-4EBD-9EE4-4F83466D9717}"/>
              </a:ext>
            </a:extLst>
          </p:cNvPr>
          <p:cNvSpPr>
            <a:spLocks noGrp="1"/>
          </p:cNvSpPr>
          <p:nvPr>
            <p:ph type="sldNum" sz="quarter" idx="10"/>
          </p:nvPr>
        </p:nvSpPr>
        <p:spPr/>
        <p:txBody>
          <a:bodyPr/>
          <a:lstStyle/>
          <a:p>
            <a:fld id="{EC50C849-B97A-2B45-B78A-6D9C352F693C}" type="slidenum">
              <a:rPr lang="en-US" smtClean="0"/>
              <a:pPr/>
              <a:t>4</a:t>
            </a:fld>
            <a:endParaRPr lang="en-US" dirty="0"/>
          </a:p>
        </p:txBody>
      </p:sp>
      <p:grpSp>
        <p:nvGrpSpPr>
          <p:cNvPr id="24" name="Group 23">
            <a:extLst>
              <a:ext uri="{FF2B5EF4-FFF2-40B4-BE49-F238E27FC236}">
                <a16:creationId xmlns:a16="http://schemas.microsoft.com/office/drawing/2014/main" id="{35B18BE1-840C-40B4-A99A-33E44A65CE6A}"/>
              </a:ext>
            </a:extLst>
          </p:cNvPr>
          <p:cNvGrpSpPr/>
          <p:nvPr/>
        </p:nvGrpSpPr>
        <p:grpSpPr>
          <a:xfrm>
            <a:off x="5121605" y="1994694"/>
            <a:ext cx="3050784" cy="3364689"/>
            <a:chOff x="5121605" y="1994694"/>
            <a:chExt cx="3050784" cy="3364689"/>
          </a:xfrm>
        </p:grpSpPr>
        <p:pic>
          <p:nvPicPr>
            <p:cNvPr id="25" name="Picture 24">
              <a:extLst>
                <a:ext uri="{FF2B5EF4-FFF2-40B4-BE49-F238E27FC236}">
                  <a16:creationId xmlns:a16="http://schemas.microsoft.com/office/drawing/2014/main" id="{25457E17-FAA8-4D04-8F3A-8890D80EDA1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121605" y="1994694"/>
              <a:ext cx="2745190" cy="3364689"/>
            </a:xfrm>
            <a:prstGeom prst="rect">
              <a:avLst/>
            </a:prstGeom>
          </p:spPr>
        </p:pic>
        <p:sp>
          <p:nvSpPr>
            <p:cNvPr id="26" name="Rectangle 25">
              <a:extLst>
                <a:ext uri="{FF2B5EF4-FFF2-40B4-BE49-F238E27FC236}">
                  <a16:creationId xmlns:a16="http://schemas.microsoft.com/office/drawing/2014/main" id="{3BF5E574-6AC2-40BF-B31B-8BF8D2893115}"/>
                </a:ext>
              </a:extLst>
            </p:cNvPr>
            <p:cNvSpPr/>
            <p:nvPr/>
          </p:nvSpPr>
          <p:spPr>
            <a:xfrm>
              <a:off x="6328056" y="3704136"/>
              <a:ext cx="61369" cy="165697"/>
            </a:xfrm>
            <a:prstGeom prst="rect">
              <a:avLst/>
            </a:prstGeom>
            <a:solidFill>
              <a:srgbClr val="0070B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panose="020B0503050000020004" pitchFamily="34" charset="0"/>
                <a:ea typeface="Fira Sans" panose="020B0503050000020004" pitchFamily="34" charset="0"/>
              </a:endParaRPr>
            </a:p>
          </p:txBody>
        </p:sp>
        <p:sp>
          <p:nvSpPr>
            <p:cNvPr id="27" name="Rectangle 26">
              <a:extLst>
                <a:ext uri="{FF2B5EF4-FFF2-40B4-BE49-F238E27FC236}">
                  <a16:creationId xmlns:a16="http://schemas.microsoft.com/office/drawing/2014/main" id="{90B47580-43B7-4B69-AA76-C5387D52F65C}"/>
                </a:ext>
              </a:extLst>
            </p:cNvPr>
            <p:cNvSpPr/>
            <p:nvPr/>
          </p:nvSpPr>
          <p:spPr>
            <a:xfrm>
              <a:off x="6445531" y="3704136"/>
              <a:ext cx="61369" cy="165697"/>
            </a:xfrm>
            <a:prstGeom prst="rect">
              <a:avLst/>
            </a:prstGeom>
            <a:solidFill>
              <a:srgbClr val="0070B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panose="020B0503050000020004" pitchFamily="34" charset="0"/>
                <a:ea typeface="Fira Sans" panose="020B0503050000020004" pitchFamily="34" charset="0"/>
              </a:endParaRPr>
            </a:p>
          </p:txBody>
        </p:sp>
        <p:sp>
          <p:nvSpPr>
            <p:cNvPr id="28" name="Left Arrow 4">
              <a:extLst>
                <a:ext uri="{FF2B5EF4-FFF2-40B4-BE49-F238E27FC236}">
                  <a16:creationId xmlns:a16="http://schemas.microsoft.com/office/drawing/2014/main" id="{FFA36AC9-0470-4CE9-92FC-4741A2DEC042}"/>
                </a:ext>
              </a:extLst>
            </p:cNvPr>
            <p:cNvSpPr/>
            <p:nvPr/>
          </p:nvSpPr>
          <p:spPr>
            <a:xfrm>
              <a:off x="7057450" y="3618737"/>
              <a:ext cx="1114939" cy="85399"/>
            </a:xfrm>
            <a:prstGeom prst="leftArrow">
              <a:avLst/>
            </a:prstGeom>
            <a:solidFill>
              <a:srgbClr val="0070B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panose="020B0503050000020004" pitchFamily="34" charset="0"/>
                <a:ea typeface="Fira Sans" panose="020B0503050000020004" pitchFamily="34" charset="0"/>
              </a:endParaRPr>
            </a:p>
          </p:txBody>
        </p:sp>
      </p:grpSp>
      <p:sp>
        <p:nvSpPr>
          <p:cNvPr id="29" name="Rectangle 28">
            <a:extLst>
              <a:ext uri="{FF2B5EF4-FFF2-40B4-BE49-F238E27FC236}">
                <a16:creationId xmlns:a16="http://schemas.microsoft.com/office/drawing/2014/main" id="{8E226730-ED13-426E-B69B-8C2DD8ABBA7A}"/>
              </a:ext>
            </a:extLst>
          </p:cNvPr>
          <p:cNvSpPr/>
          <p:nvPr/>
        </p:nvSpPr>
        <p:spPr>
          <a:xfrm>
            <a:off x="1343985" y="4614958"/>
            <a:ext cx="3472026" cy="637849"/>
          </a:xfrm>
          <a:prstGeom prst="rect">
            <a:avLst/>
          </a:prstGeom>
          <a:solidFill>
            <a:srgbClr val="009FE3">
              <a:alpha val="10000"/>
            </a:srgbClr>
          </a:solidFill>
        </p:spPr>
        <p:txBody>
          <a:bodyPr wrap="square" lIns="72000" tIns="72000" rIns="72000" bIns="72000">
            <a:spAutoFit/>
          </a:bodyPr>
          <a:lstStyle/>
          <a:p>
            <a:pPr algn="ctr">
              <a:spcBef>
                <a:spcPts val="600"/>
              </a:spcBef>
            </a:pPr>
            <a:r>
              <a:rPr lang="en-US" altLang="en-US" sz="1600" i="1" kern="0" dirty="0">
                <a:solidFill>
                  <a:srgbClr val="023478"/>
                </a:solidFill>
                <a:latin typeface="Fira Sans" panose="020B0503050000020004" pitchFamily="34" charset="0"/>
                <a:ea typeface="Fira Sans" panose="020B0503050000020004" pitchFamily="34" charset="0"/>
              </a:rPr>
              <a:t>Permanent stress results in high levels of Cortisol</a:t>
            </a:r>
          </a:p>
        </p:txBody>
      </p:sp>
      <p:pic>
        <p:nvPicPr>
          <p:cNvPr id="30" name="Picture 29">
            <a:extLst>
              <a:ext uri="{FF2B5EF4-FFF2-40B4-BE49-F238E27FC236}">
                <a16:creationId xmlns:a16="http://schemas.microsoft.com/office/drawing/2014/main" id="{72E7D08D-87BE-4741-AA3E-DD09741962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58146" y="2364576"/>
            <a:ext cx="3777620" cy="2250382"/>
          </a:xfrm>
          <a:prstGeom prst="rect">
            <a:avLst/>
          </a:prstGeom>
        </p:spPr>
      </p:pic>
      <p:sp>
        <p:nvSpPr>
          <p:cNvPr id="31" name="Rectangle 30">
            <a:extLst>
              <a:ext uri="{FF2B5EF4-FFF2-40B4-BE49-F238E27FC236}">
                <a16:creationId xmlns:a16="http://schemas.microsoft.com/office/drawing/2014/main" id="{40CEC484-8F22-4363-AB0C-77385D16B4D1}"/>
              </a:ext>
            </a:extLst>
          </p:cNvPr>
          <p:cNvSpPr/>
          <p:nvPr/>
        </p:nvSpPr>
        <p:spPr>
          <a:xfrm>
            <a:off x="540000" y="540000"/>
            <a:ext cx="11638831" cy="492443"/>
          </a:xfrm>
          <a:prstGeom prst="rect">
            <a:avLst/>
          </a:prstGeom>
        </p:spPr>
        <p:txBody>
          <a:bodyPr wrap="square" lIns="0" tIns="0" rIns="0" bIns="0">
            <a:spAutoFit/>
          </a:bodyPr>
          <a:lstStyle/>
          <a:p>
            <a:r>
              <a:rPr lang="de-CH" altLang="en-US" sz="3200" dirty="0" err="1">
                <a:solidFill>
                  <a:srgbClr val="0070BA"/>
                </a:solidFill>
                <a:latin typeface="Fira Sans Medium" panose="020B0603050000020004" pitchFamily="34" charset="0"/>
                <a:ea typeface="Fira Sans Medium" panose="020B0603050000020004" pitchFamily="34" charset="0"/>
                <a:cs typeface="Trebuchet MS" charset="0"/>
              </a:rPr>
              <a:t>Balancing</a:t>
            </a:r>
            <a:r>
              <a:rPr lang="de-CH" altLang="en-US" sz="3200" dirty="0">
                <a:solidFill>
                  <a:srgbClr val="0070BA"/>
                </a:solidFill>
                <a:latin typeface="Fira Sans Medium" panose="020B0603050000020004" pitchFamily="34" charset="0"/>
                <a:ea typeface="Fira Sans Medium" panose="020B0603050000020004" pitchFamily="34" charset="0"/>
                <a:cs typeface="Trebuchet MS" charset="0"/>
              </a:rPr>
              <a:t> Cortisol </a:t>
            </a:r>
            <a:r>
              <a:rPr lang="de-CH" altLang="en-US" sz="3200" dirty="0" err="1">
                <a:solidFill>
                  <a:srgbClr val="0070BA"/>
                </a:solidFill>
                <a:latin typeface="Fira Sans Medium" panose="020B0603050000020004" pitchFamily="34" charset="0"/>
                <a:ea typeface="Fira Sans Medium" panose="020B0603050000020004" pitchFamily="34" charset="0"/>
                <a:cs typeface="Trebuchet MS" charset="0"/>
              </a:rPr>
              <a:t>levels</a:t>
            </a:r>
            <a:r>
              <a:rPr lang="de-CH" altLang="en-US" sz="3200" dirty="0">
                <a:solidFill>
                  <a:srgbClr val="0070BA"/>
                </a:solidFill>
                <a:latin typeface="Fira Sans Medium" panose="020B0603050000020004" pitchFamily="34" charset="0"/>
                <a:ea typeface="Fira Sans Medium" panose="020B0603050000020004" pitchFamily="34" charset="0"/>
                <a:cs typeface="Trebuchet MS" charset="0"/>
              </a:rPr>
              <a:t> through11</a:t>
            </a:r>
            <a:r>
              <a:rPr lang="el-GR" altLang="en-US" sz="3200" dirty="0">
                <a:solidFill>
                  <a:srgbClr val="0070BA"/>
                </a:solidFill>
                <a:latin typeface="Fira Sans Medium" panose="020B0603050000020004" pitchFamily="34" charset="0"/>
                <a:ea typeface="Fira Sans Medium" panose="020B0603050000020004" pitchFamily="34" charset="0"/>
                <a:cs typeface="Trebuchet MS" charset="0"/>
              </a:rPr>
              <a:t>β-</a:t>
            </a:r>
            <a:r>
              <a:rPr lang="de-CH" altLang="en-US" sz="3200" dirty="0">
                <a:solidFill>
                  <a:srgbClr val="0070BA"/>
                </a:solidFill>
                <a:latin typeface="Fira Sans Medium" panose="020B0603050000020004" pitchFamily="34" charset="0"/>
                <a:ea typeface="Fira Sans Medium" panose="020B0603050000020004" pitchFamily="34" charset="0"/>
                <a:cs typeface="Trebuchet MS" charset="0"/>
              </a:rPr>
              <a:t>HSD1 </a:t>
            </a:r>
            <a:r>
              <a:rPr lang="de-CH" altLang="en-US" sz="3200" dirty="0" err="1">
                <a:solidFill>
                  <a:srgbClr val="0070BA"/>
                </a:solidFill>
                <a:latin typeface="Fira Sans Medium" panose="020B0603050000020004" pitchFamily="34" charset="0"/>
                <a:ea typeface="Fira Sans Medium" panose="020B0603050000020004" pitchFamily="34" charset="0"/>
                <a:cs typeface="Trebuchet MS" charset="0"/>
              </a:rPr>
              <a:t>inhibition</a:t>
            </a:r>
            <a:endParaRPr lang="de-CH" altLang="en-US" sz="3200" dirty="0">
              <a:solidFill>
                <a:srgbClr val="0070BA"/>
              </a:solidFill>
              <a:latin typeface="Fira Sans Medium" panose="020B0603050000020004" pitchFamily="34" charset="0"/>
              <a:ea typeface="Fira Sans Medium" panose="020B0603050000020004" pitchFamily="34" charset="0"/>
              <a:cs typeface="Trebuchet MS" charset="0"/>
            </a:endParaRPr>
          </a:p>
        </p:txBody>
      </p:sp>
      <p:sp>
        <p:nvSpPr>
          <p:cNvPr id="32" name="TextBox 31">
            <a:extLst>
              <a:ext uri="{FF2B5EF4-FFF2-40B4-BE49-F238E27FC236}">
                <a16:creationId xmlns:a16="http://schemas.microsoft.com/office/drawing/2014/main" id="{23CB7917-BF8A-4CC6-8CBB-1D54782AC109}"/>
              </a:ext>
            </a:extLst>
          </p:cNvPr>
          <p:cNvSpPr txBox="1"/>
          <p:nvPr/>
        </p:nvSpPr>
        <p:spPr>
          <a:xfrm>
            <a:off x="4144859" y="5862185"/>
            <a:ext cx="4044377" cy="184666"/>
          </a:xfrm>
          <a:prstGeom prst="rect">
            <a:avLst/>
          </a:prstGeom>
          <a:noFill/>
        </p:spPr>
        <p:txBody>
          <a:bodyPr wrap="none" lIns="0" tIns="0" rIns="0" bIns="0" rtlCol="0">
            <a:spAutoFit/>
          </a:bodyPr>
          <a:lstStyle/>
          <a:p>
            <a:pPr fontAlgn="base">
              <a:spcBef>
                <a:spcPct val="0"/>
              </a:spcBef>
              <a:spcAft>
                <a:spcPct val="0"/>
              </a:spcAft>
            </a:pPr>
            <a:r>
              <a:rPr lang="en-US" sz="1200" i="1" dirty="0">
                <a:solidFill>
                  <a:srgbClr val="023478"/>
                </a:solidFill>
                <a:latin typeface="Fira Sans" panose="020B0503050000020004" pitchFamily="34" charset="0"/>
                <a:ea typeface="Fira Sans" panose="020B0503050000020004" pitchFamily="34" charset="0"/>
                <a:cs typeface="Trebuchet MS" charset="0"/>
              </a:rPr>
              <a:t>Modified from: Tiganescu et. al, J. Clin. Inv. </a:t>
            </a:r>
            <a:r>
              <a:rPr lang="en-US" sz="1200" b="1" i="1" dirty="0">
                <a:solidFill>
                  <a:srgbClr val="023478"/>
                </a:solidFill>
                <a:latin typeface="Fira Sans" panose="020B0503050000020004" pitchFamily="34" charset="0"/>
                <a:ea typeface="Fira Sans" panose="020B0503050000020004" pitchFamily="34" charset="0"/>
                <a:cs typeface="Trebuchet MS" charset="0"/>
              </a:rPr>
              <a:t>2013</a:t>
            </a:r>
            <a:r>
              <a:rPr lang="en-US" sz="1200" i="1" dirty="0">
                <a:solidFill>
                  <a:srgbClr val="023478"/>
                </a:solidFill>
                <a:latin typeface="Fira Sans" panose="020B0503050000020004" pitchFamily="34" charset="0"/>
                <a:ea typeface="Fira Sans" panose="020B0503050000020004" pitchFamily="34" charset="0"/>
                <a:cs typeface="Trebuchet MS" charset="0"/>
              </a:rPr>
              <a:t>, 3051-3060</a:t>
            </a:r>
          </a:p>
        </p:txBody>
      </p:sp>
      <p:sp>
        <p:nvSpPr>
          <p:cNvPr id="37" name="Rectangle 36">
            <a:extLst>
              <a:ext uri="{FF2B5EF4-FFF2-40B4-BE49-F238E27FC236}">
                <a16:creationId xmlns:a16="http://schemas.microsoft.com/office/drawing/2014/main" id="{DE12D935-7B76-4EF3-9498-5094E002565F}"/>
              </a:ext>
            </a:extLst>
          </p:cNvPr>
          <p:cNvSpPr/>
          <p:nvPr/>
        </p:nvSpPr>
        <p:spPr>
          <a:xfrm>
            <a:off x="540001" y="1188000"/>
            <a:ext cx="9426346" cy="830997"/>
          </a:xfrm>
          <a:prstGeom prst="rect">
            <a:avLst/>
          </a:prstGeom>
        </p:spPr>
        <p:txBody>
          <a:bodyPr wrap="square" lIns="0" tIns="0" rIns="0" bIns="0">
            <a:spAutoFit/>
          </a:bodyPr>
          <a:lstStyle/>
          <a:p>
            <a:pPr>
              <a:spcBef>
                <a:spcPts val="600"/>
              </a:spcBef>
            </a:pPr>
            <a:r>
              <a:rPr lang="en-US" altLang="en-US" kern="0" dirty="0">
                <a:solidFill>
                  <a:srgbClr val="023478"/>
                </a:solidFill>
                <a:latin typeface="Fira Sans" panose="020B0503050000020004" pitchFamily="34" charset="0"/>
                <a:ea typeface="Fira Sans" panose="020B0503050000020004" pitchFamily="34" charset="0"/>
              </a:rPr>
              <a:t>Small amounts of Cortisol are good for you to handle your stress. Only locally do high amounts cause unwanted  signs of ageing like fine lines and wrinkles, less elasticity, skin thinning, and reduced skin barrier functionality.</a:t>
            </a:r>
          </a:p>
        </p:txBody>
      </p:sp>
      <p:grpSp>
        <p:nvGrpSpPr>
          <p:cNvPr id="38" name="Group 37">
            <a:extLst>
              <a:ext uri="{FF2B5EF4-FFF2-40B4-BE49-F238E27FC236}">
                <a16:creationId xmlns:a16="http://schemas.microsoft.com/office/drawing/2014/main" id="{2026E74B-FBEF-495F-82B6-91975E0CA6CB}"/>
              </a:ext>
            </a:extLst>
          </p:cNvPr>
          <p:cNvGrpSpPr/>
          <p:nvPr/>
        </p:nvGrpSpPr>
        <p:grpSpPr>
          <a:xfrm>
            <a:off x="504712" y="2331643"/>
            <a:ext cx="618147" cy="618147"/>
            <a:chOff x="540000" y="2364576"/>
            <a:chExt cx="618147" cy="618147"/>
          </a:xfrm>
        </p:grpSpPr>
        <p:sp>
          <p:nvSpPr>
            <p:cNvPr id="39" name="Oval 38">
              <a:extLst>
                <a:ext uri="{FF2B5EF4-FFF2-40B4-BE49-F238E27FC236}">
                  <a16:creationId xmlns:a16="http://schemas.microsoft.com/office/drawing/2014/main" id="{106F96CA-79A3-4E81-9FB0-401F1B3B0936}"/>
                </a:ext>
              </a:extLst>
            </p:cNvPr>
            <p:cNvSpPr/>
            <p:nvPr/>
          </p:nvSpPr>
          <p:spPr>
            <a:xfrm>
              <a:off x="540000" y="2364576"/>
              <a:ext cx="618147" cy="618147"/>
            </a:xfrm>
            <a:prstGeom prst="ellipse">
              <a:avLst/>
            </a:prstGeom>
            <a:solidFill>
              <a:srgbClr val="009FE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panose="020B0503050000020004" pitchFamily="34" charset="0"/>
                <a:ea typeface="Fira Sans" panose="020B0503050000020004" pitchFamily="34" charset="0"/>
              </a:endParaRPr>
            </a:p>
          </p:txBody>
        </p:sp>
        <p:sp>
          <p:nvSpPr>
            <p:cNvPr id="40" name="Oval 39">
              <a:extLst>
                <a:ext uri="{FF2B5EF4-FFF2-40B4-BE49-F238E27FC236}">
                  <a16:creationId xmlns:a16="http://schemas.microsoft.com/office/drawing/2014/main" id="{80F27A33-9D71-489E-83EF-C2330A5B1ECA}"/>
                </a:ext>
              </a:extLst>
            </p:cNvPr>
            <p:cNvSpPr/>
            <p:nvPr/>
          </p:nvSpPr>
          <p:spPr>
            <a:xfrm>
              <a:off x="610574" y="2435150"/>
              <a:ext cx="476998" cy="476998"/>
            </a:xfrm>
            <a:prstGeom prst="ellipse">
              <a:avLst/>
            </a:prstGeom>
            <a:solidFill>
              <a:sysClr val="window" lastClr="FFFFFF"/>
            </a:solidFill>
            <a:ln w="12700" cap="flat" cmpd="sng" algn="ctr">
              <a:noFill/>
              <a:prstDash val="solid"/>
              <a:miter lim="800000"/>
            </a:ln>
            <a:effectLst>
              <a:outerShdw blurRad="127000" dist="63500" dir="8100000" algn="tr" rotWithShape="0">
                <a:srgbClr val="023478">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rPr>
                <a:t>1</a:t>
              </a:r>
            </a:p>
          </p:txBody>
        </p:sp>
      </p:grpSp>
      <p:grpSp>
        <p:nvGrpSpPr>
          <p:cNvPr id="41" name="Group 40">
            <a:extLst>
              <a:ext uri="{FF2B5EF4-FFF2-40B4-BE49-F238E27FC236}">
                <a16:creationId xmlns:a16="http://schemas.microsoft.com/office/drawing/2014/main" id="{B2A8049D-FE3A-490D-9CAA-BF45E1E83D2A}"/>
              </a:ext>
            </a:extLst>
          </p:cNvPr>
          <p:cNvGrpSpPr/>
          <p:nvPr/>
        </p:nvGrpSpPr>
        <p:grpSpPr>
          <a:xfrm>
            <a:off x="5241360" y="2364576"/>
            <a:ext cx="618147" cy="618147"/>
            <a:chOff x="5351340" y="2364576"/>
            <a:chExt cx="618147" cy="618147"/>
          </a:xfrm>
        </p:grpSpPr>
        <p:sp>
          <p:nvSpPr>
            <p:cNvPr id="42" name="Oval 41">
              <a:extLst>
                <a:ext uri="{FF2B5EF4-FFF2-40B4-BE49-F238E27FC236}">
                  <a16:creationId xmlns:a16="http://schemas.microsoft.com/office/drawing/2014/main" id="{E0EAF9FE-A2AC-4B4F-8BC4-15C016F38484}"/>
                </a:ext>
              </a:extLst>
            </p:cNvPr>
            <p:cNvSpPr/>
            <p:nvPr/>
          </p:nvSpPr>
          <p:spPr>
            <a:xfrm>
              <a:off x="5351340" y="2364576"/>
              <a:ext cx="618147" cy="618147"/>
            </a:xfrm>
            <a:prstGeom prst="ellipse">
              <a:avLst/>
            </a:prstGeom>
            <a:solidFill>
              <a:srgbClr val="009FE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panose="020B0503050000020004" pitchFamily="34" charset="0"/>
                <a:ea typeface="Fira Sans" panose="020B0503050000020004" pitchFamily="34" charset="0"/>
              </a:endParaRPr>
            </a:p>
          </p:txBody>
        </p:sp>
        <p:sp>
          <p:nvSpPr>
            <p:cNvPr id="43" name="Oval 42">
              <a:extLst>
                <a:ext uri="{FF2B5EF4-FFF2-40B4-BE49-F238E27FC236}">
                  <a16:creationId xmlns:a16="http://schemas.microsoft.com/office/drawing/2014/main" id="{39AE6355-879E-475D-A444-D643FAC27D20}"/>
                </a:ext>
              </a:extLst>
            </p:cNvPr>
            <p:cNvSpPr/>
            <p:nvPr/>
          </p:nvSpPr>
          <p:spPr>
            <a:xfrm>
              <a:off x="5421914" y="2435150"/>
              <a:ext cx="476998" cy="476998"/>
            </a:xfrm>
            <a:prstGeom prst="ellipse">
              <a:avLst/>
            </a:prstGeom>
            <a:solidFill>
              <a:sysClr val="window" lastClr="FFFFFF"/>
            </a:solidFill>
            <a:ln w="12700" cap="flat" cmpd="sng" algn="ctr">
              <a:noFill/>
              <a:prstDash val="solid"/>
              <a:miter lim="800000"/>
            </a:ln>
            <a:effectLst>
              <a:outerShdw blurRad="127000" dist="63500" dir="8100000" algn="tr" rotWithShape="0">
                <a:srgbClr val="023478">
                  <a:alpha val="4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rPr>
                <a:t>2</a:t>
              </a:r>
            </a:p>
          </p:txBody>
        </p:sp>
      </p:grpSp>
      <p:sp>
        <p:nvSpPr>
          <p:cNvPr id="44" name="Rectangle 43">
            <a:extLst>
              <a:ext uri="{FF2B5EF4-FFF2-40B4-BE49-F238E27FC236}">
                <a16:creationId xmlns:a16="http://schemas.microsoft.com/office/drawing/2014/main" id="{101A89DB-CF1F-423D-AECC-25B5C20ABA8F}"/>
              </a:ext>
            </a:extLst>
          </p:cNvPr>
          <p:cNvSpPr/>
          <p:nvPr/>
        </p:nvSpPr>
        <p:spPr>
          <a:xfrm>
            <a:off x="8370698" y="3618737"/>
            <a:ext cx="2147919" cy="1376513"/>
          </a:xfrm>
          <a:prstGeom prst="rect">
            <a:avLst/>
          </a:prstGeom>
          <a:solidFill>
            <a:srgbClr val="009FE3">
              <a:alpha val="10000"/>
            </a:srgbClr>
          </a:solidFill>
        </p:spPr>
        <p:txBody>
          <a:bodyPr wrap="square" lIns="72000" tIns="72000" rIns="72000" bIns="72000">
            <a:spAutoFit/>
          </a:bodyPr>
          <a:lstStyle/>
          <a:p>
            <a:pPr>
              <a:spcBef>
                <a:spcPts val="600"/>
              </a:spcBef>
            </a:pPr>
            <a:r>
              <a:rPr lang="en-US" altLang="en-US" sz="1600" i="1" kern="0" dirty="0">
                <a:solidFill>
                  <a:srgbClr val="023478"/>
                </a:solidFill>
                <a:latin typeface="Fira Sans" panose="020B0503050000020004" pitchFamily="34" charset="0"/>
                <a:ea typeface="Fira Sans" panose="020B0503050000020004" pitchFamily="34" charset="0"/>
              </a:rPr>
              <a:t>BEL-EVEN</a:t>
            </a:r>
            <a:r>
              <a:rPr lang="en-US" altLang="en-US" sz="1600" i="1" kern="0" baseline="30000" dirty="0">
                <a:solidFill>
                  <a:srgbClr val="023478"/>
                </a:solidFill>
                <a:latin typeface="Fira Sans" panose="020B0503050000020004" pitchFamily="34" charset="0"/>
                <a:ea typeface="Fira Sans" panose="020B0503050000020004" pitchFamily="34" charset="0"/>
              </a:rPr>
              <a:t>®</a:t>
            </a:r>
            <a:r>
              <a:rPr lang="en-US" altLang="en-US" sz="1600" i="1" kern="0" dirty="0">
                <a:solidFill>
                  <a:srgbClr val="023478"/>
                </a:solidFill>
                <a:latin typeface="Fira Sans" panose="020B0503050000020004" pitchFamily="34" charset="0"/>
                <a:ea typeface="Fira Sans" panose="020B0503050000020004" pitchFamily="34" charset="0"/>
              </a:rPr>
              <a:t> inhibits the enzyme 11</a:t>
            </a:r>
            <a:r>
              <a:rPr lang="el-GR" altLang="en-US" sz="1600" i="1" kern="0" dirty="0">
                <a:solidFill>
                  <a:srgbClr val="023478"/>
                </a:solidFill>
                <a:latin typeface="Fira Sans" panose="020B0503050000020004" pitchFamily="34" charset="0"/>
                <a:ea typeface="Fira Sans" panose="020B0503050000020004" pitchFamily="34" charset="0"/>
              </a:rPr>
              <a:t>β-</a:t>
            </a:r>
            <a:r>
              <a:rPr lang="en-US" altLang="en-US" sz="1600" i="1" kern="0" dirty="0">
                <a:solidFill>
                  <a:srgbClr val="023478"/>
                </a:solidFill>
                <a:latin typeface="Fira Sans" panose="020B0503050000020004" pitchFamily="34" charset="0"/>
                <a:ea typeface="Fira Sans" panose="020B0503050000020004" pitchFamily="34" charset="0"/>
              </a:rPr>
              <a:t>HSD1 which ultimately rebalances cortisol levels</a:t>
            </a:r>
          </a:p>
        </p:txBody>
      </p:sp>
    </p:spTree>
    <p:extLst>
      <p:ext uri="{BB962C8B-B14F-4D97-AF65-F5344CB8AC3E}">
        <p14:creationId xmlns:p14="http://schemas.microsoft.com/office/powerpoint/2010/main" val="2906233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left)">
                                      <p:cBhvr>
                                        <p:cTn id="2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4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707876-9157-4EBD-9EE4-4F83466D9717}"/>
              </a:ext>
            </a:extLst>
          </p:cNvPr>
          <p:cNvSpPr>
            <a:spLocks noGrp="1"/>
          </p:cNvSpPr>
          <p:nvPr>
            <p:ph type="sldNum" sz="quarter" idx="10"/>
          </p:nvPr>
        </p:nvSpPr>
        <p:spPr/>
        <p:txBody>
          <a:bodyPr/>
          <a:lstStyle/>
          <a:p>
            <a:fld id="{EC50C849-B97A-2B45-B78A-6D9C352F693C}" type="slidenum">
              <a:rPr lang="en-US" smtClean="0"/>
              <a:pPr/>
              <a:t>5</a:t>
            </a:fld>
            <a:endParaRPr lang="en-US" dirty="0"/>
          </a:p>
        </p:txBody>
      </p:sp>
      <p:sp>
        <p:nvSpPr>
          <p:cNvPr id="26" name="Title 1">
            <a:extLst>
              <a:ext uri="{FF2B5EF4-FFF2-40B4-BE49-F238E27FC236}">
                <a16:creationId xmlns:a16="http://schemas.microsoft.com/office/drawing/2014/main" id="{F6DECDF4-9309-4DA2-8953-4045577E5C3E}"/>
              </a:ext>
            </a:extLst>
          </p:cNvPr>
          <p:cNvSpPr txBox="1">
            <a:spLocks/>
          </p:cNvSpPr>
          <p:nvPr/>
        </p:nvSpPr>
        <p:spPr>
          <a:xfrm>
            <a:off x="539999" y="540000"/>
            <a:ext cx="10420925" cy="443198"/>
          </a:xfrm>
          <a:prstGeom prst="rect">
            <a:avLst/>
          </a:prstGeom>
        </p:spPr>
        <p:txBody>
          <a:bodyPr wrap="square" lIns="0" tIns="0" rIns="0" bIns="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0070BA"/>
                </a:solidFill>
                <a:latin typeface="Fira Sans Medium" panose="020B0603050000020004" pitchFamily="34" charset="0"/>
                <a:ea typeface="Fira Sans Medium" panose="020B0603050000020004" pitchFamily="34" charset="0"/>
                <a:cs typeface="Trebuchet MS" charset="0"/>
              </a:rPr>
              <a:t>BEL-EVEN</a:t>
            </a:r>
            <a:r>
              <a:rPr lang="en-US" sz="3200" baseline="30000" dirty="0">
                <a:solidFill>
                  <a:srgbClr val="0070BA"/>
                </a:solidFill>
                <a:latin typeface="Fira Sans Medium" panose="020B0603050000020004" pitchFamily="34" charset="0"/>
                <a:ea typeface="Fira Sans Medium" panose="020B0603050000020004" pitchFamily="34" charset="0"/>
                <a:cs typeface="Trebuchet MS" charset="0"/>
              </a:rPr>
              <a:t>®</a:t>
            </a:r>
            <a:r>
              <a:rPr lang="en-US" sz="3200" dirty="0">
                <a:solidFill>
                  <a:srgbClr val="0070BA"/>
                </a:solidFill>
                <a:latin typeface="Fira Sans Medium" panose="020B0603050000020004" pitchFamily="34" charset="0"/>
                <a:ea typeface="Fira Sans Medium" panose="020B0603050000020004" pitchFamily="34" charset="0"/>
                <a:cs typeface="Trebuchet MS" charset="0"/>
              </a:rPr>
              <a:t> inhibits conversion of cortisone into cortisol </a:t>
            </a:r>
            <a:endParaRPr lang="de-CH" sz="3200" dirty="0">
              <a:solidFill>
                <a:srgbClr val="0070BA"/>
              </a:solidFill>
              <a:latin typeface="Fira Sans Medium" panose="020B0603050000020004" pitchFamily="34" charset="0"/>
              <a:ea typeface="Fira Sans Medium" panose="020B0603050000020004" pitchFamily="34" charset="0"/>
              <a:cs typeface="Trebuchet MS" charset="0"/>
            </a:endParaRPr>
          </a:p>
        </p:txBody>
      </p:sp>
      <p:pic>
        <p:nvPicPr>
          <p:cNvPr id="27" name="Picture 26" descr="slide_5_chart.png">
            <a:extLst>
              <a:ext uri="{FF2B5EF4-FFF2-40B4-BE49-F238E27FC236}">
                <a16:creationId xmlns:a16="http://schemas.microsoft.com/office/drawing/2014/main" id="{F38D88DC-0DA4-408D-AA41-A86B4B5F650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8000" y="3379332"/>
            <a:ext cx="4298319" cy="2765184"/>
          </a:xfrm>
          <a:prstGeom prst="rect">
            <a:avLst/>
          </a:prstGeom>
        </p:spPr>
      </p:pic>
      <p:sp>
        <p:nvSpPr>
          <p:cNvPr id="28" name="Rectangle 27">
            <a:extLst>
              <a:ext uri="{FF2B5EF4-FFF2-40B4-BE49-F238E27FC236}">
                <a16:creationId xmlns:a16="http://schemas.microsoft.com/office/drawing/2014/main" id="{6562399D-49E8-4039-B46D-45560D9EB928}"/>
              </a:ext>
            </a:extLst>
          </p:cNvPr>
          <p:cNvSpPr/>
          <p:nvPr/>
        </p:nvSpPr>
        <p:spPr bwMode="auto">
          <a:xfrm flipH="1">
            <a:off x="3804447" y="4455161"/>
            <a:ext cx="52659" cy="209994"/>
          </a:xfrm>
          <a:prstGeom prst="rect">
            <a:avLst/>
          </a:prstGeom>
          <a:solidFill>
            <a:sysClr val="window" lastClr="FFFFFF"/>
          </a:solidFill>
          <a:ln>
            <a:noFill/>
          </a:ln>
          <a:effec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de-CH" sz="1800" b="0" i="0" u="none" strike="noStrike" kern="0" cap="none" spc="0" normalizeH="0" baseline="0" noProof="0">
              <a:ln>
                <a:noFill/>
              </a:ln>
              <a:solidFill>
                <a:prstClr val="black"/>
              </a:solidFill>
              <a:effectLst/>
              <a:uLnTx/>
              <a:uFillTx/>
              <a:latin typeface="Fira Sans" panose="020B0503050000020004" pitchFamily="34" charset="0"/>
              <a:ea typeface="Fira Sans" panose="020B0503050000020004" pitchFamily="34" charset="0"/>
              <a:cs typeface="Trebuchet MS" charset="0"/>
            </a:endParaRPr>
          </a:p>
        </p:txBody>
      </p:sp>
      <p:sp>
        <p:nvSpPr>
          <p:cNvPr id="29" name="TextBox 28">
            <a:extLst>
              <a:ext uri="{FF2B5EF4-FFF2-40B4-BE49-F238E27FC236}">
                <a16:creationId xmlns:a16="http://schemas.microsoft.com/office/drawing/2014/main" id="{C6A09851-F171-4176-8728-BE1767E1A4EF}"/>
              </a:ext>
            </a:extLst>
          </p:cNvPr>
          <p:cNvSpPr txBox="1"/>
          <p:nvPr/>
        </p:nvSpPr>
        <p:spPr>
          <a:xfrm>
            <a:off x="2775182" y="1791679"/>
            <a:ext cx="1012379" cy="830997"/>
          </a:xfrm>
          <a:prstGeom prst="rect">
            <a:avLst/>
          </a:prstGeom>
          <a:solidFill>
            <a:srgbClr val="009FE3"/>
          </a:solidFill>
          <a:ln>
            <a:noFill/>
          </a:ln>
        </p:spPr>
        <p:txBody>
          <a:bodyPr wrap="square" rtlCol="0" anchor="ctr" anchorCtr="1">
            <a:spAutoFit/>
          </a:bodyPr>
          <a:lstStyle/>
          <a:p>
            <a:pPr algn="ctr">
              <a:defRPr/>
            </a:pPr>
            <a:r>
              <a:rPr lang="en-GB" sz="1200" b="1" kern="0" dirty="0">
                <a:solidFill>
                  <a:prstClr val="white"/>
                </a:solidFill>
                <a:latin typeface="Fira Sans" panose="020B0503050000020004" pitchFamily="34" charset="0"/>
                <a:ea typeface="Fira Sans" panose="020B0503050000020004" pitchFamily="34" charset="0"/>
                <a:cs typeface="Trebuchet MS" charset="0"/>
              </a:rPr>
              <a:t>Addition of Cortisone </a:t>
            </a:r>
          </a:p>
          <a:p>
            <a:pPr algn="ctr">
              <a:defRPr/>
            </a:pPr>
            <a:r>
              <a:rPr lang="en-GB" sz="1200" b="1" kern="0" dirty="0">
                <a:solidFill>
                  <a:prstClr val="white"/>
                </a:solidFill>
                <a:latin typeface="Fira Sans" panose="020B0503050000020004" pitchFamily="34" charset="0"/>
                <a:ea typeface="Fira Sans" panose="020B0503050000020004" pitchFamily="34" charset="0"/>
                <a:cs typeface="Trebuchet MS" charset="0"/>
              </a:rPr>
              <a:t>+/-</a:t>
            </a:r>
          </a:p>
          <a:p>
            <a:pPr algn="ctr">
              <a:defRPr/>
            </a:pPr>
            <a:r>
              <a:rPr lang="en-GB" sz="1200" b="1" kern="0" dirty="0">
                <a:solidFill>
                  <a:prstClr val="white"/>
                </a:solidFill>
                <a:latin typeface="Fira Sans" panose="020B0503050000020004" pitchFamily="34" charset="0"/>
                <a:ea typeface="Fira Sans" panose="020B0503050000020004" pitchFamily="34" charset="0"/>
                <a:cs typeface="Trebuchet MS" charset="0"/>
              </a:rPr>
              <a:t> Inhibitor</a:t>
            </a:r>
          </a:p>
        </p:txBody>
      </p:sp>
      <p:grpSp>
        <p:nvGrpSpPr>
          <p:cNvPr id="30" name="Group 29">
            <a:extLst>
              <a:ext uri="{FF2B5EF4-FFF2-40B4-BE49-F238E27FC236}">
                <a16:creationId xmlns:a16="http://schemas.microsoft.com/office/drawing/2014/main" id="{B0A1ABA4-0971-4F2A-ACAF-283DE38A770E}"/>
              </a:ext>
            </a:extLst>
          </p:cNvPr>
          <p:cNvGrpSpPr/>
          <p:nvPr/>
        </p:nvGrpSpPr>
        <p:grpSpPr>
          <a:xfrm>
            <a:off x="387478" y="1501958"/>
            <a:ext cx="2086600" cy="1554743"/>
            <a:chOff x="387478" y="1501958"/>
            <a:chExt cx="2086600" cy="1554743"/>
          </a:xfrm>
        </p:grpSpPr>
        <p:sp>
          <p:nvSpPr>
            <p:cNvPr id="31" name="TextBox 30">
              <a:extLst>
                <a:ext uri="{FF2B5EF4-FFF2-40B4-BE49-F238E27FC236}">
                  <a16:creationId xmlns:a16="http://schemas.microsoft.com/office/drawing/2014/main" id="{4EC43E9A-045A-44A6-BFA6-25EBA6FEDC2B}"/>
                </a:ext>
              </a:extLst>
            </p:cNvPr>
            <p:cNvSpPr txBox="1"/>
            <p:nvPr/>
          </p:nvSpPr>
          <p:spPr>
            <a:xfrm>
              <a:off x="405919" y="2687369"/>
              <a:ext cx="2068158" cy="369332"/>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009FE3"/>
                  </a:solidFill>
                  <a:effectLst/>
                  <a:uLnTx/>
                  <a:uFillTx/>
                  <a:latin typeface="Fira Sans" panose="020B0503050000020004" pitchFamily="34" charset="0"/>
                  <a:ea typeface="Fira Sans" panose="020B0503050000020004" pitchFamily="34" charset="0"/>
                  <a:cs typeface="Trebuchet MS" charset="0"/>
                </a:rPr>
                <a:t>2D</a:t>
              </a:r>
              <a:r>
                <a:rPr kumimoji="0" lang="en-GB" sz="1200" b="0" i="0" u="none" strike="noStrike" kern="0" cap="none" spc="0" normalizeH="0" baseline="0" noProof="0" dirty="0">
                  <a:ln>
                    <a:noFill/>
                  </a:ln>
                  <a:solidFill>
                    <a:srgbClr val="009FE3"/>
                  </a:solidFill>
                  <a:effectLst/>
                  <a:uLnTx/>
                  <a:uFillTx/>
                  <a:latin typeface="Fira Sans" panose="020B0503050000020004" pitchFamily="34" charset="0"/>
                  <a:ea typeface="Fira Sans" panose="020B0503050000020004" pitchFamily="34" charset="0"/>
                  <a:cs typeface="Trebuchet MS" charset="0"/>
                </a:rPr>
                <a:t> </a:t>
              </a:r>
              <a:r>
                <a:rPr kumimoji="0" lang="en-GB" sz="1200" b="1" i="0" u="none" strike="noStrike" kern="0" cap="none" spc="0" normalizeH="0" baseline="0" noProof="0" dirty="0">
                  <a:ln>
                    <a:noFill/>
                  </a:ln>
                  <a:solidFill>
                    <a:srgbClr val="009FE3"/>
                  </a:solidFill>
                  <a:effectLst/>
                  <a:uLnTx/>
                  <a:uFillTx/>
                  <a:latin typeface="Fira Sans" panose="020B0503050000020004" pitchFamily="34" charset="0"/>
                  <a:ea typeface="Fira Sans" panose="020B0503050000020004" pitchFamily="34" charset="0"/>
                  <a:cs typeface="Trebuchet MS" charset="0"/>
                </a:rPr>
                <a:t>cell culture </a:t>
              </a:r>
              <a:r>
                <a:rPr kumimoji="0" lang="en-GB" sz="12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with keratinocytes</a:t>
              </a:r>
            </a:p>
          </p:txBody>
        </p:sp>
        <p:sp>
          <p:nvSpPr>
            <p:cNvPr id="32" name="Rectangle 31">
              <a:extLst>
                <a:ext uri="{FF2B5EF4-FFF2-40B4-BE49-F238E27FC236}">
                  <a16:creationId xmlns:a16="http://schemas.microsoft.com/office/drawing/2014/main" id="{981ABC3C-0B44-446C-AE89-2B6DF3DE3FA3}"/>
                </a:ext>
              </a:extLst>
            </p:cNvPr>
            <p:cNvSpPr/>
            <p:nvPr/>
          </p:nvSpPr>
          <p:spPr>
            <a:xfrm>
              <a:off x="387478" y="1501958"/>
              <a:ext cx="2086600" cy="184666"/>
            </a:xfrm>
            <a:prstGeom prst="rect">
              <a:avLst/>
            </a:prstGeom>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009FE3"/>
                  </a:solidFill>
                  <a:effectLst/>
                  <a:uLnTx/>
                  <a:uFillTx/>
                  <a:latin typeface="Fira Sans" panose="020B0503050000020004" pitchFamily="34" charset="0"/>
                  <a:ea typeface="Fira Sans" panose="020B0503050000020004" pitchFamily="34" charset="0"/>
                  <a:cs typeface="Trebuchet MS" charset="0"/>
                </a:rPr>
                <a:t>Assay principle</a:t>
              </a:r>
            </a:p>
          </p:txBody>
        </p:sp>
        <p:pic>
          <p:nvPicPr>
            <p:cNvPr id="33" name="Picture 32">
              <a:extLst>
                <a:ext uri="{FF2B5EF4-FFF2-40B4-BE49-F238E27FC236}">
                  <a16:creationId xmlns:a16="http://schemas.microsoft.com/office/drawing/2014/main" id="{085ADCE5-CCCC-488E-9F39-3BBD3DA58767}"/>
                </a:ext>
              </a:extLst>
            </p:cNvPr>
            <p:cNvPicPr>
              <a:picLocks noChangeAspect="1"/>
            </p:cNvPicPr>
            <p:nvPr/>
          </p:nvPicPr>
          <p:blipFill>
            <a:blip r:embed="rId3" cstate="screen">
              <a:duotone>
                <a:srgbClr val="5B9BD5">
                  <a:shade val="45000"/>
                  <a:satMod val="135000"/>
                </a:srgbClr>
                <a:prstClr val="white"/>
              </a:duotone>
              <a:extLst>
                <a:ext uri="{28A0092B-C50C-407E-A947-70E740481C1C}">
                  <a14:useLocalDpi xmlns:a14="http://schemas.microsoft.com/office/drawing/2010/main"/>
                </a:ext>
              </a:extLst>
            </a:blip>
            <a:stretch>
              <a:fillRect/>
            </a:stretch>
          </p:blipFill>
          <p:spPr>
            <a:xfrm>
              <a:off x="502177" y="1749503"/>
              <a:ext cx="1875642" cy="827904"/>
            </a:xfrm>
            <a:prstGeom prst="rect">
              <a:avLst/>
            </a:prstGeom>
          </p:spPr>
        </p:pic>
      </p:grpSp>
      <p:grpSp>
        <p:nvGrpSpPr>
          <p:cNvPr id="34" name="Group 33">
            <a:extLst>
              <a:ext uri="{FF2B5EF4-FFF2-40B4-BE49-F238E27FC236}">
                <a16:creationId xmlns:a16="http://schemas.microsoft.com/office/drawing/2014/main" id="{42B770C3-3309-4D6C-B149-0B9D7D96DFF4}"/>
              </a:ext>
            </a:extLst>
          </p:cNvPr>
          <p:cNvGrpSpPr/>
          <p:nvPr/>
        </p:nvGrpSpPr>
        <p:grpSpPr>
          <a:xfrm>
            <a:off x="10470684" y="1707888"/>
            <a:ext cx="1326694" cy="1736516"/>
            <a:chOff x="10470684" y="1707888"/>
            <a:chExt cx="1326694" cy="1736516"/>
          </a:xfrm>
        </p:grpSpPr>
        <p:pic>
          <p:nvPicPr>
            <p:cNvPr id="35" name="Picture 34">
              <a:extLst>
                <a:ext uri="{FF2B5EF4-FFF2-40B4-BE49-F238E27FC236}">
                  <a16:creationId xmlns:a16="http://schemas.microsoft.com/office/drawing/2014/main" id="{B6CC8F20-6F41-433B-8E18-3D72E16BC19A}"/>
                </a:ext>
              </a:extLst>
            </p:cNvPr>
            <p:cNvPicPr>
              <a:picLocks noChangeAspect="1"/>
            </p:cNvPicPr>
            <p:nvPr/>
          </p:nvPicPr>
          <p:blipFill rotWithShape="1">
            <a:blip r:embed="rId4" cstate="screen">
              <a:duotone>
                <a:srgbClr val="5B9BD5">
                  <a:shade val="45000"/>
                  <a:satMod val="135000"/>
                </a:srgbClr>
                <a:prstClr val="white"/>
              </a:duotone>
              <a:extLst>
                <a:ext uri="{28A0092B-C50C-407E-A947-70E740481C1C}">
                  <a14:useLocalDpi xmlns:a14="http://schemas.microsoft.com/office/drawing/2010/main"/>
                </a:ext>
              </a:extLst>
            </a:blip>
            <a:srcRect/>
            <a:stretch/>
          </p:blipFill>
          <p:spPr>
            <a:xfrm>
              <a:off x="10470684" y="1707888"/>
              <a:ext cx="1244299" cy="1122532"/>
            </a:xfrm>
            <a:prstGeom prst="rect">
              <a:avLst/>
            </a:prstGeom>
          </p:spPr>
        </p:pic>
        <p:sp>
          <p:nvSpPr>
            <p:cNvPr id="36" name="TextBox 35">
              <a:extLst>
                <a:ext uri="{FF2B5EF4-FFF2-40B4-BE49-F238E27FC236}">
                  <a16:creationId xmlns:a16="http://schemas.microsoft.com/office/drawing/2014/main" id="{15D15E8D-A857-4504-AFAA-3C6D24B99B19}"/>
                </a:ext>
              </a:extLst>
            </p:cNvPr>
            <p:cNvSpPr txBox="1"/>
            <p:nvPr/>
          </p:nvSpPr>
          <p:spPr>
            <a:xfrm>
              <a:off x="10544663" y="2890406"/>
              <a:ext cx="1252715" cy="553998"/>
            </a:xfrm>
            <a:prstGeom prst="rect">
              <a:avLst/>
            </a:prstGeom>
            <a:noFill/>
          </p:spPr>
          <p:txBody>
            <a:bodyPr wrap="square" lIns="0" tIns="0" rIns="0" bIns="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srgbClr val="009FE3"/>
                  </a:solidFill>
                  <a:effectLst/>
                  <a:uLnTx/>
                  <a:uFillTx/>
                  <a:latin typeface="Fira Sans" panose="020B0503050000020004" pitchFamily="34" charset="0"/>
                  <a:ea typeface="Fira Sans" panose="020B0503050000020004" pitchFamily="34" charset="0"/>
                  <a:cs typeface="Trebuchet MS" charset="0"/>
                </a:rPr>
                <a:t>Detection</a:t>
              </a:r>
              <a:r>
                <a:rPr kumimoji="0" lang="en-GB" sz="1200" b="0" i="0" u="none" strike="noStrike" kern="0" cap="none" spc="0" normalizeH="0" baseline="0" noProof="0" dirty="0">
                  <a:ln>
                    <a:noFill/>
                  </a:ln>
                  <a:solidFill>
                    <a:srgbClr val="023478"/>
                  </a:solidFill>
                  <a:effectLst/>
                  <a:uLnTx/>
                  <a:uFillTx/>
                  <a:latin typeface="Fira Sans" panose="020B0503050000020004" pitchFamily="34" charset="0"/>
                  <a:ea typeface="Fira Sans" panose="020B0503050000020004" pitchFamily="34" charset="0"/>
                  <a:cs typeface="Trebuchet MS" charset="0"/>
                </a:rPr>
                <a:t> of the yellow signal by absorption</a:t>
              </a:r>
            </a:p>
          </p:txBody>
        </p:sp>
      </p:grpSp>
      <p:grpSp>
        <p:nvGrpSpPr>
          <p:cNvPr id="37" name="Group 36">
            <a:extLst>
              <a:ext uri="{FF2B5EF4-FFF2-40B4-BE49-F238E27FC236}">
                <a16:creationId xmlns:a16="http://schemas.microsoft.com/office/drawing/2014/main" id="{992705AE-13B5-4703-A50F-59F537CC7DAF}"/>
              </a:ext>
            </a:extLst>
          </p:cNvPr>
          <p:cNvGrpSpPr/>
          <p:nvPr/>
        </p:nvGrpSpPr>
        <p:grpSpPr>
          <a:xfrm>
            <a:off x="8536798" y="1254591"/>
            <a:ext cx="1771553" cy="2596763"/>
            <a:chOff x="8536798" y="1254591"/>
            <a:chExt cx="1771553" cy="2596763"/>
          </a:xfrm>
        </p:grpSpPr>
        <p:sp>
          <p:nvSpPr>
            <p:cNvPr id="38" name="TextBox 37">
              <a:extLst>
                <a:ext uri="{FF2B5EF4-FFF2-40B4-BE49-F238E27FC236}">
                  <a16:creationId xmlns:a16="http://schemas.microsoft.com/office/drawing/2014/main" id="{DA2DF97C-D572-4C09-8866-532BA4F24A45}"/>
                </a:ext>
              </a:extLst>
            </p:cNvPr>
            <p:cNvSpPr txBox="1"/>
            <p:nvPr/>
          </p:nvSpPr>
          <p:spPr>
            <a:xfrm>
              <a:off x="8536798" y="3297356"/>
              <a:ext cx="1771553" cy="553998"/>
            </a:xfrm>
            <a:prstGeom prst="rect">
              <a:avLst/>
            </a:prstGeom>
            <a:noFill/>
          </p:spPr>
          <p:txBody>
            <a:bodyPr wrap="square" lIns="0" tIns="0" rIns="0" bIns="0" rtlCol="0">
              <a:spAutoFit/>
            </a:bodyPr>
            <a:lstStyle/>
            <a:p>
              <a:pPr algn="ctr"/>
              <a:r>
                <a:rPr lang="en-GB" sz="1200" b="1" dirty="0">
                  <a:solidFill>
                    <a:srgbClr val="009FE3"/>
                  </a:solidFill>
                  <a:latin typeface="Fira Sans" panose="020B0503050000020004" pitchFamily="34" charset="0"/>
                  <a:ea typeface="Fira Sans" panose="020B0503050000020004" pitchFamily="34" charset="0"/>
                  <a:cs typeface="Trebuchet MS" charset="0"/>
                </a:rPr>
                <a:t>Cortisol Assay Kit</a:t>
              </a:r>
              <a:br>
                <a:rPr lang="en-GB" sz="1200" dirty="0">
                  <a:solidFill>
                    <a:srgbClr val="023478"/>
                  </a:solidFill>
                  <a:latin typeface="Fira Sans" panose="020B0503050000020004" pitchFamily="34" charset="0"/>
                  <a:ea typeface="Fira Sans" panose="020B0503050000020004" pitchFamily="34" charset="0"/>
                  <a:cs typeface="Trebuchet MS" charset="0"/>
                </a:rPr>
              </a:br>
              <a:r>
                <a:rPr lang="en-GB" sz="1200" dirty="0">
                  <a:solidFill>
                    <a:srgbClr val="023478"/>
                  </a:solidFill>
                  <a:latin typeface="Fira Sans" panose="020B0503050000020004" pitchFamily="34" charset="0"/>
                  <a:ea typeface="Fira Sans" panose="020B0503050000020004" pitchFamily="34" charset="0"/>
                  <a:cs typeface="Trebuchet MS" charset="0"/>
                </a:rPr>
                <a:t>The more cortisol the less yellow the colour</a:t>
              </a:r>
            </a:p>
          </p:txBody>
        </p:sp>
        <p:pic>
          <p:nvPicPr>
            <p:cNvPr id="39" name="Picture 38">
              <a:extLst>
                <a:ext uri="{FF2B5EF4-FFF2-40B4-BE49-F238E27FC236}">
                  <a16:creationId xmlns:a16="http://schemas.microsoft.com/office/drawing/2014/main" id="{5BC9102F-3A00-4F2B-8509-136EA4DD613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923832" y="2278077"/>
              <a:ext cx="871090" cy="869924"/>
            </a:xfrm>
            <a:prstGeom prst="ellipse">
              <a:avLst/>
            </a:prstGeom>
            <a:ln w="38100">
              <a:solidFill>
                <a:srgbClr val="009FE3"/>
              </a:solidFill>
            </a:ln>
            <a:effectLst/>
          </p:spPr>
        </p:pic>
        <p:pic>
          <p:nvPicPr>
            <p:cNvPr id="40" name="Picture 39">
              <a:extLst>
                <a:ext uri="{FF2B5EF4-FFF2-40B4-BE49-F238E27FC236}">
                  <a16:creationId xmlns:a16="http://schemas.microsoft.com/office/drawing/2014/main" id="{BE09D245-4E09-4CB5-9961-C944DF5F172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917355" y="1254591"/>
              <a:ext cx="877567" cy="875992"/>
            </a:xfrm>
            <a:prstGeom prst="ellipse">
              <a:avLst/>
            </a:prstGeom>
            <a:ln w="38100">
              <a:solidFill>
                <a:srgbClr val="009FE3"/>
              </a:solidFill>
            </a:ln>
            <a:effectLst/>
          </p:spPr>
        </p:pic>
      </p:grpSp>
      <p:sp>
        <p:nvSpPr>
          <p:cNvPr id="41" name="Right Arrow 6">
            <a:extLst>
              <a:ext uri="{FF2B5EF4-FFF2-40B4-BE49-F238E27FC236}">
                <a16:creationId xmlns:a16="http://schemas.microsoft.com/office/drawing/2014/main" id="{882EF09C-DDFD-42B8-AEDB-7F12FA89DE47}"/>
              </a:ext>
            </a:extLst>
          </p:cNvPr>
          <p:cNvSpPr/>
          <p:nvPr/>
        </p:nvSpPr>
        <p:spPr>
          <a:xfrm>
            <a:off x="2329074" y="2116154"/>
            <a:ext cx="386625" cy="112250"/>
          </a:xfrm>
          <a:prstGeom prst="rightArrow">
            <a:avLst/>
          </a:prstGeom>
          <a:solidFill>
            <a:srgbClr val="0070B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panose="020B0503050000020004" pitchFamily="34" charset="0"/>
              <a:ea typeface="Fira Sans" panose="020B0503050000020004" pitchFamily="34" charset="0"/>
            </a:endParaRPr>
          </a:p>
        </p:txBody>
      </p:sp>
      <p:sp>
        <p:nvSpPr>
          <p:cNvPr id="42" name="Right Arrow 34">
            <a:extLst>
              <a:ext uri="{FF2B5EF4-FFF2-40B4-BE49-F238E27FC236}">
                <a16:creationId xmlns:a16="http://schemas.microsoft.com/office/drawing/2014/main" id="{E98DA8E7-C54A-4A7B-BD33-852A677AD54F}"/>
              </a:ext>
            </a:extLst>
          </p:cNvPr>
          <p:cNvSpPr/>
          <p:nvPr/>
        </p:nvSpPr>
        <p:spPr>
          <a:xfrm>
            <a:off x="3857165" y="2116154"/>
            <a:ext cx="386625" cy="112250"/>
          </a:xfrm>
          <a:prstGeom prst="rightArrow">
            <a:avLst/>
          </a:prstGeom>
          <a:solidFill>
            <a:srgbClr val="0070B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panose="020B0503050000020004" pitchFamily="34" charset="0"/>
              <a:ea typeface="Fira Sans" panose="020B0503050000020004" pitchFamily="34" charset="0"/>
            </a:endParaRPr>
          </a:p>
        </p:txBody>
      </p:sp>
      <p:sp>
        <p:nvSpPr>
          <p:cNvPr id="43" name="Right Arrow 35">
            <a:extLst>
              <a:ext uri="{FF2B5EF4-FFF2-40B4-BE49-F238E27FC236}">
                <a16:creationId xmlns:a16="http://schemas.microsoft.com/office/drawing/2014/main" id="{5828F15A-FD4F-4D0C-930A-48847780B311}"/>
              </a:ext>
            </a:extLst>
          </p:cNvPr>
          <p:cNvSpPr/>
          <p:nvPr/>
        </p:nvSpPr>
        <p:spPr>
          <a:xfrm>
            <a:off x="8146867" y="2116154"/>
            <a:ext cx="776965" cy="112250"/>
          </a:xfrm>
          <a:prstGeom prst="rightArrow">
            <a:avLst/>
          </a:prstGeom>
          <a:solidFill>
            <a:srgbClr val="0070B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panose="020B0503050000020004" pitchFamily="34" charset="0"/>
              <a:ea typeface="Fira Sans" panose="020B0503050000020004" pitchFamily="34" charset="0"/>
            </a:endParaRPr>
          </a:p>
        </p:txBody>
      </p:sp>
      <p:sp>
        <p:nvSpPr>
          <p:cNvPr id="44" name="Right Arrow 36">
            <a:extLst>
              <a:ext uri="{FF2B5EF4-FFF2-40B4-BE49-F238E27FC236}">
                <a16:creationId xmlns:a16="http://schemas.microsoft.com/office/drawing/2014/main" id="{47A524CC-5B52-4F8A-A67C-50D09406CCB3}"/>
              </a:ext>
            </a:extLst>
          </p:cNvPr>
          <p:cNvSpPr/>
          <p:nvPr/>
        </p:nvSpPr>
        <p:spPr>
          <a:xfrm>
            <a:off x="9693370" y="2116154"/>
            <a:ext cx="734356" cy="112250"/>
          </a:xfrm>
          <a:prstGeom prst="rightArrow">
            <a:avLst/>
          </a:prstGeom>
          <a:solidFill>
            <a:srgbClr val="0070B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panose="020B0503050000020004" pitchFamily="34" charset="0"/>
              <a:ea typeface="Fira Sans" panose="020B0503050000020004" pitchFamily="34" charset="0"/>
            </a:endParaRPr>
          </a:p>
        </p:txBody>
      </p:sp>
      <p:sp>
        <p:nvSpPr>
          <p:cNvPr id="45" name="Rectangle 44">
            <a:extLst>
              <a:ext uri="{FF2B5EF4-FFF2-40B4-BE49-F238E27FC236}">
                <a16:creationId xmlns:a16="http://schemas.microsoft.com/office/drawing/2014/main" id="{259F92E8-FD00-494D-ADD6-AEB4FC4C353C}"/>
              </a:ext>
            </a:extLst>
          </p:cNvPr>
          <p:cNvSpPr/>
          <p:nvPr/>
        </p:nvSpPr>
        <p:spPr>
          <a:xfrm>
            <a:off x="5002631" y="3427047"/>
            <a:ext cx="3110348" cy="1130291"/>
          </a:xfrm>
          <a:prstGeom prst="rect">
            <a:avLst/>
          </a:prstGeom>
          <a:solidFill>
            <a:srgbClr val="009FE3">
              <a:alpha val="10000"/>
            </a:srgbClr>
          </a:solidFill>
        </p:spPr>
        <p:txBody>
          <a:bodyPr wrap="square" lIns="72000" tIns="72000" rIns="72000" bIns="72000">
            <a:spAutoFit/>
          </a:bodyPr>
          <a:lstStyle/>
          <a:p>
            <a:pPr>
              <a:spcBef>
                <a:spcPts val="600"/>
              </a:spcBef>
            </a:pPr>
            <a:r>
              <a:rPr lang="en-US" altLang="en-US" sz="1600" kern="0" dirty="0">
                <a:solidFill>
                  <a:srgbClr val="023478"/>
                </a:solidFill>
                <a:latin typeface="Fira Sans" panose="020B0503050000020004" pitchFamily="34" charset="0"/>
                <a:ea typeface="Fira Sans" panose="020B0503050000020004" pitchFamily="34" charset="0"/>
              </a:rPr>
              <a:t>The in vitro dose-dependent inhibition of cortisol generation via the enzyme 11</a:t>
            </a:r>
            <a:r>
              <a:rPr lang="el-GR" altLang="en-US" sz="1600" kern="0" dirty="0">
                <a:solidFill>
                  <a:srgbClr val="023478"/>
                </a:solidFill>
                <a:latin typeface="Fira Sans" panose="020B0503050000020004" pitchFamily="34" charset="0"/>
                <a:ea typeface="Fira Sans" panose="020B0503050000020004" pitchFamily="34" charset="0"/>
              </a:rPr>
              <a:t>β-</a:t>
            </a:r>
            <a:r>
              <a:rPr lang="en-US" altLang="en-US" sz="1600" kern="0" dirty="0">
                <a:solidFill>
                  <a:srgbClr val="023478"/>
                </a:solidFill>
                <a:latin typeface="Fira Sans" panose="020B0503050000020004" pitchFamily="34" charset="0"/>
                <a:ea typeface="Fira Sans" panose="020B0503050000020004" pitchFamily="34" charset="0"/>
              </a:rPr>
              <a:t>HSD1 is key to rebalance cortisol levels</a:t>
            </a:r>
          </a:p>
        </p:txBody>
      </p:sp>
      <p:cxnSp>
        <p:nvCxnSpPr>
          <p:cNvPr id="46" name="Straight Connector 45">
            <a:extLst>
              <a:ext uri="{FF2B5EF4-FFF2-40B4-BE49-F238E27FC236}">
                <a16:creationId xmlns:a16="http://schemas.microsoft.com/office/drawing/2014/main" id="{E4116689-2419-45E3-B1AC-5D5647242E35}"/>
              </a:ext>
            </a:extLst>
          </p:cNvPr>
          <p:cNvCxnSpPr>
            <a:cxnSpLocks/>
          </p:cNvCxnSpPr>
          <p:nvPr/>
        </p:nvCxnSpPr>
        <p:spPr>
          <a:xfrm>
            <a:off x="540000" y="3297356"/>
            <a:ext cx="7562766" cy="0"/>
          </a:xfrm>
          <a:prstGeom prst="line">
            <a:avLst/>
          </a:prstGeom>
          <a:noFill/>
          <a:ln w="19050" cap="flat" cmpd="sng" algn="ctr">
            <a:solidFill>
              <a:sysClr val="window" lastClr="FFFFFF">
                <a:lumMod val="85000"/>
              </a:sysClr>
            </a:solidFill>
            <a:prstDash val="sysDot"/>
            <a:miter lim="800000"/>
          </a:ln>
          <a:effectLst/>
        </p:spPr>
      </p:cxnSp>
      <p:sp>
        <p:nvSpPr>
          <p:cNvPr id="47" name="Rectangle 46">
            <a:extLst>
              <a:ext uri="{FF2B5EF4-FFF2-40B4-BE49-F238E27FC236}">
                <a16:creationId xmlns:a16="http://schemas.microsoft.com/office/drawing/2014/main" id="{C12B6258-ABEB-4EA3-B84B-35C88257403E}"/>
              </a:ext>
            </a:extLst>
          </p:cNvPr>
          <p:cNvSpPr/>
          <p:nvPr/>
        </p:nvSpPr>
        <p:spPr bwMode="auto">
          <a:xfrm flipH="1">
            <a:off x="2923298" y="6184784"/>
            <a:ext cx="52659" cy="209994"/>
          </a:xfrm>
          <a:prstGeom prst="rect">
            <a:avLst/>
          </a:prstGeom>
          <a:solidFill>
            <a:sysClr val="window" lastClr="FFFFFF"/>
          </a:solidFill>
          <a:ln>
            <a:noFill/>
          </a:ln>
          <a:effectLst/>
        </p:spPr>
        <p:txBody>
          <a:bodyPr vert="horz" wrap="square" lIns="91440" tIns="45720" rIns="91440" bIns="45720" numCol="1" rtlCol="0"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de-CH" sz="1800" b="0" i="0" u="none" strike="noStrike" kern="0" cap="none" spc="0" normalizeH="0" baseline="0" noProof="0">
              <a:ln>
                <a:noFill/>
              </a:ln>
              <a:solidFill>
                <a:prstClr val="black"/>
              </a:solidFill>
              <a:effectLst/>
              <a:uLnTx/>
              <a:uFillTx/>
              <a:latin typeface="Fira Sans" panose="020B0503050000020004" pitchFamily="34" charset="0"/>
              <a:ea typeface="Fira Sans" panose="020B0503050000020004" pitchFamily="34" charset="0"/>
              <a:cs typeface="Arial" charset="0"/>
            </a:endParaRPr>
          </a:p>
        </p:txBody>
      </p:sp>
      <p:pic>
        <p:nvPicPr>
          <p:cNvPr id="48" name="Picture 47">
            <a:extLst>
              <a:ext uri="{FF2B5EF4-FFF2-40B4-BE49-F238E27FC236}">
                <a16:creationId xmlns:a16="http://schemas.microsoft.com/office/drawing/2014/main" id="{8BBF3D5C-3F22-45F0-810B-CF0FD0BBE40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987919" y="1458904"/>
            <a:ext cx="4414819" cy="1442173"/>
          </a:xfrm>
          <a:prstGeom prst="rect">
            <a:avLst/>
          </a:prstGeom>
        </p:spPr>
      </p:pic>
    </p:spTree>
    <p:extLst>
      <p:ext uri="{BB962C8B-B14F-4D97-AF65-F5344CB8AC3E}">
        <p14:creationId xmlns:p14="http://schemas.microsoft.com/office/powerpoint/2010/main" val="4285128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wipe(left)">
                                      <p:cBhvr>
                                        <p:cTn id="12" dur="500"/>
                                        <p:tgtEl>
                                          <p:spTgt spid="41"/>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wipe(left)">
                                      <p:cBhvr>
                                        <p:cTn id="21" dur="500"/>
                                        <p:tgtEl>
                                          <p:spTgt spid="4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wipe(left)">
                                      <p:cBhvr>
                                        <p:cTn id="26" dur="500"/>
                                        <p:tgtEl>
                                          <p:spTgt spid="43"/>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500"/>
                                        <p:tgtEl>
                                          <p:spTgt spid="3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left)">
                                      <p:cBhvr>
                                        <p:cTn id="35" dur="500"/>
                                        <p:tgtEl>
                                          <p:spTgt spid="44"/>
                                        </p:tgtEl>
                                      </p:cBhvr>
                                    </p:animEffect>
                                  </p:childTnLst>
                                </p:cTn>
                              </p:par>
                            </p:childTnLst>
                          </p:cTn>
                        </p:par>
                        <p:par>
                          <p:cTn id="36" fill="hold">
                            <p:stCondLst>
                              <p:cond delay="500"/>
                            </p:stCondLst>
                            <p:childTnLst>
                              <p:par>
                                <p:cTn id="37" presetID="10"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childTnLst>
                          </p:cTn>
                        </p:par>
                        <p:par>
                          <p:cTn id="40" fill="hold">
                            <p:stCondLst>
                              <p:cond delay="1000"/>
                            </p:stCondLst>
                            <p:childTnLst>
                              <p:par>
                                <p:cTn id="41" presetID="22" presetClass="entr" presetSubtype="8"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wipe(left)">
                                      <p:cBhvr>
                                        <p:cTn id="43" dur="500"/>
                                        <p:tgtEl>
                                          <p:spTgt spid="46"/>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nodeType="click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wipe(down)">
                                      <p:cBhvr>
                                        <p:cTn id="48" dur="2000"/>
                                        <p:tgtEl>
                                          <p:spTgt spid="2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41" grpId="0" animBg="1"/>
      <p:bldP spid="42" grpId="0" animBg="1"/>
      <p:bldP spid="43" grpId="0" animBg="1"/>
      <p:bldP spid="44" grpId="0" animBg="1"/>
      <p:bldP spid="4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707876-9157-4EBD-9EE4-4F83466D9717}"/>
              </a:ext>
            </a:extLst>
          </p:cNvPr>
          <p:cNvSpPr>
            <a:spLocks noGrp="1"/>
          </p:cNvSpPr>
          <p:nvPr>
            <p:ph type="sldNum" sz="quarter" idx="10"/>
          </p:nvPr>
        </p:nvSpPr>
        <p:spPr/>
        <p:txBody>
          <a:bodyPr/>
          <a:lstStyle/>
          <a:p>
            <a:fld id="{EC50C849-B97A-2B45-B78A-6D9C352F693C}" type="slidenum">
              <a:rPr lang="en-US" smtClean="0"/>
              <a:pPr/>
              <a:t>6</a:t>
            </a:fld>
            <a:endParaRPr lang="en-US" dirty="0"/>
          </a:p>
        </p:txBody>
      </p:sp>
      <p:pic>
        <p:nvPicPr>
          <p:cNvPr id="8" name="Picture 7">
            <a:extLst>
              <a:ext uri="{FF2B5EF4-FFF2-40B4-BE49-F238E27FC236}">
                <a16:creationId xmlns:a16="http://schemas.microsoft.com/office/drawing/2014/main" id="{A7903582-1E44-43CF-A0FE-0C61D870281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0"/>
          <a:stretch/>
        </p:blipFill>
        <p:spPr>
          <a:xfrm>
            <a:off x="0" y="4889409"/>
            <a:ext cx="12192000" cy="1979806"/>
          </a:xfrm>
          <a:prstGeom prst="rect">
            <a:avLst/>
          </a:prstGeom>
        </p:spPr>
      </p:pic>
      <p:sp>
        <p:nvSpPr>
          <p:cNvPr id="10" name="Rectangle 9">
            <a:extLst>
              <a:ext uri="{FF2B5EF4-FFF2-40B4-BE49-F238E27FC236}">
                <a16:creationId xmlns:a16="http://schemas.microsoft.com/office/drawing/2014/main" id="{628B4E9F-FD60-4D7F-9AC1-3F3D4FF73BA8}"/>
              </a:ext>
            </a:extLst>
          </p:cNvPr>
          <p:cNvSpPr/>
          <p:nvPr/>
        </p:nvSpPr>
        <p:spPr>
          <a:xfrm>
            <a:off x="540001" y="540000"/>
            <a:ext cx="7772726" cy="492443"/>
          </a:xfrm>
          <a:prstGeom prst="rect">
            <a:avLst/>
          </a:prstGeom>
        </p:spPr>
        <p:txBody>
          <a:bodyPr wrap="square" lIns="0" tIns="0" rIns="0" bIns="0">
            <a:spAutoFit/>
          </a:bodyPr>
          <a:lstStyle/>
          <a:p>
            <a:r>
              <a:rPr lang="de-CH" altLang="en-US" sz="3200" dirty="0" err="1">
                <a:solidFill>
                  <a:srgbClr val="0070BA"/>
                </a:solidFill>
                <a:latin typeface="Fira Sans Medium" panose="020B0603050000020004" pitchFamily="34" charset="0"/>
                <a:ea typeface="Fira Sans Medium" panose="020B0603050000020004" pitchFamily="34" charset="0"/>
                <a:cs typeface="Trebuchet MS" charset="0"/>
              </a:rPr>
              <a:t>Three</a:t>
            </a:r>
            <a:r>
              <a:rPr lang="de-CH" altLang="en-US" sz="3200" dirty="0">
                <a:solidFill>
                  <a:srgbClr val="0070BA"/>
                </a:solidFill>
                <a:latin typeface="Fira Sans Medium" panose="020B0603050000020004" pitchFamily="34" charset="0"/>
                <a:ea typeface="Fira Sans Medium" panose="020B0603050000020004" pitchFamily="34" charset="0"/>
                <a:cs typeface="Trebuchet MS" charset="0"/>
              </a:rPr>
              <a:t> </a:t>
            </a:r>
            <a:r>
              <a:rPr lang="de-CH" altLang="en-US" sz="3200" dirty="0" err="1">
                <a:solidFill>
                  <a:srgbClr val="0070BA"/>
                </a:solidFill>
                <a:latin typeface="Fira Sans Medium" panose="020B0603050000020004" pitchFamily="34" charset="0"/>
                <a:ea typeface="Fira Sans Medium" panose="020B0603050000020004" pitchFamily="34" charset="0"/>
                <a:cs typeface="Trebuchet MS" charset="0"/>
              </a:rPr>
              <a:t>good</a:t>
            </a:r>
            <a:r>
              <a:rPr lang="de-CH" altLang="en-US" sz="3200" dirty="0">
                <a:solidFill>
                  <a:srgbClr val="0070BA"/>
                </a:solidFill>
                <a:latin typeface="Fira Sans Medium" panose="020B0603050000020004" pitchFamily="34" charset="0"/>
                <a:ea typeface="Fira Sans Medium" panose="020B0603050000020004" pitchFamily="34" charset="0"/>
                <a:cs typeface="Trebuchet MS" charset="0"/>
              </a:rPr>
              <a:t> </a:t>
            </a:r>
            <a:r>
              <a:rPr lang="de-CH" altLang="en-US" sz="3200" dirty="0" err="1">
                <a:solidFill>
                  <a:srgbClr val="0070BA"/>
                </a:solidFill>
                <a:latin typeface="Fira Sans Medium" panose="020B0603050000020004" pitchFamily="34" charset="0"/>
                <a:ea typeface="Fira Sans Medium" panose="020B0603050000020004" pitchFamily="34" charset="0"/>
                <a:cs typeface="Trebuchet MS" charset="0"/>
              </a:rPr>
              <a:t>reasons</a:t>
            </a:r>
            <a:r>
              <a:rPr lang="de-CH" altLang="en-US" sz="3200" dirty="0">
                <a:solidFill>
                  <a:srgbClr val="0070BA"/>
                </a:solidFill>
                <a:latin typeface="Fira Sans Medium" panose="020B0603050000020004" pitchFamily="34" charset="0"/>
                <a:ea typeface="Fira Sans Medium" panose="020B0603050000020004" pitchFamily="34" charset="0"/>
                <a:cs typeface="Trebuchet MS" charset="0"/>
              </a:rPr>
              <a:t> </a:t>
            </a:r>
            <a:r>
              <a:rPr lang="de-CH" altLang="en-US" sz="3200" dirty="0" err="1">
                <a:solidFill>
                  <a:srgbClr val="0070BA"/>
                </a:solidFill>
                <a:latin typeface="Fira Sans Medium" panose="020B0603050000020004" pitchFamily="34" charset="0"/>
                <a:ea typeface="Fira Sans Medium" panose="020B0603050000020004" pitchFamily="34" charset="0"/>
                <a:cs typeface="Trebuchet MS" charset="0"/>
              </a:rPr>
              <a:t>to</a:t>
            </a:r>
            <a:r>
              <a:rPr lang="de-CH" altLang="en-US" sz="3200" dirty="0">
                <a:solidFill>
                  <a:srgbClr val="0070BA"/>
                </a:solidFill>
                <a:latin typeface="Fira Sans Medium" panose="020B0603050000020004" pitchFamily="34" charset="0"/>
                <a:ea typeface="Fira Sans Medium" panose="020B0603050000020004" pitchFamily="34" charset="0"/>
                <a:cs typeface="Trebuchet MS" charset="0"/>
              </a:rPr>
              <a:t> </a:t>
            </a:r>
            <a:r>
              <a:rPr lang="de-CH" altLang="en-US" sz="3200" dirty="0" err="1">
                <a:solidFill>
                  <a:srgbClr val="0070BA"/>
                </a:solidFill>
                <a:latin typeface="Fira Sans Medium" panose="020B0603050000020004" pitchFamily="34" charset="0"/>
                <a:ea typeface="Fira Sans Medium" panose="020B0603050000020004" pitchFamily="34" charset="0"/>
                <a:cs typeface="Trebuchet MS" charset="0"/>
              </a:rPr>
              <a:t>choose</a:t>
            </a:r>
            <a:r>
              <a:rPr lang="de-CH" altLang="en-US" sz="3200" dirty="0">
                <a:solidFill>
                  <a:srgbClr val="0070BA"/>
                </a:solidFill>
                <a:latin typeface="Fira Sans Medium" panose="020B0603050000020004" pitchFamily="34" charset="0"/>
                <a:ea typeface="Fira Sans Medium" panose="020B0603050000020004" pitchFamily="34" charset="0"/>
                <a:cs typeface="Trebuchet MS" charset="0"/>
              </a:rPr>
              <a:t> BEL-EVEN</a:t>
            </a:r>
            <a:r>
              <a:rPr lang="de-CH" altLang="en-US" sz="3200" baseline="30000" dirty="0">
                <a:solidFill>
                  <a:srgbClr val="0070BA"/>
                </a:solidFill>
                <a:latin typeface="Fira Sans Medium" panose="020B0603050000020004" pitchFamily="34" charset="0"/>
                <a:ea typeface="Fira Sans Medium" panose="020B0603050000020004" pitchFamily="34" charset="0"/>
                <a:cs typeface="Trebuchet MS" charset="0"/>
              </a:rPr>
              <a:t>®</a:t>
            </a:r>
          </a:p>
        </p:txBody>
      </p:sp>
      <p:sp>
        <p:nvSpPr>
          <p:cNvPr id="11" name="Rectangle 10">
            <a:extLst>
              <a:ext uri="{FF2B5EF4-FFF2-40B4-BE49-F238E27FC236}">
                <a16:creationId xmlns:a16="http://schemas.microsoft.com/office/drawing/2014/main" id="{E9CF6B61-5197-4CE7-8C9B-2197073C6F72}"/>
              </a:ext>
            </a:extLst>
          </p:cNvPr>
          <p:cNvSpPr/>
          <p:nvPr/>
        </p:nvSpPr>
        <p:spPr>
          <a:xfrm>
            <a:off x="540003" y="1224000"/>
            <a:ext cx="5916029" cy="4339650"/>
          </a:xfrm>
          <a:prstGeom prst="rect">
            <a:avLst/>
          </a:prstGeom>
        </p:spPr>
        <p:txBody>
          <a:bodyPr wrap="square" lIns="0" tIns="0" rIns="0" bIns="0">
            <a:spAutoFit/>
          </a:bodyPr>
          <a:lstStyle/>
          <a:p>
            <a:pPr marL="285750" indent="-285750">
              <a:spcAft>
                <a:spcPts val="1200"/>
              </a:spcAft>
              <a:buClr>
                <a:srgbClr val="009FE3"/>
              </a:buClr>
              <a:buFont typeface="Arial" panose="020B0604020202020204" pitchFamily="34" charset="0"/>
              <a:buChar char="•"/>
            </a:pPr>
            <a:r>
              <a:rPr lang="en-GB" b="1" dirty="0">
                <a:solidFill>
                  <a:srgbClr val="009FE3"/>
                </a:solidFill>
                <a:latin typeface="Fira Sans" panose="020B0503050000020004" pitchFamily="34" charset="0"/>
                <a:ea typeface="Fira Sans" panose="020B0503050000020004" pitchFamily="34" charset="0"/>
                <a:cs typeface="Trebuchet MS" charset="0"/>
              </a:rPr>
              <a:t>KEEP IT SIMPLE: </a:t>
            </a:r>
            <a:r>
              <a:rPr lang="en-GB" dirty="0">
                <a:solidFill>
                  <a:srgbClr val="023478"/>
                </a:solidFill>
                <a:latin typeface="Fira Sans" panose="020B0503050000020004" pitchFamily="34" charset="0"/>
                <a:ea typeface="Fira Sans" panose="020B0503050000020004" pitchFamily="34" charset="0"/>
                <a:cs typeface="Trebuchet MS" charset="0"/>
              </a:rPr>
              <a:t>Consumers understand the harmful effects of elevated cortisol levels in skin. BEL-EVEN</a:t>
            </a:r>
            <a:r>
              <a:rPr lang="en-GB" baseline="30000" dirty="0">
                <a:solidFill>
                  <a:srgbClr val="023478"/>
                </a:solidFill>
                <a:latin typeface="Fira Sans" panose="020B0503050000020004" pitchFamily="34" charset="0"/>
                <a:ea typeface="Fira Sans" panose="020B0503050000020004" pitchFamily="34" charset="0"/>
                <a:cs typeface="Trebuchet MS" charset="0"/>
              </a:rPr>
              <a:t>®</a:t>
            </a:r>
            <a:r>
              <a:rPr lang="en-GB" dirty="0">
                <a:solidFill>
                  <a:srgbClr val="023478"/>
                </a:solidFill>
                <a:latin typeface="Fira Sans" panose="020B0503050000020004" pitchFamily="34" charset="0"/>
                <a:ea typeface="Fira Sans" panose="020B0503050000020004" pitchFamily="34" charset="0"/>
                <a:cs typeface="Trebuchet MS" charset="0"/>
              </a:rPr>
              <a:t> offers a </a:t>
            </a:r>
            <a:r>
              <a:rPr lang="en-GB" b="1" dirty="0">
                <a:solidFill>
                  <a:srgbClr val="009FE3"/>
                </a:solidFill>
                <a:latin typeface="Fira Sans" panose="020B0503050000020004" pitchFamily="34" charset="0"/>
                <a:ea typeface="Fira Sans" panose="020B0503050000020004" pitchFamily="34" charset="0"/>
                <a:cs typeface="Trebuchet MS" charset="0"/>
              </a:rPr>
              <a:t>simple </a:t>
            </a:r>
            <a:r>
              <a:rPr lang="en-GB" dirty="0">
                <a:solidFill>
                  <a:srgbClr val="023478"/>
                </a:solidFill>
                <a:latin typeface="Fira Sans" panose="020B0503050000020004" pitchFamily="34" charset="0"/>
                <a:ea typeface="Fira Sans" panose="020B0503050000020004" pitchFamily="34" charset="0"/>
                <a:cs typeface="Trebuchet MS" charset="0"/>
              </a:rPr>
              <a:t>and</a:t>
            </a:r>
            <a:r>
              <a:rPr lang="en-GB" b="1" dirty="0">
                <a:solidFill>
                  <a:srgbClr val="009FE3"/>
                </a:solidFill>
                <a:latin typeface="Fira Sans" panose="020B0503050000020004" pitchFamily="34" charset="0"/>
                <a:ea typeface="Fira Sans" panose="020B0503050000020004" pitchFamily="34" charset="0"/>
                <a:cs typeface="Trebuchet MS" charset="0"/>
              </a:rPr>
              <a:t> straightforward</a:t>
            </a:r>
            <a:r>
              <a:rPr lang="en-GB" dirty="0">
                <a:solidFill>
                  <a:srgbClr val="023478"/>
                </a:solidFill>
                <a:latin typeface="Fira Sans" panose="020B0503050000020004" pitchFamily="34" charset="0"/>
                <a:ea typeface="Fira Sans" panose="020B0503050000020004" pitchFamily="34" charset="0"/>
                <a:cs typeface="Trebuchet MS" charset="0"/>
              </a:rPr>
              <a:t> mode of action to rebalance cortisol levels. </a:t>
            </a:r>
          </a:p>
          <a:p>
            <a:pPr marL="285750" indent="-285750">
              <a:spcAft>
                <a:spcPts val="1200"/>
              </a:spcAft>
              <a:buClr>
                <a:srgbClr val="009FE3"/>
              </a:buClr>
              <a:buFont typeface="Arial" panose="020B0604020202020204" pitchFamily="34" charset="0"/>
              <a:buChar char="•"/>
            </a:pPr>
            <a:endParaRPr lang="en-GB" sz="800" dirty="0">
              <a:solidFill>
                <a:srgbClr val="023478"/>
              </a:solidFill>
              <a:latin typeface="Fira Sans" panose="020B0503050000020004" pitchFamily="34" charset="0"/>
              <a:ea typeface="Fira Sans" panose="020B0503050000020004" pitchFamily="34" charset="0"/>
              <a:cs typeface="Trebuchet MS" charset="0"/>
            </a:endParaRPr>
          </a:p>
          <a:p>
            <a:pPr marL="285750" indent="-285750">
              <a:spcAft>
                <a:spcPts val="1200"/>
              </a:spcAft>
              <a:buClr>
                <a:srgbClr val="009FE3"/>
              </a:buClr>
              <a:buFont typeface="Arial" panose="020B0604020202020204" pitchFamily="34" charset="0"/>
              <a:buChar char="•"/>
            </a:pPr>
            <a:r>
              <a:rPr lang="en-GB" b="1" dirty="0">
                <a:solidFill>
                  <a:srgbClr val="009FE3"/>
                </a:solidFill>
                <a:latin typeface="Fira Sans" panose="020B0503050000020004" pitchFamily="34" charset="0"/>
                <a:ea typeface="Fira Sans" panose="020B0503050000020004" pitchFamily="34" charset="0"/>
                <a:cs typeface="Trebuchet MS" charset="0"/>
              </a:rPr>
              <a:t>TELL THE TRUTH: </a:t>
            </a:r>
            <a:r>
              <a:rPr lang="en-GB" dirty="0">
                <a:solidFill>
                  <a:srgbClr val="023478"/>
                </a:solidFill>
                <a:latin typeface="Fira Sans" panose="020B0503050000020004" pitchFamily="34" charset="0"/>
                <a:ea typeface="Fira Sans" panose="020B0503050000020004" pitchFamily="34" charset="0"/>
                <a:cs typeface="Trebuchet MS" charset="0"/>
              </a:rPr>
              <a:t>Consumers expect realistic product claims. BEL-EVEN</a:t>
            </a:r>
            <a:r>
              <a:rPr lang="en-GB" baseline="30000" dirty="0">
                <a:solidFill>
                  <a:srgbClr val="023478"/>
                </a:solidFill>
                <a:latin typeface="Fira Sans" panose="020B0503050000020004" pitchFamily="34" charset="0"/>
                <a:ea typeface="Fira Sans" panose="020B0503050000020004" pitchFamily="34" charset="0"/>
                <a:cs typeface="Trebuchet MS" charset="0"/>
              </a:rPr>
              <a:t>®</a:t>
            </a:r>
            <a:r>
              <a:rPr lang="en-GB" dirty="0">
                <a:solidFill>
                  <a:srgbClr val="023478"/>
                </a:solidFill>
                <a:latin typeface="Fira Sans" panose="020B0503050000020004" pitchFamily="34" charset="0"/>
                <a:ea typeface="Fira Sans" panose="020B0503050000020004" pitchFamily="34" charset="0"/>
                <a:cs typeface="Trebuchet MS" charset="0"/>
              </a:rPr>
              <a:t> offers </a:t>
            </a:r>
            <a:r>
              <a:rPr lang="en-GB" b="1" dirty="0">
                <a:solidFill>
                  <a:srgbClr val="009FE3"/>
                </a:solidFill>
                <a:latin typeface="Fira Sans" panose="020B0503050000020004" pitchFamily="34" charset="0"/>
                <a:ea typeface="Fira Sans" panose="020B0503050000020004" pitchFamily="34" charset="0"/>
                <a:cs typeface="Trebuchet MS" charset="0"/>
              </a:rPr>
              <a:t>a clear and easy to communicate real benefit </a:t>
            </a:r>
            <a:r>
              <a:rPr lang="en-GB" dirty="0">
                <a:solidFill>
                  <a:srgbClr val="023478"/>
                </a:solidFill>
                <a:latin typeface="Fira Sans" panose="020B0503050000020004" pitchFamily="34" charset="0"/>
                <a:ea typeface="Fira Sans" panose="020B0503050000020004" pitchFamily="34" charset="0"/>
                <a:cs typeface="Trebuchet MS" charset="0"/>
              </a:rPr>
              <a:t>for the user.</a:t>
            </a:r>
            <a:br>
              <a:rPr lang="en-GB" dirty="0">
                <a:solidFill>
                  <a:srgbClr val="023478"/>
                </a:solidFill>
                <a:latin typeface="Fira Sans" panose="020B0503050000020004" pitchFamily="34" charset="0"/>
                <a:ea typeface="Fira Sans" panose="020B0503050000020004" pitchFamily="34" charset="0"/>
                <a:cs typeface="Trebuchet MS" charset="0"/>
              </a:rPr>
            </a:br>
            <a:r>
              <a:rPr lang="en-GB" dirty="0">
                <a:solidFill>
                  <a:srgbClr val="023478"/>
                </a:solidFill>
                <a:latin typeface="Fira Sans" panose="020B0503050000020004" pitchFamily="34" charset="0"/>
                <a:ea typeface="Fira Sans" panose="020B0503050000020004" pitchFamily="34" charset="0"/>
                <a:cs typeface="Trebuchet MS" charset="0"/>
              </a:rPr>
              <a:t>The BEL-EVEN</a:t>
            </a:r>
            <a:r>
              <a:rPr lang="en-GB" baseline="30000" dirty="0">
                <a:solidFill>
                  <a:srgbClr val="023478"/>
                </a:solidFill>
                <a:latin typeface="Fira Sans" panose="020B0503050000020004" pitchFamily="34" charset="0"/>
                <a:ea typeface="Fira Sans" panose="020B0503050000020004" pitchFamily="34" charset="0"/>
                <a:cs typeface="Trebuchet MS" charset="0"/>
              </a:rPr>
              <a:t>®</a:t>
            </a:r>
            <a:r>
              <a:rPr lang="en-GB" dirty="0">
                <a:solidFill>
                  <a:srgbClr val="023478"/>
                </a:solidFill>
                <a:latin typeface="Fira Sans" panose="020B0503050000020004" pitchFamily="34" charset="0"/>
                <a:ea typeface="Fira Sans" panose="020B0503050000020004" pitchFamily="34" charset="0"/>
                <a:cs typeface="Trebuchet MS" charset="0"/>
              </a:rPr>
              <a:t> benefit is clearly visible.</a:t>
            </a:r>
          </a:p>
          <a:p>
            <a:pPr marL="285750" indent="-285750">
              <a:spcAft>
                <a:spcPts val="1200"/>
              </a:spcAft>
              <a:buClr>
                <a:srgbClr val="009FE3"/>
              </a:buClr>
              <a:buFont typeface="Arial" panose="020B0604020202020204" pitchFamily="34" charset="0"/>
              <a:buChar char="•"/>
            </a:pPr>
            <a:endParaRPr lang="en-GB" sz="800" dirty="0">
              <a:solidFill>
                <a:srgbClr val="023478"/>
              </a:solidFill>
              <a:latin typeface="Fira Sans" panose="020B0503050000020004" pitchFamily="34" charset="0"/>
              <a:ea typeface="Fira Sans" panose="020B0503050000020004" pitchFamily="34" charset="0"/>
              <a:cs typeface="Trebuchet MS" charset="0"/>
            </a:endParaRPr>
          </a:p>
          <a:p>
            <a:pPr marL="285750" indent="-285750">
              <a:spcAft>
                <a:spcPts val="1200"/>
              </a:spcAft>
              <a:buClr>
                <a:srgbClr val="009FE3"/>
              </a:buClr>
              <a:buFont typeface="Arial" panose="020B0604020202020204" pitchFamily="34" charset="0"/>
              <a:buChar char="•"/>
            </a:pPr>
            <a:r>
              <a:rPr lang="en-GB" b="1" dirty="0">
                <a:solidFill>
                  <a:srgbClr val="009FE3"/>
                </a:solidFill>
                <a:latin typeface="Fira Sans" panose="020B0503050000020004" pitchFamily="34" charset="0"/>
                <a:ea typeface="Fira Sans" panose="020B0503050000020004" pitchFamily="34" charset="0"/>
                <a:cs typeface="Trebuchet MS" charset="0"/>
              </a:rPr>
              <a:t>CONSIDER THE OCCASION: </a:t>
            </a:r>
            <a:r>
              <a:rPr lang="en-GB" dirty="0">
                <a:solidFill>
                  <a:srgbClr val="023478"/>
                </a:solidFill>
                <a:latin typeface="Fira Sans" panose="020B0503050000020004" pitchFamily="34" charset="0"/>
                <a:ea typeface="Fira Sans" panose="020B0503050000020004" pitchFamily="34" charset="0"/>
                <a:cs typeface="Trebuchet MS" charset="0"/>
              </a:rPr>
              <a:t>Highly stressed people are often under time pressure. BEL-EVEN</a:t>
            </a:r>
            <a:r>
              <a:rPr lang="en-GB" baseline="30000" dirty="0">
                <a:solidFill>
                  <a:srgbClr val="023478"/>
                </a:solidFill>
                <a:latin typeface="Fira Sans" panose="020B0503050000020004" pitchFamily="34" charset="0"/>
                <a:ea typeface="Fira Sans" panose="020B0503050000020004" pitchFamily="34" charset="0"/>
                <a:cs typeface="Trebuchet MS" charset="0"/>
              </a:rPr>
              <a:t>®</a:t>
            </a:r>
            <a:r>
              <a:rPr lang="en-GB" dirty="0">
                <a:solidFill>
                  <a:srgbClr val="023478"/>
                </a:solidFill>
                <a:latin typeface="Fira Sans" panose="020B0503050000020004" pitchFamily="34" charset="0"/>
                <a:ea typeface="Fira Sans" panose="020B0503050000020004" pitchFamily="34" charset="0"/>
                <a:cs typeface="Trebuchet MS" charset="0"/>
              </a:rPr>
              <a:t> is fast and easy to use. It supports concepts to use </a:t>
            </a:r>
            <a:r>
              <a:rPr lang="en-GB" b="1" dirty="0">
                <a:solidFill>
                  <a:srgbClr val="009FE3"/>
                </a:solidFill>
                <a:latin typeface="Fira Sans" panose="020B0503050000020004" pitchFamily="34" charset="0"/>
                <a:ea typeface="Fira Sans" panose="020B0503050000020004" pitchFamily="34" charset="0"/>
                <a:cs typeface="Trebuchet MS" charset="0"/>
              </a:rPr>
              <a:t>on the go or at any time</a:t>
            </a:r>
            <a:r>
              <a:rPr lang="en-GB" dirty="0">
                <a:solidFill>
                  <a:srgbClr val="023478"/>
                </a:solidFill>
                <a:latin typeface="Fira Sans" panose="020B0503050000020004" pitchFamily="34" charset="0"/>
                <a:ea typeface="Fira Sans" panose="020B0503050000020004" pitchFamily="34" charset="0"/>
                <a:cs typeface="Trebuchet MS" charset="0"/>
              </a:rPr>
              <a:t> that are in-line with today's lifestyle.</a:t>
            </a:r>
          </a:p>
        </p:txBody>
      </p:sp>
      <p:sp>
        <p:nvSpPr>
          <p:cNvPr id="12" name="Rectangle 11">
            <a:extLst>
              <a:ext uri="{FF2B5EF4-FFF2-40B4-BE49-F238E27FC236}">
                <a16:creationId xmlns:a16="http://schemas.microsoft.com/office/drawing/2014/main" id="{5834E8A2-DE2F-494D-BF83-70DAA3C6A77A}"/>
              </a:ext>
            </a:extLst>
          </p:cNvPr>
          <p:cNvSpPr/>
          <p:nvPr/>
        </p:nvSpPr>
        <p:spPr>
          <a:xfrm>
            <a:off x="1809292" y="6306257"/>
            <a:ext cx="3169137" cy="248530"/>
          </a:xfrm>
          <a:prstGeom prst="rect">
            <a:avLst/>
          </a:prstGeom>
        </p:spPr>
        <p:txBody>
          <a:bodyPr wrap="none" lIns="0" tIns="0" rIns="0" bIns="0">
            <a:spAutoFit/>
          </a:bodyPr>
          <a:lstStyle/>
          <a:p>
            <a:pPr>
              <a:lnSpc>
                <a:spcPct val="150000"/>
              </a:lnSpc>
              <a:spcBef>
                <a:spcPct val="43750"/>
              </a:spcBef>
              <a:spcAft>
                <a:spcPct val="62250"/>
              </a:spcAft>
            </a:pPr>
            <a:r>
              <a:rPr lang="en-US" sz="1200" i="1" dirty="0">
                <a:solidFill>
                  <a:srgbClr val="023478"/>
                </a:solidFill>
                <a:latin typeface="Fira Sans" panose="020B0503050000020004" pitchFamily="34" charset="0"/>
                <a:ea typeface="Fira Sans" panose="020B0503050000020004" pitchFamily="34" charset="0"/>
                <a:cs typeface="Arial"/>
              </a:rPr>
              <a:t>Insides inspired by Mintel consumer research </a:t>
            </a:r>
          </a:p>
        </p:txBody>
      </p:sp>
      <p:pic>
        <p:nvPicPr>
          <p:cNvPr id="13" name="Picture Placeholder 7" descr="A person smiling for the camera&#10;&#10;Description automatically generated">
            <a:extLst>
              <a:ext uri="{FF2B5EF4-FFF2-40B4-BE49-F238E27FC236}">
                <a16:creationId xmlns:a16="http://schemas.microsoft.com/office/drawing/2014/main" id="{3B0C85F2-448F-468D-8A3B-28D1F8C39B7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717576" y="11215"/>
            <a:ext cx="3589911" cy="6858000"/>
          </a:xfrm>
          <a:prstGeom prst="rect">
            <a:avLst/>
          </a:prstGeom>
        </p:spPr>
      </p:pic>
      <p:sp>
        <p:nvSpPr>
          <p:cNvPr id="9" name="Rectangle 8">
            <a:extLst>
              <a:ext uri="{FF2B5EF4-FFF2-40B4-BE49-F238E27FC236}">
                <a16:creationId xmlns:a16="http://schemas.microsoft.com/office/drawing/2014/main" id="{7879C4A1-B3D1-405A-83DA-D75F7DBC0C91}"/>
              </a:ext>
            </a:extLst>
          </p:cNvPr>
          <p:cNvSpPr/>
          <p:nvPr/>
        </p:nvSpPr>
        <p:spPr>
          <a:xfrm>
            <a:off x="8681221" y="1"/>
            <a:ext cx="4800532" cy="6878548"/>
          </a:xfrm>
          <a:prstGeom prst="rect">
            <a:avLst/>
          </a:prstGeom>
          <a:gradFill flip="none" rotWithShape="1">
            <a:gsLst>
              <a:gs pos="0">
                <a:sysClr val="window" lastClr="FFFFFF"/>
              </a:gs>
              <a:gs pos="100000">
                <a:sysClr val="window" lastClr="FFFFFF">
                  <a:alpha val="0"/>
                </a:sysClr>
              </a:gs>
            </a:gsLst>
            <a:lin ang="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ira Sans" panose="020B0503050000020004" pitchFamily="34" charset="0"/>
              <a:ea typeface="Fira Sans" panose="020B0503050000020004" pitchFamily="34" charset="0"/>
            </a:endParaRPr>
          </a:p>
        </p:txBody>
      </p:sp>
    </p:spTree>
    <p:extLst>
      <p:ext uri="{BB962C8B-B14F-4D97-AF65-F5344CB8AC3E}">
        <p14:creationId xmlns:p14="http://schemas.microsoft.com/office/powerpoint/2010/main" val="2710399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2" end="2"/>
                                            </p:txEl>
                                          </p:spTgt>
                                        </p:tgtEl>
                                        <p:attrNameLst>
                                          <p:attrName>style.visibility</p:attrName>
                                        </p:attrNameLst>
                                      </p:cBhvr>
                                      <p:to>
                                        <p:strVal val="visible"/>
                                      </p:to>
                                    </p:set>
                                    <p:animEffect transition="in" filter="fade">
                                      <p:cBhvr>
                                        <p:cTn id="12" dur="500"/>
                                        <p:tgtEl>
                                          <p:spTgt spid="1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animEffect transition="in" filter="fade">
                                      <p:cBhvr>
                                        <p:cTn id="17" dur="500"/>
                                        <p:tgtEl>
                                          <p:spTgt spid="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707876-9157-4EBD-9EE4-4F83466D9717}"/>
              </a:ext>
            </a:extLst>
          </p:cNvPr>
          <p:cNvSpPr>
            <a:spLocks noGrp="1"/>
          </p:cNvSpPr>
          <p:nvPr>
            <p:ph type="sldNum" sz="quarter" idx="10"/>
          </p:nvPr>
        </p:nvSpPr>
        <p:spPr/>
        <p:txBody>
          <a:bodyPr/>
          <a:lstStyle/>
          <a:p>
            <a:fld id="{EC50C849-B97A-2B45-B78A-6D9C352F693C}" type="slidenum">
              <a:rPr lang="en-US" smtClean="0"/>
              <a:pPr/>
              <a:t>7</a:t>
            </a:fld>
            <a:endParaRPr lang="en-US" dirty="0"/>
          </a:p>
        </p:txBody>
      </p:sp>
      <p:pic>
        <p:nvPicPr>
          <p:cNvPr id="3" name="Picture 2">
            <a:extLst>
              <a:ext uri="{FF2B5EF4-FFF2-40B4-BE49-F238E27FC236}">
                <a16:creationId xmlns:a16="http://schemas.microsoft.com/office/drawing/2014/main" id="{AC3E3443-6E19-4384-8D62-10E186A9503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4" name="Group 3">
            <a:extLst>
              <a:ext uri="{FF2B5EF4-FFF2-40B4-BE49-F238E27FC236}">
                <a16:creationId xmlns:a16="http://schemas.microsoft.com/office/drawing/2014/main" id="{BD314222-922D-4CBE-B253-67C358906B33}"/>
              </a:ext>
            </a:extLst>
          </p:cNvPr>
          <p:cNvGrpSpPr/>
          <p:nvPr/>
        </p:nvGrpSpPr>
        <p:grpSpPr>
          <a:xfrm>
            <a:off x="919163" y="2089177"/>
            <a:ext cx="10422673" cy="2307227"/>
            <a:chOff x="1269318" y="2089177"/>
            <a:chExt cx="9653364" cy="2307227"/>
          </a:xfrm>
        </p:grpSpPr>
        <p:sp>
          <p:nvSpPr>
            <p:cNvPr id="5" name="Rounded Rectangle 7">
              <a:extLst>
                <a:ext uri="{FF2B5EF4-FFF2-40B4-BE49-F238E27FC236}">
                  <a16:creationId xmlns:a16="http://schemas.microsoft.com/office/drawing/2014/main" id="{D69F7A47-C1A2-4816-A07F-B70391656253}"/>
                </a:ext>
              </a:extLst>
            </p:cNvPr>
            <p:cNvSpPr/>
            <p:nvPr/>
          </p:nvSpPr>
          <p:spPr>
            <a:xfrm>
              <a:off x="1269318" y="2089177"/>
              <a:ext cx="9653364" cy="2029133"/>
            </a:xfrm>
            <a:prstGeom prst="roundRect">
              <a:avLst>
                <a:gd name="adj" fmla="val 50000"/>
              </a:avLst>
            </a:prstGeom>
            <a:solidFill>
              <a:schemeClr val="tx1">
                <a:alpha val="60000"/>
              </a:schemeClr>
            </a:solidFill>
            <a:ln>
              <a:noFill/>
            </a:ln>
            <a:effectLst>
              <a:softEdge rad="558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Fira Sans Medium" panose="020B0603050000020004" pitchFamily="34" charset="0"/>
                <a:ea typeface="Fira Sans Medium" panose="020B0603050000020004" pitchFamily="34" charset="0"/>
              </a:endParaRPr>
            </a:p>
          </p:txBody>
        </p:sp>
        <p:sp>
          <p:nvSpPr>
            <p:cNvPr id="6" name="TextBox 5">
              <a:extLst>
                <a:ext uri="{FF2B5EF4-FFF2-40B4-BE49-F238E27FC236}">
                  <a16:creationId xmlns:a16="http://schemas.microsoft.com/office/drawing/2014/main" id="{89EA5FA0-3E3E-4303-AE87-E8206259845A}"/>
                </a:ext>
              </a:extLst>
            </p:cNvPr>
            <p:cNvSpPr txBox="1"/>
            <p:nvPr/>
          </p:nvSpPr>
          <p:spPr>
            <a:xfrm>
              <a:off x="1916763" y="2734411"/>
              <a:ext cx="8358475" cy="1661993"/>
            </a:xfrm>
            <a:prstGeom prst="rect">
              <a:avLst/>
            </a:prstGeom>
            <a:noFill/>
            <a:effectLst/>
          </p:spPr>
          <p:txBody>
            <a:bodyPr wrap="square" lIns="0" tIns="0" rIns="0" bIns="0" rtlCol="0">
              <a:spAutoFit/>
            </a:bodyPr>
            <a:lstStyle/>
            <a:p>
              <a:pPr algn="ctr"/>
              <a:r>
                <a:rPr lang="en-US" sz="5400" b="1" dirty="0">
                  <a:solidFill>
                    <a:schemeClr val="bg1"/>
                  </a:solidFill>
                  <a:latin typeface="Fira Sans Medium" panose="020B0603050000020004" pitchFamily="34" charset="0"/>
                  <a:ea typeface="Fira Sans Medium" panose="020B0603050000020004" pitchFamily="34" charset="0"/>
                </a:rPr>
                <a:t>Let DSM ease your stress!</a:t>
              </a:r>
            </a:p>
          </p:txBody>
        </p:sp>
      </p:grpSp>
      <p:pic>
        <p:nvPicPr>
          <p:cNvPr id="7" name="Picture 6">
            <a:extLst>
              <a:ext uri="{FF2B5EF4-FFF2-40B4-BE49-F238E27FC236}">
                <a16:creationId xmlns:a16="http://schemas.microsoft.com/office/drawing/2014/main" id="{1DE266CD-B55B-4E7B-8FFE-86C2C591C9E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0"/>
          <a:stretch/>
        </p:blipFill>
        <p:spPr>
          <a:xfrm>
            <a:off x="0" y="4889409"/>
            <a:ext cx="12192000" cy="1979806"/>
          </a:xfrm>
          <a:prstGeom prst="rect">
            <a:avLst/>
          </a:prstGeom>
        </p:spPr>
      </p:pic>
      <p:pic>
        <p:nvPicPr>
          <p:cNvPr id="8" name="Picture 7">
            <a:extLst>
              <a:ext uri="{FF2B5EF4-FFF2-40B4-BE49-F238E27FC236}">
                <a16:creationId xmlns:a16="http://schemas.microsoft.com/office/drawing/2014/main" id="{91606618-550A-4616-BEA8-D3D60179161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16901" y="6028302"/>
            <a:ext cx="1684331" cy="522958"/>
          </a:xfrm>
          <a:prstGeom prst="rect">
            <a:avLst/>
          </a:prstGeom>
        </p:spPr>
      </p:pic>
    </p:spTree>
    <p:extLst>
      <p:ext uri="{BB962C8B-B14F-4D97-AF65-F5344CB8AC3E}">
        <p14:creationId xmlns:p14="http://schemas.microsoft.com/office/powerpoint/2010/main" val="317121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AF74-A923-304F-9C7C-88EBADA7D5F1}"/>
              </a:ext>
            </a:extLst>
          </p:cNvPr>
          <p:cNvSpPr>
            <a:spLocks noGrp="1"/>
          </p:cNvSpPr>
          <p:nvPr>
            <p:ph type="title"/>
          </p:nvPr>
        </p:nvSpPr>
        <p:spPr>
          <a:xfrm>
            <a:off x="468000" y="468000"/>
            <a:ext cx="11262666" cy="368023"/>
          </a:xfrm>
        </p:spPr>
        <p:txBody>
          <a:bodyPr/>
          <a:lstStyle/>
          <a:p>
            <a:r>
              <a:rPr lang="en-GB" sz="2400" dirty="0"/>
              <a:t>DISCLAIMER</a:t>
            </a:r>
          </a:p>
        </p:txBody>
      </p:sp>
      <p:sp>
        <p:nvSpPr>
          <p:cNvPr id="5" name="Slide Number Placeholder 4">
            <a:extLst>
              <a:ext uri="{FF2B5EF4-FFF2-40B4-BE49-F238E27FC236}">
                <a16:creationId xmlns:a16="http://schemas.microsoft.com/office/drawing/2014/main" id="{A73D2726-6798-C241-8847-7E16FC8EAED0}"/>
              </a:ext>
            </a:extLst>
          </p:cNvPr>
          <p:cNvSpPr>
            <a:spLocks noGrp="1"/>
          </p:cNvSpPr>
          <p:nvPr>
            <p:ph type="sldNum" sz="quarter" idx="4"/>
          </p:nvPr>
        </p:nvSpPr>
        <p:spPr/>
        <p:txBody>
          <a:bodyPr/>
          <a:lstStyle/>
          <a:p>
            <a:fld id="{EC50C849-B97A-2B45-B78A-6D9C352F693C}" type="slidenum">
              <a:rPr lang="en-US" smtClean="0"/>
              <a:pPr/>
              <a:t>8</a:t>
            </a:fld>
            <a:endParaRPr lang="en-US" dirty="0"/>
          </a:p>
        </p:txBody>
      </p:sp>
      <p:sp>
        <p:nvSpPr>
          <p:cNvPr id="8" name="Rectangle 7">
            <a:extLst>
              <a:ext uri="{FF2B5EF4-FFF2-40B4-BE49-F238E27FC236}">
                <a16:creationId xmlns:a16="http://schemas.microsoft.com/office/drawing/2014/main" id="{E7330106-300A-4B63-883D-C2C9B24B3C6B}"/>
              </a:ext>
            </a:extLst>
          </p:cNvPr>
          <p:cNvSpPr/>
          <p:nvPr/>
        </p:nvSpPr>
        <p:spPr>
          <a:xfrm>
            <a:off x="374469" y="936792"/>
            <a:ext cx="11051176" cy="2667397"/>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Copyright © 2020 DSM Nutritional Products, 4002 Basel, Switzerland. </a:t>
            </a:r>
          </a:p>
          <a:p>
            <a:pPr>
              <a:spcAft>
                <a:spcPts val="800"/>
              </a:spcAft>
            </a:pPr>
            <a:r>
              <a:rPr lang="en-GB" sz="1400" dirty="0">
                <a:solidFill>
                  <a:srgbClr val="7C807E"/>
                </a:solidFill>
                <a:latin typeface="Fira Sans" panose="020B0503050000020004" pitchFamily="34" charset="0"/>
                <a:hlinkClick r:id="rId2"/>
              </a:rPr>
              <a:t>www.dsm.com/personal-care</a:t>
            </a:r>
            <a:r>
              <a:rPr lang="en-GB" sz="1400" dirty="0">
                <a:solidFill>
                  <a:srgbClr val="7C807E"/>
                </a:solidFill>
                <a:latin typeface="Fira Sans" panose="020B0503050000020004" pitchFamily="34" charset="0"/>
              </a:rPr>
              <a:t>. All rights reserved.</a:t>
            </a:r>
          </a:p>
          <a:p>
            <a:pPr>
              <a:spcAft>
                <a:spcPts val="800"/>
              </a:spcAft>
            </a:pPr>
            <a:r>
              <a:rPr lang="en-GB" sz="1400" dirty="0">
                <a:solidFill>
                  <a:srgbClr val="7C807E"/>
                </a:solidFill>
                <a:latin typeface="Fira Sans" panose="020B0503050000020004" pitchFamily="34" charset="0"/>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 to business use. Country- or region-specific information should also be considered when </a:t>
            </a:r>
            <a:r>
              <a:rPr lang="en-GB" sz="1400" dirty="0" err="1">
                <a:solidFill>
                  <a:srgbClr val="7C807E"/>
                </a:solidFill>
                <a:latin typeface="Fira Sans" panose="020B0503050000020004" pitchFamily="34" charset="0"/>
              </a:rPr>
              <a:t>labeling</a:t>
            </a:r>
            <a:r>
              <a:rPr lang="en-GB" sz="1400" dirty="0">
                <a:solidFill>
                  <a:srgbClr val="7C807E"/>
                </a:solidFill>
                <a:latin typeface="Fira Sans" panose="020B0503050000020004" pitchFamily="34" charset="0"/>
              </a:rPr>
              <a:t>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p>
        </p:txBody>
      </p:sp>
      <p:sp>
        <p:nvSpPr>
          <p:cNvPr id="9" name="Title 1">
            <a:extLst>
              <a:ext uri="{FF2B5EF4-FFF2-40B4-BE49-F238E27FC236}">
                <a16:creationId xmlns:a16="http://schemas.microsoft.com/office/drawing/2014/main" id="{4FA33704-E379-4251-895B-407A2151E9EC}"/>
              </a:ext>
            </a:extLst>
          </p:cNvPr>
          <p:cNvSpPr txBox="1">
            <a:spLocks/>
          </p:cNvSpPr>
          <p:nvPr/>
        </p:nvSpPr>
        <p:spPr>
          <a:xfrm>
            <a:off x="464667" y="3847395"/>
            <a:ext cx="11262666" cy="368023"/>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tx1"/>
                </a:solidFill>
                <a:latin typeface="Fira Sans Medium" panose="020B0503050000020004" pitchFamily="34" charset="0"/>
                <a:ea typeface="+mj-ea"/>
                <a:cs typeface="+mj-cs"/>
              </a:defRPr>
            </a:lvl1pPr>
          </a:lstStyle>
          <a:p>
            <a:r>
              <a:rPr lang="en-GB" sz="2400" dirty="0"/>
              <a:t>DISCLAIMER FORMULATION GUIDELINES</a:t>
            </a:r>
          </a:p>
        </p:txBody>
      </p:sp>
      <p:sp>
        <p:nvSpPr>
          <p:cNvPr id="10" name="Rectangle 9">
            <a:extLst>
              <a:ext uri="{FF2B5EF4-FFF2-40B4-BE49-F238E27FC236}">
                <a16:creationId xmlns:a16="http://schemas.microsoft.com/office/drawing/2014/main" id="{17B85359-5BEB-40FA-92C0-F4F6E6E3B276}"/>
              </a:ext>
            </a:extLst>
          </p:cNvPr>
          <p:cNvSpPr/>
          <p:nvPr/>
        </p:nvSpPr>
        <p:spPr>
          <a:xfrm>
            <a:off x="374469" y="4291224"/>
            <a:ext cx="11155679" cy="1600438"/>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Tree>
    <p:extLst>
      <p:ext uri="{BB962C8B-B14F-4D97-AF65-F5344CB8AC3E}">
        <p14:creationId xmlns:p14="http://schemas.microsoft.com/office/powerpoint/2010/main" val="3454373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CCF4FC-6C34-D048-B034-73482050C08E}"/>
              </a:ext>
            </a:extLst>
          </p:cNvPr>
          <p:cNvSpPr>
            <a:spLocks noGrp="1"/>
          </p:cNvSpPr>
          <p:nvPr>
            <p:ph type="sldNum" sz="quarter" idx="4294967295"/>
          </p:nvPr>
        </p:nvSpPr>
        <p:spPr>
          <a:xfrm>
            <a:off x="0" y="6327775"/>
            <a:ext cx="450850" cy="123825"/>
          </a:xfrm>
        </p:spPr>
        <p:txBody>
          <a:bodyPr/>
          <a:lstStyle/>
          <a:p>
            <a:fld id="{EC50C849-B97A-2B45-B78A-6D9C352F693C}" type="slidenum">
              <a:rPr lang="en-US" smtClean="0"/>
              <a:pPr/>
              <a:t>9</a:t>
            </a:fld>
            <a:endParaRPr lang="en-US" dirty="0"/>
          </a:p>
        </p:txBody>
      </p:sp>
    </p:spTree>
    <p:extLst>
      <p:ext uri="{BB962C8B-B14F-4D97-AF65-F5344CB8AC3E}">
        <p14:creationId xmlns:p14="http://schemas.microsoft.com/office/powerpoint/2010/main" val="2750417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Ok_dMkZbQyvTBkL1opT4Ug"/>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AiXBk5wXMqinZ6c1YIwGHg"/>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go0gPcbdwgR7jIjMdxVMN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heme/theme1.xml><?xml version="1.0" encoding="utf-8"?>
<a:theme xmlns:a="http://schemas.openxmlformats.org/drawingml/2006/main" name="1_PC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amp;Pi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UV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roma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DSM / Orange">
  <a:themeElements>
    <a:clrScheme name="DSM orange">
      <a:dk1>
        <a:srgbClr val="000000"/>
      </a:dk1>
      <a:lt1>
        <a:srgbClr val="FFFFFF"/>
      </a:lt1>
      <a:dk2>
        <a:srgbClr val="EE7203"/>
      </a:dk2>
      <a:lt2>
        <a:srgbClr val="FFFFFF"/>
      </a:lt2>
      <a:accent1>
        <a:srgbClr val="F9B672"/>
      </a:accent1>
      <a:accent2>
        <a:srgbClr val="E51F22"/>
      </a:accent2>
      <a:accent3>
        <a:srgbClr val="970D34"/>
      </a:accent3>
      <a:accent4>
        <a:srgbClr val="672F06"/>
      </a:accent4>
      <a:accent5>
        <a:srgbClr val="FFCD00"/>
      </a:accent5>
      <a:accent6>
        <a:srgbClr val="D0DF00"/>
      </a:accent6>
      <a:hlink>
        <a:srgbClr val="A8AD00"/>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DSM_singlecolor_orange_fira-sans_v2" id="{DA16970F-6ED9-43E1-A056-5343AE1B3A7F}" vid="{4619DCDD-CBAC-43F2-8855-43AE8A1EB1F0}"/>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TaxCatchAll xmlns="5a2251cd-bd5e-462d-8f0e-b8d48ef43808"/>
  </documentManagement>
</p:properties>
</file>

<file path=customXml/item3.xml><?xml version="1.0" encoding="utf-8"?>
<?mso-contentType ?>
<SharedContentType xmlns="Microsoft.SharePoint.Taxonomy.ContentTypeSync" SourceId="1e82cb03-88f0-48bb-a65d-3e95f13147ee" ContentTypeId="0x0101" PreviousValue="false"/>
</file>

<file path=customXml/item4.xml><?xml version="1.0" encoding="utf-8"?>
<ct:contentTypeSchema xmlns:ct="http://schemas.microsoft.com/office/2006/metadata/contentType" xmlns:ma="http://schemas.microsoft.com/office/2006/metadata/properties/metaAttributes" ct:_="" ma:_="" ma:contentTypeName="Document" ma:contentTypeID="0x0101009C555DAE16A3B2469013D495C779D0EC" ma:contentTypeVersion="7" ma:contentTypeDescription="Create a new document." ma:contentTypeScope="" ma:versionID="7a16e1673d7b6d276c9f89611d9ec08e">
  <xsd:schema xmlns:xsd="http://www.w3.org/2001/XMLSchema" xmlns:xs="http://www.w3.org/2001/XMLSchema" xmlns:p="http://schemas.microsoft.com/office/2006/metadata/properties" xmlns:ns1="http://schemas.microsoft.com/sharepoint/v3" xmlns:ns2="5a2251cd-bd5e-462d-8f0e-b8d48ef43808" xmlns:ns3="66550874-1473-453c-a701-e84d6b55206c" xmlns:ns4="eaf5feeb-6097-4f78-b7e9-f891a103ec5f" targetNamespace="http://schemas.microsoft.com/office/2006/metadata/properties" ma:root="true" ma:fieldsID="e9e37964223ebf5d81f62d15a0dbb090" ns1:_="" ns2:_="" ns3:_="" ns4:_="">
    <xsd:import namespace="http://schemas.microsoft.com/sharepoint/v3"/>
    <xsd:import namespace="5a2251cd-bd5e-462d-8f0e-b8d48ef43808"/>
    <xsd:import namespace="66550874-1473-453c-a701-e84d6b55206c"/>
    <xsd:import namespace="eaf5feeb-6097-4f78-b7e9-f891a103ec5f"/>
    <xsd:element name="properties">
      <xsd:complexType>
        <xsd:sequence>
          <xsd:element name="documentManagement">
            <xsd:complexType>
              <xsd:all>
                <xsd:element ref="ns2:TaxCatchAll" minOccurs="0"/>
                <xsd:element ref="ns2:TaxCatchAllLabel" minOccurs="0"/>
                <xsd:element ref="ns1:PublishingStartDate" minOccurs="0"/>
                <xsd:element ref="ns1:PublishingExpirationDate" minOccurs="0"/>
                <xsd:element ref="ns3:SharedWithUsers" minOccurs="0"/>
                <xsd:element ref="ns3:SharedWithDetails" minOccurs="0"/>
                <xsd:element ref="ns3:LastSharedByUser" minOccurs="0"/>
                <xsd:element ref="ns3:LastSharedByTime" minOccurs="0"/>
                <xsd:element ref="ns4:MediaServiceMetadata" minOccurs="0"/>
                <xsd:element ref="ns4: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0"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11"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6aa4f418-c950-489f-9d82-30303050933d}" ma:internalName="TaxCatchAll" ma:showField="CatchAllData" ma:web="66550874-1473-453c-a701-e84d6b55206c">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6aa4f418-c950-489f-9d82-30303050933d}" ma:internalName="TaxCatchAllLabel" ma:readOnly="true" ma:showField="CatchAllDataLabel" ma:web="66550874-1473-453c-a701-e84d6b55206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6550874-1473-453c-a701-e84d6b55206c" elementFormDefault="qualified">
    <xsd:import namespace="http://schemas.microsoft.com/office/2006/documentManagement/types"/>
    <xsd:import namespace="http://schemas.microsoft.com/office/infopath/2007/PartnerControls"/>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af5feeb-6097-4f78-b7e9-f891a103ec5f" elementFormDefault="qualified">
    <xsd:import namespace="http://schemas.microsoft.com/office/2006/documentManagement/types"/>
    <xsd:import namespace="http://schemas.microsoft.com/office/infopath/2007/PartnerControls"/>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89C04C-B567-463A-9915-47FAF203A86C}">
  <ds:schemaRefs>
    <ds:schemaRef ds:uri="http://schemas.microsoft.com/sharepoint/v3/contenttype/forms"/>
  </ds:schemaRefs>
</ds:datastoreItem>
</file>

<file path=customXml/itemProps2.xml><?xml version="1.0" encoding="utf-8"?>
<ds:datastoreItem xmlns:ds="http://schemas.openxmlformats.org/officeDocument/2006/customXml" ds:itemID="{7F7B9160-792D-4CBB-99B0-DDEC2CBDD9BB}">
  <ds:schemaRefs>
    <ds:schemaRef ds:uri="http://schemas.microsoft.com/office/2006/metadata/properties"/>
    <ds:schemaRef ds:uri="http://schemas.microsoft.com/office/infopath/2007/PartnerControls"/>
    <ds:schemaRef ds:uri="http://schemas.microsoft.com/sharepoint/v3"/>
    <ds:schemaRef ds:uri="5a2251cd-bd5e-462d-8f0e-b8d48ef43808"/>
  </ds:schemaRefs>
</ds:datastoreItem>
</file>

<file path=customXml/itemProps3.xml><?xml version="1.0" encoding="utf-8"?>
<ds:datastoreItem xmlns:ds="http://schemas.openxmlformats.org/officeDocument/2006/customXml" ds:itemID="{579AE7AF-6B12-4FE3-980E-2155CA8FB382}">
  <ds:schemaRefs>
    <ds:schemaRef ds:uri="Microsoft.SharePoint.Taxonomy.ContentTypeSync"/>
  </ds:schemaRefs>
</ds:datastoreItem>
</file>

<file path=customXml/itemProps4.xml><?xml version="1.0" encoding="utf-8"?>
<ds:datastoreItem xmlns:ds="http://schemas.openxmlformats.org/officeDocument/2006/customXml" ds:itemID="{BC66B38E-BC70-4B8F-A6AD-FF8EA2BFB3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a2251cd-bd5e-462d-8f0e-b8d48ef43808"/>
    <ds:schemaRef ds:uri="66550874-1473-453c-a701-e84d6b55206c"/>
    <ds:schemaRef ds:uri="eaf5feeb-6097-4f78-b7e9-f891a103ec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Multi color</Template>
  <TotalTime>6</TotalTime>
  <Words>904</Words>
  <Application>Microsoft Office PowerPoint</Application>
  <PresentationFormat>Widescreen</PresentationFormat>
  <Paragraphs>57</Paragraphs>
  <Slides>9</Slides>
  <Notes>0</Notes>
  <HiddenSlides>0</HiddenSlides>
  <MMClips>0</MMClips>
  <ScaleCrop>false</ScaleCrop>
  <HeadingPairs>
    <vt:vector size="8" baseType="variant">
      <vt:variant>
        <vt:lpstr>Fonts Used</vt:lpstr>
      </vt:variant>
      <vt:variant>
        <vt:i4>5</vt:i4>
      </vt:variant>
      <vt:variant>
        <vt:lpstr>Theme</vt:lpstr>
      </vt:variant>
      <vt:variant>
        <vt:i4>6</vt:i4>
      </vt:variant>
      <vt:variant>
        <vt:lpstr>Embedded OLE Servers</vt:lpstr>
      </vt:variant>
      <vt:variant>
        <vt:i4>1</vt:i4>
      </vt:variant>
      <vt:variant>
        <vt:lpstr>Slide Titles</vt:lpstr>
      </vt:variant>
      <vt:variant>
        <vt:i4>9</vt:i4>
      </vt:variant>
    </vt:vector>
  </HeadingPairs>
  <TitlesOfParts>
    <vt:vector size="21" baseType="lpstr">
      <vt:lpstr>Fira Sans</vt:lpstr>
      <vt:lpstr>Calibri</vt:lpstr>
      <vt:lpstr>Arial</vt:lpstr>
      <vt:lpstr>Fira Sans Medium</vt:lpstr>
      <vt:lpstr>Trebuchet MS</vt:lpstr>
      <vt:lpstr>1_PC Template</vt:lpstr>
      <vt:lpstr>Bioactives Template</vt:lpstr>
      <vt:lpstr>T&amp;Pi Template</vt:lpstr>
      <vt:lpstr>UV Template</vt:lpstr>
      <vt:lpstr>Aroma Template</vt:lpstr>
      <vt:lpstr>DSM / Orange</vt:lpstr>
      <vt:lpstr>think-cell Slide</vt:lpstr>
      <vt:lpstr> BEL-EVEN®</vt:lpstr>
      <vt:lpstr>PowerPoint Presentation</vt:lpstr>
      <vt:lpstr>PowerPoint Presentation</vt:lpstr>
      <vt:lpstr>PowerPoint Presentation</vt:lpstr>
      <vt:lpstr>PowerPoint Presentation</vt:lpstr>
      <vt:lpstr>PowerPoint Presentation</vt:lpstr>
      <vt:lpstr>PowerPoint Presentation</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of the template</dc:title>
  <dc:creator>Milly Austin</dc:creator>
  <cp:lastModifiedBy>Meisinger, Marie-Sophie</cp:lastModifiedBy>
  <cp:revision>41</cp:revision>
  <cp:lastPrinted>2019-08-23T14:34:23Z</cp:lastPrinted>
  <dcterms:created xsi:type="dcterms:W3CDTF">2020-07-29T12:38:09Z</dcterms:created>
  <dcterms:modified xsi:type="dcterms:W3CDTF">2021-05-12T17:31:18Z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0x0101009C555DAE16A3B2469013D495C779D0EC</vt:lpwstr>
  </property>
  <property fmtid="{D5CDD505-2E9C-101B-9397-08002B2CF9AE}" pid="3" name="MSIP_Label_2ff753fd-faf2-4608-9b59-553f003adcdf_Enabled">
    <vt:lpwstr>true</vt:lpwstr>
  </property>
  <property fmtid="{D5CDD505-2E9C-101B-9397-08002B2CF9AE}" pid="4" name="MSIP_Label_2ff753fd-faf2-4608-9b59-553f003adcdf_SetDate">
    <vt:lpwstr>2021-05-12T17:31:04Z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4bf5356d-7c18-4ed7-b0b7-ec612472a52b</vt:lpwstr>
  </property>
  <property fmtid="{D5CDD505-2E9C-101B-9397-08002B2CF9AE}" pid="9" name="MSIP_Label_2ff753fd-faf2-4608-9b59-553f003adcdf_ContentBits">
    <vt:lpwstr>0</vt:lpwstr>
  </property>
</Properties>
</file>