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242" r:id="rId5"/>
  </p:sldMasterIdLst>
  <p:notesMasterIdLst>
    <p:notesMasterId r:id="rId24"/>
  </p:notesMasterIdLst>
  <p:handoutMasterIdLst>
    <p:handoutMasterId r:id="rId25"/>
  </p:handoutMasterIdLst>
  <p:sldIdLst>
    <p:sldId id="2146845717" r:id="rId6"/>
    <p:sldId id="2146845764" r:id="rId7"/>
    <p:sldId id="2146845762" r:id="rId8"/>
    <p:sldId id="295" r:id="rId9"/>
    <p:sldId id="2146845761" r:id="rId10"/>
    <p:sldId id="2146845763" r:id="rId11"/>
    <p:sldId id="2146845720" r:id="rId12"/>
    <p:sldId id="2134808370" r:id="rId13"/>
    <p:sldId id="2134808368" r:id="rId14"/>
    <p:sldId id="2146845710" r:id="rId15"/>
    <p:sldId id="2134808150" r:id="rId16"/>
    <p:sldId id="2146845765" r:id="rId17"/>
    <p:sldId id="2146845774" r:id="rId18"/>
    <p:sldId id="2146845767" r:id="rId19"/>
    <p:sldId id="2146845768" r:id="rId20"/>
    <p:sldId id="2146845773" r:id="rId21"/>
    <p:sldId id="2146845771" r:id="rId22"/>
    <p:sldId id="323" r:id="rId23"/>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Fira Sans" panose="020B0503050000020004" pitchFamily="34" charset="0"/>
      <p:regular r:id="rId30"/>
      <p:bold r:id="rId30"/>
      <p:italic r:id="rId30"/>
      <p:boldItalic r:id="rId30"/>
    </p:embeddedFont>
    <p:embeddedFont>
      <p:font typeface="Fira Sans Medium" panose="020B0603050000020004" pitchFamily="34" charset="0"/>
      <p:regular r:id="rId30"/>
      <p:italic r:id="rId30"/>
    </p:embeddedFont>
    <p:embeddedFont>
      <p:font typeface="Trebuchet MS" panose="020B0603020202020204" pitchFamily="34" charset="0"/>
      <p:regular r:id="rId31"/>
      <p:bold r:id="rId32"/>
      <p:italic r:id="rId33"/>
      <p:boldItalic r:id="rId34"/>
    </p:embeddedFont>
  </p:embeddedFontLst>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607D5F-7312-9B6E-A75D-B59F7A36C2CA}" name="Paul, Francois" initials="PF" userId="S::Francois.Paul@dsm.com::cd345e1b-5b33-44e8-b09c-75307eac9781" providerId="AD"/>
  <p188:author id="{851EB7C6-5EC3-A94B-B2DC-3AEEA96B8CFB}" name="Guillien, Caroline" initials="GC" userId="S::Caroline.Guillien@dsm.com::3e4c10c0-1ee2-48be-9d78-4d6ed773945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na" initials="MA" lastIdx="1" clrIdx="6">
    <p:extLst>
      <p:ext uri="{19B8F6BF-5375-455C-9EA6-DF929625EA0E}">
        <p15:presenceInfo xmlns:p15="http://schemas.microsoft.com/office/powerpoint/2012/main" userId="Ana" providerId="None"/>
      </p:ext>
    </p:extLst>
  </p:cmAuthor>
  <p:cmAuthor id="1" name="Gerzon, Carin" initials="GC" lastIdx="24" clrIdx="0">
    <p:extLst>
      <p:ext uri="{19B8F6BF-5375-455C-9EA6-DF929625EA0E}">
        <p15:presenceInfo xmlns:p15="http://schemas.microsoft.com/office/powerpoint/2012/main" userId="S-1-5-21-2573208799-187067640-1722879566-469061" providerId="AD"/>
      </p:ext>
    </p:extLst>
  </p:cmAuthor>
  <p:cmAuthor id="8" name="Rosenberger, Volker" initials="RV" lastIdx="1" clrIdx="7">
    <p:extLst>
      <p:ext uri="{19B8F6BF-5375-455C-9EA6-DF929625EA0E}">
        <p15:presenceInfo xmlns:p15="http://schemas.microsoft.com/office/powerpoint/2012/main" userId="S::Volker.Rosenberger@dsm.com::d473ebcf-8881-4a9c-9e6d-8206b85954aa"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B"/>
    <a:srgbClr val="D2E5F2"/>
    <a:srgbClr val="007E4B"/>
    <a:srgbClr val="003300"/>
    <a:srgbClr val="DAE2F3"/>
    <a:srgbClr val="E9F2F9"/>
    <a:srgbClr val="F7F7FF"/>
    <a:srgbClr val="009F91"/>
    <a:srgbClr val="A8B9DF"/>
    <a:srgbClr val="7C8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F6001-2123-4A45-90F1-B79B39FE1F42}" v="2" dt="2023-06-14T16:02:27.906"/>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87" autoAdjust="0"/>
    <p:restoredTop sz="87338" autoAdjust="0"/>
  </p:normalViewPr>
  <p:slideViewPr>
    <p:cSldViewPr snapToGrid="0" snapToObjects="1">
      <p:cViewPr varScale="1">
        <p:scale>
          <a:sx n="92" d="100"/>
          <a:sy n="92" d="100"/>
        </p:scale>
        <p:origin x="1572"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8.fntdata"/><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4.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5.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NULL"/><Relationship Id="rId35" Type="http://schemas.openxmlformats.org/officeDocument/2006/relationships/tags" Target="tags/tag1.xml"/><Relationship Id="rId4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singer, Marie-Sophie" userId="286e1ad8-c636-4702-a91e-982a33a1b0e7" providerId="ADAL" clId="{6EAF6001-2123-4A45-90F1-B79B39FE1F42}"/>
    <pc:docChg chg="modSld">
      <pc:chgData name="Meisinger, Marie-Sophie" userId="286e1ad8-c636-4702-a91e-982a33a1b0e7" providerId="ADAL" clId="{6EAF6001-2123-4A45-90F1-B79B39FE1F42}" dt="2023-06-14T16:02:14.503" v="6" actId="20577"/>
      <pc:docMkLst>
        <pc:docMk/>
      </pc:docMkLst>
      <pc:sldChg chg="modSp mod">
        <pc:chgData name="Meisinger, Marie-Sophie" userId="286e1ad8-c636-4702-a91e-982a33a1b0e7" providerId="ADAL" clId="{6EAF6001-2123-4A45-90F1-B79B39FE1F42}" dt="2023-06-14T16:02:14.503" v="6" actId="20577"/>
        <pc:sldMkLst>
          <pc:docMk/>
          <pc:sldMk cId="4233024913" sldId="2146845717"/>
        </pc:sldMkLst>
        <pc:spChg chg="mod">
          <ac:chgData name="Meisinger, Marie-Sophie" userId="286e1ad8-c636-4702-a91e-982a33a1b0e7" providerId="ADAL" clId="{6EAF6001-2123-4A45-90F1-B79B39FE1F42}" dt="2023-06-14T16:02:14.503" v="6" actId="20577"/>
          <ac:spMkLst>
            <pc:docMk/>
            <pc:sldMk cId="4233024913" sldId="2146845717"/>
            <ac:spMk id="4" creationId="{856AEA18-C9F1-4AB1-882D-C15E1E104CE7}"/>
          </ac:spMkLst>
        </pc:spChg>
      </pc:sldChg>
    </pc:docChg>
  </pc:docChgLst>
  <pc:docChgLst>
    <pc:chgData name="Rosenberger, Volker" userId="d473ebcf-8881-4a9c-9e6d-8206b85954aa" providerId="ADAL" clId="{D91BEFA5-EA23-47B4-BC4C-9E3B7E60A935}"/>
    <pc:docChg chg="undo custSel modSld modMainMaster">
      <pc:chgData name="Rosenberger, Volker" userId="d473ebcf-8881-4a9c-9e6d-8206b85954aa" providerId="ADAL" clId="{D91BEFA5-EA23-47B4-BC4C-9E3B7E60A935}" dt="2023-06-13T13:58:27.126" v="412" actId="1037"/>
      <pc:docMkLst>
        <pc:docMk/>
      </pc:docMkLst>
      <pc:sldChg chg="addSp delSp modSp mod">
        <pc:chgData name="Rosenberger, Volker" userId="d473ebcf-8881-4a9c-9e6d-8206b85954aa" providerId="ADAL" clId="{D91BEFA5-EA23-47B4-BC4C-9E3B7E60A935}" dt="2023-06-13T13:58:27.126" v="412" actId="1037"/>
        <pc:sldMkLst>
          <pc:docMk/>
          <pc:sldMk cId="2830154809" sldId="295"/>
        </pc:sldMkLst>
        <pc:spChg chg="add mod">
          <ac:chgData name="Rosenberger, Volker" userId="d473ebcf-8881-4a9c-9e6d-8206b85954aa" providerId="ADAL" clId="{D91BEFA5-EA23-47B4-BC4C-9E3B7E60A935}" dt="2023-06-13T13:58:07.084" v="406" actId="1076"/>
          <ac:spMkLst>
            <pc:docMk/>
            <pc:sldMk cId="2830154809" sldId="295"/>
            <ac:spMk id="6" creationId="{F3C8ED31-3720-9A3F-26F0-973CFBFAD02B}"/>
          </ac:spMkLst>
        </pc:spChg>
        <pc:spChg chg="add mod">
          <ac:chgData name="Rosenberger, Volker" userId="d473ebcf-8881-4a9c-9e6d-8206b85954aa" providerId="ADAL" clId="{D91BEFA5-EA23-47B4-BC4C-9E3B7E60A935}" dt="2023-06-13T13:58:20.548" v="409" actId="1076"/>
          <ac:spMkLst>
            <pc:docMk/>
            <pc:sldMk cId="2830154809" sldId="295"/>
            <ac:spMk id="9" creationId="{43CE1BEA-8E42-3CC2-7F09-6DC23D833533}"/>
          </ac:spMkLst>
        </pc:spChg>
        <pc:spChg chg="mod">
          <ac:chgData name="Rosenberger, Volker" userId="d473ebcf-8881-4a9c-9e6d-8206b85954aa" providerId="ADAL" clId="{D91BEFA5-EA23-47B4-BC4C-9E3B7E60A935}" dt="2023-06-13T13:49:35.972" v="217" actId="1076"/>
          <ac:spMkLst>
            <pc:docMk/>
            <pc:sldMk cId="2830154809" sldId="295"/>
            <ac:spMk id="15" creationId="{9E59E675-D733-4A03-9B82-92511B7E4F5F}"/>
          </ac:spMkLst>
        </pc:spChg>
        <pc:spChg chg="mod">
          <ac:chgData name="Rosenberger, Volker" userId="d473ebcf-8881-4a9c-9e6d-8206b85954aa" providerId="ADAL" clId="{D91BEFA5-EA23-47B4-BC4C-9E3B7E60A935}" dt="2023-06-13T13:57:07.925" v="393" actId="14100"/>
          <ac:spMkLst>
            <pc:docMk/>
            <pc:sldMk cId="2830154809" sldId="295"/>
            <ac:spMk id="23" creationId="{F96E7556-307F-409A-AC0C-647C7336EF34}"/>
          </ac:spMkLst>
        </pc:spChg>
        <pc:spChg chg="mod">
          <ac:chgData name="Rosenberger, Volker" userId="d473ebcf-8881-4a9c-9e6d-8206b85954aa" providerId="ADAL" clId="{D91BEFA5-EA23-47B4-BC4C-9E3B7E60A935}" dt="2023-06-13T13:54:23.912" v="374" actId="1036"/>
          <ac:spMkLst>
            <pc:docMk/>
            <pc:sldMk cId="2830154809" sldId="295"/>
            <ac:spMk id="60" creationId="{A9F35C3F-C8C4-477B-BA2D-E278EAF4554B}"/>
          </ac:spMkLst>
        </pc:spChg>
        <pc:spChg chg="mod">
          <ac:chgData name="Rosenberger, Volker" userId="d473ebcf-8881-4a9c-9e6d-8206b85954aa" providerId="ADAL" clId="{D91BEFA5-EA23-47B4-BC4C-9E3B7E60A935}" dt="2023-06-13T13:54:23.912" v="374" actId="1036"/>
          <ac:spMkLst>
            <pc:docMk/>
            <pc:sldMk cId="2830154809" sldId="295"/>
            <ac:spMk id="62" creationId="{A1595F0E-C7B2-E4E9-C812-ED139CC8786C}"/>
          </ac:spMkLst>
        </pc:spChg>
        <pc:grpChg chg="mod">
          <ac:chgData name="Rosenberger, Volker" userId="d473ebcf-8881-4a9c-9e6d-8206b85954aa" providerId="ADAL" clId="{D91BEFA5-EA23-47B4-BC4C-9E3B7E60A935}" dt="2023-06-13T13:57:33.068" v="399" actId="1076"/>
          <ac:grpSpMkLst>
            <pc:docMk/>
            <pc:sldMk cId="2830154809" sldId="295"/>
            <ac:grpSpMk id="59" creationId="{FBF8CA05-D905-5D46-4386-DE4B3539190A}"/>
          </ac:grpSpMkLst>
        </pc:grpChg>
        <pc:graphicFrameChg chg="del">
          <ac:chgData name="Rosenberger, Volker" userId="d473ebcf-8881-4a9c-9e6d-8206b85954aa" providerId="ADAL" clId="{D91BEFA5-EA23-47B4-BC4C-9E3B7E60A935}" dt="2023-06-12T13:51:26.304" v="1" actId="478"/>
          <ac:graphicFrameMkLst>
            <pc:docMk/>
            <pc:sldMk cId="2830154809" sldId="295"/>
            <ac:graphicFrameMk id="5" creationId="{CD225AE8-3838-1832-C463-19D10278E01F}"/>
          </ac:graphicFrameMkLst>
        </pc:graphicFrameChg>
        <pc:picChg chg="mod">
          <ac:chgData name="Rosenberger, Volker" userId="d473ebcf-8881-4a9c-9e6d-8206b85954aa" providerId="ADAL" clId="{D91BEFA5-EA23-47B4-BC4C-9E3B7E60A935}" dt="2023-06-13T13:54:23.912" v="374" actId="1036"/>
          <ac:picMkLst>
            <pc:docMk/>
            <pc:sldMk cId="2830154809" sldId="295"/>
            <ac:picMk id="3" creationId="{65340634-D90A-1AC7-118A-217A19E28099}"/>
          </ac:picMkLst>
        </pc:picChg>
        <pc:picChg chg="add mod">
          <ac:chgData name="Rosenberger, Volker" userId="d473ebcf-8881-4a9c-9e6d-8206b85954aa" providerId="ADAL" clId="{D91BEFA5-EA23-47B4-BC4C-9E3B7E60A935}" dt="2023-06-13T13:58:13.284" v="407" actId="1076"/>
          <ac:picMkLst>
            <pc:docMk/>
            <pc:sldMk cId="2830154809" sldId="295"/>
            <ac:picMk id="5" creationId="{3875E5A5-666A-701B-A8F0-DD5BCA8FE21E}"/>
          </ac:picMkLst>
        </pc:picChg>
        <pc:picChg chg="del">
          <ac:chgData name="Rosenberger, Volker" userId="d473ebcf-8881-4a9c-9e6d-8206b85954aa" providerId="ADAL" clId="{D91BEFA5-EA23-47B4-BC4C-9E3B7E60A935}" dt="2023-06-12T13:51:12.211" v="0" actId="478"/>
          <ac:picMkLst>
            <pc:docMk/>
            <pc:sldMk cId="2830154809" sldId="295"/>
            <ac:picMk id="6" creationId="{4A8CF414-837E-41D2-954E-8C6AC91E3EE8}"/>
          </ac:picMkLst>
        </pc:picChg>
        <pc:picChg chg="add mod">
          <ac:chgData name="Rosenberger, Volker" userId="d473ebcf-8881-4a9c-9e6d-8206b85954aa" providerId="ADAL" clId="{D91BEFA5-EA23-47B4-BC4C-9E3B7E60A935}" dt="2023-06-13T13:58:27.126" v="412" actId="1037"/>
          <ac:picMkLst>
            <pc:docMk/>
            <pc:sldMk cId="2830154809" sldId="295"/>
            <ac:picMk id="7" creationId="{4E813881-0FA3-9948-625D-AC0D60E55A57}"/>
          </ac:picMkLst>
        </pc:picChg>
        <pc:picChg chg="add mod">
          <ac:chgData name="Rosenberger, Volker" userId="d473ebcf-8881-4a9c-9e6d-8206b85954aa" providerId="ADAL" clId="{D91BEFA5-EA23-47B4-BC4C-9E3B7E60A935}" dt="2023-06-13T13:57:25.140" v="396" actId="1076"/>
          <ac:picMkLst>
            <pc:docMk/>
            <pc:sldMk cId="2830154809" sldId="295"/>
            <ac:picMk id="8" creationId="{11EF43A7-C027-AAD5-5752-0AEED179D212}"/>
          </ac:picMkLst>
        </pc:picChg>
        <pc:picChg chg="mod">
          <ac:chgData name="Rosenberger, Volker" userId="d473ebcf-8881-4a9c-9e6d-8206b85954aa" providerId="ADAL" clId="{D91BEFA5-EA23-47B4-BC4C-9E3B7E60A935}" dt="2023-06-13T13:49:42.717" v="218" actId="1076"/>
          <ac:picMkLst>
            <pc:docMk/>
            <pc:sldMk cId="2830154809" sldId="295"/>
            <ac:picMk id="16" creationId="{7CB0AAD9-0CCF-4B67-AC8D-46D5F803CAA1}"/>
          </ac:picMkLst>
        </pc:picChg>
        <pc:picChg chg="mod">
          <ac:chgData name="Rosenberger, Volker" userId="d473ebcf-8881-4a9c-9e6d-8206b85954aa" providerId="ADAL" clId="{D91BEFA5-EA23-47B4-BC4C-9E3B7E60A935}" dt="2023-06-13T13:50:48.011" v="260" actId="1035"/>
          <ac:picMkLst>
            <pc:docMk/>
            <pc:sldMk cId="2830154809" sldId="295"/>
            <ac:picMk id="17" creationId="{64E5F54A-7595-4EFE-AF92-7F624CA0C6B0}"/>
          </ac:picMkLst>
        </pc:picChg>
        <pc:picChg chg="mod">
          <ac:chgData name="Rosenberger, Volker" userId="d473ebcf-8881-4a9c-9e6d-8206b85954aa" providerId="ADAL" clId="{D91BEFA5-EA23-47B4-BC4C-9E3B7E60A935}" dt="2023-06-13T13:50:50.254" v="267" actId="1036"/>
          <ac:picMkLst>
            <pc:docMk/>
            <pc:sldMk cId="2830154809" sldId="295"/>
            <ac:picMk id="18" creationId="{A0BDCCFF-1A82-4062-A629-EE6A9B2FC730}"/>
          </ac:picMkLst>
        </pc:picChg>
        <pc:picChg chg="mod">
          <ac:chgData name="Rosenberger, Volker" userId="d473ebcf-8881-4a9c-9e6d-8206b85954aa" providerId="ADAL" clId="{D91BEFA5-EA23-47B4-BC4C-9E3B7E60A935}" dt="2023-06-13T13:57:43.708" v="401" actId="1076"/>
          <ac:picMkLst>
            <pc:docMk/>
            <pc:sldMk cId="2830154809" sldId="295"/>
            <ac:picMk id="20" creationId="{79D09092-0E80-4093-8180-20DA7E0BECD7}"/>
          </ac:picMkLst>
        </pc:picChg>
        <pc:picChg chg="mod">
          <ac:chgData name="Rosenberger, Volker" userId="d473ebcf-8881-4a9c-9e6d-8206b85954aa" providerId="ADAL" clId="{D91BEFA5-EA23-47B4-BC4C-9E3B7E60A935}" dt="2023-06-13T13:57:38.548" v="400" actId="1076"/>
          <ac:picMkLst>
            <pc:docMk/>
            <pc:sldMk cId="2830154809" sldId="295"/>
            <ac:picMk id="21" creationId="{7551A692-70F3-440A-BFCB-7674A0ED1A46}"/>
          </ac:picMkLst>
        </pc:picChg>
        <pc:picChg chg="mod">
          <ac:chgData name="Rosenberger, Volker" userId="d473ebcf-8881-4a9c-9e6d-8206b85954aa" providerId="ADAL" clId="{D91BEFA5-EA23-47B4-BC4C-9E3B7E60A935}" dt="2023-06-13T13:57:55.148" v="403" actId="1076"/>
          <ac:picMkLst>
            <pc:docMk/>
            <pc:sldMk cId="2830154809" sldId="295"/>
            <ac:picMk id="55" creationId="{9537ABB7-1AFC-44FA-8140-9DE3FB843698}"/>
          </ac:picMkLst>
        </pc:picChg>
        <pc:picChg chg="mod modCrop">
          <ac:chgData name="Rosenberger, Volker" userId="d473ebcf-8881-4a9c-9e6d-8206b85954aa" providerId="ADAL" clId="{D91BEFA5-EA23-47B4-BC4C-9E3B7E60A935}" dt="2023-06-12T15:53:02.387" v="126" actId="732"/>
          <ac:picMkLst>
            <pc:docMk/>
            <pc:sldMk cId="2830154809" sldId="295"/>
            <ac:picMk id="57" creationId="{F7775C3E-78DE-248A-9B53-E6272305A4AB}"/>
          </ac:picMkLst>
        </pc:picChg>
        <pc:picChg chg="mod">
          <ac:chgData name="Rosenberger, Volker" userId="d473ebcf-8881-4a9c-9e6d-8206b85954aa" providerId="ADAL" clId="{D91BEFA5-EA23-47B4-BC4C-9E3B7E60A935}" dt="2023-06-13T13:55:04.295" v="378" actId="1076"/>
          <ac:picMkLst>
            <pc:docMk/>
            <pc:sldMk cId="2830154809" sldId="295"/>
            <ac:picMk id="63" creationId="{C421F477-323E-9364-7366-88FEFBEBC89F}"/>
          </ac:picMkLst>
        </pc:picChg>
      </pc:sldChg>
      <pc:sldChg chg="modSp mod">
        <pc:chgData name="Rosenberger, Volker" userId="d473ebcf-8881-4a9c-9e6d-8206b85954aa" providerId="ADAL" clId="{D91BEFA5-EA23-47B4-BC4C-9E3B7E60A935}" dt="2023-06-13T13:44:12.833" v="132" actId="20577"/>
        <pc:sldMkLst>
          <pc:docMk/>
          <pc:sldMk cId="2114480449" sldId="323"/>
        </pc:sldMkLst>
        <pc:spChg chg="mod">
          <ac:chgData name="Rosenberger, Volker" userId="d473ebcf-8881-4a9c-9e6d-8206b85954aa" providerId="ADAL" clId="{D91BEFA5-EA23-47B4-BC4C-9E3B7E60A935}" dt="2023-06-13T13:44:12.833" v="132" actId="20577"/>
          <ac:spMkLst>
            <pc:docMk/>
            <pc:sldMk cId="2114480449" sldId="323"/>
            <ac:spMk id="7" creationId="{4DE7B3CB-CE45-9144-8154-F221DC5F2138}"/>
          </ac:spMkLst>
        </pc:spChg>
      </pc:sldChg>
      <pc:sldChg chg="modSp mod">
        <pc:chgData name="Rosenberger, Volker" userId="d473ebcf-8881-4a9c-9e6d-8206b85954aa" providerId="ADAL" clId="{D91BEFA5-EA23-47B4-BC4C-9E3B7E60A935}" dt="2023-06-13T06:23:32.029" v="130" actId="20577"/>
        <pc:sldMkLst>
          <pc:docMk/>
          <pc:sldMk cId="3989847671" sldId="2146845761"/>
        </pc:sldMkLst>
        <pc:spChg chg="mod">
          <ac:chgData name="Rosenberger, Volker" userId="d473ebcf-8881-4a9c-9e6d-8206b85954aa" providerId="ADAL" clId="{D91BEFA5-EA23-47B4-BC4C-9E3B7E60A935}" dt="2023-06-13T06:23:32.029" v="130" actId="20577"/>
          <ac:spMkLst>
            <pc:docMk/>
            <pc:sldMk cId="3989847671" sldId="2146845761"/>
            <ac:spMk id="17" creationId="{C993208D-90C5-4188-8DAA-E1C9CDDEC2A5}"/>
          </ac:spMkLst>
        </pc:spChg>
      </pc:sldChg>
      <pc:sldMasterChg chg="addSp delSp mod">
        <pc:chgData name="Rosenberger, Volker" userId="d473ebcf-8881-4a9c-9e6d-8206b85954aa" providerId="ADAL" clId="{D91BEFA5-EA23-47B4-BC4C-9E3B7E60A935}" dt="2023-06-12T15:43:31.274" v="14" actId="478"/>
        <pc:sldMasterMkLst>
          <pc:docMk/>
          <pc:sldMasterMk cId="3436797802" sldId="2147484242"/>
        </pc:sldMasterMkLst>
        <pc:picChg chg="add del">
          <ac:chgData name="Rosenberger, Volker" userId="d473ebcf-8881-4a9c-9e6d-8206b85954aa" providerId="ADAL" clId="{D91BEFA5-EA23-47B4-BC4C-9E3B7E60A935}" dt="2023-06-12T15:43:31.274" v="14" actId="478"/>
          <ac:picMkLst>
            <pc:docMk/>
            <pc:sldMasterMk cId="3436797802" sldId="2147484242"/>
            <ac:picMk id="6" creationId="{917F1A24-6B38-ED88-B2DA-46BC3326018A}"/>
          </ac:picMkLst>
        </pc:picChg>
        <pc:picChg chg="add del">
          <ac:chgData name="Rosenberger, Volker" userId="d473ebcf-8881-4a9c-9e6d-8206b85954aa" providerId="ADAL" clId="{D91BEFA5-EA23-47B4-BC4C-9E3B7E60A935}" dt="2023-06-12T15:43:28.834" v="13" actId="478"/>
          <ac:picMkLst>
            <pc:docMk/>
            <pc:sldMasterMk cId="3436797802" sldId="2147484242"/>
            <ac:picMk id="7" creationId="{194F072F-07DF-9643-8616-901D605D2C6F}"/>
          </ac:picMkLst>
        </pc:picChg>
      </pc:sldMasterChg>
    </pc:docChg>
  </pc:docChgLst>
  <pc:docChgLst>
    <pc:chgData name="Rosenberger, Volker" userId="d473ebcf-8881-4a9c-9e6d-8206b85954aa" providerId="ADAL" clId="{B458BCCD-27FD-40AF-BF3A-45AA935B62B4}"/>
    <pc:docChg chg="undo custSel delSld modSld">
      <pc:chgData name="Rosenberger, Volker" userId="d473ebcf-8881-4a9c-9e6d-8206b85954aa" providerId="ADAL" clId="{B458BCCD-27FD-40AF-BF3A-45AA935B62B4}" dt="2022-12-07T15:17:01.675" v="253" actId="20577"/>
      <pc:docMkLst>
        <pc:docMk/>
      </pc:docMkLst>
      <pc:sldChg chg="del">
        <pc:chgData name="Rosenberger, Volker" userId="d473ebcf-8881-4a9c-9e6d-8206b85954aa" providerId="ADAL" clId="{B458BCCD-27FD-40AF-BF3A-45AA935B62B4}" dt="2022-12-07T14:31:52.333" v="32" actId="47"/>
        <pc:sldMkLst>
          <pc:docMk/>
          <pc:sldMk cId="1856189914" sldId="2146845766"/>
        </pc:sldMkLst>
      </pc:sldChg>
      <pc:sldChg chg="addSp modSp mod delCm">
        <pc:chgData name="Rosenberger, Volker" userId="d473ebcf-8881-4a9c-9e6d-8206b85954aa" providerId="ADAL" clId="{B458BCCD-27FD-40AF-BF3A-45AA935B62B4}" dt="2022-12-07T14:51:21.827" v="202" actId="20577"/>
        <pc:sldMkLst>
          <pc:docMk/>
          <pc:sldMk cId="3115969402" sldId="2146845767"/>
        </pc:sldMkLst>
        <pc:spChg chg="mod">
          <ac:chgData name="Rosenberger, Volker" userId="d473ebcf-8881-4a9c-9e6d-8206b85954aa" providerId="ADAL" clId="{B458BCCD-27FD-40AF-BF3A-45AA935B62B4}" dt="2022-12-07T14:48:09.176" v="173" actId="255"/>
          <ac:spMkLst>
            <pc:docMk/>
            <pc:sldMk cId="3115969402" sldId="2146845767"/>
            <ac:spMk id="7" creationId="{9EF04B69-B496-4695-8405-4B84649A62EC}"/>
          </ac:spMkLst>
        </pc:spChg>
        <pc:spChg chg="add mod">
          <ac:chgData name="Rosenberger, Volker" userId="d473ebcf-8881-4a9c-9e6d-8206b85954aa" providerId="ADAL" clId="{B458BCCD-27FD-40AF-BF3A-45AA935B62B4}" dt="2022-12-07T14:51:21.827" v="202" actId="20577"/>
          <ac:spMkLst>
            <pc:docMk/>
            <pc:sldMk cId="3115969402" sldId="2146845767"/>
            <ac:spMk id="12" creationId="{22F634C5-B941-4822-AABD-4BA2F48C00A5}"/>
          </ac:spMkLst>
        </pc:spChg>
        <pc:spChg chg="mod">
          <ac:chgData name="Rosenberger, Volker" userId="d473ebcf-8881-4a9c-9e6d-8206b85954aa" providerId="ADAL" clId="{B458BCCD-27FD-40AF-BF3A-45AA935B62B4}" dt="2022-12-07T14:49:42.052" v="182" actId="20577"/>
          <ac:spMkLst>
            <pc:docMk/>
            <pc:sldMk cId="3115969402" sldId="2146845767"/>
            <ac:spMk id="16" creationId="{A45F8319-3371-C532-CEEC-CF564A37AA12}"/>
          </ac:spMkLst>
        </pc:spChg>
        <pc:graphicFrameChg chg="mod">
          <ac:chgData name="Rosenberger, Volker" userId="d473ebcf-8881-4a9c-9e6d-8206b85954aa" providerId="ADAL" clId="{B458BCCD-27FD-40AF-BF3A-45AA935B62B4}" dt="2022-12-07T14:33:46.982" v="92" actId="1036"/>
          <ac:graphicFrameMkLst>
            <pc:docMk/>
            <pc:sldMk cId="3115969402" sldId="2146845767"/>
            <ac:graphicFrameMk id="33" creationId="{47E8E5EC-92B9-4E79-8017-1BCC4EF76DE3}"/>
          </ac:graphicFrameMkLst>
        </pc:graphicFrameChg>
      </pc:sldChg>
      <pc:sldChg chg="modSp mod">
        <pc:chgData name="Rosenberger, Volker" userId="d473ebcf-8881-4a9c-9e6d-8206b85954aa" providerId="ADAL" clId="{B458BCCD-27FD-40AF-BF3A-45AA935B62B4}" dt="2022-12-07T15:17:01.675" v="253" actId="20577"/>
        <pc:sldMkLst>
          <pc:docMk/>
          <pc:sldMk cId="405931044" sldId="2146845768"/>
        </pc:sldMkLst>
        <pc:spChg chg="mod">
          <ac:chgData name="Rosenberger, Volker" userId="d473ebcf-8881-4a9c-9e6d-8206b85954aa" providerId="ADAL" clId="{B458BCCD-27FD-40AF-BF3A-45AA935B62B4}" dt="2022-12-07T11:17:32.124" v="9" actId="6549"/>
          <ac:spMkLst>
            <pc:docMk/>
            <pc:sldMk cId="405931044" sldId="2146845768"/>
            <ac:spMk id="6" creationId="{227B68D7-BEF8-39E1-8943-9131349BA20D}"/>
          </ac:spMkLst>
        </pc:spChg>
        <pc:spChg chg="mod">
          <ac:chgData name="Rosenberger, Volker" userId="d473ebcf-8881-4a9c-9e6d-8206b85954aa" providerId="ADAL" clId="{B458BCCD-27FD-40AF-BF3A-45AA935B62B4}" dt="2022-12-07T15:17:01.675" v="253" actId="20577"/>
          <ac:spMkLst>
            <pc:docMk/>
            <pc:sldMk cId="405931044" sldId="2146845768"/>
            <ac:spMk id="9" creationId="{30F8740A-8C94-4A7C-8C56-E373B27B3AF2}"/>
          </ac:spMkLst>
        </pc:spChg>
        <pc:spChg chg="mod">
          <ac:chgData name="Rosenberger, Volker" userId="d473ebcf-8881-4a9c-9e6d-8206b85954aa" providerId="ADAL" clId="{B458BCCD-27FD-40AF-BF3A-45AA935B62B4}" dt="2022-12-07T14:53:32.646" v="235" actId="20577"/>
          <ac:spMkLst>
            <pc:docMk/>
            <pc:sldMk cId="405931044" sldId="2146845768"/>
            <ac:spMk id="28" creationId="{361447E0-6DA2-4D5E-B5FA-C6C8D1D7E59C}"/>
          </ac:spMkLst>
        </pc:spChg>
      </pc:sldChg>
      <pc:sldChg chg="del">
        <pc:chgData name="Rosenberger, Volker" userId="d473ebcf-8881-4a9c-9e6d-8206b85954aa" providerId="ADAL" clId="{B458BCCD-27FD-40AF-BF3A-45AA935B62B4}" dt="2022-12-07T14:35:30.926" v="100" actId="47"/>
        <pc:sldMkLst>
          <pc:docMk/>
          <pc:sldMk cId="970006310" sldId="2146845772"/>
        </pc:sldMkLst>
      </pc:sldChg>
      <pc:sldChg chg="modSp mod">
        <pc:chgData name="Rosenberger, Volker" userId="d473ebcf-8881-4a9c-9e6d-8206b85954aa" providerId="ADAL" clId="{B458BCCD-27FD-40AF-BF3A-45AA935B62B4}" dt="2022-12-07T14:55:51.227" v="236"/>
        <pc:sldMkLst>
          <pc:docMk/>
          <pc:sldMk cId="3588175236" sldId="2146845773"/>
        </pc:sldMkLst>
        <pc:spChg chg="mod">
          <ac:chgData name="Rosenberger, Volker" userId="d473ebcf-8881-4a9c-9e6d-8206b85954aa" providerId="ADAL" clId="{B458BCCD-27FD-40AF-BF3A-45AA935B62B4}" dt="2022-12-07T14:48:32.227" v="180" actId="1036"/>
          <ac:spMkLst>
            <pc:docMk/>
            <pc:sldMk cId="3588175236" sldId="2146845773"/>
            <ac:spMk id="7" creationId="{D2EF331C-4CCE-41B3-97E6-F21818E16A65}"/>
          </ac:spMkLst>
        </pc:spChg>
        <pc:spChg chg="mod">
          <ac:chgData name="Rosenberger, Volker" userId="d473ebcf-8881-4a9c-9e6d-8206b85954aa" providerId="ADAL" clId="{B458BCCD-27FD-40AF-BF3A-45AA935B62B4}" dt="2022-12-07T14:52:00.631" v="219"/>
          <ac:spMkLst>
            <pc:docMk/>
            <pc:sldMk cId="3588175236" sldId="2146845773"/>
            <ac:spMk id="9" creationId="{E6D2E82B-6832-4A7C-BE93-900DB00D0220}"/>
          </ac:spMkLst>
        </pc:spChg>
        <pc:spChg chg="mod">
          <ac:chgData name="Rosenberger, Volker" userId="d473ebcf-8881-4a9c-9e6d-8206b85954aa" providerId="ADAL" clId="{B458BCCD-27FD-40AF-BF3A-45AA935B62B4}" dt="2022-12-07T14:53:13.717" v="227" actId="20577"/>
          <ac:spMkLst>
            <pc:docMk/>
            <pc:sldMk cId="3588175236" sldId="2146845773"/>
            <ac:spMk id="28" creationId="{361447E0-6DA2-4D5E-B5FA-C6C8D1D7E59C}"/>
          </ac:spMkLst>
        </pc:spChg>
        <pc:graphicFrameChg chg="mod">
          <ac:chgData name="Rosenberger, Volker" userId="d473ebcf-8881-4a9c-9e6d-8206b85954aa" providerId="ADAL" clId="{B458BCCD-27FD-40AF-BF3A-45AA935B62B4}" dt="2022-12-07T14:55:51.227" v="236"/>
          <ac:graphicFrameMkLst>
            <pc:docMk/>
            <pc:sldMk cId="3588175236" sldId="2146845773"/>
            <ac:graphicFrameMk id="33" creationId="{47E8E5EC-92B9-4E79-8017-1BCC4EF76DE3}"/>
          </ac:graphicFrameMkLst>
        </pc:graphicFrameChg>
      </pc:sldChg>
      <pc:sldChg chg="addSp delSp modSp mod delCm">
        <pc:chgData name="Rosenberger, Volker" userId="d473ebcf-8881-4a9c-9e6d-8206b85954aa" providerId="ADAL" clId="{B458BCCD-27FD-40AF-BF3A-45AA935B62B4}" dt="2022-12-07T14:39:58.980" v="132" actId="1036"/>
        <pc:sldMkLst>
          <pc:docMk/>
          <pc:sldMk cId="4079531523" sldId="2146845774"/>
        </pc:sldMkLst>
        <pc:spChg chg="mod">
          <ac:chgData name="Rosenberger, Volker" userId="d473ebcf-8881-4a9c-9e6d-8206b85954aa" providerId="ADAL" clId="{B458BCCD-27FD-40AF-BF3A-45AA935B62B4}" dt="2022-12-07T14:36:19.970" v="103" actId="108"/>
          <ac:spMkLst>
            <pc:docMk/>
            <pc:sldMk cId="4079531523" sldId="2146845774"/>
            <ac:spMk id="6" creationId="{5F553723-51F5-510E-39A7-9A923712F744}"/>
          </ac:spMkLst>
        </pc:spChg>
        <pc:spChg chg="add mod">
          <ac:chgData name="Rosenberger, Volker" userId="d473ebcf-8881-4a9c-9e6d-8206b85954aa" providerId="ADAL" clId="{B458BCCD-27FD-40AF-BF3A-45AA935B62B4}" dt="2022-12-07T14:39:52.763" v="128" actId="6549"/>
          <ac:spMkLst>
            <pc:docMk/>
            <pc:sldMk cId="4079531523" sldId="2146845774"/>
            <ac:spMk id="18" creationId="{25F68542-F420-4257-B666-3634E266200F}"/>
          </ac:spMkLst>
        </pc:spChg>
        <pc:spChg chg="del">
          <ac:chgData name="Rosenberger, Volker" userId="d473ebcf-8881-4a9c-9e6d-8206b85954aa" providerId="ADAL" clId="{B458BCCD-27FD-40AF-BF3A-45AA935B62B4}" dt="2022-12-07T14:26:59.371" v="11" actId="478"/>
          <ac:spMkLst>
            <pc:docMk/>
            <pc:sldMk cId="4079531523" sldId="2146845774"/>
            <ac:spMk id="36" creationId="{E03E6216-044B-8AB3-1571-621559D5CA89}"/>
          </ac:spMkLst>
        </pc:spChg>
        <pc:spChg chg="mod">
          <ac:chgData name="Rosenberger, Volker" userId="d473ebcf-8881-4a9c-9e6d-8206b85954aa" providerId="ADAL" clId="{B458BCCD-27FD-40AF-BF3A-45AA935B62B4}" dt="2022-12-07T14:36:36.389" v="119" actId="1035"/>
          <ac:spMkLst>
            <pc:docMk/>
            <pc:sldMk cId="4079531523" sldId="2146845774"/>
            <ac:spMk id="38" creationId="{20850C0E-C627-8DA1-B71D-2F2FF1471BC1}"/>
          </ac:spMkLst>
        </pc:spChg>
        <pc:grpChg chg="add mod">
          <ac:chgData name="Rosenberger, Volker" userId="d473ebcf-8881-4a9c-9e6d-8206b85954aa" providerId="ADAL" clId="{B458BCCD-27FD-40AF-BF3A-45AA935B62B4}" dt="2022-12-07T14:39:58.980" v="132" actId="1036"/>
          <ac:grpSpMkLst>
            <pc:docMk/>
            <pc:sldMk cId="4079531523" sldId="2146845774"/>
            <ac:grpSpMk id="20" creationId="{CBB45443-686E-4BDD-909A-EC8BE54ED5B9}"/>
          </ac:grpSpMkLst>
        </pc:grpChg>
        <pc:grpChg chg="del">
          <ac:chgData name="Rosenberger, Volker" userId="d473ebcf-8881-4a9c-9e6d-8206b85954aa" providerId="ADAL" clId="{B458BCCD-27FD-40AF-BF3A-45AA935B62B4}" dt="2022-12-07T14:27:04.457" v="12" actId="478"/>
          <ac:grpSpMkLst>
            <pc:docMk/>
            <pc:sldMk cId="4079531523" sldId="2146845774"/>
            <ac:grpSpMk id="37" creationId="{FA221483-832C-F2FF-D06F-10F50F4FF1EE}"/>
          </ac:grpSpMkLst>
        </pc:grpChg>
        <pc:grpChg chg="mod">
          <ac:chgData name="Rosenberger, Volker" userId="d473ebcf-8881-4a9c-9e6d-8206b85954aa" providerId="ADAL" clId="{B458BCCD-27FD-40AF-BF3A-45AA935B62B4}" dt="2022-12-07T14:36:36.389" v="119" actId="1035"/>
          <ac:grpSpMkLst>
            <pc:docMk/>
            <pc:sldMk cId="4079531523" sldId="2146845774"/>
            <ac:grpSpMk id="42" creationId="{BC918B74-C3BD-AF29-D320-91C620A28BBA}"/>
          </ac:grpSpMkLst>
        </pc:grpChg>
        <pc:picChg chg="mod">
          <ac:chgData name="Rosenberger, Volker" userId="d473ebcf-8881-4a9c-9e6d-8206b85954aa" providerId="ADAL" clId="{B458BCCD-27FD-40AF-BF3A-45AA935B62B4}" dt="2022-12-07T14:38:41.394" v="121"/>
          <ac:picMkLst>
            <pc:docMk/>
            <pc:sldMk cId="4079531523" sldId="2146845774"/>
            <ac:picMk id="21" creationId="{3F7190EE-E6D2-4C27-94C2-F6EBEB6D9D11}"/>
          </ac:picMkLst>
        </pc:picChg>
        <pc:picChg chg="mod">
          <ac:chgData name="Rosenberger, Volker" userId="d473ebcf-8881-4a9c-9e6d-8206b85954aa" providerId="ADAL" clId="{B458BCCD-27FD-40AF-BF3A-45AA935B62B4}" dt="2022-12-07T14:38:41.394" v="121"/>
          <ac:picMkLst>
            <pc:docMk/>
            <pc:sldMk cId="4079531523" sldId="2146845774"/>
            <ac:picMk id="23" creationId="{14E2FF40-0850-419F-8DB6-4EBAA3D22D27}"/>
          </ac:picMkLst>
        </pc:picChg>
      </pc:sldChg>
    </pc:docChg>
  </pc:docChgLst>
  <pc:docChgLst>
    <pc:chgData name="Rosenberger, Volker" userId="d473ebcf-8881-4a9c-9e6d-8206b85954aa" providerId="ADAL" clId="{B31C4FFA-A905-4FD7-A737-49E97DBF4FFD}"/>
    <pc:docChg chg="undo custSel delSld modSld">
      <pc:chgData name="Rosenberger, Volker" userId="d473ebcf-8881-4a9c-9e6d-8206b85954aa" providerId="ADAL" clId="{B31C4FFA-A905-4FD7-A737-49E97DBF4FFD}" dt="2022-12-07T07:28:07.513" v="1180" actId="47"/>
      <pc:docMkLst>
        <pc:docMk/>
      </pc:docMkLst>
      <pc:sldChg chg="modSp mod">
        <pc:chgData name="Rosenberger, Volker" userId="d473ebcf-8881-4a9c-9e6d-8206b85954aa" providerId="ADAL" clId="{B31C4FFA-A905-4FD7-A737-49E97DBF4FFD}" dt="2022-12-06T12:57:32.171" v="1075" actId="20577"/>
        <pc:sldMkLst>
          <pc:docMk/>
          <pc:sldMk cId="2830154809" sldId="295"/>
        </pc:sldMkLst>
        <pc:spChg chg="mod">
          <ac:chgData name="Rosenberger, Volker" userId="d473ebcf-8881-4a9c-9e6d-8206b85954aa" providerId="ADAL" clId="{B31C4FFA-A905-4FD7-A737-49E97DBF4FFD}" dt="2022-12-05T09:07:35.090" v="204" actId="20577"/>
          <ac:spMkLst>
            <pc:docMk/>
            <pc:sldMk cId="2830154809" sldId="295"/>
            <ac:spMk id="36" creationId="{88035094-7217-4C42-ABC5-B8B0518C3963}"/>
          </ac:spMkLst>
        </pc:spChg>
        <pc:spChg chg="mod">
          <ac:chgData name="Rosenberger, Volker" userId="d473ebcf-8881-4a9c-9e6d-8206b85954aa" providerId="ADAL" clId="{B31C4FFA-A905-4FD7-A737-49E97DBF4FFD}" dt="2022-12-06T12:57:32.171" v="1075" actId="20577"/>
          <ac:spMkLst>
            <pc:docMk/>
            <pc:sldMk cId="2830154809" sldId="295"/>
            <ac:spMk id="41" creationId="{A824BA2D-8782-4CC1-9609-5EC8429E614F}"/>
          </ac:spMkLst>
        </pc:spChg>
        <pc:spChg chg="mod">
          <ac:chgData name="Rosenberger, Volker" userId="d473ebcf-8881-4a9c-9e6d-8206b85954aa" providerId="ADAL" clId="{B31C4FFA-A905-4FD7-A737-49E97DBF4FFD}" dt="2022-12-05T09:57:53.789" v="756" actId="20577"/>
          <ac:spMkLst>
            <pc:docMk/>
            <pc:sldMk cId="2830154809" sldId="295"/>
            <ac:spMk id="54" creationId="{91A40AEE-5ECE-4CAE-A7F5-7BC282610338}"/>
          </ac:spMkLst>
        </pc:spChg>
      </pc:sldChg>
      <pc:sldChg chg="addSp modSp mod">
        <pc:chgData name="Rosenberger, Volker" userId="d473ebcf-8881-4a9c-9e6d-8206b85954aa" providerId="ADAL" clId="{B31C4FFA-A905-4FD7-A737-49E97DBF4FFD}" dt="2022-11-30T09:46:26.483" v="51" actId="14100"/>
        <pc:sldMkLst>
          <pc:docMk/>
          <pc:sldMk cId="3075408800" sldId="2146845710"/>
        </pc:sldMkLst>
        <pc:spChg chg="mod">
          <ac:chgData name="Rosenberger, Volker" userId="d473ebcf-8881-4a9c-9e6d-8206b85954aa" providerId="ADAL" clId="{B31C4FFA-A905-4FD7-A737-49E97DBF4FFD}" dt="2022-11-30T09:46:26.483" v="51" actId="14100"/>
          <ac:spMkLst>
            <pc:docMk/>
            <pc:sldMk cId="3075408800" sldId="2146845710"/>
            <ac:spMk id="35" creationId="{135E7173-33B1-4F13-92D9-2D798D7F3533}"/>
          </ac:spMkLst>
        </pc:spChg>
        <pc:spChg chg="mod">
          <ac:chgData name="Rosenberger, Volker" userId="d473ebcf-8881-4a9c-9e6d-8206b85954aa" providerId="ADAL" clId="{B31C4FFA-A905-4FD7-A737-49E97DBF4FFD}" dt="2022-11-30T09:45:55.772" v="42" actId="1076"/>
          <ac:spMkLst>
            <pc:docMk/>
            <pc:sldMk cId="3075408800" sldId="2146845710"/>
            <ac:spMk id="46" creationId="{A0C8CA7B-3D3F-4E54-B509-4B23CF509299}"/>
          </ac:spMkLst>
        </pc:spChg>
        <pc:grpChg chg="add mod">
          <ac:chgData name="Rosenberger, Volker" userId="d473ebcf-8881-4a9c-9e6d-8206b85954aa" providerId="ADAL" clId="{B31C4FFA-A905-4FD7-A737-49E97DBF4FFD}" dt="2022-11-30T09:45:42.994" v="41" actId="164"/>
          <ac:grpSpMkLst>
            <pc:docMk/>
            <pc:sldMk cId="3075408800" sldId="2146845710"/>
            <ac:grpSpMk id="3" creationId="{9BAA153D-CC02-4B48-9698-61BCD865642C}"/>
          </ac:grpSpMkLst>
        </pc:grpChg>
        <pc:picChg chg="mod modCrop">
          <ac:chgData name="Rosenberger, Volker" userId="d473ebcf-8881-4a9c-9e6d-8206b85954aa" providerId="ADAL" clId="{B31C4FFA-A905-4FD7-A737-49E97DBF4FFD}" dt="2022-11-30T09:45:42.994" v="41" actId="164"/>
          <ac:picMkLst>
            <pc:docMk/>
            <pc:sldMk cId="3075408800" sldId="2146845710"/>
            <ac:picMk id="11" creationId="{D9277382-6B31-6ECD-7086-E22DE3358BBB}"/>
          </ac:picMkLst>
        </pc:picChg>
        <pc:picChg chg="add mod modCrop">
          <ac:chgData name="Rosenberger, Volker" userId="d473ebcf-8881-4a9c-9e6d-8206b85954aa" providerId="ADAL" clId="{B31C4FFA-A905-4FD7-A737-49E97DBF4FFD}" dt="2022-11-30T09:45:42.994" v="41" actId="164"/>
          <ac:picMkLst>
            <pc:docMk/>
            <pc:sldMk cId="3075408800" sldId="2146845710"/>
            <ac:picMk id="13" creationId="{0C3D9807-027D-4826-B62F-A4AC239236B1}"/>
          </ac:picMkLst>
        </pc:picChg>
      </pc:sldChg>
      <pc:sldChg chg="modSp mod">
        <pc:chgData name="Rosenberger, Volker" userId="d473ebcf-8881-4a9c-9e6d-8206b85954aa" providerId="ADAL" clId="{B31C4FFA-A905-4FD7-A737-49E97DBF4FFD}" dt="2022-11-30T09:34:37.750" v="3" actId="6549"/>
        <pc:sldMkLst>
          <pc:docMk/>
          <pc:sldMk cId="42671571" sldId="2146845720"/>
        </pc:sldMkLst>
        <pc:spChg chg="mod">
          <ac:chgData name="Rosenberger, Volker" userId="d473ebcf-8881-4a9c-9e6d-8206b85954aa" providerId="ADAL" clId="{B31C4FFA-A905-4FD7-A737-49E97DBF4FFD}" dt="2022-11-30T09:34:37.750" v="3" actId="6549"/>
          <ac:spMkLst>
            <pc:docMk/>
            <pc:sldMk cId="42671571" sldId="2146845720"/>
            <ac:spMk id="26" creationId="{BC6CA9E2-2AC1-4CE5-BF5F-1BAC0BF7B5C9}"/>
          </ac:spMkLst>
        </pc:spChg>
      </pc:sldChg>
      <pc:sldChg chg="delSp mod">
        <pc:chgData name="Rosenberger, Volker" userId="d473ebcf-8881-4a9c-9e6d-8206b85954aa" providerId="ADAL" clId="{B31C4FFA-A905-4FD7-A737-49E97DBF4FFD}" dt="2022-11-30T09:32:19.069" v="2" actId="478"/>
        <pc:sldMkLst>
          <pc:docMk/>
          <pc:sldMk cId="3989847671" sldId="2146845761"/>
        </pc:sldMkLst>
        <pc:spChg chg="del">
          <ac:chgData name="Rosenberger, Volker" userId="d473ebcf-8881-4a9c-9e6d-8206b85954aa" providerId="ADAL" clId="{B31C4FFA-A905-4FD7-A737-49E97DBF4FFD}" dt="2022-11-30T09:32:16.139" v="0" actId="478"/>
          <ac:spMkLst>
            <pc:docMk/>
            <pc:sldMk cId="3989847671" sldId="2146845761"/>
            <ac:spMk id="11" creationId="{0412754B-2770-B970-F2E7-AAB7263A8F74}"/>
          </ac:spMkLst>
        </pc:spChg>
        <pc:picChg chg="del">
          <ac:chgData name="Rosenberger, Volker" userId="d473ebcf-8881-4a9c-9e6d-8206b85954aa" providerId="ADAL" clId="{B31C4FFA-A905-4FD7-A737-49E97DBF4FFD}" dt="2022-11-30T09:32:19.069" v="2" actId="478"/>
          <ac:picMkLst>
            <pc:docMk/>
            <pc:sldMk cId="3989847671" sldId="2146845761"/>
            <ac:picMk id="12" creationId="{4039E437-427A-F2AB-8569-010F2F625110}"/>
          </ac:picMkLst>
        </pc:picChg>
        <pc:picChg chg="del">
          <ac:chgData name="Rosenberger, Volker" userId="d473ebcf-8881-4a9c-9e6d-8206b85954aa" providerId="ADAL" clId="{B31C4FFA-A905-4FD7-A737-49E97DBF4FFD}" dt="2022-11-30T09:32:18.271" v="1" actId="478"/>
          <ac:picMkLst>
            <pc:docMk/>
            <pc:sldMk cId="3989847671" sldId="2146845761"/>
            <ac:picMk id="15" creationId="{F65EEF0D-5DA4-D70A-46E3-9D0B4B1D18EC}"/>
          </ac:picMkLst>
        </pc:picChg>
      </pc:sldChg>
      <pc:sldChg chg="modSp mod">
        <pc:chgData name="Rosenberger, Volker" userId="d473ebcf-8881-4a9c-9e6d-8206b85954aa" providerId="ADAL" clId="{B31C4FFA-A905-4FD7-A737-49E97DBF4FFD}" dt="2022-12-05T09:25:26.250" v="741" actId="6549"/>
        <pc:sldMkLst>
          <pc:docMk/>
          <pc:sldMk cId="2592400443" sldId="2146845762"/>
        </pc:sldMkLst>
        <pc:spChg chg="mod">
          <ac:chgData name="Rosenberger, Volker" userId="d473ebcf-8881-4a9c-9e6d-8206b85954aa" providerId="ADAL" clId="{B31C4FFA-A905-4FD7-A737-49E97DBF4FFD}" dt="2022-12-05T09:07:17.291" v="203" actId="20577"/>
          <ac:spMkLst>
            <pc:docMk/>
            <pc:sldMk cId="2592400443" sldId="2146845762"/>
            <ac:spMk id="3" creationId="{4962D94A-75BE-2D00-90FB-847A6DC106E3}"/>
          </ac:spMkLst>
        </pc:spChg>
        <pc:spChg chg="mod">
          <ac:chgData name="Rosenberger, Volker" userId="d473ebcf-8881-4a9c-9e6d-8206b85954aa" providerId="ADAL" clId="{B31C4FFA-A905-4FD7-A737-49E97DBF4FFD}" dt="2022-12-05T09:25:26.250" v="741" actId="6549"/>
          <ac:spMkLst>
            <pc:docMk/>
            <pc:sldMk cId="2592400443" sldId="2146845762"/>
            <ac:spMk id="9" creationId="{F0352EDB-C75C-4766-9BFC-15942DE436BC}"/>
          </ac:spMkLst>
        </pc:spChg>
      </pc:sldChg>
      <pc:sldChg chg="addSp delSp modSp mod">
        <pc:chgData name="Rosenberger, Volker" userId="d473ebcf-8881-4a9c-9e6d-8206b85954aa" providerId="ADAL" clId="{B31C4FFA-A905-4FD7-A737-49E97DBF4FFD}" dt="2022-12-05T09:27:41.394" v="742" actId="20577"/>
        <pc:sldMkLst>
          <pc:docMk/>
          <pc:sldMk cId="2648640648" sldId="2146845763"/>
        </pc:sldMkLst>
        <pc:spChg chg="mod">
          <ac:chgData name="Rosenberger, Volker" userId="d473ebcf-8881-4a9c-9e6d-8206b85954aa" providerId="ADAL" clId="{B31C4FFA-A905-4FD7-A737-49E97DBF4FFD}" dt="2022-12-05T09:19:44.847" v="645" actId="1036"/>
          <ac:spMkLst>
            <pc:docMk/>
            <pc:sldMk cId="2648640648" sldId="2146845763"/>
            <ac:spMk id="7" creationId="{FE8EB27D-9180-4848-91F2-3B76BC1602A2}"/>
          </ac:spMkLst>
        </pc:spChg>
        <pc:spChg chg="mod">
          <ac:chgData name="Rosenberger, Volker" userId="d473ebcf-8881-4a9c-9e6d-8206b85954aa" providerId="ADAL" clId="{B31C4FFA-A905-4FD7-A737-49E97DBF4FFD}" dt="2022-12-05T09:27:41.394" v="742" actId="20577"/>
          <ac:spMkLst>
            <pc:docMk/>
            <pc:sldMk cId="2648640648" sldId="2146845763"/>
            <ac:spMk id="12" creationId="{9303CD82-92F6-417D-8536-FA5A07441FDB}"/>
          </ac:spMkLst>
        </pc:spChg>
        <pc:spChg chg="mod">
          <ac:chgData name="Rosenberger, Volker" userId="d473ebcf-8881-4a9c-9e6d-8206b85954aa" providerId="ADAL" clId="{B31C4FFA-A905-4FD7-A737-49E97DBF4FFD}" dt="2022-12-05T09:18:12.507" v="539" actId="1035"/>
          <ac:spMkLst>
            <pc:docMk/>
            <pc:sldMk cId="2648640648" sldId="2146845763"/>
            <ac:spMk id="14" creationId="{A7398113-0BFB-4D10-93C6-29E47E1A8955}"/>
          </ac:spMkLst>
        </pc:spChg>
        <pc:spChg chg="mod">
          <ac:chgData name="Rosenberger, Volker" userId="d473ebcf-8881-4a9c-9e6d-8206b85954aa" providerId="ADAL" clId="{B31C4FFA-A905-4FD7-A737-49E97DBF4FFD}" dt="2022-12-05T09:22:59.803" v="692" actId="20577"/>
          <ac:spMkLst>
            <pc:docMk/>
            <pc:sldMk cId="2648640648" sldId="2146845763"/>
            <ac:spMk id="16" creationId="{85991B84-A34D-4FD6-905D-21A5D13AD93B}"/>
          </ac:spMkLst>
        </pc:spChg>
        <pc:spChg chg="mod">
          <ac:chgData name="Rosenberger, Volker" userId="d473ebcf-8881-4a9c-9e6d-8206b85954aa" providerId="ADAL" clId="{B31C4FFA-A905-4FD7-A737-49E97DBF4FFD}" dt="2022-12-05T09:19:44.847" v="645" actId="1036"/>
          <ac:spMkLst>
            <pc:docMk/>
            <pc:sldMk cId="2648640648" sldId="2146845763"/>
            <ac:spMk id="21" creationId="{191AEC37-2D62-483E-9C66-2A348BA90870}"/>
          </ac:spMkLst>
        </pc:spChg>
        <pc:spChg chg="mod">
          <ac:chgData name="Rosenberger, Volker" userId="d473ebcf-8881-4a9c-9e6d-8206b85954aa" providerId="ADAL" clId="{B31C4FFA-A905-4FD7-A737-49E97DBF4FFD}" dt="2022-12-05T09:19:44.847" v="645" actId="1036"/>
          <ac:spMkLst>
            <pc:docMk/>
            <pc:sldMk cId="2648640648" sldId="2146845763"/>
            <ac:spMk id="22" creationId="{D576F50C-600D-4D9B-B018-D91C6A4388F7}"/>
          </ac:spMkLst>
        </pc:spChg>
        <pc:graphicFrameChg chg="add del mod modGraphic">
          <ac:chgData name="Rosenberger, Volker" userId="d473ebcf-8881-4a9c-9e6d-8206b85954aa" providerId="ADAL" clId="{B31C4FFA-A905-4FD7-A737-49E97DBF4FFD}" dt="2022-12-05T09:21:43.948" v="665" actId="14734"/>
          <ac:graphicFrameMkLst>
            <pc:docMk/>
            <pc:sldMk cId="2648640648" sldId="2146845763"/>
            <ac:graphicFrameMk id="20" creationId="{D1EFC9C6-9CFF-4F09-8818-C9819EE1AFF6}"/>
          </ac:graphicFrameMkLst>
        </pc:graphicFrameChg>
        <pc:picChg chg="mod">
          <ac:chgData name="Rosenberger, Volker" userId="d473ebcf-8881-4a9c-9e6d-8206b85954aa" providerId="ADAL" clId="{B31C4FFA-A905-4FD7-A737-49E97DBF4FFD}" dt="2022-12-05T09:19:44.847" v="645" actId="1036"/>
          <ac:picMkLst>
            <pc:docMk/>
            <pc:sldMk cId="2648640648" sldId="2146845763"/>
            <ac:picMk id="15" creationId="{B3F71335-CA1E-4753-857C-4057F1E061D1}"/>
          </ac:picMkLst>
        </pc:picChg>
        <pc:cxnChg chg="mod">
          <ac:chgData name="Rosenberger, Volker" userId="d473ebcf-8881-4a9c-9e6d-8206b85954aa" providerId="ADAL" clId="{B31C4FFA-A905-4FD7-A737-49E97DBF4FFD}" dt="2022-12-05T09:19:44.847" v="645" actId="1036"/>
          <ac:cxnSpMkLst>
            <pc:docMk/>
            <pc:sldMk cId="2648640648" sldId="2146845763"/>
            <ac:cxnSpMk id="4" creationId="{03EE4844-0AD8-4A94-B76A-B55E4399599F}"/>
          </ac:cxnSpMkLst>
        </pc:cxnChg>
        <pc:cxnChg chg="mod">
          <ac:chgData name="Rosenberger, Volker" userId="d473ebcf-8881-4a9c-9e6d-8206b85954aa" providerId="ADAL" clId="{B31C4FFA-A905-4FD7-A737-49E97DBF4FFD}" dt="2022-12-05T09:19:44.847" v="645" actId="1036"/>
          <ac:cxnSpMkLst>
            <pc:docMk/>
            <pc:sldMk cId="2648640648" sldId="2146845763"/>
            <ac:cxnSpMk id="17" creationId="{36714276-075E-4DB8-A11D-9B0F527EAE6B}"/>
          </ac:cxnSpMkLst>
        </pc:cxnChg>
        <pc:cxnChg chg="mod">
          <ac:chgData name="Rosenberger, Volker" userId="d473ebcf-8881-4a9c-9e6d-8206b85954aa" providerId="ADAL" clId="{B31C4FFA-A905-4FD7-A737-49E97DBF4FFD}" dt="2022-12-05T09:19:44.847" v="645" actId="1036"/>
          <ac:cxnSpMkLst>
            <pc:docMk/>
            <pc:sldMk cId="2648640648" sldId="2146845763"/>
            <ac:cxnSpMk id="18" creationId="{530F9A78-440E-4E5A-BCE5-812298ADB561}"/>
          </ac:cxnSpMkLst>
        </pc:cxnChg>
      </pc:sldChg>
      <pc:sldChg chg="modSp mod">
        <pc:chgData name="Rosenberger, Volker" userId="d473ebcf-8881-4a9c-9e6d-8206b85954aa" providerId="ADAL" clId="{B31C4FFA-A905-4FD7-A737-49E97DBF4FFD}" dt="2022-12-05T09:57:42.444" v="752" actId="20577"/>
        <pc:sldMkLst>
          <pc:docMk/>
          <pc:sldMk cId="3986373125" sldId="2146845765"/>
        </pc:sldMkLst>
        <pc:spChg chg="mod">
          <ac:chgData name="Rosenberger, Volker" userId="d473ebcf-8881-4a9c-9e6d-8206b85954aa" providerId="ADAL" clId="{B31C4FFA-A905-4FD7-A737-49E97DBF4FFD}" dt="2022-12-05T09:57:42.444" v="752" actId="20577"/>
          <ac:spMkLst>
            <pc:docMk/>
            <pc:sldMk cId="3986373125" sldId="2146845765"/>
            <ac:spMk id="5" creationId="{1112A85E-E433-F373-C2B9-E37F368B64EF}"/>
          </ac:spMkLst>
        </pc:spChg>
      </pc:sldChg>
      <pc:sldChg chg="modSp mod">
        <pc:chgData name="Rosenberger, Volker" userId="d473ebcf-8881-4a9c-9e6d-8206b85954aa" providerId="ADAL" clId="{B31C4FFA-A905-4FD7-A737-49E97DBF4FFD}" dt="2022-12-06T11:19:55.527" v="929" actId="20577"/>
        <pc:sldMkLst>
          <pc:docMk/>
          <pc:sldMk cId="1856189914" sldId="2146845766"/>
        </pc:sldMkLst>
        <pc:spChg chg="mod">
          <ac:chgData name="Rosenberger, Volker" userId="d473ebcf-8881-4a9c-9e6d-8206b85954aa" providerId="ADAL" clId="{B31C4FFA-A905-4FD7-A737-49E97DBF4FFD}" dt="2022-12-06T11:19:55.527" v="929" actId="20577"/>
          <ac:spMkLst>
            <pc:docMk/>
            <pc:sldMk cId="1856189914" sldId="2146845766"/>
            <ac:spMk id="11" creationId="{84F7BF31-B482-4199-988B-984E82596478}"/>
          </ac:spMkLst>
        </pc:spChg>
      </pc:sldChg>
      <pc:sldChg chg="addSp delSp modSp del mod">
        <pc:chgData name="Rosenberger, Volker" userId="d473ebcf-8881-4a9c-9e6d-8206b85954aa" providerId="ADAL" clId="{B31C4FFA-A905-4FD7-A737-49E97DBF4FFD}" dt="2022-12-07T07:09:18.416" v="1100" actId="47"/>
        <pc:sldMkLst>
          <pc:docMk/>
          <pc:sldMk cId="3115969402" sldId="2146845767"/>
        </pc:sldMkLst>
        <pc:spChg chg="mod">
          <ac:chgData name="Rosenberger, Volker" userId="d473ebcf-8881-4a9c-9e6d-8206b85954aa" providerId="ADAL" clId="{B31C4FFA-A905-4FD7-A737-49E97DBF4FFD}" dt="2022-12-06T12:52:31.850" v="1042" actId="1076"/>
          <ac:spMkLst>
            <pc:docMk/>
            <pc:sldMk cId="3115969402" sldId="2146845767"/>
            <ac:spMk id="7" creationId="{9EF04B69-B496-4695-8405-4B84649A62EC}"/>
          </ac:spMkLst>
        </pc:spChg>
        <pc:spChg chg="add mod">
          <ac:chgData name="Rosenberger, Volker" userId="d473ebcf-8881-4a9c-9e6d-8206b85954aa" providerId="ADAL" clId="{B31C4FFA-A905-4FD7-A737-49E97DBF4FFD}" dt="2022-12-06T11:14:37.382" v="846" actId="20577"/>
          <ac:spMkLst>
            <pc:docMk/>
            <pc:sldMk cId="3115969402" sldId="2146845767"/>
            <ac:spMk id="12" creationId="{961CCA98-76A7-4825-AE2A-9232C6744AF3}"/>
          </ac:spMkLst>
        </pc:spChg>
        <pc:spChg chg="mod">
          <ac:chgData name="Rosenberger, Volker" userId="d473ebcf-8881-4a9c-9e6d-8206b85954aa" providerId="ADAL" clId="{B31C4FFA-A905-4FD7-A737-49E97DBF4FFD}" dt="2022-12-07T07:07:51.974" v="1082" actId="14100"/>
          <ac:spMkLst>
            <pc:docMk/>
            <pc:sldMk cId="3115969402" sldId="2146845767"/>
            <ac:spMk id="16" creationId="{A45F8319-3371-C532-CEEC-CF564A37AA12}"/>
          </ac:spMkLst>
        </pc:spChg>
        <pc:graphicFrameChg chg="mod">
          <ac:chgData name="Rosenberger, Volker" userId="d473ebcf-8881-4a9c-9e6d-8206b85954aa" providerId="ADAL" clId="{B31C4FFA-A905-4FD7-A737-49E97DBF4FFD}" dt="2022-12-06T11:14:44.878" v="855" actId="1036"/>
          <ac:graphicFrameMkLst>
            <pc:docMk/>
            <pc:sldMk cId="3115969402" sldId="2146845767"/>
            <ac:graphicFrameMk id="33" creationId="{47E8E5EC-92B9-4E79-8017-1BCC4EF76DE3}"/>
          </ac:graphicFrameMkLst>
        </pc:graphicFrameChg>
        <pc:picChg chg="add del mod">
          <ac:chgData name="Rosenberger, Volker" userId="d473ebcf-8881-4a9c-9e6d-8206b85954aa" providerId="ADAL" clId="{B31C4FFA-A905-4FD7-A737-49E97DBF4FFD}" dt="2022-12-07T07:08:26.387" v="1083" actId="478"/>
          <ac:picMkLst>
            <pc:docMk/>
            <pc:sldMk cId="3115969402" sldId="2146845767"/>
            <ac:picMk id="2" creationId="{9A10C5CA-46BE-493D-991B-0D8F113BA8B2}"/>
          </ac:picMkLst>
        </pc:picChg>
      </pc:sldChg>
      <pc:sldChg chg="modSp mod">
        <pc:chgData name="Rosenberger, Volker" userId="d473ebcf-8881-4a9c-9e6d-8206b85954aa" providerId="ADAL" clId="{B31C4FFA-A905-4FD7-A737-49E97DBF4FFD}" dt="2022-12-07T07:25:06.019" v="1130" actId="20577"/>
        <pc:sldMkLst>
          <pc:docMk/>
          <pc:sldMk cId="405931044" sldId="2146845768"/>
        </pc:sldMkLst>
        <pc:spChg chg="mod">
          <ac:chgData name="Rosenberger, Volker" userId="d473ebcf-8881-4a9c-9e6d-8206b85954aa" providerId="ADAL" clId="{B31C4FFA-A905-4FD7-A737-49E97DBF4FFD}" dt="2022-12-07T07:25:06.019" v="1130" actId="20577"/>
          <ac:spMkLst>
            <pc:docMk/>
            <pc:sldMk cId="405931044" sldId="2146845768"/>
            <ac:spMk id="6" creationId="{227B68D7-BEF8-39E1-8943-9131349BA20D}"/>
          </ac:spMkLst>
        </pc:spChg>
        <pc:spChg chg="mod">
          <ac:chgData name="Rosenberger, Volker" userId="d473ebcf-8881-4a9c-9e6d-8206b85954aa" providerId="ADAL" clId="{B31C4FFA-A905-4FD7-A737-49E97DBF4FFD}" dt="2022-12-06T11:32:11.083" v="975" actId="20577"/>
          <ac:spMkLst>
            <pc:docMk/>
            <pc:sldMk cId="405931044" sldId="2146845768"/>
            <ac:spMk id="9" creationId="{30F8740A-8C94-4A7C-8C56-E373B27B3AF2}"/>
          </ac:spMkLst>
        </pc:spChg>
        <pc:spChg chg="mod">
          <ac:chgData name="Rosenberger, Volker" userId="d473ebcf-8881-4a9c-9e6d-8206b85954aa" providerId="ADAL" clId="{B31C4FFA-A905-4FD7-A737-49E97DBF4FFD}" dt="2022-12-05T07:56:53.426" v="55" actId="6549"/>
          <ac:spMkLst>
            <pc:docMk/>
            <pc:sldMk cId="405931044" sldId="2146845768"/>
            <ac:spMk id="28" creationId="{361447E0-6DA2-4D5E-B5FA-C6C8D1D7E59C}"/>
          </ac:spMkLst>
        </pc:spChg>
      </pc:sldChg>
      <pc:sldChg chg="addSp modSp del mod">
        <pc:chgData name="Rosenberger, Volker" userId="d473ebcf-8881-4a9c-9e6d-8206b85954aa" providerId="ADAL" clId="{B31C4FFA-A905-4FD7-A737-49E97DBF4FFD}" dt="2022-12-07T07:28:07.513" v="1180" actId="47"/>
        <pc:sldMkLst>
          <pc:docMk/>
          <pc:sldMk cId="1723032358" sldId="2146845769"/>
        </pc:sldMkLst>
        <pc:spChg chg="mod">
          <ac:chgData name="Rosenberger, Volker" userId="d473ebcf-8881-4a9c-9e6d-8206b85954aa" providerId="ADAL" clId="{B31C4FFA-A905-4FD7-A737-49E97DBF4FFD}" dt="2022-12-06T11:40:15.496" v="1016" actId="1036"/>
          <ac:spMkLst>
            <pc:docMk/>
            <pc:sldMk cId="1723032358" sldId="2146845769"/>
            <ac:spMk id="5" creationId="{2B93C093-2D49-790B-0CD8-B488251DE4BF}"/>
          </ac:spMkLst>
        </pc:spChg>
        <pc:spChg chg="mod">
          <ac:chgData name="Rosenberger, Volker" userId="d473ebcf-8881-4a9c-9e6d-8206b85954aa" providerId="ADAL" clId="{B31C4FFA-A905-4FD7-A737-49E97DBF4FFD}" dt="2022-12-06T11:40:08.055" v="1007" actId="1036"/>
          <ac:spMkLst>
            <pc:docMk/>
            <pc:sldMk cId="1723032358" sldId="2146845769"/>
            <ac:spMk id="7" creationId="{D2EF331C-4CCE-41B3-97E6-F21818E16A65}"/>
          </ac:spMkLst>
        </pc:spChg>
        <pc:spChg chg="add mod">
          <ac:chgData name="Rosenberger, Volker" userId="d473ebcf-8881-4a9c-9e6d-8206b85954aa" providerId="ADAL" clId="{B31C4FFA-A905-4FD7-A737-49E97DBF4FFD}" dt="2022-12-07T07:23:59.958" v="1122" actId="20577"/>
          <ac:spMkLst>
            <pc:docMk/>
            <pc:sldMk cId="1723032358" sldId="2146845769"/>
            <ac:spMk id="9" creationId="{2CBEEB41-8067-4B03-9C20-8B45874A4872}"/>
          </ac:spMkLst>
        </pc:spChg>
        <pc:spChg chg="mod">
          <ac:chgData name="Rosenberger, Volker" userId="d473ebcf-8881-4a9c-9e6d-8206b85954aa" providerId="ADAL" clId="{B31C4FFA-A905-4FD7-A737-49E97DBF4FFD}" dt="2022-12-06T11:40:19.731" v="1031" actId="1035"/>
          <ac:spMkLst>
            <pc:docMk/>
            <pc:sldMk cId="1723032358" sldId="2146845769"/>
            <ac:spMk id="17" creationId="{1D61DAF3-B101-4B3A-8CBE-870A892F3F38}"/>
          </ac:spMkLst>
        </pc:spChg>
        <pc:spChg chg="mod">
          <ac:chgData name="Rosenberger, Volker" userId="d473ebcf-8881-4a9c-9e6d-8206b85954aa" providerId="ADAL" clId="{B31C4FFA-A905-4FD7-A737-49E97DBF4FFD}" dt="2022-12-05T07:56:47.719" v="54" actId="6549"/>
          <ac:spMkLst>
            <pc:docMk/>
            <pc:sldMk cId="1723032358" sldId="2146845769"/>
            <ac:spMk id="28" creationId="{361447E0-6DA2-4D5E-B5FA-C6C8D1D7E59C}"/>
          </ac:spMkLst>
        </pc:spChg>
        <pc:graphicFrameChg chg="mod">
          <ac:chgData name="Rosenberger, Volker" userId="d473ebcf-8881-4a9c-9e6d-8206b85954aa" providerId="ADAL" clId="{B31C4FFA-A905-4FD7-A737-49E97DBF4FFD}" dt="2022-12-07T07:19:32.840" v="1114"/>
          <ac:graphicFrameMkLst>
            <pc:docMk/>
            <pc:sldMk cId="1723032358" sldId="2146845769"/>
            <ac:graphicFrameMk id="33" creationId="{47E8E5EC-92B9-4E79-8017-1BCC4EF76DE3}"/>
          </ac:graphicFrameMkLst>
        </pc:graphicFrameChg>
      </pc:sldChg>
      <pc:sldChg chg="delSp modSp mod">
        <pc:chgData name="Rosenberger, Volker" userId="d473ebcf-8881-4a9c-9e6d-8206b85954aa" providerId="ADAL" clId="{B31C4FFA-A905-4FD7-A737-49E97DBF4FFD}" dt="2022-12-05T09:05:23.594" v="185" actId="20577"/>
        <pc:sldMkLst>
          <pc:docMk/>
          <pc:sldMk cId="1912767826" sldId="2146845771"/>
        </pc:sldMkLst>
        <pc:spChg chg="mod">
          <ac:chgData name="Rosenberger, Volker" userId="d473ebcf-8881-4a9c-9e6d-8206b85954aa" providerId="ADAL" clId="{B31C4FFA-A905-4FD7-A737-49E97DBF4FFD}" dt="2022-12-05T09:05:23.594" v="185" actId="20577"/>
          <ac:spMkLst>
            <pc:docMk/>
            <pc:sldMk cId="1912767826" sldId="2146845771"/>
            <ac:spMk id="12" creationId="{78E98407-9BE1-5A67-EC16-B6FABDC3DE83}"/>
          </ac:spMkLst>
        </pc:spChg>
        <pc:spChg chg="del">
          <ac:chgData name="Rosenberger, Volker" userId="d473ebcf-8881-4a9c-9e6d-8206b85954aa" providerId="ADAL" clId="{B31C4FFA-A905-4FD7-A737-49E97DBF4FFD}" dt="2022-12-05T09:03:03.392" v="69" actId="478"/>
          <ac:spMkLst>
            <pc:docMk/>
            <pc:sldMk cId="1912767826" sldId="2146845771"/>
            <ac:spMk id="25" creationId="{AE9647EA-AC07-50C4-23E2-4FC0C218A99F}"/>
          </ac:spMkLst>
        </pc:spChg>
        <pc:spChg chg="mod">
          <ac:chgData name="Rosenberger, Volker" userId="d473ebcf-8881-4a9c-9e6d-8206b85954aa" providerId="ADAL" clId="{B31C4FFA-A905-4FD7-A737-49E97DBF4FFD}" dt="2022-12-05T09:03:23.917" v="116" actId="1036"/>
          <ac:spMkLst>
            <pc:docMk/>
            <pc:sldMk cId="1912767826" sldId="2146845771"/>
            <ac:spMk id="27" creationId="{ED7881C4-6571-3F48-5A2E-8FC969CEBDE5}"/>
          </ac:spMkLst>
        </pc:spChg>
        <pc:spChg chg="mod">
          <ac:chgData name="Rosenberger, Volker" userId="d473ebcf-8881-4a9c-9e6d-8206b85954aa" providerId="ADAL" clId="{B31C4FFA-A905-4FD7-A737-49E97DBF4FFD}" dt="2022-12-05T09:04:02.538" v="128" actId="14100"/>
          <ac:spMkLst>
            <pc:docMk/>
            <pc:sldMk cId="1912767826" sldId="2146845771"/>
            <ac:spMk id="40" creationId="{1F39B5C3-E4F8-ED9E-3AD8-CD5889D0099D}"/>
          </ac:spMkLst>
        </pc:spChg>
        <pc:picChg chg="del">
          <ac:chgData name="Rosenberger, Volker" userId="d473ebcf-8881-4a9c-9e6d-8206b85954aa" providerId="ADAL" clId="{B31C4FFA-A905-4FD7-A737-49E97DBF4FFD}" dt="2022-12-05T09:03:07.917" v="70" actId="478"/>
          <ac:picMkLst>
            <pc:docMk/>
            <pc:sldMk cId="1912767826" sldId="2146845771"/>
            <ac:picMk id="6" creationId="{DC50BD80-C476-F659-21E8-1DFBF9598421}"/>
          </ac:picMkLst>
        </pc:picChg>
        <pc:picChg chg="mod">
          <ac:chgData name="Rosenberger, Volker" userId="d473ebcf-8881-4a9c-9e6d-8206b85954aa" providerId="ADAL" clId="{B31C4FFA-A905-4FD7-A737-49E97DBF4FFD}" dt="2022-12-05T09:04:09.452" v="136" actId="1035"/>
          <ac:picMkLst>
            <pc:docMk/>
            <pc:sldMk cId="1912767826" sldId="2146845771"/>
            <ac:picMk id="29" creationId="{CD1C7575-1EF9-AF4B-ABC8-1B2312391255}"/>
          </ac:picMkLst>
        </pc:picChg>
        <pc:picChg chg="mod">
          <ac:chgData name="Rosenberger, Volker" userId="d473ebcf-8881-4a9c-9e6d-8206b85954aa" providerId="ADAL" clId="{B31C4FFA-A905-4FD7-A737-49E97DBF4FFD}" dt="2022-12-05T09:04:13.235" v="142" actId="1036"/>
          <ac:picMkLst>
            <pc:docMk/>
            <pc:sldMk cId="1912767826" sldId="2146845771"/>
            <ac:picMk id="30" creationId="{23330A5A-47BA-2C0C-769F-67C6A5BFB9BF}"/>
          </ac:picMkLst>
        </pc:picChg>
        <pc:picChg chg="mod">
          <ac:chgData name="Rosenberger, Volker" userId="d473ebcf-8881-4a9c-9e6d-8206b85954aa" providerId="ADAL" clId="{B31C4FFA-A905-4FD7-A737-49E97DBF4FFD}" dt="2022-12-05T09:03:23.917" v="116" actId="1036"/>
          <ac:picMkLst>
            <pc:docMk/>
            <pc:sldMk cId="1912767826" sldId="2146845771"/>
            <ac:picMk id="32" creationId="{2B77F606-A27F-ABC5-A56A-3031D48461A2}"/>
          </ac:picMkLst>
        </pc:picChg>
        <pc:picChg chg="mod">
          <ac:chgData name="Rosenberger, Volker" userId="d473ebcf-8881-4a9c-9e6d-8206b85954aa" providerId="ADAL" clId="{B31C4FFA-A905-4FD7-A737-49E97DBF4FFD}" dt="2022-12-05T09:03:23.917" v="116" actId="1036"/>
          <ac:picMkLst>
            <pc:docMk/>
            <pc:sldMk cId="1912767826" sldId="2146845771"/>
            <ac:picMk id="33" creationId="{2E2B83CE-F79C-766F-C6AE-2545A3F8EE27}"/>
          </ac:picMkLst>
        </pc:picChg>
        <pc:picChg chg="del">
          <ac:chgData name="Rosenberger, Volker" userId="d473ebcf-8881-4a9c-9e6d-8206b85954aa" providerId="ADAL" clId="{B31C4FFA-A905-4FD7-A737-49E97DBF4FFD}" dt="2022-12-05T09:03:11.567" v="71" actId="478"/>
          <ac:picMkLst>
            <pc:docMk/>
            <pc:sldMk cId="1912767826" sldId="2146845771"/>
            <ac:picMk id="37" creationId="{B9BEBBD7-C8FD-1FF6-5238-08C144936BFE}"/>
          </ac:picMkLst>
        </pc:picChg>
      </pc:sldChg>
      <pc:sldChg chg="addSp modSp mod delCm">
        <pc:chgData name="Rosenberger, Volker" userId="d473ebcf-8881-4a9c-9e6d-8206b85954aa" providerId="ADAL" clId="{B31C4FFA-A905-4FD7-A737-49E97DBF4FFD}" dt="2022-12-07T07:22:26.091" v="1118" actId="572"/>
        <pc:sldMkLst>
          <pc:docMk/>
          <pc:sldMk cId="970006310" sldId="2146845772"/>
        </pc:sldMkLst>
        <pc:spChg chg="add mod">
          <ac:chgData name="Rosenberger, Volker" userId="d473ebcf-8881-4a9c-9e6d-8206b85954aa" providerId="ADAL" clId="{B31C4FFA-A905-4FD7-A737-49E97DBF4FFD}" dt="2022-12-07T07:09:05.212" v="1099"/>
          <ac:spMkLst>
            <pc:docMk/>
            <pc:sldMk cId="970006310" sldId="2146845772"/>
            <ac:spMk id="12" creationId="{9B5F9965-5D2C-43BE-8E04-E8C5A006D893}"/>
          </ac:spMkLst>
        </pc:spChg>
        <pc:spChg chg="mod">
          <ac:chgData name="Rosenberger, Volker" userId="d473ebcf-8881-4a9c-9e6d-8206b85954aa" providerId="ADAL" clId="{B31C4FFA-A905-4FD7-A737-49E97DBF4FFD}" dt="2022-12-07T07:08:47.730" v="1098" actId="1036"/>
          <ac:spMkLst>
            <pc:docMk/>
            <pc:sldMk cId="970006310" sldId="2146845772"/>
            <ac:spMk id="16" creationId="{A45F8319-3371-C532-CEEC-CF564A37AA12}"/>
          </ac:spMkLst>
        </pc:spChg>
        <pc:graphicFrameChg chg="mod modGraphic">
          <ac:chgData name="Rosenberger, Volker" userId="d473ebcf-8881-4a9c-9e6d-8206b85954aa" providerId="ADAL" clId="{B31C4FFA-A905-4FD7-A737-49E97DBF4FFD}" dt="2022-12-07T07:22:26.091" v="1118" actId="572"/>
          <ac:graphicFrameMkLst>
            <pc:docMk/>
            <pc:sldMk cId="970006310" sldId="2146845772"/>
            <ac:graphicFrameMk id="33" creationId="{47E8E5EC-92B9-4E79-8017-1BCC4EF76DE3}"/>
          </ac:graphicFrameMkLst>
        </pc:graphicFrameChg>
      </pc:sldChg>
      <pc:sldChg chg="addSp modSp mod delCm">
        <pc:chgData name="Rosenberger, Volker" userId="d473ebcf-8881-4a9c-9e6d-8206b85954aa" providerId="ADAL" clId="{B31C4FFA-A905-4FD7-A737-49E97DBF4FFD}" dt="2022-12-07T07:27:18.591" v="1179"/>
        <pc:sldMkLst>
          <pc:docMk/>
          <pc:sldMk cId="3588175236" sldId="2146845773"/>
        </pc:sldMkLst>
        <pc:spChg chg="mod">
          <ac:chgData name="Rosenberger, Volker" userId="d473ebcf-8881-4a9c-9e6d-8206b85954aa" providerId="ADAL" clId="{B31C4FFA-A905-4FD7-A737-49E97DBF4FFD}" dt="2022-12-07T07:26:42.221" v="1155" actId="1036"/>
          <ac:spMkLst>
            <pc:docMk/>
            <pc:sldMk cId="3588175236" sldId="2146845773"/>
            <ac:spMk id="7" creationId="{D2EF331C-4CCE-41B3-97E6-F21818E16A65}"/>
          </ac:spMkLst>
        </pc:spChg>
        <pc:spChg chg="add mod">
          <ac:chgData name="Rosenberger, Volker" userId="d473ebcf-8881-4a9c-9e6d-8206b85954aa" providerId="ADAL" clId="{B31C4FFA-A905-4FD7-A737-49E97DBF4FFD}" dt="2022-12-07T07:26:28.641" v="1131"/>
          <ac:spMkLst>
            <pc:docMk/>
            <pc:sldMk cId="3588175236" sldId="2146845773"/>
            <ac:spMk id="9" creationId="{E6D2E82B-6832-4A7C-BE93-900DB00D0220}"/>
          </ac:spMkLst>
        </pc:spChg>
        <pc:spChg chg="mod">
          <ac:chgData name="Rosenberger, Volker" userId="d473ebcf-8881-4a9c-9e6d-8206b85954aa" providerId="ADAL" clId="{B31C4FFA-A905-4FD7-A737-49E97DBF4FFD}" dt="2022-12-07T07:27:07.235" v="1177" actId="1036"/>
          <ac:spMkLst>
            <pc:docMk/>
            <pc:sldMk cId="3588175236" sldId="2146845773"/>
            <ac:spMk id="17" creationId="{1D61DAF3-B101-4B3A-8CBE-870A892F3F38}"/>
          </ac:spMkLst>
        </pc:spChg>
        <pc:graphicFrameChg chg="mod">
          <ac:chgData name="Rosenberger, Volker" userId="d473ebcf-8881-4a9c-9e6d-8206b85954aa" providerId="ADAL" clId="{B31C4FFA-A905-4FD7-A737-49E97DBF4FFD}" dt="2022-12-07T07:27:04.683" v="1173" actId="1036"/>
          <ac:graphicFrameMkLst>
            <pc:docMk/>
            <pc:sldMk cId="3588175236" sldId="2146845773"/>
            <ac:graphicFrameMk id="33" creationId="{47E8E5EC-92B9-4E79-8017-1BCC4EF76DE3}"/>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14/06/2023</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6/14/2023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133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770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dirty="0"/>
          </a:p>
        </p:txBody>
      </p:sp>
    </p:spTree>
    <p:extLst>
      <p:ext uri="{BB962C8B-B14F-4D97-AF65-F5344CB8AC3E}">
        <p14:creationId xmlns:p14="http://schemas.microsoft.com/office/powerpoint/2010/main" val="4136898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479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183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7</a:t>
            </a:fld>
            <a:endParaRPr lang="en-US" dirty="0"/>
          </a:p>
        </p:txBody>
      </p:sp>
    </p:spTree>
    <p:extLst>
      <p:ext uri="{BB962C8B-B14F-4D97-AF65-F5344CB8AC3E}">
        <p14:creationId xmlns:p14="http://schemas.microsoft.com/office/powerpoint/2010/main" val="4114789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104A68-43FB-444E-A6CF-6F742C62FA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71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104A68-43FB-444E-A6CF-6F742C62FA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1961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104A68-43FB-444E-A6CF-6F742C62FA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499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8411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8871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2673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251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616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4597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18" name="Picture 17">
            <a:extLst>
              <a:ext uri="{FF2B5EF4-FFF2-40B4-BE49-F238E27FC236}">
                <a16:creationId xmlns:a16="http://schemas.microsoft.com/office/drawing/2014/main" id="{F771C252-1F1B-FB49-9FBA-0641E7C394BA}"/>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188242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8" name="Picture 7" descr="A picture containing white, indoor, frisbee, green&#10;&#10;Description automatically generated">
            <a:extLst>
              <a:ext uri="{FF2B5EF4-FFF2-40B4-BE49-F238E27FC236}">
                <a16:creationId xmlns:a16="http://schemas.microsoft.com/office/drawing/2014/main" id="{865AFB92-4F05-6340-8868-32AD44841F10}"/>
              </a:ext>
            </a:extLst>
          </p:cNvPr>
          <p:cNvPicPr>
            <a:picLocks noChangeAspect="1"/>
          </p:cNvPicPr>
          <p:nvPr userDrawn="1"/>
        </p:nvPicPr>
        <p:blipFill rotWithShape="1">
          <a:blip r:embed="rId6"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Slide Number Placeholder 2">
            <a:extLst>
              <a:ext uri="{FF2B5EF4-FFF2-40B4-BE49-F238E27FC236}">
                <a16:creationId xmlns:a16="http://schemas.microsoft.com/office/drawing/2014/main" id="{813A92E5-28EA-5643-93D3-DDE27EE1CD9A}"/>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ext Placeholder 12">
            <a:extLst>
              <a:ext uri="{FF2B5EF4-FFF2-40B4-BE49-F238E27FC236}">
                <a16:creationId xmlns:a16="http://schemas.microsoft.com/office/drawing/2014/main" id="{9E3AABAE-8A31-BC45-B067-DE95B68A4B6B}"/>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15" name="Text Placeholder 14">
            <a:extLst>
              <a:ext uri="{FF2B5EF4-FFF2-40B4-BE49-F238E27FC236}">
                <a16:creationId xmlns:a16="http://schemas.microsoft.com/office/drawing/2014/main" id="{52524D3C-05D2-7D4A-97DB-1ECDF6261DBD}"/>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16" name="Picture 15">
            <a:extLst>
              <a:ext uri="{FF2B5EF4-FFF2-40B4-BE49-F238E27FC236}">
                <a16:creationId xmlns:a16="http://schemas.microsoft.com/office/drawing/2014/main" id="{CE19EAC5-B8A5-1C42-AA46-937A818FCCB4}"/>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7" name="Picture 16" descr="A close up of a logo&#10;&#10;Description automatically generated">
            <a:extLst>
              <a:ext uri="{FF2B5EF4-FFF2-40B4-BE49-F238E27FC236}">
                <a16:creationId xmlns:a16="http://schemas.microsoft.com/office/drawing/2014/main" id="{2B358AD4-54A3-F94F-A028-B29F62E028F4}"/>
              </a:ext>
            </a:extLst>
          </p:cNvPr>
          <p:cNvPicPr>
            <a:picLocks noChangeAspect="1"/>
          </p:cNvPicPr>
          <p:nvPr userDrawn="1"/>
        </p:nvPicPr>
        <p:blipFill>
          <a:blip r:embed="rId8"/>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364266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88746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55852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Tree>
    <p:extLst>
      <p:ext uri="{BB962C8B-B14F-4D97-AF65-F5344CB8AC3E}">
        <p14:creationId xmlns:p14="http://schemas.microsoft.com/office/powerpoint/2010/main" val="240702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F090BE-2257-5D67-77F7-10D7D0C888EF}"/>
              </a:ext>
            </a:extLst>
          </p:cNvPr>
          <p:cNvSpPr/>
          <p:nvPr userDrawn="1"/>
        </p:nvSpPr>
        <p:spPr>
          <a:xfrm>
            <a:off x="1" y="0"/>
            <a:ext cx="644612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4" name="Picture 3">
            <a:extLst>
              <a:ext uri="{FF2B5EF4-FFF2-40B4-BE49-F238E27FC236}">
                <a16:creationId xmlns:a16="http://schemas.microsoft.com/office/drawing/2014/main" id="{0628C9EF-9FEE-4E99-769A-0D79204C038B}"/>
              </a:ext>
            </a:extLst>
          </p:cNvPr>
          <p:cNvPicPr>
            <a:picLocks noChangeAspect="1"/>
          </p:cNvPicPr>
          <p:nvPr userDrawn="1"/>
        </p:nvPicPr>
        <p:blipFill>
          <a:blip r:embed="rId3"/>
          <a:srcRect/>
          <a:stretch/>
        </p:blipFill>
        <p:spPr>
          <a:xfrm>
            <a:off x="798132" y="6235416"/>
            <a:ext cx="4535993" cy="308571"/>
          </a:xfrm>
          <a:prstGeom prst="rect">
            <a:avLst/>
          </a:prstGeom>
        </p:spPr>
      </p:pic>
      <p:sp>
        <p:nvSpPr>
          <p:cNvPr id="5" name="Slide Number Placeholder 2">
            <a:extLst>
              <a:ext uri="{FF2B5EF4-FFF2-40B4-BE49-F238E27FC236}">
                <a16:creationId xmlns:a16="http://schemas.microsoft.com/office/drawing/2014/main" id="{39ACBFAC-DC8F-218D-AFEE-335FB9035853}"/>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15799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6E7155-4A42-3E1A-CC44-267D465C8C8E}"/>
              </a:ext>
            </a:extLst>
          </p:cNvPr>
          <p:cNvSpPr/>
          <p:nvPr userDrawn="1"/>
        </p:nvSpPr>
        <p:spPr>
          <a:xfrm>
            <a:off x="0" y="0"/>
            <a:ext cx="78279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3" name="Slide Number Placeholder 2">
            <a:extLst>
              <a:ext uri="{FF2B5EF4-FFF2-40B4-BE49-F238E27FC236}">
                <a16:creationId xmlns:a16="http://schemas.microsoft.com/office/drawing/2014/main" id="{63CA836D-33FF-5E44-ABE1-558DF40B0964}"/>
              </a:ext>
            </a:extLst>
          </p:cNvPr>
          <p:cNvSpPr>
            <a:spLocks noGrp="1"/>
          </p:cNvSpPr>
          <p:nvPr>
            <p:ph type="sldNum" sz="quarter" idx="10"/>
          </p:nvPr>
        </p:nvSpPr>
        <p:spPr/>
        <p:txBody>
          <a:bodyPr/>
          <a:lstStyle/>
          <a:p>
            <a:fld id="{EC50C849-B97A-2B45-B78A-6D9C352F693C}" type="slidenum">
              <a:rPr lang="en-US" smtClean="0"/>
              <a:pPr/>
              <a:t>‹#›</a:t>
            </a:fld>
            <a:endParaRPr lang="en-US" dirty="0"/>
          </a:p>
        </p:txBody>
      </p:sp>
      <p:sp>
        <p:nvSpPr>
          <p:cNvPr id="4" name="Picture Placeholder 19">
            <a:extLst>
              <a:ext uri="{FF2B5EF4-FFF2-40B4-BE49-F238E27FC236}">
                <a16:creationId xmlns:a16="http://schemas.microsoft.com/office/drawing/2014/main" id="{F2E5E94E-3B2A-B743-A573-2787DC43C295}"/>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5" name="Title 1">
            <a:extLst>
              <a:ext uri="{FF2B5EF4-FFF2-40B4-BE49-F238E27FC236}">
                <a16:creationId xmlns:a16="http://schemas.microsoft.com/office/drawing/2014/main" id="{091FDA3E-B603-EE48-BAF1-B0AD1EEF023B}"/>
              </a:ext>
            </a:extLst>
          </p:cNvPr>
          <p:cNvSpPr>
            <a:spLocks noGrp="1"/>
          </p:cNvSpPr>
          <p:nvPr>
            <p:ph type="title" hasCustomPrompt="1"/>
          </p:nvPr>
        </p:nvSpPr>
        <p:spPr>
          <a:xfrm>
            <a:off x="468000" y="468000"/>
            <a:ext cx="6767865"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6" name="Text Placeholder 7">
            <a:extLst>
              <a:ext uri="{FF2B5EF4-FFF2-40B4-BE49-F238E27FC236}">
                <a16:creationId xmlns:a16="http://schemas.microsoft.com/office/drawing/2014/main" id="{6D81AA68-31EB-734F-80AB-CE55B1DE0BB7}"/>
              </a:ext>
            </a:extLst>
          </p:cNvPr>
          <p:cNvSpPr>
            <a:spLocks noGrp="1"/>
          </p:cNvSpPr>
          <p:nvPr>
            <p:ph type="body" sz="quarter" idx="13" hasCustomPrompt="1"/>
          </p:nvPr>
        </p:nvSpPr>
        <p:spPr>
          <a:xfrm>
            <a:off x="467999" y="936876"/>
            <a:ext cx="67655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06FC62C5-9872-DC4D-8A6B-B15E8708F3A0}"/>
              </a:ext>
            </a:extLst>
          </p:cNvPr>
          <p:cNvSpPr>
            <a:spLocks noGrp="1"/>
          </p:cNvSpPr>
          <p:nvPr>
            <p:ph type="body" sz="quarter" idx="15"/>
          </p:nvPr>
        </p:nvSpPr>
        <p:spPr>
          <a:xfrm>
            <a:off x="468313" y="1800225"/>
            <a:ext cx="6767865"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16E9E37A-2517-47C6-3107-06BA83F89B93}"/>
              </a:ext>
            </a:extLst>
          </p:cNvPr>
          <p:cNvPicPr>
            <a:picLocks noChangeAspect="1"/>
          </p:cNvPicPr>
          <p:nvPr userDrawn="1"/>
        </p:nvPicPr>
        <p:blipFill>
          <a:blip r:embed="rId2"/>
          <a:srcRect/>
          <a:stretch/>
        </p:blipFill>
        <p:spPr>
          <a:xfrm>
            <a:off x="798132" y="6235416"/>
            <a:ext cx="4535993" cy="308571"/>
          </a:xfrm>
          <a:prstGeom prst="rect">
            <a:avLst/>
          </a:prstGeom>
        </p:spPr>
      </p:pic>
    </p:spTree>
    <p:extLst>
      <p:ext uri="{BB962C8B-B14F-4D97-AF65-F5344CB8AC3E}">
        <p14:creationId xmlns:p14="http://schemas.microsoft.com/office/powerpoint/2010/main" val="483155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0" y="468000"/>
            <a:ext cx="11258862"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212938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601267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ioactives Accent Slide 6">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DB454FA-2F1B-7A41-9223-1E18A2AFB1AC}"/>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468000" y="1625783"/>
            <a:ext cx="11258862" cy="1384994"/>
          </a:xfrm>
          <a:prstGeom prst="rect">
            <a:avLst/>
          </a:prstGeom>
        </p:spPr>
        <p:txBody>
          <a:bodyPr lIns="0" tIns="0" rIns="0" bIns="0" anchor="t" anchorCtr="0"/>
          <a:lstStyle>
            <a:lvl1pPr marL="0" indent="0" algn="l">
              <a:buNone/>
              <a:defRPr sz="2000" b="0"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595530468"/>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7F1A24-6B38-ED88-B2DA-46BC3326018A}"/>
              </a:ext>
            </a:extLst>
          </p:cNvPr>
          <p:cNvPicPr>
            <a:picLocks noChangeAspect="1"/>
          </p:cNvPicPr>
          <p:nvPr userDrawn="1"/>
        </p:nvPicPr>
        <p:blipFill rotWithShape="1">
          <a:blip r:embed="rId14" cstate="screen">
            <a:alphaModFix amt="70000"/>
            <a:extLst>
              <a:ext uri="{28A0092B-C50C-407E-A947-70E740481C1C}">
                <a14:useLocalDpi xmlns:a14="http://schemas.microsoft.com/office/drawing/2010/main"/>
              </a:ext>
            </a:extLst>
          </a:blip>
          <a:srcRect l="4928" t="3571" r="11560" b="9911"/>
          <a:stretch/>
        </p:blipFill>
        <p:spPr>
          <a:xfrm flipH="1">
            <a:off x="0" y="-9144"/>
            <a:ext cx="12192001" cy="6871265"/>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5" imgH="355" progId="TCLayout.ActiveDocument.1">
                  <p:embed/>
                </p:oleObj>
              </mc:Choice>
              <mc:Fallback>
                <p:oleObj name="think-cell Slide" r:id="rId15"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194F072F-07DF-9643-8616-901D605D2C6F}"/>
              </a:ext>
            </a:extLst>
          </p:cNvPr>
          <p:cNvPicPr>
            <a:picLocks noChangeAspect="1"/>
          </p:cNvPicPr>
          <p:nvPr userDrawn="1"/>
        </p:nvPicPr>
        <p:blipFill rotWithShape="1">
          <a:blip r:embed="rId1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Slide Number Placeholder 8">
            <a:extLst>
              <a:ext uri="{FF2B5EF4-FFF2-40B4-BE49-F238E27FC236}">
                <a16:creationId xmlns:a16="http://schemas.microsoft.com/office/drawing/2014/main" id="{9C95FC42-3DD2-2A45-9861-6B86FFA421E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8B65F745-4C1E-F947-A97A-95D010AE129B}"/>
              </a:ext>
            </a:extLst>
          </p:cNvPr>
          <p:cNvPicPr>
            <a:picLocks noChangeAspect="1"/>
          </p:cNvPicPr>
          <p:nvPr userDrawn="1"/>
        </p:nvPicPr>
        <p:blipFill>
          <a:blip r:embed="rId18"/>
          <a:srcRect/>
          <a:stretch/>
        </p:blipFill>
        <p:spPr>
          <a:xfrm>
            <a:off x="798132" y="6235416"/>
            <a:ext cx="4535993" cy="308571"/>
          </a:xfrm>
          <a:prstGeom prst="rect">
            <a:avLst/>
          </a:prstGeom>
        </p:spPr>
      </p:pic>
    </p:spTree>
    <p:extLst>
      <p:ext uri="{BB962C8B-B14F-4D97-AF65-F5344CB8AC3E}">
        <p14:creationId xmlns:p14="http://schemas.microsoft.com/office/powerpoint/2010/main" val="3436797802"/>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64" r:id="rId4"/>
    <p:sldLayoutId id="2147484265" r:id="rId5"/>
    <p:sldLayoutId id="2147484250" r:id="rId6"/>
    <p:sldLayoutId id="2147484251" r:id="rId7"/>
    <p:sldLayoutId id="2147484252" r:id="rId8"/>
    <p:sldLayoutId id="2147484259" r:id="rId9"/>
    <p:sldLayoutId id="2147484263" r:id="rId10"/>
  </p:sldLayoutIdLst>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3.tiff"/><Relationship Id="rId13" Type="http://schemas.openxmlformats.org/officeDocument/2006/relationships/image" Target="../media/image28.svg"/><Relationship Id="rId18" Type="http://schemas.openxmlformats.org/officeDocument/2006/relationships/image" Target="../media/image33.svg"/><Relationship Id="rId3" Type="http://schemas.openxmlformats.org/officeDocument/2006/relationships/image" Target="../media/image18.jpeg"/><Relationship Id="rId21" Type="http://schemas.openxmlformats.org/officeDocument/2006/relationships/image" Target="../media/image35.pn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39.png"/><Relationship Id="rId2" Type="http://schemas.openxmlformats.org/officeDocument/2006/relationships/notesSlide" Target="../notesSlides/notesSlide3.xml"/><Relationship Id="rId16" Type="http://schemas.openxmlformats.org/officeDocument/2006/relationships/image" Target="../media/image31.svg"/><Relationship Id="rId20"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21.png"/><Relationship Id="rId11" Type="http://schemas.openxmlformats.org/officeDocument/2006/relationships/image" Target="../media/image26.svg"/><Relationship Id="rId24" Type="http://schemas.openxmlformats.org/officeDocument/2006/relationships/image" Target="../media/image38.png"/><Relationship Id="rId5" Type="http://schemas.openxmlformats.org/officeDocument/2006/relationships/image" Target="../media/image20.svg"/><Relationship Id="rId15" Type="http://schemas.openxmlformats.org/officeDocument/2006/relationships/image" Target="../media/image30.png"/><Relationship Id="rId23" Type="http://schemas.openxmlformats.org/officeDocument/2006/relationships/image" Target="../media/image37.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svg"/><Relationship Id="rId22" Type="http://schemas.openxmlformats.org/officeDocument/2006/relationships/image" Target="../media/image36.svg"/></Relationships>
</file>

<file path=ppt/slides/_rels/slide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47.jpeg"/><Relationship Id="rId4"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3.png"/><Relationship Id="rId7" Type="http://schemas.openxmlformats.org/officeDocument/2006/relationships/image" Target="../media/image56.svg"/><Relationship Id="rId12" Type="http://schemas.openxmlformats.org/officeDocument/2006/relationships/image" Target="../media/image61.png"/><Relationship Id="rId17" Type="http://schemas.openxmlformats.org/officeDocument/2006/relationships/image" Target="../media/image66.png"/><Relationship Id="rId2" Type="http://schemas.openxmlformats.org/officeDocument/2006/relationships/notesSlide" Target="../notesSlides/notesSlide10.xml"/><Relationship Id="rId16" Type="http://schemas.openxmlformats.org/officeDocument/2006/relationships/image" Target="../media/image65.png"/><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15.png"/><Relationship Id="rId15" Type="http://schemas.openxmlformats.org/officeDocument/2006/relationships/image" Target="../media/image64.png"/><Relationship Id="rId10" Type="http://schemas.openxmlformats.org/officeDocument/2006/relationships/image" Target="../media/image59.png"/><Relationship Id="rId4" Type="http://schemas.openxmlformats.org/officeDocument/2006/relationships/image" Target="../media/image54.png"/><Relationship Id="rId9" Type="http://schemas.openxmlformats.org/officeDocument/2006/relationships/image" Target="../media/image58.svg"/><Relationship Id="rId14" Type="http://schemas.openxmlformats.org/officeDocument/2006/relationships/image" Target="../media/image63.png"/></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svg"/><Relationship Id="rId3" Type="http://schemas.openxmlformats.org/officeDocument/2006/relationships/image" Target="../media/image4.png"/><Relationship Id="rId7" Type="http://schemas.openxmlformats.org/officeDocument/2006/relationships/image" Target="../media/image70.svg"/><Relationship Id="rId12" Type="http://schemas.openxmlformats.org/officeDocument/2006/relationships/image" Target="../media/image75.png"/><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69.png"/><Relationship Id="rId11" Type="http://schemas.openxmlformats.org/officeDocument/2006/relationships/image" Target="../media/image74.svg"/><Relationship Id="rId5" Type="http://schemas.openxmlformats.org/officeDocument/2006/relationships/image" Target="../media/image68.sv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svg"/></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77.jpe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79.svg"/><Relationship Id="rId5" Type="http://schemas.openxmlformats.org/officeDocument/2006/relationships/image" Target="../media/image78.png"/><Relationship Id="rId10" Type="http://schemas.openxmlformats.org/officeDocument/2006/relationships/image" Target="../media/image81.svg"/><Relationship Id="rId4" Type="http://schemas.openxmlformats.org/officeDocument/2006/relationships/image" Target="../media/image15.png"/><Relationship Id="rId9" Type="http://schemas.openxmlformats.org/officeDocument/2006/relationships/image" Target="../media/image80.png"/></Relationships>
</file>

<file path=ppt/slides/_rels/slide1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5.svg"/><Relationship Id="rId3" Type="http://schemas.openxmlformats.org/officeDocument/2006/relationships/image" Target="../media/image15.png"/><Relationship Id="rId7" Type="http://schemas.openxmlformats.org/officeDocument/2006/relationships/image" Target="../media/image83.svg"/><Relationship Id="rId12"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58.svg"/><Relationship Id="rId5" Type="http://schemas.openxmlformats.org/officeDocument/2006/relationships/image" Target="../media/image56.svg"/><Relationship Id="rId10" Type="http://schemas.openxmlformats.org/officeDocument/2006/relationships/image" Target="../media/image57.png"/><Relationship Id="rId4" Type="http://schemas.openxmlformats.org/officeDocument/2006/relationships/image" Target="../media/image55.png"/><Relationship Id="rId9" Type="http://schemas.openxmlformats.org/officeDocument/2006/relationships/image" Target="../media/image79.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erson with the hands on the face&#10;&#10;Description automatically generated with low confidence">
            <a:extLst>
              <a:ext uri="{FF2B5EF4-FFF2-40B4-BE49-F238E27FC236}">
                <a16:creationId xmlns:a16="http://schemas.microsoft.com/office/drawing/2014/main" id="{DBA611F7-37E7-7791-925E-98BC98C3374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383ED6B1-B5EE-BA4E-5066-41F02DC0A46A}"/>
              </a:ext>
            </a:extLst>
          </p:cNvPr>
          <p:cNvSpPr>
            <a:spLocks noGrp="1"/>
          </p:cNvSpPr>
          <p:nvPr>
            <p:ph type="subTitle" idx="1"/>
          </p:nvPr>
        </p:nvSpPr>
        <p:spPr/>
        <p:txBody>
          <a:bodyPr/>
          <a:lstStyle/>
          <a:p>
            <a:r>
              <a:rPr lang="en-US" sz="2800" i="1" dirty="0">
                <a:latin typeface="Fira Sans"/>
                <a:ea typeface="+mn-ea"/>
                <a:cs typeface="+mn-cs"/>
              </a:rPr>
              <a:t>Helps to delay the signs of time</a:t>
            </a:r>
          </a:p>
        </p:txBody>
      </p:sp>
      <p:sp>
        <p:nvSpPr>
          <p:cNvPr id="4" name="Text Placeholder 3">
            <a:extLst>
              <a:ext uri="{FF2B5EF4-FFF2-40B4-BE49-F238E27FC236}">
                <a16:creationId xmlns:a16="http://schemas.microsoft.com/office/drawing/2014/main" id="{856AEA18-C9F1-4AB1-882D-C15E1E104CE7}"/>
              </a:ext>
            </a:extLst>
          </p:cNvPr>
          <p:cNvSpPr>
            <a:spLocks noGrp="1"/>
          </p:cNvSpPr>
          <p:nvPr>
            <p:ph type="body" sz="quarter" idx="11"/>
          </p:nvPr>
        </p:nvSpPr>
        <p:spPr>
          <a:xfrm>
            <a:off x="540000" y="5363067"/>
            <a:ext cx="4876800" cy="369332"/>
          </a:xfrm>
        </p:spPr>
        <p:txBody>
          <a:bodyPr/>
          <a:lstStyle/>
          <a:p>
            <a:r>
              <a:rPr lang="en-US" dirty="0"/>
              <a:t>06.2023</a:t>
            </a:r>
          </a:p>
        </p:txBody>
      </p:sp>
      <p:pic>
        <p:nvPicPr>
          <p:cNvPr id="8" name="Picture 7">
            <a:extLst>
              <a:ext uri="{FF2B5EF4-FFF2-40B4-BE49-F238E27FC236}">
                <a16:creationId xmlns:a16="http://schemas.microsoft.com/office/drawing/2014/main" id="{92486F40-1B1D-8146-B271-BAF8F0939B0F}"/>
              </a:ext>
            </a:extLst>
          </p:cNvPr>
          <p:cNvPicPr>
            <a:picLocks noChangeAspect="1"/>
          </p:cNvPicPr>
          <p:nvPr/>
        </p:nvPicPr>
        <p:blipFill>
          <a:blip r:embed="rId3"/>
          <a:srcRect/>
          <a:stretch/>
        </p:blipFill>
        <p:spPr>
          <a:xfrm>
            <a:off x="432000" y="6235416"/>
            <a:ext cx="4535993" cy="308570"/>
          </a:xfrm>
          <a:prstGeom prst="rect">
            <a:avLst/>
          </a:prstGeom>
        </p:spPr>
      </p:pic>
      <p:sp>
        <p:nvSpPr>
          <p:cNvPr id="6" name="Title 5">
            <a:extLst>
              <a:ext uri="{FF2B5EF4-FFF2-40B4-BE49-F238E27FC236}">
                <a16:creationId xmlns:a16="http://schemas.microsoft.com/office/drawing/2014/main" id="{3CFDD6E4-0EDA-0C58-9E92-EA8257C97B7C}"/>
              </a:ext>
            </a:extLst>
          </p:cNvPr>
          <p:cNvSpPr>
            <a:spLocks noGrp="1"/>
          </p:cNvSpPr>
          <p:nvPr>
            <p:ph type="ctrTitle"/>
          </p:nvPr>
        </p:nvSpPr>
        <p:spPr/>
        <p:txBody>
          <a:bodyPr/>
          <a:lstStyle/>
          <a:p>
            <a:r>
              <a:rPr lang="en-US" dirty="0"/>
              <a:t>COLHIBIN CB</a:t>
            </a:r>
          </a:p>
        </p:txBody>
      </p:sp>
    </p:spTree>
    <p:extLst>
      <p:ext uri="{BB962C8B-B14F-4D97-AF65-F5344CB8AC3E}">
        <p14:creationId xmlns:p14="http://schemas.microsoft.com/office/powerpoint/2010/main" val="4233024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A picture containing food, beverage&#10;&#10;Description automatically generated">
            <a:extLst>
              <a:ext uri="{FF2B5EF4-FFF2-40B4-BE49-F238E27FC236}">
                <a16:creationId xmlns:a16="http://schemas.microsoft.com/office/drawing/2014/main" id="{E54C7FB8-6C5E-4A6F-25DE-AD12059E59F4}"/>
              </a:ext>
            </a:extLst>
          </p:cNvPr>
          <p:cNvPicPr>
            <a:picLocks noGrp="1" noChangeAspect="1"/>
          </p:cNvPicPr>
          <p:nvPr>
            <p:ph type="pic" sz="quarter" idx="10"/>
          </p:nvPr>
        </p:nvPicPr>
        <p:blipFill>
          <a:blip r:embed="rId3"/>
          <a:srcRect t="13" b="13"/>
          <a:stretch>
            <a:fillRect/>
          </a:stretch>
        </p:blipFill>
        <p:spPr/>
      </p:pic>
      <p:sp>
        <p:nvSpPr>
          <p:cNvPr id="15" name="Text Placeholder 3">
            <a:extLst>
              <a:ext uri="{FF2B5EF4-FFF2-40B4-BE49-F238E27FC236}">
                <a16:creationId xmlns:a16="http://schemas.microsoft.com/office/drawing/2014/main" id="{FA2CA9EE-6053-44BD-8956-E4B14C5B41E2}"/>
              </a:ext>
            </a:extLst>
          </p:cNvPr>
          <p:cNvSpPr txBox="1">
            <a:spLocks/>
          </p:cNvSpPr>
          <p:nvPr/>
        </p:nvSpPr>
        <p:spPr>
          <a:xfrm>
            <a:off x="467999" y="1260000"/>
            <a:ext cx="6326339" cy="4437112"/>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800"/>
              </a:spcAft>
              <a:buClr>
                <a:srgbClr val="006FAB"/>
              </a:buClr>
              <a:buSzTx/>
              <a:buNone/>
              <a:tabLst/>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Like many traditional tips and folk remedies, </a:t>
            </a:r>
            <a:r>
              <a:rPr lang="en-US" sz="1400" dirty="0">
                <a:solidFill>
                  <a:srgbClr val="7C807E"/>
                </a:solidFill>
                <a:ea typeface="Fira Sans" panose="020B0503050000020004" pitchFamily="34" charset="0"/>
              </a:rPr>
              <a:t>r</a:t>
            </a: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ice (Oryza </a:t>
            </a:r>
            <a:b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b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sativa L.) is one of the major cereal food crops in the world. </a:t>
            </a:r>
          </a:p>
          <a:p>
            <a:pPr marL="0" marR="0" lvl="0" indent="0" algn="l" defTabSz="914400" rtl="0" eaLnBrk="1" fontAlgn="auto" latinLnBrk="0" hangingPunct="1">
              <a:lnSpc>
                <a:spcPct val="100000"/>
              </a:lnSpc>
              <a:spcBef>
                <a:spcPts val="0"/>
              </a:spcBef>
              <a:spcAft>
                <a:spcPts val="800"/>
              </a:spcAft>
              <a:buClr>
                <a:srgbClr val="006FAB"/>
              </a:buClr>
              <a:buSzTx/>
              <a:buNone/>
              <a:tabLst/>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Rice is not just food; it’s loaded with health-promoting bioactive components. </a:t>
            </a:r>
          </a:p>
          <a:p>
            <a:pPr marL="0" indent="0">
              <a:lnSpc>
                <a:spcPct val="100000"/>
              </a:lnSpc>
              <a:spcBef>
                <a:spcPts val="0"/>
              </a:spcBef>
              <a:spcAft>
                <a:spcPts val="800"/>
              </a:spcAft>
              <a:buClr>
                <a:srgbClr val="006FAB"/>
              </a:buClr>
              <a:buNone/>
              <a:defRPr/>
            </a:pPr>
            <a:r>
              <a:rPr lang="en-US" sz="1400" dirty="0">
                <a:solidFill>
                  <a:srgbClr val="7C807E"/>
                </a:solidFill>
                <a:ea typeface="Fira Sans" panose="020B0503050000020004" pitchFamily="34" charset="0"/>
              </a:rPr>
              <a:t>Rice protein has a higher nutritional value than other plant proteins such as wheat, corn and oat</a:t>
            </a:r>
            <a:r>
              <a:rPr lang="en-US" sz="1400" baseline="30000" dirty="0">
                <a:solidFill>
                  <a:srgbClr val="7C807E"/>
                </a:solidFill>
                <a:ea typeface="Fira Sans" panose="020B0503050000020004" pitchFamily="34" charset="0"/>
              </a:rPr>
              <a:t> </a:t>
            </a:r>
            <a:r>
              <a:rPr lang="en-US" sz="1400" dirty="0">
                <a:solidFill>
                  <a:srgbClr val="7C807E"/>
                </a:solidFill>
                <a:ea typeface="Fira Sans" panose="020B0503050000020004" pitchFamily="34" charset="0"/>
              </a:rPr>
              <a:t>.</a:t>
            </a:r>
            <a:r>
              <a:rPr lang="en-US" sz="1400" baseline="30000" dirty="0">
                <a:solidFill>
                  <a:srgbClr val="7C807E"/>
                </a:solidFill>
                <a:ea typeface="Fira Sans" panose="020B0503050000020004" pitchFamily="34" charset="0"/>
              </a:rPr>
              <a:t>1</a:t>
            </a:r>
            <a:endParaRPr lang="en-US" sz="1400" dirty="0">
              <a:solidFill>
                <a:srgbClr val="7C807E"/>
              </a:solidFill>
              <a:ea typeface="Fira Sans" panose="020B0503050000020004" pitchFamily="34" charset="0"/>
            </a:endParaRPr>
          </a:p>
          <a:p>
            <a:pPr marL="0" indent="0">
              <a:lnSpc>
                <a:spcPct val="100000"/>
              </a:lnSpc>
              <a:spcAft>
                <a:spcPts val="800"/>
              </a:spcAft>
              <a:buClr>
                <a:srgbClr val="006FAB"/>
              </a:buClr>
              <a:buNone/>
              <a:defRPr/>
            </a:pPr>
            <a:r>
              <a:rPr lang="en-US" sz="1600" b="1" dirty="0">
                <a:solidFill>
                  <a:schemeClr val="accent6"/>
                </a:solidFill>
                <a:ea typeface="Fira Sans" panose="020B0503050000020004" pitchFamily="34" charset="0"/>
              </a:rPr>
              <a:t>R</a:t>
            </a:r>
            <a:r>
              <a:rPr kumimoji="0" lang="en-US" sz="1600" b="1" i="0" u="none" strike="noStrike" kern="1200" cap="none" spc="0" normalizeH="0" baseline="0" noProof="0" dirty="0">
                <a:ln>
                  <a:noFill/>
                </a:ln>
                <a:solidFill>
                  <a:schemeClr val="accent6"/>
                </a:solidFill>
                <a:effectLst/>
                <a:uLnTx/>
                <a:uFillTx/>
                <a:latin typeface="Fira Sans" panose="020B0503050000020004" pitchFamily="34" charset="0"/>
                <a:ea typeface="Fira Sans" panose="020B0503050000020004" pitchFamily="34" charset="0"/>
                <a:cs typeface="+mn-cs"/>
              </a:rPr>
              <a:t>ice is also beneficial for skin and hair</a:t>
            </a:r>
          </a:p>
          <a:p>
            <a:pPr marL="0" indent="0">
              <a:lnSpc>
                <a:spcPct val="100000"/>
              </a:lnSpc>
              <a:spcBef>
                <a:spcPts val="0"/>
              </a:spcBef>
              <a:spcAft>
                <a:spcPts val="800"/>
              </a:spcAft>
              <a:buClr>
                <a:srgbClr val="006FAB"/>
              </a:buClr>
              <a:buNone/>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Rice is currently causing a stir on social </a:t>
            </a:r>
            <a:b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b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networks, where rice water and rice powder </a:t>
            </a:r>
            <a:b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b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are proving to be </a:t>
            </a:r>
            <a:r>
              <a:rPr kumimoji="0" lang="en-US" sz="1400" b="0" i="1"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must-haves</a:t>
            </a: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to </a:t>
            </a:r>
            <a:r>
              <a:rPr lang="en-US" sz="1400" dirty="0">
                <a:solidFill>
                  <a:srgbClr val="7C807E"/>
                </a:solidFill>
                <a:ea typeface="Fira Sans" panose="020B0503050000020004" pitchFamily="34" charset="0"/>
              </a:rPr>
              <a:t>help fight </a:t>
            </a:r>
            <a:br>
              <a:rPr lang="en-US" sz="1400" dirty="0">
                <a:solidFill>
                  <a:srgbClr val="7C807E"/>
                </a:solidFill>
                <a:ea typeface="Fira Sans" panose="020B0503050000020004" pitchFamily="34" charset="0"/>
              </a:rPr>
            </a:br>
            <a:r>
              <a:rPr lang="en-US" sz="1400" dirty="0">
                <a:solidFill>
                  <a:srgbClr val="7C807E"/>
                </a:solidFill>
                <a:ea typeface="Fira Sans" panose="020B0503050000020004" pitchFamily="34" charset="0"/>
              </a:rPr>
              <a:t>the signs of aging, reduce wrinkles &amp; fine</a:t>
            </a:r>
            <a:br>
              <a:rPr lang="en-US" sz="1400" dirty="0">
                <a:solidFill>
                  <a:srgbClr val="7C807E"/>
                </a:solidFill>
                <a:ea typeface="Fira Sans" panose="020B0503050000020004" pitchFamily="34" charset="0"/>
              </a:rPr>
            </a:br>
            <a:r>
              <a:rPr lang="en-US" sz="1400" dirty="0">
                <a:solidFill>
                  <a:srgbClr val="7C807E"/>
                </a:solidFill>
                <a:ea typeface="Fira Sans" panose="020B0503050000020004" pitchFamily="34" charset="0"/>
              </a:rPr>
              <a:t>lines, and help smooth the skin.</a:t>
            </a:r>
          </a:p>
          <a:p>
            <a:pPr marL="0" indent="0">
              <a:lnSpc>
                <a:spcPct val="100000"/>
              </a:lnSpc>
              <a:spcBef>
                <a:spcPts val="0"/>
              </a:spcBef>
              <a:spcAft>
                <a:spcPts val="800"/>
              </a:spcAft>
              <a:buClr>
                <a:srgbClr val="006FAB"/>
              </a:buClr>
              <a:buNone/>
              <a:defRPr/>
            </a:pPr>
            <a:r>
              <a:rPr lang="en-US" sz="1400" dirty="0">
                <a:solidFill>
                  <a:srgbClr val="7C807E"/>
                </a:solidFill>
                <a:ea typeface="Fira Sans" panose="020B0503050000020004" pitchFamily="34" charset="0"/>
              </a:rPr>
              <a:t>Women in Asia have recycled the water</a:t>
            </a:r>
            <a:br>
              <a:rPr lang="en-US" sz="1400" dirty="0">
                <a:solidFill>
                  <a:srgbClr val="7C807E"/>
                </a:solidFill>
                <a:ea typeface="Fira Sans" panose="020B0503050000020004" pitchFamily="34" charset="0"/>
              </a:rPr>
            </a:br>
            <a:r>
              <a:rPr lang="en-US" sz="1400" dirty="0">
                <a:solidFill>
                  <a:srgbClr val="7C807E"/>
                </a:solidFill>
                <a:ea typeface="Fira Sans" panose="020B0503050000020004" pitchFamily="34" charset="0"/>
              </a:rPr>
              <a:t>in which rice is cooked for centuries to </a:t>
            </a:r>
            <a:br>
              <a:rPr lang="en-US" sz="1400" dirty="0">
                <a:solidFill>
                  <a:srgbClr val="7C807E"/>
                </a:solidFill>
                <a:ea typeface="Fira Sans" panose="020B0503050000020004" pitchFamily="34" charset="0"/>
              </a:rPr>
            </a:br>
            <a:r>
              <a:rPr lang="en-US" sz="1400" dirty="0">
                <a:solidFill>
                  <a:srgbClr val="7C807E"/>
                </a:solidFill>
                <a:ea typeface="Fira Sans" panose="020B0503050000020004" pitchFamily="34" charset="0"/>
              </a:rPr>
              <a:t>help strengthen their hair.</a:t>
            </a:r>
            <a:endPar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endParaRPr>
          </a:p>
          <a:p>
            <a:pPr marL="0" indent="0">
              <a:lnSpc>
                <a:spcPct val="100000"/>
              </a:lnSpc>
              <a:spcBef>
                <a:spcPts val="0"/>
              </a:spcBef>
              <a:spcAft>
                <a:spcPts val="800"/>
              </a:spcAft>
              <a:buClr>
                <a:srgbClr val="006FAB"/>
              </a:buClr>
              <a:buNone/>
              <a:defRPr/>
            </a:pPr>
            <a:r>
              <a:rPr lang="en-US" sz="1400" dirty="0">
                <a:solidFill>
                  <a:srgbClr val="7C807E"/>
                </a:solidFill>
                <a:ea typeface="Fira Sans" panose="020B0503050000020004" pitchFamily="34" charset="0"/>
              </a:rPr>
              <a:t>These reasons could encourage many</a:t>
            </a:r>
            <a:br>
              <a:rPr lang="en-US" sz="1400" dirty="0">
                <a:solidFill>
                  <a:srgbClr val="7C807E"/>
                </a:solidFill>
                <a:ea typeface="Fira Sans" panose="020B0503050000020004" pitchFamily="34" charset="0"/>
              </a:rPr>
            </a:br>
            <a:r>
              <a:rPr lang="en-US" sz="1400" dirty="0">
                <a:solidFill>
                  <a:srgbClr val="7C807E"/>
                </a:solidFill>
                <a:ea typeface="Fira Sans" panose="020B0503050000020004" pitchFamily="34" charset="0"/>
              </a:rPr>
              <a:t>brands to look to rice when concocting </a:t>
            </a:r>
            <a:br>
              <a:rPr lang="en-US" sz="1400" dirty="0">
                <a:solidFill>
                  <a:srgbClr val="7C807E"/>
                </a:solidFill>
                <a:ea typeface="Fira Sans" panose="020B0503050000020004" pitchFamily="34" charset="0"/>
              </a:rPr>
            </a:br>
            <a:r>
              <a:rPr lang="en-US" sz="1400" dirty="0">
                <a:solidFill>
                  <a:srgbClr val="7C807E"/>
                </a:solidFill>
                <a:ea typeface="Fira Sans" panose="020B0503050000020004" pitchFamily="34" charset="0"/>
              </a:rPr>
              <a:t>their future cosmetics.</a:t>
            </a:r>
          </a:p>
        </p:txBody>
      </p:sp>
      <p:sp>
        <p:nvSpPr>
          <p:cNvPr id="7" name="Title 6">
            <a:extLst>
              <a:ext uri="{FF2B5EF4-FFF2-40B4-BE49-F238E27FC236}">
                <a16:creationId xmlns:a16="http://schemas.microsoft.com/office/drawing/2014/main" id="{276B0201-4520-8703-896C-92538D6091B5}"/>
              </a:ext>
            </a:extLst>
          </p:cNvPr>
          <p:cNvSpPr>
            <a:spLocks noGrp="1"/>
          </p:cNvSpPr>
          <p:nvPr>
            <p:ph type="ctrTitle"/>
          </p:nvPr>
        </p:nvSpPr>
        <p:spPr/>
        <p:txBody>
          <a:bodyPr/>
          <a:lstStyle/>
          <a:p>
            <a:r>
              <a:rPr lang="en-US" dirty="0">
                <a:solidFill>
                  <a:schemeClr val="accent5"/>
                </a:solidFill>
              </a:rPr>
              <a:t>Rice gets a beauty boost</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1"/>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pic>
        <p:nvPicPr>
          <p:cNvPr id="16" name="Picture 15">
            <a:extLst>
              <a:ext uri="{FF2B5EF4-FFF2-40B4-BE49-F238E27FC236}">
                <a16:creationId xmlns:a16="http://schemas.microsoft.com/office/drawing/2014/main" id="{CCD28127-87DC-4586-A362-649F50285DF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72270" y="2822793"/>
            <a:ext cx="623203" cy="2832738"/>
          </a:xfrm>
          <a:prstGeom prst="rect">
            <a:avLst/>
          </a:prstGeom>
        </p:spPr>
      </p:pic>
      <p:pic>
        <p:nvPicPr>
          <p:cNvPr id="17" name="Picture 16">
            <a:extLst>
              <a:ext uri="{FF2B5EF4-FFF2-40B4-BE49-F238E27FC236}">
                <a16:creationId xmlns:a16="http://schemas.microsoft.com/office/drawing/2014/main" id="{2348AA6E-0C7C-4298-AD7F-F57634A46B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91180" y="2820411"/>
            <a:ext cx="607510" cy="2835464"/>
          </a:xfrm>
          <a:prstGeom prst="rect">
            <a:avLst/>
          </a:prstGeom>
        </p:spPr>
      </p:pic>
      <p:sp>
        <p:nvSpPr>
          <p:cNvPr id="18" name="TextBox 17">
            <a:extLst>
              <a:ext uri="{FF2B5EF4-FFF2-40B4-BE49-F238E27FC236}">
                <a16:creationId xmlns:a16="http://schemas.microsoft.com/office/drawing/2014/main" id="{54291137-4DE4-4EDC-A275-50B44D42EC3B}"/>
              </a:ext>
            </a:extLst>
          </p:cNvPr>
          <p:cNvSpPr txBox="1"/>
          <p:nvPr/>
        </p:nvSpPr>
        <p:spPr>
          <a:xfrm>
            <a:off x="4383993" y="5897260"/>
            <a:ext cx="1433567" cy="338554"/>
          </a:xfrm>
          <a:prstGeom prst="rect">
            <a:avLst/>
          </a:prstGeom>
          <a:noFill/>
        </p:spPr>
        <p:txBody>
          <a:bodyPr wrap="square" lIns="0" tIns="0" rIns="0" bIns="0">
            <a:spAutoFit/>
          </a:bodyPr>
          <a:lstStyle/>
          <a:p>
            <a:pPr algn="ctr"/>
            <a:r>
              <a:rPr lang="en-US" sz="1200" b="0" i="0" dirty="0">
                <a:solidFill>
                  <a:srgbClr val="5F5F5F"/>
                </a:solidFill>
                <a:effectLst/>
                <a:latin typeface="Arial" panose="020B0604020202020204" pitchFamily="34" charset="0"/>
              </a:rPr>
              <a:t> </a:t>
            </a:r>
            <a:r>
              <a:rPr lang="en-US" sz="1000" i="1" dirty="0">
                <a:solidFill>
                  <a:srgbClr val="7C807E"/>
                </a:solidFill>
                <a:latin typeface="Fira Sans" panose="020B0503050000020004" pitchFamily="34" charset="0"/>
                <a:ea typeface="Fira Sans" panose="020B0503050000020004" pitchFamily="34" charset="0"/>
              </a:rPr>
              <a:t>with </a:t>
            </a:r>
          </a:p>
          <a:p>
            <a:pPr algn="ctr"/>
            <a:r>
              <a:rPr lang="en-US" sz="1000" dirty="0">
                <a:solidFill>
                  <a:srgbClr val="7C807E"/>
                </a:solidFill>
                <a:latin typeface="Fira Sans" panose="020B0503050000020004" pitchFamily="34" charset="0"/>
                <a:ea typeface="Fira Sans" panose="020B0503050000020004" pitchFamily="34" charset="0"/>
              </a:rPr>
              <a:t>Hydrolyzed Rice Protein</a:t>
            </a:r>
            <a:endParaRPr lang="en-CH" sz="1000" dirty="0">
              <a:solidFill>
                <a:srgbClr val="7C807E"/>
              </a:solidFill>
              <a:latin typeface="Fira Sans" panose="020B0503050000020004" pitchFamily="34" charset="0"/>
              <a:ea typeface="Fira Sans" panose="020B0503050000020004" pitchFamily="34" charset="0"/>
            </a:endParaRPr>
          </a:p>
        </p:txBody>
      </p:sp>
      <p:sp>
        <p:nvSpPr>
          <p:cNvPr id="20" name="TextBox 19">
            <a:extLst>
              <a:ext uri="{FF2B5EF4-FFF2-40B4-BE49-F238E27FC236}">
                <a16:creationId xmlns:a16="http://schemas.microsoft.com/office/drawing/2014/main" id="{33F05C0F-8C66-4121-9E9E-B9C07009D61C}"/>
              </a:ext>
            </a:extLst>
          </p:cNvPr>
          <p:cNvSpPr txBox="1"/>
          <p:nvPr/>
        </p:nvSpPr>
        <p:spPr>
          <a:xfrm>
            <a:off x="540000" y="6048000"/>
            <a:ext cx="1992090"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noProof="0" dirty="0">
                <a:ln>
                  <a:noFill/>
                </a:ln>
                <a:solidFill>
                  <a:srgbClr val="7C807E"/>
                </a:solidFill>
                <a:effectLst/>
                <a:uLnTx/>
                <a:uFillTx/>
                <a:latin typeface="Fira Sans" panose="020B0503050000020004" pitchFamily="34" charset="0"/>
                <a:ea typeface="Fira Sans" panose="020B0503050000020004" pitchFamily="34" charset="0"/>
                <a:cs typeface="+mn-cs"/>
              </a:rPr>
              <a:t>1 Koo et al. 2007</a:t>
            </a:r>
          </a:p>
        </p:txBody>
      </p:sp>
      <p:pic>
        <p:nvPicPr>
          <p:cNvPr id="12" name="Picture 11">
            <a:extLst>
              <a:ext uri="{FF2B5EF4-FFF2-40B4-BE49-F238E27FC236}">
                <a16:creationId xmlns:a16="http://schemas.microsoft.com/office/drawing/2014/main" id="{F8B5E5B0-C315-29D6-589C-62378260854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2800993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4962D94A-75BE-2D00-90FB-847A6DC106E3}"/>
              </a:ext>
            </a:extLst>
          </p:cNvPr>
          <p:cNvSpPr txBox="1">
            <a:spLocks/>
          </p:cNvSpPr>
          <p:nvPr/>
        </p:nvSpPr>
        <p:spPr bwMode="auto">
          <a:xfrm>
            <a:off x="0" y="4701467"/>
            <a:ext cx="4805680" cy="88407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spcAft>
                <a:spcPts val="1000"/>
              </a:spcAft>
              <a:buNone/>
            </a:pPr>
            <a:r>
              <a:rPr lang="en-US" sz="1600" b="0" dirty="0">
                <a:solidFill>
                  <a:schemeClr val="bg1"/>
                </a:solidFill>
                <a:latin typeface="+mj-lt"/>
                <a:ea typeface="Fira Sans" panose="020B0503050000020004" pitchFamily="34" charset="0"/>
              </a:rPr>
              <a:t>COLHIBIN CB  </a:t>
            </a:r>
            <a:r>
              <a:rPr lang="en-US" sz="1600" b="0" dirty="0">
                <a:solidFill>
                  <a:schemeClr val="bg1"/>
                </a:solidFill>
                <a:ea typeface="Fira Sans" panose="020B0503050000020004" pitchFamily="34" charset="0"/>
              </a:rPr>
              <a:t>is a </a:t>
            </a:r>
            <a:r>
              <a:rPr lang="en-US" sz="1600" b="0" dirty="0">
                <a:solidFill>
                  <a:schemeClr val="bg1"/>
                </a:solidFill>
                <a:latin typeface="+mj-lt"/>
                <a:ea typeface="Fira Sans" panose="020B0503050000020004" pitchFamily="34" charset="0"/>
              </a:rPr>
              <a:t>highly concentrated </a:t>
            </a:r>
            <a:r>
              <a:rPr lang="en-US" sz="1600" b="0" dirty="0">
                <a:solidFill>
                  <a:schemeClr val="bg1"/>
                </a:solidFill>
                <a:ea typeface="Fira Sans" panose="020B0503050000020004" pitchFamily="34" charset="0"/>
              </a:rPr>
              <a:t>mixture of </a:t>
            </a:r>
            <a:r>
              <a:rPr lang="en-US" sz="1600" b="0" dirty="0">
                <a:solidFill>
                  <a:schemeClr val="bg1"/>
                </a:solidFill>
                <a:latin typeface="+mj-lt"/>
                <a:ea typeface="Fira Sans" panose="020B0503050000020004" pitchFamily="34" charset="0"/>
              </a:rPr>
              <a:t>natural </a:t>
            </a:r>
            <a:r>
              <a:rPr lang="en-US" sz="1600" b="0" dirty="0">
                <a:solidFill>
                  <a:schemeClr val="bg1"/>
                </a:solidFill>
                <a:ea typeface="Fira Sans" panose="020B0503050000020004" pitchFamily="34" charset="0"/>
              </a:rPr>
              <a:t>peptides, extracted from edible rice protein.</a:t>
            </a:r>
          </a:p>
        </p:txBody>
      </p:sp>
      <p:sp>
        <p:nvSpPr>
          <p:cNvPr id="8" name="Title 4">
            <a:extLst>
              <a:ext uri="{FF2B5EF4-FFF2-40B4-BE49-F238E27FC236}">
                <a16:creationId xmlns:a16="http://schemas.microsoft.com/office/drawing/2014/main" id="{DE5E53FC-624E-4B3E-AF52-C3B4FDDA7112}"/>
              </a:ext>
            </a:extLst>
          </p:cNvPr>
          <p:cNvSpPr>
            <a:spLocks noGrp="1"/>
          </p:cNvSpPr>
          <p:nvPr>
            <p:ph type="title"/>
          </p:nvPr>
        </p:nvSpPr>
        <p:spPr/>
        <p:txBody>
          <a:bodyPr/>
          <a:lstStyle/>
          <a:p>
            <a:r>
              <a:rPr lang="en-US" dirty="0"/>
              <a:t>Peptides help take beauty to the next level  </a:t>
            </a:r>
            <a:br>
              <a:rPr lang="en-US" dirty="0"/>
            </a:br>
            <a:endParaRPr lang="en-CH" sz="2400" i="1" dirty="0">
              <a:solidFill>
                <a:schemeClr val="accent6"/>
              </a:solidFill>
              <a:latin typeface="Fira Sans" panose="020B0503050000020004" pitchFamily="34" charset="0"/>
              <a:ea typeface="+mn-ea"/>
              <a:cs typeface="+mn-cs"/>
            </a:endParaRP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a:xfrm>
            <a:off x="468000" y="6328147"/>
            <a:ext cx="451163" cy="123111"/>
          </a:xfrm>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pic>
        <p:nvPicPr>
          <p:cNvPr id="10" name="Picture Placeholder 9" descr="A person with the hands on the face&#10;&#10;Description automatically generated with medium confidence">
            <a:extLst>
              <a:ext uri="{FF2B5EF4-FFF2-40B4-BE49-F238E27FC236}">
                <a16:creationId xmlns:a16="http://schemas.microsoft.com/office/drawing/2014/main" id="{CA228000-E5D7-0306-00AE-FBAE9F0A8658}"/>
              </a:ext>
            </a:extLst>
          </p:cNvPr>
          <p:cNvPicPr>
            <a:picLocks noGrp="1" noChangeAspect="1"/>
          </p:cNvPicPr>
          <p:nvPr>
            <p:ph type="pic" sz="quarter" idx="17"/>
          </p:nvPr>
        </p:nvPicPr>
        <p:blipFill>
          <a:blip r:embed="rId3" cstate="screen">
            <a:extLst>
              <a:ext uri="{28A0092B-C50C-407E-A947-70E740481C1C}">
                <a14:useLocalDpi xmlns:a14="http://schemas.microsoft.com/office/drawing/2010/main"/>
              </a:ext>
            </a:extLst>
          </a:blip>
          <a:srcRect/>
          <a:stretch>
            <a:fillRect/>
          </a:stretch>
        </p:blipFill>
        <p:spPr/>
      </p:pic>
      <p:sp>
        <p:nvSpPr>
          <p:cNvPr id="11" name="Rectangle 10">
            <a:extLst>
              <a:ext uri="{FF2B5EF4-FFF2-40B4-BE49-F238E27FC236}">
                <a16:creationId xmlns:a16="http://schemas.microsoft.com/office/drawing/2014/main" id="{ACFA059C-EE25-ADB4-6D2F-257739ABF548}"/>
              </a:ext>
            </a:extLst>
          </p:cNvPr>
          <p:cNvSpPr/>
          <p:nvPr/>
        </p:nvSpPr>
        <p:spPr>
          <a:xfrm>
            <a:off x="6096000" y="0"/>
            <a:ext cx="2663439" cy="6858000"/>
          </a:xfrm>
          <a:prstGeom prst="rect">
            <a:avLst/>
          </a:prstGeom>
          <a:gradFill>
            <a:gsLst>
              <a:gs pos="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9" name="Text Placeholder 3">
            <a:extLst>
              <a:ext uri="{FF2B5EF4-FFF2-40B4-BE49-F238E27FC236}">
                <a16:creationId xmlns:a16="http://schemas.microsoft.com/office/drawing/2014/main" id="{F0352EDB-C75C-4766-9BFC-15942DE436BC}"/>
              </a:ext>
            </a:extLst>
          </p:cNvPr>
          <p:cNvSpPr txBox="1">
            <a:spLocks/>
          </p:cNvSpPr>
          <p:nvPr/>
        </p:nvSpPr>
        <p:spPr>
          <a:xfrm>
            <a:off x="468000" y="1706700"/>
            <a:ext cx="5158443" cy="1980029"/>
          </a:xfrm>
          <a:prstGeom prst="rect">
            <a:avLst/>
          </a:prstGeom>
        </p:spPr>
        <p:txBody>
          <a:bodyPr wrap="square" lIns="0" tIns="0" rIns="0" bIns="0" anchor="t" anchorCtr="0">
            <a:spAutoFit/>
          </a:bodyPr>
          <a:lstStyle>
            <a:lvl1pPr marL="0" indent="0" algn="ctr" defTabSz="914400" rtl="0" eaLnBrk="1" latinLnBrk="0" hangingPunct="1">
              <a:lnSpc>
                <a:spcPct val="90000"/>
              </a:lnSpc>
              <a:spcBef>
                <a:spcPts val="1000"/>
              </a:spcBef>
              <a:buFont typeface="Arial" panose="020B0604020202020204" pitchFamily="34" charset="0"/>
              <a:buNone/>
              <a:defRPr lang="en-GB" sz="3000" b="1" i="0" kern="1200" dirty="0" smtClean="0">
                <a:solidFill>
                  <a:schemeClr val="tx1"/>
                </a:solidFill>
                <a:latin typeface="Fira Sans" panose="020B0503050000020004" pitchFamily="34" charset="0"/>
                <a:ea typeface="+mn-ea"/>
                <a:cs typeface="+mn-cs"/>
              </a:defRPr>
            </a:lvl1pPr>
            <a:lvl2pPr marL="266700"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2pPr>
            <a:lvl3pPr marL="538163"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3pPr>
            <a:lvl4pPr marL="804862"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4pPr>
            <a:lvl5pPr marL="804862" indent="0" algn="ctr" defTabSz="914400" rtl="0" eaLnBrk="1" latinLnBrk="0" hangingPunct="1">
              <a:lnSpc>
                <a:spcPct val="90000"/>
              </a:lnSpc>
              <a:spcBef>
                <a:spcPts val="500"/>
              </a:spcBef>
              <a:buFont typeface="Arial" panose="020B0604020202020204" pitchFamily="34" charset="0"/>
              <a:buNone/>
              <a:defRPr lang="en-GB" sz="3000" b="1" i="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spcBef>
                <a:spcPts val="0"/>
              </a:spcBef>
              <a:spcAft>
                <a:spcPts val="1000"/>
              </a:spcAft>
            </a:pPr>
            <a:r>
              <a:rPr lang="en-US" sz="1600" b="0" dirty="0"/>
              <a:t>Peptides have been a buzz word in skincare for the last decade, due to their anti-aging effects on skin. </a:t>
            </a:r>
          </a:p>
          <a:p>
            <a:pPr algn="l">
              <a:lnSpc>
                <a:spcPct val="100000"/>
              </a:lnSpc>
              <a:spcBef>
                <a:spcPts val="0"/>
              </a:spcBef>
              <a:spcAft>
                <a:spcPts val="1000"/>
              </a:spcAft>
            </a:pPr>
            <a:r>
              <a:rPr lang="en-US" sz="1600" b="0" dirty="0"/>
              <a:t>Peptides are seen as one of the most potent skin actives in cosmetics that take skincare to the next level, by targeting very specific skin biological mechanisms.</a:t>
            </a:r>
          </a:p>
          <a:p>
            <a:pPr algn="l">
              <a:lnSpc>
                <a:spcPct val="100000"/>
              </a:lnSpc>
              <a:spcBef>
                <a:spcPts val="0"/>
              </a:spcBef>
              <a:spcAft>
                <a:spcPts val="1000"/>
              </a:spcAft>
            </a:pPr>
            <a:r>
              <a:rPr lang="en-US" sz="1600" b="0" dirty="0"/>
              <a:t>In recent years, natural rice peptides with skin benefits  beyond their pure nutritional value are on the rise. </a:t>
            </a:r>
          </a:p>
        </p:txBody>
      </p:sp>
      <p:pic>
        <p:nvPicPr>
          <p:cNvPr id="5" name="Picture 4" descr="Shape, circle&#10;&#10;Description automatically generated">
            <a:extLst>
              <a:ext uri="{FF2B5EF4-FFF2-40B4-BE49-F238E27FC236}">
                <a16:creationId xmlns:a16="http://schemas.microsoft.com/office/drawing/2014/main" id="{DC6AFD72-E886-3B9B-FF6E-CEB37983A3C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61202" y="4525050"/>
            <a:ext cx="1264039" cy="1257224"/>
          </a:xfrm>
          <a:prstGeom prst="rect">
            <a:avLst/>
          </a:prstGeom>
        </p:spPr>
      </p:pic>
      <p:pic>
        <p:nvPicPr>
          <p:cNvPr id="12" name="Graphic 11" descr="Homeopathy with solid fill">
            <a:extLst>
              <a:ext uri="{FF2B5EF4-FFF2-40B4-BE49-F238E27FC236}">
                <a16:creationId xmlns:a16="http://schemas.microsoft.com/office/drawing/2014/main" id="{074DB8D6-17E0-8A57-CE17-6566DBFD0A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46181" y="4676067"/>
            <a:ext cx="914400" cy="914400"/>
          </a:xfrm>
          <a:prstGeom prst="rect">
            <a:avLst/>
          </a:prstGeom>
        </p:spPr>
      </p:pic>
    </p:spTree>
    <p:extLst>
      <p:ext uri="{BB962C8B-B14F-4D97-AF65-F5344CB8AC3E}">
        <p14:creationId xmlns:p14="http://schemas.microsoft.com/office/powerpoint/2010/main" val="259240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Placeholder 56" descr="A person with the hand on the head&#10;&#10;Description automatically generated with low confidence">
            <a:extLst>
              <a:ext uri="{FF2B5EF4-FFF2-40B4-BE49-F238E27FC236}">
                <a16:creationId xmlns:a16="http://schemas.microsoft.com/office/drawing/2014/main" id="{F7775C3E-78DE-248A-9B53-E6272305A4A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 name="Text Placeholder 1">
            <a:extLst>
              <a:ext uri="{FF2B5EF4-FFF2-40B4-BE49-F238E27FC236}">
                <a16:creationId xmlns:a16="http://schemas.microsoft.com/office/drawing/2014/main" id="{D07A708D-5B50-AC6F-C9F4-4F2307B3C11F}"/>
              </a:ext>
            </a:extLst>
          </p:cNvPr>
          <p:cNvSpPr>
            <a:spLocks noGrp="1"/>
          </p:cNvSpPr>
          <p:nvPr>
            <p:ph type="body" sz="quarter" idx="13"/>
          </p:nvPr>
        </p:nvSpPr>
        <p:spPr/>
        <p:txBody>
          <a:bodyPr/>
          <a:lstStyle/>
          <a:p>
            <a:r>
              <a:rPr lang="en-US" dirty="0"/>
              <a:t>ID Card</a:t>
            </a:r>
          </a:p>
        </p:txBody>
      </p:sp>
      <p:sp>
        <p:nvSpPr>
          <p:cNvPr id="4" name="Title 3">
            <a:extLst>
              <a:ext uri="{FF2B5EF4-FFF2-40B4-BE49-F238E27FC236}">
                <a16:creationId xmlns:a16="http://schemas.microsoft.com/office/drawing/2014/main" id="{C669A652-66B2-0647-AE9F-81FD62989B09}"/>
              </a:ext>
            </a:extLst>
          </p:cNvPr>
          <p:cNvSpPr>
            <a:spLocks noGrp="1"/>
          </p:cNvSpPr>
          <p:nvPr>
            <p:ph type="ctrTitle"/>
          </p:nvPr>
        </p:nvSpPr>
        <p:spPr/>
        <p:txBody>
          <a:bodyPr/>
          <a:lstStyle/>
          <a:p>
            <a:r>
              <a:rPr lang="de-CH" sz="3200" dirty="0">
                <a:solidFill>
                  <a:schemeClr val="accent5"/>
                </a:solidFill>
              </a:rPr>
              <a:t>COLHIBIN CB </a:t>
            </a:r>
            <a:r>
              <a:rPr lang="en-US" sz="3200" dirty="0">
                <a:solidFill>
                  <a:schemeClr val="accent5"/>
                </a:solidFill>
              </a:rPr>
              <a:t>h</a:t>
            </a:r>
            <a:r>
              <a:rPr lang="en-US" altLang="en-US" sz="3200" dirty="0">
                <a:solidFill>
                  <a:schemeClr val="accent5"/>
                </a:solidFill>
              </a:rPr>
              <a:t>elps to delay the signs of time</a:t>
            </a:r>
            <a:endParaRPr lang="en-GB" sz="3200" dirty="0">
              <a:solidFill>
                <a:schemeClr val="accent5"/>
              </a:solidFill>
            </a:endParaRPr>
          </a:p>
        </p:txBody>
      </p:sp>
      <p:grpSp>
        <p:nvGrpSpPr>
          <p:cNvPr id="59" name="Group 58">
            <a:extLst>
              <a:ext uri="{FF2B5EF4-FFF2-40B4-BE49-F238E27FC236}">
                <a16:creationId xmlns:a16="http://schemas.microsoft.com/office/drawing/2014/main" id="{FBF8CA05-D905-5D46-4386-DE4B3539190A}"/>
              </a:ext>
            </a:extLst>
          </p:cNvPr>
          <p:cNvGrpSpPr/>
          <p:nvPr/>
        </p:nvGrpSpPr>
        <p:grpSpPr>
          <a:xfrm>
            <a:off x="464432" y="1246682"/>
            <a:ext cx="8085802" cy="5367185"/>
            <a:chOff x="467997" y="1524035"/>
            <a:chExt cx="7701783" cy="5367185"/>
          </a:xfrm>
        </p:grpSpPr>
        <p:grpSp>
          <p:nvGrpSpPr>
            <p:cNvPr id="13" name="Group 12">
              <a:extLst>
                <a:ext uri="{FF2B5EF4-FFF2-40B4-BE49-F238E27FC236}">
                  <a16:creationId xmlns:a16="http://schemas.microsoft.com/office/drawing/2014/main" id="{D7473FB9-E1A3-4951-A720-074D326CDA54}"/>
                </a:ext>
              </a:extLst>
            </p:cNvPr>
            <p:cNvGrpSpPr/>
            <p:nvPr/>
          </p:nvGrpSpPr>
          <p:grpSpPr>
            <a:xfrm>
              <a:off x="467997" y="5112041"/>
              <a:ext cx="7701783" cy="1065121"/>
              <a:chOff x="467997" y="5305583"/>
              <a:chExt cx="8208863" cy="1065121"/>
            </a:xfrm>
          </p:grpSpPr>
          <p:sp>
            <p:nvSpPr>
              <p:cNvPr id="23" name="Rectangle: Rounded Corners 56">
                <a:extLst>
                  <a:ext uri="{FF2B5EF4-FFF2-40B4-BE49-F238E27FC236}">
                    <a16:creationId xmlns:a16="http://schemas.microsoft.com/office/drawing/2014/main" id="{F96E7556-307F-409A-AC0C-647C7336EF34}"/>
                  </a:ext>
                </a:extLst>
              </p:cNvPr>
              <p:cNvSpPr/>
              <p:nvPr/>
            </p:nvSpPr>
            <p:spPr>
              <a:xfrm rot="10800000">
                <a:off x="467997" y="5402685"/>
                <a:ext cx="8208861" cy="968019"/>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a:ea typeface="+mn-ea"/>
                  <a:cs typeface="+mn-cs"/>
                </a:endParaRPr>
              </a:p>
            </p:txBody>
          </p:sp>
          <p:sp>
            <p:nvSpPr>
              <p:cNvPr id="24" name="Rectangle: Rounded Corners 55">
                <a:extLst>
                  <a:ext uri="{FF2B5EF4-FFF2-40B4-BE49-F238E27FC236}">
                    <a16:creationId xmlns:a16="http://schemas.microsoft.com/office/drawing/2014/main" id="{8149CF50-6968-425F-978D-5F23DF43BFDB}"/>
                  </a:ext>
                </a:extLst>
              </p:cNvPr>
              <p:cNvSpPr/>
              <p:nvPr/>
            </p:nvSpPr>
            <p:spPr>
              <a:xfrm>
                <a:off x="468000" y="5305583"/>
                <a:ext cx="8208860" cy="348384"/>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grpSp>
        <p:sp>
          <p:nvSpPr>
            <p:cNvPr id="15" name="CasellaDiTesto 36">
              <a:extLst>
                <a:ext uri="{FF2B5EF4-FFF2-40B4-BE49-F238E27FC236}">
                  <a16:creationId xmlns:a16="http://schemas.microsoft.com/office/drawing/2014/main" id="{9E59E675-D733-4A03-9B82-92511B7E4F5F}"/>
                </a:ext>
              </a:extLst>
            </p:cNvPr>
            <p:cNvSpPr txBox="1"/>
            <p:nvPr/>
          </p:nvSpPr>
          <p:spPr>
            <a:xfrm>
              <a:off x="523083" y="5585026"/>
              <a:ext cx="1341025" cy="432000"/>
            </a:xfrm>
            <a:prstGeom prst="rect">
              <a:avLst/>
            </a:prstGeom>
            <a:noFill/>
          </p:spPr>
          <p:txBody>
            <a:bodyPr wrap="none" lIns="0" tIns="0" rIns="0" bIns="0" rtlCol="0" anchor="ctr" anchorCtr="0">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t>REGISTRATION</a:t>
              </a:r>
            </a:p>
            <a:p>
              <a:pPr marL="0" marR="0" lvl="0" indent="0" defTabSz="914400" eaLnBrk="1" fontAlgn="auto" latinLnBrk="0" hangingPunct="1">
                <a:lnSpc>
                  <a:spcPct val="90000"/>
                </a:lnSpc>
                <a:spcBef>
                  <a:spcPts val="0"/>
                </a:spcBef>
                <a:spcAft>
                  <a:spcPts val="0"/>
                </a:spcAft>
                <a:buClrTx/>
                <a:buSzTx/>
                <a:buFontTx/>
                <a:buNone/>
                <a:tabLst/>
                <a:defRPr/>
              </a:pP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t>CERTIFICATION</a:t>
              </a:r>
              <a:b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b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rPr>
                <a:t>Patent</a:t>
              </a:r>
              <a:endParaRPr kumimoji="0" lang="it-IT"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endParaRPr>
            </a:p>
          </p:txBody>
        </p:sp>
        <p:pic>
          <p:nvPicPr>
            <p:cNvPr id="16" name="Graphic 15" descr="Caret Right with solid fill">
              <a:extLst>
                <a:ext uri="{FF2B5EF4-FFF2-40B4-BE49-F238E27FC236}">
                  <a16:creationId xmlns:a16="http://schemas.microsoft.com/office/drawing/2014/main" id="{7CB0AAD9-0CCF-4B67-AC8D-46D5F803CAA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89177" y="5428827"/>
              <a:ext cx="699646" cy="699646"/>
            </a:xfrm>
            <a:prstGeom prst="rect">
              <a:avLst/>
            </a:prstGeom>
          </p:spPr>
        </p:pic>
        <p:pic>
          <p:nvPicPr>
            <p:cNvPr id="17" name="Graphic 16" descr="Caret Right with solid fill">
              <a:extLst>
                <a:ext uri="{FF2B5EF4-FFF2-40B4-BE49-F238E27FC236}">
                  <a16:creationId xmlns:a16="http://schemas.microsoft.com/office/drawing/2014/main" id="{64E5F54A-7595-4EFE-AF92-7F624CA0C6B0}"/>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59712" y="5405979"/>
              <a:ext cx="699646" cy="699646"/>
            </a:xfrm>
            <a:prstGeom prst="rect">
              <a:avLst/>
            </a:prstGeom>
          </p:spPr>
        </p:pic>
        <p:pic>
          <p:nvPicPr>
            <p:cNvPr id="18" name="Picture 63">
              <a:extLst>
                <a:ext uri="{FF2B5EF4-FFF2-40B4-BE49-F238E27FC236}">
                  <a16:creationId xmlns:a16="http://schemas.microsoft.com/office/drawing/2014/main" id="{A0BDCCFF-1A82-4062-A629-EE6A9B2FC73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421323" y="5463313"/>
              <a:ext cx="503728" cy="584975"/>
            </a:xfrm>
            <a:prstGeom prst="rect">
              <a:avLst/>
            </a:prstGeom>
          </p:spPr>
        </p:pic>
        <p:pic>
          <p:nvPicPr>
            <p:cNvPr id="20" name="Picture 19">
              <a:extLst>
                <a:ext uri="{FF2B5EF4-FFF2-40B4-BE49-F238E27FC236}">
                  <a16:creationId xmlns:a16="http://schemas.microsoft.com/office/drawing/2014/main" id="{79D09092-0E80-4093-8180-20DA7E0BECD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
            <a:stretch/>
          </p:blipFill>
          <p:spPr>
            <a:xfrm>
              <a:off x="6577032" y="6243526"/>
              <a:ext cx="647694" cy="647694"/>
            </a:xfrm>
            <a:prstGeom prst="ellipse">
              <a:avLst/>
            </a:prstGeom>
            <a:solidFill>
              <a:srgbClr val="FF0000"/>
            </a:solidFill>
          </p:spPr>
        </p:pic>
        <p:pic>
          <p:nvPicPr>
            <p:cNvPr id="21" name="Picture 20" descr="A picture containing text, sign&#10;&#10;Description automatically generated">
              <a:extLst>
                <a:ext uri="{FF2B5EF4-FFF2-40B4-BE49-F238E27FC236}">
                  <a16:creationId xmlns:a16="http://schemas.microsoft.com/office/drawing/2014/main" id="{7551A692-70F3-440A-BFCB-7674A0ED1A4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32456" y="6243526"/>
              <a:ext cx="842752" cy="637658"/>
            </a:xfrm>
            <a:prstGeom prst="rect">
              <a:avLst/>
            </a:prstGeom>
          </p:spPr>
        </p:pic>
        <p:sp>
          <p:nvSpPr>
            <p:cNvPr id="25" name="Rectangle 24">
              <a:extLst>
                <a:ext uri="{FF2B5EF4-FFF2-40B4-BE49-F238E27FC236}">
                  <a16:creationId xmlns:a16="http://schemas.microsoft.com/office/drawing/2014/main" id="{3AF0B51F-962B-4885-B32D-58CE69F29960}"/>
                </a:ext>
              </a:extLst>
            </p:cNvPr>
            <p:cNvSpPr/>
            <p:nvPr/>
          </p:nvSpPr>
          <p:spPr>
            <a:xfrm>
              <a:off x="3589043" y="4506051"/>
              <a:ext cx="3041216" cy="352008"/>
            </a:xfrm>
            <a:prstGeom prst="rect">
              <a:avLst/>
            </a:prstGeom>
          </p:spPr>
          <p:txBody>
            <a:bodyPr wrap="square">
              <a:spAutoFit/>
            </a:bodyPr>
            <a:lstStyle/>
            <a:p>
              <a:pPr marL="285750" indent="-285750">
                <a:spcBef>
                  <a:spcPts val="600"/>
                </a:spcBef>
                <a:buClr>
                  <a:srgbClr val="037E4C"/>
                </a:buClr>
                <a:buFont typeface="Wingdings" panose="05000000000000000000" pitchFamily="2" charset="2"/>
                <a:buChar char="§"/>
                <a:defRPr/>
              </a:pPr>
              <a:endParaRPr lang="en-GB" sz="1400">
                <a:solidFill>
                  <a:srgbClr val="7C807E"/>
                </a:solidFill>
                <a:latin typeface="Fira Sans" panose="020B0503050000020004" pitchFamily="34" charset="0"/>
              </a:endParaRPr>
            </a:p>
          </p:txBody>
        </p:sp>
        <p:sp>
          <p:nvSpPr>
            <p:cNvPr id="26" name="Rectangle: Rounded Corners 2">
              <a:extLst>
                <a:ext uri="{FF2B5EF4-FFF2-40B4-BE49-F238E27FC236}">
                  <a16:creationId xmlns:a16="http://schemas.microsoft.com/office/drawing/2014/main" id="{3078156D-A393-47B3-AF2E-FD7E97F1586F}"/>
                </a:ext>
              </a:extLst>
            </p:cNvPr>
            <p:cNvSpPr/>
            <p:nvPr/>
          </p:nvSpPr>
          <p:spPr>
            <a:xfrm>
              <a:off x="467999" y="1524035"/>
              <a:ext cx="7701781" cy="7920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7" name="Rectangle: Rounded Corners 55">
              <a:extLst>
                <a:ext uri="{FF2B5EF4-FFF2-40B4-BE49-F238E27FC236}">
                  <a16:creationId xmlns:a16="http://schemas.microsoft.com/office/drawing/2014/main" id="{8FA42A57-FDC9-4C69-A3FF-767187611F36}"/>
                </a:ext>
              </a:extLst>
            </p:cNvPr>
            <p:cNvSpPr/>
            <p:nvPr/>
          </p:nvSpPr>
          <p:spPr>
            <a:xfrm>
              <a:off x="467999" y="2310734"/>
              <a:ext cx="7701781" cy="2890711"/>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8" name="Rectangle: Rounded Corners 51">
              <a:extLst>
                <a:ext uri="{FF2B5EF4-FFF2-40B4-BE49-F238E27FC236}">
                  <a16:creationId xmlns:a16="http://schemas.microsoft.com/office/drawing/2014/main" id="{0108CFB2-FAFA-407C-93F7-257943FF2D85}"/>
                </a:ext>
              </a:extLst>
            </p:cNvPr>
            <p:cNvSpPr/>
            <p:nvPr/>
          </p:nvSpPr>
          <p:spPr>
            <a:xfrm>
              <a:off x="467998" y="3101075"/>
              <a:ext cx="7701781" cy="1294228"/>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9" name="CasellaDiTesto 16">
              <a:extLst>
                <a:ext uri="{FF2B5EF4-FFF2-40B4-BE49-F238E27FC236}">
                  <a16:creationId xmlns:a16="http://schemas.microsoft.com/office/drawing/2014/main" id="{4A818FC7-99BB-4336-B53B-E38954E539AA}"/>
                </a:ext>
              </a:extLst>
            </p:cNvPr>
            <p:cNvSpPr txBox="1"/>
            <p:nvPr/>
          </p:nvSpPr>
          <p:spPr>
            <a:xfrm>
              <a:off x="2234543" y="1827702"/>
              <a:ext cx="4889935" cy="184666"/>
            </a:xfrm>
            <a:prstGeom prst="rect">
              <a:avLst/>
            </a:prstGeom>
            <a:noFill/>
          </p:spPr>
          <p:txBody>
            <a:bodyPr wrap="square" lIns="0" tIns="0" rIns="0" bIns="0" rtlCol="0" anchor="ctr" anchorCtr="0">
              <a:spAutoFit/>
            </a:bodyPr>
            <a:lstStyle/>
            <a:p>
              <a:pPr>
                <a:spcAft>
                  <a:spcPts val="300"/>
                </a:spcAft>
                <a:defRPr/>
              </a:pPr>
              <a:r>
                <a:rPr lang="en-GB" sz="1200" dirty="0" err="1">
                  <a:solidFill>
                    <a:srgbClr val="0071BA"/>
                  </a:solidFill>
                  <a:latin typeface="Fira Sans" panose="020B0503050000020004" pitchFamily="34" charset="0"/>
                  <a:ea typeface="Fira Sans" panose="020B0503050000020004" pitchFamily="34" charset="0"/>
                </a:rPr>
                <a:t>Hydrolyzed</a:t>
              </a:r>
              <a:r>
                <a:rPr lang="en-GB" sz="1200" dirty="0">
                  <a:solidFill>
                    <a:srgbClr val="0071BA"/>
                  </a:solidFill>
                  <a:latin typeface="Fira Sans" panose="020B0503050000020004" pitchFamily="34" charset="0"/>
                  <a:ea typeface="Fira Sans" panose="020B0503050000020004" pitchFamily="34" charset="0"/>
                </a:rPr>
                <a:t> Rice Protein </a:t>
              </a:r>
              <a:endParaRPr lang="en-US" sz="1200" dirty="0">
                <a:solidFill>
                  <a:srgbClr val="0071BA"/>
                </a:solidFill>
                <a:latin typeface="Fira Sans" panose="020B0503050000020004" pitchFamily="34" charset="0"/>
                <a:ea typeface="Fira Sans" panose="020B0503050000020004" pitchFamily="34" charset="0"/>
              </a:endParaRPr>
            </a:p>
          </p:txBody>
        </p:sp>
        <p:sp>
          <p:nvSpPr>
            <p:cNvPr id="30" name="CasellaDiTesto 32">
              <a:extLst>
                <a:ext uri="{FF2B5EF4-FFF2-40B4-BE49-F238E27FC236}">
                  <a16:creationId xmlns:a16="http://schemas.microsoft.com/office/drawing/2014/main" id="{77DF21AB-ADDF-4CCC-87AD-BC6975E822C2}"/>
                </a:ext>
              </a:extLst>
            </p:cNvPr>
            <p:cNvSpPr txBox="1"/>
            <p:nvPr/>
          </p:nvSpPr>
          <p:spPr>
            <a:xfrm>
              <a:off x="652600" y="1704592"/>
              <a:ext cx="1073711" cy="430887"/>
            </a:xfrm>
            <a:prstGeom prst="rect">
              <a:avLst/>
            </a:prstGeom>
            <a:noFill/>
          </p:spPr>
          <p:txBody>
            <a:bodyPr wrap="square" lIns="0" tIns="0" rIns="0" bIns="0" rtlCol="0" anchor="ctr" anchorCtr="0">
              <a:noAutofit/>
            </a:bodyPr>
            <a:lstStyle/>
            <a:p>
              <a:pPr>
                <a:lnSpc>
                  <a:spcPct val="90000"/>
                </a:lnSpc>
                <a:spcAft>
                  <a:spcPts val="300"/>
                </a:spcAft>
                <a:defRPr/>
              </a:pPr>
              <a:r>
                <a:rPr lang="en-US" sz="1400" cap="all" spc="50" dirty="0">
                  <a:solidFill>
                    <a:srgbClr val="0071BA"/>
                  </a:solidFill>
                  <a:latin typeface="Fira Sans" panose="020B0503050000020004" pitchFamily="34" charset="0"/>
                  <a:ea typeface="Fira Sans" panose="020B0503050000020004" pitchFamily="34" charset="0"/>
                </a:rPr>
                <a:t>INCI NAME</a:t>
              </a:r>
              <a:br>
                <a:rPr lang="en-US" sz="1400" cap="all" spc="50" dirty="0">
                  <a:solidFill>
                    <a:srgbClr val="0071BA"/>
                  </a:solidFill>
                  <a:latin typeface="Fira Sans" panose="020B0503050000020004" pitchFamily="34" charset="0"/>
                  <a:ea typeface="Fira Sans" panose="020B0503050000020004" pitchFamily="34" charset="0"/>
                </a:rPr>
              </a:br>
              <a:r>
                <a:rPr lang="en-US" sz="1400" cap="all" spc="50" dirty="0">
                  <a:solidFill>
                    <a:srgbClr val="0071BA"/>
                  </a:solidFill>
                  <a:latin typeface="Fira Sans" panose="020B0503050000020004" pitchFamily="34" charset="0"/>
                  <a:ea typeface="Fira Sans" panose="020B0503050000020004" pitchFamily="34" charset="0"/>
                </a:rPr>
                <a:t>(active)</a:t>
              </a:r>
              <a:endParaRPr lang="it-IT" sz="1400" cap="all" spc="50" dirty="0">
                <a:solidFill>
                  <a:srgbClr val="0071BA"/>
                </a:solidFill>
                <a:latin typeface="Fira Sans" panose="020B0503050000020004" pitchFamily="34" charset="0"/>
                <a:ea typeface="Fira Sans" panose="020B0503050000020004" pitchFamily="34" charset="0"/>
              </a:endParaRPr>
            </a:p>
          </p:txBody>
        </p:sp>
        <p:pic>
          <p:nvPicPr>
            <p:cNvPr id="31" name="Graphic 30" descr="Caret Right with solid fill">
              <a:extLst>
                <a:ext uri="{FF2B5EF4-FFF2-40B4-BE49-F238E27FC236}">
                  <a16:creationId xmlns:a16="http://schemas.microsoft.com/office/drawing/2014/main" id="{4F3C9BDB-6E47-44F4-B0C8-3D7CD5C7931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15230" y="1570212"/>
              <a:ext cx="699646" cy="699646"/>
            </a:xfrm>
            <a:prstGeom prst="rect">
              <a:avLst/>
            </a:prstGeom>
          </p:spPr>
        </p:pic>
        <p:pic>
          <p:nvPicPr>
            <p:cNvPr id="32" name="Graphic 31" descr="Caret Right with solid fill">
              <a:extLst>
                <a:ext uri="{FF2B5EF4-FFF2-40B4-BE49-F238E27FC236}">
                  <a16:creationId xmlns:a16="http://schemas.microsoft.com/office/drawing/2014/main" id="{F4C2DE2F-F770-4502-BCB5-AD1588A76AB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59712" y="1570212"/>
              <a:ext cx="699646" cy="699646"/>
            </a:xfrm>
            <a:prstGeom prst="rect">
              <a:avLst/>
            </a:prstGeom>
          </p:spPr>
        </p:pic>
        <p:pic>
          <p:nvPicPr>
            <p:cNvPr id="33" name="Picture 61">
              <a:extLst>
                <a:ext uri="{FF2B5EF4-FFF2-40B4-BE49-F238E27FC236}">
                  <a16:creationId xmlns:a16="http://schemas.microsoft.com/office/drawing/2014/main" id="{ADA341F1-BCAA-4DE0-BF0A-A9CDA9DF24AE}"/>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7366700" y="1650035"/>
              <a:ext cx="612974" cy="540000"/>
            </a:xfrm>
            <a:prstGeom prst="rect">
              <a:avLst/>
            </a:prstGeom>
          </p:spPr>
        </p:pic>
        <p:sp>
          <p:nvSpPr>
            <p:cNvPr id="35" name="Rectangle: Rounded Corners 47">
              <a:extLst>
                <a:ext uri="{FF2B5EF4-FFF2-40B4-BE49-F238E27FC236}">
                  <a16:creationId xmlns:a16="http://schemas.microsoft.com/office/drawing/2014/main" id="{AA92F160-EC44-4735-B404-8275008B6492}"/>
                </a:ext>
              </a:extLst>
            </p:cNvPr>
            <p:cNvSpPr/>
            <p:nvPr/>
          </p:nvSpPr>
          <p:spPr>
            <a:xfrm>
              <a:off x="467997" y="2306683"/>
              <a:ext cx="7701781" cy="792000"/>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50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36" name="CasellaDiTesto 19">
              <a:extLst>
                <a:ext uri="{FF2B5EF4-FFF2-40B4-BE49-F238E27FC236}">
                  <a16:creationId xmlns:a16="http://schemas.microsoft.com/office/drawing/2014/main" id="{88035094-7217-4C42-ABC5-B8B0518C3963}"/>
                </a:ext>
              </a:extLst>
            </p:cNvPr>
            <p:cNvSpPr txBox="1"/>
            <p:nvPr/>
          </p:nvSpPr>
          <p:spPr>
            <a:xfrm>
              <a:off x="2198659" y="2518017"/>
              <a:ext cx="4726123" cy="369332"/>
            </a:xfrm>
            <a:prstGeom prst="rect">
              <a:avLst/>
            </a:prstGeom>
            <a:noFill/>
          </p:spPr>
          <p:txBody>
            <a:bodyPr wrap="square" lIns="0" tIns="0" rIns="0" bIns="0" rtlCol="0" anchor="ctr" anchorCtr="0">
              <a:spAutoFit/>
            </a:bodyPr>
            <a:lstStyle/>
            <a:p>
              <a:pPr lvl="0">
                <a:spcAft>
                  <a:spcPts val="500"/>
                </a:spcAft>
                <a:defRPr/>
              </a:pPr>
              <a:r>
                <a:rPr kumimoji="0" lang="en-US" sz="12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Fira Sans Regular"/>
                </a:rPr>
                <a:t>COLHIBIN CB  is </a:t>
              </a:r>
              <a:r>
                <a:rPr lang="en-US" sz="1200" kern="0" dirty="0">
                  <a:solidFill>
                    <a:srgbClr val="FFFFFF"/>
                  </a:solidFill>
                  <a:latin typeface="Fira Sans" panose="020B0503050000020004" pitchFamily="34" charset="0"/>
                  <a:ea typeface="Fira Sans" panose="020B0503050000020004" pitchFamily="34" charset="0"/>
                  <a:cs typeface="Fira Sans Regular"/>
                </a:rPr>
                <a:t>a highly concentrated mixture of natural peptides with low molecular weights, </a:t>
              </a:r>
              <a:r>
                <a:rPr kumimoji="0" lang="en-US" sz="12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Fira Sans Regular"/>
                </a:rPr>
                <a:t>extracted from edible rice protein</a:t>
              </a:r>
            </a:p>
          </p:txBody>
        </p:sp>
        <p:sp>
          <p:nvSpPr>
            <p:cNvPr id="37" name="CasellaDiTesto 32">
              <a:extLst>
                <a:ext uri="{FF2B5EF4-FFF2-40B4-BE49-F238E27FC236}">
                  <a16:creationId xmlns:a16="http://schemas.microsoft.com/office/drawing/2014/main" id="{A834A477-4F3E-43D9-AFCC-E5169DC65410}"/>
                </a:ext>
              </a:extLst>
            </p:cNvPr>
            <p:cNvSpPr txBox="1"/>
            <p:nvPr/>
          </p:nvSpPr>
          <p:spPr>
            <a:xfrm>
              <a:off x="606308" y="2486683"/>
              <a:ext cx="1212277" cy="432000"/>
            </a:xfrm>
            <a:prstGeom prst="rect">
              <a:avLst/>
            </a:prstGeom>
            <a:noFill/>
          </p:spPr>
          <p:txBody>
            <a:bodyPr wrap="square" lIns="0" tIns="0" rIns="0" bIns="0" rtlCol="0" anchor="ctr" anchorCtr="0">
              <a:noAutofit/>
            </a:bodyPr>
            <a:lstStyle/>
            <a:p>
              <a:pPr marL="0" marR="0" lvl="0" indent="0" defTabSz="914400" eaLnBrk="1" fontAlgn="auto" latinLnBrk="0" hangingPunct="1">
                <a:lnSpc>
                  <a:spcPct val="90000"/>
                </a:lnSpc>
                <a:spcBef>
                  <a:spcPts val="0"/>
                </a:spcBef>
                <a:spcAft>
                  <a:spcPts val="500"/>
                </a:spcAft>
                <a:buClrTx/>
                <a:buSzTx/>
                <a:buFontTx/>
                <a:buNone/>
                <a:tabLst/>
                <a:defRPr/>
              </a:pPr>
              <a:r>
                <a:rPr kumimoji="0" lang="en-US" sz="1400" b="0" i="0" u="none" strike="noStrike" kern="0" cap="all" spc="50" normalizeH="0" baseline="0" noProof="0">
                  <a:ln>
                    <a:noFill/>
                  </a:ln>
                  <a:solidFill>
                    <a:srgbClr val="FFFFFF"/>
                  </a:solidFill>
                  <a:effectLst/>
                  <a:uLnTx/>
                  <a:uFillTx/>
                  <a:latin typeface="Fira Sans" panose="020B0503050000020004" pitchFamily="34" charset="0"/>
                  <a:ea typeface="Fira Sans" panose="020B0503050000020004" pitchFamily="34" charset="0"/>
                </a:rPr>
                <a:t>Technology</a:t>
              </a:r>
              <a:endParaRPr kumimoji="0" lang="it-IT" sz="1400" b="0" i="0" u="none" strike="noStrike" kern="0" cap="all" spc="50" normalizeH="0" baseline="0" noProof="0">
                <a:ln>
                  <a:noFill/>
                </a:ln>
                <a:solidFill>
                  <a:srgbClr val="FFFFFF"/>
                </a:solidFill>
                <a:effectLst/>
                <a:uLnTx/>
                <a:uFillTx/>
                <a:latin typeface="Fira Sans" panose="020B0503050000020004" pitchFamily="34" charset="0"/>
                <a:ea typeface="Fira Sans" panose="020B0503050000020004" pitchFamily="34" charset="0"/>
              </a:endParaRPr>
            </a:p>
          </p:txBody>
        </p:sp>
        <p:pic>
          <p:nvPicPr>
            <p:cNvPr id="38" name="Graphic 37" descr="Caret Right with solid fill">
              <a:extLst>
                <a:ext uri="{FF2B5EF4-FFF2-40B4-BE49-F238E27FC236}">
                  <a16:creationId xmlns:a16="http://schemas.microsoft.com/office/drawing/2014/main" id="{F9F185FB-7C29-4851-B21D-23123BB2B98A}"/>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615228" y="2352860"/>
              <a:ext cx="699646" cy="699646"/>
            </a:xfrm>
            <a:prstGeom prst="rect">
              <a:avLst/>
            </a:prstGeom>
          </p:spPr>
        </p:pic>
        <p:pic>
          <p:nvPicPr>
            <p:cNvPr id="39" name="Graphic 38" descr="Caret Right with solid fill">
              <a:extLst>
                <a:ext uri="{FF2B5EF4-FFF2-40B4-BE49-F238E27FC236}">
                  <a16:creationId xmlns:a16="http://schemas.microsoft.com/office/drawing/2014/main" id="{EDF16DFC-E0F3-484F-A504-9CFC70680397}"/>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6759710" y="2352860"/>
              <a:ext cx="699646" cy="699646"/>
            </a:xfrm>
            <a:prstGeom prst="rect">
              <a:avLst/>
            </a:prstGeom>
          </p:spPr>
        </p:pic>
        <p:sp>
          <p:nvSpPr>
            <p:cNvPr id="41" name="CasellaDiTesto 19">
              <a:extLst>
                <a:ext uri="{FF2B5EF4-FFF2-40B4-BE49-F238E27FC236}">
                  <a16:creationId xmlns:a16="http://schemas.microsoft.com/office/drawing/2014/main" id="{A824BA2D-8782-4CC1-9609-5EC8429E614F}"/>
                </a:ext>
              </a:extLst>
            </p:cNvPr>
            <p:cNvSpPr txBox="1"/>
            <p:nvPr/>
          </p:nvSpPr>
          <p:spPr>
            <a:xfrm>
              <a:off x="2187156" y="3220765"/>
              <a:ext cx="4239769" cy="1038746"/>
            </a:xfrm>
            <a:prstGeom prst="rect">
              <a:avLst/>
            </a:prstGeom>
            <a:noFill/>
          </p:spPr>
          <p:txBody>
            <a:bodyPr wrap="square" lIns="0" tIns="0" rIns="0" bIns="0" rtlCol="0" anchor="ctr" anchorCtr="0">
              <a:spAutoFit/>
            </a:bodyPr>
            <a:lstStyle/>
            <a:p>
              <a:pPr marL="92075" indent="-92075">
                <a:spcAft>
                  <a:spcPts val="300"/>
                </a:spcAft>
                <a:buFont typeface="Arial" panose="020B0604020202020204" pitchFamily="34" charset="0"/>
                <a:buChar char="•"/>
                <a:defRPr/>
              </a:pPr>
              <a:r>
                <a:rPr lang="en-US" sz="1200" dirty="0">
                  <a:solidFill>
                    <a:srgbClr val="FFFFFF"/>
                  </a:solidFill>
                  <a:latin typeface="Fira Sans" panose="020B0503050000020004" pitchFamily="34" charset="0"/>
                  <a:ea typeface="Fira Sans" panose="020B0503050000020004" pitchFamily="34" charset="0"/>
                </a:rPr>
                <a:t>Helps to delay the signs of time</a:t>
              </a:r>
            </a:p>
            <a:p>
              <a:pPr marL="92075" indent="-92075">
                <a:spcAft>
                  <a:spcPts val="300"/>
                </a:spcAft>
                <a:buFont typeface="Arial" panose="020B0604020202020204" pitchFamily="34" charset="0"/>
                <a:buChar char="•"/>
                <a:defRPr/>
              </a:pPr>
              <a:r>
                <a:rPr lang="en-US" sz="1200" dirty="0">
                  <a:solidFill>
                    <a:srgbClr val="FFFFFF"/>
                  </a:solidFill>
                  <a:latin typeface="Fira Sans" panose="020B0503050000020004" pitchFamily="34" charset="0"/>
                  <a:ea typeface="Fira Sans" panose="020B0503050000020004" pitchFamily="34" charset="0"/>
                </a:rPr>
                <a:t>Highly effective Collagenase (MMP) inhibitor, which                                   helps protect skin from unscheduled collagen degradation*</a:t>
              </a:r>
            </a:p>
            <a:p>
              <a:pPr marL="92075" indent="-92075">
                <a:spcAft>
                  <a:spcPts val="300"/>
                </a:spcAft>
                <a:buFont typeface="Arial" panose="020B0604020202020204" pitchFamily="34" charset="0"/>
                <a:buChar char="•"/>
                <a:defRPr/>
              </a:pPr>
              <a:r>
                <a:rPr lang="en-US" sz="1200" dirty="0">
                  <a:solidFill>
                    <a:srgbClr val="FFFFFF"/>
                  </a:solidFill>
                  <a:latin typeface="Fira Sans" panose="020B0503050000020004" pitchFamily="34" charset="0"/>
                  <a:ea typeface="Fira Sans" panose="020B0503050000020004" pitchFamily="34" charset="0"/>
                </a:rPr>
                <a:t>Helps to reduce skin roughness**</a:t>
              </a:r>
            </a:p>
            <a:p>
              <a:pPr marL="92075" indent="-92075">
                <a:spcAft>
                  <a:spcPts val="300"/>
                </a:spcAft>
                <a:buFont typeface="Arial" panose="020B0604020202020204" pitchFamily="34" charset="0"/>
                <a:buChar char="•"/>
                <a:defRPr/>
              </a:pPr>
              <a:r>
                <a:rPr lang="en-US" sz="1200" dirty="0">
                  <a:solidFill>
                    <a:srgbClr val="FFFFFF"/>
                  </a:solidFill>
                  <a:latin typeface="Fira Sans" panose="020B0503050000020004" pitchFamily="34" charset="0"/>
                  <a:ea typeface="Fira Sans" panose="020B0503050000020004" pitchFamily="34" charset="0"/>
                </a:rPr>
                <a:t>Effective solution for healthy-looking hair**</a:t>
              </a:r>
            </a:p>
          </p:txBody>
        </p:sp>
        <p:sp>
          <p:nvSpPr>
            <p:cNvPr id="42" name="CasellaDiTesto 32">
              <a:extLst>
                <a:ext uri="{FF2B5EF4-FFF2-40B4-BE49-F238E27FC236}">
                  <a16:creationId xmlns:a16="http://schemas.microsoft.com/office/drawing/2014/main" id="{4DACD8CA-5A5D-4DFD-80E6-6AAC659EC5CB}"/>
                </a:ext>
              </a:extLst>
            </p:cNvPr>
            <p:cNvSpPr txBox="1"/>
            <p:nvPr/>
          </p:nvSpPr>
          <p:spPr>
            <a:xfrm>
              <a:off x="597022" y="3536770"/>
              <a:ext cx="1212277" cy="432000"/>
            </a:xfrm>
            <a:prstGeom prst="rect">
              <a:avLst/>
            </a:prstGeom>
            <a:noFill/>
          </p:spPr>
          <p:txBody>
            <a:bodyPr wrap="square" lIns="0" tIns="0" rIns="0" bIns="0" rtlCol="0" anchor="ctr" anchorCtr="0">
              <a:noAutofit/>
            </a:bodyPr>
            <a:lstStyle/>
            <a:p>
              <a:pPr>
                <a:lnSpc>
                  <a:spcPct val="90000"/>
                </a:lnSpc>
                <a:spcAft>
                  <a:spcPts val="300"/>
                </a:spcAft>
                <a:defRPr/>
              </a:pPr>
              <a:r>
                <a:rPr lang="en-US" sz="1400" cap="all" spc="50">
                  <a:solidFill>
                    <a:srgbClr val="FFFFFF"/>
                  </a:solidFill>
                  <a:latin typeface="Fira Sans" panose="020B0503050000020004" pitchFamily="34" charset="0"/>
                  <a:ea typeface="Fira Sans" panose="020B0503050000020004" pitchFamily="34" charset="0"/>
                </a:rPr>
                <a:t>KEY </a:t>
              </a:r>
              <a:br>
                <a:rPr lang="en-US" sz="1400" cap="all" spc="50">
                  <a:solidFill>
                    <a:srgbClr val="FFFFFF"/>
                  </a:solidFill>
                  <a:latin typeface="Fira Sans" panose="020B0503050000020004" pitchFamily="34" charset="0"/>
                  <a:ea typeface="Fira Sans" panose="020B0503050000020004" pitchFamily="34" charset="0"/>
                </a:rPr>
              </a:br>
              <a:r>
                <a:rPr lang="en-US" sz="1400" cap="all" spc="50">
                  <a:solidFill>
                    <a:srgbClr val="FFFFFF"/>
                  </a:solidFill>
                  <a:latin typeface="Fira Sans" panose="020B0503050000020004" pitchFamily="34" charset="0"/>
                  <a:ea typeface="Fira Sans" panose="020B0503050000020004" pitchFamily="34" charset="0"/>
                </a:rPr>
                <a:t>BENEFITS</a:t>
              </a:r>
              <a:endParaRPr lang="it-IT" sz="1400" cap="all" spc="50">
                <a:solidFill>
                  <a:srgbClr val="FFFFFF"/>
                </a:solidFill>
                <a:latin typeface="Fira Sans" panose="020B0503050000020004" pitchFamily="34" charset="0"/>
                <a:ea typeface="Fira Sans" panose="020B0503050000020004" pitchFamily="34" charset="0"/>
              </a:endParaRPr>
            </a:p>
          </p:txBody>
        </p:sp>
        <p:pic>
          <p:nvPicPr>
            <p:cNvPr id="43" name="Graphic 42" descr="Caret Right with solid fill">
              <a:extLst>
                <a:ext uri="{FF2B5EF4-FFF2-40B4-BE49-F238E27FC236}">
                  <a16:creationId xmlns:a16="http://schemas.microsoft.com/office/drawing/2014/main" id="{BA80E659-3A7B-460C-B9B0-13483A8C6033}"/>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615230" y="3402947"/>
              <a:ext cx="699646" cy="699646"/>
            </a:xfrm>
            <a:prstGeom prst="rect">
              <a:avLst/>
            </a:prstGeom>
          </p:spPr>
        </p:pic>
        <p:pic>
          <p:nvPicPr>
            <p:cNvPr id="44" name="Graphic 43" descr="Caret Right with solid fill">
              <a:extLst>
                <a:ext uri="{FF2B5EF4-FFF2-40B4-BE49-F238E27FC236}">
                  <a16:creationId xmlns:a16="http://schemas.microsoft.com/office/drawing/2014/main" id="{80C5617B-D112-4B23-B261-1AECF8548836}"/>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759712" y="3402947"/>
              <a:ext cx="699646" cy="699646"/>
            </a:xfrm>
            <a:prstGeom prst="rect">
              <a:avLst/>
            </a:prstGeom>
          </p:spPr>
        </p:pic>
        <p:pic>
          <p:nvPicPr>
            <p:cNvPr id="45" name="Picture 65">
              <a:extLst>
                <a:ext uri="{FF2B5EF4-FFF2-40B4-BE49-F238E27FC236}">
                  <a16:creationId xmlns:a16="http://schemas.microsoft.com/office/drawing/2014/main" id="{005F16DD-50A5-4833-A2DA-F091E23999B2}"/>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7363187" y="3392770"/>
              <a:ext cx="620000" cy="720000"/>
            </a:xfrm>
            <a:prstGeom prst="rect">
              <a:avLst/>
            </a:prstGeom>
          </p:spPr>
        </p:pic>
        <p:sp>
          <p:nvSpPr>
            <p:cNvPr id="47" name="CasellaDiTesto 32">
              <a:extLst>
                <a:ext uri="{FF2B5EF4-FFF2-40B4-BE49-F238E27FC236}">
                  <a16:creationId xmlns:a16="http://schemas.microsoft.com/office/drawing/2014/main" id="{A2155B4D-9F34-436B-9142-FA6E88EB091E}"/>
                </a:ext>
              </a:extLst>
            </p:cNvPr>
            <p:cNvSpPr txBox="1"/>
            <p:nvPr/>
          </p:nvSpPr>
          <p:spPr>
            <a:xfrm>
              <a:off x="591149" y="4575304"/>
              <a:ext cx="1212277" cy="432000"/>
            </a:xfrm>
            <a:prstGeom prst="rect">
              <a:avLst/>
            </a:prstGeom>
            <a:noFill/>
          </p:spPr>
          <p:txBody>
            <a:bodyPr wrap="square" lIns="0" tIns="0" rIns="0" bIns="0" rtlCol="0" anchor="ctr" anchorCtr="0">
              <a:noAutofit/>
            </a:bodyPr>
            <a:lstStyle/>
            <a:p>
              <a:pPr>
                <a:lnSpc>
                  <a:spcPct val="90000"/>
                </a:lnSpc>
                <a:spcAft>
                  <a:spcPts val="300"/>
                </a:spcAft>
                <a:defRPr/>
              </a:pPr>
              <a:r>
                <a:rPr lang="en-US" sz="1400" cap="all" spc="50">
                  <a:solidFill>
                    <a:srgbClr val="FFFFFF"/>
                  </a:solidFill>
                  <a:latin typeface="Fira Sans" panose="020B0503050000020004" pitchFamily="34" charset="0"/>
                  <a:ea typeface="Fira Sans" panose="020B0503050000020004" pitchFamily="34" charset="0"/>
                </a:rPr>
                <a:t>TECHNICAL</a:t>
              </a:r>
              <a:endParaRPr lang="it-IT" sz="1400" cap="all" spc="50">
                <a:solidFill>
                  <a:srgbClr val="FFFFFF"/>
                </a:solidFill>
                <a:latin typeface="Fira Sans" panose="020B0503050000020004" pitchFamily="34" charset="0"/>
                <a:ea typeface="Fira Sans" panose="020B0503050000020004" pitchFamily="34" charset="0"/>
              </a:endParaRPr>
            </a:p>
          </p:txBody>
        </p:sp>
        <p:pic>
          <p:nvPicPr>
            <p:cNvPr id="48" name="Graphic 47" descr="Caret Right with solid fill">
              <a:extLst>
                <a:ext uri="{FF2B5EF4-FFF2-40B4-BE49-F238E27FC236}">
                  <a16:creationId xmlns:a16="http://schemas.microsoft.com/office/drawing/2014/main" id="{5580E1CB-3871-4BDB-B42E-DC9F180A183E}"/>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615230" y="4441481"/>
              <a:ext cx="699646" cy="699646"/>
            </a:xfrm>
            <a:prstGeom prst="rect">
              <a:avLst/>
            </a:prstGeom>
          </p:spPr>
        </p:pic>
        <p:pic>
          <p:nvPicPr>
            <p:cNvPr id="49" name="Graphic 48" descr="Caret Right with solid fill">
              <a:extLst>
                <a:ext uri="{FF2B5EF4-FFF2-40B4-BE49-F238E27FC236}">
                  <a16:creationId xmlns:a16="http://schemas.microsoft.com/office/drawing/2014/main" id="{1631AC43-E274-46C3-8AB9-282DB984C684}"/>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759712" y="4441481"/>
              <a:ext cx="699646" cy="699646"/>
            </a:xfrm>
            <a:prstGeom prst="rect">
              <a:avLst/>
            </a:prstGeom>
          </p:spPr>
        </p:pic>
        <p:pic>
          <p:nvPicPr>
            <p:cNvPr id="50" name="Picture 67">
              <a:extLst>
                <a:ext uri="{FF2B5EF4-FFF2-40B4-BE49-F238E27FC236}">
                  <a16:creationId xmlns:a16="http://schemas.microsoft.com/office/drawing/2014/main" id="{C2323674-756E-4812-A07E-79127E64E353}"/>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7313187" y="4551304"/>
              <a:ext cx="720000" cy="480000"/>
            </a:xfrm>
            <a:prstGeom prst="rect">
              <a:avLst/>
            </a:prstGeom>
          </p:spPr>
        </p:pic>
        <p:sp>
          <p:nvSpPr>
            <p:cNvPr id="52" name="CasellaDiTesto 20">
              <a:extLst>
                <a:ext uri="{FF2B5EF4-FFF2-40B4-BE49-F238E27FC236}">
                  <a16:creationId xmlns:a16="http://schemas.microsoft.com/office/drawing/2014/main" id="{26F9EAA7-2A91-497F-AA8D-65C3B80D49C6}"/>
                </a:ext>
              </a:extLst>
            </p:cNvPr>
            <p:cNvSpPr txBox="1"/>
            <p:nvPr/>
          </p:nvSpPr>
          <p:spPr>
            <a:xfrm>
              <a:off x="2196296" y="4574578"/>
              <a:ext cx="1059652" cy="433452"/>
            </a:xfrm>
            <a:prstGeom prst="rect">
              <a:avLst/>
            </a:prstGeom>
            <a:noFill/>
          </p:spPr>
          <p:txBody>
            <a:bodyPr wrap="square" lIns="0" tIns="0" rIns="0" bIns="0" rtlCol="0" anchor="ctr" anchorCtr="0">
              <a:spAutoFit/>
            </a:bodyPr>
            <a:lstStyle/>
            <a:p>
              <a:pPr>
                <a:spcAft>
                  <a:spcPts val="500"/>
                </a:spcAft>
                <a:defRPr/>
              </a:pPr>
              <a:r>
                <a:rPr lang="fr-FR" sz="1200" b="1" dirty="0" err="1">
                  <a:solidFill>
                    <a:srgbClr val="FFFFFF"/>
                  </a:solidFill>
                  <a:latin typeface="Fira Sans" panose="020B0503050000020004" pitchFamily="34" charset="0"/>
                  <a:ea typeface="Fira Sans" panose="020B0503050000020004" pitchFamily="34" charset="0"/>
                </a:rPr>
                <a:t>Form</a:t>
              </a:r>
              <a:r>
                <a:rPr lang="fr-FR" sz="1200" b="1" dirty="0">
                  <a:solidFill>
                    <a:srgbClr val="FFFFFF"/>
                  </a:solidFill>
                  <a:latin typeface="Fira Sans" panose="020B0503050000020004" pitchFamily="34" charset="0"/>
                  <a:ea typeface="Fira Sans" panose="020B0503050000020004" pitchFamily="34" charset="0"/>
                </a:rPr>
                <a:t>: </a:t>
              </a:r>
              <a:r>
                <a:rPr lang="fr-FR" sz="1200" dirty="0" err="1">
                  <a:solidFill>
                    <a:srgbClr val="FFFFFF"/>
                  </a:solidFill>
                  <a:latin typeface="Fira Sans" panose="020B0503050000020004" pitchFamily="34" charset="0"/>
                  <a:ea typeface="Fira Sans" panose="020B0503050000020004" pitchFamily="34" charset="0"/>
                </a:rPr>
                <a:t>Liquid</a:t>
              </a:r>
              <a:endParaRPr lang="fr-FR" sz="1200" dirty="0">
                <a:solidFill>
                  <a:srgbClr val="FFFFFF"/>
                </a:solidFill>
                <a:latin typeface="Fira Sans" panose="020B0503050000020004" pitchFamily="34" charset="0"/>
                <a:ea typeface="Fira Sans" panose="020B0503050000020004" pitchFamily="34" charset="0"/>
              </a:endParaRPr>
            </a:p>
            <a:p>
              <a:pPr>
                <a:spcAft>
                  <a:spcPts val="500"/>
                </a:spcAft>
                <a:defRPr/>
              </a:pPr>
              <a:r>
                <a:rPr lang="en-US" sz="1200" b="1" dirty="0">
                  <a:solidFill>
                    <a:srgbClr val="FFFFFF"/>
                  </a:solidFill>
                  <a:latin typeface="Fira Sans" panose="020B0503050000020004" pitchFamily="34" charset="0"/>
                  <a:ea typeface="Fira Sans" panose="020B0503050000020004" pitchFamily="34" charset="0"/>
                </a:rPr>
                <a:t>Use level: </a:t>
              </a:r>
              <a:r>
                <a:rPr lang="en-US" sz="1200" dirty="0">
                  <a:solidFill>
                    <a:srgbClr val="FFFFFF"/>
                  </a:solidFill>
                  <a:latin typeface="Fira Sans" panose="020B0503050000020004" pitchFamily="34" charset="0"/>
                  <a:ea typeface="Fira Sans" panose="020B0503050000020004" pitchFamily="34" charset="0"/>
                </a:rPr>
                <a:t>1–5%</a:t>
              </a:r>
            </a:p>
          </p:txBody>
        </p:sp>
        <p:sp>
          <p:nvSpPr>
            <p:cNvPr id="53" name="CasellaDiTesto 21">
              <a:extLst>
                <a:ext uri="{FF2B5EF4-FFF2-40B4-BE49-F238E27FC236}">
                  <a16:creationId xmlns:a16="http://schemas.microsoft.com/office/drawing/2014/main" id="{9D4FF97E-CE6E-4531-BA10-E6D1079243C8}"/>
                </a:ext>
              </a:extLst>
            </p:cNvPr>
            <p:cNvSpPr txBox="1"/>
            <p:nvPr/>
          </p:nvSpPr>
          <p:spPr>
            <a:xfrm>
              <a:off x="5006783" y="4482245"/>
              <a:ext cx="1894096" cy="618118"/>
            </a:xfrm>
            <a:prstGeom prst="rect">
              <a:avLst/>
            </a:prstGeom>
            <a:noFill/>
          </p:spPr>
          <p:txBody>
            <a:bodyPr wrap="square" lIns="0" tIns="0" rIns="0" bIns="0" rtlCol="0" anchor="ctr" anchorCtr="0">
              <a:spAutoFit/>
            </a:bodyPr>
            <a:lstStyle/>
            <a:p>
              <a:pPr>
                <a:spcAft>
                  <a:spcPts val="500"/>
                </a:spcAft>
                <a:defRPr/>
              </a:pPr>
              <a:r>
                <a:rPr lang="pl-PL" sz="1200" b="1" dirty="0">
                  <a:solidFill>
                    <a:srgbClr val="FFFFFF"/>
                  </a:solidFill>
                  <a:latin typeface="Fira Sans" panose="020B0503050000020004" pitchFamily="34" charset="0"/>
                  <a:ea typeface="Fira Sans" panose="020B0503050000020004" pitchFamily="34" charset="0"/>
                </a:rPr>
                <a:t>Solubility: </a:t>
              </a:r>
              <a:r>
                <a:rPr lang="en-US" sz="1200" dirty="0">
                  <a:solidFill>
                    <a:srgbClr val="FFFFFF"/>
                  </a:solidFill>
                  <a:latin typeface="Fira Sans" panose="020B0503050000020004" pitchFamily="34" charset="0"/>
                  <a:ea typeface="Fira Sans" panose="020B0503050000020004" pitchFamily="34" charset="0"/>
                </a:rPr>
                <a:t>water soluble</a:t>
              </a:r>
            </a:p>
            <a:p>
              <a:pPr algn="l"/>
              <a:r>
                <a:rPr lang="en-US" sz="1200" b="1" i="0" u="none" strike="noStrike" baseline="0" dirty="0">
                  <a:solidFill>
                    <a:srgbClr val="FFFFFF"/>
                  </a:solidFill>
                  <a:latin typeface="Fira Sans" panose="020B0503050000020004" pitchFamily="34" charset="0"/>
                  <a:ea typeface="Fira Sans" panose="020B0503050000020004" pitchFamily="34" charset="0"/>
                </a:rPr>
                <a:t>Biodegradability: </a:t>
              </a:r>
              <a:r>
                <a:rPr lang="en-US" sz="1200" b="0" i="0" u="none" strike="noStrike" baseline="0" dirty="0">
                  <a:solidFill>
                    <a:srgbClr val="FFFFFF"/>
                  </a:solidFill>
                  <a:latin typeface="Fira Sans" panose="020B0503050000020004" pitchFamily="34" charset="0"/>
                  <a:ea typeface="Fira Sans" panose="020B0503050000020004" pitchFamily="34" charset="0"/>
                </a:rPr>
                <a:t>Expected to be biodegradable</a:t>
              </a:r>
              <a:endParaRPr lang="en-CH" sz="1200">
                <a:latin typeface="Fira Sans" panose="020B0503050000020004" pitchFamily="34" charset="0"/>
                <a:ea typeface="Fira Sans" panose="020B0503050000020004" pitchFamily="34" charset="0"/>
              </a:endParaRPr>
            </a:p>
          </p:txBody>
        </p:sp>
        <p:sp>
          <p:nvSpPr>
            <p:cNvPr id="54" name="CasellaDiTesto 20">
              <a:extLst>
                <a:ext uri="{FF2B5EF4-FFF2-40B4-BE49-F238E27FC236}">
                  <a16:creationId xmlns:a16="http://schemas.microsoft.com/office/drawing/2014/main" id="{91A40AEE-5ECE-4CAE-A7F5-7BC282610338}"/>
                </a:ext>
              </a:extLst>
            </p:cNvPr>
            <p:cNvSpPr txBox="1"/>
            <p:nvPr/>
          </p:nvSpPr>
          <p:spPr>
            <a:xfrm>
              <a:off x="3395636" y="4482245"/>
              <a:ext cx="1471459" cy="618118"/>
            </a:xfrm>
            <a:prstGeom prst="rect">
              <a:avLst/>
            </a:prstGeom>
            <a:noFill/>
          </p:spPr>
          <p:txBody>
            <a:bodyPr wrap="square" lIns="0" tIns="0" rIns="0" bIns="0" rtlCol="0" anchor="ctr" anchorCtr="0">
              <a:spAutoFit/>
            </a:bodyPr>
            <a:lstStyle/>
            <a:p>
              <a:pPr>
                <a:spcAft>
                  <a:spcPts val="500"/>
                </a:spcAft>
                <a:defRPr/>
              </a:pPr>
              <a:r>
                <a:rPr lang="en-US" sz="1200" b="1" dirty="0">
                  <a:solidFill>
                    <a:srgbClr val="FFFFFF"/>
                  </a:solidFill>
                  <a:latin typeface="Fira Sans" panose="020B0503050000020004" pitchFamily="34" charset="0"/>
                  <a:ea typeface="Fira Sans" panose="020B0503050000020004" pitchFamily="34" charset="0"/>
                </a:rPr>
                <a:t>pH of use</a:t>
              </a:r>
              <a:r>
                <a:rPr lang="en-US" sz="1200" dirty="0">
                  <a:solidFill>
                    <a:srgbClr val="FFFFFF"/>
                  </a:solidFill>
                  <a:latin typeface="Fira Sans" panose="020B0503050000020004" pitchFamily="34" charset="0"/>
                  <a:ea typeface="Fira Sans" panose="020B0503050000020004" pitchFamily="34" charset="0"/>
                </a:rPr>
                <a:t>: 3-9</a:t>
              </a:r>
            </a:p>
            <a:p>
              <a:pPr>
                <a:spcAft>
                  <a:spcPts val="500"/>
                </a:spcAft>
                <a:defRPr/>
              </a:pPr>
              <a:r>
                <a:rPr lang="en-US" sz="1200" b="1" dirty="0">
                  <a:solidFill>
                    <a:srgbClr val="FFFFFF"/>
                  </a:solidFill>
                  <a:latin typeface="Fira Sans" panose="020B0503050000020004" pitchFamily="34" charset="0"/>
                  <a:ea typeface="Fira Sans" panose="020B0503050000020004" pitchFamily="34" charset="0"/>
                </a:rPr>
                <a:t>Preservative: </a:t>
              </a:r>
              <a:br>
                <a:rPr lang="en-US" sz="1200" b="1" dirty="0">
                  <a:solidFill>
                    <a:srgbClr val="FFFFFF"/>
                  </a:solidFill>
                  <a:latin typeface="Fira Sans" panose="020B0503050000020004" pitchFamily="34" charset="0"/>
                  <a:ea typeface="Fira Sans" panose="020B0503050000020004" pitchFamily="34" charset="0"/>
                </a:rPr>
              </a:br>
              <a:r>
                <a:rPr lang="en-US" sz="1200" dirty="0">
                  <a:solidFill>
                    <a:srgbClr val="FFFFFF"/>
                  </a:solidFill>
                  <a:latin typeface="Fira Sans" panose="020B0503050000020004" pitchFamily="34" charset="0"/>
                  <a:ea typeface="Fira Sans" panose="020B0503050000020004" pitchFamily="34" charset="0"/>
                </a:rPr>
                <a:t>Phenoxyethanol-free</a:t>
              </a:r>
            </a:p>
          </p:txBody>
        </p:sp>
        <p:pic>
          <p:nvPicPr>
            <p:cNvPr id="55" name="Picture 54" descr="Logo&#10;&#10;Description automatically generated">
              <a:extLst>
                <a:ext uri="{FF2B5EF4-FFF2-40B4-BE49-F238E27FC236}">
                  <a16:creationId xmlns:a16="http://schemas.microsoft.com/office/drawing/2014/main" id="{9537ABB7-1AFC-44FA-8140-9DE3FB84369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110155" y="5333867"/>
              <a:ext cx="969539" cy="712611"/>
            </a:xfrm>
            <a:prstGeom prst="rect">
              <a:avLst/>
            </a:prstGeom>
            <a:ln>
              <a:noFill/>
            </a:ln>
            <a:effectLst/>
          </p:spPr>
        </p:pic>
      </p:grpSp>
      <p:sp>
        <p:nvSpPr>
          <p:cNvPr id="60" name="TextBox 59">
            <a:extLst>
              <a:ext uri="{FF2B5EF4-FFF2-40B4-BE49-F238E27FC236}">
                <a16:creationId xmlns:a16="http://schemas.microsoft.com/office/drawing/2014/main" id="{A9F35C3F-C8C4-477B-BA2D-E278EAF4554B}"/>
              </a:ext>
            </a:extLst>
          </p:cNvPr>
          <p:cNvSpPr txBox="1"/>
          <p:nvPr/>
        </p:nvSpPr>
        <p:spPr>
          <a:xfrm>
            <a:off x="5644931" y="3922764"/>
            <a:ext cx="1733053" cy="184666"/>
          </a:xfrm>
          <a:prstGeom prst="rect">
            <a:avLst/>
          </a:prstGeom>
          <a:noFill/>
        </p:spPr>
        <p:txBody>
          <a:bodyPr wrap="square" lIns="0" tIns="0" rIns="0" bIns="0">
            <a:spAutoFit/>
          </a:bodyPr>
          <a:lstStyle/>
          <a:p>
            <a:pPr>
              <a:defRPr/>
            </a:pPr>
            <a:r>
              <a:rPr lang="en-US" sz="1200" i="1" dirty="0">
                <a:solidFill>
                  <a:schemeClr val="bg1"/>
                </a:solidFill>
                <a:latin typeface="Fira Sans" panose="020B0503050000020004" pitchFamily="34" charset="0"/>
                <a:ea typeface="Fira Sans" panose="020B0503050000020004" pitchFamily="34" charset="0"/>
              </a:rPr>
              <a:t>* In vitro   </a:t>
            </a:r>
            <a:r>
              <a:rPr kumimoji="0" lang="en-US" sz="1200" b="0" i="1" u="none" strike="noStrike" kern="1200" cap="none" spc="0" normalizeH="0" baseline="0" noProof="0" dirty="0">
                <a:ln>
                  <a:noFill/>
                </a:ln>
                <a:solidFill>
                  <a:schemeClr val="bg1"/>
                </a:solidFill>
                <a:effectLst/>
                <a:uLnTx/>
                <a:uFillTx/>
                <a:latin typeface="Fira Sans" panose="020B0503050000020004" pitchFamily="34" charset="0"/>
                <a:ea typeface="Fira Sans" panose="020B0503050000020004" pitchFamily="34" charset="0"/>
                <a:cs typeface="+mn-cs"/>
              </a:rPr>
              <a:t>** In vivo</a:t>
            </a:r>
            <a:endParaRPr kumimoji="0" lang="en-CH" sz="1200" b="0" i="1" u="none" strike="noStrike" kern="1200" cap="none" spc="0" normalizeH="0" baseline="0" noProof="0" dirty="0">
              <a:ln>
                <a:noFill/>
              </a:ln>
              <a:solidFill>
                <a:schemeClr val="bg1"/>
              </a:solidFill>
              <a:effectLst/>
              <a:uLnTx/>
              <a:uFillTx/>
              <a:latin typeface="Fira Sans"/>
              <a:ea typeface="+mn-ea"/>
              <a:cs typeface="+mn-cs"/>
            </a:endParaRPr>
          </a:p>
        </p:txBody>
      </p:sp>
      <p:sp>
        <p:nvSpPr>
          <p:cNvPr id="62" name="Slide Number Placeholder 2">
            <a:extLst>
              <a:ext uri="{FF2B5EF4-FFF2-40B4-BE49-F238E27FC236}">
                <a16:creationId xmlns:a16="http://schemas.microsoft.com/office/drawing/2014/main" id="{A1595F0E-C7B2-E4E9-C812-ED139CC8786C}"/>
              </a:ext>
            </a:extLst>
          </p:cNvPr>
          <p:cNvSpPr txBox="1">
            <a:spLocks/>
          </p:cNvSpPr>
          <p:nvPr/>
        </p:nvSpPr>
        <p:spPr>
          <a:xfrm>
            <a:off x="468000" y="6161891"/>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4</a:t>
            </a:fld>
            <a:endParaRPr lang="en-US" b="0" i="0" dirty="0">
              <a:solidFill>
                <a:schemeClr val="bg1"/>
              </a:solidFill>
              <a:latin typeface="Fira Sans" panose="020B0503050000020004" pitchFamily="34" charset="0"/>
            </a:endParaRPr>
          </a:p>
        </p:txBody>
      </p:sp>
      <p:pic>
        <p:nvPicPr>
          <p:cNvPr id="63" name="Picture 62" descr="A close up of a logo&#10;&#10;Description automatically generated">
            <a:extLst>
              <a:ext uri="{FF2B5EF4-FFF2-40B4-BE49-F238E27FC236}">
                <a16:creationId xmlns:a16="http://schemas.microsoft.com/office/drawing/2014/main" id="{C421F477-323E-9364-7366-88FEFBEBC89F}"/>
              </a:ext>
            </a:extLst>
          </p:cNvPr>
          <p:cNvPicPr>
            <a:picLocks noChangeAspect="1"/>
          </p:cNvPicPr>
          <p:nvPr/>
        </p:nvPicPr>
        <p:blipFill>
          <a:blip r:embed="rId20"/>
          <a:stretch>
            <a:fillRect/>
          </a:stretch>
        </p:blipFill>
        <p:spPr>
          <a:xfrm>
            <a:off x="798132" y="6064678"/>
            <a:ext cx="4535976" cy="308570"/>
          </a:xfrm>
          <a:prstGeom prst="rect">
            <a:avLst/>
          </a:prstGeom>
        </p:spPr>
      </p:pic>
      <p:pic>
        <p:nvPicPr>
          <p:cNvPr id="3" name="Picture 61">
            <a:extLst>
              <a:ext uri="{FF2B5EF4-FFF2-40B4-BE49-F238E27FC236}">
                <a16:creationId xmlns:a16="http://schemas.microsoft.com/office/drawing/2014/main" id="{65340634-D90A-1AC7-118A-217A19E28099}"/>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7437387" y="2168992"/>
            <a:ext cx="471600" cy="540000"/>
          </a:xfrm>
          <a:prstGeom prst="rect">
            <a:avLst/>
          </a:prstGeom>
        </p:spPr>
      </p:pic>
      <p:pic>
        <p:nvPicPr>
          <p:cNvPr id="8" name="Picture 7" descr="A green and purple logo&#10;&#10;Description automatically generated with low confidence">
            <a:extLst>
              <a:ext uri="{FF2B5EF4-FFF2-40B4-BE49-F238E27FC236}">
                <a16:creationId xmlns:a16="http://schemas.microsoft.com/office/drawing/2014/main" id="{11EF43A7-C027-AAD5-5752-0AEED179D212}"/>
              </a:ext>
            </a:extLst>
          </p:cNvPr>
          <p:cNvPicPr>
            <a:picLocks noChangeAspect="1"/>
          </p:cNvPicPr>
          <p:nvPr/>
        </p:nvPicPr>
        <p:blipFill>
          <a:blip r:embed="rId23"/>
          <a:stretch>
            <a:fillRect/>
          </a:stretch>
        </p:blipFill>
        <p:spPr>
          <a:xfrm>
            <a:off x="2118935" y="5053950"/>
            <a:ext cx="1011637" cy="797170"/>
          </a:xfrm>
          <a:prstGeom prst="rect">
            <a:avLst/>
          </a:prstGeom>
        </p:spPr>
      </p:pic>
      <p:pic>
        <p:nvPicPr>
          <p:cNvPr id="5" name="Picture 4" descr="Logo, company name&#10;&#10;Description automatically generated">
            <a:extLst>
              <a:ext uri="{FF2B5EF4-FFF2-40B4-BE49-F238E27FC236}">
                <a16:creationId xmlns:a16="http://schemas.microsoft.com/office/drawing/2014/main" id="{3875E5A5-666A-701B-A8F0-DD5BCA8FE21E}"/>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161965" y="5107034"/>
            <a:ext cx="842752" cy="654522"/>
          </a:xfrm>
          <a:prstGeom prst="rect">
            <a:avLst/>
          </a:prstGeom>
        </p:spPr>
      </p:pic>
      <p:sp>
        <p:nvSpPr>
          <p:cNvPr id="6" name="Rectangle 5">
            <a:extLst>
              <a:ext uri="{FF2B5EF4-FFF2-40B4-BE49-F238E27FC236}">
                <a16:creationId xmlns:a16="http://schemas.microsoft.com/office/drawing/2014/main" id="{F3C8ED31-3720-9A3F-26F0-973CFBFAD02B}"/>
              </a:ext>
            </a:extLst>
          </p:cNvPr>
          <p:cNvSpPr/>
          <p:nvPr/>
        </p:nvSpPr>
        <p:spPr>
          <a:xfrm>
            <a:off x="4112863" y="5164745"/>
            <a:ext cx="970742" cy="61555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C807E">
                    <a:lumMod val="50000"/>
                  </a:srgbClr>
                </a:solidFill>
                <a:effectLst/>
                <a:uLnTx/>
                <a:uFillTx/>
                <a:latin typeface="Fira Sans" panose="020B0503050000020004" pitchFamily="34" charset="0"/>
                <a:ea typeface="+mn-ea"/>
                <a:cs typeface="+mn-cs"/>
              </a:rPr>
              <a:t>Raw material verified by ECOCERT GREENLIFE, conform to the COSMOS Standard</a:t>
            </a:r>
          </a:p>
        </p:txBody>
      </p:sp>
      <p:pic>
        <p:nvPicPr>
          <p:cNvPr id="7" name="Picture 6">
            <a:extLst>
              <a:ext uri="{FF2B5EF4-FFF2-40B4-BE49-F238E27FC236}">
                <a16:creationId xmlns:a16="http://schemas.microsoft.com/office/drawing/2014/main" id="{4E813881-0FA3-9948-625D-AC0D60E55A57}"/>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5150045" y="5092717"/>
            <a:ext cx="699646" cy="699646"/>
          </a:xfrm>
          <a:prstGeom prst="rect">
            <a:avLst/>
          </a:prstGeom>
        </p:spPr>
      </p:pic>
      <p:sp>
        <p:nvSpPr>
          <p:cNvPr id="9" name="TextBox 8">
            <a:extLst>
              <a:ext uri="{FF2B5EF4-FFF2-40B4-BE49-F238E27FC236}">
                <a16:creationId xmlns:a16="http://schemas.microsoft.com/office/drawing/2014/main" id="{43CE1BEA-8E42-3CC2-7F09-6DC23D833533}"/>
              </a:ext>
            </a:extLst>
          </p:cNvPr>
          <p:cNvSpPr txBox="1"/>
          <p:nvPr/>
        </p:nvSpPr>
        <p:spPr>
          <a:xfrm>
            <a:off x="5833541" y="5251457"/>
            <a:ext cx="64609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50000"/>
                  </a:schemeClr>
                </a:solidFill>
                <a:effectLst/>
                <a:uLnTx/>
                <a:uFillTx/>
                <a:latin typeface="Fira Sans"/>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1">
                    <a:lumMod val="50000"/>
                  </a:schemeClr>
                </a:solidFill>
                <a:effectLst/>
                <a:uLnTx/>
                <a:uFillTx/>
                <a:latin typeface="Fira Sans"/>
                <a:ea typeface="+mn-ea"/>
                <a:cs typeface="+mn-cs"/>
              </a:rPr>
              <a:t>Approved</a:t>
            </a:r>
          </a:p>
        </p:txBody>
      </p:sp>
    </p:spTree>
    <p:extLst>
      <p:ext uri="{BB962C8B-B14F-4D97-AF65-F5344CB8AC3E}">
        <p14:creationId xmlns:p14="http://schemas.microsoft.com/office/powerpoint/2010/main" val="2830154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indoor, kitchenware, pan, kitchen appliance&#10;&#10;Description automatically generated">
            <a:extLst>
              <a:ext uri="{FF2B5EF4-FFF2-40B4-BE49-F238E27FC236}">
                <a16:creationId xmlns:a16="http://schemas.microsoft.com/office/drawing/2014/main" id="{99CB46D1-3A7D-A5E6-6BE8-C735B0A2F7B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 name="Text Placeholder 1">
            <a:extLst>
              <a:ext uri="{FF2B5EF4-FFF2-40B4-BE49-F238E27FC236}">
                <a16:creationId xmlns:a16="http://schemas.microsoft.com/office/drawing/2014/main" id="{3ABF51D1-477C-C52D-7160-87D41AFCD57C}"/>
              </a:ext>
            </a:extLst>
          </p:cNvPr>
          <p:cNvSpPr>
            <a:spLocks noGrp="1"/>
          </p:cNvSpPr>
          <p:nvPr>
            <p:ph type="body" sz="quarter" idx="13"/>
          </p:nvPr>
        </p:nvSpPr>
        <p:spPr/>
        <p:txBody>
          <a:bodyPr/>
          <a:lstStyle/>
          <a:p>
            <a:r>
              <a:rPr lang="en-US" dirty="0">
                <a:solidFill>
                  <a:srgbClr val="007E4B"/>
                </a:solidFill>
              </a:rPr>
              <a:t>Extracted by water</a:t>
            </a:r>
          </a:p>
        </p:txBody>
      </p:sp>
      <p:sp>
        <p:nvSpPr>
          <p:cNvPr id="6" name="Title 5">
            <a:extLst>
              <a:ext uri="{FF2B5EF4-FFF2-40B4-BE49-F238E27FC236}">
                <a16:creationId xmlns:a16="http://schemas.microsoft.com/office/drawing/2014/main" id="{10A39E21-38C8-746E-8EF7-29760184EC2C}"/>
              </a:ext>
            </a:extLst>
          </p:cNvPr>
          <p:cNvSpPr>
            <a:spLocks noGrp="1"/>
          </p:cNvSpPr>
          <p:nvPr>
            <p:ph type="ctrTitle"/>
          </p:nvPr>
        </p:nvSpPr>
        <p:spPr/>
        <p:txBody>
          <a:bodyPr/>
          <a:lstStyle/>
          <a:p>
            <a:r>
              <a:rPr lang="en-US" dirty="0">
                <a:solidFill>
                  <a:srgbClr val="006FAB"/>
                </a:solidFill>
              </a:rPr>
              <a:t>Produced from rice protein</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1"/>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17" name="Text Placeholder 3">
            <a:extLst>
              <a:ext uri="{FF2B5EF4-FFF2-40B4-BE49-F238E27FC236}">
                <a16:creationId xmlns:a16="http://schemas.microsoft.com/office/drawing/2014/main" id="{C993208D-90C5-4188-8DAA-E1C9CDDEC2A5}"/>
              </a:ext>
            </a:extLst>
          </p:cNvPr>
          <p:cNvSpPr txBox="1">
            <a:spLocks/>
          </p:cNvSpPr>
          <p:nvPr/>
        </p:nvSpPr>
        <p:spPr>
          <a:xfrm>
            <a:off x="467999" y="1620000"/>
            <a:ext cx="5990465" cy="4344855"/>
          </a:xfrm>
          <a:prstGeom prst="rect">
            <a:avLst/>
          </a:prstGeom>
        </p:spPr>
        <p:txBody>
          <a:bodyPr lIns="0" tIns="0" rIns="0" bIns="0" anchor="t" anchorCtr="0"/>
          <a:lstStyle>
            <a:lvl1pPr marL="0" indent="0" algn="ctr" defTabSz="914400" rtl="0" eaLnBrk="1" latinLnBrk="0" hangingPunct="1">
              <a:lnSpc>
                <a:spcPct val="90000"/>
              </a:lnSpc>
              <a:spcBef>
                <a:spcPts val="1000"/>
              </a:spcBef>
              <a:buFont typeface="Arial" panose="020B0604020202020204" pitchFamily="34" charset="0"/>
              <a:buNone/>
              <a:defRPr lang="en-GB" sz="3000" b="1" i="0" kern="1200" dirty="0" smtClean="0">
                <a:solidFill>
                  <a:schemeClr val="tx1"/>
                </a:solidFill>
                <a:latin typeface="Fira Sans" panose="020B0503050000020004" pitchFamily="34" charset="0"/>
                <a:ea typeface="+mn-ea"/>
                <a:cs typeface="+mn-cs"/>
              </a:defRPr>
            </a:lvl1pPr>
            <a:lvl2pPr marL="266700"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2pPr>
            <a:lvl3pPr marL="538163"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3pPr>
            <a:lvl4pPr marL="804862" indent="0" algn="ctr" defTabSz="914400" rtl="0" eaLnBrk="1" latinLnBrk="0" hangingPunct="1">
              <a:lnSpc>
                <a:spcPct val="90000"/>
              </a:lnSpc>
              <a:spcBef>
                <a:spcPts val="500"/>
              </a:spcBef>
              <a:buFont typeface="Arial" panose="020B0604020202020204" pitchFamily="34" charset="0"/>
              <a:buNone/>
              <a:defRPr lang="en-GB" sz="3000" b="1" i="0" kern="1200" dirty="0" smtClean="0">
                <a:solidFill>
                  <a:schemeClr val="bg1"/>
                </a:solidFill>
                <a:latin typeface="+mn-lt"/>
                <a:ea typeface="+mn-ea"/>
                <a:cs typeface="+mn-cs"/>
              </a:defRPr>
            </a:lvl4pPr>
            <a:lvl5pPr marL="804862" indent="0" algn="ctr" defTabSz="914400" rtl="0" eaLnBrk="1" latinLnBrk="0" hangingPunct="1">
              <a:lnSpc>
                <a:spcPct val="90000"/>
              </a:lnSpc>
              <a:spcBef>
                <a:spcPts val="500"/>
              </a:spcBef>
              <a:buFont typeface="Arial" panose="020B0604020202020204" pitchFamily="34" charset="0"/>
              <a:buNone/>
              <a:defRPr lang="en-GB" sz="3000" b="1" i="0" kern="1200" dirty="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indent="-288000" algn="l">
              <a:lnSpc>
                <a:spcPct val="100000"/>
              </a:lnSpc>
              <a:spcBef>
                <a:spcPts val="0"/>
              </a:spcBef>
              <a:spcAft>
                <a:spcPts val="1000"/>
              </a:spcAft>
              <a:buClr>
                <a:schemeClr val="accent6"/>
              </a:buClr>
              <a:buFont typeface="Arial" panose="020B0604020202020204" pitchFamily="34" charset="0"/>
              <a:buChar char="•"/>
            </a:pPr>
            <a:r>
              <a:rPr lang="en-US" sz="1600" b="0" dirty="0"/>
              <a:t>COLHIBIN CB, the result of a carefully isolated fraction of natural rice-derived peptide, has a 99.6% natural origin (ISO 16128).</a:t>
            </a:r>
          </a:p>
          <a:p>
            <a:pPr marL="288000" indent="-288000" algn="l">
              <a:lnSpc>
                <a:spcPct val="100000"/>
              </a:lnSpc>
              <a:spcBef>
                <a:spcPts val="0"/>
              </a:spcBef>
              <a:spcAft>
                <a:spcPts val="1000"/>
              </a:spcAft>
              <a:buClr>
                <a:schemeClr val="accent6"/>
              </a:buClr>
              <a:buFont typeface="Arial" panose="020B0604020202020204" pitchFamily="34" charset="0"/>
              <a:buChar char="•"/>
            </a:pPr>
            <a:r>
              <a:rPr lang="en-US" sz="1600" b="0" dirty="0"/>
              <a:t>The production process is operated under mild conditions without hazardous chemical substances.  </a:t>
            </a:r>
          </a:p>
          <a:p>
            <a:pPr marL="288000" indent="-288000" algn="l">
              <a:lnSpc>
                <a:spcPct val="100000"/>
              </a:lnSpc>
              <a:spcBef>
                <a:spcPts val="0"/>
              </a:spcBef>
              <a:spcAft>
                <a:spcPts val="1000"/>
              </a:spcAft>
              <a:buClr>
                <a:schemeClr val="accent6"/>
              </a:buClr>
              <a:buFont typeface="Arial" panose="020B0604020202020204" pitchFamily="34" charset="0"/>
              <a:buChar char="•"/>
            </a:pPr>
            <a:r>
              <a:rPr lang="en-US" sz="1600" b="0" dirty="0"/>
              <a:t>Dried rice is ground, dissolved in water, centrifuged, rinsed, resolubilized and filtered to obtain the peptide fraction of the rice protein. </a:t>
            </a:r>
          </a:p>
          <a:p>
            <a:pPr marL="288000" indent="-288000" algn="l">
              <a:lnSpc>
                <a:spcPct val="100000"/>
              </a:lnSpc>
              <a:spcBef>
                <a:spcPts val="0"/>
              </a:spcBef>
              <a:spcAft>
                <a:spcPts val="1000"/>
              </a:spcAft>
              <a:buClr>
                <a:schemeClr val="accent6"/>
              </a:buClr>
              <a:buFont typeface="Arial" panose="020B0604020202020204" pitchFamily="34" charset="0"/>
              <a:buChar char="•"/>
            </a:pPr>
            <a:r>
              <a:rPr lang="en-US" sz="1600" b="0" dirty="0"/>
              <a:t>The hydrolyzed rice protein is then dissolved in water and </a:t>
            </a:r>
            <a:r>
              <a:rPr lang="en-US" sz="1600" b="0" dirty="0" err="1"/>
              <a:t>Pentylene</a:t>
            </a:r>
            <a:r>
              <a:rPr lang="en-US" sz="1600" b="0" dirty="0"/>
              <a:t> glycol (produced from natural resources). </a:t>
            </a:r>
          </a:p>
        </p:txBody>
      </p:sp>
    </p:spTree>
    <p:extLst>
      <p:ext uri="{BB962C8B-B14F-4D97-AF65-F5344CB8AC3E}">
        <p14:creationId xmlns:p14="http://schemas.microsoft.com/office/powerpoint/2010/main" val="3989847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3F71335-CA1E-4753-857C-4057F1E061D1}"/>
              </a:ext>
            </a:extLst>
          </p:cNvPr>
          <p:cNvPicPr>
            <a:picLocks noChangeAspect="1"/>
          </p:cNvPicPr>
          <p:nvPr/>
        </p:nvPicPr>
        <p:blipFill>
          <a:blip r:embed="rId3"/>
          <a:srcRect/>
          <a:stretch/>
        </p:blipFill>
        <p:spPr>
          <a:xfrm>
            <a:off x="4415190" y="3812795"/>
            <a:ext cx="7095062" cy="2310742"/>
          </a:xfrm>
          <a:prstGeom prst="rect">
            <a:avLst/>
          </a:prstGeom>
        </p:spPr>
      </p:pic>
      <p:graphicFrame>
        <p:nvGraphicFramePr>
          <p:cNvPr id="20" name="Table 19">
            <a:extLst>
              <a:ext uri="{FF2B5EF4-FFF2-40B4-BE49-F238E27FC236}">
                <a16:creationId xmlns:a16="http://schemas.microsoft.com/office/drawing/2014/main" id="{D1EFC9C6-9CFF-4F09-8818-C9819EE1AFF6}"/>
              </a:ext>
            </a:extLst>
          </p:cNvPr>
          <p:cNvGraphicFramePr>
            <a:graphicFrameLocks noGrp="1"/>
          </p:cNvGraphicFramePr>
          <p:nvPr>
            <p:extLst>
              <p:ext uri="{D42A27DB-BD31-4B8C-83A1-F6EECF244321}">
                <p14:modId xmlns:p14="http://schemas.microsoft.com/office/powerpoint/2010/main" val="2450071296"/>
              </p:ext>
            </p:extLst>
          </p:nvPr>
        </p:nvGraphicFramePr>
        <p:xfrm>
          <a:off x="4484854" y="1553825"/>
          <a:ext cx="7082378" cy="1346400"/>
        </p:xfrm>
        <a:graphic>
          <a:graphicData uri="http://schemas.openxmlformats.org/drawingml/2006/table">
            <a:tbl>
              <a:tblPr/>
              <a:tblGrid>
                <a:gridCol w="1951572">
                  <a:extLst>
                    <a:ext uri="{9D8B030D-6E8A-4147-A177-3AD203B41FA5}">
                      <a16:colId xmlns:a16="http://schemas.microsoft.com/office/drawing/2014/main" val="1707898017"/>
                    </a:ext>
                  </a:extLst>
                </a:gridCol>
                <a:gridCol w="2064826">
                  <a:extLst>
                    <a:ext uri="{9D8B030D-6E8A-4147-A177-3AD203B41FA5}">
                      <a16:colId xmlns:a16="http://schemas.microsoft.com/office/drawing/2014/main" val="3632658865"/>
                    </a:ext>
                  </a:extLst>
                </a:gridCol>
                <a:gridCol w="1532990">
                  <a:extLst>
                    <a:ext uri="{9D8B030D-6E8A-4147-A177-3AD203B41FA5}">
                      <a16:colId xmlns:a16="http://schemas.microsoft.com/office/drawing/2014/main" val="1732391739"/>
                    </a:ext>
                  </a:extLst>
                </a:gridCol>
                <a:gridCol w="1532990">
                  <a:extLst>
                    <a:ext uri="{9D8B030D-6E8A-4147-A177-3AD203B41FA5}">
                      <a16:colId xmlns:a16="http://schemas.microsoft.com/office/drawing/2014/main" val="2923289234"/>
                    </a:ext>
                  </a:extLst>
                </a:gridCol>
              </a:tblGrid>
              <a:tr h="296715">
                <a:tc>
                  <a:txBody>
                    <a:bodyPr/>
                    <a:lstStyle/>
                    <a:p>
                      <a:pPr algn="l" fontAlgn="ctr"/>
                      <a:r>
                        <a:rPr lang="en-US" sz="1200" b="0" i="0" u="none" strike="noStrike" dirty="0">
                          <a:solidFill>
                            <a:schemeClr val="accent5"/>
                          </a:solidFill>
                          <a:effectLst/>
                          <a:latin typeface="+mj-lt"/>
                        </a:rPr>
                        <a:t>COLHIBIN CB</a:t>
                      </a:r>
                    </a:p>
                  </a:txBody>
                  <a:tcPr marL="72000" marR="72000" marT="54000" marB="5400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noProof="0" dirty="0">
                          <a:solidFill>
                            <a:schemeClr val="accent5"/>
                          </a:solidFill>
                          <a:effectLst/>
                          <a:latin typeface="+mj-lt"/>
                        </a:rPr>
                        <a:t>Molecular weight 202–310 Da</a:t>
                      </a:r>
                    </a:p>
                  </a:txBody>
                  <a:tcPr marL="72000" marR="72000" marT="54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noProof="0" dirty="0">
                          <a:solidFill>
                            <a:schemeClr val="accent5"/>
                          </a:solidFill>
                          <a:effectLst/>
                          <a:latin typeface="+mj-lt"/>
                        </a:rPr>
                        <a:t>Molecular weight 310–510 Da</a:t>
                      </a:r>
                    </a:p>
                  </a:txBody>
                  <a:tcPr marL="72000" marR="72000" marT="54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noProof="0" dirty="0">
                          <a:solidFill>
                            <a:schemeClr val="accent5"/>
                          </a:solidFill>
                          <a:effectLst/>
                          <a:latin typeface="+mj-lt"/>
                        </a:rPr>
                        <a:t>Molecular weight </a:t>
                      </a:r>
                      <a:br>
                        <a:rPr lang="en-US" sz="1200" b="0" i="0" u="none" strike="noStrike" noProof="0" dirty="0">
                          <a:solidFill>
                            <a:schemeClr val="accent5"/>
                          </a:solidFill>
                          <a:effectLst/>
                          <a:latin typeface="+mj-lt"/>
                        </a:rPr>
                      </a:br>
                      <a:r>
                        <a:rPr lang="en-US" sz="1200" b="0" i="0" u="none" strike="noStrike" noProof="0" dirty="0">
                          <a:solidFill>
                            <a:schemeClr val="accent5"/>
                          </a:solidFill>
                          <a:effectLst/>
                          <a:latin typeface="+mj-lt"/>
                        </a:rPr>
                        <a:t>510–740 Da</a:t>
                      </a:r>
                    </a:p>
                  </a:txBody>
                  <a:tcPr marL="72000" marR="72000" marT="54000" marB="54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8620828"/>
                  </a:ext>
                </a:extLst>
              </a:tr>
              <a:tr h="0">
                <a:tc>
                  <a:txBody>
                    <a:bodyPr/>
                    <a:lstStyle/>
                    <a:p>
                      <a:pPr algn="l" fontAlgn="b"/>
                      <a:r>
                        <a:rPr lang="en-US" sz="1200" b="0" i="0" u="none" strike="noStrike" dirty="0">
                          <a:solidFill>
                            <a:schemeClr val="accent5"/>
                          </a:solidFill>
                          <a:effectLst/>
                          <a:latin typeface="+mj-lt"/>
                        </a:rPr>
                        <a:t>Di- and Tri- peptides</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US" sz="1200" b="0" i="0" u="none" strike="noStrike" dirty="0">
                          <a:solidFill>
                            <a:schemeClr val="accent5"/>
                          </a:solidFill>
                          <a:effectLst/>
                          <a:latin typeface="+mn-lt"/>
                        </a:rPr>
                        <a:t>~100</a:t>
                      </a:r>
                      <a:endParaRPr lang="en-CH" sz="1200" b="0" i="0" u="none" strike="noStrike" dirty="0">
                        <a:solidFill>
                          <a:schemeClr val="accent5"/>
                        </a:solidFill>
                        <a:effectLst/>
                        <a:latin typeface="+mn-lt"/>
                      </a:endParaRP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extLst>
                  <a:ext uri="{0D108BD9-81ED-4DB2-BD59-A6C34878D82A}">
                    <a16:rowId xmlns:a16="http://schemas.microsoft.com/office/drawing/2014/main" val="2404439600"/>
                  </a:ext>
                </a:extLst>
              </a:tr>
              <a:tr h="0">
                <a:tc>
                  <a:txBody>
                    <a:bodyPr/>
                    <a:lstStyle/>
                    <a:p>
                      <a:pPr algn="l" fontAlgn="b"/>
                      <a:r>
                        <a:rPr lang="en-US" sz="1200" b="0" i="0" u="none" strike="noStrike" dirty="0">
                          <a:solidFill>
                            <a:schemeClr val="accent5"/>
                          </a:solidFill>
                          <a:effectLst/>
                          <a:latin typeface="+mj-lt"/>
                        </a:rPr>
                        <a:t>Tetra-peptides</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algn="ctr" fontAlgn="b"/>
                      <a:r>
                        <a:rPr lang="en-US" sz="1200" b="0" i="0" u="none" strike="noStrike" dirty="0">
                          <a:solidFill>
                            <a:schemeClr val="accent5"/>
                          </a:solidFill>
                          <a:effectLst/>
                          <a:latin typeface="+mn-lt"/>
                        </a:rPr>
                        <a:t>~110</a:t>
                      </a:r>
                      <a:endParaRPr lang="en-CH" sz="1200" b="0" i="0" u="none" strike="noStrike" dirty="0">
                        <a:solidFill>
                          <a:schemeClr val="accent5"/>
                        </a:solidFill>
                        <a:effectLst/>
                        <a:latin typeface="+mn-lt"/>
                      </a:endParaRP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2109891999"/>
                  </a:ext>
                </a:extLst>
              </a:tr>
              <a:tr h="0">
                <a:tc>
                  <a:txBody>
                    <a:bodyPr/>
                    <a:lstStyle/>
                    <a:p>
                      <a:pPr algn="l" fontAlgn="b"/>
                      <a:r>
                        <a:rPr lang="en-US" sz="1200" b="0" i="0" u="none" strike="noStrike" dirty="0">
                          <a:solidFill>
                            <a:schemeClr val="accent5"/>
                          </a:solidFill>
                          <a:effectLst/>
                          <a:latin typeface="+mj-lt"/>
                        </a:rPr>
                        <a:t>Penta-, Hexa-, peptides</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US" sz="1200" b="0" i="0" u="none" strike="noStrike" dirty="0">
                          <a:solidFill>
                            <a:schemeClr val="accent5"/>
                          </a:solidFill>
                          <a:effectLst/>
                          <a:latin typeface="+mn-lt"/>
                        </a:rPr>
                        <a:t>~10</a:t>
                      </a:r>
                      <a:endParaRPr lang="en-CH" sz="1200" b="0" i="0" u="none" strike="noStrike" dirty="0">
                        <a:solidFill>
                          <a:schemeClr val="accent5"/>
                        </a:solidFill>
                        <a:effectLst/>
                        <a:latin typeface="+mn-lt"/>
                      </a:endParaRP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extLst>
                  <a:ext uri="{0D108BD9-81ED-4DB2-BD59-A6C34878D82A}">
                    <a16:rowId xmlns:a16="http://schemas.microsoft.com/office/drawing/2014/main" val="449389011"/>
                  </a:ext>
                </a:extLst>
              </a:tr>
            </a:tbl>
          </a:graphicData>
        </a:graphic>
      </p:graphicFrame>
      <p:sp>
        <p:nvSpPr>
          <p:cNvPr id="14" name="Text Placeholder 3">
            <a:extLst>
              <a:ext uri="{FF2B5EF4-FFF2-40B4-BE49-F238E27FC236}">
                <a16:creationId xmlns:a16="http://schemas.microsoft.com/office/drawing/2014/main" id="{A7398113-0BFB-4D10-93C6-29E47E1A8955}"/>
              </a:ext>
            </a:extLst>
          </p:cNvPr>
          <p:cNvSpPr txBox="1">
            <a:spLocks/>
          </p:cNvSpPr>
          <p:nvPr/>
        </p:nvSpPr>
        <p:spPr>
          <a:xfrm>
            <a:off x="390468" y="1817129"/>
            <a:ext cx="3591252" cy="123110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indent="-288000">
              <a:lnSpc>
                <a:spcPct val="100000"/>
              </a:lnSpc>
              <a:spcBef>
                <a:spcPts val="0"/>
              </a:spcBef>
              <a:spcAft>
                <a:spcPts val="1000"/>
              </a:spcAft>
              <a:buClr>
                <a:schemeClr val="accent6"/>
              </a:buClr>
            </a:pPr>
            <a:r>
              <a:rPr lang="en-US" sz="1600" dirty="0"/>
              <a:t>COLHIBIN CB contains more than 220 peptides of which the majority have a relative Molecular Weights (MW) of less than 800 Daltons, analyzed by LC-HR-MS.</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a:ln>
                <a:noFill/>
              </a:ln>
              <a:solidFill>
                <a:srgbClr val="B2B2B2"/>
              </a:solidFill>
              <a:effectLst/>
              <a:uLnTx/>
              <a:uFillTx/>
              <a:latin typeface="Fira Sans" panose="020B0503050000020004" pitchFamily="34" charset="0"/>
              <a:ea typeface="+mn-ea"/>
              <a:cs typeface="+mn-cs"/>
            </a:endParaRPr>
          </a:p>
        </p:txBody>
      </p:sp>
      <p:sp>
        <p:nvSpPr>
          <p:cNvPr id="12" name="Title 4">
            <a:extLst>
              <a:ext uri="{FF2B5EF4-FFF2-40B4-BE49-F238E27FC236}">
                <a16:creationId xmlns:a16="http://schemas.microsoft.com/office/drawing/2014/main" id="{9303CD82-92F6-417D-8536-FA5A07441FDB}"/>
              </a:ext>
            </a:extLst>
          </p:cNvPr>
          <p:cNvSpPr>
            <a:spLocks noGrp="1"/>
          </p:cNvSpPr>
          <p:nvPr>
            <p:ph type="title"/>
          </p:nvPr>
        </p:nvSpPr>
        <p:spPr/>
        <p:txBody>
          <a:bodyPr/>
          <a:lstStyle/>
          <a:p>
            <a:r>
              <a:rPr lang="en-US" dirty="0"/>
              <a:t>COLHIBIN CB is rich in Di-, Tri-, and Tetra- rice peptides</a:t>
            </a:r>
          </a:p>
        </p:txBody>
      </p:sp>
      <p:sp>
        <p:nvSpPr>
          <p:cNvPr id="13" name="Text Placeholder 5">
            <a:extLst>
              <a:ext uri="{FF2B5EF4-FFF2-40B4-BE49-F238E27FC236}">
                <a16:creationId xmlns:a16="http://schemas.microsoft.com/office/drawing/2014/main" id="{81022DCD-5AFC-4243-AB80-11E8F30472F7}"/>
              </a:ext>
            </a:extLst>
          </p:cNvPr>
          <p:cNvSpPr>
            <a:spLocks noGrp="1"/>
          </p:cNvSpPr>
          <p:nvPr>
            <p:ph type="body" sz="quarter" idx="13"/>
          </p:nvPr>
        </p:nvSpPr>
        <p:spPr/>
        <p:txBody>
          <a:bodyPr/>
          <a:lstStyle/>
          <a:p>
            <a:r>
              <a:rPr lang="en-US" dirty="0"/>
              <a:t>…with low molecular weights</a:t>
            </a:r>
          </a:p>
        </p:txBody>
      </p:sp>
      <p:sp>
        <p:nvSpPr>
          <p:cNvPr id="16" name="Text Placeholder 3">
            <a:extLst>
              <a:ext uri="{FF2B5EF4-FFF2-40B4-BE49-F238E27FC236}">
                <a16:creationId xmlns:a16="http://schemas.microsoft.com/office/drawing/2014/main" id="{85991B84-A34D-4FD6-905D-21A5D13AD93B}"/>
              </a:ext>
            </a:extLst>
          </p:cNvPr>
          <p:cNvSpPr>
            <a:spLocks noGrp="1"/>
          </p:cNvSpPr>
          <p:nvPr>
            <p:ph type="body" sz="quarter" idx="14"/>
          </p:nvPr>
        </p:nvSpPr>
        <p:spPr>
          <a:xfrm>
            <a:off x="0" y="4467913"/>
            <a:ext cx="4059252" cy="637849"/>
          </a:xfrm>
          <a:gradFill>
            <a:gsLst>
              <a:gs pos="0">
                <a:schemeClr val="accent5">
                  <a:alpha val="50000"/>
                </a:schemeClr>
              </a:gs>
              <a:gs pos="50000">
                <a:schemeClr val="accent5"/>
              </a:gs>
            </a:gsLst>
            <a:lin ang="0" scaled="0"/>
          </a:gradFill>
        </p:spPr>
        <p:txBody>
          <a:bodyPr wrap="square" lIns="468000" tIns="72000" rIns="108000" bIns="72000">
            <a:spAutoFit/>
          </a:bodyPr>
          <a:lstStyle/>
          <a:p>
            <a:pPr marL="0" indent="0" algn="r">
              <a:spcAft>
                <a:spcPts val="1000"/>
              </a:spcAft>
              <a:buNone/>
            </a:pPr>
            <a:r>
              <a:rPr lang="en-US" sz="1600" b="0" dirty="0">
                <a:solidFill>
                  <a:schemeClr val="bg1"/>
                </a:solidFill>
              </a:rPr>
              <a:t>COLHIBIN CB is particularly rich in </a:t>
            </a:r>
            <a:br>
              <a:rPr lang="en-US" sz="1600" b="0" dirty="0">
                <a:solidFill>
                  <a:schemeClr val="bg1"/>
                </a:solidFill>
              </a:rPr>
            </a:br>
            <a:r>
              <a:rPr lang="en-US" sz="1600" b="0" dirty="0">
                <a:solidFill>
                  <a:schemeClr val="bg1"/>
                </a:solidFill>
              </a:rPr>
              <a:t>Di-, Tri- and Tetra- rice peptides.   </a:t>
            </a:r>
          </a:p>
        </p:txBody>
      </p:sp>
      <p:cxnSp>
        <p:nvCxnSpPr>
          <p:cNvPr id="4" name="Straight Arrow Connector 3">
            <a:extLst>
              <a:ext uri="{FF2B5EF4-FFF2-40B4-BE49-F238E27FC236}">
                <a16:creationId xmlns:a16="http://schemas.microsoft.com/office/drawing/2014/main" id="{03EE4844-0AD8-4A94-B76A-B55E4399599F}"/>
              </a:ext>
            </a:extLst>
          </p:cNvPr>
          <p:cNvCxnSpPr>
            <a:cxnSpLocks/>
          </p:cNvCxnSpPr>
          <p:nvPr/>
        </p:nvCxnSpPr>
        <p:spPr>
          <a:xfrm>
            <a:off x="4825628" y="3803801"/>
            <a:ext cx="3204000" cy="0"/>
          </a:xfrm>
          <a:prstGeom prst="straightConnector1">
            <a:avLst/>
          </a:prstGeom>
          <a:ln w="34925">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6714276-075E-4DB8-A11D-9B0F527EAE6B}"/>
              </a:ext>
            </a:extLst>
          </p:cNvPr>
          <p:cNvCxnSpPr>
            <a:cxnSpLocks/>
          </p:cNvCxnSpPr>
          <p:nvPr/>
        </p:nvCxnSpPr>
        <p:spPr>
          <a:xfrm>
            <a:off x="8026043" y="3801292"/>
            <a:ext cx="2052000" cy="0"/>
          </a:xfrm>
          <a:prstGeom prst="straightConnector1">
            <a:avLst/>
          </a:prstGeom>
          <a:ln w="34925">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30F9A78-440E-4E5A-BCE5-812298ADB561}"/>
              </a:ext>
            </a:extLst>
          </p:cNvPr>
          <p:cNvCxnSpPr>
            <a:cxnSpLocks/>
          </p:cNvCxnSpPr>
          <p:nvPr/>
        </p:nvCxnSpPr>
        <p:spPr>
          <a:xfrm>
            <a:off x="10081536" y="3801292"/>
            <a:ext cx="1404000" cy="0"/>
          </a:xfrm>
          <a:prstGeom prst="straightConnector1">
            <a:avLst/>
          </a:prstGeom>
          <a:ln w="34925">
            <a:solidFill>
              <a:srgbClr val="006FAB"/>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E8EB27D-9180-4848-91F2-3B76BC1602A2}"/>
              </a:ext>
            </a:extLst>
          </p:cNvPr>
          <p:cNvSpPr txBox="1"/>
          <p:nvPr/>
        </p:nvSpPr>
        <p:spPr>
          <a:xfrm>
            <a:off x="5616748" y="3348067"/>
            <a:ext cx="1664970" cy="461665"/>
          </a:xfrm>
          <a:prstGeom prst="rect">
            <a:avLst/>
          </a:prstGeom>
          <a:noFill/>
        </p:spPr>
        <p:txBody>
          <a:bodyPr wrap="square" rtlCol="0">
            <a:spAutoFit/>
          </a:bodyPr>
          <a:lstStyle/>
          <a:p>
            <a:pPr algn="l"/>
            <a:r>
              <a:rPr lang="en-US" sz="1200" dirty="0">
                <a:solidFill>
                  <a:schemeClr val="accent5"/>
                </a:solidFill>
                <a:latin typeface="+mj-lt"/>
              </a:rPr>
              <a:t>Di- Tri- peptides</a:t>
            </a:r>
          </a:p>
          <a:p>
            <a:pPr algn="l"/>
            <a:r>
              <a:rPr lang="en-US" sz="1200" dirty="0">
                <a:solidFill>
                  <a:schemeClr val="accent5"/>
                </a:solidFill>
                <a:latin typeface="+mj-lt"/>
              </a:rPr>
              <a:t>MW: 200 – 310 Da</a:t>
            </a:r>
          </a:p>
        </p:txBody>
      </p:sp>
      <p:sp>
        <p:nvSpPr>
          <p:cNvPr id="21" name="TextBox 20">
            <a:extLst>
              <a:ext uri="{FF2B5EF4-FFF2-40B4-BE49-F238E27FC236}">
                <a16:creationId xmlns:a16="http://schemas.microsoft.com/office/drawing/2014/main" id="{191AEC37-2D62-483E-9C66-2A348BA90870}"/>
              </a:ext>
            </a:extLst>
          </p:cNvPr>
          <p:cNvSpPr txBox="1"/>
          <p:nvPr/>
        </p:nvSpPr>
        <p:spPr>
          <a:xfrm>
            <a:off x="8373318" y="3328978"/>
            <a:ext cx="1664970" cy="461665"/>
          </a:xfrm>
          <a:prstGeom prst="rect">
            <a:avLst/>
          </a:prstGeom>
          <a:noFill/>
        </p:spPr>
        <p:txBody>
          <a:bodyPr wrap="square" rtlCol="0">
            <a:spAutoFit/>
          </a:bodyPr>
          <a:lstStyle/>
          <a:p>
            <a:r>
              <a:rPr lang="en-US" sz="1200" dirty="0">
                <a:solidFill>
                  <a:schemeClr val="accent5"/>
                </a:solidFill>
                <a:latin typeface="+mj-lt"/>
              </a:rPr>
              <a:t>Tetra- peptides</a:t>
            </a:r>
          </a:p>
          <a:p>
            <a:r>
              <a:rPr lang="en-US" sz="1200" dirty="0">
                <a:solidFill>
                  <a:schemeClr val="accent5"/>
                </a:solidFill>
                <a:latin typeface="+mj-lt"/>
              </a:rPr>
              <a:t>MW: 310 – 510 Da</a:t>
            </a:r>
          </a:p>
        </p:txBody>
      </p:sp>
      <p:sp>
        <p:nvSpPr>
          <p:cNvPr id="22" name="TextBox 21">
            <a:extLst>
              <a:ext uri="{FF2B5EF4-FFF2-40B4-BE49-F238E27FC236}">
                <a16:creationId xmlns:a16="http://schemas.microsoft.com/office/drawing/2014/main" id="{D576F50C-600D-4D9B-B018-D91C6A4388F7}"/>
              </a:ext>
            </a:extLst>
          </p:cNvPr>
          <p:cNvSpPr txBox="1"/>
          <p:nvPr/>
        </p:nvSpPr>
        <p:spPr>
          <a:xfrm>
            <a:off x="10108252" y="3324422"/>
            <a:ext cx="1862071" cy="461665"/>
          </a:xfrm>
          <a:prstGeom prst="rect">
            <a:avLst/>
          </a:prstGeom>
          <a:noFill/>
        </p:spPr>
        <p:txBody>
          <a:bodyPr wrap="square" rtlCol="0">
            <a:spAutoFit/>
          </a:bodyPr>
          <a:lstStyle/>
          <a:p>
            <a:pPr algn="l"/>
            <a:r>
              <a:rPr lang="en-US" sz="1200" dirty="0">
                <a:solidFill>
                  <a:schemeClr val="accent5"/>
                </a:solidFill>
                <a:latin typeface="+mj-lt"/>
              </a:rPr>
              <a:t>Penta- Hexa- peptides</a:t>
            </a:r>
          </a:p>
          <a:p>
            <a:pPr algn="l"/>
            <a:r>
              <a:rPr lang="en-US" sz="1200" dirty="0">
                <a:solidFill>
                  <a:schemeClr val="accent5"/>
                </a:solidFill>
                <a:latin typeface="+mj-lt"/>
              </a:rPr>
              <a:t>MW: 510 – 740 Da</a:t>
            </a:r>
          </a:p>
        </p:txBody>
      </p:sp>
    </p:spTree>
    <p:extLst>
      <p:ext uri="{BB962C8B-B14F-4D97-AF65-F5344CB8AC3E}">
        <p14:creationId xmlns:p14="http://schemas.microsoft.com/office/powerpoint/2010/main" val="2648640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F88EB2B-A962-F0E6-AD25-94589D0168F9}"/>
              </a:ext>
            </a:extLst>
          </p:cNvPr>
          <p:cNvSpPr>
            <a:spLocks noGrp="1"/>
          </p:cNvSpPr>
          <p:nvPr>
            <p:ph type="title"/>
          </p:nvPr>
        </p:nvSpPr>
        <p:spPr/>
        <p:txBody>
          <a:bodyPr/>
          <a:lstStyle/>
          <a:p>
            <a:r>
              <a:rPr lang="en-US" dirty="0"/>
              <a:t>Mode of action</a:t>
            </a:r>
            <a:endParaRPr lang="en-CH" dirty="0"/>
          </a:p>
        </p:txBody>
      </p:sp>
      <p:sp>
        <p:nvSpPr>
          <p:cNvPr id="7" name="Slide Number Placeholder 6">
            <a:extLst>
              <a:ext uri="{FF2B5EF4-FFF2-40B4-BE49-F238E27FC236}">
                <a16:creationId xmlns:a16="http://schemas.microsoft.com/office/drawing/2014/main" id="{AE1FBA89-AF13-43C7-AD41-9E217072C8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10" name="Text Placeholder 9">
            <a:extLst>
              <a:ext uri="{FF2B5EF4-FFF2-40B4-BE49-F238E27FC236}">
                <a16:creationId xmlns:a16="http://schemas.microsoft.com/office/drawing/2014/main" id="{62A313C7-6D0F-9D09-8C0E-7C10B30984A0}"/>
              </a:ext>
            </a:extLst>
          </p:cNvPr>
          <p:cNvSpPr>
            <a:spLocks noGrp="1"/>
          </p:cNvSpPr>
          <p:nvPr>
            <p:ph type="body" sz="quarter" idx="13"/>
          </p:nvPr>
        </p:nvSpPr>
        <p:spPr/>
        <p:txBody>
          <a:bodyPr/>
          <a:lstStyle/>
          <a:p>
            <a:r>
              <a:rPr lang="en-US" dirty="0"/>
              <a:t>COLHIBIN CB</a:t>
            </a:r>
          </a:p>
        </p:txBody>
      </p:sp>
      <p:sp>
        <p:nvSpPr>
          <p:cNvPr id="26" name="Text Placeholder 6">
            <a:extLst>
              <a:ext uri="{FF2B5EF4-FFF2-40B4-BE49-F238E27FC236}">
                <a16:creationId xmlns:a16="http://schemas.microsoft.com/office/drawing/2014/main" id="{BC6CA9E2-2AC1-4CE5-BF5F-1BAC0BF7B5C9}"/>
              </a:ext>
            </a:extLst>
          </p:cNvPr>
          <p:cNvSpPr txBox="1">
            <a:spLocks/>
          </p:cNvSpPr>
          <p:nvPr/>
        </p:nvSpPr>
        <p:spPr>
          <a:xfrm>
            <a:off x="468001" y="1620000"/>
            <a:ext cx="4736314" cy="3585597"/>
          </a:xfrm>
          <a:prstGeom prst="rect">
            <a:avLst/>
          </a:prstGeom>
        </p:spPr>
        <p:txBody>
          <a:bodyPr wrap="square" lIns="0" tIns="0" rIns="0" bIns="0">
            <a:spAutoFit/>
          </a:bodyPr>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88000" indent="-288000">
              <a:spcBef>
                <a:spcPts val="1200"/>
              </a:spcBef>
              <a:spcAft>
                <a:spcPts val="1000"/>
              </a:spcAft>
              <a:buClr>
                <a:srgbClr val="007E4B"/>
              </a:buClr>
              <a:defRPr/>
            </a:pPr>
            <a:r>
              <a:rPr lang="en-US" sz="1600" dirty="0">
                <a:solidFill>
                  <a:schemeClr val="tx1"/>
                </a:solidFill>
              </a:rPr>
              <a:t>With age, the Collagen density in the Dermis decreases and its network becomes increasingly fragmented, presenting shorter and less organized fibers. The skin becomes rough and wrinkles are formed. </a:t>
            </a:r>
          </a:p>
          <a:p>
            <a:pPr marL="288000" indent="-288000">
              <a:spcAft>
                <a:spcPts val="1000"/>
              </a:spcAft>
              <a:buClr>
                <a:srgbClr val="007E4B"/>
              </a:buClr>
              <a:defRPr/>
            </a:pPr>
            <a:r>
              <a:rPr lang="en-US" sz="1600" dirty="0">
                <a:solidFill>
                  <a:schemeClr val="tx1"/>
                </a:solidFill>
              </a:rPr>
              <a:t>Aged skin is characterized by a strong loss </a:t>
            </a:r>
            <a:br>
              <a:rPr lang="en-US" sz="1600" dirty="0">
                <a:solidFill>
                  <a:schemeClr val="tx1"/>
                </a:solidFill>
              </a:rPr>
            </a:br>
            <a:r>
              <a:rPr lang="en-US" sz="1600" dirty="0">
                <a:solidFill>
                  <a:schemeClr val="tx1"/>
                </a:solidFill>
              </a:rPr>
              <a:t>of Collagen and upregulated Collagenases </a:t>
            </a:r>
            <a:br>
              <a:rPr lang="en-US" sz="1600" dirty="0">
                <a:solidFill>
                  <a:schemeClr val="tx1"/>
                </a:solidFill>
              </a:rPr>
            </a:br>
            <a:r>
              <a:rPr lang="en-US" sz="1600" dirty="0">
                <a:solidFill>
                  <a:schemeClr val="tx1"/>
                </a:solidFill>
              </a:rPr>
              <a:t>also known as Matrix Metalloproteinases </a:t>
            </a:r>
            <a:br>
              <a:rPr lang="en-US" sz="1600" dirty="0">
                <a:solidFill>
                  <a:schemeClr val="tx1"/>
                </a:solidFill>
              </a:rPr>
            </a:br>
            <a:r>
              <a:rPr lang="en-US" sz="1600" dirty="0">
                <a:solidFill>
                  <a:schemeClr val="tx1"/>
                </a:solidFill>
              </a:rPr>
              <a:t>(MMP) activity. </a:t>
            </a:r>
          </a:p>
          <a:p>
            <a:pPr marL="288000" indent="-288000">
              <a:spcAft>
                <a:spcPts val="1000"/>
              </a:spcAft>
              <a:buClr>
                <a:srgbClr val="007E4B"/>
              </a:buClr>
            </a:pPr>
            <a:r>
              <a:rPr lang="en-US" sz="1600" dirty="0">
                <a:solidFill>
                  <a:schemeClr val="tx1"/>
                </a:solidFill>
              </a:rPr>
              <a:t>An increase in MMP expression accelerates </a:t>
            </a:r>
            <a:br>
              <a:rPr lang="en-US" sz="1600" dirty="0">
                <a:solidFill>
                  <a:schemeClr val="tx1"/>
                </a:solidFill>
              </a:rPr>
            </a:br>
            <a:r>
              <a:rPr lang="en-US" sz="1600" dirty="0">
                <a:solidFill>
                  <a:schemeClr val="tx1"/>
                </a:solidFill>
              </a:rPr>
              <a:t>the Collagen degradation. </a:t>
            </a:r>
          </a:p>
          <a:p>
            <a:pPr marL="288000" indent="-288000">
              <a:spcAft>
                <a:spcPts val="1000"/>
              </a:spcAft>
              <a:buClr>
                <a:srgbClr val="007E4B"/>
              </a:buClr>
            </a:pPr>
            <a:r>
              <a:rPr lang="en-US" sz="1600" dirty="0"/>
              <a:t>COLHIBIN CB inhibits MMP 1 enzyme and helps prevent degradation of type 1 Collagen.</a:t>
            </a:r>
          </a:p>
        </p:txBody>
      </p:sp>
      <p:sp>
        <p:nvSpPr>
          <p:cNvPr id="27" name="TextBox 26">
            <a:extLst>
              <a:ext uri="{FF2B5EF4-FFF2-40B4-BE49-F238E27FC236}">
                <a16:creationId xmlns:a16="http://schemas.microsoft.com/office/drawing/2014/main" id="{B8400FD8-558A-43DB-8287-256F34F8654D}"/>
              </a:ext>
            </a:extLst>
          </p:cNvPr>
          <p:cNvSpPr txBox="1"/>
          <p:nvPr/>
        </p:nvSpPr>
        <p:spPr>
          <a:xfrm>
            <a:off x="5996543" y="6104996"/>
            <a:ext cx="5275778" cy="246221"/>
          </a:xfrm>
          <a:prstGeom prst="rect">
            <a:avLst/>
          </a:prstGeom>
          <a:noFill/>
        </p:spPr>
        <p:txBody>
          <a:bodyPr wrap="square" lIns="0" tIns="0" rIns="0" bIns="0" rtlCol="0" anchor="b" anchorCtr="0">
            <a:spAutoFit/>
          </a:bodyPr>
          <a:lstStyle/>
          <a:p>
            <a:pPr>
              <a:defRPr/>
            </a:pPr>
            <a:r>
              <a:rPr lang="de-CH" sz="800" dirty="0">
                <a:solidFill>
                  <a:srgbClr val="808080">
                    <a:lumMod val="75000"/>
                  </a:srgbClr>
                </a:solidFill>
                <a:latin typeface="Fira Sans" panose="020B0503050000020004" pitchFamily="34" charset="0"/>
              </a:rPr>
              <a:t>Reference: </a:t>
            </a:r>
            <a:r>
              <a:rPr lang="de-CH" sz="800" dirty="0" err="1">
                <a:solidFill>
                  <a:srgbClr val="808080">
                    <a:lumMod val="75000"/>
                  </a:srgbClr>
                </a:solidFill>
                <a:latin typeface="Fira Sans" panose="020B0503050000020004" pitchFamily="34" charset="0"/>
              </a:rPr>
              <a:t>Asserin</a:t>
            </a:r>
            <a:r>
              <a:rPr lang="de-CH" sz="800" dirty="0">
                <a:solidFill>
                  <a:srgbClr val="808080">
                    <a:lumMod val="75000"/>
                  </a:srgbClr>
                </a:solidFill>
                <a:latin typeface="Fira Sans" panose="020B0503050000020004" pitchFamily="34" charset="0"/>
              </a:rPr>
              <a:t> et al. (2015) J </a:t>
            </a:r>
            <a:r>
              <a:rPr lang="de-CH" sz="800" dirty="0" err="1">
                <a:solidFill>
                  <a:srgbClr val="808080">
                    <a:lumMod val="75000"/>
                  </a:srgbClr>
                </a:solidFill>
                <a:latin typeface="Fira Sans" panose="020B0503050000020004" pitchFamily="34" charset="0"/>
              </a:rPr>
              <a:t>Cosmet</a:t>
            </a:r>
            <a:r>
              <a:rPr lang="de-CH" sz="800" dirty="0">
                <a:solidFill>
                  <a:srgbClr val="808080">
                    <a:lumMod val="75000"/>
                  </a:srgbClr>
                </a:solidFill>
                <a:latin typeface="Fira Sans" panose="020B0503050000020004" pitchFamily="34" charset="0"/>
              </a:rPr>
              <a:t> </a:t>
            </a:r>
            <a:r>
              <a:rPr lang="de-CH" sz="800" dirty="0" err="1">
                <a:solidFill>
                  <a:srgbClr val="808080">
                    <a:lumMod val="75000"/>
                  </a:srgbClr>
                </a:solidFill>
                <a:latin typeface="Fira Sans" panose="020B0503050000020004" pitchFamily="34" charset="0"/>
              </a:rPr>
              <a:t>Dermatol</a:t>
            </a:r>
            <a:r>
              <a:rPr lang="de-CH" sz="800" dirty="0">
                <a:solidFill>
                  <a:srgbClr val="808080">
                    <a:lumMod val="75000"/>
                  </a:srgbClr>
                </a:solidFill>
                <a:latin typeface="Fira Sans" panose="020B0503050000020004" pitchFamily="34" charset="0"/>
              </a:rPr>
              <a:t>, 14, 291-301</a:t>
            </a:r>
          </a:p>
          <a:p>
            <a:pPr>
              <a:defRPr/>
            </a:pPr>
            <a:r>
              <a:rPr lang="it-IT" sz="800" dirty="0" err="1">
                <a:solidFill>
                  <a:srgbClr val="808080">
                    <a:lumMod val="75000"/>
                  </a:srgbClr>
                </a:solidFill>
                <a:latin typeface="Fira Sans" panose="020B0503050000020004" pitchFamily="34" charset="0"/>
              </a:rPr>
              <a:t>Papakonstantinou</a:t>
            </a:r>
            <a:r>
              <a:rPr lang="it-IT" sz="800" dirty="0">
                <a:solidFill>
                  <a:srgbClr val="808080">
                    <a:lumMod val="75000"/>
                  </a:srgbClr>
                </a:solidFill>
                <a:latin typeface="Fira Sans" panose="020B0503050000020004" pitchFamily="34" charset="0"/>
              </a:rPr>
              <a:t> et al. (2012) </a:t>
            </a:r>
            <a:r>
              <a:rPr lang="it-IT" sz="800" dirty="0" err="1">
                <a:solidFill>
                  <a:srgbClr val="808080">
                    <a:lumMod val="75000"/>
                  </a:srgbClr>
                </a:solidFill>
                <a:latin typeface="Fira Sans" panose="020B0503050000020004" pitchFamily="34" charset="0"/>
              </a:rPr>
              <a:t>Dermato-Endocrinol</a:t>
            </a:r>
            <a:r>
              <a:rPr lang="it-IT" sz="800" dirty="0">
                <a:solidFill>
                  <a:srgbClr val="808080">
                    <a:lumMod val="75000"/>
                  </a:srgbClr>
                </a:solidFill>
                <a:latin typeface="Fira Sans" panose="020B0503050000020004" pitchFamily="34" charset="0"/>
              </a:rPr>
              <a:t> 4:3, 253–258</a:t>
            </a:r>
            <a:endParaRPr lang="en-CH" sz="800" dirty="0">
              <a:solidFill>
                <a:srgbClr val="808080">
                  <a:lumMod val="75000"/>
                </a:srgbClr>
              </a:solidFill>
              <a:latin typeface="Fira Sans" panose="020B0503050000020004" pitchFamily="34" charset="0"/>
            </a:endParaRPr>
          </a:p>
        </p:txBody>
      </p:sp>
      <p:pic>
        <p:nvPicPr>
          <p:cNvPr id="13" name="Picture 12" descr="A picture containing mask, vector graphics&#10;&#10;Description automatically generated">
            <a:extLst>
              <a:ext uri="{FF2B5EF4-FFF2-40B4-BE49-F238E27FC236}">
                <a16:creationId xmlns:a16="http://schemas.microsoft.com/office/drawing/2014/main" id="{D2E9F20E-49C8-6A19-7E98-7793FD8319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70255" y="3350383"/>
            <a:ext cx="2629980" cy="2629980"/>
          </a:xfrm>
          <a:prstGeom prst="rect">
            <a:avLst/>
          </a:prstGeom>
        </p:spPr>
      </p:pic>
      <p:grpSp>
        <p:nvGrpSpPr>
          <p:cNvPr id="60" name="Group 59">
            <a:extLst>
              <a:ext uri="{FF2B5EF4-FFF2-40B4-BE49-F238E27FC236}">
                <a16:creationId xmlns:a16="http://schemas.microsoft.com/office/drawing/2014/main" id="{1F39BF7A-0FF9-6B4F-159D-938C31F5A550}"/>
              </a:ext>
            </a:extLst>
          </p:cNvPr>
          <p:cNvGrpSpPr/>
          <p:nvPr/>
        </p:nvGrpSpPr>
        <p:grpSpPr>
          <a:xfrm>
            <a:off x="5550230" y="1210700"/>
            <a:ext cx="5977203" cy="2332165"/>
            <a:chOff x="6687821" y="911198"/>
            <a:chExt cx="5396584" cy="2105619"/>
          </a:xfrm>
        </p:grpSpPr>
        <p:grpSp>
          <p:nvGrpSpPr>
            <p:cNvPr id="57" name="Group 56">
              <a:extLst>
                <a:ext uri="{FF2B5EF4-FFF2-40B4-BE49-F238E27FC236}">
                  <a16:creationId xmlns:a16="http://schemas.microsoft.com/office/drawing/2014/main" id="{B2C1F2F0-CFF7-F151-1CF2-1FCE0F987750}"/>
                </a:ext>
              </a:extLst>
            </p:cNvPr>
            <p:cNvGrpSpPr/>
            <p:nvPr/>
          </p:nvGrpSpPr>
          <p:grpSpPr>
            <a:xfrm>
              <a:off x="6687821" y="911198"/>
              <a:ext cx="5396584" cy="2105619"/>
              <a:chOff x="6687822" y="1186164"/>
              <a:chExt cx="4742099" cy="1850255"/>
            </a:xfrm>
          </p:grpSpPr>
          <p:pic>
            <p:nvPicPr>
              <p:cNvPr id="3" name="Picture 2" descr="A picture containing text&#10;&#10;Description automatically generated">
                <a:extLst>
                  <a:ext uri="{FF2B5EF4-FFF2-40B4-BE49-F238E27FC236}">
                    <a16:creationId xmlns:a16="http://schemas.microsoft.com/office/drawing/2014/main" id="{9E051126-DB4B-6760-C3F4-CA766A22B7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7822" y="1186164"/>
                <a:ext cx="4533438" cy="1428033"/>
              </a:xfrm>
              <a:prstGeom prst="rect">
                <a:avLst/>
              </a:prstGeom>
            </p:spPr>
          </p:pic>
          <p:sp>
            <p:nvSpPr>
              <p:cNvPr id="15" name="TextBox 14">
                <a:extLst>
                  <a:ext uri="{FF2B5EF4-FFF2-40B4-BE49-F238E27FC236}">
                    <a16:creationId xmlns:a16="http://schemas.microsoft.com/office/drawing/2014/main" id="{6B5B49E2-9404-74C1-2E54-8C928FCAC342}"/>
                  </a:ext>
                </a:extLst>
              </p:cNvPr>
              <p:cNvSpPr txBox="1"/>
              <p:nvPr/>
            </p:nvSpPr>
            <p:spPr>
              <a:xfrm>
                <a:off x="7041911" y="2565802"/>
                <a:ext cx="1585622" cy="215444"/>
              </a:xfrm>
              <a:prstGeom prst="rect">
                <a:avLst/>
              </a:prstGeom>
              <a:noFill/>
            </p:spPr>
            <p:txBody>
              <a:bodyPr wrap="square">
                <a:spAutoFit/>
              </a:bodyPr>
              <a:lstStyle/>
              <a:p>
                <a:r>
                  <a:rPr lang="en-US" sz="800" dirty="0">
                    <a:solidFill>
                      <a:srgbClr val="006FAB"/>
                    </a:solidFill>
                  </a:rPr>
                  <a:t>High density of collagen </a:t>
                </a:r>
                <a:endParaRPr lang="en-CH" sz="800" dirty="0">
                  <a:solidFill>
                    <a:srgbClr val="006FAB"/>
                  </a:solidFill>
                </a:endParaRPr>
              </a:p>
            </p:txBody>
          </p:sp>
          <p:sp>
            <p:nvSpPr>
              <p:cNvPr id="16" name="TextBox 15">
                <a:extLst>
                  <a:ext uri="{FF2B5EF4-FFF2-40B4-BE49-F238E27FC236}">
                    <a16:creationId xmlns:a16="http://schemas.microsoft.com/office/drawing/2014/main" id="{4F4AA48B-FE9F-FA62-05A9-942E1CFBDD29}"/>
                  </a:ext>
                </a:extLst>
              </p:cNvPr>
              <p:cNvSpPr txBox="1"/>
              <p:nvPr/>
            </p:nvSpPr>
            <p:spPr>
              <a:xfrm>
                <a:off x="8673278" y="2568602"/>
                <a:ext cx="1445211" cy="338554"/>
              </a:xfrm>
              <a:prstGeom prst="rect">
                <a:avLst/>
              </a:prstGeom>
              <a:noFill/>
            </p:spPr>
            <p:txBody>
              <a:bodyPr wrap="square">
                <a:spAutoFit/>
              </a:bodyPr>
              <a:lstStyle/>
              <a:p>
                <a:r>
                  <a:rPr lang="en-US" sz="800" dirty="0">
                    <a:solidFill>
                      <a:srgbClr val="006FAB"/>
                    </a:solidFill>
                  </a:rPr>
                  <a:t>Degradation of </a:t>
                </a:r>
                <a:br>
                  <a:rPr lang="en-US" sz="800" dirty="0">
                    <a:solidFill>
                      <a:srgbClr val="006FAB"/>
                    </a:solidFill>
                  </a:rPr>
                </a:br>
                <a:r>
                  <a:rPr lang="en-US" sz="800" dirty="0">
                    <a:solidFill>
                      <a:srgbClr val="006FAB"/>
                    </a:solidFill>
                  </a:rPr>
                  <a:t>collagen </a:t>
                </a:r>
                <a:endParaRPr lang="en-CH" sz="800" dirty="0">
                  <a:solidFill>
                    <a:srgbClr val="006FAB"/>
                  </a:solidFill>
                </a:endParaRPr>
              </a:p>
            </p:txBody>
          </p:sp>
          <p:sp>
            <p:nvSpPr>
              <p:cNvPr id="17" name="TextBox 16">
                <a:extLst>
                  <a:ext uri="{FF2B5EF4-FFF2-40B4-BE49-F238E27FC236}">
                    <a16:creationId xmlns:a16="http://schemas.microsoft.com/office/drawing/2014/main" id="{33B4325A-949D-E430-1C61-DE01913072B1}"/>
                  </a:ext>
                </a:extLst>
              </p:cNvPr>
              <p:cNvSpPr txBox="1"/>
              <p:nvPr/>
            </p:nvSpPr>
            <p:spPr>
              <a:xfrm>
                <a:off x="10234729" y="2545157"/>
                <a:ext cx="1134315" cy="338554"/>
              </a:xfrm>
              <a:prstGeom prst="rect">
                <a:avLst/>
              </a:prstGeom>
              <a:noFill/>
            </p:spPr>
            <p:txBody>
              <a:bodyPr wrap="square">
                <a:spAutoFit/>
              </a:bodyPr>
              <a:lstStyle/>
              <a:p>
                <a:r>
                  <a:rPr lang="en-US" sz="800" dirty="0">
                    <a:solidFill>
                      <a:srgbClr val="006FAB"/>
                    </a:solidFill>
                  </a:rPr>
                  <a:t>Lack of </a:t>
                </a:r>
                <a:br>
                  <a:rPr lang="en-US" sz="800" dirty="0">
                    <a:solidFill>
                      <a:srgbClr val="006FAB"/>
                    </a:solidFill>
                  </a:rPr>
                </a:br>
                <a:r>
                  <a:rPr lang="en-US" sz="800" dirty="0">
                    <a:solidFill>
                      <a:srgbClr val="006FAB"/>
                    </a:solidFill>
                  </a:rPr>
                  <a:t>collagen </a:t>
                </a:r>
                <a:endParaRPr lang="en-CH" sz="800" dirty="0">
                  <a:solidFill>
                    <a:srgbClr val="006FAB"/>
                  </a:solidFill>
                </a:endParaRPr>
              </a:p>
            </p:txBody>
          </p:sp>
          <p:cxnSp>
            <p:nvCxnSpPr>
              <p:cNvPr id="18" name="Straight Arrow Connector 17">
                <a:extLst>
                  <a:ext uri="{FF2B5EF4-FFF2-40B4-BE49-F238E27FC236}">
                    <a16:creationId xmlns:a16="http://schemas.microsoft.com/office/drawing/2014/main" id="{4D9CA1B3-9E1F-48E4-4687-839879C5BDB3}"/>
                  </a:ext>
                </a:extLst>
              </p:cNvPr>
              <p:cNvCxnSpPr>
                <a:cxnSpLocks/>
              </p:cNvCxnSpPr>
              <p:nvPr/>
            </p:nvCxnSpPr>
            <p:spPr>
              <a:xfrm flipH="1" flipV="1">
                <a:off x="9332925" y="2453526"/>
                <a:ext cx="368418" cy="338964"/>
              </a:xfrm>
              <a:prstGeom prst="straightConnector1">
                <a:avLst/>
              </a:prstGeom>
              <a:ln>
                <a:solidFill>
                  <a:srgbClr val="0033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EFE7529-984F-8380-74DB-1A2B3F7043B0}"/>
                  </a:ext>
                </a:extLst>
              </p:cNvPr>
              <p:cNvCxnSpPr>
                <a:cxnSpLocks/>
              </p:cNvCxnSpPr>
              <p:nvPr/>
            </p:nvCxnSpPr>
            <p:spPr>
              <a:xfrm flipV="1">
                <a:off x="9826223" y="2403775"/>
                <a:ext cx="446918" cy="388714"/>
              </a:xfrm>
              <a:prstGeom prst="straightConnector1">
                <a:avLst/>
              </a:prstGeom>
              <a:ln>
                <a:solidFill>
                  <a:srgbClr val="0033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E5656F5-D2B3-8B07-0646-569171D4FCAA}"/>
                  </a:ext>
                </a:extLst>
              </p:cNvPr>
              <p:cNvSpPr txBox="1"/>
              <p:nvPr/>
            </p:nvSpPr>
            <p:spPr>
              <a:xfrm>
                <a:off x="8669397" y="2792240"/>
                <a:ext cx="2760524" cy="244179"/>
              </a:xfrm>
              <a:prstGeom prst="rect">
                <a:avLst/>
              </a:prstGeom>
              <a:noFill/>
            </p:spPr>
            <p:txBody>
              <a:bodyPr wrap="square">
                <a:spAutoFit/>
              </a:bodyPr>
              <a:lstStyle/>
              <a:p>
                <a:r>
                  <a:rPr kumimoji="0" lang="en-US" sz="1400" b="0" i="0" u="none" strike="noStrike" kern="1200" cap="none" spc="0" normalizeH="0" baseline="0" noProof="0" dirty="0">
                    <a:ln>
                      <a:noFill/>
                    </a:ln>
                    <a:solidFill>
                      <a:schemeClr val="accent5"/>
                    </a:solidFill>
                    <a:effectLst/>
                    <a:uLnTx/>
                    <a:uFillTx/>
                    <a:latin typeface="Fira Sans" panose="020B0503050000020004" pitchFamily="34" charset="0"/>
                    <a:ea typeface="+mn-ea"/>
                    <a:cs typeface="+mn-cs"/>
                  </a:rPr>
                  <a:t>COLHIBIN CB (    ) inhibits MMP 1 (   )</a:t>
                </a:r>
                <a:endParaRPr lang="en-CH" sz="1400" dirty="0">
                  <a:solidFill>
                    <a:schemeClr val="accent5"/>
                  </a:solidFill>
                </a:endParaRPr>
              </a:p>
            </p:txBody>
          </p:sp>
          <p:sp>
            <p:nvSpPr>
              <p:cNvPr id="40" name="TextBox 39">
                <a:extLst>
                  <a:ext uri="{FF2B5EF4-FFF2-40B4-BE49-F238E27FC236}">
                    <a16:creationId xmlns:a16="http://schemas.microsoft.com/office/drawing/2014/main" id="{5BD7F8ED-28B8-2BF9-55F7-E616FDFF0BF3}"/>
                  </a:ext>
                </a:extLst>
              </p:cNvPr>
              <p:cNvSpPr txBox="1"/>
              <p:nvPr/>
            </p:nvSpPr>
            <p:spPr>
              <a:xfrm>
                <a:off x="9611128" y="2079933"/>
                <a:ext cx="779282" cy="261610"/>
              </a:xfrm>
              <a:prstGeom prst="rect">
                <a:avLst/>
              </a:prstGeom>
              <a:noFill/>
            </p:spPr>
            <p:txBody>
              <a:bodyPr wrap="square">
                <a:spAutoFit/>
              </a:bodyPr>
              <a:lstStyle/>
              <a:p>
                <a:r>
                  <a:rPr lang="en-US" sz="1000" dirty="0">
                    <a:solidFill>
                      <a:srgbClr val="003300"/>
                    </a:solidFill>
                    <a:latin typeface="Fira Sans" panose="020B0503050000020004" pitchFamily="34" charset="0"/>
                    <a:ea typeface="Fira Sans" panose="020B0503050000020004" pitchFamily="34" charset="0"/>
                  </a:rPr>
                  <a:t>MMP’s ↑ </a:t>
                </a:r>
                <a:r>
                  <a:rPr lang="en-US" sz="1100" dirty="0">
                    <a:solidFill>
                      <a:srgbClr val="003300"/>
                    </a:solidFill>
                  </a:rPr>
                  <a:t> </a:t>
                </a:r>
                <a:endParaRPr lang="en-CH" sz="1100" dirty="0">
                  <a:solidFill>
                    <a:srgbClr val="003300"/>
                  </a:solidFill>
                </a:endParaRPr>
              </a:p>
            </p:txBody>
          </p:sp>
          <p:cxnSp>
            <p:nvCxnSpPr>
              <p:cNvPr id="41" name="Straight Arrow Connector 40">
                <a:extLst>
                  <a:ext uri="{FF2B5EF4-FFF2-40B4-BE49-F238E27FC236}">
                    <a16:creationId xmlns:a16="http://schemas.microsoft.com/office/drawing/2014/main" id="{8A17E996-3C58-6A89-0586-14616562C605}"/>
                  </a:ext>
                </a:extLst>
              </p:cNvPr>
              <p:cNvCxnSpPr/>
              <p:nvPr/>
            </p:nvCxnSpPr>
            <p:spPr>
              <a:xfrm flipH="1">
                <a:off x="9358541" y="2179791"/>
                <a:ext cx="285611" cy="0"/>
              </a:xfrm>
              <a:prstGeom prst="straightConnector1">
                <a:avLst/>
              </a:prstGeom>
              <a:ln>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2ED7C9D4-6E05-9D93-8C82-4D98D5916C5C}"/>
                  </a:ext>
                </a:extLst>
              </p:cNvPr>
              <p:cNvCxnSpPr>
                <a:cxnSpLocks/>
              </p:cNvCxnSpPr>
              <p:nvPr/>
            </p:nvCxnSpPr>
            <p:spPr>
              <a:xfrm>
                <a:off x="10107911" y="2184472"/>
                <a:ext cx="257050" cy="0"/>
              </a:xfrm>
              <a:prstGeom prst="straightConnector1">
                <a:avLst/>
              </a:prstGeom>
              <a:ln>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Callout: Quad Arrow 30">
              <a:extLst>
                <a:ext uri="{FF2B5EF4-FFF2-40B4-BE49-F238E27FC236}">
                  <a16:creationId xmlns:a16="http://schemas.microsoft.com/office/drawing/2014/main" id="{7F215010-04EA-4E0D-82DA-78BFE21ED71F}"/>
                </a:ext>
              </a:extLst>
            </p:cNvPr>
            <p:cNvSpPr/>
            <p:nvPr/>
          </p:nvSpPr>
          <p:spPr>
            <a:xfrm>
              <a:off x="9611403" y="2002947"/>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34" name="Callout: Quad Arrow 33">
              <a:extLst>
                <a:ext uri="{FF2B5EF4-FFF2-40B4-BE49-F238E27FC236}">
                  <a16:creationId xmlns:a16="http://schemas.microsoft.com/office/drawing/2014/main" id="{190130C2-8B8D-4EE8-95C2-44F74962DF90}"/>
                </a:ext>
              </a:extLst>
            </p:cNvPr>
            <p:cNvSpPr/>
            <p:nvPr/>
          </p:nvSpPr>
          <p:spPr>
            <a:xfrm>
              <a:off x="11301125" y="2148482"/>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35" name="Callout: Quad Arrow 34">
              <a:extLst>
                <a:ext uri="{FF2B5EF4-FFF2-40B4-BE49-F238E27FC236}">
                  <a16:creationId xmlns:a16="http://schemas.microsoft.com/office/drawing/2014/main" id="{15D58A4D-8655-4AB2-A0D6-B660E9C7CA70}"/>
                </a:ext>
              </a:extLst>
            </p:cNvPr>
            <p:cNvSpPr/>
            <p:nvPr/>
          </p:nvSpPr>
          <p:spPr>
            <a:xfrm>
              <a:off x="10839633" y="2211814"/>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48" name="Sun 47">
              <a:extLst>
                <a:ext uri="{FF2B5EF4-FFF2-40B4-BE49-F238E27FC236}">
                  <a16:creationId xmlns:a16="http://schemas.microsoft.com/office/drawing/2014/main" id="{758CB086-32F4-47AD-9F75-89C350915934}"/>
                </a:ext>
              </a:extLst>
            </p:cNvPr>
            <p:cNvSpPr/>
            <p:nvPr/>
          </p:nvSpPr>
          <p:spPr>
            <a:xfrm>
              <a:off x="9556630" y="2194504"/>
              <a:ext cx="141361" cy="141361"/>
            </a:xfrm>
            <a:prstGeom prst="sun">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49" name="Sun 48">
              <a:extLst>
                <a:ext uri="{FF2B5EF4-FFF2-40B4-BE49-F238E27FC236}">
                  <a16:creationId xmlns:a16="http://schemas.microsoft.com/office/drawing/2014/main" id="{B6AE5C7E-8CD8-414A-8101-99C00AA3E1C6}"/>
                </a:ext>
              </a:extLst>
            </p:cNvPr>
            <p:cNvSpPr/>
            <p:nvPr/>
          </p:nvSpPr>
          <p:spPr>
            <a:xfrm>
              <a:off x="11199664" y="2147811"/>
              <a:ext cx="141361" cy="141361"/>
            </a:xfrm>
            <a:prstGeom prst="sun">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50" name="Sun 49">
              <a:extLst>
                <a:ext uri="{FF2B5EF4-FFF2-40B4-BE49-F238E27FC236}">
                  <a16:creationId xmlns:a16="http://schemas.microsoft.com/office/drawing/2014/main" id="{6E8C295E-184D-469F-A05B-1D6BB7BB5D52}"/>
                </a:ext>
              </a:extLst>
            </p:cNvPr>
            <p:cNvSpPr/>
            <p:nvPr/>
          </p:nvSpPr>
          <p:spPr>
            <a:xfrm>
              <a:off x="10824214" y="2136693"/>
              <a:ext cx="141361" cy="141361"/>
            </a:xfrm>
            <a:prstGeom prst="sun">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51" name="Sun 50">
              <a:extLst>
                <a:ext uri="{FF2B5EF4-FFF2-40B4-BE49-F238E27FC236}">
                  <a16:creationId xmlns:a16="http://schemas.microsoft.com/office/drawing/2014/main" id="{1F199B27-546A-4B3B-8684-C408728E6808}"/>
                </a:ext>
              </a:extLst>
            </p:cNvPr>
            <p:cNvSpPr/>
            <p:nvPr/>
          </p:nvSpPr>
          <p:spPr>
            <a:xfrm>
              <a:off x="11296566" y="2100403"/>
              <a:ext cx="141361" cy="141361"/>
            </a:xfrm>
            <a:prstGeom prst="sun">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55" name="Sun 54">
              <a:extLst>
                <a:ext uri="{FF2B5EF4-FFF2-40B4-BE49-F238E27FC236}">
                  <a16:creationId xmlns:a16="http://schemas.microsoft.com/office/drawing/2014/main" id="{D03842ED-AF44-4412-8BC4-53B6B2004E6F}"/>
                </a:ext>
              </a:extLst>
            </p:cNvPr>
            <p:cNvSpPr/>
            <p:nvPr/>
          </p:nvSpPr>
          <p:spPr>
            <a:xfrm>
              <a:off x="9311887" y="2031559"/>
              <a:ext cx="141361" cy="141361"/>
            </a:xfrm>
            <a:prstGeom prst="sun">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14" name="Callout: Quad Arrow 13">
              <a:extLst>
                <a:ext uri="{FF2B5EF4-FFF2-40B4-BE49-F238E27FC236}">
                  <a16:creationId xmlns:a16="http://schemas.microsoft.com/office/drawing/2014/main" id="{9B21A412-8D42-46CE-9172-08DA682A2F84}"/>
                </a:ext>
              </a:extLst>
            </p:cNvPr>
            <p:cNvSpPr/>
            <p:nvPr/>
          </p:nvSpPr>
          <p:spPr>
            <a:xfrm>
              <a:off x="9666077" y="1981673"/>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30" name="Callout: Quad Arrow 29">
              <a:extLst>
                <a:ext uri="{FF2B5EF4-FFF2-40B4-BE49-F238E27FC236}">
                  <a16:creationId xmlns:a16="http://schemas.microsoft.com/office/drawing/2014/main" id="{BB129291-C72D-4006-8AAE-52B73B4DFBF5}"/>
                </a:ext>
              </a:extLst>
            </p:cNvPr>
            <p:cNvSpPr/>
            <p:nvPr/>
          </p:nvSpPr>
          <p:spPr>
            <a:xfrm>
              <a:off x="9517538" y="2225241"/>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33" name="Callout: Quad Arrow 32">
              <a:extLst>
                <a:ext uri="{FF2B5EF4-FFF2-40B4-BE49-F238E27FC236}">
                  <a16:creationId xmlns:a16="http://schemas.microsoft.com/office/drawing/2014/main" id="{DC00E334-3D1A-409D-8368-1A1F672CE27C}"/>
                </a:ext>
              </a:extLst>
            </p:cNvPr>
            <p:cNvSpPr/>
            <p:nvPr/>
          </p:nvSpPr>
          <p:spPr>
            <a:xfrm>
              <a:off x="11304315" y="2153080"/>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36" name="Callout: Quad Arrow 35">
              <a:extLst>
                <a:ext uri="{FF2B5EF4-FFF2-40B4-BE49-F238E27FC236}">
                  <a16:creationId xmlns:a16="http://schemas.microsoft.com/office/drawing/2014/main" id="{9DD9B5C3-CD7D-4A26-9BB1-5F909EDD85CD}"/>
                </a:ext>
              </a:extLst>
            </p:cNvPr>
            <p:cNvSpPr/>
            <p:nvPr/>
          </p:nvSpPr>
          <p:spPr>
            <a:xfrm>
              <a:off x="11343873" y="2241092"/>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47" name="Callout: Quad Arrow 46">
              <a:extLst>
                <a:ext uri="{FF2B5EF4-FFF2-40B4-BE49-F238E27FC236}">
                  <a16:creationId xmlns:a16="http://schemas.microsoft.com/office/drawing/2014/main" id="{B4B57FD6-F88C-4DE1-B576-D8CAFA34F762}"/>
                </a:ext>
              </a:extLst>
            </p:cNvPr>
            <p:cNvSpPr/>
            <p:nvPr/>
          </p:nvSpPr>
          <p:spPr>
            <a:xfrm>
              <a:off x="11372891" y="2045547"/>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32" name="Callout: Quad Arrow 31">
              <a:extLst>
                <a:ext uri="{FF2B5EF4-FFF2-40B4-BE49-F238E27FC236}">
                  <a16:creationId xmlns:a16="http://schemas.microsoft.com/office/drawing/2014/main" id="{895D23D5-A9AC-43F7-96C1-8B76F0009E63}"/>
                </a:ext>
              </a:extLst>
            </p:cNvPr>
            <p:cNvSpPr/>
            <p:nvPr/>
          </p:nvSpPr>
          <p:spPr>
            <a:xfrm>
              <a:off x="10948388" y="1995794"/>
              <a:ext cx="106021" cy="106021"/>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grpSp>
      <p:sp>
        <p:nvSpPr>
          <p:cNvPr id="68" name="TextBox 67">
            <a:extLst>
              <a:ext uri="{FF2B5EF4-FFF2-40B4-BE49-F238E27FC236}">
                <a16:creationId xmlns:a16="http://schemas.microsoft.com/office/drawing/2014/main" id="{C46E5987-2493-E54E-F242-3E2BA7CDC2DD}"/>
              </a:ext>
            </a:extLst>
          </p:cNvPr>
          <p:cNvSpPr txBox="1"/>
          <p:nvPr/>
        </p:nvSpPr>
        <p:spPr>
          <a:xfrm>
            <a:off x="6150160" y="3667550"/>
            <a:ext cx="3479517" cy="246221"/>
          </a:xfrm>
          <a:prstGeom prst="rect">
            <a:avLst/>
          </a:prstGeom>
          <a:noFill/>
        </p:spPr>
        <p:txBody>
          <a:bodyPr wrap="square" lIns="0" tIns="0" rIns="0" bIns="0">
            <a:spAutoFit/>
          </a:bodyPr>
          <a:lstStyle/>
          <a:p>
            <a:pPr algn="ctr"/>
            <a:r>
              <a:rPr lang="en-GB" sz="1600" dirty="0">
                <a:solidFill>
                  <a:srgbClr val="006FAB"/>
                </a:solidFill>
                <a:latin typeface="+mj-lt"/>
              </a:rPr>
              <a:t>Skin aging</a:t>
            </a:r>
            <a:endParaRPr lang="en-CH" sz="1600" dirty="0">
              <a:solidFill>
                <a:srgbClr val="006FAB"/>
              </a:solidFill>
              <a:latin typeface="+mj-lt"/>
            </a:endParaRPr>
          </a:p>
        </p:txBody>
      </p:sp>
      <p:pic>
        <p:nvPicPr>
          <p:cNvPr id="70" name="Picture 69" descr="Chart&#10;&#10;Description automatically generated with medium confidence">
            <a:extLst>
              <a:ext uri="{FF2B5EF4-FFF2-40B4-BE49-F238E27FC236}">
                <a16:creationId xmlns:a16="http://schemas.microsoft.com/office/drawing/2014/main" id="{CEA474F0-845C-82A9-0B54-08251351B608}"/>
              </a:ext>
            </a:extLst>
          </p:cNvPr>
          <p:cNvPicPr>
            <a:picLocks noChangeAspect="1"/>
          </p:cNvPicPr>
          <p:nvPr/>
        </p:nvPicPr>
        <p:blipFill>
          <a:blip r:embed="rId5"/>
          <a:stretch>
            <a:fillRect/>
          </a:stretch>
        </p:blipFill>
        <p:spPr>
          <a:xfrm>
            <a:off x="5800775" y="3961786"/>
            <a:ext cx="3828902" cy="1900528"/>
          </a:xfrm>
          <a:prstGeom prst="rect">
            <a:avLst/>
          </a:prstGeom>
        </p:spPr>
      </p:pic>
      <p:cxnSp>
        <p:nvCxnSpPr>
          <p:cNvPr id="4" name="Straight Arrow Connector 3">
            <a:extLst>
              <a:ext uri="{FF2B5EF4-FFF2-40B4-BE49-F238E27FC236}">
                <a16:creationId xmlns:a16="http://schemas.microsoft.com/office/drawing/2014/main" id="{0DBFCA2E-C35A-493A-8610-30D7FF64B30C}"/>
              </a:ext>
            </a:extLst>
          </p:cNvPr>
          <p:cNvCxnSpPr/>
          <p:nvPr/>
        </p:nvCxnSpPr>
        <p:spPr>
          <a:xfrm>
            <a:off x="6191936" y="1133203"/>
            <a:ext cx="4846320" cy="0"/>
          </a:xfrm>
          <a:prstGeom prst="straightConnector1">
            <a:avLst/>
          </a:prstGeom>
          <a:ln w="444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78D721E-18C8-48AA-ABE5-2EBACC8828C9}"/>
              </a:ext>
            </a:extLst>
          </p:cNvPr>
          <p:cNvSpPr txBox="1"/>
          <p:nvPr/>
        </p:nvSpPr>
        <p:spPr>
          <a:xfrm>
            <a:off x="7592151" y="741921"/>
            <a:ext cx="2271085" cy="338554"/>
          </a:xfrm>
          <a:prstGeom prst="rect">
            <a:avLst/>
          </a:prstGeom>
          <a:noFill/>
        </p:spPr>
        <p:txBody>
          <a:bodyPr wrap="square" rtlCol="0">
            <a:spAutoFit/>
          </a:bodyPr>
          <a:lstStyle/>
          <a:p>
            <a:pPr algn="ctr"/>
            <a:r>
              <a:rPr lang="en-US" sz="1600" dirty="0">
                <a:solidFill>
                  <a:srgbClr val="006FAB"/>
                </a:solidFill>
                <a:latin typeface="+mj-lt"/>
              </a:rPr>
              <a:t>Skin aging</a:t>
            </a:r>
          </a:p>
        </p:txBody>
      </p:sp>
      <p:sp>
        <p:nvSpPr>
          <p:cNvPr id="44" name="Sun 43">
            <a:extLst>
              <a:ext uri="{FF2B5EF4-FFF2-40B4-BE49-F238E27FC236}">
                <a16:creationId xmlns:a16="http://schemas.microsoft.com/office/drawing/2014/main" id="{8A814898-6C94-4104-A5CA-47EF31BA0F2D}"/>
              </a:ext>
            </a:extLst>
          </p:cNvPr>
          <p:cNvSpPr/>
          <p:nvPr/>
        </p:nvSpPr>
        <p:spPr>
          <a:xfrm>
            <a:off x="9289101" y="3297182"/>
            <a:ext cx="156570" cy="156570"/>
          </a:xfrm>
          <a:prstGeom prst="sun">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
        <p:nvSpPr>
          <p:cNvPr id="45" name="Callout: Quad Arrow 44">
            <a:extLst>
              <a:ext uri="{FF2B5EF4-FFF2-40B4-BE49-F238E27FC236}">
                <a16:creationId xmlns:a16="http://schemas.microsoft.com/office/drawing/2014/main" id="{465D28B1-46E1-44BB-830E-4A29E42B1915}"/>
              </a:ext>
            </a:extLst>
          </p:cNvPr>
          <p:cNvSpPr/>
          <p:nvPr/>
        </p:nvSpPr>
        <p:spPr>
          <a:xfrm>
            <a:off x="10831520" y="3318906"/>
            <a:ext cx="117428" cy="117428"/>
          </a:xfrm>
          <a:prstGeom prst="quadArrowCallo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bg1">
                  <a:lumMod val="65000"/>
                </a:schemeClr>
              </a:solidFill>
            </a:endParaRPr>
          </a:p>
        </p:txBody>
      </p:sp>
    </p:spTree>
    <p:extLst>
      <p:ext uri="{BB962C8B-B14F-4D97-AF65-F5344CB8AC3E}">
        <p14:creationId xmlns:p14="http://schemas.microsoft.com/office/powerpoint/2010/main" val="42671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24169D5-3E56-383D-2498-1221F4293152}"/>
              </a:ext>
            </a:extLst>
          </p:cNvPr>
          <p:cNvSpPr>
            <a:spLocks noGrp="1"/>
          </p:cNvSpPr>
          <p:nvPr>
            <p:ph type="body" sz="quarter" idx="13"/>
          </p:nvPr>
        </p:nvSpPr>
        <p:spPr/>
        <p:txBody>
          <a:bodyPr/>
          <a:lstStyle/>
          <a:p>
            <a:r>
              <a:rPr lang="en-US" dirty="0"/>
              <a:t>COLHIBIN CB</a:t>
            </a:r>
          </a:p>
        </p:txBody>
      </p:sp>
      <p:sp>
        <p:nvSpPr>
          <p:cNvPr id="35" name="Text Placeholder 3">
            <a:extLst>
              <a:ext uri="{FF2B5EF4-FFF2-40B4-BE49-F238E27FC236}">
                <a16:creationId xmlns:a16="http://schemas.microsoft.com/office/drawing/2014/main" id="{135E7173-33B1-4F13-92D9-2D798D7F3533}"/>
              </a:ext>
            </a:extLst>
          </p:cNvPr>
          <p:cNvSpPr txBox="1">
            <a:spLocks/>
          </p:cNvSpPr>
          <p:nvPr/>
        </p:nvSpPr>
        <p:spPr>
          <a:xfrm>
            <a:off x="468001" y="1620000"/>
            <a:ext cx="4352304" cy="45704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This </a:t>
            </a:r>
            <a:r>
              <a:rPr kumimoji="0" lang="en-US" sz="1600" b="0" i="1" u="none" strike="noStrike" kern="1200" cap="none" spc="0" normalizeH="0" baseline="0" noProof="0" dirty="0">
                <a:ln>
                  <a:noFill/>
                </a:ln>
                <a:effectLst/>
                <a:uLnTx/>
                <a:uFillTx/>
                <a:latin typeface="Fira Sans" panose="020B0503050000020004" pitchFamily="34" charset="0"/>
                <a:ea typeface="+mn-ea"/>
                <a:cs typeface="+mn-cs"/>
              </a:rPr>
              <a:t>ex-vivo</a:t>
            </a: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 study was performed with human skin explants taken from plastic surgery.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Cotton threads were saturated with collagenase (400Units/ml) with/without COLHIBIN </a:t>
            </a:r>
            <a:r>
              <a:rPr lang="en-US" sz="1600" dirty="0"/>
              <a:t>CB</a:t>
            </a: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 (5%) and set down on the skin sections. The skin sections were then incubated for three hours. At the end of the reaction the skin was fixed and stained with </a:t>
            </a:r>
            <a:r>
              <a:rPr kumimoji="0" lang="en-US" sz="1600" b="0" i="0" u="none" strike="noStrike" kern="1200" cap="none" spc="0" normalizeH="0" baseline="0" noProof="0" dirty="0" err="1">
                <a:ln>
                  <a:noFill/>
                </a:ln>
                <a:effectLst/>
                <a:uLnTx/>
                <a:uFillTx/>
                <a:latin typeface="Fira Sans" panose="020B0503050000020004" pitchFamily="34" charset="0"/>
                <a:ea typeface="+mn-ea"/>
                <a:cs typeface="+mn-cs"/>
              </a:rPr>
              <a:t>eosine</a:t>
            </a: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/saffron.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No staining is observed at sites where collagenase destroyed the collagen fibers (blue </a:t>
            </a:r>
            <a:r>
              <a:rPr lang="en-US" sz="1600" dirty="0"/>
              <a:t>arrow).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lang="en-US" sz="1600" dirty="0"/>
              <a:t>The colored cross section (right) is due to a strong protection of collagen by COLHIBIN CB and demonstrates a reduction of collagenase derived cutaneous damage compared to the placebo (left).</a:t>
            </a:r>
          </a:p>
        </p:txBody>
      </p:sp>
      <p:sp>
        <p:nvSpPr>
          <p:cNvPr id="46" name="TextBox 45">
            <a:extLst>
              <a:ext uri="{FF2B5EF4-FFF2-40B4-BE49-F238E27FC236}">
                <a16:creationId xmlns:a16="http://schemas.microsoft.com/office/drawing/2014/main" id="{A0C8CA7B-3D3F-4E54-B509-4B23CF509299}"/>
              </a:ext>
            </a:extLst>
          </p:cNvPr>
          <p:cNvSpPr txBox="1"/>
          <p:nvPr/>
        </p:nvSpPr>
        <p:spPr>
          <a:xfrm>
            <a:off x="5253715" y="4236997"/>
            <a:ext cx="6170497" cy="49244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6FAB"/>
                </a:solidFill>
                <a:effectLst/>
                <a:uLnTx/>
                <a:uFillTx/>
                <a:latin typeface="+mj-lt"/>
                <a:ea typeface="Fira Sans" panose="020B0503050000020004" pitchFamily="34" charset="0"/>
                <a:cs typeface="+mn-cs"/>
              </a:rPr>
              <a:t>COLHIBIN CB</a:t>
            </a:r>
            <a:r>
              <a:rPr lang="en-US" sz="1600" dirty="0">
                <a:solidFill>
                  <a:srgbClr val="006FAB"/>
                </a:solidFill>
                <a:latin typeface="+mj-lt"/>
                <a:ea typeface="Fira Sans" panose="020B0503050000020004" pitchFamily="34" charset="0"/>
              </a:rPr>
              <a:t> </a:t>
            </a:r>
            <a:r>
              <a:rPr kumimoji="0" lang="en-US" sz="1600" b="0" i="0" u="none" strike="noStrike" kern="1200" cap="none" spc="0" normalizeH="0" baseline="0" noProof="0" dirty="0">
                <a:ln>
                  <a:noFill/>
                </a:ln>
                <a:solidFill>
                  <a:srgbClr val="006FAB"/>
                </a:solidFill>
                <a:effectLst/>
                <a:uLnTx/>
                <a:uFillTx/>
                <a:latin typeface="+mj-lt"/>
                <a:ea typeface="Fira Sans" panose="020B0503050000020004" pitchFamily="34" charset="0"/>
                <a:cs typeface="+mn-cs"/>
              </a:rPr>
              <a:t>is a highly effective Collagenase (MMP) inhibitor, which helps protect skin from unscheduled collagen degradation</a:t>
            </a:r>
          </a:p>
        </p:txBody>
      </p:sp>
      <p:grpSp>
        <p:nvGrpSpPr>
          <p:cNvPr id="5" name="Group 4">
            <a:extLst>
              <a:ext uri="{FF2B5EF4-FFF2-40B4-BE49-F238E27FC236}">
                <a16:creationId xmlns:a16="http://schemas.microsoft.com/office/drawing/2014/main" id="{42068EB5-4DCE-F90E-8B07-8E0D7F2C6FAC}"/>
              </a:ext>
            </a:extLst>
          </p:cNvPr>
          <p:cNvGrpSpPr/>
          <p:nvPr/>
        </p:nvGrpSpPr>
        <p:grpSpPr>
          <a:xfrm>
            <a:off x="9733153" y="1620000"/>
            <a:ext cx="1914427" cy="2379435"/>
            <a:chOff x="9733153" y="1620000"/>
            <a:chExt cx="1914427" cy="2379435"/>
          </a:xfrm>
        </p:grpSpPr>
        <p:pic>
          <p:nvPicPr>
            <p:cNvPr id="17" name="Picture 25">
              <a:extLst>
                <a:ext uri="{FF2B5EF4-FFF2-40B4-BE49-F238E27FC236}">
                  <a16:creationId xmlns:a16="http://schemas.microsoft.com/office/drawing/2014/main" id="{302E1995-FF79-4551-8B49-E5991AA6E5F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733153" y="1620000"/>
              <a:ext cx="1914427" cy="2111923"/>
            </a:xfrm>
            <a:prstGeom prst="rect">
              <a:avLst/>
            </a:prstGeom>
            <a:noFill/>
            <a:ln w="19050">
              <a:solidFill>
                <a:schemeClr val="tx1">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DB5B92C8-502B-4DE9-ABF3-BDB5B708ACB9}"/>
                </a:ext>
              </a:extLst>
            </p:cNvPr>
            <p:cNvSpPr txBox="1"/>
            <p:nvPr/>
          </p:nvSpPr>
          <p:spPr>
            <a:xfrm>
              <a:off x="9760166" y="3753214"/>
              <a:ext cx="1860400" cy="246221"/>
            </a:xfrm>
            <a:prstGeom prst="rect">
              <a:avLst/>
            </a:prstGeom>
            <a:noFill/>
          </p:spPr>
          <p:txBody>
            <a:bodyPr wrap="square">
              <a:spAutoFit/>
            </a:bodyPr>
            <a:lstStyle/>
            <a:p>
              <a:pPr algn="ctr"/>
              <a:r>
                <a:rPr lang="en-US" sz="1000" dirty="0">
                  <a:solidFill>
                    <a:schemeClr val="bg1">
                      <a:lumMod val="50000"/>
                    </a:schemeClr>
                  </a:solidFill>
                  <a:latin typeface="Fira Sans" panose="020B0503050000020004" pitchFamily="34" charset="0"/>
                  <a:ea typeface="Fira Sans" panose="020B0503050000020004" pitchFamily="34" charset="0"/>
                </a:rPr>
                <a:t>Collagenase + 5% COLHIBIN®</a:t>
              </a:r>
              <a:endParaRPr lang="en-CH" sz="1000" dirty="0">
                <a:solidFill>
                  <a:schemeClr val="bg1">
                    <a:lumMod val="50000"/>
                  </a:schemeClr>
                </a:solidFill>
                <a:latin typeface="Fira Sans" panose="020B0503050000020004" pitchFamily="34" charset="0"/>
                <a:ea typeface="Fira Sans" panose="020B0503050000020004" pitchFamily="34" charset="0"/>
              </a:endParaRPr>
            </a:p>
          </p:txBody>
        </p:sp>
      </p:grpSp>
      <p:grpSp>
        <p:nvGrpSpPr>
          <p:cNvPr id="6" name="Group 5">
            <a:extLst>
              <a:ext uri="{FF2B5EF4-FFF2-40B4-BE49-F238E27FC236}">
                <a16:creationId xmlns:a16="http://schemas.microsoft.com/office/drawing/2014/main" id="{ADE580B3-50F1-0F14-BAA9-13B9D3B7BC59}"/>
              </a:ext>
            </a:extLst>
          </p:cNvPr>
          <p:cNvGrpSpPr/>
          <p:nvPr/>
        </p:nvGrpSpPr>
        <p:grpSpPr>
          <a:xfrm>
            <a:off x="7477191" y="1606195"/>
            <a:ext cx="1886508" cy="2374769"/>
            <a:chOff x="7477191" y="1606195"/>
            <a:chExt cx="1886508" cy="2374769"/>
          </a:xfrm>
        </p:grpSpPr>
        <p:pic>
          <p:nvPicPr>
            <p:cNvPr id="16" name="Picture 24">
              <a:extLst>
                <a:ext uri="{FF2B5EF4-FFF2-40B4-BE49-F238E27FC236}">
                  <a16:creationId xmlns:a16="http://schemas.microsoft.com/office/drawing/2014/main" id="{35A5ED82-FFED-4BA9-B002-55B60049402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477191" y="1615667"/>
              <a:ext cx="1886508" cy="2116256"/>
            </a:xfrm>
            <a:prstGeom prst="rect">
              <a:avLst/>
            </a:prstGeom>
            <a:noFill/>
            <a:ln w="19050">
              <a:solidFill>
                <a:schemeClr val="tx1">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5CA10DAF-2772-4C9A-99BB-D63EDCAC2DB0}"/>
                </a:ext>
              </a:extLst>
            </p:cNvPr>
            <p:cNvSpPr txBox="1"/>
            <p:nvPr/>
          </p:nvSpPr>
          <p:spPr>
            <a:xfrm>
              <a:off x="7732664" y="3734743"/>
              <a:ext cx="1375562" cy="246221"/>
            </a:xfrm>
            <a:prstGeom prst="rect">
              <a:avLst/>
            </a:prstGeom>
            <a:noFill/>
          </p:spPr>
          <p:txBody>
            <a:bodyPr wrap="square">
              <a:spAutoFit/>
            </a:bodyPr>
            <a:lstStyle/>
            <a:p>
              <a:pPr algn="ctr"/>
              <a:r>
                <a:rPr lang="en-US" sz="1000" dirty="0">
                  <a:solidFill>
                    <a:schemeClr val="bg1">
                      <a:lumMod val="50000"/>
                    </a:schemeClr>
                  </a:solidFill>
                  <a:latin typeface="Fira Sans" panose="020B0503050000020004" pitchFamily="34" charset="0"/>
                  <a:ea typeface="Fira Sans" panose="020B0503050000020004" pitchFamily="34" charset="0"/>
                </a:rPr>
                <a:t>Collagenase only</a:t>
              </a:r>
              <a:endParaRPr lang="en-CH" sz="1000" dirty="0">
                <a:solidFill>
                  <a:schemeClr val="bg1">
                    <a:lumMod val="50000"/>
                  </a:schemeClr>
                </a:solidFill>
                <a:latin typeface="Fira Sans" panose="020B0503050000020004" pitchFamily="34" charset="0"/>
                <a:ea typeface="Fira Sans" panose="020B0503050000020004" pitchFamily="34" charset="0"/>
              </a:endParaRPr>
            </a:p>
          </p:txBody>
        </p:sp>
        <p:sp>
          <p:nvSpPr>
            <p:cNvPr id="2" name="Arrow: Down 1">
              <a:extLst>
                <a:ext uri="{FF2B5EF4-FFF2-40B4-BE49-F238E27FC236}">
                  <a16:creationId xmlns:a16="http://schemas.microsoft.com/office/drawing/2014/main" id="{9DEC7C6E-1A68-4413-8F12-56B5FDFD9875}"/>
                </a:ext>
              </a:extLst>
            </p:cNvPr>
            <p:cNvSpPr/>
            <p:nvPr/>
          </p:nvSpPr>
          <p:spPr bwMode="auto">
            <a:xfrm>
              <a:off x="8148338" y="1606195"/>
              <a:ext cx="200162" cy="504000"/>
            </a:xfrm>
            <a:prstGeom prst="downArrow">
              <a:avLst/>
            </a:prstGeom>
            <a:solidFill>
              <a:srgbClr val="006FAB"/>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CH" sz="1800" b="0" i="0" u="none" strike="noStrike" cap="none" normalizeH="0" baseline="0" dirty="0" err="1">
                <a:ln>
                  <a:noFill/>
                </a:ln>
                <a:solidFill>
                  <a:schemeClr val="tx1"/>
                </a:solidFill>
                <a:effectLst/>
                <a:latin typeface="Trebuchet MS" panose="020B0603020202020204" pitchFamily="34" charset="0"/>
                <a:cs typeface="Arial" panose="020B0604020202020204" pitchFamily="34" charset="0"/>
              </a:endParaRPr>
            </a:p>
          </p:txBody>
        </p:sp>
      </p:grpSp>
      <p:grpSp>
        <p:nvGrpSpPr>
          <p:cNvPr id="7" name="Group 6">
            <a:extLst>
              <a:ext uri="{FF2B5EF4-FFF2-40B4-BE49-F238E27FC236}">
                <a16:creationId xmlns:a16="http://schemas.microsoft.com/office/drawing/2014/main" id="{5C8D8ED8-88B5-4F6E-5F40-B8E00E346E9C}"/>
              </a:ext>
            </a:extLst>
          </p:cNvPr>
          <p:cNvGrpSpPr/>
          <p:nvPr/>
        </p:nvGrpSpPr>
        <p:grpSpPr>
          <a:xfrm>
            <a:off x="5253716" y="1605997"/>
            <a:ext cx="1851115" cy="2364556"/>
            <a:chOff x="5253716" y="1605997"/>
            <a:chExt cx="1851115" cy="2364556"/>
          </a:xfrm>
        </p:grpSpPr>
        <p:pic>
          <p:nvPicPr>
            <p:cNvPr id="15" name="Picture 23">
              <a:extLst>
                <a:ext uri="{FF2B5EF4-FFF2-40B4-BE49-F238E27FC236}">
                  <a16:creationId xmlns:a16="http://schemas.microsoft.com/office/drawing/2014/main" id="{CECBA702-CAAF-4F84-BCFE-033A80B33B0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53716" y="1605997"/>
              <a:ext cx="1851115" cy="2135597"/>
            </a:xfrm>
            <a:prstGeom prst="rect">
              <a:avLst/>
            </a:prstGeom>
            <a:noFill/>
            <a:ln w="19050">
              <a:solidFill>
                <a:schemeClr val="tx1">
                  <a:lumMod val="40000"/>
                  <a:lumOff val="6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C9F5969-0D71-4F97-83DD-9B33791048C2}"/>
                </a:ext>
              </a:extLst>
            </p:cNvPr>
            <p:cNvSpPr txBox="1"/>
            <p:nvPr/>
          </p:nvSpPr>
          <p:spPr>
            <a:xfrm>
              <a:off x="5687125" y="3724332"/>
              <a:ext cx="984296" cy="246221"/>
            </a:xfrm>
            <a:prstGeom prst="rect">
              <a:avLst/>
            </a:prstGeom>
            <a:noFill/>
          </p:spPr>
          <p:txBody>
            <a:bodyPr wrap="square">
              <a:spAutoFit/>
            </a:bodyPr>
            <a:lstStyle/>
            <a:p>
              <a:pPr algn="ctr"/>
              <a:r>
                <a:rPr lang="en-US" sz="1000" dirty="0">
                  <a:solidFill>
                    <a:schemeClr val="bg1">
                      <a:lumMod val="50000"/>
                    </a:schemeClr>
                  </a:solidFill>
                  <a:latin typeface="Fira Sans" panose="020B0503050000020004" pitchFamily="34" charset="0"/>
                  <a:ea typeface="Fira Sans" panose="020B0503050000020004" pitchFamily="34" charset="0"/>
                </a:rPr>
                <a:t>Placebo</a:t>
              </a:r>
              <a:endParaRPr lang="en-CH" sz="1000" dirty="0">
                <a:solidFill>
                  <a:schemeClr val="bg1">
                    <a:lumMod val="50000"/>
                  </a:schemeClr>
                </a:solidFill>
              </a:endParaRPr>
            </a:p>
          </p:txBody>
        </p:sp>
      </p:grpSp>
      <p:sp>
        <p:nvSpPr>
          <p:cNvPr id="3" name="Title 2">
            <a:extLst>
              <a:ext uri="{FF2B5EF4-FFF2-40B4-BE49-F238E27FC236}">
                <a16:creationId xmlns:a16="http://schemas.microsoft.com/office/drawing/2014/main" id="{F82D3055-E67A-9EA5-F000-CC8B0843C01F}"/>
              </a:ext>
            </a:extLst>
          </p:cNvPr>
          <p:cNvSpPr>
            <a:spLocks noGrp="1"/>
          </p:cNvSpPr>
          <p:nvPr>
            <p:ph type="title"/>
          </p:nvPr>
        </p:nvSpPr>
        <p:spPr/>
        <p:txBody>
          <a:bodyPr/>
          <a:lstStyle/>
          <a:p>
            <a:r>
              <a:rPr lang="en-US" dirty="0"/>
              <a:t>Protection of skin against collagenases – </a:t>
            </a:r>
            <a:r>
              <a:rPr lang="en-US" i="1" dirty="0"/>
              <a:t>ex vivo</a:t>
            </a:r>
          </a:p>
        </p:txBody>
      </p:sp>
      <p:sp>
        <p:nvSpPr>
          <p:cNvPr id="20" name="Slide Number Placeholder 6">
            <a:extLst>
              <a:ext uri="{FF2B5EF4-FFF2-40B4-BE49-F238E27FC236}">
                <a16:creationId xmlns:a16="http://schemas.microsoft.com/office/drawing/2014/main" id="{388351B7-A5B3-41A9-B6FB-B1C4E4CAEC11}"/>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769283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9FB6AF-DA2F-BC50-AC44-96CCB371B121}"/>
              </a:ext>
            </a:extLst>
          </p:cNvPr>
          <p:cNvSpPr>
            <a:spLocks noGrp="1"/>
          </p:cNvSpPr>
          <p:nvPr>
            <p:ph type="title"/>
          </p:nvPr>
        </p:nvSpPr>
        <p:spPr/>
        <p:txBody>
          <a:bodyPr/>
          <a:lstStyle/>
          <a:p>
            <a:r>
              <a:rPr lang="en-US" dirty="0"/>
              <a:t>Inhibition of MMP-1 – </a:t>
            </a:r>
            <a:r>
              <a:rPr lang="en-US" i="1" dirty="0"/>
              <a:t>in vitro</a:t>
            </a:r>
          </a:p>
        </p:txBody>
      </p:sp>
      <p:sp>
        <p:nvSpPr>
          <p:cNvPr id="35" name="Text Placeholder 3">
            <a:extLst>
              <a:ext uri="{FF2B5EF4-FFF2-40B4-BE49-F238E27FC236}">
                <a16:creationId xmlns:a16="http://schemas.microsoft.com/office/drawing/2014/main" id="{135E7173-33B1-4F13-92D9-2D798D7F3533}"/>
              </a:ext>
            </a:extLst>
          </p:cNvPr>
          <p:cNvSpPr txBox="1">
            <a:spLocks/>
          </p:cNvSpPr>
          <p:nvPr/>
        </p:nvSpPr>
        <p:spPr>
          <a:xfrm>
            <a:off x="6524366" y="1760208"/>
            <a:ext cx="4160109" cy="149579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t>Various concentrations of COLHIBIN CB and MMP-1 were added to a native collagen containing solution. The concentration dependent inhibition effect of COLHIBIN CB was measured in a photometric assay.</a:t>
            </a:r>
            <a:endParaRPr lang="en-GB" sz="1800" dirty="0"/>
          </a:p>
        </p:txBody>
      </p:sp>
      <p:sp>
        <p:nvSpPr>
          <p:cNvPr id="4" name="Text Placeholder 3">
            <a:extLst>
              <a:ext uri="{FF2B5EF4-FFF2-40B4-BE49-F238E27FC236}">
                <a16:creationId xmlns:a16="http://schemas.microsoft.com/office/drawing/2014/main" id="{12196800-8458-C80B-D651-D7A02D28858A}"/>
              </a:ext>
            </a:extLst>
          </p:cNvPr>
          <p:cNvSpPr>
            <a:spLocks noGrp="1"/>
          </p:cNvSpPr>
          <p:nvPr>
            <p:ph type="body" sz="quarter" idx="13"/>
          </p:nvPr>
        </p:nvSpPr>
        <p:spPr/>
        <p:txBody>
          <a:bodyPr/>
          <a:lstStyle/>
          <a:p>
            <a:r>
              <a:rPr lang="en-US" dirty="0"/>
              <a:t>COLHIBIN CB</a:t>
            </a:r>
          </a:p>
        </p:txBody>
      </p:sp>
      <p:sp>
        <p:nvSpPr>
          <p:cNvPr id="20" name="Text Placeholder 3">
            <a:extLst>
              <a:ext uri="{FF2B5EF4-FFF2-40B4-BE49-F238E27FC236}">
                <a16:creationId xmlns:a16="http://schemas.microsoft.com/office/drawing/2014/main" id="{377E2F8D-2191-5684-74CF-36529C18F7E1}"/>
              </a:ext>
            </a:extLst>
          </p:cNvPr>
          <p:cNvSpPr txBox="1">
            <a:spLocks/>
          </p:cNvSpPr>
          <p:nvPr/>
        </p:nvSpPr>
        <p:spPr bwMode="auto">
          <a:xfrm>
            <a:off x="-1" y="5096886"/>
            <a:ext cx="5552303" cy="637849"/>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algn="r"/>
            <a:r>
              <a:rPr lang="en-US" sz="1600" dirty="0">
                <a:solidFill>
                  <a:schemeClr val="bg1"/>
                </a:solidFill>
                <a:latin typeface="Fira Sans" panose="020B0503050000020004" pitchFamily="34" charset="0"/>
                <a:ea typeface="Fira Sans" panose="020B0503050000020004" pitchFamily="34" charset="0"/>
              </a:rPr>
              <a:t>Up to 70% reduction of MMP-1 have been obtained with COLHIBIN CB</a:t>
            </a:r>
          </a:p>
        </p:txBody>
      </p:sp>
      <p:pic>
        <p:nvPicPr>
          <p:cNvPr id="21" name="Picture 20" descr="Shape, circle&#10;&#10;Description automatically generated">
            <a:extLst>
              <a:ext uri="{FF2B5EF4-FFF2-40B4-BE49-F238E27FC236}">
                <a16:creationId xmlns:a16="http://schemas.microsoft.com/office/drawing/2014/main" id="{E6B6BDCB-2D57-A9C0-A195-ABB331D8E4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60276" y="4854565"/>
            <a:ext cx="1264039" cy="1257224"/>
          </a:xfrm>
          <a:prstGeom prst="rect">
            <a:avLst/>
          </a:prstGeom>
        </p:spPr>
      </p:pic>
      <p:pic>
        <p:nvPicPr>
          <p:cNvPr id="10" name="Picture 9" descr="A picture containing text, sign, pool ball&#10;&#10;Description automatically generated">
            <a:extLst>
              <a:ext uri="{FF2B5EF4-FFF2-40B4-BE49-F238E27FC236}">
                <a16:creationId xmlns:a16="http://schemas.microsoft.com/office/drawing/2014/main" id="{39A9EE00-8574-78D1-D749-D5F64C6B80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73441" y="4958338"/>
            <a:ext cx="975813" cy="975813"/>
          </a:xfrm>
          <a:prstGeom prst="rect">
            <a:avLst/>
          </a:prstGeom>
        </p:spPr>
      </p:pic>
      <p:pic>
        <p:nvPicPr>
          <p:cNvPr id="24" name="Picture 23">
            <a:extLst>
              <a:ext uri="{FF2B5EF4-FFF2-40B4-BE49-F238E27FC236}">
                <a16:creationId xmlns:a16="http://schemas.microsoft.com/office/drawing/2014/main" id="{3C59569A-11C6-16B0-A32F-9CB7A9BD07F9}"/>
              </a:ext>
            </a:extLst>
          </p:cNvPr>
          <p:cNvPicPr>
            <a:picLocks noChangeAspect="1"/>
          </p:cNvPicPr>
          <p:nvPr/>
        </p:nvPicPr>
        <p:blipFill>
          <a:blip r:embed="rId5"/>
          <a:srcRect/>
          <a:stretch/>
        </p:blipFill>
        <p:spPr>
          <a:xfrm>
            <a:off x="468000" y="1719567"/>
            <a:ext cx="5552302" cy="3072870"/>
          </a:xfrm>
          <a:prstGeom prst="rect">
            <a:avLst/>
          </a:prstGeom>
        </p:spPr>
      </p:pic>
      <p:sp>
        <p:nvSpPr>
          <p:cNvPr id="9" name="Slide Number Placeholder 6">
            <a:extLst>
              <a:ext uri="{FF2B5EF4-FFF2-40B4-BE49-F238E27FC236}">
                <a16:creationId xmlns:a16="http://schemas.microsoft.com/office/drawing/2014/main" id="{14B0A88A-E2CB-4F34-850B-5710B99EA0BB}"/>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355843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F42F-1B7B-9637-F925-664C18EEAA68}"/>
              </a:ext>
            </a:extLst>
          </p:cNvPr>
          <p:cNvSpPr>
            <a:spLocks noGrp="1"/>
          </p:cNvSpPr>
          <p:nvPr>
            <p:ph type="title"/>
          </p:nvPr>
        </p:nvSpPr>
        <p:spPr/>
        <p:txBody>
          <a:bodyPr/>
          <a:lstStyle/>
          <a:p>
            <a:pPr>
              <a:tabLst>
                <a:tab pos="7508875" algn="l"/>
              </a:tabLst>
            </a:pPr>
            <a:r>
              <a:rPr lang="en-US" dirty="0"/>
              <a:t>Visible reduction of skin roughness – </a:t>
            </a:r>
            <a:r>
              <a:rPr lang="en-US" i="1" dirty="0"/>
              <a:t>in vivo</a:t>
            </a:r>
          </a:p>
        </p:txBody>
      </p:sp>
      <p:sp>
        <p:nvSpPr>
          <p:cNvPr id="4" name="Text Placeholder 3">
            <a:extLst>
              <a:ext uri="{FF2B5EF4-FFF2-40B4-BE49-F238E27FC236}">
                <a16:creationId xmlns:a16="http://schemas.microsoft.com/office/drawing/2014/main" id="{03EC9029-7B68-562D-2276-87632B41AA16}"/>
              </a:ext>
            </a:extLst>
          </p:cNvPr>
          <p:cNvSpPr>
            <a:spLocks noGrp="1"/>
          </p:cNvSpPr>
          <p:nvPr>
            <p:ph type="body" sz="quarter" idx="13"/>
          </p:nvPr>
        </p:nvSpPr>
        <p:spPr/>
        <p:txBody>
          <a:bodyPr/>
          <a:lstStyle/>
          <a:p>
            <a:r>
              <a:rPr lang="en-US" dirty="0"/>
              <a:t>COLHIBIN CB</a:t>
            </a:r>
          </a:p>
        </p:txBody>
      </p:sp>
      <p:sp>
        <p:nvSpPr>
          <p:cNvPr id="35" name="Text Placeholder 3">
            <a:extLst>
              <a:ext uri="{FF2B5EF4-FFF2-40B4-BE49-F238E27FC236}">
                <a16:creationId xmlns:a16="http://schemas.microsoft.com/office/drawing/2014/main" id="{135E7173-33B1-4F13-92D9-2D798D7F3533}"/>
              </a:ext>
            </a:extLst>
          </p:cNvPr>
          <p:cNvSpPr txBox="1">
            <a:spLocks/>
          </p:cNvSpPr>
          <p:nvPr/>
        </p:nvSpPr>
        <p:spPr>
          <a:xfrm>
            <a:off x="468001" y="1620000"/>
            <a:ext cx="3894449" cy="345735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To demonstrate the beneficial effect of COLHIBIN CB (5%) on the skin surface we performed a 14 days in-vivo study with 20 volunteers.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The skin surface relief was optically measured on silicon replica taken from the skin of the volunteers before and 14 days after twice daily application of a formulation containing COLHIBIN CB (5%).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The figures shows the mean difference in skin roughness before and after 14 days treatment</a:t>
            </a:r>
            <a:r>
              <a:rPr lang="en-US" sz="1600" dirty="0"/>
              <a:t> </a:t>
            </a: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of a formulation with COLHIBIN CB (5%). </a:t>
            </a:r>
          </a:p>
        </p:txBody>
      </p:sp>
      <p:sp>
        <p:nvSpPr>
          <p:cNvPr id="46" name="TextBox 45">
            <a:extLst>
              <a:ext uri="{FF2B5EF4-FFF2-40B4-BE49-F238E27FC236}">
                <a16:creationId xmlns:a16="http://schemas.microsoft.com/office/drawing/2014/main" id="{A0C8CA7B-3D3F-4E54-B509-4B23CF509299}"/>
              </a:ext>
            </a:extLst>
          </p:cNvPr>
          <p:cNvSpPr txBox="1"/>
          <p:nvPr/>
        </p:nvSpPr>
        <p:spPr>
          <a:xfrm>
            <a:off x="4647574" y="5275391"/>
            <a:ext cx="3681473"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After 2 weeks up to 10% reduction of skin roughness after frequent use of COLHIBIN CB  </a:t>
            </a:r>
          </a:p>
        </p:txBody>
      </p:sp>
      <p:sp>
        <p:nvSpPr>
          <p:cNvPr id="8" name="TextBox 7">
            <a:extLst>
              <a:ext uri="{FF2B5EF4-FFF2-40B4-BE49-F238E27FC236}">
                <a16:creationId xmlns:a16="http://schemas.microsoft.com/office/drawing/2014/main" id="{482BCC44-E7FA-495F-A90A-D4AA45E74573}"/>
              </a:ext>
            </a:extLst>
          </p:cNvPr>
          <p:cNvSpPr txBox="1"/>
          <p:nvPr/>
        </p:nvSpPr>
        <p:spPr>
          <a:xfrm>
            <a:off x="8765075" y="5178038"/>
            <a:ext cx="2961787" cy="6463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After </a:t>
            </a:r>
            <a:r>
              <a:rPr lang="en-US" sz="1400" dirty="0">
                <a:solidFill>
                  <a:srgbClr val="7C807E"/>
                </a:solidFill>
                <a:latin typeface="Fira Sans" panose="020B0503050000020004" pitchFamily="34" charset="0"/>
                <a:ea typeface="Fira Sans" panose="020B0503050000020004" pitchFamily="34" charset="0"/>
              </a:rPr>
              <a:t>2</a:t>
            </a: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weeks twice daily application of a formulation with COLHIBIN </a:t>
            </a:r>
            <a:r>
              <a:rPr lang="en-US" sz="1400" dirty="0">
                <a:solidFill>
                  <a:srgbClr val="7C807E"/>
                </a:solidFill>
                <a:latin typeface="Fira Sans" panose="020B0503050000020004" pitchFamily="34" charset="0"/>
                <a:ea typeface="Fira Sans" panose="020B0503050000020004" pitchFamily="34" charset="0"/>
              </a:rPr>
              <a:t>CB</a:t>
            </a: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skin roughness is visibly reduced.</a:t>
            </a:r>
          </a:p>
        </p:txBody>
      </p:sp>
      <p:pic>
        <p:nvPicPr>
          <p:cNvPr id="5" name="Picture 4">
            <a:extLst>
              <a:ext uri="{FF2B5EF4-FFF2-40B4-BE49-F238E27FC236}">
                <a16:creationId xmlns:a16="http://schemas.microsoft.com/office/drawing/2014/main" id="{6DD60654-EABA-4226-8F87-A84D4AECECB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79152" y="3449416"/>
            <a:ext cx="2163742" cy="1634616"/>
          </a:xfrm>
          <a:prstGeom prst="rect">
            <a:avLst/>
          </a:prstGeom>
          <a:ln w="19050">
            <a:solidFill>
              <a:schemeClr val="tx1">
                <a:lumMod val="40000"/>
                <a:lumOff val="60000"/>
              </a:schemeClr>
            </a:solidFill>
          </a:ln>
        </p:spPr>
      </p:pic>
      <p:pic>
        <p:nvPicPr>
          <p:cNvPr id="6" name="Picture 5">
            <a:extLst>
              <a:ext uri="{FF2B5EF4-FFF2-40B4-BE49-F238E27FC236}">
                <a16:creationId xmlns:a16="http://schemas.microsoft.com/office/drawing/2014/main" id="{08CB0D04-14F6-F811-D141-5928D5EAA6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70182" y="1697465"/>
            <a:ext cx="2163742" cy="1634616"/>
          </a:xfrm>
          <a:prstGeom prst="rect">
            <a:avLst/>
          </a:prstGeom>
          <a:ln w="19050">
            <a:solidFill>
              <a:schemeClr val="tx1">
                <a:lumMod val="40000"/>
                <a:lumOff val="60000"/>
              </a:schemeClr>
            </a:solidFill>
          </a:ln>
        </p:spPr>
      </p:pic>
      <p:pic>
        <p:nvPicPr>
          <p:cNvPr id="9" name="Picture 8">
            <a:extLst>
              <a:ext uri="{FF2B5EF4-FFF2-40B4-BE49-F238E27FC236}">
                <a16:creationId xmlns:a16="http://schemas.microsoft.com/office/drawing/2014/main" id="{AB4B5A02-6D9D-6EF7-865D-C7DC4F8BF6B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045804" y="3952549"/>
            <a:ext cx="377543" cy="1131483"/>
          </a:xfrm>
          <a:prstGeom prst="rect">
            <a:avLst/>
          </a:prstGeom>
          <a:ln w="19050">
            <a:solidFill>
              <a:schemeClr val="tx1">
                <a:lumMod val="40000"/>
                <a:lumOff val="60000"/>
              </a:schemeClr>
            </a:solidFill>
          </a:ln>
        </p:spPr>
      </p:pic>
      <p:sp>
        <p:nvSpPr>
          <p:cNvPr id="12" name="Slide Number Placeholder 6">
            <a:extLst>
              <a:ext uri="{FF2B5EF4-FFF2-40B4-BE49-F238E27FC236}">
                <a16:creationId xmlns:a16="http://schemas.microsoft.com/office/drawing/2014/main" id="{19E7779D-AC5C-429A-A798-EB9D2F2E6458}"/>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grpSp>
        <p:nvGrpSpPr>
          <p:cNvPr id="3" name="Group 2">
            <a:extLst>
              <a:ext uri="{FF2B5EF4-FFF2-40B4-BE49-F238E27FC236}">
                <a16:creationId xmlns:a16="http://schemas.microsoft.com/office/drawing/2014/main" id="{9BAA153D-CC02-4B48-9698-61BCD865642C}"/>
              </a:ext>
            </a:extLst>
          </p:cNvPr>
          <p:cNvGrpSpPr/>
          <p:nvPr/>
        </p:nvGrpSpPr>
        <p:grpSpPr>
          <a:xfrm>
            <a:off x="4647574" y="1582609"/>
            <a:ext cx="3458201" cy="3520248"/>
            <a:chOff x="4647574" y="1582609"/>
            <a:chExt cx="3458201" cy="3520248"/>
          </a:xfrm>
        </p:grpSpPr>
        <p:pic>
          <p:nvPicPr>
            <p:cNvPr id="11" name="Picture 10" descr="Chart&#10;&#10;Description automatically generated">
              <a:extLst>
                <a:ext uri="{FF2B5EF4-FFF2-40B4-BE49-F238E27FC236}">
                  <a16:creationId xmlns:a16="http://schemas.microsoft.com/office/drawing/2014/main" id="{D9277382-6B31-6ECD-7086-E22DE3358BBB}"/>
                </a:ext>
              </a:extLst>
            </p:cNvPr>
            <p:cNvPicPr>
              <a:picLocks noChangeAspect="1"/>
            </p:cNvPicPr>
            <p:nvPr/>
          </p:nvPicPr>
          <p:blipFill rotWithShape="1">
            <a:blip r:embed="rId6"/>
            <a:srcRect r="2262" b="5267"/>
            <a:stretch/>
          </p:blipFill>
          <p:spPr>
            <a:xfrm>
              <a:off x="4647574" y="1582609"/>
              <a:ext cx="3458201" cy="3294191"/>
            </a:xfrm>
            <a:prstGeom prst="rect">
              <a:avLst/>
            </a:prstGeom>
          </p:spPr>
        </p:pic>
        <p:pic>
          <p:nvPicPr>
            <p:cNvPr id="13" name="Picture 12">
              <a:extLst>
                <a:ext uri="{FF2B5EF4-FFF2-40B4-BE49-F238E27FC236}">
                  <a16:creationId xmlns:a16="http://schemas.microsoft.com/office/drawing/2014/main" id="{0C3D9807-027D-4826-B62F-A4AC239236B1}"/>
                </a:ext>
              </a:extLst>
            </p:cNvPr>
            <p:cNvPicPr>
              <a:picLocks noChangeAspect="1"/>
            </p:cNvPicPr>
            <p:nvPr/>
          </p:nvPicPr>
          <p:blipFill rotWithShape="1">
            <a:blip r:embed="rId7"/>
            <a:srcRect l="41553" t="91394" r="28082"/>
            <a:stretch/>
          </p:blipFill>
          <p:spPr>
            <a:xfrm>
              <a:off x="6376925" y="4886857"/>
              <a:ext cx="1377026" cy="216000"/>
            </a:xfrm>
            <a:prstGeom prst="rect">
              <a:avLst/>
            </a:prstGeom>
          </p:spPr>
        </p:pic>
      </p:grpSp>
    </p:spTree>
    <p:extLst>
      <p:ext uri="{BB962C8B-B14F-4D97-AF65-F5344CB8AC3E}">
        <p14:creationId xmlns:p14="http://schemas.microsoft.com/office/powerpoint/2010/main" val="3075408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3">
            <a:extLst>
              <a:ext uri="{FF2B5EF4-FFF2-40B4-BE49-F238E27FC236}">
                <a16:creationId xmlns:a16="http://schemas.microsoft.com/office/drawing/2014/main" id="{4716FC44-FCE5-9054-FEEC-087E05FD8F34}"/>
              </a:ext>
            </a:extLst>
          </p:cNvPr>
          <p:cNvSpPr txBox="1">
            <a:spLocks/>
          </p:cNvSpPr>
          <p:nvPr/>
        </p:nvSpPr>
        <p:spPr bwMode="auto">
          <a:xfrm flipH="1">
            <a:off x="8084821" y="1554220"/>
            <a:ext cx="4116319" cy="422405"/>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1000"/>
              </a:spcAft>
              <a:buClr>
                <a:srgbClr val="007E4B"/>
              </a:buClr>
              <a:buSzTx/>
              <a:tabLst/>
              <a:defRPr/>
            </a:pPr>
            <a:r>
              <a:rPr lang="en-US" sz="1800" dirty="0">
                <a:solidFill>
                  <a:schemeClr val="bg1"/>
                </a:solidFill>
                <a:latin typeface="+mj-lt"/>
              </a:rPr>
              <a:t>Leave-on</a:t>
            </a:r>
            <a:endParaRPr kumimoji="0" lang="en-US" sz="1800" i="0" u="none" strike="noStrike" kern="1200" cap="none" spc="0" normalizeH="0" baseline="0" noProof="0" dirty="0">
              <a:ln>
                <a:noFill/>
              </a:ln>
              <a:solidFill>
                <a:schemeClr val="bg1"/>
              </a:solidFill>
              <a:effectLst/>
              <a:uLnTx/>
              <a:uFillTx/>
              <a:latin typeface="+mj-lt"/>
              <a:ea typeface="+mn-ea"/>
              <a:cs typeface="+mn-cs"/>
            </a:endParaRPr>
          </a:p>
        </p:txBody>
      </p:sp>
      <p:sp>
        <p:nvSpPr>
          <p:cNvPr id="72" name="Text Placeholder 3">
            <a:extLst>
              <a:ext uri="{FF2B5EF4-FFF2-40B4-BE49-F238E27FC236}">
                <a16:creationId xmlns:a16="http://schemas.microsoft.com/office/drawing/2014/main" id="{EF743938-1C01-0C90-3B15-0FA3EA4DADEE}"/>
              </a:ext>
            </a:extLst>
          </p:cNvPr>
          <p:cNvSpPr txBox="1">
            <a:spLocks/>
          </p:cNvSpPr>
          <p:nvPr/>
        </p:nvSpPr>
        <p:spPr bwMode="auto">
          <a:xfrm>
            <a:off x="-1" y="1554220"/>
            <a:ext cx="4124451" cy="422405"/>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R="0" lvl="0" algn="r" defTabSz="914400" rtl="0" eaLnBrk="1" fontAlgn="auto" latinLnBrk="0" hangingPunct="1">
              <a:lnSpc>
                <a:spcPct val="100000"/>
              </a:lnSpc>
              <a:spcBef>
                <a:spcPts val="0"/>
              </a:spcBef>
              <a:spcAft>
                <a:spcPts val="1000"/>
              </a:spcAft>
              <a:buClr>
                <a:srgbClr val="007E4B"/>
              </a:buClr>
              <a:buSzTx/>
              <a:tabLst/>
              <a:defRPr/>
            </a:pPr>
            <a:r>
              <a:rPr kumimoji="0" lang="en-US" sz="1800" i="0" u="none" strike="noStrike" kern="1200" cap="none" spc="0" normalizeH="0" baseline="0" noProof="0" dirty="0">
                <a:ln>
                  <a:noFill/>
                </a:ln>
                <a:solidFill>
                  <a:schemeClr val="bg1"/>
                </a:solidFill>
                <a:effectLst/>
                <a:uLnTx/>
                <a:uFillTx/>
                <a:latin typeface="+mj-lt"/>
                <a:ea typeface="+mn-ea"/>
                <a:cs typeface="+mn-cs"/>
              </a:rPr>
              <a:t>Shampoo</a:t>
            </a:r>
          </a:p>
        </p:txBody>
      </p:sp>
      <p:sp>
        <p:nvSpPr>
          <p:cNvPr id="2" name="Title 1">
            <a:extLst>
              <a:ext uri="{FF2B5EF4-FFF2-40B4-BE49-F238E27FC236}">
                <a16:creationId xmlns:a16="http://schemas.microsoft.com/office/drawing/2014/main" id="{B95EF30A-FB45-D7E7-8BDB-7662BA21FCF7}"/>
              </a:ext>
            </a:extLst>
          </p:cNvPr>
          <p:cNvSpPr>
            <a:spLocks noGrp="1"/>
          </p:cNvSpPr>
          <p:nvPr>
            <p:ph type="title"/>
          </p:nvPr>
        </p:nvSpPr>
        <p:spPr/>
        <p:txBody>
          <a:bodyPr/>
          <a:lstStyle/>
          <a:p>
            <a:pPr lvl="0"/>
            <a:r>
              <a:rPr lang="en-US"/>
              <a:t>Helps to promote healthy-looking hair</a:t>
            </a:r>
            <a:endParaRPr lang="en-US" dirty="0"/>
          </a:p>
        </p:txBody>
      </p:sp>
      <p:pic>
        <p:nvPicPr>
          <p:cNvPr id="18" name="Picture 23">
            <a:extLst>
              <a:ext uri="{FF2B5EF4-FFF2-40B4-BE49-F238E27FC236}">
                <a16:creationId xmlns:a16="http://schemas.microsoft.com/office/drawing/2014/main" id="{2CE947E2-6DD4-4F7A-ADBD-437C9B9C9E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4154"/>
            <a:ext cx="3499327" cy="917553"/>
          </a:xfrm>
          <a:prstGeom prst="rect">
            <a:avLst/>
          </a:prstGeom>
        </p:spPr>
      </p:pic>
      <p:sp>
        <p:nvSpPr>
          <p:cNvPr id="25" name="Slide Number Placeholder 8">
            <a:extLst>
              <a:ext uri="{FF2B5EF4-FFF2-40B4-BE49-F238E27FC236}">
                <a16:creationId xmlns:a16="http://schemas.microsoft.com/office/drawing/2014/main" id="{0F67E3E3-0D27-BD4D-8882-9FCC13F55341}"/>
              </a:ext>
            </a:extLst>
          </p:cNvPr>
          <p:cNvSpPr txBox="1">
            <a:spLocks/>
          </p:cNvSpPr>
          <p:nvPr/>
        </p:nvSpPr>
        <p:spPr>
          <a:xfrm>
            <a:off x="463519" y="6331135"/>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9" name="Slide Number Placeholder 1">
            <a:extLst>
              <a:ext uri="{FF2B5EF4-FFF2-40B4-BE49-F238E27FC236}">
                <a16:creationId xmlns:a16="http://schemas.microsoft.com/office/drawing/2014/main" id="{63EA5774-00C7-4B71-B361-151FA26D23B4}"/>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11" name="Text Placeholder 4">
            <a:extLst>
              <a:ext uri="{FF2B5EF4-FFF2-40B4-BE49-F238E27FC236}">
                <a16:creationId xmlns:a16="http://schemas.microsoft.com/office/drawing/2014/main" id="{51CB658B-BA70-4208-8083-A4A132A2BAAC}"/>
              </a:ext>
            </a:extLst>
          </p:cNvPr>
          <p:cNvSpPr txBox="1">
            <a:spLocks/>
          </p:cNvSpPr>
          <p:nvPr/>
        </p:nvSpPr>
        <p:spPr>
          <a:xfrm>
            <a:off x="6680944" y="2437859"/>
            <a:ext cx="3883350" cy="1569660"/>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endParaRPr kumimoji="0" lang="en-US" sz="1600" b="0" i="0" u="none" strike="noStrike" kern="1200" cap="none" spc="0" normalizeH="0" baseline="0" noProof="0">
              <a:ln>
                <a:noFill/>
              </a:ln>
              <a:solidFill>
                <a:srgbClr val="808282"/>
              </a:solidFill>
              <a:effectLst/>
              <a:uLnTx/>
              <a:uFillTx/>
              <a:latin typeface="Fira Sans" panose="020B0503050000020004" pitchFamily="34" charset="0"/>
              <a:ea typeface="+mn-ea"/>
              <a:cs typeface="+mn-cs"/>
            </a:endParaRPr>
          </a:p>
        </p:txBody>
      </p:sp>
      <p:sp>
        <p:nvSpPr>
          <p:cNvPr id="12" name="Text Placeholder 3">
            <a:extLst>
              <a:ext uri="{FF2B5EF4-FFF2-40B4-BE49-F238E27FC236}">
                <a16:creationId xmlns:a16="http://schemas.microsoft.com/office/drawing/2014/main" id="{3FC80AB4-5BFE-407C-80FB-1BDAC19B9CE9}"/>
              </a:ext>
            </a:extLst>
          </p:cNvPr>
          <p:cNvSpPr txBox="1">
            <a:spLocks/>
          </p:cNvSpPr>
          <p:nvPr/>
        </p:nvSpPr>
        <p:spPr>
          <a:xfrm>
            <a:off x="6853117" y="2646210"/>
            <a:ext cx="3881448"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1" u="none" strike="noStrike" kern="1200" cap="none" spc="0" normalizeH="0" baseline="0" noProof="0">
              <a:ln>
                <a:noFill/>
              </a:ln>
              <a:solidFill>
                <a:srgbClr val="037E4C"/>
              </a:solidFill>
              <a:effectLst/>
              <a:uLnTx/>
              <a:uFillTx/>
              <a:latin typeface="Fira Sans" panose="020B0503050000020004" pitchFamily="34" charset="0"/>
              <a:ea typeface="+mn-ea"/>
              <a:cs typeface="+mn-cs"/>
            </a:endParaRPr>
          </a:p>
        </p:txBody>
      </p:sp>
      <p:sp>
        <p:nvSpPr>
          <p:cNvPr id="13" name="Title 2">
            <a:extLst>
              <a:ext uri="{FF2B5EF4-FFF2-40B4-BE49-F238E27FC236}">
                <a16:creationId xmlns:a16="http://schemas.microsoft.com/office/drawing/2014/main" id="{935B8788-C924-4D9A-B658-BF28D6B3C66D}"/>
              </a:ext>
            </a:extLst>
          </p:cNvPr>
          <p:cNvSpPr txBox="1">
            <a:spLocks/>
          </p:cNvSpPr>
          <p:nvPr/>
        </p:nvSpPr>
        <p:spPr>
          <a:xfrm>
            <a:off x="6853117" y="2228006"/>
            <a:ext cx="3640952"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a:ln>
                <a:noFill/>
              </a:ln>
              <a:solidFill>
                <a:srgbClr val="0170B7"/>
              </a:solidFill>
              <a:effectLst/>
              <a:uLnTx/>
              <a:uFillTx/>
              <a:latin typeface="Fira Sans Medium" panose="020B0503050000020004" pitchFamily="34" charset="0"/>
              <a:ea typeface="+mj-ea"/>
              <a:cs typeface="+mj-cs"/>
            </a:endParaRPr>
          </a:p>
        </p:txBody>
      </p:sp>
      <p:sp>
        <p:nvSpPr>
          <p:cNvPr id="34" name="TextBox 33">
            <a:extLst>
              <a:ext uri="{FF2B5EF4-FFF2-40B4-BE49-F238E27FC236}">
                <a16:creationId xmlns:a16="http://schemas.microsoft.com/office/drawing/2014/main" id="{9DC17187-D16D-4B1C-A674-CECDAAE4E04D}"/>
              </a:ext>
            </a:extLst>
          </p:cNvPr>
          <p:cNvSpPr txBox="1"/>
          <p:nvPr/>
        </p:nvSpPr>
        <p:spPr>
          <a:xfrm>
            <a:off x="4790354" y="5459208"/>
            <a:ext cx="2501914"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Bleached Caucasian 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Breakage: repeated combing test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15489"/>
                </a:solidFill>
                <a:effectLst/>
                <a:uLnTx/>
                <a:uFillTx/>
                <a:latin typeface="Fira Sans" panose="020B0503050000020004" pitchFamily="34" charset="0"/>
                <a:ea typeface="Fira Sans" panose="020B0503050000020004" pitchFamily="34" charset="0"/>
                <a:cs typeface="+mn-cs"/>
              </a:rPr>
              <a:t>COLHIBIN </a:t>
            </a:r>
            <a:r>
              <a:rPr lang="en-US" sz="900" dirty="0">
                <a:solidFill>
                  <a:srgbClr val="015489"/>
                </a:solidFill>
                <a:latin typeface="Fira Sans" panose="020B0503050000020004" pitchFamily="34" charset="0"/>
                <a:ea typeface="Fira Sans" panose="020B0503050000020004" pitchFamily="34" charset="0"/>
              </a:rPr>
              <a:t>CB</a:t>
            </a:r>
            <a:r>
              <a:rPr kumimoji="0" lang="en-US" sz="900" b="0" i="0" u="none" strike="noStrike" kern="1200" cap="none" spc="0" normalizeH="0" baseline="0" noProof="0" dirty="0">
                <a:ln>
                  <a:noFill/>
                </a:ln>
                <a:solidFill>
                  <a:srgbClr val="015489"/>
                </a:solidFill>
                <a:effectLst/>
                <a:uLnTx/>
                <a:uFillTx/>
                <a:latin typeface="Fira Sans" panose="020B0503050000020004" pitchFamily="34" charset="0"/>
                <a:ea typeface="Fira Sans" panose="020B0503050000020004" pitchFamily="34" charset="0"/>
                <a:cs typeface="+mn-cs"/>
              </a:rPr>
              <a:t> at 3% </a:t>
            </a:r>
            <a:r>
              <a:rPr kumimoji="0" lang="en-US" sz="9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as supplied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7C807E"/>
              </a:solidFill>
              <a:effectLst/>
              <a:uLnTx/>
              <a:uFillTx/>
              <a:latin typeface="Calibri" panose="020F0502020204030204"/>
              <a:ea typeface="+mn-ea"/>
              <a:cs typeface="+mn-cs"/>
            </a:endParaRPr>
          </a:p>
        </p:txBody>
      </p:sp>
      <p:sp>
        <p:nvSpPr>
          <p:cNvPr id="48" name="Text Placeholder 8">
            <a:extLst>
              <a:ext uri="{FF2B5EF4-FFF2-40B4-BE49-F238E27FC236}">
                <a16:creationId xmlns:a16="http://schemas.microsoft.com/office/drawing/2014/main" id="{9CAF957F-B16C-4380-A80A-55094C879695}"/>
              </a:ext>
            </a:extLst>
          </p:cNvPr>
          <p:cNvSpPr txBox="1">
            <a:spLocks/>
          </p:cNvSpPr>
          <p:nvPr/>
        </p:nvSpPr>
        <p:spPr>
          <a:xfrm>
            <a:off x="4921648" y="3053765"/>
            <a:ext cx="2239326" cy="723947"/>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ctr" defTabSz="914400" rtl="0" eaLnBrk="1" fontAlgn="base" latinLnBrk="0" hangingPunct="1">
              <a:lnSpc>
                <a:spcPts val="2080"/>
              </a:lnSpc>
              <a:spcBef>
                <a:spcPts val="600"/>
              </a:spcBef>
              <a:spcAft>
                <a:spcPts val="0"/>
              </a:spcAft>
              <a:buClrTx/>
              <a:buSzTx/>
              <a:buFontTx/>
              <a:buNone/>
              <a:tabLst/>
              <a:defRPr/>
            </a:pPr>
            <a:r>
              <a:rPr kumimoji="0" lang="en-US" sz="2200" i="0" u="none" strike="noStrike" kern="1200" cap="none" spc="0" normalizeH="0" baseline="0" noProof="0" dirty="0">
                <a:ln>
                  <a:noFill/>
                </a:ln>
                <a:solidFill>
                  <a:srgbClr val="2660A5"/>
                </a:solidFill>
                <a:effectLst/>
                <a:uLnTx/>
                <a:uFillTx/>
                <a:latin typeface="+mj-lt"/>
                <a:ea typeface="+mn-ea"/>
                <a:cs typeface="Fira Sans Regular"/>
              </a:rPr>
              <a:t>HAIR FIBERS</a:t>
            </a:r>
          </a:p>
          <a:p>
            <a:pPr marL="0" marR="0" lvl="0" indent="0" algn="ctr" defTabSz="914400" rtl="0" eaLnBrk="1" fontAlgn="base" latinLnBrk="0" hangingPunct="1">
              <a:lnSpc>
                <a:spcPts val="2080"/>
              </a:lnSpc>
              <a:spcBef>
                <a:spcPts val="1600"/>
              </a:spcBef>
              <a:spcAft>
                <a:spcPts val="0"/>
              </a:spcAft>
              <a:buClrTx/>
              <a:buSzTx/>
              <a:buFontTx/>
              <a:buNone/>
              <a:tabLst/>
              <a:defRPr/>
            </a:pPr>
            <a:r>
              <a:rPr kumimoji="0" lang="en-US" sz="4000" i="1" u="none" strike="noStrike" kern="1200" cap="none" spc="0" normalizeH="0" baseline="0" noProof="0" dirty="0">
                <a:ln>
                  <a:noFill/>
                </a:ln>
                <a:solidFill>
                  <a:srgbClr val="007E4B"/>
                </a:solidFill>
                <a:effectLst/>
                <a:uLnTx/>
                <a:uFillTx/>
                <a:latin typeface="+mj-lt"/>
                <a:ea typeface="+mn-ea"/>
                <a:cs typeface="Fira Sans Regular"/>
              </a:rPr>
              <a:t>vs</a:t>
            </a:r>
            <a:r>
              <a:rPr kumimoji="0" lang="en-US" sz="3200" i="1" u="none" strike="noStrike" kern="1200" cap="none" spc="0" normalizeH="0" baseline="0" noProof="0" dirty="0">
                <a:ln>
                  <a:noFill/>
                </a:ln>
                <a:solidFill>
                  <a:srgbClr val="007E4B"/>
                </a:solidFill>
                <a:effectLst/>
                <a:uLnTx/>
                <a:uFillTx/>
                <a:latin typeface="+mj-lt"/>
                <a:ea typeface="+mn-ea"/>
                <a:cs typeface="Fira Sans Regular"/>
              </a:rPr>
              <a:t> </a:t>
            </a:r>
            <a:endParaRPr lang="en-US" sz="3200" i="1" dirty="0">
              <a:solidFill>
                <a:srgbClr val="007E4B"/>
              </a:solidFill>
              <a:latin typeface="+mj-lt"/>
              <a:cs typeface="Fira Sans Regular"/>
            </a:endParaRPr>
          </a:p>
          <a:p>
            <a:pPr marL="0" marR="0" lvl="0" indent="0" algn="ctr" defTabSz="914400" rtl="0" eaLnBrk="1" fontAlgn="base" latinLnBrk="0" hangingPunct="1">
              <a:spcBef>
                <a:spcPts val="600"/>
              </a:spcBef>
              <a:spcAft>
                <a:spcPts val="0"/>
              </a:spcAft>
              <a:buClrTx/>
              <a:buSzTx/>
              <a:buFontTx/>
              <a:buNone/>
              <a:tabLst/>
              <a:defRPr/>
            </a:pPr>
            <a:r>
              <a:rPr kumimoji="0" lang="en-US" sz="2200" i="0" u="none" strike="noStrike" kern="1200" cap="none" spc="0" normalizeH="0" baseline="0" noProof="0" dirty="0">
                <a:ln>
                  <a:noFill/>
                </a:ln>
                <a:solidFill>
                  <a:srgbClr val="2660A5"/>
                </a:solidFill>
                <a:effectLst/>
                <a:uLnTx/>
                <a:uFillTx/>
                <a:latin typeface="+mj-lt"/>
                <a:ea typeface="+mn-ea"/>
                <a:cs typeface="Fira Sans Regular"/>
              </a:rPr>
              <a:t>PLACEBO</a:t>
            </a:r>
          </a:p>
          <a:p>
            <a:pPr marL="0" marR="0" lvl="0" indent="0" algn="ctr" defTabSz="914400" rtl="0" eaLnBrk="1" fontAlgn="base" latinLnBrk="0" hangingPunct="1">
              <a:lnSpc>
                <a:spcPts val="2080"/>
              </a:lnSpc>
              <a:spcBef>
                <a:spcPts val="600"/>
              </a:spcBef>
              <a:spcAft>
                <a:spcPts val="0"/>
              </a:spcAft>
              <a:buClrTx/>
              <a:buSzTx/>
              <a:buFontTx/>
              <a:buNone/>
              <a:tabLst/>
              <a:defRPr/>
            </a:pPr>
            <a:endParaRPr kumimoji="0" lang="en-US" sz="2400" i="0" u="none" strike="noStrike" kern="1200" cap="none" spc="0" normalizeH="0" baseline="0" noProof="0" dirty="0">
              <a:ln>
                <a:noFill/>
              </a:ln>
              <a:solidFill>
                <a:srgbClr val="2660A5"/>
              </a:solidFill>
              <a:effectLst/>
              <a:uLnTx/>
              <a:uFillTx/>
              <a:latin typeface="+mj-lt"/>
              <a:ea typeface="+mn-ea"/>
              <a:cs typeface="Fira Sans Regular"/>
            </a:endParaRPr>
          </a:p>
        </p:txBody>
      </p:sp>
      <p:grpSp>
        <p:nvGrpSpPr>
          <p:cNvPr id="49" name="Gruppo 8">
            <a:extLst>
              <a:ext uri="{FF2B5EF4-FFF2-40B4-BE49-F238E27FC236}">
                <a16:creationId xmlns:a16="http://schemas.microsoft.com/office/drawing/2014/main" id="{BB822165-EC81-440D-B769-E43D7188911E}"/>
              </a:ext>
            </a:extLst>
          </p:cNvPr>
          <p:cNvGrpSpPr/>
          <p:nvPr/>
        </p:nvGrpSpPr>
        <p:grpSpPr>
          <a:xfrm>
            <a:off x="4456478" y="1732656"/>
            <a:ext cx="3177596" cy="4474464"/>
            <a:chOff x="4543537" y="1786467"/>
            <a:chExt cx="3177596" cy="4140200"/>
          </a:xfrm>
        </p:grpSpPr>
        <p:pic>
          <p:nvPicPr>
            <p:cNvPr id="50" name="Immagine 4" descr="paren.png">
              <a:extLst>
                <a:ext uri="{FF2B5EF4-FFF2-40B4-BE49-F238E27FC236}">
                  <a16:creationId xmlns:a16="http://schemas.microsoft.com/office/drawing/2014/main" id="{0ADFA6E9-C50B-4823-94C3-48044F47AD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3537" y="1786467"/>
              <a:ext cx="468262" cy="4140200"/>
            </a:xfrm>
            <a:prstGeom prst="rect">
              <a:avLst/>
            </a:prstGeom>
          </p:spPr>
        </p:pic>
        <p:pic>
          <p:nvPicPr>
            <p:cNvPr id="51" name="Immagine 50" descr="paren.png">
              <a:extLst>
                <a:ext uri="{FF2B5EF4-FFF2-40B4-BE49-F238E27FC236}">
                  <a16:creationId xmlns:a16="http://schemas.microsoft.com/office/drawing/2014/main" id="{B6205683-6593-4478-86F7-9A2D46B2A6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252871" y="1786467"/>
              <a:ext cx="468262" cy="4140200"/>
            </a:xfrm>
            <a:prstGeom prst="rect">
              <a:avLst/>
            </a:prstGeom>
          </p:spPr>
        </p:pic>
      </p:grpSp>
      <p:sp>
        <p:nvSpPr>
          <p:cNvPr id="4" name="Rectangle 3">
            <a:extLst>
              <a:ext uri="{FF2B5EF4-FFF2-40B4-BE49-F238E27FC236}">
                <a16:creationId xmlns:a16="http://schemas.microsoft.com/office/drawing/2014/main" id="{CBB4DD9F-BFD6-46D3-8951-1340F9880DED}"/>
              </a:ext>
            </a:extLst>
          </p:cNvPr>
          <p:cNvSpPr/>
          <p:nvPr/>
        </p:nvSpPr>
        <p:spPr>
          <a:xfrm>
            <a:off x="8471150" y="1978090"/>
            <a:ext cx="147668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007E4B"/>
                </a:solidFill>
                <a:effectLst/>
                <a:uLnTx/>
                <a:uFillTx/>
                <a:latin typeface="+mj-lt"/>
                <a:ea typeface="+mn-ea"/>
                <a:cs typeface="+mn-cs"/>
              </a:rPr>
              <a:t>single application </a:t>
            </a:r>
          </a:p>
        </p:txBody>
      </p:sp>
      <p:sp>
        <p:nvSpPr>
          <p:cNvPr id="5" name="Text Placeholder 4">
            <a:extLst>
              <a:ext uri="{FF2B5EF4-FFF2-40B4-BE49-F238E27FC236}">
                <a16:creationId xmlns:a16="http://schemas.microsoft.com/office/drawing/2014/main" id="{FF74590A-0B79-8892-06F6-D8C0692C98E0}"/>
              </a:ext>
            </a:extLst>
          </p:cNvPr>
          <p:cNvSpPr>
            <a:spLocks noGrp="1"/>
          </p:cNvSpPr>
          <p:nvPr>
            <p:ph type="body" sz="quarter" idx="13"/>
          </p:nvPr>
        </p:nvSpPr>
        <p:spPr/>
        <p:txBody>
          <a:bodyPr/>
          <a:lstStyle/>
          <a:p>
            <a:r>
              <a:rPr lang="en-US" dirty="0"/>
              <a:t>COLHIBIN CB</a:t>
            </a:r>
          </a:p>
        </p:txBody>
      </p:sp>
      <p:grpSp>
        <p:nvGrpSpPr>
          <p:cNvPr id="71" name="Group 70">
            <a:extLst>
              <a:ext uri="{FF2B5EF4-FFF2-40B4-BE49-F238E27FC236}">
                <a16:creationId xmlns:a16="http://schemas.microsoft.com/office/drawing/2014/main" id="{807A4EBF-3E2F-47B4-77E8-02C56C4059F0}"/>
              </a:ext>
            </a:extLst>
          </p:cNvPr>
          <p:cNvGrpSpPr/>
          <p:nvPr/>
        </p:nvGrpSpPr>
        <p:grpSpPr>
          <a:xfrm>
            <a:off x="3706815" y="1224235"/>
            <a:ext cx="1264039" cy="1257224"/>
            <a:chOff x="3351215" y="1224235"/>
            <a:chExt cx="1264039" cy="1257224"/>
          </a:xfrm>
        </p:grpSpPr>
        <p:pic>
          <p:nvPicPr>
            <p:cNvPr id="59" name="Picture 58" descr="Shape, circle&#10;&#10;Description automatically generated">
              <a:extLst>
                <a:ext uri="{FF2B5EF4-FFF2-40B4-BE49-F238E27FC236}">
                  <a16:creationId xmlns:a16="http://schemas.microsoft.com/office/drawing/2014/main" id="{DE5A1377-1CC6-41FE-CCD1-41E05E6D3E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1215" y="1224235"/>
              <a:ext cx="1264039" cy="1257224"/>
            </a:xfrm>
            <a:prstGeom prst="rect">
              <a:avLst/>
            </a:prstGeom>
          </p:spPr>
        </p:pic>
        <p:pic>
          <p:nvPicPr>
            <p:cNvPr id="65" name="Graphic 64">
              <a:extLst>
                <a:ext uri="{FF2B5EF4-FFF2-40B4-BE49-F238E27FC236}">
                  <a16:creationId xmlns:a16="http://schemas.microsoft.com/office/drawing/2014/main" id="{5A8B30C7-6C46-AF57-A9AD-F2BA697F25F8}"/>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601793" y="1439530"/>
              <a:ext cx="674598" cy="742058"/>
            </a:xfrm>
            <a:prstGeom prst="rect">
              <a:avLst/>
            </a:prstGeom>
          </p:spPr>
        </p:pic>
      </p:grpSp>
      <p:grpSp>
        <p:nvGrpSpPr>
          <p:cNvPr id="70" name="Group 69">
            <a:extLst>
              <a:ext uri="{FF2B5EF4-FFF2-40B4-BE49-F238E27FC236}">
                <a16:creationId xmlns:a16="http://schemas.microsoft.com/office/drawing/2014/main" id="{4E985D07-0C52-9FDC-5070-A73C77F6143A}"/>
              </a:ext>
            </a:extLst>
          </p:cNvPr>
          <p:cNvGrpSpPr/>
          <p:nvPr/>
        </p:nvGrpSpPr>
        <p:grpSpPr>
          <a:xfrm>
            <a:off x="7232677" y="1224235"/>
            <a:ext cx="1264039" cy="1257224"/>
            <a:chOff x="9356165" y="1118280"/>
            <a:chExt cx="1264039" cy="1257224"/>
          </a:xfrm>
        </p:grpSpPr>
        <p:pic>
          <p:nvPicPr>
            <p:cNvPr id="62" name="Picture 61" descr="Shape, circle&#10;&#10;Description automatically generated">
              <a:extLst>
                <a:ext uri="{FF2B5EF4-FFF2-40B4-BE49-F238E27FC236}">
                  <a16:creationId xmlns:a16="http://schemas.microsoft.com/office/drawing/2014/main" id="{0F5A10EC-99E3-8CC9-BAF3-6A53982CF6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56165" y="1118280"/>
              <a:ext cx="1264039" cy="1257224"/>
            </a:xfrm>
            <a:prstGeom prst="rect">
              <a:avLst/>
            </a:prstGeom>
          </p:spPr>
        </p:pic>
        <p:pic>
          <p:nvPicPr>
            <p:cNvPr id="69" name="Graphic 68">
              <a:extLst>
                <a:ext uri="{FF2B5EF4-FFF2-40B4-BE49-F238E27FC236}">
                  <a16:creationId xmlns:a16="http://schemas.microsoft.com/office/drawing/2014/main" id="{182738F5-387A-E3F8-69A4-1E83D746E73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04400" y="1329799"/>
              <a:ext cx="782040" cy="793889"/>
            </a:xfrm>
            <a:prstGeom prst="rect">
              <a:avLst/>
            </a:prstGeom>
          </p:spPr>
        </p:pic>
      </p:grpSp>
      <p:pic>
        <p:nvPicPr>
          <p:cNvPr id="7" name="Picture 6" descr="A picture containing text, pool ball, sign&#10;&#10;Description automatically generated">
            <a:extLst>
              <a:ext uri="{FF2B5EF4-FFF2-40B4-BE49-F238E27FC236}">
                <a16:creationId xmlns:a16="http://schemas.microsoft.com/office/drawing/2014/main" id="{C8F883FC-A147-1329-1299-F10D9988B86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72509" y="2942974"/>
            <a:ext cx="1058761" cy="1058761"/>
          </a:xfrm>
          <a:prstGeom prst="rect">
            <a:avLst/>
          </a:prstGeom>
        </p:spPr>
      </p:pic>
      <p:pic>
        <p:nvPicPr>
          <p:cNvPr id="10" name="Picture 9" descr="A picture containing text, sign, pool ball&#10;&#10;Description automatically generated">
            <a:extLst>
              <a:ext uri="{FF2B5EF4-FFF2-40B4-BE49-F238E27FC236}">
                <a16:creationId xmlns:a16="http://schemas.microsoft.com/office/drawing/2014/main" id="{75B374F8-B79F-CC6D-EBE0-A4CF5CD40C8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2498" y="2942974"/>
            <a:ext cx="1058761" cy="1058761"/>
          </a:xfrm>
          <a:prstGeom prst="rect">
            <a:avLst/>
          </a:prstGeom>
        </p:spPr>
      </p:pic>
      <p:pic>
        <p:nvPicPr>
          <p:cNvPr id="16" name="Picture 15" descr="A picture containing text, sign, pool ball&#10;&#10;Description automatically generated">
            <a:extLst>
              <a:ext uri="{FF2B5EF4-FFF2-40B4-BE49-F238E27FC236}">
                <a16:creationId xmlns:a16="http://schemas.microsoft.com/office/drawing/2014/main" id="{7086F4D1-379C-78A4-B25D-A46B4587E23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72498" y="4464471"/>
            <a:ext cx="1058761" cy="1058761"/>
          </a:xfrm>
          <a:prstGeom prst="rect">
            <a:avLst/>
          </a:prstGeom>
        </p:spPr>
      </p:pic>
      <p:pic>
        <p:nvPicPr>
          <p:cNvPr id="23" name="Picture 22" descr="A picture containing text, sign&#10;&#10;Description automatically generated">
            <a:extLst>
              <a:ext uri="{FF2B5EF4-FFF2-40B4-BE49-F238E27FC236}">
                <a16:creationId xmlns:a16="http://schemas.microsoft.com/office/drawing/2014/main" id="{FD719C4F-2C56-0F57-C2E8-9CEAAE726E5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211037" y="2942974"/>
            <a:ext cx="1058761" cy="1058761"/>
          </a:xfrm>
          <a:prstGeom prst="rect">
            <a:avLst/>
          </a:prstGeom>
        </p:spPr>
      </p:pic>
      <p:pic>
        <p:nvPicPr>
          <p:cNvPr id="27" name="Picture 26" descr="A picture containing text, sign, pool ball&#10;&#10;Description automatically generated">
            <a:extLst>
              <a:ext uri="{FF2B5EF4-FFF2-40B4-BE49-F238E27FC236}">
                <a16:creationId xmlns:a16="http://schemas.microsoft.com/office/drawing/2014/main" id="{974DAD98-AE7E-3E5D-0733-EFEE8288813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026926" y="4464471"/>
            <a:ext cx="1058761" cy="1058761"/>
          </a:xfrm>
          <a:prstGeom prst="rect">
            <a:avLst/>
          </a:prstGeom>
        </p:spPr>
      </p:pic>
      <p:pic>
        <p:nvPicPr>
          <p:cNvPr id="29" name="Picture 28" descr="A picture containing text, sign&#10;&#10;Description automatically generated">
            <a:extLst>
              <a:ext uri="{FF2B5EF4-FFF2-40B4-BE49-F238E27FC236}">
                <a16:creationId xmlns:a16="http://schemas.microsoft.com/office/drawing/2014/main" id="{2DAF9B46-7BC5-9173-7D2E-C00C90758F5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211037" y="4464471"/>
            <a:ext cx="1058761" cy="1058761"/>
          </a:xfrm>
          <a:prstGeom prst="rect">
            <a:avLst/>
          </a:prstGeom>
        </p:spPr>
      </p:pic>
      <p:pic>
        <p:nvPicPr>
          <p:cNvPr id="47" name="Picture 46" descr="A picture containing text, sign&#10;&#10;Description automatically generated">
            <a:extLst>
              <a:ext uri="{FF2B5EF4-FFF2-40B4-BE49-F238E27FC236}">
                <a16:creationId xmlns:a16="http://schemas.microsoft.com/office/drawing/2014/main" id="{CD56F3A7-1B95-6E61-9FE8-3CDFC6FCEF9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972509" y="4464471"/>
            <a:ext cx="1058761" cy="1058761"/>
          </a:xfrm>
          <a:prstGeom prst="rect">
            <a:avLst/>
          </a:prstGeom>
        </p:spPr>
      </p:pic>
      <p:pic>
        <p:nvPicPr>
          <p:cNvPr id="57" name="Picture 56" descr="A picture containing text, sign&#10;&#10;Description automatically generated">
            <a:extLst>
              <a:ext uri="{FF2B5EF4-FFF2-40B4-BE49-F238E27FC236}">
                <a16:creationId xmlns:a16="http://schemas.microsoft.com/office/drawing/2014/main" id="{2CF7215C-CD73-AE9F-23FC-89A95EABC06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029703" y="2942974"/>
            <a:ext cx="1053206" cy="1053206"/>
          </a:xfrm>
          <a:prstGeom prst="rect">
            <a:avLst/>
          </a:prstGeom>
        </p:spPr>
      </p:pic>
      <p:sp>
        <p:nvSpPr>
          <p:cNvPr id="15" name="Rectangle 14">
            <a:extLst>
              <a:ext uri="{FF2B5EF4-FFF2-40B4-BE49-F238E27FC236}">
                <a16:creationId xmlns:a16="http://schemas.microsoft.com/office/drawing/2014/main" id="{48F531F8-E625-4DDC-ADD7-FECF178A8ABA}"/>
              </a:ext>
            </a:extLst>
          </p:cNvPr>
          <p:cNvSpPr/>
          <p:nvPr/>
        </p:nvSpPr>
        <p:spPr>
          <a:xfrm>
            <a:off x="7075923" y="2438199"/>
            <a:ext cx="2887631" cy="46195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808282"/>
                </a:solidFill>
                <a:effectLst/>
                <a:uLnTx/>
                <a:uFillTx/>
                <a:latin typeface="+mj-lt"/>
                <a:ea typeface="+mn-ea"/>
                <a:cs typeface="+mn-cs"/>
              </a:rPr>
              <a:t>Hair </a:t>
            </a:r>
            <a:r>
              <a:rPr kumimoji="0" lang="en-US" sz="1600" i="0" u="none" strike="noStrike" kern="1200" cap="none" spc="0" normalizeH="0" baseline="0" noProof="0" dirty="0">
                <a:ln>
                  <a:noFill/>
                </a:ln>
                <a:solidFill>
                  <a:srgbClr val="007E4B"/>
                </a:solidFill>
                <a:effectLst/>
                <a:uLnTx/>
                <a:uFillTx/>
                <a:latin typeface="+mj-lt"/>
                <a:ea typeface="+mn-ea"/>
                <a:cs typeface="+mn-cs"/>
              </a:rPr>
              <a:t>BREAKAGE </a:t>
            </a:r>
          </a:p>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808282"/>
                </a:solidFill>
                <a:effectLst/>
                <a:uLnTx/>
                <a:uFillTx/>
                <a:latin typeface="+mj-lt"/>
                <a:ea typeface="+mn-ea"/>
                <a:cs typeface="+mn-cs"/>
              </a:rPr>
              <a:t>Reduction </a:t>
            </a:r>
          </a:p>
        </p:txBody>
      </p:sp>
      <p:sp>
        <p:nvSpPr>
          <p:cNvPr id="19" name="Rectangle 18">
            <a:extLst>
              <a:ext uri="{FF2B5EF4-FFF2-40B4-BE49-F238E27FC236}">
                <a16:creationId xmlns:a16="http://schemas.microsoft.com/office/drawing/2014/main" id="{AFECEAFB-7E0C-4BF5-8D77-E9CB84565D0A}"/>
              </a:ext>
            </a:extLst>
          </p:cNvPr>
          <p:cNvSpPr/>
          <p:nvPr/>
        </p:nvSpPr>
        <p:spPr>
          <a:xfrm>
            <a:off x="9745782" y="2438199"/>
            <a:ext cx="2060138" cy="404208"/>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0F8957"/>
                </a:solidFill>
                <a:effectLst/>
                <a:uLnTx/>
                <a:uFillTx/>
                <a:latin typeface="+mj-lt"/>
                <a:ea typeface="+mn-ea"/>
                <a:cs typeface="+mn-cs"/>
              </a:rPr>
              <a:t>SPLIT ENDS </a:t>
            </a:r>
            <a:r>
              <a:rPr kumimoji="0" lang="en-US" sz="1600" i="0" u="none" strike="noStrike" kern="1200" cap="none" spc="0" normalizeH="0" baseline="0" noProof="0" dirty="0">
                <a:ln>
                  <a:noFill/>
                </a:ln>
                <a:solidFill>
                  <a:srgbClr val="808282"/>
                </a:solidFill>
                <a:effectLst/>
                <a:uLnTx/>
                <a:uFillTx/>
                <a:latin typeface="+mj-lt"/>
                <a:ea typeface="+mn-ea"/>
                <a:cs typeface="+mn-cs"/>
              </a:rPr>
              <a:t>Reduction </a:t>
            </a:r>
          </a:p>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200" u="none" strike="noStrike" kern="1200" cap="none" spc="0" normalizeH="0" baseline="0" noProof="0" dirty="0">
                <a:ln>
                  <a:noFill/>
                </a:ln>
                <a:solidFill>
                  <a:srgbClr val="808282"/>
                </a:solidFill>
                <a:effectLst/>
                <a:uLnTx/>
                <a:uFillTx/>
                <a:latin typeface="+mj-lt"/>
                <a:ea typeface="+mn-ea"/>
                <a:cs typeface="+mn-cs"/>
              </a:rPr>
              <a:t>(dry combing force at tips)</a:t>
            </a:r>
          </a:p>
        </p:txBody>
      </p:sp>
      <p:sp>
        <p:nvSpPr>
          <p:cNvPr id="31" name="TextBox 30">
            <a:extLst>
              <a:ext uri="{FF2B5EF4-FFF2-40B4-BE49-F238E27FC236}">
                <a16:creationId xmlns:a16="http://schemas.microsoft.com/office/drawing/2014/main" id="{72E32CB6-11D2-46FA-8DC6-316886F544C2}"/>
              </a:ext>
            </a:extLst>
          </p:cNvPr>
          <p:cNvSpPr txBox="1"/>
          <p:nvPr/>
        </p:nvSpPr>
        <p:spPr>
          <a:xfrm>
            <a:off x="8119802" y="5502336"/>
            <a:ext cx="865256"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WET</a:t>
            </a:r>
          </a:p>
        </p:txBody>
      </p:sp>
      <p:sp>
        <p:nvSpPr>
          <p:cNvPr id="33" name="TextBox 32">
            <a:extLst>
              <a:ext uri="{FF2B5EF4-FFF2-40B4-BE49-F238E27FC236}">
                <a16:creationId xmlns:a16="http://schemas.microsoft.com/office/drawing/2014/main" id="{218C7614-5148-4316-A6CE-F1D1F4CBEEE1}"/>
              </a:ext>
            </a:extLst>
          </p:cNvPr>
          <p:cNvSpPr txBox="1"/>
          <p:nvPr/>
        </p:nvSpPr>
        <p:spPr>
          <a:xfrm>
            <a:off x="10307789" y="5502336"/>
            <a:ext cx="865256"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DRY</a:t>
            </a:r>
          </a:p>
        </p:txBody>
      </p:sp>
      <p:sp>
        <p:nvSpPr>
          <p:cNvPr id="37" name="Rectangle 36">
            <a:extLst>
              <a:ext uri="{FF2B5EF4-FFF2-40B4-BE49-F238E27FC236}">
                <a16:creationId xmlns:a16="http://schemas.microsoft.com/office/drawing/2014/main" id="{29022ED5-5677-4B5F-994F-1EBC81582BFB}"/>
              </a:ext>
            </a:extLst>
          </p:cNvPr>
          <p:cNvSpPr/>
          <p:nvPr/>
        </p:nvSpPr>
        <p:spPr>
          <a:xfrm>
            <a:off x="616866" y="2438199"/>
            <a:ext cx="3684305" cy="23097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b="1" i="0" u="none" strike="noStrike" kern="1200" cap="none" spc="0" normalizeH="0" baseline="0" noProof="0" dirty="0">
                <a:ln>
                  <a:noFill/>
                </a:ln>
                <a:solidFill>
                  <a:srgbClr val="FFFFFF">
                    <a:lumMod val="50000"/>
                  </a:srgbClr>
                </a:solidFill>
                <a:effectLst/>
                <a:uLnTx/>
                <a:uFillTx/>
                <a:latin typeface="Fira Sans" panose="020B0503050000020004" pitchFamily="34" charset="0"/>
                <a:ea typeface="+mn-ea"/>
                <a:cs typeface="+mn-cs"/>
              </a:rPr>
              <a:t>Reduction in </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mn-ea"/>
                <a:cs typeface="+mn-cs"/>
              </a:rPr>
              <a:t>COMBING FORCE</a:t>
            </a:r>
          </a:p>
        </p:txBody>
      </p:sp>
      <p:sp>
        <p:nvSpPr>
          <p:cNvPr id="38" name="TextBox 37">
            <a:extLst>
              <a:ext uri="{FF2B5EF4-FFF2-40B4-BE49-F238E27FC236}">
                <a16:creationId xmlns:a16="http://schemas.microsoft.com/office/drawing/2014/main" id="{AFDE2849-64BC-4D71-9C07-71771216CCC1}"/>
              </a:ext>
            </a:extLst>
          </p:cNvPr>
          <p:cNvSpPr txBox="1"/>
          <p:nvPr/>
        </p:nvSpPr>
        <p:spPr>
          <a:xfrm>
            <a:off x="342389" y="3351949"/>
            <a:ext cx="865256" cy="260455"/>
          </a:xfrm>
          <a:prstGeom prst="rect">
            <a:avLst/>
          </a:prstGeom>
          <a:noFill/>
        </p:spPr>
        <p:txBody>
          <a:bodyPr wrap="square" lIns="9144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WET</a:t>
            </a:r>
          </a:p>
        </p:txBody>
      </p:sp>
      <p:sp>
        <p:nvSpPr>
          <p:cNvPr id="40" name="TextBox 39">
            <a:extLst>
              <a:ext uri="{FF2B5EF4-FFF2-40B4-BE49-F238E27FC236}">
                <a16:creationId xmlns:a16="http://schemas.microsoft.com/office/drawing/2014/main" id="{B34BC808-5235-4CFE-88A3-B4929C910839}"/>
              </a:ext>
            </a:extLst>
          </p:cNvPr>
          <p:cNvSpPr txBox="1"/>
          <p:nvPr/>
        </p:nvSpPr>
        <p:spPr>
          <a:xfrm>
            <a:off x="342389" y="4874006"/>
            <a:ext cx="865256" cy="260455"/>
          </a:xfrm>
          <a:prstGeom prst="rect">
            <a:avLst/>
          </a:prstGeom>
          <a:noFill/>
        </p:spPr>
        <p:txBody>
          <a:bodyPr wrap="square" lIns="9144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DRY</a:t>
            </a:r>
          </a:p>
        </p:txBody>
      </p:sp>
      <p:sp>
        <p:nvSpPr>
          <p:cNvPr id="41" name="TextBox 40">
            <a:extLst>
              <a:ext uri="{FF2B5EF4-FFF2-40B4-BE49-F238E27FC236}">
                <a16:creationId xmlns:a16="http://schemas.microsoft.com/office/drawing/2014/main" id="{1E339541-E8FD-4441-9706-FDEAE388BBFF}"/>
              </a:ext>
            </a:extLst>
          </p:cNvPr>
          <p:cNvSpPr txBox="1"/>
          <p:nvPr/>
        </p:nvSpPr>
        <p:spPr>
          <a:xfrm>
            <a:off x="1040232" y="3962808"/>
            <a:ext cx="965394"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1 CYCLE</a:t>
            </a:r>
          </a:p>
        </p:txBody>
      </p:sp>
      <p:sp>
        <p:nvSpPr>
          <p:cNvPr id="42" name="TextBox 41">
            <a:extLst>
              <a:ext uri="{FF2B5EF4-FFF2-40B4-BE49-F238E27FC236}">
                <a16:creationId xmlns:a16="http://schemas.microsoft.com/office/drawing/2014/main" id="{964153C7-9ED6-4DD7-A521-47DFBA96CE6C}"/>
              </a:ext>
            </a:extLst>
          </p:cNvPr>
          <p:cNvSpPr txBox="1"/>
          <p:nvPr/>
        </p:nvSpPr>
        <p:spPr>
          <a:xfrm>
            <a:off x="2951651" y="3962808"/>
            <a:ext cx="1100477" cy="308730"/>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3 CYCLES</a:t>
            </a:r>
          </a:p>
        </p:txBody>
      </p:sp>
      <p:sp>
        <p:nvSpPr>
          <p:cNvPr id="45" name="TextBox 44">
            <a:extLst>
              <a:ext uri="{FF2B5EF4-FFF2-40B4-BE49-F238E27FC236}">
                <a16:creationId xmlns:a16="http://schemas.microsoft.com/office/drawing/2014/main" id="{DE35F1BD-BFEF-498A-AA09-287F3EA944C4}"/>
              </a:ext>
            </a:extLst>
          </p:cNvPr>
          <p:cNvSpPr txBox="1"/>
          <p:nvPr/>
        </p:nvSpPr>
        <p:spPr>
          <a:xfrm>
            <a:off x="1040232" y="5480381"/>
            <a:ext cx="965394"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1 CYCLE</a:t>
            </a:r>
          </a:p>
        </p:txBody>
      </p:sp>
      <p:sp>
        <p:nvSpPr>
          <p:cNvPr id="46" name="TextBox 45">
            <a:extLst>
              <a:ext uri="{FF2B5EF4-FFF2-40B4-BE49-F238E27FC236}">
                <a16:creationId xmlns:a16="http://schemas.microsoft.com/office/drawing/2014/main" id="{AF27C350-76A9-4F1B-95EE-B868286342B6}"/>
              </a:ext>
            </a:extLst>
          </p:cNvPr>
          <p:cNvSpPr txBox="1"/>
          <p:nvPr/>
        </p:nvSpPr>
        <p:spPr>
          <a:xfrm>
            <a:off x="2975893" y="5480306"/>
            <a:ext cx="1051991" cy="257168"/>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3 CYCLES</a:t>
            </a:r>
          </a:p>
        </p:txBody>
      </p:sp>
      <p:sp>
        <p:nvSpPr>
          <p:cNvPr id="77" name="Rectangle 76">
            <a:extLst>
              <a:ext uri="{FF2B5EF4-FFF2-40B4-BE49-F238E27FC236}">
                <a16:creationId xmlns:a16="http://schemas.microsoft.com/office/drawing/2014/main" id="{20C6AE10-D796-1045-00A0-BEB649B56D75}"/>
              </a:ext>
            </a:extLst>
          </p:cNvPr>
          <p:cNvSpPr/>
          <p:nvPr/>
        </p:nvSpPr>
        <p:spPr>
          <a:xfrm>
            <a:off x="7845883" y="4176979"/>
            <a:ext cx="3684305" cy="24622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FFFFFF">
                    <a:lumMod val="50000"/>
                  </a:srgbClr>
                </a:solidFill>
                <a:effectLst/>
                <a:uLnTx/>
                <a:uFillTx/>
                <a:latin typeface="+mj-lt"/>
                <a:ea typeface="+mn-ea"/>
                <a:cs typeface="+mn-cs"/>
              </a:rPr>
              <a:t>Reduction in </a:t>
            </a:r>
            <a:r>
              <a:rPr kumimoji="0" lang="en-US" sz="1600" i="0" u="none" strike="noStrike" kern="1200" cap="none" spc="0" normalizeH="0" baseline="0" noProof="0" dirty="0">
                <a:ln>
                  <a:noFill/>
                </a:ln>
                <a:solidFill>
                  <a:srgbClr val="007E4B"/>
                </a:solidFill>
                <a:effectLst/>
                <a:uLnTx/>
                <a:uFillTx/>
                <a:latin typeface="+mj-lt"/>
                <a:ea typeface="+mn-ea"/>
                <a:cs typeface="+mn-cs"/>
              </a:rPr>
              <a:t>COMBING FORCE</a:t>
            </a:r>
          </a:p>
        </p:txBody>
      </p:sp>
    </p:spTree>
    <p:extLst>
      <p:ext uri="{BB962C8B-B14F-4D97-AF65-F5344CB8AC3E}">
        <p14:creationId xmlns:p14="http://schemas.microsoft.com/office/powerpoint/2010/main" val="2889190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F40768B3-6954-1160-23D4-2A2502FC2FC1}"/>
              </a:ext>
            </a:extLst>
          </p:cNvPr>
          <p:cNvSpPr txBox="1">
            <a:spLocks/>
          </p:cNvSpPr>
          <p:nvPr/>
        </p:nvSpPr>
        <p:spPr bwMode="auto">
          <a:xfrm>
            <a:off x="5313717" y="3488107"/>
            <a:ext cx="3758685" cy="391628"/>
          </a:xfrm>
          <a:prstGeom prst="rect">
            <a:avLst/>
          </a:prstGeom>
          <a:gradFill>
            <a:gsLst>
              <a:gs pos="0">
                <a:schemeClr val="accent5">
                  <a:alpha val="50000"/>
                </a:schemeClr>
              </a:gs>
              <a:gs pos="50000">
                <a:schemeClr val="accent5"/>
              </a:gs>
            </a:gsLst>
            <a:lin ang="0" scaled="0"/>
          </a:gradFill>
          <a:ln>
            <a:noFill/>
          </a:ln>
          <a:effectLst/>
        </p:spPr>
        <p:txBody>
          <a:bodyPr wrap="square" lIns="10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dirty="0">
                <a:ln>
                  <a:noFill/>
                </a:ln>
                <a:solidFill>
                  <a:schemeClr val="bg1"/>
                </a:solidFill>
                <a:effectLst/>
                <a:uLnTx/>
                <a:uFillTx/>
                <a:latin typeface="Fira Sans" panose="020B0503050000020004" pitchFamily="34" charset="0"/>
                <a:ea typeface="+mn-ea"/>
                <a:cs typeface="Arial"/>
              </a:rPr>
              <a:t>Recommended dosage: up to 5%</a:t>
            </a:r>
          </a:p>
        </p:txBody>
      </p:sp>
      <p:sp>
        <p:nvSpPr>
          <p:cNvPr id="5" name="Text Placeholder 3">
            <a:extLst>
              <a:ext uri="{FF2B5EF4-FFF2-40B4-BE49-F238E27FC236}">
                <a16:creationId xmlns:a16="http://schemas.microsoft.com/office/drawing/2014/main" id="{1112A85E-E433-F373-C2B9-E37F368B64EF}"/>
              </a:ext>
            </a:extLst>
          </p:cNvPr>
          <p:cNvSpPr txBox="1">
            <a:spLocks/>
          </p:cNvSpPr>
          <p:nvPr/>
        </p:nvSpPr>
        <p:spPr bwMode="auto">
          <a:xfrm>
            <a:off x="0" y="4795626"/>
            <a:ext cx="3789217" cy="391628"/>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ts val="800"/>
              </a:spcAft>
              <a:buClr>
                <a:srgbClr val="E51F22"/>
              </a:buClr>
              <a:buSzTx/>
              <a:buFontTx/>
              <a:buNone/>
              <a:tabLst/>
              <a:defRPr/>
            </a:pPr>
            <a:r>
              <a:rPr kumimoji="0" lang="en-US" sz="1600" b="0" i="0" u="none" strike="noStrike" kern="1200" cap="none" spc="0" normalizeH="0" baseline="0" noProof="0" dirty="0">
                <a:ln>
                  <a:noFill/>
                </a:ln>
                <a:solidFill>
                  <a:schemeClr val="bg1"/>
                </a:solidFill>
                <a:effectLst/>
                <a:uLnTx/>
                <a:uFillTx/>
                <a:latin typeface="Fira Sans" panose="020B0503050000020004" pitchFamily="34" charset="0"/>
                <a:ea typeface="+mn-ea"/>
                <a:cs typeface="Arial"/>
              </a:rPr>
              <a:t>Stable in a pH-range from </a:t>
            </a:r>
            <a:r>
              <a:rPr lang="en-US" sz="1600" dirty="0">
                <a:solidFill>
                  <a:schemeClr val="bg1"/>
                </a:solidFill>
                <a:latin typeface="Fira Sans" panose="020B0503050000020004" pitchFamily="34" charset="0"/>
                <a:cs typeface="Arial"/>
              </a:rPr>
              <a:t>3</a:t>
            </a:r>
            <a:r>
              <a:rPr kumimoji="0" lang="en-US" sz="1600" b="0" i="0" u="none" strike="noStrike" kern="1200" cap="none" spc="0" normalizeH="0" baseline="0" noProof="0" dirty="0">
                <a:ln>
                  <a:noFill/>
                </a:ln>
                <a:solidFill>
                  <a:schemeClr val="bg1"/>
                </a:solidFill>
                <a:effectLst/>
                <a:uLnTx/>
                <a:uFillTx/>
                <a:latin typeface="Fira Sans" panose="020B0503050000020004" pitchFamily="34" charset="0"/>
                <a:ea typeface="+mn-ea"/>
                <a:cs typeface="Arial"/>
              </a:rPr>
              <a:t>-9</a:t>
            </a:r>
          </a:p>
        </p:txBody>
      </p:sp>
      <p:sp>
        <p:nvSpPr>
          <p:cNvPr id="7" name="Text Placeholder 3">
            <a:extLst>
              <a:ext uri="{FF2B5EF4-FFF2-40B4-BE49-F238E27FC236}">
                <a16:creationId xmlns:a16="http://schemas.microsoft.com/office/drawing/2014/main" id="{2A8F9113-C823-A968-2A94-C76A7D5DEFC2}"/>
              </a:ext>
            </a:extLst>
          </p:cNvPr>
          <p:cNvSpPr txBox="1">
            <a:spLocks/>
          </p:cNvSpPr>
          <p:nvPr/>
        </p:nvSpPr>
        <p:spPr bwMode="auto">
          <a:xfrm>
            <a:off x="5311569" y="1750548"/>
            <a:ext cx="3769581" cy="1130291"/>
          </a:xfrm>
          <a:prstGeom prst="rect">
            <a:avLst/>
          </a:prstGeom>
          <a:gradFill>
            <a:gsLst>
              <a:gs pos="0">
                <a:schemeClr val="accent5">
                  <a:alpha val="50000"/>
                </a:schemeClr>
              </a:gs>
              <a:gs pos="50000">
                <a:schemeClr val="accent5"/>
              </a:gs>
            </a:gsLst>
            <a:lin ang="0" scaled="0"/>
          </a:gradFill>
          <a:ln>
            <a:noFill/>
          </a:ln>
          <a:effectLst/>
        </p:spPr>
        <p:txBody>
          <a:bodyPr wrap="square" lIns="10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ts val="800"/>
              </a:spcAft>
              <a:buClr>
                <a:srgbClr val="E51F22"/>
              </a:buClr>
              <a:buSzTx/>
              <a:buFontTx/>
              <a:buNone/>
              <a:tabLst/>
              <a:defRPr/>
            </a:pPr>
            <a:r>
              <a:rPr kumimoji="0" lang="en-US" sz="1600" b="0" i="0" u="none" strike="noStrike" kern="1200" cap="none" spc="0" normalizeH="0" baseline="0" noProof="0" dirty="0">
                <a:ln>
                  <a:noFill/>
                </a:ln>
                <a:solidFill>
                  <a:schemeClr val="bg1"/>
                </a:solidFill>
                <a:effectLst/>
                <a:uLnTx/>
                <a:uFillTx/>
                <a:latin typeface="Fira Sans" panose="020B0503050000020004" pitchFamily="34" charset="0"/>
                <a:ea typeface="+mn-ea"/>
                <a:cs typeface="Arial"/>
              </a:rPr>
              <a:t>Can be processed either warm (&lt;80°C) or cold and is incorporated in the aqueous phase of a cosmetic formulation </a:t>
            </a:r>
          </a:p>
        </p:txBody>
      </p:sp>
      <p:sp>
        <p:nvSpPr>
          <p:cNvPr id="9" name="Text Placeholder 3">
            <a:extLst>
              <a:ext uri="{FF2B5EF4-FFF2-40B4-BE49-F238E27FC236}">
                <a16:creationId xmlns:a16="http://schemas.microsoft.com/office/drawing/2014/main" id="{E44BC622-A15E-F326-F0D9-BBBF770D1E69}"/>
              </a:ext>
            </a:extLst>
          </p:cNvPr>
          <p:cNvSpPr txBox="1">
            <a:spLocks/>
          </p:cNvSpPr>
          <p:nvPr/>
        </p:nvSpPr>
        <p:spPr bwMode="auto">
          <a:xfrm>
            <a:off x="0" y="1996769"/>
            <a:ext cx="3776941" cy="637849"/>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ts val="800"/>
              </a:spcAft>
              <a:buClr>
                <a:srgbClr val="E51F22"/>
              </a:buClr>
              <a:buSzTx/>
              <a:buFontTx/>
              <a:buNone/>
              <a:tabLst/>
              <a:defRPr/>
            </a:pPr>
            <a:r>
              <a:rPr kumimoji="0" lang="en-US" sz="1600" b="0" i="0" u="none" strike="noStrike" kern="1200" cap="none" spc="0" normalizeH="0" baseline="0" noProof="0" dirty="0">
                <a:ln>
                  <a:noFill/>
                </a:ln>
                <a:solidFill>
                  <a:schemeClr val="bg1"/>
                </a:solidFill>
                <a:effectLst/>
                <a:uLnTx/>
                <a:uFillTx/>
                <a:latin typeface="Fira Sans" panose="020B0503050000020004" pitchFamily="34" charset="0"/>
                <a:ea typeface="+mn-ea"/>
                <a:cs typeface="Arial"/>
              </a:rPr>
              <a:t>COLHIBIN CB is a clear, yellowish aqueous solution</a:t>
            </a:r>
          </a:p>
        </p:txBody>
      </p:sp>
      <p:sp>
        <p:nvSpPr>
          <p:cNvPr id="14" name="Text Placeholder 3">
            <a:extLst>
              <a:ext uri="{FF2B5EF4-FFF2-40B4-BE49-F238E27FC236}">
                <a16:creationId xmlns:a16="http://schemas.microsoft.com/office/drawing/2014/main" id="{85B014FA-6021-7A23-CD0D-AFCB8F9F7747}"/>
              </a:ext>
            </a:extLst>
          </p:cNvPr>
          <p:cNvSpPr txBox="1">
            <a:spLocks/>
          </p:cNvSpPr>
          <p:nvPr/>
        </p:nvSpPr>
        <p:spPr bwMode="auto">
          <a:xfrm>
            <a:off x="-15359" y="3488107"/>
            <a:ext cx="3789216" cy="391628"/>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ts val="800"/>
              </a:spcAft>
              <a:buClr>
                <a:srgbClr val="E51F22"/>
              </a:buClr>
              <a:buSzTx/>
              <a:buFontTx/>
              <a:buNone/>
              <a:tabLst/>
              <a:defRPr/>
            </a:pPr>
            <a:r>
              <a:rPr kumimoji="0" lang="en-GB" sz="1600" b="0" i="0" u="none" strike="noStrike" kern="1200" cap="none" spc="0" normalizeH="0" baseline="0" noProof="0" dirty="0">
                <a:ln>
                  <a:noFill/>
                </a:ln>
                <a:solidFill>
                  <a:schemeClr val="bg1"/>
                </a:solidFill>
                <a:effectLst/>
                <a:uLnTx/>
                <a:uFillTx/>
                <a:latin typeface="Fira Sans" panose="020B0503050000020004" pitchFamily="34" charset="0"/>
                <a:ea typeface="+mn-ea"/>
                <a:cs typeface="Arial"/>
              </a:rPr>
              <a:t>Soluble in water at all ratios</a:t>
            </a:r>
          </a:p>
        </p:txBody>
      </p:sp>
      <p:pic>
        <p:nvPicPr>
          <p:cNvPr id="33" name="Picture 32" descr="Shape, circle&#10;&#10;Description automatically generated">
            <a:extLst>
              <a:ext uri="{FF2B5EF4-FFF2-40B4-BE49-F238E27FC236}">
                <a16:creationId xmlns:a16="http://schemas.microsoft.com/office/drawing/2014/main" id="{4ABAED20-A70F-C867-77A2-37B729562D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81871" y="4400358"/>
            <a:ext cx="1264039" cy="1257224"/>
          </a:xfrm>
          <a:prstGeom prst="rect">
            <a:avLst/>
          </a:prstGeom>
        </p:spPr>
      </p:pic>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lumMod val="65000"/>
                  </a:srgbClr>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dirty="0">
              <a:ln>
                <a:noFill/>
              </a:ln>
              <a:solidFill>
                <a:srgbClr val="FFFFFF">
                  <a:lumMod val="65000"/>
                </a:srgbClr>
              </a:solidFill>
              <a:effectLst/>
              <a:uLnTx/>
              <a:uFillTx/>
              <a:latin typeface="Fira Sans" panose="020B0503050000020004" pitchFamily="34" charset="0"/>
              <a:ea typeface="+mn-ea"/>
              <a:cs typeface="+mn-cs"/>
            </a:endParaRPr>
          </a:p>
        </p:txBody>
      </p:sp>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en-GB" dirty="0"/>
              <a:t>Easy-to-use</a:t>
            </a:r>
            <a:endParaRPr lang="en-GB" baseline="30000" dirty="0"/>
          </a:p>
        </p:txBody>
      </p:sp>
      <p:sp>
        <p:nvSpPr>
          <p:cNvPr id="3" name="Text Placeholder 2">
            <a:extLst>
              <a:ext uri="{FF2B5EF4-FFF2-40B4-BE49-F238E27FC236}">
                <a16:creationId xmlns:a16="http://schemas.microsoft.com/office/drawing/2014/main" id="{AF0BB127-836D-024D-BA17-9772C326E941}"/>
              </a:ext>
            </a:extLst>
          </p:cNvPr>
          <p:cNvSpPr>
            <a:spLocks noGrp="1"/>
          </p:cNvSpPr>
          <p:nvPr>
            <p:ph type="body" sz="quarter" idx="13"/>
          </p:nvPr>
        </p:nvSpPr>
        <p:spPr/>
        <p:txBody>
          <a:bodyPr/>
          <a:lstStyle/>
          <a:p>
            <a:r>
              <a:rPr lang="en-GB" dirty="0"/>
              <a:t>COLHIBIN CB</a:t>
            </a:r>
          </a:p>
        </p:txBody>
      </p:sp>
      <p:pic>
        <p:nvPicPr>
          <p:cNvPr id="22" name="Picture 21">
            <a:extLst>
              <a:ext uri="{FF2B5EF4-FFF2-40B4-BE49-F238E27FC236}">
                <a16:creationId xmlns:a16="http://schemas.microsoft.com/office/drawing/2014/main" id="{C0CA519E-887F-46C3-8D63-E842CEDC3205}"/>
              </a:ext>
            </a:extLst>
          </p:cNvPr>
          <p:cNvPicPr>
            <a:picLocks noChangeAspect="1"/>
          </p:cNvPicPr>
          <p:nvPr/>
        </p:nvPicPr>
        <p:blipFill>
          <a:blip r:embed="rId3"/>
          <a:srcRect/>
          <a:stretch/>
        </p:blipFill>
        <p:spPr>
          <a:xfrm>
            <a:off x="775577" y="6238575"/>
            <a:ext cx="4535993" cy="308571"/>
          </a:xfrm>
          <a:prstGeom prst="rect">
            <a:avLst/>
          </a:prstGeom>
        </p:spPr>
      </p:pic>
      <p:pic>
        <p:nvPicPr>
          <p:cNvPr id="12" name="Graphic 11" descr="Bullseye with solid fill">
            <a:extLst>
              <a:ext uri="{FF2B5EF4-FFF2-40B4-BE49-F238E27FC236}">
                <a16:creationId xmlns:a16="http://schemas.microsoft.com/office/drawing/2014/main" id="{19AA0814-FA83-43E5-853F-D50EE19FC8D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29824" y="4534897"/>
            <a:ext cx="886652" cy="886652"/>
          </a:xfrm>
          <a:prstGeom prst="rect">
            <a:avLst/>
          </a:prstGeom>
        </p:spPr>
      </p:pic>
      <p:grpSp>
        <p:nvGrpSpPr>
          <p:cNvPr id="39" name="Group 38">
            <a:extLst>
              <a:ext uri="{FF2B5EF4-FFF2-40B4-BE49-F238E27FC236}">
                <a16:creationId xmlns:a16="http://schemas.microsoft.com/office/drawing/2014/main" id="{473A55F5-11F7-6ED6-21D0-B4F7FD472119}"/>
              </a:ext>
            </a:extLst>
          </p:cNvPr>
          <p:cNvGrpSpPr/>
          <p:nvPr/>
        </p:nvGrpSpPr>
        <p:grpSpPr>
          <a:xfrm>
            <a:off x="3381871" y="1722593"/>
            <a:ext cx="1264039" cy="1257224"/>
            <a:chOff x="3351215" y="1224235"/>
            <a:chExt cx="1264039" cy="1257224"/>
          </a:xfrm>
        </p:grpSpPr>
        <p:pic>
          <p:nvPicPr>
            <p:cNvPr id="40" name="Picture 39" descr="Shape, circle&#10;&#10;Description automatically generated">
              <a:extLst>
                <a:ext uri="{FF2B5EF4-FFF2-40B4-BE49-F238E27FC236}">
                  <a16:creationId xmlns:a16="http://schemas.microsoft.com/office/drawing/2014/main" id="{ECB93D70-CB57-3E22-317E-59957CA6BD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51215" y="1224235"/>
              <a:ext cx="1264039" cy="1257224"/>
            </a:xfrm>
            <a:prstGeom prst="rect">
              <a:avLst/>
            </a:prstGeom>
          </p:spPr>
        </p:pic>
        <p:pic>
          <p:nvPicPr>
            <p:cNvPr id="41" name="Graphic 40">
              <a:extLst>
                <a:ext uri="{FF2B5EF4-FFF2-40B4-BE49-F238E27FC236}">
                  <a16:creationId xmlns:a16="http://schemas.microsoft.com/office/drawing/2014/main" id="{9A5382EA-0A80-3E05-26B3-7328289013E3}"/>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3542638" y="1401865"/>
              <a:ext cx="809789" cy="757283"/>
            </a:xfrm>
            <a:prstGeom prst="rect">
              <a:avLst/>
            </a:prstGeom>
          </p:spPr>
        </p:pic>
      </p:grpSp>
      <p:grpSp>
        <p:nvGrpSpPr>
          <p:cNvPr id="42" name="Group 41">
            <a:extLst>
              <a:ext uri="{FF2B5EF4-FFF2-40B4-BE49-F238E27FC236}">
                <a16:creationId xmlns:a16="http://schemas.microsoft.com/office/drawing/2014/main" id="{4BFC91BD-D131-9341-92F5-EC0602849208}"/>
              </a:ext>
            </a:extLst>
          </p:cNvPr>
          <p:cNvGrpSpPr/>
          <p:nvPr/>
        </p:nvGrpSpPr>
        <p:grpSpPr>
          <a:xfrm>
            <a:off x="8798245" y="3055309"/>
            <a:ext cx="1264039" cy="1257224"/>
            <a:chOff x="6332941" y="3504498"/>
            <a:chExt cx="1264039" cy="1257224"/>
          </a:xfrm>
        </p:grpSpPr>
        <p:pic>
          <p:nvPicPr>
            <p:cNvPr id="43" name="Picture 42" descr="Shape, circle&#10;&#10;Description automatically generated">
              <a:extLst>
                <a:ext uri="{FF2B5EF4-FFF2-40B4-BE49-F238E27FC236}">
                  <a16:creationId xmlns:a16="http://schemas.microsoft.com/office/drawing/2014/main" id="{FE91AE9C-4CCB-6C7C-01E5-FACCF87E41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32941" y="3504498"/>
              <a:ext cx="1264039" cy="1257224"/>
            </a:xfrm>
            <a:prstGeom prst="rect">
              <a:avLst/>
            </a:prstGeom>
          </p:spPr>
        </p:pic>
        <p:pic>
          <p:nvPicPr>
            <p:cNvPr id="44" name="Graphic 43">
              <a:extLst>
                <a:ext uri="{FF2B5EF4-FFF2-40B4-BE49-F238E27FC236}">
                  <a16:creationId xmlns:a16="http://schemas.microsoft.com/office/drawing/2014/main" id="{4C081C65-F990-46B7-EE20-B90572CEDF0B}"/>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6582965" y="3781625"/>
              <a:ext cx="679931" cy="638942"/>
            </a:xfrm>
            <a:prstGeom prst="rect">
              <a:avLst/>
            </a:prstGeom>
          </p:spPr>
        </p:pic>
      </p:grpSp>
      <p:pic>
        <p:nvPicPr>
          <p:cNvPr id="46" name="Picture 45" descr="Shape, circle&#10;&#10;Description automatically generated">
            <a:extLst>
              <a:ext uri="{FF2B5EF4-FFF2-40B4-BE49-F238E27FC236}">
                <a16:creationId xmlns:a16="http://schemas.microsoft.com/office/drawing/2014/main" id="{36EBEB8D-F8FB-3979-FE75-F400625FAE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381871" y="3055309"/>
            <a:ext cx="1264039" cy="1257224"/>
          </a:xfrm>
          <a:prstGeom prst="rect">
            <a:avLst/>
          </a:prstGeom>
        </p:spPr>
      </p:pic>
      <p:pic>
        <p:nvPicPr>
          <p:cNvPr id="49" name="Picture 48" descr="Shape, circle&#10;&#10;Description automatically generated">
            <a:extLst>
              <a:ext uri="{FF2B5EF4-FFF2-40B4-BE49-F238E27FC236}">
                <a16:creationId xmlns:a16="http://schemas.microsoft.com/office/drawing/2014/main" id="{3C47DD20-D631-D5C8-4B80-CA414479B3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74186" y="1722593"/>
            <a:ext cx="1264039" cy="1257224"/>
          </a:xfrm>
          <a:prstGeom prst="rect">
            <a:avLst/>
          </a:prstGeom>
        </p:spPr>
      </p:pic>
      <p:pic>
        <p:nvPicPr>
          <p:cNvPr id="50" name="Graphic 49">
            <a:extLst>
              <a:ext uri="{FF2B5EF4-FFF2-40B4-BE49-F238E27FC236}">
                <a16:creationId xmlns:a16="http://schemas.microsoft.com/office/drawing/2014/main" id="{A69B1982-E6BB-00F9-ABAF-D84993896F23}"/>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044563" y="1859093"/>
            <a:ext cx="659403" cy="857224"/>
          </a:xfrm>
          <a:prstGeom prst="rect">
            <a:avLst/>
          </a:prstGeom>
        </p:spPr>
      </p:pic>
      <p:pic>
        <p:nvPicPr>
          <p:cNvPr id="52" name="Graphic 51">
            <a:extLst>
              <a:ext uri="{FF2B5EF4-FFF2-40B4-BE49-F238E27FC236}">
                <a16:creationId xmlns:a16="http://schemas.microsoft.com/office/drawing/2014/main" id="{C0584286-BA5A-9745-0851-0734521E8D56}"/>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3683558" y="3290186"/>
            <a:ext cx="573104" cy="787471"/>
          </a:xfrm>
          <a:prstGeom prst="rect">
            <a:avLst/>
          </a:prstGeom>
        </p:spPr>
      </p:pic>
    </p:spTree>
    <p:extLst>
      <p:ext uri="{BB962C8B-B14F-4D97-AF65-F5344CB8AC3E}">
        <p14:creationId xmlns:p14="http://schemas.microsoft.com/office/powerpoint/2010/main" val="3986373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picture containing person, sky, water, outdoor&#10;&#10;Description automatically generated">
            <a:extLst>
              <a:ext uri="{FF2B5EF4-FFF2-40B4-BE49-F238E27FC236}">
                <a16:creationId xmlns:a16="http://schemas.microsoft.com/office/drawing/2014/main" id="{B3DAAE7A-AA01-4BE4-9820-38932A821385}"/>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l="-1978" t="-148"/>
          <a:stretch/>
        </p:blipFill>
        <p:spPr>
          <a:xfrm>
            <a:off x="4831661" y="-20320"/>
            <a:ext cx="7360339" cy="6878320"/>
          </a:xfrm>
          <a:prstGeom prst="rect">
            <a:avLst/>
          </a:prstGeom>
        </p:spPr>
      </p:pic>
      <p:sp>
        <p:nvSpPr>
          <p:cNvPr id="44" name="Rectangle 43">
            <a:extLst>
              <a:ext uri="{FF2B5EF4-FFF2-40B4-BE49-F238E27FC236}">
                <a16:creationId xmlns:a16="http://schemas.microsoft.com/office/drawing/2014/main" id="{061D9823-6720-9ACC-40DB-ACDBFEC7A202}"/>
              </a:ext>
            </a:extLst>
          </p:cNvPr>
          <p:cNvSpPr/>
          <p:nvPr/>
        </p:nvSpPr>
        <p:spPr>
          <a:xfrm>
            <a:off x="4952692" y="0"/>
            <a:ext cx="7054116" cy="6858000"/>
          </a:xfrm>
          <a:prstGeom prst="rect">
            <a:avLst/>
          </a:prstGeom>
          <a:gradFill>
            <a:gsLst>
              <a:gs pos="0">
                <a:schemeClr val="bg1"/>
              </a:gs>
              <a:gs pos="5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808080"/>
              </a:solidFill>
              <a:effectLst/>
              <a:uLnTx/>
              <a:uFillTx/>
              <a:latin typeface="Fira Sans"/>
              <a:ea typeface="+mn-ea"/>
              <a:cs typeface="+mn-cs"/>
            </a:endParaRP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28" name="Title 1">
            <a:extLst>
              <a:ext uri="{FF2B5EF4-FFF2-40B4-BE49-F238E27FC236}">
                <a16:creationId xmlns:a16="http://schemas.microsoft.com/office/drawing/2014/main" id="{361447E0-6DA2-4D5E-B5FA-C6C8D1D7E59C}"/>
              </a:ext>
            </a:extLst>
          </p:cNvPr>
          <p:cNvSpPr>
            <a:spLocks noGrp="1"/>
          </p:cNvSpPr>
          <p:nvPr>
            <p:ph type="title"/>
          </p:nvPr>
        </p:nvSpPr>
        <p:spPr/>
        <p:txBody>
          <a:bodyPr/>
          <a:lstStyle/>
          <a:p>
            <a:r>
              <a:rPr lang="en-US"/>
              <a:t>Rice Peptide Nourishing Cream  </a:t>
            </a:r>
          </a:p>
        </p:txBody>
      </p:sp>
      <p:sp>
        <p:nvSpPr>
          <p:cNvPr id="6" name="Text Placeholder 5">
            <a:extLst>
              <a:ext uri="{FF2B5EF4-FFF2-40B4-BE49-F238E27FC236}">
                <a16:creationId xmlns:a16="http://schemas.microsoft.com/office/drawing/2014/main" id="{5F553723-51F5-510E-39A7-9A923712F744}"/>
              </a:ext>
            </a:extLst>
          </p:cNvPr>
          <p:cNvSpPr>
            <a:spLocks noGrp="1"/>
          </p:cNvSpPr>
          <p:nvPr>
            <p:ph type="body" sz="quarter" idx="13"/>
          </p:nvPr>
        </p:nvSpPr>
        <p:spPr/>
        <p:txBody>
          <a:bodyPr/>
          <a:lstStyle/>
          <a:p>
            <a:r>
              <a:rPr lang="en-US" dirty="0"/>
              <a:t>With COLHIBIN CB and TILAMAR® PDO with NØØVISTA™</a:t>
            </a:r>
          </a:p>
          <a:p>
            <a:r>
              <a:rPr lang="en-US" dirty="0"/>
              <a:t> </a:t>
            </a:r>
          </a:p>
        </p:txBody>
      </p:sp>
      <p:sp>
        <p:nvSpPr>
          <p:cNvPr id="11" name="Text Placeholder 2">
            <a:extLst>
              <a:ext uri="{FF2B5EF4-FFF2-40B4-BE49-F238E27FC236}">
                <a16:creationId xmlns:a16="http://schemas.microsoft.com/office/drawing/2014/main" id="{84F7BF31-B482-4199-988B-984E82596478}"/>
              </a:ext>
            </a:extLst>
          </p:cNvPr>
          <p:cNvSpPr txBox="1">
            <a:spLocks/>
          </p:cNvSpPr>
          <p:nvPr/>
        </p:nvSpPr>
        <p:spPr>
          <a:xfrm>
            <a:off x="468000" y="1620000"/>
            <a:ext cx="5211440" cy="1605568"/>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kumimoji="0" lang="en-US" sz="1600" b="0" i="0" u="none" strike="noStrike" kern="1200" cap="none" spc="0" normalizeH="0" baseline="0" noProof="0" dirty="0">
                <a:ln>
                  <a:noFill/>
                </a:ln>
                <a:solidFill>
                  <a:srgbClr val="808282"/>
                </a:solidFill>
                <a:effectLst/>
                <a:uLnTx/>
                <a:uFillTx/>
                <a:latin typeface="Fira Sans"/>
                <a:ea typeface="+mn-ea"/>
                <a:cs typeface="+mn-cs"/>
              </a:rPr>
              <a:t>This rice peptide nourishing cream perfectly revitalizes the skin and slows down the aging process of the skin, thanks to which the skin maintains its smoothness, elasticity and youthful appearance. It absorbs quickly into the skin without leaving it sticky. </a:t>
            </a:r>
          </a:p>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kumimoji="0" lang="en-US" sz="1600" b="0" i="0" u="none" strike="noStrike" kern="1200" cap="none" spc="0" normalizeH="0" baseline="0" noProof="0" dirty="0">
                <a:ln>
                  <a:noFill/>
                </a:ln>
                <a:solidFill>
                  <a:srgbClr val="808282"/>
                </a:solidFill>
                <a:effectLst/>
                <a:uLnTx/>
                <a:uFillTx/>
                <a:latin typeface="Fira Sans"/>
                <a:ea typeface="+mn-ea"/>
                <a:cs typeface="+mn-cs"/>
              </a:rPr>
              <a:t>The cream is recommended for mature skin.</a:t>
            </a:r>
          </a:p>
        </p:txBody>
      </p:sp>
      <p:sp>
        <p:nvSpPr>
          <p:cNvPr id="38" name="Text Placeholder 3">
            <a:extLst>
              <a:ext uri="{FF2B5EF4-FFF2-40B4-BE49-F238E27FC236}">
                <a16:creationId xmlns:a16="http://schemas.microsoft.com/office/drawing/2014/main" id="{20850C0E-C627-8DA1-B71D-2F2FF1471BC1}"/>
              </a:ext>
            </a:extLst>
          </p:cNvPr>
          <p:cNvSpPr txBox="1">
            <a:spLocks/>
          </p:cNvSpPr>
          <p:nvPr/>
        </p:nvSpPr>
        <p:spPr bwMode="auto">
          <a:xfrm>
            <a:off x="-1" y="3632135"/>
            <a:ext cx="5293359" cy="637849"/>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1000"/>
              </a:spcAft>
              <a:buClr>
                <a:srgbClr val="007E4B"/>
              </a:buClr>
              <a:buSzTx/>
              <a:buFontTx/>
              <a:buNone/>
              <a:tabLst/>
              <a:defRPr/>
            </a:pPr>
            <a:r>
              <a:rPr kumimoji="0" lang="en-US" sz="1600" b="1" i="0" u="none" strike="noStrike" kern="1200" cap="none" spc="0" normalizeH="0" baseline="0" noProof="0">
                <a:ln>
                  <a:noFill/>
                </a:ln>
                <a:solidFill>
                  <a:srgbClr val="FFFFFF"/>
                </a:solidFill>
                <a:effectLst/>
                <a:uLnTx/>
                <a:uFillTx/>
                <a:latin typeface="Fira Sans Medium"/>
                <a:ea typeface="+mn-ea"/>
                <a:cs typeface="+mn-cs"/>
              </a:rPr>
              <a:t>COLHIBIN CB </a:t>
            </a:r>
            <a:r>
              <a:rPr kumimoji="0" lang="en-US" sz="1600" b="0" i="0" u="none" strike="noStrike" kern="1200" cap="none" spc="0" normalizeH="0" baseline="0" noProof="0">
                <a:ln>
                  <a:noFill/>
                </a:ln>
                <a:solidFill>
                  <a:srgbClr val="FFFFFF"/>
                </a:solidFill>
                <a:effectLst/>
                <a:uLnTx/>
                <a:uFillTx/>
                <a:latin typeface="Fira Sans" panose="020B0503050000020004" pitchFamily="34" charset="0"/>
                <a:ea typeface="+mn-ea"/>
                <a:cs typeface="+mn-cs"/>
              </a:rPr>
              <a:t>helps to delay the signs of time and helps smooth the skin.</a:t>
            </a:r>
          </a:p>
        </p:txBody>
      </p:sp>
      <p:grpSp>
        <p:nvGrpSpPr>
          <p:cNvPr id="42" name="Group 41">
            <a:extLst>
              <a:ext uri="{FF2B5EF4-FFF2-40B4-BE49-F238E27FC236}">
                <a16:creationId xmlns:a16="http://schemas.microsoft.com/office/drawing/2014/main" id="{BC918B74-C3BD-AF29-D320-91C620A28BBA}"/>
              </a:ext>
            </a:extLst>
          </p:cNvPr>
          <p:cNvGrpSpPr/>
          <p:nvPr/>
        </p:nvGrpSpPr>
        <p:grpSpPr>
          <a:xfrm>
            <a:off x="4853405" y="3388573"/>
            <a:ext cx="1264039" cy="1257224"/>
            <a:chOff x="6332941" y="3504498"/>
            <a:chExt cx="1264039" cy="1257224"/>
          </a:xfrm>
        </p:grpSpPr>
        <p:pic>
          <p:nvPicPr>
            <p:cNvPr id="40" name="Picture 39" descr="Shape, circle&#10;&#10;Description automatically generated">
              <a:extLst>
                <a:ext uri="{FF2B5EF4-FFF2-40B4-BE49-F238E27FC236}">
                  <a16:creationId xmlns:a16="http://schemas.microsoft.com/office/drawing/2014/main" id="{6B2F6BCF-7AD3-8731-3B6C-B780F1DA7ED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2941" y="3504498"/>
              <a:ext cx="1264039" cy="1257224"/>
            </a:xfrm>
            <a:prstGeom prst="rect">
              <a:avLst/>
            </a:prstGeom>
          </p:spPr>
        </p:pic>
        <p:pic>
          <p:nvPicPr>
            <p:cNvPr id="32" name="Graphic 31">
              <a:extLst>
                <a:ext uri="{FF2B5EF4-FFF2-40B4-BE49-F238E27FC236}">
                  <a16:creationId xmlns:a16="http://schemas.microsoft.com/office/drawing/2014/main" id="{982C6720-4187-4B97-2506-EFAD9D7241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4065" y="3675645"/>
              <a:ext cx="844990" cy="853611"/>
            </a:xfrm>
            <a:prstGeom prst="rect">
              <a:avLst/>
            </a:prstGeom>
          </p:spPr>
        </p:pic>
      </p:grpSp>
      <p:pic>
        <p:nvPicPr>
          <p:cNvPr id="45" name="Picture 44">
            <a:extLst>
              <a:ext uri="{FF2B5EF4-FFF2-40B4-BE49-F238E27FC236}">
                <a16:creationId xmlns:a16="http://schemas.microsoft.com/office/drawing/2014/main" id="{27B927FA-FD09-B580-E8C9-796224D35219}"/>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46" name="Picture 45">
            <a:extLst>
              <a:ext uri="{FF2B5EF4-FFF2-40B4-BE49-F238E27FC236}">
                <a16:creationId xmlns:a16="http://schemas.microsoft.com/office/drawing/2014/main" id="{6E1872F4-2116-13C2-CF1E-7BD7D44FEE1F}"/>
              </a:ext>
            </a:extLst>
          </p:cNvPr>
          <p:cNvPicPr>
            <a:picLocks noChangeAspect="1"/>
          </p:cNvPicPr>
          <p:nvPr/>
        </p:nvPicPr>
        <p:blipFill>
          <a:blip r:embed="rId8"/>
          <a:srcRect/>
          <a:stretch/>
        </p:blipFill>
        <p:spPr>
          <a:xfrm>
            <a:off x="798132" y="6235416"/>
            <a:ext cx="4535993" cy="308571"/>
          </a:xfrm>
          <a:prstGeom prst="rect">
            <a:avLst/>
          </a:prstGeom>
        </p:spPr>
      </p:pic>
      <p:sp>
        <p:nvSpPr>
          <p:cNvPr id="18" name="Text Placeholder 3">
            <a:extLst>
              <a:ext uri="{FF2B5EF4-FFF2-40B4-BE49-F238E27FC236}">
                <a16:creationId xmlns:a16="http://schemas.microsoft.com/office/drawing/2014/main" id="{25F68542-F420-4257-B666-3634E266200F}"/>
              </a:ext>
            </a:extLst>
          </p:cNvPr>
          <p:cNvSpPr txBox="1">
            <a:spLocks/>
          </p:cNvSpPr>
          <p:nvPr/>
        </p:nvSpPr>
        <p:spPr bwMode="auto">
          <a:xfrm>
            <a:off x="0" y="4701467"/>
            <a:ext cx="5293360" cy="88407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algn="r">
              <a:spcAft>
                <a:spcPts val="1000"/>
              </a:spcAft>
              <a:buClr>
                <a:srgbClr val="007E4B"/>
              </a:buClr>
              <a:defRPr/>
            </a:pPr>
            <a:r>
              <a:rPr lang="en-US" sz="1600" b="1" dirty="0">
                <a:solidFill>
                  <a:schemeClr val="bg1"/>
                </a:solidFill>
                <a:latin typeface="Fira Sans" panose="020B0503050000020004" pitchFamily="34" charset="0"/>
              </a:rPr>
              <a:t>TILAMAR® PDO with NØØVISTA™ </a:t>
            </a:r>
            <a:r>
              <a:rPr lang="en-US" sz="1600" dirty="0">
                <a:solidFill>
                  <a:schemeClr val="bg1"/>
                </a:solidFill>
                <a:latin typeface="Fira Sans" panose="020B0503050000020004" pitchFamily="34" charset="0"/>
              </a:rPr>
              <a:t>provides hydration, sensory enhancement as well as preservative boosting performance.</a:t>
            </a:r>
          </a:p>
        </p:txBody>
      </p:sp>
      <p:grpSp>
        <p:nvGrpSpPr>
          <p:cNvPr id="20" name="Group 19">
            <a:extLst>
              <a:ext uri="{FF2B5EF4-FFF2-40B4-BE49-F238E27FC236}">
                <a16:creationId xmlns:a16="http://schemas.microsoft.com/office/drawing/2014/main" id="{CBB45443-686E-4BDD-909A-EC8BE54ED5B9}"/>
              </a:ext>
            </a:extLst>
          </p:cNvPr>
          <p:cNvGrpSpPr/>
          <p:nvPr/>
        </p:nvGrpSpPr>
        <p:grpSpPr>
          <a:xfrm>
            <a:off x="4837461" y="4621370"/>
            <a:ext cx="1264039" cy="1257224"/>
            <a:chOff x="3863521" y="4536699"/>
            <a:chExt cx="1264039" cy="1257224"/>
          </a:xfrm>
        </p:grpSpPr>
        <p:pic>
          <p:nvPicPr>
            <p:cNvPr id="21" name="Picture 20" descr="Shape, circle&#10;&#10;Description automatically generated">
              <a:extLst>
                <a:ext uri="{FF2B5EF4-FFF2-40B4-BE49-F238E27FC236}">
                  <a16:creationId xmlns:a16="http://schemas.microsoft.com/office/drawing/2014/main" id="{3F7190EE-E6D2-4C27-94C2-F6EBEB6D9D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63521" y="4536699"/>
              <a:ext cx="1264039" cy="1257224"/>
            </a:xfrm>
            <a:prstGeom prst="rect">
              <a:avLst/>
            </a:prstGeom>
          </p:spPr>
        </p:pic>
        <p:pic>
          <p:nvPicPr>
            <p:cNvPr id="23" name="Graphic 22">
              <a:extLst>
                <a:ext uri="{FF2B5EF4-FFF2-40B4-BE49-F238E27FC236}">
                  <a16:creationId xmlns:a16="http://schemas.microsoft.com/office/drawing/2014/main" id="{14E2FF40-0850-419F-8DB6-4EBAA3D22D27}"/>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076149" y="4776613"/>
              <a:ext cx="870673" cy="710753"/>
            </a:xfrm>
            <a:prstGeom prst="rect">
              <a:avLst/>
            </a:prstGeom>
          </p:spPr>
        </p:pic>
      </p:grpSp>
    </p:spTree>
    <p:extLst>
      <p:ext uri="{BB962C8B-B14F-4D97-AF65-F5344CB8AC3E}">
        <p14:creationId xmlns:p14="http://schemas.microsoft.com/office/powerpoint/2010/main" val="4079531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21" descr="A picture containing person, sky, water, outdoor&#10;&#10;Description automatically generated">
            <a:extLst>
              <a:ext uri="{FF2B5EF4-FFF2-40B4-BE49-F238E27FC236}">
                <a16:creationId xmlns:a16="http://schemas.microsoft.com/office/drawing/2014/main" id="{DCDCB51D-055C-CAFF-7CDD-625CAEE3174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78" t="-148"/>
          <a:stretch/>
        </p:blipFill>
        <p:spPr>
          <a:xfrm>
            <a:off x="4831661" y="-20320"/>
            <a:ext cx="7360339" cy="6878320"/>
          </a:xfrm>
          <a:prstGeom prst="rect">
            <a:avLst/>
          </a:prstGeom>
        </p:spPr>
      </p:pic>
      <p:sp>
        <p:nvSpPr>
          <p:cNvPr id="11" name="Rectangle 10">
            <a:extLst>
              <a:ext uri="{FF2B5EF4-FFF2-40B4-BE49-F238E27FC236}">
                <a16:creationId xmlns:a16="http://schemas.microsoft.com/office/drawing/2014/main" id="{B7072D8F-6838-F2CD-324C-1A0D1378DD97}"/>
              </a:ext>
            </a:extLst>
          </p:cNvPr>
          <p:cNvSpPr/>
          <p:nvPr/>
        </p:nvSpPr>
        <p:spPr>
          <a:xfrm>
            <a:off x="4952692" y="0"/>
            <a:ext cx="7054116" cy="6858000"/>
          </a:xfrm>
          <a:prstGeom prst="rect">
            <a:avLst/>
          </a:prstGeom>
          <a:gradFill>
            <a:gsLst>
              <a:gs pos="0">
                <a:schemeClr val="bg1"/>
              </a:gs>
              <a:gs pos="5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808080"/>
              </a:solidFill>
              <a:effectLst/>
              <a:uLnTx/>
              <a:uFillTx/>
              <a:latin typeface="Fira Sans"/>
              <a:ea typeface="+mn-ea"/>
              <a:cs typeface="+mn-cs"/>
            </a:endParaRP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22" name="Title 1">
            <a:extLst>
              <a:ext uri="{FF2B5EF4-FFF2-40B4-BE49-F238E27FC236}">
                <a16:creationId xmlns:a16="http://schemas.microsoft.com/office/drawing/2014/main" id="{CD0CE515-1539-4DA1-BC04-1A42C43EDDB4}"/>
              </a:ext>
            </a:extLst>
          </p:cNvPr>
          <p:cNvSpPr>
            <a:spLocks noGrp="1"/>
          </p:cNvSpPr>
          <p:nvPr>
            <p:ph type="title"/>
          </p:nvPr>
        </p:nvSpPr>
        <p:spPr/>
        <p:txBody>
          <a:bodyPr/>
          <a:lstStyle/>
          <a:p>
            <a:r>
              <a:rPr lang="en-US" dirty="0"/>
              <a:t>Rice Peptide Nourishing Cream  </a:t>
            </a:r>
          </a:p>
        </p:txBody>
      </p:sp>
      <p:graphicFrame>
        <p:nvGraphicFramePr>
          <p:cNvPr id="33" name="Table 32">
            <a:extLst>
              <a:ext uri="{FF2B5EF4-FFF2-40B4-BE49-F238E27FC236}">
                <a16:creationId xmlns:a16="http://schemas.microsoft.com/office/drawing/2014/main" id="{47E8E5EC-92B9-4E79-8017-1BCC4EF76DE3}"/>
              </a:ext>
            </a:extLst>
          </p:cNvPr>
          <p:cNvGraphicFramePr>
            <a:graphicFrameLocks noGrp="1"/>
          </p:cNvGraphicFramePr>
          <p:nvPr>
            <p:extLst>
              <p:ext uri="{D42A27DB-BD31-4B8C-83A1-F6EECF244321}">
                <p14:modId xmlns:p14="http://schemas.microsoft.com/office/powerpoint/2010/main" val="1028837531"/>
              </p:ext>
            </p:extLst>
          </p:nvPr>
        </p:nvGraphicFramePr>
        <p:xfrm>
          <a:off x="468000" y="1441535"/>
          <a:ext cx="4955134" cy="4344000"/>
        </p:xfrm>
        <a:graphic>
          <a:graphicData uri="http://schemas.openxmlformats.org/drawingml/2006/table">
            <a:tbl>
              <a:tblPr>
                <a:tableStyleId>{5940675A-B579-460E-94D1-54222C63F5DA}</a:tableStyleId>
              </a:tblPr>
              <a:tblGrid>
                <a:gridCol w="253538">
                  <a:extLst>
                    <a:ext uri="{9D8B030D-6E8A-4147-A177-3AD203B41FA5}">
                      <a16:colId xmlns:a16="http://schemas.microsoft.com/office/drawing/2014/main" val="2058567291"/>
                    </a:ext>
                  </a:extLst>
                </a:gridCol>
                <a:gridCol w="2917012">
                  <a:extLst>
                    <a:ext uri="{9D8B030D-6E8A-4147-A177-3AD203B41FA5}">
                      <a16:colId xmlns:a16="http://schemas.microsoft.com/office/drawing/2014/main" val="16542040"/>
                    </a:ext>
                  </a:extLst>
                </a:gridCol>
                <a:gridCol w="552450">
                  <a:extLst>
                    <a:ext uri="{9D8B030D-6E8A-4147-A177-3AD203B41FA5}">
                      <a16:colId xmlns:a16="http://schemas.microsoft.com/office/drawing/2014/main" val="4059610708"/>
                    </a:ext>
                  </a:extLst>
                </a:gridCol>
                <a:gridCol w="1232134">
                  <a:extLst>
                    <a:ext uri="{9D8B030D-6E8A-4147-A177-3AD203B41FA5}">
                      <a16:colId xmlns:a16="http://schemas.microsoft.com/office/drawing/2014/main" val="3129445866"/>
                    </a:ext>
                  </a:extLst>
                </a:gridCol>
              </a:tblGrid>
              <a:tr h="224994">
                <a:tc>
                  <a:txBody>
                    <a:bodyPr/>
                    <a:lstStyle/>
                    <a:p>
                      <a:pPr marL="0" marR="0" algn="ctr">
                        <a:spcBef>
                          <a:spcPts val="0"/>
                        </a:spcBef>
                        <a:spcAft>
                          <a:spcPts val="0"/>
                        </a:spcAft>
                      </a:pPr>
                      <a:endParaRPr lang="en-US" sz="1000" b="0" i="0">
                        <a:ln>
                          <a:noFill/>
                        </a:ln>
                        <a:solidFill>
                          <a:schemeClr val="bg1"/>
                        </a:solidFill>
                        <a:effectLst/>
                        <a:latin typeface="+mn-lt"/>
                        <a:ea typeface="Times New Roman" panose="02020603050405020304" pitchFamily="18"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b="0" i="0">
                          <a:ln>
                            <a:noFill/>
                          </a:ln>
                          <a:solidFill>
                            <a:schemeClr val="bg1"/>
                          </a:solidFill>
                          <a:effectLst/>
                          <a:latin typeface="+mj-lt"/>
                        </a:rPr>
                        <a:t>Ingredient</a:t>
                      </a:r>
                      <a:endParaRPr lang="en-US" sz="1000" b="0" i="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ctr">
                        <a:spcBef>
                          <a:spcPts val="0"/>
                        </a:spcBef>
                        <a:spcAft>
                          <a:spcPts val="0"/>
                        </a:spcAft>
                      </a:pPr>
                      <a:r>
                        <a:rPr lang="en-US" sz="1000" b="0" i="0">
                          <a:ln>
                            <a:noFill/>
                          </a:ln>
                          <a:solidFill>
                            <a:schemeClr val="bg1"/>
                          </a:solidFill>
                          <a:effectLst/>
                          <a:latin typeface="+mj-lt"/>
                        </a:rPr>
                        <a:t>% w/w</a:t>
                      </a:r>
                      <a:endParaRPr lang="en-US" sz="1000" b="0" i="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b="0" i="0">
                          <a:ln>
                            <a:noFill/>
                          </a:ln>
                          <a:solidFill>
                            <a:schemeClr val="bg1"/>
                          </a:solidFill>
                          <a:effectLst/>
                          <a:latin typeface="+mj-lt"/>
                        </a:rPr>
                        <a:t>Function</a:t>
                      </a:r>
                      <a:endParaRPr lang="en-US" sz="1000" b="0" i="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702016594"/>
                  </a:ext>
                </a:extLst>
              </a:tr>
              <a:tr h="224994">
                <a:tc rowSpan="4">
                  <a:txBody>
                    <a:bodyPr/>
                    <a:lstStyle/>
                    <a:p>
                      <a:pPr marL="0" marR="0" algn="ctr">
                        <a:spcBef>
                          <a:spcPts val="0"/>
                        </a:spcBef>
                        <a:spcAft>
                          <a:spcPts val="0"/>
                        </a:spcAft>
                      </a:pPr>
                      <a:r>
                        <a:rPr lang="en-US" sz="1000" b="0" i="0" dirty="0">
                          <a:ln>
                            <a:noFill/>
                          </a:ln>
                          <a:solidFill>
                            <a:schemeClr val="bg1"/>
                          </a:solidFill>
                          <a:effectLst/>
                          <a:latin typeface="+mj-lt"/>
                        </a:rPr>
                        <a:t>A</a:t>
                      </a:r>
                      <a:endParaRPr lang="en-US" sz="1000" b="0" i="0" dirty="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b="0" dirty="0">
                          <a:ln>
                            <a:noFill/>
                          </a:ln>
                          <a:solidFill>
                            <a:srgbClr val="808080"/>
                          </a:solidFill>
                          <a:effectLst/>
                          <a:latin typeface="+mn-lt"/>
                          <a:ea typeface="Times New Roman" panose="02020603050405020304" pitchFamily="18" charset="0"/>
                          <a:cs typeface="Times New Roman" panose="02020603050405020304" pitchFamily="18" charset="0"/>
                        </a:rPr>
                        <a:t>Aqua</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b="0" dirty="0">
                          <a:ln>
                            <a:noFill/>
                          </a:ln>
                          <a:solidFill>
                            <a:srgbClr val="808080"/>
                          </a:solidFill>
                          <a:effectLst/>
                          <a:latin typeface="+mn-lt"/>
                          <a:ea typeface="Times New Roman" panose="02020603050405020304" pitchFamily="18" charset="0"/>
                          <a:cs typeface="Times New Roman" panose="02020603050405020304" pitchFamily="18" charset="0"/>
                        </a:rPr>
                        <a:t>64.66</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b="0" dirty="0">
                          <a:ln>
                            <a:noFill/>
                          </a:ln>
                          <a:solidFill>
                            <a:srgbClr val="808080"/>
                          </a:solidFill>
                          <a:effectLst/>
                          <a:latin typeface="+mn-lt"/>
                          <a:ea typeface="Times New Roman" panose="02020603050405020304" pitchFamily="18" charset="0"/>
                          <a:cs typeface="Times New Roman" panose="02020603050405020304" pitchFamily="18" charset="0"/>
                        </a:rPr>
                        <a:t>Solvent</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1808383420"/>
                  </a:ext>
                </a:extLst>
              </a:tr>
              <a:tr h="224994">
                <a:tc vMerge="1">
                  <a:txBody>
                    <a:bodyPr/>
                    <a:lstStyle/>
                    <a:p>
                      <a:endParaRPr lang="en-CH"/>
                    </a:p>
                  </a:txBody>
                  <a:tcPr/>
                </a:tc>
                <a:tc>
                  <a:txBody>
                    <a:bodyPr/>
                    <a:lstStyle/>
                    <a:p>
                      <a:pPr marL="0" marR="0" algn="l">
                        <a:spcBef>
                          <a:spcPts val="0"/>
                        </a:spcBef>
                        <a:spcAft>
                          <a:spcPts val="0"/>
                        </a:spcAft>
                      </a:pPr>
                      <a:r>
                        <a:rPr lang="en-US" sz="1000" dirty="0">
                          <a:ln>
                            <a:noFill/>
                          </a:ln>
                          <a:solidFill>
                            <a:schemeClr val="tx1"/>
                          </a:solidFill>
                          <a:effectLst/>
                          <a:latin typeface="+mn-lt"/>
                          <a:ea typeface="+mn-ea"/>
                          <a:cs typeface="Times New Roman" panose="02020603050405020304" pitchFamily="18" charset="0"/>
                        </a:rPr>
                        <a:t>Sodium Gluconate </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a:spcBef>
                          <a:spcPts val="0"/>
                        </a:spcBef>
                        <a:spcAft>
                          <a:spcPts val="0"/>
                        </a:spcAft>
                      </a:pPr>
                      <a:r>
                        <a:rPr lang="en-US" sz="1000" dirty="0">
                          <a:ln>
                            <a:noFill/>
                          </a:ln>
                          <a:solidFill>
                            <a:schemeClr val="tx1"/>
                          </a:solidFill>
                          <a:effectLst/>
                          <a:latin typeface="+mn-lt"/>
                          <a:ea typeface="+mn-ea"/>
                          <a:cs typeface="Times New Roman" panose="02020603050405020304" pitchFamily="18" charset="0"/>
                        </a:rPr>
                        <a:t>0.20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a:spcBef>
                          <a:spcPts val="0"/>
                        </a:spcBef>
                        <a:spcAft>
                          <a:spcPts val="0"/>
                        </a:spcAft>
                      </a:pPr>
                      <a:r>
                        <a:rPr lang="en-US" sz="1000" spc="-40" baseline="0" dirty="0">
                          <a:ln>
                            <a:noFill/>
                          </a:ln>
                          <a:solidFill>
                            <a:schemeClr val="tx1"/>
                          </a:solidFill>
                          <a:effectLst/>
                          <a:latin typeface="+mn-lt"/>
                          <a:ea typeface="Times New Roman" panose="02020603050405020304" pitchFamily="18" charset="0"/>
                          <a:cs typeface="Times New Roman" panose="02020603050405020304" pitchFamily="18" charset="0"/>
                        </a:rPr>
                        <a:t>Chelating Agent</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3958229007"/>
                  </a:ext>
                </a:extLst>
              </a:tr>
              <a:tr h="224994">
                <a:tc vMerge="1">
                  <a:txBody>
                    <a:bodyPr/>
                    <a:lstStyle/>
                    <a:p>
                      <a:endParaRPr lang="en-CH"/>
                    </a:p>
                  </a:txBody>
                  <a:tcPr/>
                </a:tc>
                <a:tc>
                  <a:txBody>
                    <a:bodyPr/>
                    <a:lstStyle/>
                    <a:p>
                      <a:pPr marL="0" marR="0" algn="l">
                        <a:spcBef>
                          <a:spcPts val="0"/>
                        </a:spcBef>
                        <a:spcAft>
                          <a:spcPts val="0"/>
                        </a:spcAft>
                      </a:pPr>
                      <a:r>
                        <a:rPr lang="en-US" sz="1000" dirty="0">
                          <a:ln>
                            <a:noFill/>
                          </a:ln>
                          <a:solidFill>
                            <a:srgbClr val="0170B7"/>
                          </a:solidFill>
                          <a:effectLst/>
                          <a:latin typeface="+mj-lt"/>
                          <a:ea typeface="+mn-ea"/>
                          <a:cs typeface="Times New Roman" panose="02020603050405020304" pitchFamily="18" charset="0"/>
                        </a:rPr>
                        <a:t>TILAMAR® PDO with NØØVISTA™</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rgbClr val="0170B7"/>
                          </a:solidFill>
                          <a:effectLst/>
                          <a:latin typeface="+mj-lt"/>
                          <a:ea typeface="+mn-ea"/>
                          <a:cs typeface="Times New Roman" panose="02020603050405020304" pitchFamily="18" charset="0"/>
                        </a:rPr>
                        <a:t>5.00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solidFill>
                            <a:srgbClr val="0170B7"/>
                          </a:solidFill>
                          <a:effectLst/>
                          <a:latin typeface="+mj-lt"/>
                        </a:rPr>
                        <a:t>Sensory, Hydration, Active carrier and Preservative booster</a:t>
                      </a:r>
                      <a:endParaRPr lang="en-US" sz="1000" b="0" dirty="0">
                        <a:solidFill>
                          <a:srgbClr val="0170B7"/>
                        </a:solidFill>
                        <a:effectLst/>
                        <a:latin typeface="+mj-lt"/>
                        <a:ea typeface="+mn-ea"/>
                        <a:cs typeface="Times New Roman" panose="02020603050405020304" pitchFamily="18" charset="0"/>
                      </a:endParaRP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2504117712"/>
                  </a:ext>
                </a:extLst>
              </a:tr>
              <a:tr h="224994">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marL="0" marR="0" algn="l" defTabSz="914400" rtl="0" eaLnBrk="1" latinLnBrk="0" hangingPunct="1">
                        <a:spcBef>
                          <a:spcPts val="0"/>
                        </a:spcBef>
                        <a:spcAft>
                          <a:spcPts val="0"/>
                        </a:spcAft>
                      </a:pPr>
                      <a:r>
                        <a:rPr lang="en-US" sz="1000" kern="1200" dirty="0">
                          <a:ln>
                            <a:noFill/>
                          </a:ln>
                          <a:solidFill>
                            <a:schemeClr val="tx1"/>
                          </a:solidFill>
                          <a:effectLst/>
                          <a:latin typeface="+mn-lt"/>
                          <a:ea typeface="Fira Sans" panose="020B0503050000020004" pitchFamily="34" charset="0"/>
                          <a:cs typeface="Times New Roman" panose="02020603050405020304" pitchFamily="18" charset="0"/>
                        </a:rPr>
                        <a:t>Xanthan Gum</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tc>
                  <a:txBody>
                    <a:bodyPr/>
                    <a:lstStyle/>
                    <a:p>
                      <a:pPr marL="0" marR="0" algn="ctr" defTabSz="914400" rtl="0" eaLnBrk="1" latinLnBrk="0" hangingPunct="1">
                        <a:spcBef>
                          <a:spcPts val="0"/>
                        </a:spcBef>
                        <a:spcAft>
                          <a:spcPts val="0"/>
                        </a:spcAft>
                      </a:pPr>
                      <a:r>
                        <a:rPr lang="en-US" sz="1000" kern="1200" dirty="0">
                          <a:ln>
                            <a:noFill/>
                          </a:ln>
                          <a:solidFill>
                            <a:schemeClr val="tx1"/>
                          </a:solidFill>
                          <a:effectLst/>
                          <a:latin typeface="+mn-lt"/>
                          <a:ea typeface="Fira Sans" panose="020B0503050000020004" pitchFamily="34" charset="0"/>
                          <a:cs typeface="Times New Roman" panose="02020603050405020304" pitchFamily="18" charset="0"/>
                        </a:rPr>
                        <a:t>0.20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tc>
                  <a:txBody>
                    <a:bodyPr/>
                    <a:lstStyle/>
                    <a:p>
                      <a:pPr marL="0" marR="0" algn="l" defTabSz="914400" rtl="0" eaLnBrk="1" latinLnBrk="0" hangingPunct="1">
                        <a:spcBef>
                          <a:spcPts val="0"/>
                        </a:spcBef>
                        <a:spcAft>
                          <a:spcPts val="0"/>
                        </a:spcAft>
                      </a:pPr>
                      <a:r>
                        <a:rPr lang="en-US" sz="1000" kern="1200" dirty="0">
                          <a:ln>
                            <a:noFill/>
                          </a:ln>
                          <a:solidFill>
                            <a:schemeClr val="tx1"/>
                          </a:solidFill>
                          <a:effectLst/>
                          <a:latin typeface="+mn-lt"/>
                          <a:ea typeface="Fira Sans" panose="020B0503050000020004" pitchFamily="34" charset="0"/>
                          <a:cs typeface="Times New Roman" panose="02020603050405020304" pitchFamily="18" charset="0"/>
                        </a:rPr>
                        <a:t>Thickener</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extLst>
                  <a:ext uri="{0D108BD9-81ED-4DB2-BD59-A6C34878D82A}">
                    <a16:rowId xmlns:a16="http://schemas.microsoft.com/office/drawing/2014/main" val="3910836226"/>
                  </a:ext>
                </a:extLst>
              </a:tr>
              <a:tr h="224994">
                <a:tc rowSpan="6">
                  <a:txBody>
                    <a:bodyPr/>
                    <a:lstStyle/>
                    <a:p>
                      <a:pPr marL="0" marR="0" algn="ctr">
                        <a:spcBef>
                          <a:spcPts val="0"/>
                        </a:spcBef>
                        <a:spcAft>
                          <a:spcPts val="0"/>
                        </a:spcAft>
                      </a:pPr>
                      <a:r>
                        <a:rPr lang="en-US" sz="1000" b="0" i="0" dirty="0">
                          <a:ln>
                            <a:noFill/>
                          </a:ln>
                          <a:solidFill>
                            <a:schemeClr val="bg1"/>
                          </a:solidFill>
                          <a:effectLst/>
                          <a:latin typeface="+mj-lt"/>
                        </a:rPr>
                        <a:t>B</a:t>
                      </a:r>
                      <a:endParaRPr lang="en-US" sz="1000" b="0" i="0" dirty="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dirty="0" err="1">
                          <a:ln>
                            <a:noFill/>
                          </a:ln>
                          <a:solidFill>
                            <a:schemeClr val="tx1"/>
                          </a:solidFill>
                          <a:effectLst/>
                          <a:latin typeface="+mn-lt"/>
                          <a:ea typeface="Times New Roman" panose="02020603050405020304" pitchFamily="18" charset="0"/>
                          <a:cs typeface="Times New Roman" panose="02020603050405020304" pitchFamily="18" charset="0"/>
                        </a:rPr>
                        <a:t>Cetearyl</a:t>
                      </a: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 </a:t>
                      </a:r>
                      <a:r>
                        <a:rPr lang="en-US" sz="1000" dirty="0" err="1">
                          <a:ln>
                            <a:noFill/>
                          </a:ln>
                          <a:solidFill>
                            <a:schemeClr val="tx1"/>
                          </a:solidFill>
                          <a:effectLst/>
                          <a:latin typeface="+mn-lt"/>
                          <a:ea typeface="Times New Roman" panose="02020603050405020304" pitchFamily="18" charset="0"/>
                          <a:cs typeface="Times New Roman" panose="02020603050405020304" pitchFamily="18" charset="0"/>
                        </a:rPr>
                        <a:t>Olivate</a:t>
                      </a: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 </a:t>
                      </a:r>
                      <a:r>
                        <a:rPr lang="en-US" sz="1000" dirty="0" err="1">
                          <a:ln>
                            <a:noFill/>
                          </a:ln>
                          <a:solidFill>
                            <a:schemeClr val="tx1"/>
                          </a:solidFill>
                          <a:effectLst/>
                          <a:latin typeface="+mn-lt"/>
                          <a:ea typeface="Times New Roman" panose="02020603050405020304" pitchFamily="18" charset="0"/>
                          <a:cs typeface="Times New Roman" panose="02020603050405020304" pitchFamily="18" charset="0"/>
                        </a:rPr>
                        <a:t>Sorbitan</a:t>
                      </a: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 </a:t>
                      </a:r>
                      <a:r>
                        <a:rPr lang="en-US" sz="1000" dirty="0" err="1">
                          <a:ln>
                            <a:noFill/>
                          </a:ln>
                          <a:solidFill>
                            <a:schemeClr val="tx1"/>
                          </a:solidFill>
                          <a:effectLst/>
                          <a:latin typeface="+mn-lt"/>
                          <a:ea typeface="Times New Roman" panose="02020603050405020304" pitchFamily="18" charset="0"/>
                          <a:cs typeface="Times New Roman" panose="02020603050405020304" pitchFamily="18" charset="0"/>
                        </a:rPr>
                        <a:t>Olivate</a:t>
                      </a:r>
                      <a:endParaRPr lang="en-US" sz="1000" dirty="0">
                        <a:ln>
                          <a:noFill/>
                        </a:ln>
                        <a:solidFill>
                          <a:schemeClr val="tx1"/>
                        </a:solidFill>
                        <a:effectLst/>
                        <a:latin typeface="+mn-lt"/>
                        <a:ea typeface="Times New Roman" panose="02020603050405020304" pitchFamily="18" charset="0"/>
                        <a:cs typeface="Times New Roman" panose="02020603050405020304" pitchFamily="18" charset="0"/>
                      </a:endParaRP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defTabSz="914400" rtl="0" eaLnBrk="1" latinLnBrk="0" hangingPunct="1">
                        <a:spcBef>
                          <a:spcPts val="0"/>
                        </a:spcBef>
                        <a:spcAft>
                          <a:spcPts val="0"/>
                        </a:spcAft>
                      </a:pPr>
                      <a:r>
                        <a:rPr lang="en-US" sz="1000" kern="1200" dirty="0">
                          <a:ln>
                            <a:noFill/>
                          </a:ln>
                          <a:solidFill>
                            <a:schemeClr val="tx1"/>
                          </a:solidFill>
                          <a:effectLst/>
                          <a:latin typeface="+mn-lt"/>
                          <a:ea typeface="Times New Roman" panose="02020603050405020304" pitchFamily="18" charset="0"/>
                          <a:cs typeface="Times New Roman" panose="02020603050405020304" pitchFamily="18" charset="0"/>
                        </a:rPr>
                        <a:t>4.00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Emulsifier</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278058528"/>
                  </a:ext>
                </a:extLst>
              </a:tr>
              <a:tr h="224994">
                <a:tc vMerge="1">
                  <a:txBody>
                    <a:bodyPr/>
                    <a:lstStyle/>
                    <a:p>
                      <a:endParaRPr lang="en-CH"/>
                    </a:p>
                  </a:txBody>
                  <a:tcPr/>
                </a:tc>
                <a:tc>
                  <a:txBody>
                    <a:bodyPr/>
                    <a:lstStyle/>
                    <a:p>
                      <a:pPr marL="0" marR="0" algn="l">
                        <a:spcBef>
                          <a:spcPts val="0"/>
                        </a:spcBef>
                        <a:spcAft>
                          <a:spcPts val="0"/>
                        </a:spcAft>
                      </a:pPr>
                      <a:r>
                        <a:rPr lang="en-US" sz="1000" kern="1200" dirty="0" err="1">
                          <a:ln>
                            <a:noFill/>
                          </a:ln>
                          <a:solidFill>
                            <a:srgbClr val="808080"/>
                          </a:solidFill>
                          <a:effectLst/>
                          <a:latin typeface="+mn-lt"/>
                          <a:ea typeface="+mn-ea"/>
                          <a:cs typeface="Times New Roman" panose="02020603050405020304" pitchFamily="18" charset="0"/>
                        </a:rPr>
                        <a:t>Cetearyl</a:t>
                      </a:r>
                      <a:r>
                        <a:rPr lang="en-US" sz="1000" kern="1200" dirty="0">
                          <a:ln>
                            <a:noFill/>
                          </a:ln>
                          <a:solidFill>
                            <a:srgbClr val="808080"/>
                          </a:solidFill>
                          <a:effectLst/>
                          <a:latin typeface="+mn-lt"/>
                          <a:ea typeface="+mn-ea"/>
                          <a:cs typeface="Times New Roman" panose="02020603050405020304" pitchFamily="18" charset="0"/>
                        </a:rPr>
                        <a:t> Alcohol</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a:spcBef>
                          <a:spcPts val="0"/>
                        </a:spcBef>
                        <a:spcAft>
                          <a:spcPts val="0"/>
                        </a:spcAft>
                      </a:pPr>
                      <a:r>
                        <a:rPr lang="en-US" sz="1000" dirty="0">
                          <a:ln>
                            <a:noFill/>
                          </a:ln>
                          <a:solidFill>
                            <a:schemeClr val="tx1"/>
                          </a:solidFill>
                          <a:effectLst/>
                          <a:latin typeface="+mn-lt"/>
                          <a:ea typeface="+mn-ea"/>
                          <a:cs typeface="Times New Roman" panose="02020603050405020304" pitchFamily="18" charset="0"/>
                        </a:rPr>
                        <a:t>1.50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n>
                            <a:noFill/>
                          </a:ln>
                          <a:solidFill>
                            <a:schemeClr val="tx1"/>
                          </a:solidFill>
                          <a:effectLst/>
                          <a:latin typeface="+mn-lt"/>
                          <a:ea typeface="+mn-ea"/>
                          <a:cs typeface="Times New Roman" panose="02020603050405020304" pitchFamily="18" charset="0"/>
                        </a:rPr>
                        <a:t>Co-emulsifier</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4213832455"/>
                  </a:ext>
                </a:extLst>
              </a:tr>
              <a:tr h="224994">
                <a:tc vMerge="1">
                  <a:txBody>
                    <a:bodyPr/>
                    <a:lstStyle/>
                    <a:p>
                      <a:endParaRPr lang="en-US"/>
                    </a:p>
                  </a:txBody>
                  <a:tcPr/>
                </a:tc>
                <a:tc>
                  <a:txBody>
                    <a:bodyPr/>
                    <a:lstStyle/>
                    <a:p>
                      <a:pPr marL="0" marR="0" algn="l">
                        <a:spcBef>
                          <a:spcPts val="0"/>
                        </a:spcBef>
                        <a:spcAft>
                          <a:spcPts val="0"/>
                        </a:spcAft>
                      </a:pPr>
                      <a:r>
                        <a:rPr lang="en-US" sz="1000" dirty="0">
                          <a:ln>
                            <a:noFill/>
                          </a:ln>
                          <a:solidFill>
                            <a:srgbClr val="808080"/>
                          </a:solidFill>
                          <a:effectLst/>
                          <a:latin typeface="+mn-lt"/>
                          <a:ea typeface="Times New Roman" panose="02020603050405020304" pitchFamily="18" charset="0"/>
                          <a:cs typeface="Times New Roman" panose="02020603050405020304" pitchFamily="18" charset="0"/>
                        </a:rPr>
                        <a:t>Phenoxyethanol, </a:t>
                      </a:r>
                      <a:r>
                        <a:rPr lang="en-US" sz="1000" dirty="0" err="1">
                          <a:ln>
                            <a:noFill/>
                          </a:ln>
                          <a:solidFill>
                            <a:srgbClr val="808080"/>
                          </a:solidFill>
                          <a:effectLst/>
                          <a:latin typeface="+mn-lt"/>
                          <a:ea typeface="Times New Roman" panose="02020603050405020304" pitchFamily="18" charset="0"/>
                          <a:cs typeface="Times New Roman" panose="02020603050405020304" pitchFamily="18" charset="0"/>
                        </a:rPr>
                        <a:t>Ethylhexylglycerin</a:t>
                      </a:r>
                      <a:endParaRPr lang="en-US" sz="1000" dirty="0">
                        <a:ln>
                          <a:noFill/>
                        </a:ln>
                        <a:solidFill>
                          <a:srgbClr val="808080"/>
                        </a:solidFill>
                        <a:effectLst/>
                        <a:latin typeface="+mn-lt"/>
                        <a:ea typeface="Times New Roman" panose="02020603050405020304" pitchFamily="18" charset="0"/>
                        <a:cs typeface="Times New Roman" panose="02020603050405020304" pitchFamily="18" charset="0"/>
                      </a:endParaRP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1.00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Preservative</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132807964"/>
                  </a:ext>
                </a:extLst>
              </a:tr>
              <a:tr h="224994">
                <a:tc vMerge="1">
                  <a:txBody>
                    <a:bodyPr/>
                    <a:lstStyle/>
                    <a:p>
                      <a:pPr marL="0" marR="0" algn="ctr">
                        <a:spcBef>
                          <a:spcPts val="0"/>
                        </a:spcBef>
                        <a:spcAft>
                          <a:spcPts val="0"/>
                        </a:spcAft>
                      </a:pPr>
                      <a:endParaRPr lang="en-US" sz="1000" b="0" i="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90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nSpc>
                          <a:spcPts val="1200"/>
                        </a:lnSpc>
                        <a:spcBef>
                          <a:spcPts val="0"/>
                        </a:spcBef>
                        <a:spcAft>
                          <a:spcPts val="0"/>
                        </a:spcAft>
                      </a:pPr>
                      <a:r>
                        <a:rPr lang="en-GB" sz="1000" dirty="0">
                          <a:solidFill>
                            <a:srgbClr val="808080"/>
                          </a:solidFill>
                          <a:effectLst/>
                          <a:latin typeface="+mn-lt"/>
                          <a:ea typeface="Trebuchet MS" panose="020B0603020202020204" pitchFamily="34" charset="0"/>
                          <a:cs typeface="Times New Roman" panose="02020603050405020304" pitchFamily="18" charset="0"/>
                        </a:rPr>
                        <a:t>C</a:t>
                      </a:r>
                      <a:r>
                        <a:rPr lang="en-GB" sz="1000" strike="noStrike" dirty="0">
                          <a:solidFill>
                            <a:srgbClr val="808080"/>
                          </a:solidFill>
                          <a:effectLst/>
                          <a:latin typeface="+mn-lt"/>
                          <a:ea typeface="Trebuchet MS" panose="020B0603020202020204" pitchFamily="34" charset="0"/>
                          <a:cs typeface="Times New Roman" panose="02020603050405020304" pitchFamily="18" charset="0"/>
                        </a:rPr>
                        <a:t>aprylic</a:t>
                      </a:r>
                      <a:r>
                        <a:rPr lang="en-GB" sz="1000" dirty="0">
                          <a:solidFill>
                            <a:srgbClr val="808080"/>
                          </a:solidFill>
                          <a:effectLst/>
                          <a:latin typeface="+mn-lt"/>
                          <a:ea typeface="Trebuchet MS" panose="020B0603020202020204" pitchFamily="34" charset="0"/>
                          <a:cs typeface="Times New Roman" panose="02020603050405020304" pitchFamily="18" charset="0"/>
                        </a:rPr>
                        <a:t>/Capric Triglyceride</a:t>
                      </a:r>
                      <a:endParaRPr lang="en-US" sz="1000" dirty="0">
                        <a:solidFill>
                          <a:srgbClr val="808080"/>
                        </a:solidFill>
                        <a:effectLst/>
                        <a:latin typeface="+mn-lt"/>
                        <a:ea typeface="Trebuchet MS" panose="020B060302020202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8.00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4278455095"/>
                  </a:ext>
                </a:extLst>
              </a:tr>
              <a:tr h="224994">
                <a:tc vMerge="1">
                  <a:txBody>
                    <a:bodyPr/>
                    <a:lstStyle/>
                    <a:p>
                      <a:pPr marL="0" marR="0" algn="ctr">
                        <a:spcBef>
                          <a:spcPts val="0"/>
                        </a:spcBef>
                        <a:spcAft>
                          <a:spcPts val="0"/>
                        </a:spcAft>
                      </a:pPr>
                      <a:endParaRPr lang="en-US" sz="1000" b="0" i="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90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nSpc>
                          <a:spcPts val="1200"/>
                        </a:lnSpc>
                        <a:spcBef>
                          <a:spcPts val="0"/>
                        </a:spcBef>
                        <a:spcAft>
                          <a:spcPts val="0"/>
                        </a:spcAft>
                      </a:pPr>
                      <a:r>
                        <a:rPr lang="en-GB" sz="1000" dirty="0" err="1">
                          <a:solidFill>
                            <a:srgbClr val="808080"/>
                          </a:solidFill>
                          <a:effectLst/>
                          <a:latin typeface="+mn-lt"/>
                          <a:ea typeface="Trebuchet MS" panose="020B0603020202020204" pitchFamily="34" charset="0"/>
                          <a:cs typeface="Times New Roman" panose="02020603050405020304" pitchFamily="18" charset="0"/>
                        </a:rPr>
                        <a:t>Octyldodecanol</a:t>
                      </a:r>
                      <a:endParaRPr lang="en-US" sz="1000" dirty="0">
                        <a:solidFill>
                          <a:srgbClr val="808080"/>
                        </a:solidFill>
                        <a:effectLst/>
                        <a:latin typeface="+mn-lt"/>
                        <a:ea typeface="Trebuchet MS" panose="020B060302020202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10.00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4075261144"/>
                  </a:ext>
                </a:extLst>
              </a:tr>
              <a:tr h="224994">
                <a:tc vMerge="1">
                  <a:txBody>
                    <a:bodyPr/>
                    <a:lstStyle/>
                    <a:p>
                      <a:pPr marL="0" marR="0" algn="ctr">
                        <a:spcBef>
                          <a:spcPts val="0"/>
                        </a:spcBef>
                        <a:spcAft>
                          <a:spcPts val="0"/>
                        </a:spcAft>
                      </a:pPr>
                      <a:endParaRPr lang="en-US" sz="1000" b="0" i="0" dirty="0">
                        <a:ln>
                          <a:noFill/>
                        </a:ln>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9050" cap="flat" cmpd="sng" algn="ctr">
                      <a:solidFill>
                        <a:schemeClr val="accent5"/>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nSpc>
                          <a:spcPts val="1200"/>
                        </a:lnSpc>
                        <a:spcBef>
                          <a:spcPts val="0"/>
                        </a:spcBef>
                        <a:spcAft>
                          <a:spcPts val="0"/>
                        </a:spcAft>
                      </a:pPr>
                      <a:r>
                        <a:rPr lang="en-GB" sz="1000" dirty="0">
                          <a:solidFill>
                            <a:srgbClr val="808080"/>
                          </a:solidFill>
                          <a:effectLst/>
                          <a:latin typeface="+mn-lt"/>
                          <a:ea typeface="Trebuchet MS" panose="020B0603020202020204" pitchFamily="34" charset="0"/>
                          <a:cs typeface="Times New Roman" panose="02020603050405020304" pitchFamily="18" charset="0"/>
                        </a:rPr>
                        <a:t>Dimethicone</a:t>
                      </a:r>
                      <a:endParaRPr lang="en-US" sz="1000" dirty="0">
                        <a:solidFill>
                          <a:srgbClr val="808080"/>
                        </a:solidFill>
                        <a:effectLst/>
                        <a:latin typeface="+mn-lt"/>
                        <a:ea typeface="Trebuchet MS" panose="020B060302020202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2.00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676826090"/>
                  </a:ext>
                </a:extLst>
              </a:tr>
              <a:tr h="224994">
                <a:tc>
                  <a:txBody>
                    <a:bodyPr/>
                    <a:lstStyle/>
                    <a:p>
                      <a:pPr marL="0" marR="0" algn="ctr">
                        <a:spcBef>
                          <a:spcPts val="0"/>
                        </a:spcBef>
                        <a:spcAft>
                          <a:spcPts val="0"/>
                        </a:spcAft>
                      </a:pPr>
                      <a:r>
                        <a:rPr lang="en-US" sz="1000" b="0" i="0" dirty="0">
                          <a:ln>
                            <a:noFill/>
                          </a:ln>
                          <a:solidFill>
                            <a:schemeClr val="bg1"/>
                          </a:solidFill>
                          <a:effectLst/>
                          <a:latin typeface="+mj-lt"/>
                          <a:ea typeface="Times New Roman" panose="02020603050405020304" pitchFamily="18" charset="0"/>
                          <a:cs typeface="Times New Roman" panose="02020603050405020304" pitchFamily="18" charset="0"/>
                        </a:rPr>
                        <a:t>C</a:t>
                      </a:r>
                    </a:p>
                  </a:txBody>
                  <a:tcPr marL="72000" marR="72000" marT="54000" marB="54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nSpc>
                          <a:spcPts val="1200"/>
                        </a:lnSpc>
                        <a:spcBef>
                          <a:spcPts val="0"/>
                        </a:spcBef>
                        <a:spcAft>
                          <a:spcPts val="0"/>
                        </a:spcAft>
                      </a:pPr>
                      <a:r>
                        <a:rPr lang="en-GB" sz="1000" dirty="0">
                          <a:solidFill>
                            <a:srgbClr val="808080"/>
                          </a:solidFill>
                          <a:effectLst/>
                          <a:latin typeface="+mn-lt"/>
                          <a:ea typeface="Trebuchet MS" panose="020B0603020202020204" pitchFamily="34" charset="0"/>
                          <a:cs typeface="Times New Roman" panose="02020603050405020304" pitchFamily="18" charset="0"/>
                        </a:rPr>
                        <a:t>Hydroxyethyl Acrylate/Sodium </a:t>
                      </a:r>
                      <a:r>
                        <a:rPr lang="en-GB" sz="1000" dirty="0" err="1">
                          <a:solidFill>
                            <a:srgbClr val="808080"/>
                          </a:solidFill>
                          <a:effectLst/>
                          <a:latin typeface="+mn-lt"/>
                          <a:ea typeface="Trebuchet MS" panose="020B0603020202020204" pitchFamily="34" charset="0"/>
                          <a:cs typeface="Times New Roman" panose="02020603050405020304" pitchFamily="18" charset="0"/>
                        </a:rPr>
                        <a:t>Acryloyldimethyl</a:t>
                      </a:r>
                      <a:r>
                        <a:rPr lang="en-GB" sz="1000" dirty="0">
                          <a:solidFill>
                            <a:srgbClr val="808080"/>
                          </a:solidFill>
                          <a:effectLst/>
                          <a:latin typeface="+mn-lt"/>
                          <a:ea typeface="Trebuchet MS" panose="020B0603020202020204" pitchFamily="34" charset="0"/>
                          <a:cs typeface="Times New Roman" panose="02020603050405020304" pitchFamily="18" charset="0"/>
                        </a:rPr>
                        <a:t> </a:t>
                      </a:r>
                      <a:r>
                        <a:rPr lang="en-GB" sz="1000" dirty="0" err="1">
                          <a:solidFill>
                            <a:srgbClr val="808080"/>
                          </a:solidFill>
                          <a:effectLst/>
                          <a:latin typeface="+mn-lt"/>
                          <a:ea typeface="Trebuchet MS" panose="020B0603020202020204" pitchFamily="34" charset="0"/>
                          <a:cs typeface="Times New Roman" panose="02020603050405020304" pitchFamily="18" charset="0"/>
                        </a:rPr>
                        <a:t>Taurate</a:t>
                      </a:r>
                      <a:r>
                        <a:rPr lang="en-GB" sz="1000" dirty="0">
                          <a:solidFill>
                            <a:srgbClr val="808080"/>
                          </a:solidFill>
                          <a:effectLst/>
                          <a:latin typeface="+mn-lt"/>
                          <a:ea typeface="Trebuchet MS" panose="020B0603020202020204" pitchFamily="34" charset="0"/>
                          <a:cs typeface="Times New Roman" panose="02020603050405020304" pitchFamily="18" charset="0"/>
                        </a:rPr>
                        <a:t> Copolymer</a:t>
                      </a:r>
                      <a:endParaRPr lang="en-US" sz="1000" dirty="0">
                        <a:solidFill>
                          <a:srgbClr val="808080"/>
                        </a:solidFill>
                        <a:effectLst/>
                        <a:latin typeface="+mn-lt"/>
                        <a:ea typeface="Trebuchet MS" panose="020B060302020202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0.40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Thickener</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45837090"/>
                  </a:ext>
                </a:extLst>
              </a:tr>
              <a:tr h="224994">
                <a:tc>
                  <a:txBody>
                    <a:bodyPr/>
                    <a:lstStyle/>
                    <a:p>
                      <a:pPr marL="0" marR="0" algn="ctr">
                        <a:spcBef>
                          <a:spcPts val="0"/>
                        </a:spcBef>
                        <a:spcAft>
                          <a:spcPts val="0"/>
                        </a:spcAft>
                      </a:pPr>
                      <a:r>
                        <a:rPr lang="en-US" sz="1000" b="0" i="0" dirty="0">
                          <a:ln>
                            <a:noFill/>
                          </a:ln>
                          <a:solidFill>
                            <a:schemeClr val="bg1"/>
                          </a:solidFill>
                          <a:effectLst/>
                          <a:latin typeface="+mj-lt"/>
                          <a:ea typeface="Times New Roman" panose="02020603050405020304" pitchFamily="18" charset="0"/>
                          <a:cs typeface="Times New Roman" panose="02020603050405020304" pitchFamily="18" charset="0"/>
                        </a:rPr>
                        <a:t>D</a:t>
                      </a:r>
                    </a:p>
                  </a:txBody>
                  <a:tcPr marL="72000" marR="72000" marT="54000" marB="54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defTabSz="914400" rtl="0" eaLnBrk="1" latinLnBrk="0" hangingPunct="1">
                        <a:spcBef>
                          <a:spcPts val="0"/>
                        </a:spcBef>
                        <a:spcAft>
                          <a:spcPts val="0"/>
                        </a:spcAft>
                      </a:pPr>
                      <a:r>
                        <a:rPr lang="en-US" sz="1000" b="0" kern="1200" dirty="0">
                          <a:ln>
                            <a:noFill/>
                          </a:ln>
                          <a:solidFill>
                            <a:srgbClr val="0170B7"/>
                          </a:solidFill>
                          <a:effectLst/>
                          <a:latin typeface="+mj-lt"/>
                          <a:ea typeface="Fira Sans" panose="020B0503050000020004" pitchFamily="34" charset="0"/>
                          <a:cs typeface="Times New Roman" panose="02020603050405020304" pitchFamily="18" charset="0"/>
                        </a:rPr>
                        <a:t>COLHIBIN CB (Hydrolyzed Rice Protein, Glycerin, Aqua, </a:t>
                      </a:r>
                      <a:r>
                        <a:rPr lang="en-US" sz="1000" b="0" kern="1200" dirty="0" err="1">
                          <a:ln>
                            <a:noFill/>
                          </a:ln>
                          <a:solidFill>
                            <a:srgbClr val="0170B7"/>
                          </a:solidFill>
                          <a:effectLst/>
                          <a:latin typeface="+mj-lt"/>
                          <a:ea typeface="Fira Sans" panose="020B0503050000020004" pitchFamily="34" charset="0"/>
                          <a:cs typeface="Times New Roman" panose="02020603050405020304" pitchFamily="18" charset="0"/>
                        </a:rPr>
                        <a:t>Pentylene</a:t>
                      </a:r>
                      <a:r>
                        <a:rPr lang="en-US" sz="1000" b="0" kern="1200" dirty="0">
                          <a:ln>
                            <a:noFill/>
                          </a:ln>
                          <a:solidFill>
                            <a:srgbClr val="0170B7"/>
                          </a:solidFill>
                          <a:effectLst/>
                          <a:latin typeface="+mj-lt"/>
                          <a:ea typeface="Fira Sans" panose="020B0503050000020004" pitchFamily="34" charset="0"/>
                          <a:cs typeface="Times New Roman" panose="02020603050405020304" pitchFamily="18" charset="0"/>
                        </a:rPr>
                        <a:t> glycol, Sodium benzoate)</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rgbClr val="0170B7"/>
                          </a:solidFill>
                          <a:effectLst/>
                          <a:latin typeface="+mj-lt"/>
                          <a:ea typeface="Times New Roman" panose="02020603050405020304" pitchFamily="18" charset="0"/>
                          <a:cs typeface="Times New Roman" panose="02020603050405020304" pitchFamily="18" charset="0"/>
                        </a:rPr>
                        <a:t>3.00</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ln>
                            <a:noFill/>
                          </a:ln>
                          <a:solidFill>
                            <a:srgbClr val="0170B7"/>
                          </a:solidFill>
                          <a:effectLst/>
                          <a:latin typeface="+mj-lt"/>
                          <a:ea typeface="Times New Roman" panose="02020603050405020304" pitchFamily="18" charset="0"/>
                          <a:cs typeface="Times New Roman" panose="02020603050405020304" pitchFamily="18" charset="0"/>
                        </a:rPr>
                        <a:t>Active</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2518805912"/>
                  </a:ext>
                </a:extLst>
              </a:tr>
              <a:tr h="224994">
                <a:tc>
                  <a:txBody>
                    <a:bodyPr/>
                    <a:lstStyle/>
                    <a:p>
                      <a:pPr marL="0" marR="0" algn="ctr">
                        <a:spcBef>
                          <a:spcPts val="0"/>
                        </a:spcBef>
                        <a:spcAft>
                          <a:spcPts val="0"/>
                        </a:spcAft>
                      </a:pPr>
                      <a:r>
                        <a:rPr lang="en-US" sz="1000" b="0" i="0" dirty="0">
                          <a:ln>
                            <a:noFill/>
                          </a:ln>
                          <a:solidFill>
                            <a:schemeClr val="bg1"/>
                          </a:solidFill>
                          <a:effectLst/>
                          <a:latin typeface="+mj-lt"/>
                          <a:ea typeface="Times New Roman" panose="02020603050405020304" pitchFamily="18" charset="0"/>
                          <a:cs typeface="Times New Roman" panose="02020603050405020304" pitchFamily="18" charset="0"/>
                        </a:rPr>
                        <a:t>E</a:t>
                      </a:r>
                    </a:p>
                  </a:txBody>
                  <a:tcPr marL="72000" marR="72000" marT="54000" marB="5400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defTabSz="914400" rtl="0" eaLnBrk="1" latinLnBrk="0" hangingPunct="1">
                        <a:spcBef>
                          <a:spcPts val="0"/>
                        </a:spcBef>
                        <a:spcAft>
                          <a:spcPts val="0"/>
                        </a:spcAft>
                      </a:pPr>
                      <a:r>
                        <a:rPr lang="en-US" sz="1000" b="0" kern="1200" dirty="0">
                          <a:ln>
                            <a:noFill/>
                          </a:ln>
                          <a:solidFill>
                            <a:srgbClr val="808080"/>
                          </a:solidFill>
                          <a:effectLst/>
                          <a:latin typeface="+mn-lt"/>
                          <a:ea typeface="Fira Sans" panose="020B0503050000020004" pitchFamily="34" charset="0"/>
                          <a:cs typeface="Times New Roman" panose="02020603050405020304" pitchFamily="18" charset="0"/>
                        </a:rPr>
                        <a:t>Citric Acid, Aqua</a:t>
                      </a: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0.04</a:t>
                      </a:r>
                    </a:p>
                  </a:txBody>
                  <a:tcPr marL="72000" marR="72000" marT="54000" marB="54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ln>
                            <a:noFill/>
                          </a:ln>
                          <a:solidFill>
                            <a:schemeClr val="tx1"/>
                          </a:solidFill>
                          <a:effectLst/>
                          <a:latin typeface="+mn-lt"/>
                          <a:ea typeface="Times New Roman" panose="02020603050405020304" pitchFamily="18" charset="0"/>
                          <a:cs typeface="Times New Roman" panose="02020603050405020304" pitchFamily="18" charset="0"/>
                        </a:rPr>
                        <a:t>pH adjuster</a:t>
                      </a:r>
                    </a:p>
                  </a:txBody>
                  <a:tcPr marL="72000" marR="72000" marT="54000" marB="54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867704347"/>
                  </a:ext>
                </a:extLst>
              </a:tr>
            </a:tbl>
          </a:graphicData>
        </a:graphic>
      </p:graphicFrame>
      <p:sp>
        <p:nvSpPr>
          <p:cNvPr id="7" name="Text Placeholder 2">
            <a:extLst>
              <a:ext uri="{FF2B5EF4-FFF2-40B4-BE49-F238E27FC236}">
                <a16:creationId xmlns:a16="http://schemas.microsoft.com/office/drawing/2014/main" id="{9EF04B69-B496-4695-8405-4B84649A62EC}"/>
              </a:ext>
            </a:extLst>
          </p:cNvPr>
          <p:cNvSpPr txBox="1">
            <a:spLocks/>
          </p:cNvSpPr>
          <p:nvPr/>
        </p:nvSpPr>
        <p:spPr>
          <a:xfrm>
            <a:off x="468000" y="5873739"/>
            <a:ext cx="3037526" cy="153888"/>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lang="en-US" sz="1000" dirty="0">
                <a:solidFill>
                  <a:srgbClr val="007E4B"/>
                </a:solidFill>
                <a:latin typeface="Fira Sans"/>
              </a:rPr>
              <a:t>SK-E-101976-7  </a:t>
            </a:r>
            <a:r>
              <a:rPr kumimoji="0" lang="en-US" sz="10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See disclaimer Guide Formulations</a:t>
            </a:r>
            <a:endParaRPr kumimoji="0" lang="en-US" sz="1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p:txBody>
      </p:sp>
      <p:sp>
        <p:nvSpPr>
          <p:cNvPr id="16" name="TextBox 15">
            <a:extLst>
              <a:ext uri="{FF2B5EF4-FFF2-40B4-BE49-F238E27FC236}">
                <a16:creationId xmlns:a16="http://schemas.microsoft.com/office/drawing/2014/main" id="{A45F8319-3371-C532-CEEC-CF564A37AA12}"/>
              </a:ext>
            </a:extLst>
          </p:cNvPr>
          <p:cNvSpPr txBox="1"/>
          <p:nvPr/>
        </p:nvSpPr>
        <p:spPr>
          <a:xfrm>
            <a:off x="5544165" y="1441535"/>
            <a:ext cx="2306782" cy="3570208"/>
          </a:xfrm>
          <a:prstGeom prst="rect">
            <a:avLst/>
          </a:prstGeom>
          <a:noFill/>
        </p:spPr>
        <p:txBody>
          <a:bodyPr wrap="square" lIns="0" tIns="0" rIns="0" bIns="0">
            <a:spAutoFit/>
          </a:bodyPr>
          <a:lstStyle/>
          <a:p>
            <a:pPr marL="0" marR="0" lvl="0" indent="0" algn="l" defTabSz="914400" rtl="0" eaLnBrk="1" fontAlgn="t"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dirty="0">
                <a:ln>
                  <a:noFill/>
                </a:ln>
                <a:solidFill>
                  <a:srgbClr val="808080"/>
                </a:solidFill>
                <a:effectLst/>
                <a:uLnTx/>
                <a:uFillTx/>
                <a:latin typeface="Fira Sans Medium"/>
                <a:ea typeface="Fira Sans" panose="020B0503050000020004" pitchFamily="34" charset="0"/>
                <a:cs typeface="+mn-cs"/>
              </a:rPr>
              <a:t>Procedure</a:t>
            </a:r>
            <a:endParaRPr kumimoji="0" lang="en-GB" sz="1200" b="0" i="0" u="none" strike="noStrike" kern="1200" cap="none" spc="0" normalizeH="0" baseline="0" noProof="0" dirty="0">
              <a:ln>
                <a:noFill/>
              </a:ln>
              <a:solidFill>
                <a:srgbClr val="808080"/>
              </a:solidFill>
              <a:effectLst/>
              <a:uLnTx/>
              <a:uFillTx/>
              <a:latin typeface="Fira Sans Medium"/>
              <a:ea typeface="Trebuchet MS" panose="020B0703020202090204" pitchFamily="34" charset="0"/>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US"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Mix Phase A and heat under stirring to 75-80°C.</a:t>
            </a: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US"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Mix Phase B and heat under stirring to 75-80°C.</a:t>
            </a: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At the end of the heating phase, add Phase C into Phase B.</a:t>
            </a:r>
            <a:endParaRPr kumimoji="0" lang="en-US" sz="1100" b="0" i="0" u="none" strike="noStrike" kern="1200" cap="none" spc="0" normalizeH="0" baseline="0" noProof="0" dirty="0">
              <a:ln>
                <a:noFill/>
              </a:ln>
              <a:solidFill>
                <a:srgbClr val="808080"/>
              </a:solidFill>
              <a:effectLst/>
              <a:uLnTx/>
              <a:uFillTx/>
              <a:latin typeface="Fira Sans"/>
              <a:ea typeface="+mn-ea"/>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Add Phase B+C into Phase A and homogenize 1 min at 15000 rpm.</a:t>
            </a:r>
            <a:endParaRPr kumimoji="0" lang="en-US" sz="1100" b="0" i="0" u="none" strike="noStrike" kern="1200" cap="none" spc="0" normalizeH="0" baseline="0" noProof="0" dirty="0">
              <a:ln>
                <a:noFill/>
              </a:ln>
              <a:solidFill>
                <a:srgbClr val="808080"/>
              </a:solidFill>
              <a:effectLst/>
              <a:uLnTx/>
              <a:uFillTx/>
              <a:latin typeface="Fira Sans"/>
              <a:ea typeface="+mn-ea"/>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Let cool to ±35°C under stirring.</a:t>
            </a: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Add Phase D and stir moderate until it's homogeneous.</a:t>
            </a:r>
            <a:endParaRPr kumimoji="0" lang="en-US" sz="1100" b="0" i="0" u="none" strike="noStrike" kern="1200" cap="none" spc="0" normalizeH="0" baseline="0" noProof="0" dirty="0">
              <a:ln>
                <a:noFill/>
              </a:ln>
              <a:solidFill>
                <a:srgbClr val="808080"/>
              </a:solidFill>
              <a:effectLst/>
              <a:uLnTx/>
              <a:uFillTx/>
              <a:latin typeface="Fira Sans"/>
              <a:ea typeface="Trebuchet MS" panose="020B0603020202020204" pitchFamily="34" charset="0"/>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Adjust to pH 5.5 with Phase E.</a:t>
            </a: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mn-ea"/>
                <a:cs typeface="+mn-cs"/>
              </a:rPr>
              <a:t>Let stir for another 15 min.</a:t>
            </a:r>
            <a:endParaRPr kumimoji="0" lang="en-US" sz="1100" b="0" i="0" u="none" strike="noStrike" kern="1200" cap="none" spc="0" normalizeH="0" baseline="0" noProof="0" dirty="0">
              <a:ln>
                <a:noFill/>
              </a:ln>
              <a:solidFill>
                <a:srgbClr val="808080"/>
              </a:solidFill>
              <a:effectLst/>
              <a:uLnTx/>
              <a:uFillTx/>
              <a:latin typeface="Fira Sans"/>
              <a:ea typeface="Trebuchet MS" panose="020B0603020202020204" pitchFamily="34" charset="0"/>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500"/>
              </a:spcAft>
              <a:buClrTx/>
              <a:buSzTx/>
              <a:buFont typeface="+mj-lt"/>
              <a:buAutoNum type="arabicPeriod"/>
              <a:tabLst/>
              <a:defRPr/>
            </a:pPr>
            <a:endParaRPr kumimoji="0" lang="en-US" sz="1400" b="0" i="0" u="none" strike="noStrike" kern="1200" cap="none" spc="0" normalizeH="0" baseline="0" noProof="0" dirty="0">
              <a:ln>
                <a:noFill/>
              </a:ln>
              <a:solidFill>
                <a:srgbClr val="808080"/>
              </a:solidFill>
              <a:effectLst/>
              <a:uLnTx/>
              <a:uFillTx/>
              <a:latin typeface="Fira Sans" panose="020B0503050000020004" pitchFamily="34" charset="0"/>
              <a:ea typeface="Trebuchet MS" panose="020B0603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500"/>
              </a:spcBef>
              <a:spcAft>
                <a:spcPts val="500"/>
              </a:spcAft>
              <a:buClrTx/>
              <a:buSzTx/>
              <a:buFontTx/>
              <a:buNone/>
              <a:tabLst>
                <a:tab pos="708025" algn="l"/>
              </a:tabLst>
              <a:defRPr/>
            </a:pPr>
            <a:r>
              <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rPr>
              <a:t>pH: 	</a:t>
            </a:r>
            <a:r>
              <a:rPr kumimoji="0" lang="en-US" sz="11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5.8</a:t>
            </a:r>
          </a:p>
          <a:p>
            <a:pPr marL="0" marR="0" lvl="0" indent="0" algn="l" defTabSz="914400" rtl="0" eaLnBrk="1" fontAlgn="auto" latinLnBrk="0" hangingPunct="1">
              <a:lnSpc>
                <a:spcPct val="100000"/>
              </a:lnSpc>
              <a:spcBef>
                <a:spcPts val="0"/>
              </a:spcBef>
              <a:spcAft>
                <a:spcPts val="500"/>
              </a:spcAft>
              <a:buClrTx/>
              <a:buSzTx/>
              <a:buFontTx/>
              <a:buNone/>
              <a:tabLst>
                <a:tab pos="708025" algn="l"/>
              </a:tabLst>
              <a:defRPr/>
            </a:pPr>
            <a:r>
              <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rPr>
              <a:t>Viscosity: 	</a:t>
            </a:r>
            <a:r>
              <a:rPr kumimoji="0" lang="en-US" sz="11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17 800 </a:t>
            </a:r>
            <a:r>
              <a:rPr kumimoji="0" lang="en-US" sz="1100" b="0" i="0" u="none" strike="noStrike" kern="1200" cap="none" spc="0" normalizeH="0" baseline="0" noProof="0" dirty="0" err="1">
                <a:ln>
                  <a:noFill/>
                </a:ln>
                <a:solidFill>
                  <a:srgbClr val="808080"/>
                </a:solidFill>
                <a:effectLst/>
                <a:uLnTx/>
                <a:uFillTx/>
                <a:latin typeface="Fira Sans"/>
                <a:ea typeface="Fira Sans" panose="020B0503050000020004" pitchFamily="34" charset="0"/>
                <a:cs typeface="+mn-cs"/>
              </a:rPr>
              <a:t>mPa.S</a:t>
            </a:r>
            <a:r>
              <a:rPr kumimoji="0" lang="en-US" sz="11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 </a:t>
            </a:r>
            <a:br>
              <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rPr>
            </a:br>
            <a:r>
              <a:rPr kumimoji="0" lang="en-US" sz="8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(spindle RV05 / 10rpm)</a:t>
            </a:r>
            <a:endParaRPr kumimoji="0" lang="en-CH" sz="8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endParaRPr>
          </a:p>
        </p:txBody>
      </p:sp>
      <p:pic>
        <p:nvPicPr>
          <p:cNvPr id="9" name="Picture 8">
            <a:extLst>
              <a:ext uri="{FF2B5EF4-FFF2-40B4-BE49-F238E27FC236}">
                <a16:creationId xmlns:a16="http://schemas.microsoft.com/office/drawing/2014/main" id="{F948EE32-20A6-8B25-34D8-91918BB1FC3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4">
            <a:extLst>
              <a:ext uri="{FF2B5EF4-FFF2-40B4-BE49-F238E27FC236}">
                <a16:creationId xmlns:a16="http://schemas.microsoft.com/office/drawing/2014/main" id="{22F634C5-B941-4822-AABD-4BA2F48C00A5}"/>
              </a:ext>
            </a:extLst>
          </p:cNvPr>
          <p:cNvSpPr>
            <a:spLocks noGrp="1"/>
          </p:cNvSpPr>
          <p:nvPr>
            <p:ph type="body" sz="quarter" idx="13"/>
          </p:nvPr>
        </p:nvSpPr>
        <p:spPr>
          <a:xfrm>
            <a:off x="468000" y="936876"/>
            <a:ext cx="11258862" cy="369332"/>
          </a:xfrm>
        </p:spPr>
        <p:txBody>
          <a:bodyPr/>
          <a:lstStyle/>
          <a:p>
            <a:r>
              <a:rPr lang="en-US" dirty="0"/>
              <a:t>96.61% Natural Origin (ISO 16128)</a:t>
            </a:r>
          </a:p>
        </p:txBody>
      </p:sp>
    </p:spTree>
    <p:extLst>
      <p:ext uri="{BB962C8B-B14F-4D97-AF65-F5344CB8AC3E}">
        <p14:creationId xmlns:p14="http://schemas.microsoft.com/office/powerpoint/2010/main" val="3115969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Placeholder 13">
            <a:extLst>
              <a:ext uri="{FF2B5EF4-FFF2-40B4-BE49-F238E27FC236}">
                <a16:creationId xmlns:a16="http://schemas.microsoft.com/office/drawing/2014/main" id="{D920C4AC-032A-9749-89E9-008048579FAA}"/>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p:pic>
      <p:sp>
        <p:nvSpPr>
          <p:cNvPr id="5" name="Rectangle 4">
            <a:extLst>
              <a:ext uri="{FF2B5EF4-FFF2-40B4-BE49-F238E27FC236}">
                <a16:creationId xmlns:a16="http://schemas.microsoft.com/office/drawing/2014/main" id="{2CE31C75-B2EB-E960-E4CB-EF63D09D0A58}"/>
              </a:ext>
            </a:extLst>
          </p:cNvPr>
          <p:cNvSpPr/>
          <p:nvPr/>
        </p:nvSpPr>
        <p:spPr>
          <a:xfrm>
            <a:off x="6096000" y="0"/>
            <a:ext cx="7054116" cy="6858000"/>
          </a:xfrm>
          <a:prstGeom prst="rect">
            <a:avLst/>
          </a:prstGeom>
          <a:gradFill>
            <a:gsLst>
              <a:gs pos="16000">
                <a:schemeClr val="bg1"/>
              </a:gs>
              <a:gs pos="7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28" name="Title 1">
            <a:extLst>
              <a:ext uri="{FF2B5EF4-FFF2-40B4-BE49-F238E27FC236}">
                <a16:creationId xmlns:a16="http://schemas.microsoft.com/office/drawing/2014/main" id="{361447E0-6DA2-4D5E-B5FA-C6C8D1D7E59C}"/>
              </a:ext>
            </a:extLst>
          </p:cNvPr>
          <p:cNvSpPr>
            <a:spLocks noGrp="1"/>
          </p:cNvSpPr>
          <p:nvPr>
            <p:ph type="title"/>
          </p:nvPr>
        </p:nvSpPr>
        <p:spPr/>
        <p:txBody>
          <a:bodyPr/>
          <a:lstStyle/>
          <a:p>
            <a:r>
              <a:rPr lang="en-US" dirty="0"/>
              <a:t>Reset the Time Therapy</a:t>
            </a:r>
            <a:endParaRPr lang="en-US" dirty="0">
              <a:solidFill>
                <a:srgbClr val="FF0000"/>
              </a:solidFill>
            </a:endParaRPr>
          </a:p>
        </p:txBody>
      </p:sp>
      <p:sp>
        <p:nvSpPr>
          <p:cNvPr id="6" name="Text Placeholder 5">
            <a:extLst>
              <a:ext uri="{FF2B5EF4-FFF2-40B4-BE49-F238E27FC236}">
                <a16:creationId xmlns:a16="http://schemas.microsoft.com/office/drawing/2014/main" id="{227B68D7-BEF8-39E1-8943-9131349BA20D}"/>
              </a:ext>
            </a:extLst>
          </p:cNvPr>
          <p:cNvSpPr>
            <a:spLocks noGrp="1"/>
          </p:cNvSpPr>
          <p:nvPr>
            <p:ph type="body" sz="quarter" idx="13"/>
          </p:nvPr>
        </p:nvSpPr>
        <p:spPr>
          <a:xfrm>
            <a:off x="467999" y="936876"/>
            <a:ext cx="7856603" cy="369332"/>
          </a:xfrm>
        </p:spPr>
        <p:txBody>
          <a:bodyPr/>
          <a:lstStyle/>
          <a:p>
            <a:r>
              <a:rPr lang="en-US" dirty="0"/>
              <a:t>With COLHIBIN CB, ALPAFLOR</a:t>
            </a:r>
            <a:r>
              <a:rPr lang="en-US" baseline="30000" dirty="0"/>
              <a:t>®</a:t>
            </a:r>
            <a:r>
              <a:rPr lang="en-US" dirty="0"/>
              <a:t> EDELWEISS CB, LIPOGARD, D-PANTHENOL 75L, PHYTANTRIOL, TILAMAR</a:t>
            </a:r>
            <a:r>
              <a:rPr lang="en-US" baseline="30000" dirty="0"/>
              <a:t>®</a:t>
            </a:r>
            <a:r>
              <a:rPr lang="en-US" dirty="0"/>
              <a:t> Quat 640</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9" name="Text Placeholder 2">
            <a:extLst>
              <a:ext uri="{FF2B5EF4-FFF2-40B4-BE49-F238E27FC236}">
                <a16:creationId xmlns:a16="http://schemas.microsoft.com/office/drawing/2014/main" id="{30F8740A-8C94-4A7C-8C56-E373B27B3AF2}"/>
              </a:ext>
            </a:extLst>
          </p:cNvPr>
          <p:cNvSpPr txBox="1">
            <a:spLocks/>
          </p:cNvSpPr>
          <p:nvPr/>
        </p:nvSpPr>
        <p:spPr>
          <a:xfrm>
            <a:off x="501390" y="1902382"/>
            <a:ext cx="6765578" cy="3852337"/>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kumimoji="0" lang="en-US" sz="1600" b="0" i="0" u="none" strike="noStrike" kern="1200" cap="none" spc="0" normalizeH="0" baseline="0" noProof="0" dirty="0">
                <a:ln>
                  <a:noFill/>
                </a:ln>
                <a:solidFill>
                  <a:srgbClr val="808282"/>
                </a:solidFill>
                <a:effectLst/>
                <a:uLnTx/>
                <a:uFillTx/>
                <a:latin typeface="Fira Sans"/>
                <a:ea typeface="+mn-ea"/>
                <a:cs typeface="+mn-cs"/>
              </a:rPr>
              <a:t>This hair conditioning formulation protects and stimulates the scalp, strengthens and revitalizes the hair, limiting hair fall due to breakage. </a:t>
            </a:r>
          </a:p>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kumimoji="0" lang="en-US" sz="1600" b="0" i="0" u="none" strike="noStrike" kern="1200" cap="none" spc="0" normalizeH="0" baseline="0" noProof="0" dirty="0">
                <a:ln>
                  <a:noFill/>
                </a:ln>
                <a:solidFill>
                  <a:srgbClr val="808282"/>
                </a:solidFill>
                <a:effectLst/>
                <a:uLnTx/>
                <a:uFillTx/>
                <a:latin typeface="Fira Sans"/>
                <a:ea typeface="+mn-ea"/>
                <a:cs typeface="+mn-cs"/>
              </a:rPr>
              <a:t>From root to end, the hair looks stronger and revitalized.</a:t>
            </a:r>
          </a:p>
          <a:p>
            <a:pPr marL="228600" marR="0" lvl="0" indent="-228600" algn="l" defTabSz="914400"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170B7"/>
                </a:solidFill>
                <a:effectLst/>
                <a:uLnTx/>
                <a:uFillTx/>
                <a:latin typeface="Fira Sans Medium"/>
                <a:ea typeface="+mn-ea"/>
                <a:cs typeface="+mn-cs"/>
              </a:rPr>
              <a:t>COLHIBIN CB </a:t>
            </a:r>
            <a:r>
              <a:rPr kumimoji="0" lang="en-US" sz="16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helps to promote healthy-looking hair. </a:t>
            </a:r>
          </a:p>
          <a:p>
            <a:pPr marL="228600" marR="0" lvl="0" indent="-228600" algn="l" defTabSz="914400"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170B7"/>
                </a:solidFill>
                <a:effectLst/>
                <a:uLnTx/>
                <a:uFillTx/>
                <a:latin typeface="Fira Sans Medium"/>
                <a:ea typeface="+mn-ea"/>
                <a:cs typeface="+mn-cs"/>
              </a:rPr>
              <a:t>ALPAFLOR</a:t>
            </a:r>
            <a:r>
              <a:rPr kumimoji="0" lang="en-US" sz="1600" b="0" i="0" u="none" strike="noStrike" kern="1200" cap="none" spc="0" normalizeH="0" baseline="30000" noProof="0" dirty="0">
                <a:ln>
                  <a:noFill/>
                </a:ln>
                <a:solidFill>
                  <a:srgbClr val="0170B7"/>
                </a:solidFill>
                <a:effectLst/>
                <a:uLnTx/>
                <a:uFillTx/>
                <a:latin typeface="Fira Sans Medium"/>
                <a:ea typeface="+mn-ea"/>
                <a:cs typeface="+mn-cs"/>
              </a:rPr>
              <a:t>®</a:t>
            </a:r>
            <a:r>
              <a:rPr kumimoji="0" lang="en-US" sz="1600" b="0" i="0" u="none" strike="noStrike" kern="1200" cap="none" spc="0" normalizeH="0" baseline="0" noProof="0" dirty="0">
                <a:ln>
                  <a:noFill/>
                </a:ln>
                <a:solidFill>
                  <a:srgbClr val="0170B7"/>
                </a:solidFill>
                <a:effectLst/>
                <a:uLnTx/>
                <a:uFillTx/>
                <a:latin typeface="Fira Sans Medium"/>
                <a:ea typeface="+mn-ea"/>
                <a:cs typeface="+mn-cs"/>
              </a:rPr>
              <a:t> EDELWEISS CB </a:t>
            </a:r>
            <a:r>
              <a:rPr kumimoji="0" lang="en-US" sz="16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helps to improve hair density.</a:t>
            </a:r>
          </a:p>
          <a:p>
            <a:pPr marL="228600" marR="0" lvl="0" indent="-228600" algn="l" defTabSz="914400"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170B7"/>
                </a:solidFill>
                <a:effectLst/>
                <a:uLnTx/>
                <a:uFillTx/>
                <a:latin typeface="Fira Sans Medium"/>
                <a:ea typeface="+mn-ea"/>
                <a:cs typeface="+mn-cs"/>
              </a:rPr>
              <a:t>LIPOGARD </a:t>
            </a:r>
            <a:r>
              <a:rPr kumimoji="0" lang="en-US" sz="16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provides strong anti-oxidant properties and help to stimulate the hair’s natural keratin synthesis.</a:t>
            </a:r>
          </a:p>
          <a:p>
            <a:pPr>
              <a:lnSpc>
                <a:spcPct val="100000"/>
              </a:lnSpc>
              <a:spcBef>
                <a:spcPts val="0"/>
              </a:spcBef>
              <a:spcAft>
                <a:spcPts val="1000"/>
              </a:spcAft>
              <a:buClr>
                <a:srgbClr val="007E4B"/>
              </a:buClr>
              <a:defRPr/>
            </a:pPr>
            <a:r>
              <a:rPr lang="en-US" sz="1600" dirty="0">
                <a:solidFill>
                  <a:srgbClr val="0170B7"/>
                </a:solidFill>
                <a:latin typeface="Fira Sans Medium"/>
              </a:rPr>
              <a:t>D-Panthenol 75L </a:t>
            </a:r>
            <a:r>
              <a:rPr lang="en-US" sz="1600" dirty="0"/>
              <a:t>helps strengthen hair, retain moisture, and improves the texture of damaged hair. </a:t>
            </a:r>
            <a:endParaRPr kumimoji="0" lang="en-US" sz="16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a:p>
            <a:pPr marL="228600" marR="0" lvl="0" indent="-228600" algn="l" defTabSz="914400"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0170B7"/>
                </a:solidFill>
                <a:effectLst/>
                <a:uLnTx/>
                <a:uFillTx/>
                <a:latin typeface="Fira Sans Medium"/>
                <a:ea typeface="+mn-ea"/>
                <a:cs typeface="+mn-cs"/>
              </a:rPr>
              <a:t>PHYTANTRIOL </a:t>
            </a:r>
            <a:r>
              <a:rPr kumimoji="0" lang="en-US" sz="16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the time-tested hair secret to repair, enhance and protect, from root to tip. </a:t>
            </a:r>
          </a:p>
          <a:p>
            <a:pPr marL="228600" marR="0" lvl="0" indent="-228600" algn="l" defTabSz="914400" rtl="0" eaLnBrk="1" fontAlgn="auto" latinLnBrk="0" hangingPunct="1">
              <a:lnSpc>
                <a:spcPct val="100000"/>
              </a:lnSpc>
              <a:spcBef>
                <a:spcPts val="0"/>
              </a:spcBef>
              <a:spcAft>
                <a:spcPts val="1000"/>
              </a:spcAft>
              <a:buClr>
                <a:srgbClr val="007E4B"/>
              </a:buClr>
              <a:buSzTx/>
              <a:buFont typeface="Arial" panose="020B0604020202020204" pitchFamily="34" charset="0"/>
              <a:buChar char="•"/>
              <a:tabLst/>
              <a:defRPr/>
            </a:pPr>
            <a:r>
              <a:rPr lang="en-US" sz="1600" dirty="0">
                <a:solidFill>
                  <a:srgbClr val="0170B7"/>
                </a:solidFill>
                <a:latin typeface="Fira Sans Medium"/>
              </a:rPr>
              <a:t>TILAMAR® Quat 640</a:t>
            </a:r>
            <a:r>
              <a:rPr lang="en-US" sz="1600" dirty="0"/>
              <a:t> </a:t>
            </a:r>
            <a:r>
              <a:rPr kumimoji="0" lang="en-US" sz="16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delivers ultimate conditioning performance.</a:t>
            </a:r>
          </a:p>
        </p:txBody>
      </p:sp>
    </p:spTree>
    <p:extLst>
      <p:ext uri="{BB962C8B-B14F-4D97-AF65-F5344CB8AC3E}">
        <p14:creationId xmlns:p14="http://schemas.microsoft.com/office/powerpoint/2010/main" val="405931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Placeholder 13">
            <a:extLst>
              <a:ext uri="{FF2B5EF4-FFF2-40B4-BE49-F238E27FC236}">
                <a16:creationId xmlns:a16="http://schemas.microsoft.com/office/drawing/2014/main" id="{D920C4AC-032A-9749-89E9-008048579FAA}"/>
              </a:ext>
            </a:extLst>
          </p:cNvPr>
          <p:cNvPicPr>
            <a:picLocks noGrp="1" noChangeAspect="1"/>
          </p:cNvPicPr>
          <p:nvPr>
            <p:ph type="pic" sz="quarter" idx="17"/>
          </p:nvPr>
        </p:nvPicPr>
        <p:blipFill rotWithShape="1">
          <a:blip r:embed="rId3" cstate="screen">
            <a:extLst>
              <a:ext uri="{28A0092B-C50C-407E-A947-70E740481C1C}">
                <a14:useLocalDpi xmlns:a14="http://schemas.microsoft.com/office/drawing/2010/main"/>
              </a:ext>
            </a:extLst>
          </a:blip>
          <a:srcRect/>
          <a:stretch/>
        </p:blipFill>
        <p:spPr>
          <a:gradFill>
            <a:gsLst>
              <a:gs pos="39000">
                <a:schemeClr val="bg1"/>
              </a:gs>
              <a:gs pos="66000">
                <a:schemeClr val="bg1">
                  <a:alpha val="0"/>
                </a:schemeClr>
              </a:gs>
            </a:gsLst>
            <a:lin ang="0" scaled="0"/>
          </a:gradFill>
        </p:spPr>
      </p:pic>
      <p:sp>
        <p:nvSpPr>
          <p:cNvPr id="5" name="Rectangle 4">
            <a:extLst>
              <a:ext uri="{FF2B5EF4-FFF2-40B4-BE49-F238E27FC236}">
                <a16:creationId xmlns:a16="http://schemas.microsoft.com/office/drawing/2014/main" id="{2B93C093-2D49-790B-0CD8-B488251DE4BF}"/>
              </a:ext>
            </a:extLst>
          </p:cNvPr>
          <p:cNvSpPr/>
          <p:nvPr/>
        </p:nvSpPr>
        <p:spPr>
          <a:xfrm>
            <a:off x="6096000" y="0"/>
            <a:ext cx="7054116" cy="6858000"/>
          </a:xfrm>
          <a:prstGeom prst="rect">
            <a:avLst/>
          </a:prstGeom>
          <a:gradFill>
            <a:gsLst>
              <a:gs pos="16000">
                <a:schemeClr val="bg1"/>
              </a:gs>
              <a:gs pos="7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808080"/>
              </a:solidFill>
              <a:effectLst/>
              <a:uLnTx/>
              <a:uFillTx/>
              <a:latin typeface="Fira Sans"/>
              <a:ea typeface="+mn-ea"/>
              <a:cs typeface="+mn-cs"/>
            </a:endParaRPr>
          </a:p>
        </p:txBody>
      </p:sp>
      <p:graphicFrame>
        <p:nvGraphicFramePr>
          <p:cNvPr id="33" name="Table 32">
            <a:extLst>
              <a:ext uri="{FF2B5EF4-FFF2-40B4-BE49-F238E27FC236}">
                <a16:creationId xmlns:a16="http://schemas.microsoft.com/office/drawing/2014/main" id="{47E8E5EC-92B9-4E79-8017-1BCC4EF76DE3}"/>
              </a:ext>
            </a:extLst>
          </p:cNvPr>
          <p:cNvGraphicFramePr>
            <a:graphicFrameLocks noGrp="1"/>
          </p:cNvGraphicFramePr>
          <p:nvPr>
            <p:extLst>
              <p:ext uri="{D42A27DB-BD31-4B8C-83A1-F6EECF244321}">
                <p14:modId xmlns:p14="http://schemas.microsoft.com/office/powerpoint/2010/main" val="3457537458"/>
              </p:ext>
            </p:extLst>
          </p:nvPr>
        </p:nvGraphicFramePr>
        <p:xfrm>
          <a:off x="467999" y="1353132"/>
          <a:ext cx="4943929" cy="4731600"/>
        </p:xfrm>
        <a:graphic>
          <a:graphicData uri="http://schemas.openxmlformats.org/drawingml/2006/table">
            <a:tbl>
              <a:tblPr>
                <a:tableStyleId>{5940675A-B579-460E-94D1-54222C63F5DA}</a:tableStyleId>
              </a:tblPr>
              <a:tblGrid>
                <a:gridCol w="216000">
                  <a:extLst>
                    <a:ext uri="{9D8B030D-6E8A-4147-A177-3AD203B41FA5}">
                      <a16:colId xmlns:a16="http://schemas.microsoft.com/office/drawing/2014/main" val="2058567291"/>
                    </a:ext>
                  </a:extLst>
                </a:gridCol>
                <a:gridCol w="3305529">
                  <a:extLst>
                    <a:ext uri="{9D8B030D-6E8A-4147-A177-3AD203B41FA5}">
                      <a16:colId xmlns:a16="http://schemas.microsoft.com/office/drawing/2014/main" val="16542040"/>
                    </a:ext>
                  </a:extLst>
                </a:gridCol>
                <a:gridCol w="554182">
                  <a:extLst>
                    <a:ext uri="{9D8B030D-6E8A-4147-A177-3AD203B41FA5}">
                      <a16:colId xmlns:a16="http://schemas.microsoft.com/office/drawing/2014/main" val="4059610708"/>
                    </a:ext>
                  </a:extLst>
                </a:gridCol>
                <a:gridCol w="868218">
                  <a:extLst>
                    <a:ext uri="{9D8B030D-6E8A-4147-A177-3AD203B41FA5}">
                      <a16:colId xmlns:a16="http://schemas.microsoft.com/office/drawing/2014/main" val="3129445866"/>
                    </a:ext>
                  </a:extLst>
                </a:gridCol>
              </a:tblGrid>
              <a:tr h="216440">
                <a:tc>
                  <a:txBody>
                    <a:bodyPr/>
                    <a:lstStyle/>
                    <a:p>
                      <a:pPr marL="0" marR="0" algn="ctr">
                        <a:spcBef>
                          <a:spcPts val="0"/>
                        </a:spcBef>
                        <a:spcAft>
                          <a:spcPts val="0"/>
                        </a:spcAft>
                      </a:pPr>
                      <a:endParaRPr lang="en-US" sz="1000" b="0" i="0">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b="0" i="0">
                          <a:solidFill>
                            <a:schemeClr val="bg1"/>
                          </a:solidFill>
                          <a:effectLst/>
                          <a:latin typeface="+mj-lt"/>
                        </a:rPr>
                        <a:t>Ingredient</a:t>
                      </a:r>
                      <a:endParaRPr lang="en-US" sz="1000" b="0" i="0">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ctr">
                        <a:spcBef>
                          <a:spcPts val="0"/>
                        </a:spcBef>
                        <a:spcAft>
                          <a:spcPts val="0"/>
                        </a:spcAft>
                      </a:pPr>
                      <a:r>
                        <a:rPr lang="en-US" sz="1000" b="0" i="0">
                          <a:solidFill>
                            <a:schemeClr val="bg1"/>
                          </a:solidFill>
                          <a:effectLst/>
                          <a:latin typeface="+mj-lt"/>
                        </a:rPr>
                        <a:t>% w/w</a:t>
                      </a:r>
                      <a:endParaRPr lang="en-US" sz="1000" b="0" i="0">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mpd="sng">
                      <a:noFill/>
                    </a:lnL>
                    <a:lnR w="12700" cmpd="sng">
                      <a:noFill/>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b="0" i="0">
                          <a:solidFill>
                            <a:schemeClr val="bg1"/>
                          </a:solidFill>
                          <a:effectLst/>
                          <a:latin typeface="+mj-lt"/>
                        </a:rPr>
                        <a:t>Function</a:t>
                      </a:r>
                      <a:endParaRPr lang="en-US" sz="1000" b="0" i="0">
                        <a:solidFill>
                          <a:schemeClr val="bg1"/>
                        </a:solidFill>
                        <a:effectLst/>
                        <a:latin typeface="+mj-lt"/>
                        <a:ea typeface="Times New Roman" panose="02020603050405020304" pitchFamily="18" charset="0"/>
                        <a:cs typeface="Times New Roman" panose="02020603050405020304" pitchFamily="18" charset="0"/>
                      </a:endParaRPr>
                    </a:p>
                  </a:txBody>
                  <a:tcPr marL="72000" marR="72000" marT="54000" marB="5400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1702016594"/>
                  </a:ext>
                </a:extLst>
              </a:tr>
              <a:tr h="216440">
                <a:tc rowSpan="3">
                  <a:txBody>
                    <a:bodyPr/>
                    <a:lstStyle/>
                    <a:p>
                      <a:pPr marL="0" marR="0" algn="ctr">
                        <a:spcBef>
                          <a:spcPts val="0"/>
                        </a:spcBef>
                        <a:spcAft>
                          <a:spcPts val="0"/>
                        </a:spcAft>
                      </a:pPr>
                      <a:r>
                        <a:rPr lang="en-US" sz="1000" b="0" i="0">
                          <a:solidFill>
                            <a:schemeClr val="bg1"/>
                          </a:solidFill>
                          <a:effectLst/>
                          <a:latin typeface="+mj-lt"/>
                          <a:ea typeface="Fira Sans" panose="020B0503050000020004" pitchFamily="34" charset="0"/>
                        </a:rPr>
                        <a:t>A</a:t>
                      </a:r>
                      <a:endParaRPr lang="en-US" sz="1000" b="0" i="0">
                        <a:solidFill>
                          <a:schemeClr val="bg1"/>
                        </a:solidFill>
                        <a:effectLst/>
                        <a:latin typeface="+mj-lt"/>
                        <a:ea typeface="Fira Sans" panose="020B0503050000020004" pitchFamily="34"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a:solidFill>
                            <a:schemeClr val="tx1"/>
                          </a:solidFill>
                          <a:effectLst/>
                          <a:latin typeface="+mn-lt"/>
                          <a:ea typeface="Fira Sans" panose="020B0503050000020004" pitchFamily="34" charset="0"/>
                        </a:rPr>
                        <a:t>Aqua</a:t>
                      </a:r>
                      <a:endParaRPr lang="en-US" sz="1000">
                        <a:solidFill>
                          <a:schemeClr val="tx1"/>
                        </a:solidFill>
                        <a:effectLst/>
                        <a:latin typeface="+mn-lt"/>
                        <a:ea typeface="Fira Sans" panose="020B0503050000020004" pitchFamily="34" charset="0"/>
                        <a:cs typeface="Times New Roman" panose="02020603050405020304" pitchFamily="18" charset="0"/>
                      </a:endParaRPr>
                    </a:p>
                  </a:txBody>
                  <a:tcPr marL="72000" marR="72000" marT="54000" marB="54000"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80.85</a:t>
                      </a:r>
                    </a:p>
                  </a:txBody>
                  <a:tcPr marL="72000" marR="72000" marT="54000" marB="54000"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a:solidFill>
                            <a:schemeClr val="tx1"/>
                          </a:solidFill>
                          <a:effectLst/>
                          <a:latin typeface="+mn-lt"/>
                        </a:rPr>
                        <a:t>Solvent</a:t>
                      </a:r>
                      <a:endParaRPr lang="en-US" sz="1000">
                        <a:solidFill>
                          <a:schemeClr val="tx1"/>
                        </a:solidFill>
                        <a:effectLst/>
                        <a:latin typeface="+mn-lt"/>
                        <a:ea typeface="Times New Roman" panose="02020603050405020304" pitchFamily="18" charset="0"/>
                        <a:cs typeface="Times New Roman" panose="02020603050405020304" pitchFamily="18" charset="0"/>
                      </a:endParaRPr>
                    </a:p>
                  </a:txBody>
                  <a:tcPr marL="72000" marR="72000" marT="54000" marB="54000" anchor="ctr">
                    <a:lnL w="12700" cmpd="sng">
                      <a:noFill/>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1808383420"/>
                  </a:ext>
                </a:extLst>
              </a:tr>
              <a:tr h="216440">
                <a:tc vMerge="1">
                  <a:txBody>
                    <a:bodyPr/>
                    <a:lstStyle/>
                    <a:p>
                      <a:endParaRPr lang="en-CH"/>
                    </a:p>
                  </a:txBody>
                  <a:tcPr/>
                </a:tc>
                <a:tc>
                  <a:txBody>
                    <a:bodyPr/>
                    <a:lstStyle/>
                    <a:p>
                      <a:pPr marL="0" marR="0" algn="l">
                        <a:spcBef>
                          <a:spcPts val="0"/>
                        </a:spcBef>
                        <a:spcAft>
                          <a:spcPts val="0"/>
                        </a:spcAft>
                      </a:pPr>
                      <a:r>
                        <a:rPr lang="en-US" sz="1000" err="1">
                          <a:solidFill>
                            <a:schemeClr val="tx1"/>
                          </a:solidFill>
                          <a:effectLst/>
                          <a:latin typeface="+mn-lt"/>
                          <a:ea typeface="Fira Sans" panose="020B0503050000020004" pitchFamily="34" charset="0"/>
                          <a:cs typeface="Times New Roman" panose="02020603050405020304" pitchFamily="18" charset="0"/>
                        </a:rPr>
                        <a:t>Behentrimonium</a:t>
                      </a:r>
                      <a:r>
                        <a:rPr lang="en-US" sz="1000">
                          <a:solidFill>
                            <a:schemeClr val="tx1"/>
                          </a:solidFill>
                          <a:effectLst/>
                          <a:latin typeface="+mn-lt"/>
                          <a:ea typeface="Fira Sans" panose="020B0503050000020004" pitchFamily="34" charset="0"/>
                          <a:cs typeface="Times New Roman" panose="02020603050405020304" pitchFamily="18" charset="0"/>
                        </a:rPr>
                        <a:t> Chloride, Isopropyl Alcohol</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a:spcBef>
                          <a:spcPts val="0"/>
                        </a:spcBef>
                        <a:spcAft>
                          <a:spcPts val="0"/>
                        </a:spcAft>
                      </a:pPr>
                      <a:r>
                        <a:rPr lang="en-US" sz="1000">
                          <a:solidFill>
                            <a:schemeClr val="tx1"/>
                          </a:solidFill>
                          <a:effectLst/>
                          <a:latin typeface="+mn-lt"/>
                          <a:ea typeface="+mn-ea"/>
                          <a:cs typeface="Times New Roman" panose="02020603050405020304" pitchFamily="18" charset="0"/>
                        </a:rPr>
                        <a:t>3.13</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Conditioner</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3958229007"/>
                  </a:ext>
                </a:extLst>
              </a:tr>
              <a:tr h="21644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marL="0" marR="0" algn="l">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TILAMAR® Quat 640 (Polyquaternium-6, Aqua)</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b="0" kern="1200">
                          <a:ln>
                            <a:noFill/>
                          </a:ln>
                          <a:solidFill>
                            <a:srgbClr val="0170B7"/>
                          </a:solidFill>
                          <a:effectLst/>
                          <a:latin typeface="+mj-lt"/>
                          <a:ea typeface="+mn-ea"/>
                          <a:cs typeface="Times New Roman" panose="02020603050405020304" pitchFamily="18" charset="0"/>
                        </a:rPr>
                        <a:t>1.50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ln>
                            <a:noFill/>
                          </a:ln>
                          <a:solidFill>
                            <a:srgbClr val="0170B7"/>
                          </a:solidFill>
                          <a:effectLst/>
                          <a:latin typeface="+mj-lt"/>
                          <a:ea typeface="+mn-ea"/>
                          <a:cs typeface="Times New Roman" panose="02020603050405020304" pitchFamily="18" charset="0"/>
                        </a:rPr>
                        <a:t>Conditioner</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3910836226"/>
                  </a:ext>
                </a:extLst>
              </a:tr>
              <a:tr h="216440">
                <a:tc rowSpan="5">
                  <a:txBody>
                    <a:bodyPr/>
                    <a:lstStyle/>
                    <a:p>
                      <a:pPr marL="0" marR="0" algn="ctr">
                        <a:spcBef>
                          <a:spcPts val="0"/>
                        </a:spcBef>
                        <a:spcAft>
                          <a:spcPts val="0"/>
                        </a:spcAft>
                      </a:pPr>
                      <a:r>
                        <a:rPr lang="en-US" sz="1000" b="0" i="0">
                          <a:solidFill>
                            <a:schemeClr val="bg1"/>
                          </a:solidFill>
                          <a:effectLst/>
                          <a:latin typeface="+mj-lt"/>
                          <a:ea typeface="Fira Sans" panose="020B0503050000020004" pitchFamily="34" charset="0"/>
                        </a:rPr>
                        <a:t>B</a:t>
                      </a:r>
                      <a:endParaRPr lang="en-US" sz="1000" b="0" i="0">
                        <a:solidFill>
                          <a:schemeClr val="bg1"/>
                        </a:solidFill>
                        <a:effectLst/>
                        <a:latin typeface="+mj-lt"/>
                        <a:ea typeface="Fira Sans" panose="020B0503050000020004" pitchFamily="34"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a:spcBef>
                          <a:spcPts val="0"/>
                        </a:spcBef>
                        <a:spcAft>
                          <a:spcPts val="0"/>
                        </a:spcAft>
                      </a:pPr>
                      <a:r>
                        <a:rPr lang="en-US" sz="1000" err="1">
                          <a:solidFill>
                            <a:schemeClr val="tx1"/>
                          </a:solidFill>
                          <a:effectLst/>
                          <a:latin typeface="+mn-lt"/>
                          <a:ea typeface="Fira Sans" panose="020B0503050000020004" pitchFamily="34" charset="0"/>
                          <a:cs typeface="Times New Roman" panose="02020603050405020304" pitchFamily="18" charset="0"/>
                        </a:rPr>
                        <a:t>Cetyl</a:t>
                      </a:r>
                      <a:r>
                        <a:rPr lang="en-US" sz="1000">
                          <a:solidFill>
                            <a:schemeClr val="tx1"/>
                          </a:solidFill>
                          <a:effectLst/>
                          <a:latin typeface="+mn-lt"/>
                          <a:ea typeface="Fira Sans" panose="020B0503050000020004" pitchFamily="34" charset="0"/>
                          <a:cs typeface="Times New Roman" panose="02020603050405020304" pitchFamily="18" charset="0"/>
                        </a:rPr>
                        <a:t> Alcohol</a:t>
                      </a:r>
                    </a:p>
                  </a:txBody>
                  <a:tcPr marL="72000" marR="72000" marT="54000" marB="54000"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defTabSz="914400" rtl="0" eaLnBrk="1" latinLnBrk="0" hangingPunct="1">
                        <a:spcBef>
                          <a:spcPts val="0"/>
                        </a:spcBef>
                        <a:spcAft>
                          <a:spcPts val="0"/>
                        </a:spcAft>
                      </a:pPr>
                      <a:r>
                        <a:rPr lang="en-US" sz="1000" kern="1200">
                          <a:solidFill>
                            <a:schemeClr val="tx1"/>
                          </a:solidFill>
                          <a:effectLst/>
                          <a:latin typeface="+mn-lt"/>
                          <a:ea typeface="Times New Roman" panose="02020603050405020304" pitchFamily="18" charset="0"/>
                          <a:cs typeface="Times New Roman" panose="02020603050405020304" pitchFamily="18" charset="0"/>
                        </a:rPr>
                        <a:t>3.77</a:t>
                      </a:r>
                    </a:p>
                  </a:txBody>
                  <a:tcPr marL="72000" marR="72000" marT="54000" marB="54000" anchor="ctr">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mpd="sng">
                      <a:noFill/>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278058528"/>
                  </a:ext>
                </a:extLst>
              </a:tr>
              <a:tr h="216440">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effectLst/>
                          <a:latin typeface="+mn-lt"/>
                          <a:ea typeface="Fira Sans" panose="020B0503050000020004" pitchFamily="34" charset="0"/>
                          <a:cs typeface="Times New Roman" panose="02020603050405020304" pitchFamily="18" charset="0"/>
                        </a:rPr>
                        <a:t>Isopropyl Myristate</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defTabSz="914400" rtl="0" eaLnBrk="1" latinLnBrk="0" hangingPunct="1">
                        <a:spcBef>
                          <a:spcPts val="0"/>
                        </a:spcBef>
                        <a:spcAft>
                          <a:spcPts val="0"/>
                        </a:spcAft>
                      </a:pPr>
                      <a:r>
                        <a:rPr lang="en-US" sz="1000" kern="1200">
                          <a:solidFill>
                            <a:schemeClr val="tx1"/>
                          </a:solidFill>
                          <a:effectLst/>
                          <a:latin typeface="+mn-lt"/>
                          <a:ea typeface="+mn-ea"/>
                          <a:cs typeface="Times New Roman" panose="02020603050405020304" pitchFamily="18" charset="0"/>
                        </a:rPr>
                        <a:t>2.00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1676687124"/>
                  </a:ext>
                </a:extLst>
              </a:tr>
              <a:tr h="216440">
                <a:tc vMerge="1">
                  <a:txBody>
                    <a:bodyPr/>
                    <a:lstStyle/>
                    <a:p>
                      <a:endParaRPr lang="en-US"/>
                    </a:p>
                  </a:txBody>
                  <a:tcPr/>
                </a:tc>
                <a:tc>
                  <a:txBody>
                    <a:bodyPr/>
                    <a:lstStyle/>
                    <a:p>
                      <a:pPr marL="0" marR="0" algn="l">
                        <a:spcBef>
                          <a:spcPts val="0"/>
                        </a:spcBef>
                        <a:spcAft>
                          <a:spcPts val="0"/>
                        </a:spcAft>
                      </a:pPr>
                      <a:r>
                        <a:rPr lang="en-US" sz="1000">
                          <a:solidFill>
                            <a:schemeClr val="tx1"/>
                          </a:solidFill>
                          <a:effectLst/>
                          <a:latin typeface="+mn-lt"/>
                          <a:ea typeface="Fira Sans" panose="020B0503050000020004" pitchFamily="34" charset="0"/>
                          <a:cs typeface="Times New Roman" panose="02020603050405020304" pitchFamily="18" charset="0"/>
                        </a:rPr>
                        <a:t>Isopropyl Palmitate</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defTabSz="914400" rtl="0" eaLnBrk="1" latinLnBrk="0" hangingPunct="1">
                        <a:spcBef>
                          <a:spcPts val="0"/>
                        </a:spcBef>
                        <a:spcAft>
                          <a:spcPts val="0"/>
                        </a:spcAft>
                      </a:pPr>
                      <a:r>
                        <a:rPr lang="en-US" sz="1000" kern="1200">
                          <a:solidFill>
                            <a:schemeClr val="tx1"/>
                          </a:solidFill>
                          <a:effectLst/>
                          <a:latin typeface="+mn-lt"/>
                          <a:ea typeface="Times New Roman" panose="02020603050405020304" pitchFamily="18" charset="0"/>
                          <a:cs typeface="Times New Roman" panose="02020603050405020304" pitchFamily="18" charset="0"/>
                        </a:rPr>
                        <a:t>2.00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1324725029"/>
                  </a:ext>
                </a:extLst>
              </a:tr>
              <a:tr h="216440">
                <a:tc vMerge="1">
                  <a:txBody>
                    <a:bodyPr/>
                    <a:lstStyle/>
                    <a:p>
                      <a:endParaRPr lang="en-US"/>
                    </a:p>
                  </a:txBody>
                  <a:tcPr/>
                </a:tc>
                <a:tc>
                  <a:txBody>
                    <a:bodyPr/>
                    <a:lstStyle/>
                    <a:p>
                      <a:pPr marL="0" marR="0" algn="l">
                        <a:spcBef>
                          <a:spcPts val="0"/>
                        </a:spcBef>
                        <a:spcAft>
                          <a:spcPts val="0"/>
                        </a:spcAft>
                      </a:pPr>
                      <a:r>
                        <a:rPr lang="en-US" sz="1000">
                          <a:solidFill>
                            <a:schemeClr val="tx1"/>
                          </a:solidFill>
                          <a:effectLst/>
                          <a:latin typeface="+mn-lt"/>
                          <a:ea typeface="Fira Sans" panose="020B0503050000020004" pitchFamily="34" charset="0"/>
                          <a:cs typeface="Times New Roman" panose="02020603050405020304" pitchFamily="18" charset="0"/>
                        </a:rPr>
                        <a:t>PPG-3 </a:t>
                      </a:r>
                      <a:r>
                        <a:rPr lang="en-US" sz="1000" err="1">
                          <a:solidFill>
                            <a:schemeClr val="tx1"/>
                          </a:solidFill>
                          <a:effectLst/>
                          <a:latin typeface="+mn-lt"/>
                          <a:ea typeface="Fira Sans" panose="020B0503050000020004" pitchFamily="34" charset="0"/>
                          <a:cs typeface="Times New Roman" panose="02020603050405020304" pitchFamily="18" charset="0"/>
                        </a:rPr>
                        <a:t>Myristyl</a:t>
                      </a:r>
                      <a:r>
                        <a:rPr lang="en-US" sz="1000">
                          <a:solidFill>
                            <a:schemeClr val="tx1"/>
                          </a:solidFill>
                          <a:effectLst/>
                          <a:latin typeface="+mn-lt"/>
                          <a:ea typeface="Fira Sans" panose="020B0503050000020004" pitchFamily="34" charset="0"/>
                          <a:cs typeface="Times New Roman" panose="02020603050405020304" pitchFamily="18" charset="0"/>
                        </a:rPr>
                        <a:t> Ether</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defTabSz="914400" rtl="0" eaLnBrk="1" latinLnBrk="0" hangingPunct="1">
                        <a:spcBef>
                          <a:spcPts val="0"/>
                        </a:spcBef>
                        <a:spcAft>
                          <a:spcPts val="0"/>
                        </a:spcAft>
                      </a:pPr>
                      <a:r>
                        <a:rPr lang="en-US" sz="1000" kern="1200">
                          <a:solidFill>
                            <a:schemeClr val="tx1"/>
                          </a:solidFill>
                          <a:effectLst/>
                          <a:latin typeface="+mn-lt"/>
                          <a:ea typeface="Times New Roman" panose="02020603050405020304" pitchFamily="18" charset="0"/>
                          <a:cs typeface="Times New Roman" panose="02020603050405020304" pitchFamily="18" charset="0"/>
                        </a:rPr>
                        <a:t>2.00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4237192830"/>
                  </a:ext>
                </a:extLst>
              </a:tr>
              <a:tr h="216440">
                <a:tc vMerge="1">
                  <a:txBody>
                    <a:bodyPr/>
                    <a:lstStyle/>
                    <a:p>
                      <a:endParaRPr lang="en-CH"/>
                    </a:p>
                  </a:txBody>
                  <a:tcPr/>
                </a:tc>
                <a:tc>
                  <a:txBody>
                    <a:bodyPr/>
                    <a:lstStyle/>
                    <a:p>
                      <a:pPr marL="0" marR="0" algn="l">
                        <a:spcBef>
                          <a:spcPts val="0"/>
                        </a:spcBef>
                        <a:spcAft>
                          <a:spcPts val="0"/>
                        </a:spcAft>
                      </a:pPr>
                      <a:r>
                        <a:rPr lang="en-US" sz="1000" err="1">
                          <a:solidFill>
                            <a:schemeClr val="tx1"/>
                          </a:solidFill>
                          <a:effectLst/>
                          <a:latin typeface="+mn-lt"/>
                          <a:ea typeface="Fira Sans" panose="020B0503050000020004" pitchFamily="34" charset="0"/>
                          <a:cs typeface="Times New Roman" panose="02020603050405020304" pitchFamily="18" charset="0"/>
                        </a:rPr>
                        <a:t>Behenyl</a:t>
                      </a:r>
                      <a:r>
                        <a:rPr lang="en-US" sz="1000">
                          <a:solidFill>
                            <a:schemeClr val="tx1"/>
                          </a:solidFill>
                          <a:effectLst/>
                          <a:latin typeface="+mn-lt"/>
                          <a:ea typeface="Fira Sans" panose="020B0503050000020004" pitchFamily="34" charset="0"/>
                          <a:cs typeface="Times New Roman" panose="02020603050405020304" pitchFamily="18" charset="0"/>
                        </a:rPr>
                        <a:t> Alcohol</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0.80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Emollient</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4213832455"/>
                  </a:ext>
                </a:extLst>
              </a:tr>
              <a:tr h="216440">
                <a:tc rowSpan="3">
                  <a:txBody>
                    <a:bodyPr/>
                    <a:lstStyle/>
                    <a:p>
                      <a:pPr marL="0" marR="0" algn="ctr">
                        <a:spcBef>
                          <a:spcPts val="0"/>
                        </a:spcBef>
                        <a:spcAft>
                          <a:spcPts val="0"/>
                        </a:spcAft>
                      </a:pPr>
                      <a:r>
                        <a:rPr lang="en-US" sz="1000" b="0" i="0">
                          <a:solidFill>
                            <a:schemeClr val="bg1"/>
                          </a:solidFill>
                          <a:effectLst/>
                          <a:latin typeface="+mj-lt"/>
                          <a:ea typeface="Fira Sans" panose="020B0503050000020004" pitchFamily="34" charset="0"/>
                        </a:rPr>
                        <a:t>C</a:t>
                      </a:r>
                      <a:endParaRPr lang="en-US" sz="1000" b="0" i="0">
                        <a:solidFill>
                          <a:schemeClr val="bg1"/>
                        </a:solidFill>
                        <a:effectLst/>
                        <a:latin typeface="+mj-lt"/>
                        <a:ea typeface="Fira Sans" panose="020B0503050000020004" pitchFamily="34"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COLHIBIN CB (Hydrolyzed Rice Protein, Glycerin, Aqua, </a:t>
                      </a:r>
                      <a:r>
                        <a:rPr lang="en-US" sz="1000" b="0" kern="1200" err="1">
                          <a:ln>
                            <a:noFill/>
                          </a:ln>
                          <a:solidFill>
                            <a:srgbClr val="0170B7"/>
                          </a:solidFill>
                          <a:effectLst/>
                          <a:latin typeface="+mj-lt"/>
                          <a:ea typeface="Fira Sans" panose="020B0503050000020004" pitchFamily="34" charset="0"/>
                          <a:cs typeface="Times New Roman" panose="02020603050405020304" pitchFamily="18" charset="0"/>
                        </a:rPr>
                        <a:t>Pentylene</a:t>
                      </a: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 glycol, Sodium benzoate)</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0.20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Active</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4065007730"/>
                  </a:ext>
                </a:extLst>
              </a:tr>
              <a:tr h="21644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D-Panthenol 75L (Panthenol, Aqua)</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tc>
                  <a:txBody>
                    <a:bodyPr/>
                    <a:lstStyle/>
                    <a:p>
                      <a:pPr marL="0" marR="0" algn="ctr"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0.75</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Active</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extLst>
                  <a:ext uri="{0D108BD9-81ED-4DB2-BD59-A6C34878D82A}">
                    <a16:rowId xmlns:a16="http://schemas.microsoft.com/office/drawing/2014/main" val="2267100270"/>
                  </a:ext>
                </a:extLst>
              </a:tr>
              <a:tr h="21644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ALPAFLOR® EDELWEISS CB (Leontopodium Alpinum Flower/Leaf Extract, Glycerin, Aqua)</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0.10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Active</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4288701541"/>
                  </a:ext>
                </a:extLst>
              </a:tr>
              <a:tr h="216440">
                <a:tc rowSpan="5">
                  <a:txBody>
                    <a:bodyPr/>
                    <a:lstStyle/>
                    <a:p>
                      <a:pPr marL="0" marR="0" algn="ctr">
                        <a:spcBef>
                          <a:spcPts val="0"/>
                        </a:spcBef>
                        <a:spcAft>
                          <a:spcPts val="0"/>
                        </a:spcAft>
                      </a:pPr>
                      <a:r>
                        <a:rPr lang="en-US" sz="1000" b="0" i="0">
                          <a:solidFill>
                            <a:schemeClr val="bg1"/>
                          </a:solidFill>
                          <a:effectLst/>
                          <a:latin typeface="+mj-lt"/>
                          <a:ea typeface="Fira Sans" panose="020B0503050000020004" pitchFamily="34" charset="0"/>
                        </a:rPr>
                        <a:t>D </a:t>
                      </a:r>
                      <a:endParaRPr lang="en-US" sz="1000" b="0" i="0">
                        <a:solidFill>
                          <a:schemeClr val="bg1"/>
                        </a:solidFill>
                        <a:effectLst/>
                        <a:latin typeface="+mj-lt"/>
                        <a:ea typeface="Fira Sans" panose="020B0503050000020004" pitchFamily="34" charset="0"/>
                        <a:cs typeface="Times New Roman" panose="02020603050405020304" pitchFamily="18" charset="0"/>
                      </a:endParaRPr>
                    </a:p>
                  </a:txBody>
                  <a:tcPr marL="72000" marR="72000" marT="54000" marB="54000">
                    <a:lnL w="12700" cap="flat" cmpd="sng" algn="ctr">
                      <a:solidFill>
                        <a:schemeClr val="tx1"/>
                      </a:solid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marL="0" marR="0" algn="l" defTabSz="914400" rtl="0" eaLnBrk="1" latinLnBrk="0" hangingPunct="1">
                        <a:spcBef>
                          <a:spcPts val="0"/>
                        </a:spcBef>
                        <a:spcAft>
                          <a:spcPts val="0"/>
                        </a:spcAft>
                      </a:pPr>
                      <a:r>
                        <a:rPr lang="en-US" sz="1000" b="0" kern="1200" err="1">
                          <a:ln>
                            <a:noFill/>
                          </a:ln>
                          <a:solidFill>
                            <a:srgbClr val="0170B7"/>
                          </a:solidFill>
                          <a:effectLst/>
                          <a:latin typeface="+mj-lt"/>
                          <a:ea typeface="Fira Sans" panose="020B0503050000020004" pitchFamily="34" charset="0"/>
                          <a:cs typeface="Times New Roman" panose="02020603050405020304" pitchFamily="18" charset="0"/>
                        </a:rPr>
                        <a:t>Phytantriol</a:t>
                      </a: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 (</a:t>
                      </a:r>
                      <a:r>
                        <a:rPr lang="en-US" sz="1000" b="0" kern="1200" err="1">
                          <a:ln>
                            <a:noFill/>
                          </a:ln>
                          <a:solidFill>
                            <a:srgbClr val="0170B7"/>
                          </a:solidFill>
                          <a:effectLst/>
                          <a:latin typeface="+mj-lt"/>
                          <a:ea typeface="Fira Sans" panose="020B0503050000020004" pitchFamily="34" charset="0"/>
                          <a:cs typeface="Times New Roman" panose="02020603050405020304" pitchFamily="18" charset="0"/>
                        </a:rPr>
                        <a:t>Phytantriol</a:t>
                      </a: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0.50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Active </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1840673175"/>
                  </a:ext>
                </a:extLst>
              </a:tr>
              <a:tr h="216440">
                <a:tc vMerge="1">
                  <a:txBody>
                    <a:bodyPr/>
                    <a:lstStyle/>
                    <a:p>
                      <a:endParaRPr lang="en-CH"/>
                    </a:p>
                  </a:txBody>
                  <a:tcPr/>
                </a:tc>
                <a:tc>
                  <a:txBody>
                    <a:bodyPr/>
                    <a:lstStyle/>
                    <a:p>
                      <a:pPr marL="0" marR="0" algn="l">
                        <a:spcBef>
                          <a:spcPts val="0"/>
                        </a:spcBef>
                        <a:spcAft>
                          <a:spcPts val="0"/>
                        </a:spcAft>
                      </a:pPr>
                      <a:r>
                        <a:rPr lang="en-US" sz="1000" kern="1200">
                          <a:ln>
                            <a:noFill/>
                          </a:ln>
                          <a:solidFill>
                            <a:schemeClr val="tx1"/>
                          </a:solidFill>
                          <a:effectLst/>
                          <a:latin typeface="+mn-lt"/>
                          <a:ea typeface="Fira Sans" panose="020B0503050000020004" pitchFamily="34" charset="0"/>
                          <a:cs typeface="Times New Roman" panose="02020603050405020304" pitchFamily="18" charset="0"/>
                        </a:rPr>
                        <a:t>Phenoxyethanol, </a:t>
                      </a:r>
                      <a:r>
                        <a:rPr lang="en-US" sz="1000" kern="1200" err="1">
                          <a:ln>
                            <a:noFill/>
                          </a:ln>
                          <a:solidFill>
                            <a:schemeClr val="tx1"/>
                          </a:solidFill>
                          <a:effectLst/>
                          <a:latin typeface="+mn-lt"/>
                          <a:ea typeface="Fira Sans" panose="020B0503050000020004" pitchFamily="34" charset="0"/>
                          <a:cs typeface="Times New Roman" panose="02020603050405020304" pitchFamily="18" charset="0"/>
                        </a:rPr>
                        <a:t>Ethylhexylglycerin</a:t>
                      </a:r>
                      <a:endParaRPr lang="en-US" sz="1000" kern="1200">
                        <a:ln>
                          <a:noFill/>
                        </a:ln>
                        <a:solidFill>
                          <a:schemeClr val="tx1"/>
                        </a:solidFill>
                        <a:effectLst/>
                        <a:latin typeface="+mn-lt"/>
                        <a:ea typeface="Fira Sans" panose="020B0503050000020004" pitchFamily="34" charset="0"/>
                        <a:cs typeface="Times New Roman" panose="02020603050405020304" pitchFamily="18" charset="0"/>
                      </a:endParaRP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defTabSz="914400" rtl="0" eaLnBrk="1" latinLnBrk="0" hangingPunct="1">
                        <a:spcBef>
                          <a:spcPts val="0"/>
                        </a:spcBef>
                        <a:spcAft>
                          <a:spcPts val="0"/>
                        </a:spcAft>
                      </a:pPr>
                      <a:r>
                        <a:rPr lang="en-US" sz="1000" kern="1200">
                          <a:solidFill>
                            <a:schemeClr val="tx1"/>
                          </a:solidFill>
                          <a:effectLst/>
                          <a:latin typeface="+mn-lt"/>
                          <a:ea typeface="Times New Roman" panose="02020603050405020304" pitchFamily="18" charset="0"/>
                          <a:cs typeface="Times New Roman" panose="02020603050405020304" pitchFamily="18" charset="0"/>
                        </a:rPr>
                        <a:t>0.80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solidFill>
                            <a:schemeClr val="tx1"/>
                          </a:solidFill>
                          <a:effectLst/>
                          <a:latin typeface="+mn-lt"/>
                          <a:ea typeface="Times New Roman" panose="02020603050405020304" pitchFamily="18" charset="0"/>
                          <a:cs typeface="Times New Roman" panose="02020603050405020304" pitchFamily="18" charset="0"/>
                        </a:rPr>
                        <a:t>Preservative</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1993296365"/>
                  </a:ext>
                </a:extLst>
              </a:tr>
              <a:tr h="216440">
                <a:tc vMerge="1">
                  <a:txBody>
                    <a:bodyPr/>
                    <a:lstStyle/>
                    <a:p>
                      <a:endParaRPr lang="en-US"/>
                    </a:p>
                  </a:txBody>
                  <a:tcPr/>
                </a:tc>
                <a:tc>
                  <a:txBody>
                    <a:bodyPr/>
                    <a:lstStyle/>
                    <a:p>
                      <a:pPr marL="0" marR="0" algn="l"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LIPOGARD (Ubiquinone, </a:t>
                      </a:r>
                      <a:r>
                        <a:rPr lang="en-US" sz="1000" b="0" kern="1200" err="1">
                          <a:ln>
                            <a:noFill/>
                          </a:ln>
                          <a:solidFill>
                            <a:srgbClr val="0170B7"/>
                          </a:solidFill>
                          <a:effectLst/>
                          <a:latin typeface="+mj-lt"/>
                          <a:ea typeface="Fira Sans" panose="020B0503050000020004" pitchFamily="34" charset="0"/>
                          <a:cs typeface="Times New Roman" panose="02020603050405020304" pitchFamily="18" charset="0"/>
                        </a:rPr>
                        <a:t>Tocopheryl</a:t>
                      </a: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 Acetate, </a:t>
                      </a:r>
                      <a:r>
                        <a:rPr lang="en-US" sz="1000" b="0" kern="1200" err="1">
                          <a:ln>
                            <a:noFill/>
                          </a:ln>
                          <a:solidFill>
                            <a:srgbClr val="0170B7"/>
                          </a:solidFill>
                          <a:effectLst/>
                          <a:latin typeface="+mj-lt"/>
                          <a:ea typeface="Fira Sans" panose="020B0503050000020004" pitchFamily="34" charset="0"/>
                          <a:cs typeface="Times New Roman" panose="02020603050405020304" pitchFamily="18" charset="0"/>
                        </a:rPr>
                        <a:t>Squalane</a:t>
                      </a: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ctr" defTabSz="914400" rtl="0" eaLnBrk="1" latinLnBrk="0" hangingPunct="1">
                        <a:spcBef>
                          <a:spcPts val="0"/>
                        </a:spcBef>
                        <a:spcAft>
                          <a:spcPts val="0"/>
                        </a:spcAft>
                      </a:pPr>
                      <a:r>
                        <a:rPr lang="en-US" sz="1000" b="0" kern="1200">
                          <a:ln>
                            <a:noFill/>
                          </a:ln>
                          <a:solidFill>
                            <a:srgbClr val="0170B7"/>
                          </a:solidFill>
                          <a:effectLst/>
                          <a:latin typeface="+mj-lt"/>
                          <a:ea typeface="Fira Sans" panose="020B0503050000020004" pitchFamily="34" charset="0"/>
                          <a:cs typeface="Times New Roman" panose="02020603050405020304" pitchFamily="18" charset="0"/>
                        </a:rPr>
                        <a:t>0.10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marL="0" marR="0" algn="l" defTabSz="914400" rtl="0" eaLnBrk="1" latinLnBrk="0" hangingPunct="1">
                        <a:spcBef>
                          <a:spcPts val="0"/>
                        </a:spcBef>
                        <a:spcAft>
                          <a:spcPts val="0"/>
                        </a:spcAft>
                      </a:pPr>
                      <a:r>
                        <a:rPr lang="en-US" sz="1000" b="0" kern="1200" dirty="0">
                          <a:ln>
                            <a:noFill/>
                          </a:ln>
                          <a:solidFill>
                            <a:srgbClr val="0170B7"/>
                          </a:solidFill>
                          <a:effectLst/>
                          <a:latin typeface="+mj-lt"/>
                          <a:ea typeface="Fira Sans" panose="020B0503050000020004" pitchFamily="34" charset="0"/>
                          <a:cs typeface="Times New Roman" panose="02020603050405020304" pitchFamily="18" charset="0"/>
                        </a:rPr>
                        <a:t>Active</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1023577881"/>
                  </a:ext>
                </a:extLst>
              </a:tr>
              <a:tr h="216440">
                <a:tc vMerge="1">
                  <a:txBody>
                    <a:bodyPr/>
                    <a:lstStyle/>
                    <a:p>
                      <a:endParaRPr lang="en-CH"/>
                    </a:p>
                  </a:txBody>
                  <a:tcPr/>
                </a:tc>
                <a:tc>
                  <a:txBody>
                    <a:bodyPr/>
                    <a:lstStyle/>
                    <a:p>
                      <a:pPr marL="0" marR="0" algn="l">
                        <a:spcBef>
                          <a:spcPts val="0"/>
                        </a:spcBef>
                        <a:spcAft>
                          <a:spcPts val="0"/>
                        </a:spcAft>
                      </a:pPr>
                      <a:r>
                        <a:rPr lang="en-US" sz="1000" err="1">
                          <a:solidFill>
                            <a:schemeClr val="tx1"/>
                          </a:solidFill>
                          <a:effectLst/>
                          <a:latin typeface="+mn-lt"/>
                          <a:ea typeface="Fira Sans" panose="020B0503050000020004" pitchFamily="34" charset="0"/>
                          <a:cs typeface="Times New Roman" panose="02020603050405020304" pitchFamily="18" charset="0"/>
                        </a:rPr>
                        <a:t>Cyclopentasiloxane</a:t>
                      </a:r>
                      <a:r>
                        <a:rPr lang="en-US" sz="1000">
                          <a:solidFill>
                            <a:schemeClr val="tx1"/>
                          </a:solidFill>
                          <a:effectLst/>
                          <a:latin typeface="+mn-lt"/>
                          <a:ea typeface="Fira Sans" panose="020B0503050000020004" pitchFamily="34" charset="0"/>
                          <a:cs typeface="Times New Roman" panose="02020603050405020304" pitchFamily="18" charset="0"/>
                        </a:rPr>
                        <a:t> &amp; </a:t>
                      </a:r>
                      <a:r>
                        <a:rPr lang="en-US" sz="1000" err="1">
                          <a:solidFill>
                            <a:schemeClr val="tx1"/>
                          </a:solidFill>
                          <a:effectLst/>
                          <a:latin typeface="+mn-lt"/>
                          <a:ea typeface="Fira Sans" panose="020B0503050000020004" pitchFamily="34" charset="0"/>
                          <a:cs typeface="Times New Roman" panose="02020603050405020304" pitchFamily="18" charset="0"/>
                        </a:rPr>
                        <a:t>Dimethiconol</a:t>
                      </a:r>
                      <a:endParaRPr lang="en-US" sz="1000">
                        <a:solidFill>
                          <a:schemeClr val="tx1"/>
                        </a:solidFill>
                        <a:effectLst/>
                        <a:latin typeface="+mn-lt"/>
                        <a:ea typeface="Fira Sans" panose="020B0503050000020004" pitchFamily="34" charset="0"/>
                        <a:cs typeface="Times New Roman" panose="02020603050405020304" pitchFamily="18" charset="0"/>
                      </a:endParaRP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ctr">
                        <a:spcBef>
                          <a:spcPts val="0"/>
                        </a:spcBef>
                        <a:spcAft>
                          <a:spcPts val="0"/>
                        </a:spcAft>
                      </a:pPr>
                      <a:r>
                        <a:rPr lang="en-US" sz="1000">
                          <a:solidFill>
                            <a:schemeClr val="tx1"/>
                          </a:solidFill>
                          <a:effectLst/>
                          <a:latin typeface="+mn-lt"/>
                          <a:ea typeface="Times New Roman" panose="02020603050405020304" pitchFamily="18" charset="0"/>
                          <a:cs typeface="Times New Roman" panose="02020603050405020304" pitchFamily="18" charset="0"/>
                        </a:rPr>
                        <a:t>1.00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tc>
                  <a:txBody>
                    <a:bodyPr/>
                    <a:lstStyle/>
                    <a:p>
                      <a:pPr marL="0" marR="0" algn="l">
                        <a:spcBef>
                          <a:spcPts val="0"/>
                        </a:spcBef>
                        <a:spcAft>
                          <a:spcPts val="0"/>
                        </a:spcAft>
                      </a:pPr>
                      <a:r>
                        <a:rPr lang="en-US" sz="1000" dirty="0">
                          <a:solidFill>
                            <a:schemeClr val="tx1"/>
                          </a:solidFill>
                          <a:effectLst/>
                          <a:latin typeface="+mn-lt"/>
                          <a:ea typeface="Times New Roman" panose="02020603050405020304" pitchFamily="18" charset="0"/>
                          <a:cs typeface="Times New Roman" panose="02020603050405020304" pitchFamily="18" charset="0"/>
                        </a:rPr>
                        <a:t>Conditioner</a:t>
                      </a: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2E5F2"/>
                    </a:solidFill>
                  </a:tcPr>
                </a:tc>
                <a:extLst>
                  <a:ext uri="{0D108BD9-81ED-4DB2-BD59-A6C34878D82A}">
                    <a16:rowId xmlns:a16="http://schemas.microsoft.com/office/drawing/2014/main" val="1452226921"/>
                  </a:ext>
                </a:extLst>
              </a:tr>
              <a:tr h="21644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kern="1200">
                          <a:solidFill>
                            <a:schemeClr val="tx1"/>
                          </a:solidFill>
                          <a:effectLst/>
                          <a:latin typeface="+mn-lt"/>
                          <a:ea typeface="Fira Sans" panose="020B0503050000020004" pitchFamily="34" charset="0"/>
                          <a:cs typeface="+mn-cs"/>
                        </a:rPr>
                        <a:t>Perfume</a:t>
                      </a:r>
                    </a:p>
                  </a:txBody>
                  <a:tcPr marL="72000" marR="72000" marT="54000" marB="5400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tc>
                  <a:txBody>
                    <a:bodyPr/>
                    <a:lstStyle/>
                    <a:p>
                      <a:pPr marL="0" marR="0" algn="ctr" defTabSz="914400" rtl="0" eaLnBrk="1" latinLnBrk="0" hangingPunct="1">
                        <a:spcBef>
                          <a:spcPts val="0"/>
                        </a:spcBef>
                        <a:spcAft>
                          <a:spcPts val="0"/>
                        </a:spcAft>
                      </a:pPr>
                      <a:r>
                        <a:rPr lang="en-US" sz="1000" kern="1200">
                          <a:solidFill>
                            <a:schemeClr val="tx1"/>
                          </a:solidFill>
                          <a:effectLst/>
                          <a:latin typeface="+mn-lt"/>
                          <a:ea typeface="Times New Roman" panose="02020603050405020304" pitchFamily="18" charset="0"/>
                          <a:cs typeface="Times New Roman" panose="02020603050405020304" pitchFamily="18" charset="0"/>
                        </a:rPr>
                        <a:t>0.50</a:t>
                      </a:r>
                    </a:p>
                  </a:txBody>
                  <a:tcPr marL="72000" marR="72000" marT="54000" marB="5400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tc>
                  <a:txBody>
                    <a:bodyPr/>
                    <a:lstStyle/>
                    <a:p>
                      <a:pPr marL="0" marR="0" algn="l">
                        <a:spcBef>
                          <a:spcPts val="0"/>
                        </a:spcBef>
                        <a:spcAft>
                          <a:spcPts val="0"/>
                        </a:spcAft>
                      </a:pPr>
                      <a:endParaRPr lang="en-US" sz="1000" b="0" dirty="0">
                        <a:solidFill>
                          <a:schemeClr val="accent5"/>
                        </a:solidFill>
                        <a:effectLst/>
                        <a:latin typeface="+mn-lt"/>
                        <a:ea typeface="Times New Roman" panose="02020603050405020304" pitchFamily="18" charset="0"/>
                        <a:cs typeface="Times New Roman" panose="02020603050405020304" pitchFamily="18" charset="0"/>
                      </a:endParaRPr>
                    </a:p>
                  </a:txBody>
                  <a:tcPr marL="72000" marR="72000" marT="54000" marB="54000" anchor="ctr">
                    <a:lnL w="12700" cmpd="sng">
                      <a:noFill/>
                    </a:lnL>
                    <a:lnR w="1270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8F2F9"/>
                    </a:solidFill>
                  </a:tcPr>
                </a:tc>
                <a:extLst>
                  <a:ext uri="{0D108BD9-81ED-4DB2-BD59-A6C34878D82A}">
                    <a16:rowId xmlns:a16="http://schemas.microsoft.com/office/drawing/2014/main" val="1213656697"/>
                  </a:ext>
                </a:extLst>
              </a:tr>
            </a:tbl>
          </a:graphicData>
        </a:graphic>
      </p:graphicFrame>
      <p:sp>
        <p:nvSpPr>
          <p:cNvPr id="28" name="Title 1">
            <a:extLst>
              <a:ext uri="{FF2B5EF4-FFF2-40B4-BE49-F238E27FC236}">
                <a16:creationId xmlns:a16="http://schemas.microsoft.com/office/drawing/2014/main" id="{361447E0-6DA2-4D5E-B5FA-C6C8D1D7E59C}"/>
              </a:ext>
            </a:extLst>
          </p:cNvPr>
          <p:cNvSpPr>
            <a:spLocks noGrp="1"/>
          </p:cNvSpPr>
          <p:nvPr>
            <p:ph type="title"/>
          </p:nvPr>
        </p:nvSpPr>
        <p:spPr/>
        <p:txBody>
          <a:bodyPr/>
          <a:lstStyle/>
          <a:p>
            <a:r>
              <a:rPr lang="en-US" dirty="0"/>
              <a:t>Reset the Time Therapy</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17" name="TextBox 16">
            <a:extLst>
              <a:ext uri="{FF2B5EF4-FFF2-40B4-BE49-F238E27FC236}">
                <a16:creationId xmlns:a16="http://schemas.microsoft.com/office/drawing/2014/main" id="{1D61DAF3-B101-4B3A-8CBE-870A892F3F38}"/>
              </a:ext>
            </a:extLst>
          </p:cNvPr>
          <p:cNvSpPr txBox="1"/>
          <p:nvPr/>
        </p:nvSpPr>
        <p:spPr>
          <a:xfrm>
            <a:off x="5643418" y="1365005"/>
            <a:ext cx="1822745" cy="3175228"/>
          </a:xfrm>
          <a:prstGeom prst="rect">
            <a:avLst/>
          </a:prstGeom>
          <a:noFill/>
        </p:spPr>
        <p:txBody>
          <a:bodyPr wrap="square" lIns="0" tIns="0" rIns="0" bIns="0">
            <a:spAutoFit/>
          </a:bodyPr>
          <a:lstStyle/>
          <a:p>
            <a:pPr marL="0" marR="0" lvl="0" indent="0" algn="l" defTabSz="914400" rtl="0" eaLnBrk="1" fontAlgn="t" latinLnBrk="0" hangingPunct="1">
              <a:lnSpc>
                <a:spcPct val="100000"/>
              </a:lnSpc>
              <a:spcBef>
                <a:spcPts val="0"/>
              </a:spcBef>
              <a:spcAft>
                <a:spcPts val="500"/>
              </a:spcAft>
              <a:buClrTx/>
              <a:buSzTx/>
              <a:buFontTx/>
              <a:buNone/>
              <a:tabLst/>
              <a:defRPr/>
            </a:pPr>
            <a:r>
              <a:rPr kumimoji="0" lang="en-US" sz="1200" b="0" i="0" u="none" strike="noStrike" kern="1200" cap="none" spc="0" normalizeH="0" baseline="0" noProof="0" dirty="0">
                <a:ln>
                  <a:noFill/>
                </a:ln>
                <a:solidFill>
                  <a:srgbClr val="808080"/>
                </a:solidFill>
                <a:effectLst/>
                <a:uLnTx/>
                <a:uFillTx/>
                <a:latin typeface="Fira Sans Medium"/>
                <a:ea typeface="Fira Sans" panose="020B0503050000020004" pitchFamily="34" charset="0"/>
                <a:cs typeface="+mn-cs"/>
              </a:rPr>
              <a:t>Procedure</a:t>
            </a:r>
            <a:endParaRPr kumimoji="0" lang="en-GB" sz="1200" b="0" i="0" u="none" strike="noStrike" kern="1200" cap="none" spc="0" normalizeH="0" baseline="0" noProof="0" dirty="0">
              <a:ln>
                <a:noFill/>
              </a:ln>
              <a:solidFill>
                <a:srgbClr val="808080"/>
              </a:solidFill>
              <a:effectLst/>
              <a:uLnTx/>
              <a:uFillTx/>
              <a:latin typeface="Fira Sans Medium"/>
              <a:ea typeface="Trebuchet MS" panose="020B0703020202090204" pitchFamily="34" charset="0"/>
              <a:cs typeface="Times New Roman" panose="02020603050405020304" pitchFamily="18" charset="0"/>
            </a:endParaRPr>
          </a:p>
          <a:p>
            <a:pPr marL="228600" marR="0" lvl="0" indent="-228600" algn="l" defTabSz="914400" rtl="0" eaLnBrk="1" fontAlgn="t" latinLnBrk="0" hangingPunct="1">
              <a:lnSpc>
                <a:spcPct val="1000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Heat Phase A to 85°C.</a:t>
            </a:r>
            <a:endParaRPr kumimoji="0" lang="en-GB" sz="1100" b="0" i="0" u="none" strike="noStrike" kern="1200" cap="none" spc="0" normalizeH="0" baseline="0" noProof="0" dirty="0">
              <a:ln>
                <a:noFill/>
              </a:ln>
              <a:solidFill>
                <a:srgbClr val="808080"/>
              </a:solidFill>
              <a:effectLst/>
              <a:uLnTx/>
              <a:uFillTx/>
              <a:latin typeface="Fira Sans"/>
              <a:ea typeface="+mn-ea"/>
              <a:cs typeface="+mn-cs"/>
            </a:endParaRPr>
          </a:p>
          <a:p>
            <a:pPr marL="228600" marR="0" lvl="0" indent="-228600" algn="l" defTabSz="914400" rtl="0" eaLnBrk="1" fontAlgn="t" latinLnBrk="0" hangingPunct="1">
              <a:lnSpc>
                <a:spcPct val="1000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Heat Phase B to 85°C.</a:t>
            </a:r>
            <a:endParaRPr kumimoji="0" lang="en-GB" sz="1100" b="0" i="0" u="none" strike="noStrike" kern="1200" cap="none" spc="0" normalizeH="0" baseline="0" noProof="0" dirty="0">
              <a:ln>
                <a:noFill/>
              </a:ln>
              <a:solidFill>
                <a:srgbClr val="808080"/>
              </a:solidFill>
              <a:effectLst/>
              <a:uLnTx/>
              <a:uFillTx/>
              <a:latin typeface="Fira Sans"/>
              <a:ea typeface="+mn-ea"/>
              <a:cs typeface="+mn-cs"/>
            </a:endParaRPr>
          </a:p>
          <a:p>
            <a:pPr marL="228600" marR="0" lvl="0" indent="-228600" algn="l" defTabSz="914400" rtl="0" eaLnBrk="1" fontAlgn="t" latinLnBrk="0" hangingPunct="1">
              <a:lnSpc>
                <a:spcPct val="1000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Add Phase B to Phase A under moderate stirring.</a:t>
            </a:r>
            <a:endParaRPr kumimoji="0" lang="en-GB" sz="1100" b="0" i="0" u="none" strike="noStrike" kern="1200" cap="none" spc="0" normalizeH="0" baseline="0" noProof="0" dirty="0">
              <a:ln>
                <a:noFill/>
              </a:ln>
              <a:solidFill>
                <a:srgbClr val="808080"/>
              </a:solidFill>
              <a:effectLst/>
              <a:uLnTx/>
              <a:uFillTx/>
              <a:latin typeface="Fira Sans"/>
              <a:ea typeface="+mn-ea"/>
              <a:cs typeface="+mn-cs"/>
            </a:endParaRPr>
          </a:p>
          <a:p>
            <a:pPr marL="228600" marR="0" lvl="0" indent="-228600" algn="l" defTabSz="914400" rtl="0" eaLnBrk="1" fontAlgn="t" latinLnBrk="0" hangingPunct="1">
              <a:lnSpc>
                <a:spcPct val="1000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Cool the formulation to 40°C and add Phase C under stirring until the formulation is homogenous. </a:t>
            </a:r>
            <a:endParaRPr kumimoji="0" lang="en-GB" sz="1100" b="0" i="0" u="none" strike="noStrike" kern="1200" cap="none" spc="0" normalizeH="0" baseline="0" noProof="0" dirty="0">
              <a:ln>
                <a:noFill/>
              </a:ln>
              <a:solidFill>
                <a:srgbClr val="808080"/>
              </a:solidFill>
              <a:effectLst/>
              <a:uLnTx/>
              <a:uFillTx/>
              <a:latin typeface="Fira Sans"/>
              <a:ea typeface="+mn-ea"/>
              <a:cs typeface="+mn-cs"/>
            </a:endParaRPr>
          </a:p>
          <a:p>
            <a:pPr marL="228600" marR="0" lvl="0" indent="-228600" algn="l" defTabSz="914400" rtl="0" eaLnBrk="1" fontAlgn="t" latinLnBrk="0" hangingPunct="1">
              <a:lnSpc>
                <a:spcPct val="100000"/>
              </a:lnSpc>
              <a:spcBef>
                <a:spcPts val="0"/>
              </a:spcBef>
              <a:spcAft>
                <a:spcPts val="500"/>
              </a:spcAft>
              <a:buClrTx/>
              <a:buSzTx/>
              <a:buFont typeface="+mj-lt"/>
              <a:buAutoNum type="arabicPeriod"/>
              <a:tabLst/>
              <a:defRPr/>
            </a:pPr>
            <a:r>
              <a:rPr kumimoji="0" lang="en-GB" sz="1100" b="0" i="0" u="none" strike="noStrike" kern="1200" cap="none" spc="0" normalizeH="0" baseline="0" noProof="0" dirty="0">
                <a:ln>
                  <a:noFill/>
                </a:ln>
                <a:solidFill>
                  <a:srgbClr val="808080"/>
                </a:solidFill>
                <a:effectLst/>
                <a:uLnTx/>
                <a:uFillTx/>
                <a:latin typeface="Fira Sans"/>
                <a:ea typeface="Trebuchet MS" panose="020B0703020202090204" pitchFamily="34" charset="0"/>
                <a:cs typeface="Times New Roman" panose="02020603050405020304" pitchFamily="18" charset="0"/>
              </a:rPr>
              <a:t>Add Phase D under stirring until formulation is homogenous.</a:t>
            </a:r>
            <a:endPar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endParaRPr>
          </a:p>
          <a:p>
            <a:pPr marL="0" marR="0" lvl="0" indent="0" algn="l" defTabSz="914400" rtl="0" eaLnBrk="1" fontAlgn="auto" latinLnBrk="0" hangingPunct="1">
              <a:lnSpc>
                <a:spcPct val="100000"/>
              </a:lnSpc>
              <a:spcBef>
                <a:spcPts val="500"/>
              </a:spcBef>
              <a:spcAft>
                <a:spcPts val="500"/>
              </a:spcAft>
              <a:buClrTx/>
              <a:buSzTx/>
              <a:buFontTx/>
              <a:buNone/>
              <a:tabLst>
                <a:tab pos="708025" algn="l"/>
              </a:tabLst>
              <a:defRPr/>
            </a:pPr>
            <a:r>
              <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rPr>
              <a:t>pH: 	</a:t>
            </a:r>
            <a:r>
              <a:rPr kumimoji="0" lang="en-US" sz="11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5.3</a:t>
            </a:r>
          </a:p>
          <a:p>
            <a:pPr marL="0" marR="0" lvl="0" indent="0" algn="l" defTabSz="914400" rtl="0" eaLnBrk="1" fontAlgn="auto" latinLnBrk="0" hangingPunct="1">
              <a:lnSpc>
                <a:spcPct val="100000"/>
              </a:lnSpc>
              <a:spcBef>
                <a:spcPts val="0"/>
              </a:spcBef>
              <a:spcAft>
                <a:spcPts val="500"/>
              </a:spcAft>
              <a:buClrTx/>
              <a:buSzTx/>
              <a:buFontTx/>
              <a:buNone/>
              <a:tabLst>
                <a:tab pos="708025" algn="l"/>
              </a:tabLst>
              <a:defRPr/>
            </a:pPr>
            <a:r>
              <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rPr>
              <a:t>Viscosity: 	</a:t>
            </a:r>
            <a:r>
              <a:rPr kumimoji="0" lang="en-US" sz="11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30 933 </a:t>
            </a:r>
            <a:r>
              <a:rPr kumimoji="0" lang="en-US" sz="1100" b="0" i="0" u="none" strike="noStrike" kern="1200" cap="none" spc="0" normalizeH="0" baseline="0" noProof="0" dirty="0" err="1">
                <a:ln>
                  <a:noFill/>
                </a:ln>
                <a:solidFill>
                  <a:srgbClr val="808080"/>
                </a:solidFill>
                <a:effectLst/>
                <a:uLnTx/>
                <a:uFillTx/>
                <a:latin typeface="Fira Sans"/>
                <a:ea typeface="Fira Sans" panose="020B0503050000020004" pitchFamily="34" charset="0"/>
                <a:cs typeface="+mn-cs"/>
              </a:rPr>
              <a:t>mPa.S</a:t>
            </a:r>
            <a:r>
              <a:rPr kumimoji="0" lang="en-US" sz="11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 </a:t>
            </a:r>
            <a:br>
              <a:rPr kumimoji="0" lang="en-US" sz="1100" b="0" i="0" u="none" strike="noStrike" kern="1200" cap="none" spc="0" normalizeH="0" baseline="0" noProof="0" dirty="0">
                <a:ln>
                  <a:noFill/>
                </a:ln>
                <a:solidFill>
                  <a:srgbClr val="808080"/>
                </a:solidFill>
                <a:effectLst/>
                <a:uLnTx/>
                <a:uFillTx/>
                <a:latin typeface="Fira Sans"/>
                <a:ea typeface="Fira Sans Medium" panose="020B0603050000020004" pitchFamily="34" charset="0"/>
                <a:cs typeface="+mn-cs"/>
              </a:rPr>
            </a:br>
            <a:r>
              <a:rPr kumimoji="0" lang="en-US" sz="8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rPr>
              <a:t>(spindle RV04 / 3rpm)</a:t>
            </a:r>
            <a:endParaRPr kumimoji="0" lang="en-CH" sz="800" b="0" i="0" u="none" strike="noStrike" kern="1200" cap="none" spc="0" normalizeH="0" baseline="0" noProof="0" dirty="0">
              <a:ln>
                <a:noFill/>
              </a:ln>
              <a:solidFill>
                <a:srgbClr val="808080"/>
              </a:solidFill>
              <a:effectLst/>
              <a:uLnTx/>
              <a:uFillTx/>
              <a:latin typeface="Fira Sans"/>
              <a:ea typeface="Fira Sans" panose="020B0503050000020004" pitchFamily="34" charset="0"/>
              <a:cs typeface="+mn-cs"/>
            </a:endParaRPr>
          </a:p>
        </p:txBody>
      </p:sp>
      <p:sp>
        <p:nvSpPr>
          <p:cNvPr id="7" name="Text Placeholder 2">
            <a:extLst>
              <a:ext uri="{FF2B5EF4-FFF2-40B4-BE49-F238E27FC236}">
                <a16:creationId xmlns:a16="http://schemas.microsoft.com/office/drawing/2014/main" id="{D2EF331C-4CCE-41B3-97E6-F21818E16A65}"/>
              </a:ext>
            </a:extLst>
          </p:cNvPr>
          <p:cNvSpPr txBox="1">
            <a:spLocks/>
          </p:cNvSpPr>
          <p:nvPr/>
        </p:nvSpPr>
        <p:spPr>
          <a:xfrm>
            <a:off x="468000" y="6105246"/>
            <a:ext cx="3308353" cy="153888"/>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srgbClr val="808282"/>
              </a:buClr>
              <a:buSzTx/>
              <a:buFont typeface="Arial" panose="020B0604020202020204" pitchFamily="34" charset="0"/>
              <a:buNone/>
              <a:tabLst/>
              <a:defRPr/>
            </a:pPr>
            <a:r>
              <a:rPr lang="en-US" sz="1000" dirty="0">
                <a:solidFill>
                  <a:srgbClr val="007E4B"/>
                </a:solidFill>
                <a:latin typeface="Fira Sans"/>
              </a:rPr>
              <a:t>HC-E-101023-30</a:t>
            </a:r>
            <a:r>
              <a:rPr kumimoji="0" lang="en-US" sz="10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See disclaimer Guide Formulations</a:t>
            </a:r>
            <a:endParaRPr kumimoji="0" lang="en-US" sz="1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p:txBody>
      </p:sp>
      <p:sp>
        <p:nvSpPr>
          <p:cNvPr id="9" name="Text Placeholder 4">
            <a:extLst>
              <a:ext uri="{FF2B5EF4-FFF2-40B4-BE49-F238E27FC236}">
                <a16:creationId xmlns:a16="http://schemas.microsoft.com/office/drawing/2014/main" id="{E6D2E82B-6832-4A7C-BE93-900DB00D0220}"/>
              </a:ext>
            </a:extLst>
          </p:cNvPr>
          <p:cNvSpPr>
            <a:spLocks noGrp="1"/>
          </p:cNvSpPr>
          <p:nvPr>
            <p:ph type="body" sz="quarter" idx="13"/>
          </p:nvPr>
        </p:nvSpPr>
        <p:spPr>
          <a:xfrm>
            <a:off x="468000" y="936876"/>
            <a:ext cx="11258862" cy="369332"/>
          </a:xfrm>
        </p:spPr>
        <p:txBody>
          <a:bodyPr/>
          <a:lstStyle/>
          <a:p>
            <a:r>
              <a:rPr lang="en-US" dirty="0"/>
              <a:t>90.62% Natural Origin (ISO 16128) </a:t>
            </a:r>
          </a:p>
        </p:txBody>
      </p:sp>
    </p:spTree>
    <p:extLst>
      <p:ext uri="{BB962C8B-B14F-4D97-AF65-F5344CB8AC3E}">
        <p14:creationId xmlns:p14="http://schemas.microsoft.com/office/powerpoint/2010/main" val="3588175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 Placeholder 3">
            <a:extLst>
              <a:ext uri="{FF2B5EF4-FFF2-40B4-BE49-F238E27FC236}">
                <a16:creationId xmlns:a16="http://schemas.microsoft.com/office/drawing/2014/main" id="{7ACCAAB0-C505-67F9-EBF6-FF14342617DF}"/>
              </a:ext>
            </a:extLst>
          </p:cNvPr>
          <p:cNvSpPr txBox="1">
            <a:spLocks/>
          </p:cNvSpPr>
          <p:nvPr/>
        </p:nvSpPr>
        <p:spPr bwMode="auto">
          <a:xfrm>
            <a:off x="0" y="4824224"/>
            <a:ext cx="4741728" cy="637849"/>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a:spcAft>
                <a:spcPts val="3000"/>
              </a:spcAft>
              <a:buClr>
                <a:srgbClr val="007E4B"/>
              </a:buClr>
              <a:buFont typeface="Arial" panose="020B0604020202020204" pitchFamily="34" charset="0"/>
              <a:buNone/>
              <a:defRPr/>
            </a:pPr>
            <a:r>
              <a:rPr lang="en-US" sz="1600" dirty="0">
                <a:solidFill>
                  <a:schemeClr val="bg1"/>
                </a:solidFill>
                <a:ea typeface="Fira Sans" panose="020B0503050000020004" pitchFamily="34" charset="0"/>
              </a:rPr>
              <a:t>Helps to promote </a:t>
            </a:r>
            <a:br>
              <a:rPr lang="en-US" sz="1600" dirty="0">
                <a:solidFill>
                  <a:schemeClr val="bg1"/>
                </a:solidFill>
                <a:ea typeface="Fira Sans" panose="020B0503050000020004" pitchFamily="34" charset="0"/>
              </a:rPr>
            </a:br>
            <a:r>
              <a:rPr lang="en-US" sz="1600" dirty="0">
                <a:solidFill>
                  <a:schemeClr val="bg1"/>
                </a:solidFill>
                <a:ea typeface="Fira Sans" panose="020B0503050000020004" pitchFamily="34" charset="0"/>
              </a:rPr>
              <a:t>healthy-looking hair**</a:t>
            </a:r>
          </a:p>
        </p:txBody>
      </p:sp>
      <p:sp>
        <p:nvSpPr>
          <p:cNvPr id="40" name="Text Placeholder 3">
            <a:extLst>
              <a:ext uri="{FF2B5EF4-FFF2-40B4-BE49-F238E27FC236}">
                <a16:creationId xmlns:a16="http://schemas.microsoft.com/office/drawing/2014/main" id="{1F39B5C3-E4F8-ED9E-3AD8-CD5889D0099D}"/>
              </a:ext>
            </a:extLst>
          </p:cNvPr>
          <p:cNvSpPr txBox="1">
            <a:spLocks/>
          </p:cNvSpPr>
          <p:nvPr/>
        </p:nvSpPr>
        <p:spPr bwMode="auto">
          <a:xfrm>
            <a:off x="6054499" y="3327934"/>
            <a:ext cx="3017903" cy="88560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a:spcAft>
                <a:spcPts val="3000"/>
              </a:spcAft>
              <a:buClr>
                <a:srgbClr val="007E4B"/>
              </a:buClr>
              <a:buFont typeface="Arial" panose="020B0604020202020204" pitchFamily="34" charset="0"/>
              <a:buNone/>
              <a:defRPr/>
            </a:pPr>
            <a:r>
              <a:rPr lang="en-US" sz="1600" dirty="0">
                <a:solidFill>
                  <a:schemeClr val="bg1"/>
                </a:solidFill>
                <a:ea typeface="Fira Sans" panose="020B0503050000020004" pitchFamily="34" charset="0"/>
              </a:rPr>
              <a:t>Helps to reduce </a:t>
            </a:r>
            <a:br>
              <a:rPr lang="en-US" sz="1600" dirty="0">
                <a:solidFill>
                  <a:schemeClr val="bg1"/>
                </a:solidFill>
                <a:ea typeface="Fira Sans" panose="020B0503050000020004" pitchFamily="34" charset="0"/>
              </a:rPr>
            </a:br>
            <a:r>
              <a:rPr lang="en-US" sz="1600" dirty="0">
                <a:solidFill>
                  <a:schemeClr val="bg1"/>
                </a:solidFill>
                <a:ea typeface="Fira Sans" panose="020B0503050000020004" pitchFamily="34" charset="0"/>
              </a:rPr>
              <a:t>skin roughness**</a:t>
            </a:r>
          </a:p>
        </p:txBody>
      </p:sp>
      <p:sp>
        <p:nvSpPr>
          <p:cNvPr id="27" name="Text Placeholder 3">
            <a:extLst>
              <a:ext uri="{FF2B5EF4-FFF2-40B4-BE49-F238E27FC236}">
                <a16:creationId xmlns:a16="http://schemas.microsoft.com/office/drawing/2014/main" id="{ED7881C4-6571-3F48-5A2E-8FC969CEBDE5}"/>
              </a:ext>
            </a:extLst>
          </p:cNvPr>
          <p:cNvSpPr txBox="1">
            <a:spLocks/>
          </p:cNvSpPr>
          <p:nvPr/>
        </p:nvSpPr>
        <p:spPr bwMode="auto">
          <a:xfrm>
            <a:off x="6061213" y="1813253"/>
            <a:ext cx="3036488" cy="88407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a:spcAft>
                <a:spcPts val="3000"/>
              </a:spcAft>
              <a:buClr>
                <a:srgbClr val="007E4B"/>
              </a:buClr>
              <a:buFont typeface="Arial" panose="020B0604020202020204" pitchFamily="34" charset="0"/>
              <a:buNone/>
              <a:defRPr/>
            </a:pPr>
            <a:r>
              <a:rPr lang="en-US" sz="1600" dirty="0">
                <a:solidFill>
                  <a:schemeClr val="bg1"/>
                </a:solidFill>
                <a:ea typeface="Fira Sans" panose="020B0503050000020004" pitchFamily="34" charset="0"/>
              </a:rPr>
              <a:t>COLHIBIN CB helps </a:t>
            </a:r>
            <a:br>
              <a:rPr lang="en-US" sz="1600" dirty="0">
                <a:solidFill>
                  <a:schemeClr val="bg1"/>
                </a:solidFill>
                <a:ea typeface="Fira Sans" panose="020B0503050000020004" pitchFamily="34" charset="0"/>
              </a:rPr>
            </a:br>
            <a:r>
              <a:rPr lang="en-US" sz="1600" dirty="0">
                <a:solidFill>
                  <a:schemeClr val="bg1"/>
                </a:solidFill>
                <a:ea typeface="Fira Sans" panose="020B0503050000020004" pitchFamily="34" charset="0"/>
              </a:rPr>
              <a:t>to delay the signs </a:t>
            </a:r>
            <a:br>
              <a:rPr lang="en-US" sz="1600" dirty="0">
                <a:solidFill>
                  <a:schemeClr val="bg1"/>
                </a:solidFill>
                <a:ea typeface="Fira Sans" panose="020B0503050000020004" pitchFamily="34" charset="0"/>
              </a:rPr>
            </a:br>
            <a:r>
              <a:rPr lang="en-US" sz="1600" dirty="0">
                <a:solidFill>
                  <a:schemeClr val="bg1"/>
                </a:solidFill>
                <a:ea typeface="Fira Sans" panose="020B0503050000020004" pitchFamily="34" charset="0"/>
              </a:rPr>
              <a:t>of time</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5" name="Title 4">
            <a:extLst>
              <a:ext uri="{FF2B5EF4-FFF2-40B4-BE49-F238E27FC236}">
                <a16:creationId xmlns:a16="http://schemas.microsoft.com/office/drawing/2014/main" id="{E5268DD1-584C-B818-9847-253FDA8F1D43}"/>
              </a:ext>
            </a:extLst>
          </p:cNvPr>
          <p:cNvSpPr>
            <a:spLocks noGrp="1"/>
          </p:cNvSpPr>
          <p:nvPr>
            <p:ph type="title"/>
          </p:nvPr>
        </p:nvSpPr>
        <p:spPr/>
        <p:txBody>
          <a:bodyPr/>
          <a:lstStyle/>
          <a:p>
            <a:r>
              <a:rPr lang="en-US" dirty="0"/>
              <a:t>COLHIBIN CB</a:t>
            </a:r>
          </a:p>
        </p:txBody>
      </p:sp>
      <p:sp>
        <p:nvSpPr>
          <p:cNvPr id="26" name="Text Placeholder 2">
            <a:extLst>
              <a:ext uri="{FF2B5EF4-FFF2-40B4-BE49-F238E27FC236}">
                <a16:creationId xmlns:a16="http://schemas.microsoft.com/office/drawing/2014/main" id="{E6A7DB85-8AED-489B-A626-63A8A176CACF}"/>
              </a:ext>
            </a:extLst>
          </p:cNvPr>
          <p:cNvSpPr>
            <a:spLocks noGrp="1"/>
          </p:cNvSpPr>
          <p:nvPr>
            <p:ph type="body" sz="quarter" idx="13"/>
          </p:nvPr>
        </p:nvSpPr>
        <p:spPr/>
        <p:txBody>
          <a:bodyPr/>
          <a:lstStyle/>
          <a:p>
            <a:r>
              <a:rPr lang="en-US" dirty="0"/>
              <a:t>In a nutshell</a:t>
            </a:r>
          </a:p>
        </p:txBody>
      </p:sp>
      <p:sp>
        <p:nvSpPr>
          <p:cNvPr id="12" name="Text Placeholder 3">
            <a:extLst>
              <a:ext uri="{FF2B5EF4-FFF2-40B4-BE49-F238E27FC236}">
                <a16:creationId xmlns:a16="http://schemas.microsoft.com/office/drawing/2014/main" id="{78E98407-9BE1-5A67-EC16-B6FABDC3DE83}"/>
              </a:ext>
            </a:extLst>
          </p:cNvPr>
          <p:cNvSpPr txBox="1">
            <a:spLocks/>
          </p:cNvSpPr>
          <p:nvPr/>
        </p:nvSpPr>
        <p:spPr bwMode="auto">
          <a:xfrm>
            <a:off x="0" y="1818009"/>
            <a:ext cx="4726367" cy="88407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a:spcAft>
                <a:spcPts val="3000"/>
              </a:spcAft>
              <a:buClr>
                <a:srgbClr val="007E4B"/>
              </a:buClr>
              <a:buNone/>
              <a:defRPr/>
            </a:pPr>
            <a:r>
              <a:rPr kumimoji="0" lang="en-US" sz="1600" b="0" i="0" u="none" strike="noStrike" kern="1200" cap="none" spc="0" normalizeH="0" baseline="0" noProof="0" dirty="0">
                <a:ln>
                  <a:noFill/>
                </a:ln>
                <a:solidFill>
                  <a:schemeClr val="bg1"/>
                </a:solidFill>
                <a:effectLst/>
                <a:uLnTx/>
                <a:uFillTx/>
                <a:latin typeface="Fira Sans" panose="020B0503050000020004" pitchFamily="34" charset="0"/>
                <a:ea typeface="Fira Sans" panose="020B0503050000020004" pitchFamily="34" charset="0"/>
                <a:cs typeface="+mn-cs"/>
              </a:rPr>
              <a:t>COLHIBIN CB is rich </a:t>
            </a:r>
            <a:r>
              <a:rPr lang="en-US" sz="1600" i="0" dirty="0">
                <a:solidFill>
                  <a:schemeClr val="bg1"/>
                </a:solidFill>
                <a:ea typeface="Fira Sans" panose="020B0503050000020004" pitchFamily="34" charset="0"/>
              </a:rPr>
              <a:t>in </a:t>
            </a:r>
            <a:r>
              <a:rPr kumimoji="0" lang="en-US" sz="1600" b="0" i="0" u="none" strike="noStrike" kern="1200" cap="none" spc="0" normalizeH="0" baseline="0" noProof="0" dirty="0">
                <a:ln>
                  <a:noFill/>
                </a:ln>
                <a:solidFill>
                  <a:schemeClr val="bg1"/>
                </a:solidFill>
                <a:effectLst/>
                <a:uLnTx/>
                <a:uFillTx/>
                <a:latin typeface="Fira Sans" panose="020B0503050000020004" pitchFamily="34" charset="0"/>
                <a:ea typeface="Fira Sans" panose="020B0503050000020004" pitchFamily="34" charset="0"/>
                <a:cs typeface="+mn-cs"/>
              </a:rPr>
              <a:t>rice peptides with low molecular weights, extracted from edible rice protein</a:t>
            </a:r>
          </a:p>
        </p:txBody>
      </p:sp>
      <p:pic>
        <p:nvPicPr>
          <p:cNvPr id="20" name="Picture 19" descr="Shape, circle&#10;&#10;Description automatically generated">
            <a:extLst>
              <a:ext uri="{FF2B5EF4-FFF2-40B4-BE49-F238E27FC236}">
                <a16:creationId xmlns:a16="http://schemas.microsoft.com/office/drawing/2014/main" id="{30858A91-C89D-A926-C152-A9CD8211AD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17637" y="1631432"/>
            <a:ext cx="1264039" cy="1257224"/>
          </a:xfrm>
          <a:prstGeom prst="rect">
            <a:avLst/>
          </a:prstGeom>
        </p:spPr>
      </p:pic>
      <p:pic>
        <p:nvPicPr>
          <p:cNvPr id="21" name="Graphic 20">
            <a:extLst>
              <a:ext uri="{FF2B5EF4-FFF2-40B4-BE49-F238E27FC236}">
                <a16:creationId xmlns:a16="http://schemas.microsoft.com/office/drawing/2014/main" id="{F6BE3454-A9B1-94C0-B31F-03EA04BA5DF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568215" y="1846727"/>
            <a:ext cx="674598" cy="742058"/>
          </a:xfrm>
          <a:prstGeom prst="rect">
            <a:avLst/>
          </a:prstGeom>
        </p:spPr>
      </p:pic>
      <p:sp>
        <p:nvSpPr>
          <p:cNvPr id="16" name="Text Placeholder 3">
            <a:extLst>
              <a:ext uri="{FF2B5EF4-FFF2-40B4-BE49-F238E27FC236}">
                <a16:creationId xmlns:a16="http://schemas.microsoft.com/office/drawing/2014/main" id="{C655F7B2-0978-C68C-AE9A-1F24D193FA33}"/>
              </a:ext>
            </a:extLst>
          </p:cNvPr>
          <p:cNvSpPr txBox="1">
            <a:spLocks/>
          </p:cNvSpPr>
          <p:nvPr/>
        </p:nvSpPr>
        <p:spPr bwMode="auto">
          <a:xfrm>
            <a:off x="-15360" y="3309542"/>
            <a:ext cx="4741727" cy="88407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lgn="r">
              <a:spcAft>
                <a:spcPts val="3000"/>
              </a:spcAft>
              <a:buClr>
                <a:srgbClr val="007E4B"/>
              </a:buClr>
              <a:buFont typeface="Arial" panose="020B0604020202020204" pitchFamily="34" charset="0"/>
              <a:buNone/>
              <a:defRPr/>
            </a:pPr>
            <a:r>
              <a:rPr lang="en-US" sz="1600" dirty="0">
                <a:solidFill>
                  <a:schemeClr val="bg1"/>
                </a:solidFill>
                <a:ea typeface="Fira Sans" panose="020B0503050000020004" pitchFamily="34" charset="0"/>
              </a:rPr>
              <a:t>Highly effective Collagenase (MMP) inhibitor, which helps protect skin from unscheduled collagen degradation*</a:t>
            </a:r>
          </a:p>
        </p:txBody>
      </p:sp>
      <p:pic>
        <p:nvPicPr>
          <p:cNvPr id="22" name="Picture 21" descr="Shape, circle&#10;&#10;Description automatically generated">
            <a:extLst>
              <a:ext uri="{FF2B5EF4-FFF2-40B4-BE49-F238E27FC236}">
                <a16:creationId xmlns:a16="http://schemas.microsoft.com/office/drawing/2014/main" id="{D65563FE-1966-9D17-0E16-92C3C15E4B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0860" y="3122965"/>
            <a:ext cx="1264039" cy="1257224"/>
          </a:xfrm>
          <a:prstGeom prst="rect">
            <a:avLst/>
          </a:prstGeom>
        </p:spPr>
      </p:pic>
      <p:pic>
        <p:nvPicPr>
          <p:cNvPr id="29" name="Picture 28" descr="Shape, circle&#10;&#10;Description automatically generated">
            <a:extLst>
              <a:ext uri="{FF2B5EF4-FFF2-40B4-BE49-F238E27FC236}">
                <a16:creationId xmlns:a16="http://schemas.microsoft.com/office/drawing/2014/main" id="{CD1C7575-1EF9-AF4B-ABC8-1B23123912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74185" y="3157206"/>
            <a:ext cx="1264039" cy="1257224"/>
          </a:xfrm>
          <a:prstGeom prst="rect">
            <a:avLst/>
          </a:prstGeom>
        </p:spPr>
      </p:pic>
      <p:pic>
        <p:nvPicPr>
          <p:cNvPr id="30" name="Graphic 29">
            <a:extLst>
              <a:ext uri="{FF2B5EF4-FFF2-40B4-BE49-F238E27FC236}">
                <a16:creationId xmlns:a16="http://schemas.microsoft.com/office/drawing/2014/main" id="{23330A5A-47BA-2C0C-769F-67C6A5BFB9B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986813" y="3361492"/>
            <a:ext cx="870673" cy="710753"/>
          </a:xfrm>
          <a:prstGeom prst="rect">
            <a:avLst/>
          </a:prstGeom>
        </p:spPr>
      </p:pic>
      <p:pic>
        <p:nvPicPr>
          <p:cNvPr id="32" name="Picture 31" descr="Shape, circle&#10;&#10;Description automatically generated">
            <a:extLst>
              <a:ext uri="{FF2B5EF4-FFF2-40B4-BE49-F238E27FC236}">
                <a16:creationId xmlns:a16="http://schemas.microsoft.com/office/drawing/2014/main" id="{2B77F606-A27F-ABC5-A56A-3031D48461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98245" y="1645883"/>
            <a:ext cx="1264039" cy="1257224"/>
          </a:xfrm>
          <a:prstGeom prst="rect">
            <a:avLst/>
          </a:prstGeom>
        </p:spPr>
      </p:pic>
      <p:pic>
        <p:nvPicPr>
          <p:cNvPr id="33" name="Graphic 32">
            <a:extLst>
              <a:ext uri="{FF2B5EF4-FFF2-40B4-BE49-F238E27FC236}">
                <a16:creationId xmlns:a16="http://schemas.microsoft.com/office/drawing/2014/main" id="{2E2B83CE-F79C-766F-C6AE-2545A3F8EE2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959369" y="1817030"/>
            <a:ext cx="844990" cy="853611"/>
          </a:xfrm>
          <a:prstGeom prst="rect">
            <a:avLst/>
          </a:prstGeom>
        </p:spPr>
      </p:pic>
      <p:pic>
        <p:nvPicPr>
          <p:cNvPr id="35" name="Picture 34" descr="Shape, circle&#10;&#10;Description automatically generated">
            <a:extLst>
              <a:ext uri="{FF2B5EF4-FFF2-40B4-BE49-F238E27FC236}">
                <a16:creationId xmlns:a16="http://schemas.microsoft.com/office/drawing/2014/main" id="{30C9D83A-95D9-FCA7-C5F5-33E02BF5EB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50860" y="4566766"/>
            <a:ext cx="1264039" cy="1257224"/>
          </a:xfrm>
          <a:prstGeom prst="rect">
            <a:avLst/>
          </a:prstGeom>
        </p:spPr>
      </p:pic>
      <p:pic>
        <p:nvPicPr>
          <p:cNvPr id="36" name="Graphic 35">
            <a:extLst>
              <a:ext uri="{FF2B5EF4-FFF2-40B4-BE49-F238E27FC236}">
                <a16:creationId xmlns:a16="http://schemas.microsoft.com/office/drawing/2014/main" id="{34818105-0A62-B932-9BFD-AE24A82FDECE}"/>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599095" y="4778285"/>
            <a:ext cx="782040" cy="793889"/>
          </a:xfrm>
          <a:prstGeom prst="rect">
            <a:avLst/>
          </a:prstGeom>
        </p:spPr>
      </p:pic>
      <p:pic>
        <p:nvPicPr>
          <p:cNvPr id="46" name="Graphic 45" descr="Shield Tick outline">
            <a:extLst>
              <a:ext uri="{FF2B5EF4-FFF2-40B4-BE49-F238E27FC236}">
                <a16:creationId xmlns:a16="http://schemas.microsoft.com/office/drawing/2014/main" id="{BBBF0B48-2DF6-D626-FF43-AE32AFC893E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497065" y="3295219"/>
            <a:ext cx="884070" cy="884070"/>
          </a:xfrm>
          <a:prstGeom prst="rect">
            <a:avLst/>
          </a:prstGeom>
        </p:spPr>
      </p:pic>
      <p:sp>
        <p:nvSpPr>
          <p:cNvPr id="23" name="TextBox 22">
            <a:extLst>
              <a:ext uri="{FF2B5EF4-FFF2-40B4-BE49-F238E27FC236}">
                <a16:creationId xmlns:a16="http://schemas.microsoft.com/office/drawing/2014/main" id="{BF6D6D17-2CD2-4657-A7BD-C25C0DAB99D3}"/>
              </a:ext>
            </a:extLst>
          </p:cNvPr>
          <p:cNvSpPr txBox="1"/>
          <p:nvPr/>
        </p:nvSpPr>
        <p:spPr>
          <a:xfrm>
            <a:off x="346080" y="5921124"/>
            <a:ext cx="1733053" cy="184666"/>
          </a:xfrm>
          <a:prstGeom prst="rect">
            <a:avLst/>
          </a:prstGeom>
          <a:noFill/>
        </p:spPr>
        <p:txBody>
          <a:bodyPr wrap="square" lIns="0" tIns="0" rIns="0" bIns="0">
            <a:spAutoFit/>
          </a:bodyPr>
          <a:lstStyle/>
          <a:p>
            <a:pPr>
              <a:defRPr/>
            </a:pPr>
            <a:r>
              <a:rPr lang="en-US" sz="1200" i="1" dirty="0">
                <a:solidFill>
                  <a:srgbClr val="808080"/>
                </a:solidFill>
                <a:latin typeface="Fira Sans" panose="020B0503050000020004" pitchFamily="34" charset="0"/>
                <a:ea typeface="Fira Sans" panose="020B0503050000020004" pitchFamily="34" charset="0"/>
              </a:rPr>
              <a:t>* In vitro   </a:t>
            </a:r>
            <a:r>
              <a:rPr kumimoji="0" lang="en-US" sz="1200" b="0" i="1" u="none" strike="noStrike" kern="1200" cap="none" spc="0" normalizeH="0" baseline="0" noProof="0" dirty="0">
                <a:ln>
                  <a:noFill/>
                </a:ln>
                <a:solidFill>
                  <a:srgbClr val="808080"/>
                </a:solidFill>
                <a:effectLst/>
                <a:uLnTx/>
                <a:uFillTx/>
                <a:latin typeface="Fira Sans" panose="020B0503050000020004" pitchFamily="34" charset="0"/>
                <a:ea typeface="Fira Sans" panose="020B0503050000020004" pitchFamily="34" charset="0"/>
                <a:cs typeface="+mn-cs"/>
              </a:rPr>
              <a:t>** In vivo</a:t>
            </a:r>
            <a:endParaRPr kumimoji="0" lang="en-CH" sz="1200" b="0" i="1" u="none" strike="noStrike" kern="1200" cap="none" spc="0" normalizeH="0" baseline="0" noProof="0" dirty="0">
              <a:ln>
                <a:noFill/>
              </a:ln>
              <a:solidFill>
                <a:srgbClr val="808080"/>
              </a:solidFill>
              <a:effectLst/>
              <a:uLnTx/>
              <a:uFillTx/>
              <a:latin typeface="Fira Sans"/>
              <a:ea typeface="+mn-ea"/>
              <a:cs typeface="+mn-cs"/>
            </a:endParaRPr>
          </a:p>
        </p:txBody>
      </p:sp>
    </p:spTree>
    <p:extLst>
      <p:ext uri="{BB962C8B-B14F-4D97-AF65-F5344CB8AC3E}">
        <p14:creationId xmlns:p14="http://schemas.microsoft.com/office/powerpoint/2010/main" val="1912767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4DE7B3CB-CE45-9144-8154-F221DC5F2138}"/>
              </a:ext>
            </a:extLst>
          </p:cNvPr>
          <p:cNvSpPr txBox="1">
            <a:spLocks/>
          </p:cNvSpPr>
          <p:nvPr/>
        </p:nvSpPr>
        <p:spPr>
          <a:xfrm>
            <a:off x="468000" y="1152000"/>
            <a:ext cx="11258862" cy="382668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Copyright </a:t>
            </a:r>
            <a:r>
              <a:rPr lang="en-GB" sz="1800" baseline="30000" dirty="0">
                <a:solidFill>
                  <a:schemeClr val="bg1"/>
                </a:solidFill>
                <a:latin typeface="Fira Sans" panose="020B0503050000020004" pitchFamily="34" charset="0"/>
              </a:rPr>
              <a:t>©</a:t>
            </a:r>
            <a:r>
              <a:rPr lang="en-GB" sz="1800" dirty="0">
                <a:solidFill>
                  <a:schemeClr val="bg1"/>
                </a:solidFill>
                <a:latin typeface="Fira Sans" panose="020B0503050000020004" pitchFamily="34" charset="0"/>
              </a:rPr>
              <a:t> 2023 DSM Nutritional Products, 4002 Basel, Switzerland. </a:t>
            </a:r>
          </a:p>
          <a:p>
            <a:pPr marL="0" indent="0">
              <a:lnSpc>
                <a:spcPct val="100000"/>
              </a:lnSpc>
              <a:spcBef>
                <a:spcPts val="0"/>
              </a:spcBef>
              <a:spcAft>
                <a:spcPts val="1600"/>
              </a:spcAft>
              <a:buNone/>
            </a:pPr>
            <a:r>
              <a:rPr lang="en-GB" sz="1800" dirty="0" err="1">
                <a:solidFill>
                  <a:schemeClr val="bg1"/>
                </a:solidFill>
                <a:latin typeface="Fira Sans" panose="020B0503050000020004" pitchFamily="34" charset="0"/>
              </a:rPr>
              <a:t>www.dsm.com</a:t>
            </a:r>
            <a:r>
              <a:rPr lang="en-GB" sz="1800" dirty="0">
                <a:solidFill>
                  <a:schemeClr val="bg1"/>
                </a:solidFill>
                <a:latin typeface="Fira Sans" panose="020B0503050000020004" pitchFamily="34" charset="0"/>
              </a:rPr>
              <a:t>/personal-care. All rights reserved.</a:t>
            </a:r>
          </a:p>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sz="1800" dirty="0" err="1">
                <a:solidFill>
                  <a:schemeClr val="bg1"/>
                </a:solidFill>
                <a:latin typeface="Fira Sans" panose="020B0503050000020004" pitchFamily="34" charset="0"/>
              </a:rPr>
              <a:t>labeling</a:t>
            </a:r>
            <a:r>
              <a:rPr lang="en-GB" sz="1800" dirty="0">
                <a:solidFill>
                  <a:schemeClr val="bg1"/>
                </a:solidFill>
                <a:latin typeface="Fira Sans" panose="020B0503050000020004" pitchFamily="34" charset="0"/>
              </a:rPr>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p:txBody>
      </p:sp>
      <p:sp>
        <p:nvSpPr>
          <p:cNvPr id="2" name="Title 1">
            <a:extLst>
              <a:ext uri="{FF2B5EF4-FFF2-40B4-BE49-F238E27FC236}">
                <a16:creationId xmlns:a16="http://schemas.microsoft.com/office/drawing/2014/main" id="{121825A4-D799-5A4A-9EBF-C5FA578FB415}"/>
              </a:ext>
            </a:extLst>
          </p:cNvPr>
          <p:cNvSpPr>
            <a:spLocks noGrp="1"/>
          </p:cNvSpPr>
          <p:nvPr>
            <p:ph type="title"/>
          </p:nvPr>
        </p:nvSpPr>
        <p:spPr/>
        <p:txBody>
          <a:bodyPr/>
          <a:lstStyle/>
          <a:p>
            <a:r>
              <a:rPr lang="en-US" dirty="0"/>
              <a:t>Disclaimer</a:t>
            </a:r>
          </a:p>
        </p:txBody>
      </p:sp>
      <p:sp>
        <p:nvSpPr>
          <p:cNvPr id="5" name="Slide Number Placeholder 4">
            <a:extLst>
              <a:ext uri="{FF2B5EF4-FFF2-40B4-BE49-F238E27FC236}">
                <a16:creationId xmlns:a16="http://schemas.microsoft.com/office/drawing/2014/main" id="{80EF20D6-C308-FC4A-B108-4ED1024D8049}"/>
              </a:ext>
            </a:extLst>
          </p:cNvPr>
          <p:cNvSpPr>
            <a:spLocks noGrp="1"/>
          </p:cNvSpPr>
          <p:nvPr>
            <p:ph type="sldNum" sz="quarter" idx="10"/>
          </p:nvPr>
        </p:nvSpPr>
        <p:spPr/>
        <p:txBody>
          <a:bodyPr/>
          <a:lstStyle/>
          <a:p>
            <a:fld id="{EC50C849-B97A-2B45-B78A-6D9C352F693C}" type="slidenum">
              <a:rPr lang="en-US" smtClean="0"/>
              <a:pPr/>
              <a:t>18</a:t>
            </a:fld>
            <a:endParaRPr lang="en-US" dirty="0"/>
          </a:p>
        </p:txBody>
      </p:sp>
    </p:spTree>
    <p:extLst>
      <p:ext uri="{BB962C8B-B14F-4D97-AF65-F5344CB8AC3E}">
        <p14:creationId xmlns:p14="http://schemas.microsoft.com/office/powerpoint/2010/main" val="2114480449"/>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heme/theme1.xml><?xml version="1.0" encoding="utf-8"?>
<a:theme xmlns:a="http://schemas.openxmlformats.org/drawingml/2006/main" name="2_Bioactives NEW">
  <a:themeElements>
    <a:clrScheme name="Custom 2">
      <a:dk1>
        <a:srgbClr val="808080"/>
      </a:dk1>
      <a:lt1>
        <a:srgbClr val="FFFFFF"/>
      </a:lt1>
      <a:dk2>
        <a:srgbClr val="009B97"/>
      </a:dk2>
      <a:lt2>
        <a:srgbClr val="BD0A79"/>
      </a:lt2>
      <a:accent1>
        <a:srgbClr val="EE7103"/>
      </a:accent1>
      <a:accent2>
        <a:srgbClr val="970D34"/>
      </a:accent2>
      <a:accent3>
        <a:srgbClr val="7B1D61"/>
      </a:accent3>
      <a:accent4>
        <a:srgbClr val="511B65"/>
      </a:accent4>
      <a:accent5>
        <a:srgbClr val="0071BA"/>
      </a:accent5>
      <a:accent6>
        <a:srgbClr val="007E4B"/>
      </a:accent6>
      <a:hlink>
        <a:srgbClr val="0071BA"/>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3" ma:contentTypeDescription="Create a new document." ma:contentTypeScope="" ma:versionID="a3e29a261f9b7ac544d7d97862ad7ff8">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1ce6d612ae5697fb118f0efc8f2ee08"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7F7B9160-792D-4CBB-99B0-DDEC2CBDD9BB}">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b90a2e66-408a-4fa2-a9cf-bd33f75e05e3"/>
    <ds:schemaRef ds:uri="http://purl.org/dc/terms/"/>
    <ds:schemaRef ds:uri="http://schemas.openxmlformats.org/package/2006/metadata/core-properties"/>
    <ds:schemaRef ds:uri="bcfbf75d-7e6c-463e-9135-7f47c6067b30"/>
    <ds:schemaRef ds:uri="5a2251cd-bd5e-462d-8f0e-b8d48ef43808"/>
    <ds:schemaRef ds:uri="http://www.w3.org/XML/1998/namespace"/>
    <ds:schemaRef ds:uri="http://purl.org/dc/dcmitype/"/>
  </ds:schemaRefs>
</ds:datastoreItem>
</file>

<file path=customXml/itemProps3.xml><?xml version="1.0" encoding="utf-8"?>
<ds:datastoreItem xmlns:ds="http://schemas.openxmlformats.org/officeDocument/2006/customXml" ds:itemID="{BF8A3DFD-740C-4733-97C3-23F8D39E56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B89C04C-B567-463A-9915-47FAF203A86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Multi color</Template>
  <TotalTime>12707</TotalTime>
  <Words>2204</Words>
  <Application>Microsoft Office PowerPoint</Application>
  <PresentationFormat>Widescreen</PresentationFormat>
  <Paragraphs>333</Paragraphs>
  <Slides>18</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6" baseType="lpstr">
      <vt:lpstr>Fira Sans Medium</vt:lpstr>
      <vt:lpstr>Wingdings</vt:lpstr>
      <vt:lpstr>Calibri</vt:lpstr>
      <vt:lpstr>Fira Sans</vt:lpstr>
      <vt:lpstr>Trebuchet MS</vt:lpstr>
      <vt:lpstr>Arial</vt:lpstr>
      <vt:lpstr>2_Bioactives NEW</vt:lpstr>
      <vt:lpstr>think-cell Slide</vt:lpstr>
      <vt:lpstr>COLHIBIN CB</vt:lpstr>
      <vt:lpstr>Rice gets a beauty boost</vt:lpstr>
      <vt:lpstr>Peptides help take beauty to the next level   </vt:lpstr>
      <vt:lpstr>COLHIBIN CB helps to delay the signs of time</vt:lpstr>
      <vt:lpstr>Produced from rice protein</vt:lpstr>
      <vt:lpstr>COLHIBIN CB is rich in Di-, Tri-, and Tetra- rice peptides</vt:lpstr>
      <vt:lpstr>Mode of action</vt:lpstr>
      <vt:lpstr>Protection of skin against collagenases – ex vivo</vt:lpstr>
      <vt:lpstr>Inhibition of MMP-1 – in vitro</vt:lpstr>
      <vt:lpstr>Visible reduction of skin roughness – in vivo</vt:lpstr>
      <vt:lpstr>Helps to promote healthy-looking hair</vt:lpstr>
      <vt:lpstr>Easy-to-use</vt:lpstr>
      <vt:lpstr>Rice Peptide Nourishing Cream  </vt:lpstr>
      <vt:lpstr>Rice Peptide Nourishing Cream  </vt:lpstr>
      <vt:lpstr>Reset the Time Therapy</vt:lpstr>
      <vt:lpstr>Reset the Time Therapy</vt:lpstr>
      <vt:lpstr>COLHIBIN CB</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COLHIBIN CB</dc:title>
  <dc:creator/>
  <cp:lastModifiedBy>Meisinger, Marie-Sophie</cp:lastModifiedBy>
  <cp:revision>372</cp:revision>
  <cp:lastPrinted>2019-08-23T14:34:23Z</cp:lastPrinted>
  <dcterms:created xsi:type="dcterms:W3CDTF">2020-07-29T12:38:09Z</dcterms:created>
  <dcterms:modified xsi:type="dcterms:W3CDTF">2023-06-14T16:03:22Z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2021-03-29T12:07:53Z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c43bcb50-85fb-4742-97db-e63fa51891d4</vt:lpwstr>
  </property>
  <property fmtid="{D5CDD505-2E9C-101B-9397-08002B2CF9AE}" pid="9" name="MSIP_Label_2ff753fd-faf2-4608-9b59-553f003adcdf_ContentBits">
    <vt:lpwstr>0</vt:lpwstr>
  </property>
</Properties>
</file>