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242" r:id="rId5"/>
  </p:sldMasterIdLst>
  <p:notesMasterIdLst>
    <p:notesMasterId r:id="rId13"/>
  </p:notesMasterIdLst>
  <p:handoutMasterIdLst>
    <p:handoutMasterId r:id="rId14"/>
  </p:handoutMasterIdLst>
  <p:sldIdLst>
    <p:sldId id="2146845717" r:id="rId6"/>
    <p:sldId id="295" r:id="rId7"/>
    <p:sldId id="2146845763" r:id="rId8"/>
    <p:sldId id="2134808370" r:id="rId9"/>
    <p:sldId id="2146845710" r:id="rId10"/>
    <p:sldId id="2134808150" r:id="rId11"/>
    <p:sldId id="323" r:id="rId12"/>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Fira Sans" panose="020B0503050000020004" pitchFamily="34" charset="0"/>
      <p:regular r:id="rId19"/>
      <p:bold r:id="rId19"/>
      <p:italic r:id="rId19"/>
      <p:boldItalic r:id="rId19"/>
    </p:embeddedFont>
    <p:embeddedFont>
      <p:font typeface="Fira Sans Medium" panose="020B0603050000020004" pitchFamily="34" charset="0"/>
      <p:regular r:id="rId19"/>
      <p:italic r:id="rId19"/>
    </p:embeddedFont>
    <p:embeddedFont>
      <p:font typeface="Trebuchet MS" panose="020B0603020202020204" pitchFamily="34" charset="0"/>
      <p:regular r:id="rId20"/>
      <p:bold r:id="rId21"/>
      <p:italic r:id="rId22"/>
      <p:boldItalic r:id="rId23"/>
    </p:embeddedFont>
  </p:embeddedFontLst>
  <p:custDataLst>
    <p:tags r:id="rId2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607D5F-7312-9B6E-A75D-B59F7A36C2CA}" name="Paul, Francois" initials="PF" userId="S::Francois.Paul@dsm.com::cd345e1b-5b33-44e8-b09c-75307eac9781" providerId="AD"/>
  <p188:author id="{851EB7C6-5EC3-A94B-B2DC-3AEEA96B8CFB}" name="Guillien, Caroline" initials="GC" userId="S::Caroline.Guillien@dsm.com::3e4c10c0-1ee2-48be-9d78-4d6ed773945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na" initials="MA" lastIdx="1" clrIdx="6">
    <p:extLst>
      <p:ext uri="{19B8F6BF-5375-455C-9EA6-DF929625EA0E}">
        <p15:presenceInfo xmlns:p15="http://schemas.microsoft.com/office/powerpoint/2012/main" userId="Ana" providerId="None"/>
      </p:ext>
    </p:extLst>
  </p:cmAuthor>
  <p:cmAuthor id="1" name="Gerzon, Carin" initials="GC" lastIdx="24" clrIdx="0">
    <p:extLst>
      <p:ext uri="{19B8F6BF-5375-455C-9EA6-DF929625EA0E}">
        <p15:presenceInfo xmlns:p15="http://schemas.microsoft.com/office/powerpoint/2012/main" userId="S-1-5-21-2573208799-187067640-1722879566-469061" providerId="AD"/>
      </p:ext>
    </p:extLst>
  </p:cmAuthor>
  <p:cmAuthor id="8" name="Rosenberger, Volker" initials="RV" lastIdx="1" clrIdx="7">
    <p:extLst>
      <p:ext uri="{19B8F6BF-5375-455C-9EA6-DF929625EA0E}">
        <p15:presenceInfo xmlns:p15="http://schemas.microsoft.com/office/powerpoint/2012/main" userId="S::Volker.Rosenberger@dsm.com::d473ebcf-8881-4a9c-9e6d-8206b85954aa"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B"/>
    <a:srgbClr val="D2E5F2"/>
    <a:srgbClr val="007E4B"/>
    <a:srgbClr val="003300"/>
    <a:srgbClr val="DAE2F3"/>
    <a:srgbClr val="E9F2F9"/>
    <a:srgbClr val="F7F7FF"/>
    <a:srgbClr val="009F91"/>
    <a:srgbClr val="A8B9DF"/>
    <a:srgbClr val="7C807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026D45-9534-4557-90B2-1D879C929D4C}" v="3" dt="2023-06-14T16:04:09.092"/>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87" autoAdjust="0"/>
    <p:restoredTop sz="87338" autoAdjust="0"/>
  </p:normalViewPr>
  <p:slideViewPr>
    <p:cSldViewPr snapToGrid="0" snapToObjects="1">
      <p:cViewPr varScale="1">
        <p:scale>
          <a:sx n="92" d="100"/>
          <a:sy n="92" d="100"/>
        </p:scale>
        <p:origin x="1572" y="9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6.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3.fntdata"/><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5.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gs" Target="tags/tag1.xml"/><Relationship Id="rId32"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font" Target="fonts/font1.fntdata"/><Relationship Id="rId23" Type="http://schemas.openxmlformats.org/officeDocument/2006/relationships/font" Target="fonts/font8.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NUL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handoutMaster" Target="handoutMasters/handoutMaster1.xml"/><Relationship Id="rId22" Type="http://schemas.openxmlformats.org/officeDocument/2006/relationships/font" Target="fonts/font7.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enberger, Volker" userId="d473ebcf-8881-4a9c-9e6d-8206b85954aa" providerId="ADAL" clId="{248DFB42-8B42-48B3-9D15-95B9EF52D51B}"/>
    <pc:docChg chg="custSel delSld modSld">
      <pc:chgData name="Rosenberger, Volker" userId="d473ebcf-8881-4a9c-9e6d-8206b85954aa" providerId="ADAL" clId="{248DFB42-8B42-48B3-9D15-95B9EF52D51B}" dt="2023-06-13T13:58:50.116" v="14" actId="47"/>
      <pc:docMkLst>
        <pc:docMk/>
      </pc:docMkLst>
      <pc:sldChg chg="addSp delSp modSp del mod">
        <pc:chgData name="Rosenberger, Volker" userId="d473ebcf-8881-4a9c-9e6d-8206b85954aa" providerId="ADAL" clId="{248DFB42-8B42-48B3-9D15-95B9EF52D51B}" dt="2023-06-13T13:58:50.116" v="14" actId="47"/>
        <pc:sldMkLst>
          <pc:docMk/>
          <pc:sldMk cId="3799579779" sldId="2146845764"/>
        </pc:sldMkLst>
        <pc:picChg chg="del">
          <ac:chgData name="Rosenberger, Volker" userId="d473ebcf-8881-4a9c-9e6d-8206b85954aa" providerId="ADAL" clId="{248DFB42-8B42-48B3-9D15-95B9EF52D51B}" dt="2023-06-12T13:48:30.276" v="0" actId="478"/>
          <ac:picMkLst>
            <pc:docMk/>
            <pc:sldMk cId="3799579779" sldId="2146845764"/>
            <ac:picMk id="6" creationId="{4A8CF414-837E-41D2-954E-8C6AC91E3EE8}"/>
          </ac:picMkLst>
        </pc:picChg>
        <pc:picChg chg="add mod">
          <ac:chgData name="Rosenberger, Volker" userId="d473ebcf-8881-4a9c-9e6d-8206b85954aa" providerId="ADAL" clId="{248DFB42-8B42-48B3-9D15-95B9EF52D51B}" dt="2023-06-12T13:49:04.245" v="13" actId="1037"/>
          <ac:picMkLst>
            <pc:docMk/>
            <pc:sldMk cId="3799579779" sldId="2146845764"/>
            <ac:picMk id="11" creationId="{7C9EA209-421A-A4F8-4BFD-6E9EF2A5E68E}"/>
          </ac:picMkLst>
        </pc:picChg>
      </pc:sldChg>
    </pc:docChg>
  </pc:docChgLst>
  <pc:docChgLst>
    <pc:chgData name="Meisinger, Marie-Sophie" userId="286e1ad8-c636-4702-a91e-982a33a1b0e7" providerId="ADAL" clId="{45026D45-9534-4557-90B2-1D879C929D4C}"/>
    <pc:docChg chg="modSld">
      <pc:chgData name="Meisinger, Marie-Sophie" userId="286e1ad8-c636-4702-a91e-982a33a1b0e7" providerId="ADAL" clId="{45026D45-9534-4557-90B2-1D879C929D4C}" dt="2023-06-14T16:12:38.760" v="7" actId="20577"/>
      <pc:docMkLst>
        <pc:docMk/>
      </pc:docMkLst>
      <pc:sldChg chg="addSp modSp mod">
        <pc:chgData name="Meisinger, Marie-Sophie" userId="286e1ad8-c636-4702-a91e-982a33a1b0e7" providerId="ADAL" clId="{45026D45-9534-4557-90B2-1D879C929D4C}" dt="2023-06-14T16:12:38.760" v="7" actId="20577"/>
        <pc:sldMkLst>
          <pc:docMk/>
          <pc:sldMk cId="4233024913" sldId="2146845717"/>
        </pc:sldMkLst>
        <pc:spChg chg="add mod">
          <ac:chgData name="Meisinger, Marie-Sophie" userId="286e1ad8-c636-4702-a91e-982a33a1b0e7" providerId="ADAL" clId="{45026D45-9534-4557-90B2-1D879C929D4C}" dt="2023-06-14T16:12:38.760" v="7" actId="20577"/>
          <ac:spMkLst>
            <pc:docMk/>
            <pc:sldMk cId="4233024913" sldId="2146845717"/>
            <ac:spMk id="2" creationId="{95AC0A2C-1CA2-DFB7-1715-3A417A411EF8}"/>
          </ac:spMkLst>
        </pc:spChg>
      </pc:sldChg>
    </pc:docChg>
  </pc:docChgLst>
  <pc:docChgLst>
    <pc:chgData name="Rosenberger, Volker" userId="d473ebcf-8881-4a9c-9e6d-8206b85954aa" providerId="ADAL" clId="{A4CFAA60-7AF6-426D-B997-9B2CFB710B40}"/>
    <pc:docChg chg="undo custSel modSld">
      <pc:chgData name="Rosenberger, Volker" userId="d473ebcf-8881-4a9c-9e6d-8206b85954aa" providerId="ADAL" clId="{A4CFAA60-7AF6-426D-B997-9B2CFB710B40}" dt="2023-05-11T07:16:07.942" v="73" actId="478"/>
      <pc:docMkLst>
        <pc:docMk/>
      </pc:docMkLst>
      <pc:sldChg chg="modSp mod">
        <pc:chgData name="Rosenberger, Volker" userId="d473ebcf-8881-4a9c-9e6d-8206b85954aa" providerId="ADAL" clId="{A4CFAA60-7AF6-426D-B997-9B2CFB710B40}" dt="2023-05-11T07:15:59.868" v="72" actId="20577"/>
        <pc:sldMkLst>
          <pc:docMk/>
          <pc:sldMk cId="2114480449" sldId="323"/>
        </pc:sldMkLst>
        <pc:spChg chg="mod">
          <ac:chgData name="Rosenberger, Volker" userId="d473ebcf-8881-4a9c-9e6d-8206b85954aa" providerId="ADAL" clId="{A4CFAA60-7AF6-426D-B997-9B2CFB710B40}" dt="2023-05-11T07:15:59.868" v="72" actId="20577"/>
          <ac:spMkLst>
            <pc:docMk/>
            <pc:sldMk cId="2114480449" sldId="323"/>
            <ac:spMk id="7" creationId="{4DE7B3CB-CE45-9144-8154-F221DC5F2138}"/>
          </ac:spMkLst>
        </pc:spChg>
      </pc:sldChg>
      <pc:sldChg chg="delSp mod">
        <pc:chgData name="Rosenberger, Volker" userId="d473ebcf-8881-4a9c-9e6d-8206b85954aa" providerId="ADAL" clId="{A4CFAA60-7AF6-426D-B997-9B2CFB710B40}" dt="2023-05-11T07:16:07.942" v="73" actId="478"/>
        <pc:sldMkLst>
          <pc:docMk/>
          <pc:sldMk cId="4233024913" sldId="2146845717"/>
        </pc:sldMkLst>
        <pc:spChg chg="del">
          <ac:chgData name="Rosenberger, Volker" userId="d473ebcf-8881-4a9c-9e6d-8206b85954aa" providerId="ADAL" clId="{A4CFAA60-7AF6-426D-B997-9B2CFB710B40}" dt="2023-05-11T07:16:07.942" v="73" actId="478"/>
          <ac:spMkLst>
            <pc:docMk/>
            <pc:sldMk cId="4233024913" sldId="2146845717"/>
            <ac:spMk id="4" creationId="{856AEA18-C9F1-4AB1-882D-C15E1E104CE7}"/>
          </ac:spMkLst>
        </pc:spChg>
      </pc:sldChg>
      <pc:sldChg chg="addSp delSp modSp mod">
        <pc:chgData name="Rosenberger, Volker" userId="d473ebcf-8881-4a9c-9e6d-8206b85954aa" providerId="ADAL" clId="{A4CFAA60-7AF6-426D-B997-9B2CFB710B40}" dt="2023-05-11T07:15:40.649" v="70" actId="1038"/>
        <pc:sldMkLst>
          <pc:docMk/>
          <pc:sldMk cId="3799579779" sldId="2146845764"/>
        </pc:sldMkLst>
        <pc:spChg chg="add mod">
          <ac:chgData name="Rosenberger, Volker" userId="d473ebcf-8881-4a9c-9e6d-8206b85954aa" providerId="ADAL" clId="{A4CFAA60-7AF6-426D-B997-9B2CFB710B40}" dt="2023-05-11T07:15:17.259" v="57" actId="1076"/>
          <ac:spMkLst>
            <pc:docMk/>
            <pc:sldMk cId="3799579779" sldId="2146845764"/>
            <ac:spMk id="7" creationId="{477FED0B-C26B-ADE4-6D21-803742F41424}"/>
          </ac:spMkLst>
        </pc:spChg>
        <pc:spChg chg="add mod">
          <ac:chgData name="Rosenberger, Volker" userId="d473ebcf-8881-4a9c-9e6d-8206b85954aa" providerId="ADAL" clId="{A4CFAA60-7AF6-426D-B997-9B2CFB710B40}" dt="2023-05-11T07:15:33.641" v="67" actId="1076"/>
          <ac:spMkLst>
            <pc:docMk/>
            <pc:sldMk cId="3799579779" sldId="2146845764"/>
            <ac:spMk id="9" creationId="{DC797803-E4EE-450D-4EF8-1BAD3CD4F58D}"/>
          </ac:spMkLst>
        </pc:spChg>
        <pc:spChg chg="mod">
          <ac:chgData name="Rosenberger, Volker" userId="d473ebcf-8881-4a9c-9e6d-8206b85954aa" providerId="ADAL" clId="{A4CFAA60-7AF6-426D-B997-9B2CFB710B40}" dt="2023-05-11T07:11:05.098" v="19" actId="1036"/>
          <ac:spMkLst>
            <pc:docMk/>
            <pc:sldMk cId="3799579779" sldId="2146845764"/>
            <ac:spMk id="15" creationId="{9E59E675-D733-4A03-9B82-92511B7E4F5F}"/>
          </ac:spMkLst>
        </pc:spChg>
        <pc:grpChg chg="mod">
          <ac:chgData name="Rosenberger, Volker" userId="d473ebcf-8881-4a9c-9e6d-8206b85954aa" providerId="ADAL" clId="{A4CFAA60-7AF6-426D-B997-9B2CFB710B40}" dt="2023-05-11T07:14:04.795" v="42" actId="1076"/>
          <ac:grpSpMkLst>
            <pc:docMk/>
            <pc:sldMk cId="3799579779" sldId="2146845764"/>
            <ac:grpSpMk id="59" creationId="{FBF8CA05-D905-5D46-4386-DE4B3539190A}"/>
          </ac:grpSpMkLst>
        </pc:grpChg>
        <pc:picChg chg="add mod">
          <ac:chgData name="Rosenberger, Volker" userId="d473ebcf-8881-4a9c-9e6d-8206b85954aa" providerId="ADAL" clId="{A4CFAA60-7AF6-426D-B997-9B2CFB710B40}" dt="2023-05-11T07:15:28.180" v="66" actId="1038"/>
          <ac:picMkLst>
            <pc:docMk/>
            <pc:sldMk cId="3799579779" sldId="2146845764"/>
            <ac:picMk id="5" creationId="{57563AB6-8386-1498-38BA-8013246BF0AB}"/>
          </ac:picMkLst>
        </pc:picChg>
        <pc:picChg chg="mod">
          <ac:chgData name="Rosenberger, Volker" userId="d473ebcf-8881-4a9c-9e6d-8206b85954aa" providerId="ADAL" clId="{A4CFAA60-7AF6-426D-B997-9B2CFB710B40}" dt="2023-05-11T07:14:25.881" v="49" actId="1076"/>
          <ac:picMkLst>
            <pc:docMk/>
            <pc:sldMk cId="3799579779" sldId="2146845764"/>
            <ac:picMk id="6" creationId="{4A8CF414-837E-41D2-954E-8C6AC91E3EE8}"/>
          </ac:picMkLst>
        </pc:picChg>
        <pc:picChg chg="add mod">
          <ac:chgData name="Rosenberger, Volker" userId="d473ebcf-8881-4a9c-9e6d-8206b85954aa" providerId="ADAL" clId="{A4CFAA60-7AF6-426D-B997-9B2CFB710B40}" dt="2023-05-11T07:15:40.649" v="70" actId="1038"/>
          <ac:picMkLst>
            <pc:docMk/>
            <pc:sldMk cId="3799579779" sldId="2146845764"/>
            <ac:picMk id="8" creationId="{ADC7D6C3-34DF-C67C-570D-24020330A770}"/>
          </ac:picMkLst>
        </pc:picChg>
        <pc:picChg chg="del">
          <ac:chgData name="Rosenberger, Volker" userId="d473ebcf-8881-4a9c-9e6d-8206b85954aa" providerId="ADAL" clId="{A4CFAA60-7AF6-426D-B997-9B2CFB710B40}" dt="2023-05-11T07:13:46.217" v="37" actId="478"/>
          <ac:picMkLst>
            <pc:docMk/>
            <pc:sldMk cId="3799579779" sldId="2146845764"/>
            <ac:picMk id="20" creationId="{79D09092-0E80-4093-8180-20DA7E0BECD7}"/>
          </ac:picMkLst>
        </pc:picChg>
        <pc:picChg chg="del">
          <ac:chgData name="Rosenberger, Volker" userId="d473ebcf-8881-4a9c-9e6d-8206b85954aa" providerId="ADAL" clId="{A4CFAA60-7AF6-426D-B997-9B2CFB710B40}" dt="2023-05-11T07:13:44.377" v="36" actId="478"/>
          <ac:picMkLst>
            <pc:docMk/>
            <pc:sldMk cId="3799579779" sldId="2146845764"/>
            <ac:picMk id="21" creationId="{7551A692-70F3-440A-BFCB-7674A0ED1A46}"/>
          </ac:picMkLst>
        </pc:picChg>
        <pc:picChg chg="del mod">
          <ac:chgData name="Rosenberger, Volker" userId="d473ebcf-8881-4a9c-9e6d-8206b85954aa" providerId="ADAL" clId="{A4CFAA60-7AF6-426D-B997-9B2CFB710B40}" dt="2023-05-11T07:13:03.083" v="32" actId="478"/>
          <ac:picMkLst>
            <pc:docMk/>
            <pc:sldMk cId="3799579779" sldId="2146845764"/>
            <ac:picMk id="55" creationId="{9537ABB7-1AFC-44FA-8140-9DE3FB843698}"/>
          </ac:picMkLst>
        </pc:picChg>
      </pc:sldChg>
    </pc:docChg>
  </pc:docChgLst>
  <pc:docChgLst>
    <pc:chgData name="Rosenberger, Volker" userId="d473ebcf-8881-4a9c-9e6d-8206b85954aa" providerId="ADAL" clId="{5457A2FA-DD74-4E31-A6BF-E4DB9B7564DE}"/>
    <pc:docChg chg="undo custSel addSld delSld modSld">
      <pc:chgData name="Rosenberger, Volker" userId="d473ebcf-8881-4a9c-9e6d-8206b85954aa" providerId="ADAL" clId="{5457A2FA-DD74-4E31-A6BF-E4DB9B7564DE}" dt="2022-12-06T13:03:16.421" v="718" actId="47"/>
      <pc:docMkLst>
        <pc:docMk/>
      </pc:docMkLst>
      <pc:sldChg chg="modSp del mod">
        <pc:chgData name="Rosenberger, Volker" userId="d473ebcf-8881-4a9c-9e6d-8206b85954aa" providerId="ADAL" clId="{5457A2FA-DD74-4E31-A6BF-E4DB9B7564DE}" dt="2022-12-06T13:03:16.421" v="718" actId="47"/>
        <pc:sldMkLst>
          <pc:docMk/>
          <pc:sldMk cId="2830154809" sldId="295"/>
        </pc:sldMkLst>
        <pc:spChg chg="mod">
          <ac:chgData name="Rosenberger, Volker" userId="d473ebcf-8881-4a9c-9e6d-8206b85954aa" providerId="ADAL" clId="{5457A2FA-DD74-4E31-A6BF-E4DB9B7564DE}" dt="2022-12-05T09:35:43.586" v="6" actId="20577"/>
          <ac:spMkLst>
            <pc:docMk/>
            <pc:sldMk cId="2830154809" sldId="295"/>
            <ac:spMk id="36" creationId="{88035094-7217-4C42-ABC5-B8B0518C3963}"/>
          </ac:spMkLst>
        </pc:spChg>
        <pc:spChg chg="mod">
          <ac:chgData name="Rosenberger, Volker" userId="d473ebcf-8881-4a9c-9e6d-8206b85954aa" providerId="ADAL" clId="{5457A2FA-DD74-4E31-A6BF-E4DB9B7564DE}" dt="2022-12-05T09:58:16.013" v="453" actId="20577"/>
          <ac:spMkLst>
            <pc:docMk/>
            <pc:sldMk cId="2830154809" sldId="295"/>
            <ac:spMk id="54" creationId="{91A40AEE-5ECE-4CAE-A7F5-7BC282610338}"/>
          </ac:spMkLst>
        </pc:spChg>
      </pc:sldChg>
      <pc:sldChg chg="modSp mod">
        <pc:chgData name="Rosenberger, Volker" userId="d473ebcf-8881-4a9c-9e6d-8206b85954aa" providerId="ADAL" clId="{5457A2FA-DD74-4E31-A6BF-E4DB9B7564DE}" dt="2022-12-05T10:14:40.543" v="681" actId="6549"/>
        <pc:sldMkLst>
          <pc:docMk/>
          <pc:sldMk cId="2889190703" sldId="2134808150"/>
        </pc:sldMkLst>
        <pc:spChg chg="mod">
          <ac:chgData name="Rosenberger, Volker" userId="d473ebcf-8881-4a9c-9e6d-8206b85954aa" providerId="ADAL" clId="{5457A2FA-DD74-4E31-A6BF-E4DB9B7564DE}" dt="2022-12-05T10:14:40.543" v="681" actId="6549"/>
          <ac:spMkLst>
            <pc:docMk/>
            <pc:sldMk cId="2889190703" sldId="2134808150"/>
            <ac:spMk id="2" creationId="{B95EF30A-FB45-D7E7-8BDB-7662BA21FCF7}"/>
          </ac:spMkLst>
        </pc:spChg>
        <pc:spChg chg="mod">
          <ac:chgData name="Rosenberger, Volker" userId="d473ebcf-8881-4a9c-9e6d-8206b85954aa" providerId="ADAL" clId="{5457A2FA-DD74-4E31-A6BF-E4DB9B7564DE}" dt="2022-12-05T10:14:37.363" v="680" actId="20577"/>
          <ac:spMkLst>
            <pc:docMk/>
            <pc:sldMk cId="2889190703" sldId="2134808150"/>
            <ac:spMk id="5" creationId="{FF74590A-0B79-8892-06F6-D8C0692C98E0}"/>
          </ac:spMkLst>
        </pc:spChg>
      </pc:sldChg>
      <pc:sldChg chg="del">
        <pc:chgData name="Rosenberger, Volker" userId="d473ebcf-8881-4a9c-9e6d-8206b85954aa" providerId="ADAL" clId="{5457A2FA-DD74-4E31-A6BF-E4DB9B7564DE}" dt="2022-12-05T09:53:46.016" v="437" actId="47"/>
        <pc:sldMkLst>
          <pc:docMk/>
          <pc:sldMk cId="2355843511" sldId="2134808368"/>
        </pc:sldMkLst>
      </pc:sldChg>
      <pc:sldChg chg="addSp delSp modSp mod">
        <pc:chgData name="Rosenberger, Volker" userId="d473ebcf-8881-4a9c-9e6d-8206b85954aa" providerId="ADAL" clId="{5457A2FA-DD74-4E31-A6BF-E4DB9B7564DE}" dt="2022-12-05T10:15:28.403" v="717" actId="20577"/>
        <pc:sldMkLst>
          <pc:docMk/>
          <pc:sldMk cId="1769283476" sldId="2134808370"/>
        </pc:sldMkLst>
        <pc:spChg chg="mod">
          <ac:chgData name="Rosenberger, Volker" userId="d473ebcf-8881-4a9c-9e6d-8206b85954aa" providerId="ADAL" clId="{5457A2FA-DD74-4E31-A6BF-E4DB9B7564DE}" dt="2022-12-05T09:43:04.576" v="96" actId="1076"/>
          <ac:spMkLst>
            <pc:docMk/>
            <pc:sldMk cId="1769283476" sldId="2134808370"/>
            <ac:spMk id="2" creationId="{9DEC7C6E-1A68-4413-8F12-56B5FDFD9875}"/>
          </ac:spMkLst>
        </pc:spChg>
        <pc:spChg chg="mod">
          <ac:chgData name="Rosenberger, Volker" userId="d473ebcf-8881-4a9c-9e6d-8206b85954aa" providerId="ADAL" clId="{5457A2FA-DD74-4E31-A6BF-E4DB9B7564DE}" dt="2022-12-05T09:42:41.465" v="94" actId="20577"/>
          <ac:spMkLst>
            <pc:docMk/>
            <pc:sldMk cId="1769283476" sldId="2134808370"/>
            <ac:spMk id="3" creationId="{F82D3055-E67A-9EA5-F000-CC8B0843C01F}"/>
          </ac:spMkLst>
        </pc:spChg>
        <pc:spChg chg="mod">
          <ac:chgData name="Rosenberger, Volker" userId="d473ebcf-8881-4a9c-9e6d-8206b85954aa" providerId="ADAL" clId="{5457A2FA-DD74-4E31-A6BF-E4DB9B7564DE}" dt="2022-12-05T10:15:28.403" v="717" actId="20577"/>
          <ac:spMkLst>
            <pc:docMk/>
            <pc:sldMk cId="1769283476" sldId="2134808370"/>
            <ac:spMk id="4" creationId="{F24169D5-3E56-383D-2498-1221F4293152}"/>
          </ac:spMkLst>
        </pc:spChg>
        <pc:spChg chg="mod">
          <ac:chgData name="Rosenberger, Volker" userId="d473ebcf-8881-4a9c-9e6d-8206b85954aa" providerId="ADAL" clId="{5457A2FA-DD74-4E31-A6BF-E4DB9B7564DE}" dt="2022-12-05T09:43:04.576" v="96" actId="1076"/>
          <ac:spMkLst>
            <pc:docMk/>
            <pc:sldMk cId="1769283476" sldId="2134808370"/>
            <ac:spMk id="13" creationId="{9C9F5969-0D71-4F97-83DD-9B33791048C2}"/>
          </ac:spMkLst>
        </pc:spChg>
        <pc:spChg chg="mod">
          <ac:chgData name="Rosenberger, Volker" userId="d473ebcf-8881-4a9c-9e6d-8206b85954aa" providerId="ADAL" clId="{5457A2FA-DD74-4E31-A6BF-E4DB9B7564DE}" dt="2022-12-05T09:43:04.576" v="96" actId="1076"/>
          <ac:spMkLst>
            <pc:docMk/>
            <pc:sldMk cId="1769283476" sldId="2134808370"/>
            <ac:spMk id="18" creationId="{5CA10DAF-2772-4C9A-99BB-D63EDCAC2DB0}"/>
          </ac:spMkLst>
        </pc:spChg>
        <pc:spChg chg="mod">
          <ac:chgData name="Rosenberger, Volker" userId="d473ebcf-8881-4a9c-9e6d-8206b85954aa" providerId="ADAL" clId="{5457A2FA-DD74-4E31-A6BF-E4DB9B7564DE}" dt="2022-12-05T09:43:04.576" v="96" actId="1076"/>
          <ac:spMkLst>
            <pc:docMk/>
            <pc:sldMk cId="1769283476" sldId="2134808370"/>
            <ac:spMk id="19" creationId="{DB5B92C8-502B-4DE9-ABF3-BDB5B708ACB9}"/>
          </ac:spMkLst>
        </pc:spChg>
        <pc:spChg chg="add mod">
          <ac:chgData name="Rosenberger, Volker" userId="d473ebcf-8881-4a9c-9e6d-8206b85954aa" providerId="ADAL" clId="{5457A2FA-DD74-4E31-A6BF-E4DB9B7564DE}" dt="2022-12-05T09:49:22.806" v="215" actId="14100"/>
          <ac:spMkLst>
            <pc:docMk/>
            <pc:sldMk cId="1769283476" sldId="2134808370"/>
            <ac:spMk id="21" creationId="{C9E52783-4F75-41CC-B2DF-E30F55C0D26F}"/>
          </ac:spMkLst>
        </pc:spChg>
        <pc:spChg chg="add mod">
          <ac:chgData name="Rosenberger, Volker" userId="d473ebcf-8881-4a9c-9e6d-8206b85954aa" providerId="ADAL" clId="{5457A2FA-DD74-4E31-A6BF-E4DB9B7564DE}" dt="2022-12-05T10:03:09.397" v="625" actId="6549"/>
          <ac:spMkLst>
            <pc:docMk/>
            <pc:sldMk cId="1769283476" sldId="2134808370"/>
            <ac:spMk id="22" creationId="{408766D4-C05A-4A08-AD84-7DFC2A8F063E}"/>
          </ac:spMkLst>
        </pc:spChg>
        <pc:spChg chg="add mod">
          <ac:chgData name="Rosenberger, Volker" userId="d473ebcf-8881-4a9c-9e6d-8206b85954aa" providerId="ADAL" clId="{5457A2FA-DD74-4E31-A6BF-E4DB9B7564DE}" dt="2022-12-05T09:52:32.238" v="430" actId="14100"/>
          <ac:spMkLst>
            <pc:docMk/>
            <pc:sldMk cId="1769283476" sldId="2134808370"/>
            <ac:spMk id="24" creationId="{B549D988-A965-450F-A449-A6B4FAF7EC9E}"/>
          </ac:spMkLst>
        </pc:spChg>
        <pc:spChg chg="add mod">
          <ac:chgData name="Rosenberger, Volker" userId="d473ebcf-8881-4a9c-9e6d-8206b85954aa" providerId="ADAL" clId="{5457A2FA-DD74-4E31-A6BF-E4DB9B7564DE}" dt="2022-12-05T09:51:53.303" v="426" actId="20577"/>
          <ac:spMkLst>
            <pc:docMk/>
            <pc:sldMk cId="1769283476" sldId="2134808370"/>
            <ac:spMk id="25" creationId="{185730BF-7FE0-488F-B745-AAD728436B37}"/>
          </ac:spMkLst>
        </pc:spChg>
        <pc:spChg chg="del">
          <ac:chgData name="Rosenberger, Volker" userId="d473ebcf-8881-4a9c-9e6d-8206b85954aa" providerId="ADAL" clId="{5457A2FA-DD74-4E31-A6BF-E4DB9B7564DE}" dt="2022-12-05T09:42:49.928" v="95" actId="478"/>
          <ac:spMkLst>
            <pc:docMk/>
            <pc:sldMk cId="1769283476" sldId="2134808370"/>
            <ac:spMk id="35" creationId="{135E7173-33B1-4F13-92D9-2D798D7F3533}"/>
          </ac:spMkLst>
        </pc:spChg>
        <pc:spChg chg="del mod">
          <ac:chgData name="Rosenberger, Volker" userId="d473ebcf-8881-4a9c-9e6d-8206b85954aa" providerId="ADAL" clId="{5457A2FA-DD74-4E31-A6BF-E4DB9B7564DE}" dt="2022-12-05T09:44:34.699" v="129" actId="478"/>
          <ac:spMkLst>
            <pc:docMk/>
            <pc:sldMk cId="1769283476" sldId="2134808370"/>
            <ac:spMk id="46" creationId="{A0C8CA7B-3D3F-4E54-B509-4B23CF509299}"/>
          </ac:spMkLst>
        </pc:spChg>
        <pc:grpChg chg="del mod">
          <ac:chgData name="Rosenberger, Volker" userId="d473ebcf-8881-4a9c-9e6d-8206b85954aa" providerId="ADAL" clId="{5457A2FA-DD74-4E31-A6BF-E4DB9B7564DE}" dt="2022-12-05T09:47:52.027" v="203" actId="478"/>
          <ac:grpSpMkLst>
            <pc:docMk/>
            <pc:sldMk cId="1769283476" sldId="2134808370"/>
            <ac:grpSpMk id="5" creationId="{42068EB5-4DCE-F90E-8B07-8E0D7F2C6FAC}"/>
          </ac:grpSpMkLst>
        </pc:grpChg>
        <pc:grpChg chg="del mod">
          <ac:chgData name="Rosenberger, Volker" userId="d473ebcf-8881-4a9c-9e6d-8206b85954aa" providerId="ADAL" clId="{5457A2FA-DD74-4E31-A6BF-E4DB9B7564DE}" dt="2022-12-05T09:47:52.027" v="203" actId="478"/>
          <ac:grpSpMkLst>
            <pc:docMk/>
            <pc:sldMk cId="1769283476" sldId="2134808370"/>
            <ac:grpSpMk id="6" creationId="{ADE580B3-50F1-0F14-BAA9-13B9D3B7BC59}"/>
          </ac:grpSpMkLst>
        </pc:grpChg>
        <pc:grpChg chg="del mod">
          <ac:chgData name="Rosenberger, Volker" userId="d473ebcf-8881-4a9c-9e6d-8206b85954aa" providerId="ADAL" clId="{5457A2FA-DD74-4E31-A6BF-E4DB9B7564DE}" dt="2022-12-05T09:47:52.027" v="203" actId="478"/>
          <ac:grpSpMkLst>
            <pc:docMk/>
            <pc:sldMk cId="1769283476" sldId="2134808370"/>
            <ac:grpSpMk id="7" creationId="{5C8D8ED8-88B5-4F6E-5F40-B8E00E346E9C}"/>
          </ac:grpSpMkLst>
        </pc:grpChg>
        <pc:picChg chg="add mod">
          <ac:chgData name="Rosenberger, Volker" userId="d473ebcf-8881-4a9c-9e6d-8206b85954aa" providerId="ADAL" clId="{5457A2FA-DD74-4E31-A6BF-E4DB9B7564DE}" dt="2022-12-05T09:48:00.893" v="207" actId="1076"/>
          <ac:picMkLst>
            <pc:docMk/>
            <pc:sldMk cId="1769283476" sldId="2134808370"/>
            <ac:picMk id="8" creationId="{688C3727-177E-458A-BE1F-1E6EA1893039}"/>
          </ac:picMkLst>
        </pc:picChg>
        <pc:picChg chg="mod">
          <ac:chgData name="Rosenberger, Volker" userId="d473ebcf-8881-4a9c-9e6d-8206b85954aa" providerId="ADAL" clId="{5457A2FA-DD74-4E31-A6BF-E4DB9B7564DE}" dt="2022-12-05T09:43:04.576" v="96" actId="1076"/>
          <ac:picMkLst>
            <pc:docMk/>
            <pc:sldMk cId="1769283476" sldId="2134808370"/>
            <ac:picMk id="15" creationId="{CECBA702-CAAF-4F84-BCFE-033A80B33B0E}"/>
          </ac:picMkLst>
        </pc:picChg>
        <pc:picChg chg="mod">
          <ac:chgData name="Rosenberger, Volker" userId="d473ebcf-8881-4a9c-9e6d-8206b85954aa" providerId="ADAL" clId="{5457A2FA-DD74-4E31-A6BF-E4DB9B7564DE}" dt="2022-12-05T09:43:04.576" v="96" actId="1076"/>
          <ac:picMkLst>
            <pc:docMk/>
            <pc:sldMk cId="1769283476" sldId="2134808370"/>
            <ac:picMk id="16" creationId="{35A5ED82-FFED-4BA9-B002-55B600494026}"/>
          </ac:picMkLst>
        </pc:picChg>
        <pc:picChg chg="mod">
          <ac:chgData name="Rosenberger, Volker" userId="d473ebcf-8881-4a9c-9e6d-8206b85954aa" providerId="ADAL" clId="{5457A2FA-DD74-4E31-A6BF-E4DB9B7564DE}" dt="2022-12-05T09:43:04.576" v="96" actId="1076"/>
          <ac:picMkLst>
            <pc:docMk/>
            <pc:sldMk cId="1769283476" sldId="2134808370"/>
            <ac:picMk id="17" creationId="{302E1995-FF79-4551-8B49-E5991AA6E5F9}"/>
          </ac:picMkLst>
        </pc:picChg>
        <pc:picChg chg="add mod">
          <ac:chgData name="Rosenberger, Volker" userId="d473ebcf-8881-4a9c-9e6d-8206b85954aa" providerId="ADAL" clId="{5457A2FA-DD74-4E31-A6BF-E4DB9B7564DE}" dt="2022-12-05T09:51:29.270" v="335" actId="14100"/>
          <ac:picMkLst>
            <pc:docMk/>
            <pc:sldMk cId="1769283476" sldId="2134808370"/>
            <ac:picMk id="23" creationId="{49FE1730-A7BA-4533-B63B-4D09E6FFA29A}"/>
          </ac:picMkLst>
        </pc:picChg>
        <pc:picChg chg="add mod">
          <ac:chgData name="Rosenberger, Volker" userId="d473ebcf-8881-4a9c-9e6d-8206b85954aa" providerId="ADAL" clId="{5457A2FA-DD74-4E31-A6BF-E4DB9B7564DE}" dt="2022-12-05T09:53:01.670" v="436" actId="1035"/>
          <ac:picMkLst>
            <pc:docMk/>
            <pc:sldMk cId="1769283476" sldId="2134808370"/>
            <ac:picMk id="26" creationId="{C19A3F07-DB00-4EC1-9F24-7697993D6D31}"/>
          </ac:picMkLst>
        </pc:picChg>
        <pc:picChg chg="add mod">
          <ac:chgData name="Rosenberger, Volker" userId="d473ebcf-8881-4a9c-9e6d-8206b85954aa" providerId="ADAL" clId="{5457A2FA-DD74-4E31-A6BF-E4DB9B7564DE}" dt="2022-12-05T09:53:01.670" v="436" actId="1035"/>
          <ac:picMkLst>
            <pc:docMk/>
            <pc:sldMk cId="1769283476" sldId="2134808370"/>
            <ac:picMk id="27" creationId="{9C13629D-419A-4C6B-AE1D-AE70FF231E3F}"/>
          </ac:picMkLst>
        </pc:picChg>
      </pc:sldChg>
      <pc:sldChg chg="modSp mod">
        <pc:chgData name="Rosenberger, Volker" userId="d473ebcf-8881-4a9c-9e6d-8206b85954aa" providerId="ADAL" clId="{5457A2FA-DD74-4E31-A6BF-E4DB9B7564DE}" dt="2022-12-05T09:59:49.695" v="522" actId="114"/>
        <pc:sldMkLst>
          <pc:docMk/>
          <pc:sldMk cId="3075408800" sldId="2146845710"/>
        </pc:sldMkLst>
        <pc:spChg chg="mod">
          <ac:chgData name="Rosenberger, Volker" userId="d473ebcf-8881-4a9c-9e6d-8206b85954aa" providerId="ADAL" clId="{5457A2FA-DD74-4E31-A6BF-E4DB9B7564DE}" dt="2022-12-05T09:59:49.695" v="522" actId="114"/>
          <ac:spMkLst>
            <pc:docMk/>
            <pc:sldMk cId="3075408800" sldId="2146845710"/>
            <ac:spMk id="2" creationId="{820BF42F-1B7B-9637-F925-664C18EEAA68}"/>
          </ac:spMkLst>
        </pc:spChg>
        <pc:spChg chg="mod">
          <ac:chgData name="Rosenberger, Volker" userId="d473ebcf-8881-4a9c-9e6d-8206b85954aa" providerId="ADAL" clId="{5457A2FA-DD74-4E31-A6BF-E4DB9B7564DE}" dt="2022-12-05T09:59:28.634" v="465" actId="20577"/>
          <ac:spMkLst>
            <pc:docMk/>
            <pc:sldMk cId="3075408800" sldId="2146845710"/>
            <ac:spMk id="4" creationId="{03EC9029-7B68-562D-2276-87632B41AA16}"/>
          </ac:spMkLst>
        </pc:spChg>
      </pc:sldChg>
      <pc:sldChg chg="del">
        <pc:chgData name="Rosenberger, Volker" userId="d473ebcf-8881-4a9c-9e6d-8206b85954aa" providerId="ADAL" clId="{5457A2FA-DD74-4E31-A6BF-E4DB9B7564DE}" dt="2022-12-05T09:41:22.717" v="10" actId="47"/>
        <pc:sldMkLst>
          <pc:docMk/>
          <pc:sldMk cId="42671571" sldId="2146845720"/>
        </pc:sldMkLst>
      </pc:sldChg>
      <pc:sldChg chg="del">
        <pc:chgData name="Rosenberger, Volker" userId="d473ebcf-8881-4a9c-9e6d-8206b85954aa" providerId="ADAL" clId="{5457A2FA-DD74-4E31-A6BF-E4DB9B7564DE}" dt="2022-12-05T09:41:06.221" v="9" actId="47"/>
        <pc:sldMkLst>
          <pc:docMk/>
          <pc:sldMk cId="3989847671" sldId="2146845761"/>
        </pc:sldMkLst>
      </pc:sldChg>
      <pc:sldChg chg="del">
        <pc:chgData name="Rosenberger, Volker" userId="d473ebcf-8881-4a9c-9e6d-8206b85954aa" providerId="ADAL" clId="{5457A2FA-DD74-4E31-A6BF-E4DB9B7564DE}" dt="2022-12-05T09:41:01.742" v="8" actId="47"/>
        <pc:sldMkLst>
          <pc:docMk/>
          <pc:sldMk cId="2592400443" sldId="2146845762"/>
        </pc:sldMkLst>
      </pc:sldChg>
      <pc:sldChg chg="del">
        <pc:chgData name="Rosenberger, Volker" userId="d473ebcf-8881-4a9c-9e6d-8206b85954aa" providerId="ADAL" clId="{5457A2FA-DD74-4E31-A6BF-E4DB9B7564DE}" dt="2022-12-05T09:40:59.870" v="7" actId="47"/>
        <pc:sldMkLst>
          <pc:docMk/>
          <pc:sldMk cId="2800993177" sldId="2146845764"/>
        </pc:sldMkLst>
      </pc:sldChg>
      <pc:sldChg chg="add del">
        <pc:chgData name="Rosenberger, Volker" userId="d473ebcf-8881-4a9c-9e6d-8206b85954aa" providerId="ADAL" clId="{5457A2FA-DD74-4E31-A6BF-E4DB9B7564DE}" dt="2022-12-05T09:56:01.820" v="449" actId="47"/>
        <pc:sldMkLst>
          <pc:docMk/>
          <pc:sldMk cId="3986373125" sldId="2146845765"/>
        </pc:sldMkLst>
      </pc:sldChg>
      <pc:sldChg chg="del">
        <pc:chgData name="Rosenberger, Volker" userId="d473ebcf-8881-4a9c-9e6d-8206b85954aa" providerId="ADAL" clId="{5457A2FA-DD74-4E31-A6BF-E4DB9B7564DE}" dt="2022-12-05T09:54:05.559" v="438" actId="47"/>
        <pc:sldMkLst>
          <pc:docMk/>
          <pc:sldMk cId="1856189914" sldId="2146845766"/>
        </pc:sldMkLst>
      </pc:sldChg>
      <pc:sldChg chg="del">
        <pc:chgData name="Rosenberger, Volker" userId="d473ebcf-8881-4a9c-9e6d-8206b85954aa" providerId="ADAL" clId="{5457A2FA-DD74-4E31-A6BF-E4DB9B7564DE}" dt="2022-12-05T09:54:06.144" v="439" actId="47"/>
        <pc:sldMkLst>
          <pc:docMk/>
          <pc:sldMk cId="3115969402" sldId="2146845767"/>
        </pc:sldMkLst>
      </pc:sldChg>
      <pc:sldChg chg="del">
        <pc:chgData name="Rosenberger, Volker" userId="d473ebcf-8881-4a9c-9e6d-8206b85954aa" providerId="ADAL" clId="{5457A2FA-DD74-4E31-A6BF-E4DB9B7564DE}" dt="2022-12-05T09:54:06.678" v="440" actId="47"/>
        <pc:sldMkLst>
          <pc:docMk/>
          <pc:sldMk cId="405931044" sldId="2146845768"/>
        </pc:sldMkLst>
      </pc:sldChg>
      <pc:sldChg chg="del">
        <pc:chgData name="Rosenberger, Volker" userId="d473ebcf-8881-4a9c-9e6d-8206b85954aa" providerId="ADAL" clId="{5457A2FA-DD74-4E31-A6BF-E4DB9B7564DE}" dt="2022-12-05T09:54:07.139" v="441" actId="47"/>
        <pc:sldMkLst>
          <pc:docMk/>
          <pc:sldMk cId="1723032358" sldId="2146845769"/>
        </pc:sldMkLst>
      </pc:sldChg>
      <pc:sldChg chg="del">
        <pc:chgData name="Rosenberger, Volker" userId="d473ebcf-8881-4a9c-9e6d-8206b85954aa" providerId="ADAL" clId="{5457A2FA-DD74-4E31-A6BF-E4DB9B7564DE}" dt="2022-12-05T09:54:08.422" v="442" actId="47"/>
        <pc:sldMkLst>
          <pc:docMk/>
          <pc:sldMk cId="1912767826" sldId="214684577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14/06/2023</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6/14/2023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EA1EC3-38D3-9F43-B1F0-97D892A72D0C}" type="slidenum">
              <a:rPr kumimoji="0" lang="en-US" sz="1200" b="0" i="0" u="none" strike="noStrike" kern="1200" cap="none" spc="0" normalizeH="0" baseline="0" noProof="0" smtClean="0">
                <a:ln>
                  <a:noFill/>
                </a:ln>
                <a:solidFill>
                  <a:prstClr val="black"/>
                </a:solidFill>
                <a:effectLst/>
                <a:uLnTx/>
                <a:uFillTx/>
                <a:latin typeface="Fira Sans" panose="020B05030500000200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Fira Sans" panose="020B0503050000020004" pitchFamily="34" charset="0"/>
              <a:ea typeface="+mn-ea"/>
              <a:cs typeface="+mn-cs"/>
            </a:endParaRPr>
          </a:p>
        </p:txBody>
      </p:sp>
    </p:spTree>
    <p:extLst>
      <p:ext uri="{BB962C8B-B14F-4D97-AF65-F5344CB8AC3E}">
        <p14:creationId xmlns:p14="http://schemas.microsoft.com/office/powerpoint/2010/main" val="4136898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9003B2-064F-4030-B5B4-95641547EC5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5183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104A68-43FB-444E-A6CF-6F742C62FA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271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104A68-43FB-444E-A6CF-6F742C62FA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499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FC9667-3BAA-465E-ABBF-BA6D8D1331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84110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5.png"/><Relationship Id="rId5" Type="http://schemas.openxmlformats.org/officeDocument/2006/relationships/image" Target="../media/image2.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Master" Target="../slideMasters/slideMaster1.xml"/><Relationship Id="rId7" Type="http://schemas.openxmlformats.org/officeDocument/2006/relationships/image" Target="../media/image3.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6.jpeg"/><Relationship Id="rId5" Type="http://schemas.openxmlformats.org/officeDocument/2006/relationships/image" Target="../media/image2.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ue / Divider">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9" name="Picture Placeholder 11">
            <a:extLst>
              <a:ext uri="{FF2B5EF4-FFF2-40B4-BE49-F238E27FC236}">
                <a16:creationId xmlns:a16="http://schemas.microsoft.com/office/drawing/2014/main" id="{2B6DA7B6-A0F1-9647-BDE5-1B495D2CBCA0}"/>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10" name="Subtitle 2">
            <a:extLst>
              <a:ext uri="{FF2B5EF4-FFF2-40B4-BE49-F238E27FC236}">
                <a16:creationId xmlns:a16="http://schemas.microsoft.com/office/drawing/2014/main" id="{B899BFFA-48FB-0040-98E9-5AC089CADB97}"/>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11" name="Title 1">
            <a:extLst>
              <a:ext uri="{FF2B5EF4-FFF2-40B4-BE49-F238E27FC236}">
                <a16:creationId xmlns:a16="http://schemas.microsoft.com/office/drawing/2014/main" id="{12188627-109B-D341-97C5-9768ACCA9CBE}"/>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2" name="Text Placeholder 13">
            <a:extLst>
              <a:ext uri="{FF2B5EF4-FFF2-40B4-BE49-F238E27FC236}">
                <a16:creationId xmlns:a16="http://schemas.microsoft.com/office/drawing/2014/main" id="{51F12FF9-6C7A-8147-987C-F548591F0C03}"/>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18" name="Picture 17">
            <a:extLst>
              <a:ext uri="{FF2B5EF4-FFF2-40B4-BE49-F238E27FC236}">
                <a16:creationId xmlns:a16="http://schemas.microsoft.com/office/drawing/2014/main" id="{F771C252-1F1B-FB49-9FBA-0641E7C394BA}"/>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3188242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pic>
        <p:nvPicPr>
          <p:cNvPr id="8" name="Picture 7" descr="A picture containing white, indoor, frisbee, green&#10;&#10;Description automatically generated">
            <a:extLst>
              <a:ext uri="{FF2B5EF4-FFF2-40B4-BE49-F238E27FC236}">
                <a16:creationId xmlns:a16="http://schemas.microsoft.com/office/drawing/2014/main" id="{865AFB92-4F05-6340-8868-32AD44841F10}"/>
              </a:ext>
            </a:extLst>
          </p:cNvPr>
          <p:cNvPicPr>
            <a:picLocks noChangeAspect="1"/>
          </p:cNvPicPr>
          <p:nvPr userDrawn="1"/>
        </p:nvPicPr>
        <p:blipFill rotWithShape="1">
          <a:blip r:embed="rId6"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Slide Number Placeholder 2">
            <a:extLst>
              <a:ext uri="{FF2B5EF4-FFF2-40B4-BE49-F238E27FC236}">
                <a16:creationId xmlns:a16="http://schemas.microsoft.com/office/drawing/2014/main" id="{813A92E5-28EA-5643-93D3-DDE27EE1CD9A}"/>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4" name="Text Placeholder 12">
            <a:extLst>
              <a:ext uri="{FF2B5EF4-FFF2-40B4-BE49-F238E27FC236}">
                <a16:creationId xmlns:a16="http://schemas.microsoft.com/office/drawing/2014/main" id="{9E3AABAE-8A31-BC45-B067-DE95B68A4B6B}"/>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15" name="Text Placeholder 14">
            <a:extLst>
              <a:ext uri="{FF2B5EF4-FFF2-40B4-BE49-F238E27FC236}">
                <a16:creationId xmlns:a16="http://schemas.microsoft.com/office/drawing/2014/main" id="{52524D3C-05D2-7D4A-97DB-1ECDF6261DBD}"/>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16" name="Picture 15">
            <a:extLst>
              <a:ext uri="{FF2B5EF4-FFF2-40B4-BE49-F238E27FC236}">
                <a16:creationId xmlns:a16="http://schemas.microsoft.com/office/drawing/2014/main" id="{CE19EAC5-B8A5-1C42-AA46-937A818FCCB4}"/>
              </a:ext>
            </a:extLst>
          </p:cNvPr>
          <p:cNvPicPr>
            <a:picLocks noChangeAspect="1"/>
          </p:cNvPicPr>
          <p:nvPr userDrawn="1"/>
        </p:nvPicPr>
        <p:blipFill rotWithShape="1">
          <a:blip r:embed="rId7"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17" name="Picture 16" descr="A close up of a logo&#10;&#10;Description automatically generated">
            <a:extLst>
              <a:ext uri="{FF2B5EF4-FFF2-40B4-BE49-F238E27FC236}">
                <a16:creationId xmlns:a16="http://schemas.microsoft.com/office/drawing/2014/main" id="{2B358AD4-54A3-F94F-A028-B29F62E028F4}"/>
              </a:ext>
            </a:extLst>
          </p:cNvPr>
          <p:cNvPicPr>
            <a:picLocks noChangeAspect="1"/>
          </p:cNvPicPr>
          <p:nvPr userDrawn="1"/>
        </p:nvPicPr>
        <p:blipFill>
          <a:blip r:embed="rId8"/>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364266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A01AA871-7BA8-7440-8BFC-DB4864F4B457}"/>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88746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9">
            <a:extLst>
              <a:ext uri="{FF2B5EF4-FFF2-40B4-BE49-F238E27FC236}">
                <a16:creationId xmlns:a16="http://schemas.microsoft.com/office/drawing/2014/main" id="{6BCD1471-81E5-0143-A536-1D3131C0773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558525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PC 1 Column &amp; Corner Image">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092D919-15F7-6540-999C-08252759AF2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itle 1">
            <a:extLst>
              <a:ext uri="{FF2B5EF4-FFF2-40B4-BE49-F238E27FC236}">
                <a16:creationId xmlns:a16="http://schemas.microsoft.com/office/drawing/2014/main" id="{2C35BEC0-A614-084D-997B-DF7BD5847BF9}"/>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Tree>
    <p:extLst>
      <p:ext uri="{BB962C8B-B14F-4D97-AF65-F5344CB8AC3E}">
        <p14:creationId xmlns:p14="http://schemas.microsoft.com/office/powerpoint/2010/main" val="2407027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F090BE-2257-5D67-77F7-10D7D0C888EF}"/>
              </a:ext>
            </a:extLst>
          </p:cNvPr>
          <p:cNvSpPr/>
          <p:nvPr userDrawn="1"/>
        </p:nvSpPr>
        <p:spPr>
          <a:xfrm>
            <a:off x="1" y="0"/>
            <a:ext cx="644612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14" name="Title 1">
            <a:extLst>
              <a:ext uri="{FF2B5EF4-FFF2-40B4-BE49-F238E27FC236}">
                <a16:creationId xmlns:a16="http://schemas.microsoft.com/office/drawing/2014/main" id="{3864D5A3-0B91-AB49-BB70-FC6501ACBE72}"/>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04033BAF-C567-F846-A852-737CF237E748}"/>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6" name="Picture 15">
            <a:extLst>
              <a:ext uri="{FF2B5EF4-FFF2-40B4-BE49-F238E27FC236}">
                <a16:creationId xmlns:a16="http://schemas.microsoft.com/office/drawing/2014/main" id="{C7D54F31-A5E9-A74D-B369-0A08769F1F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8" name="Picture Placeholder 21">
            <a:extLst>
              <a:ext uri="{FF2B5EF4-FFF2-40B4-BE49-F238E27FC236}">
                <a16:creationId xmlns:a16="http://schemas.microsoft.com/office/drawing/2014/main" id="{52DBF770-D0EB-464F-B0CD-65E05AFEC73D}"/>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9" name="Text Placeholder 14">
            <a:extLst>
              <a:ext uri="{FF2B5EF4-FFF2-40B4-BE49-F238E27FC236}">
                <a16:creationId xmlns:a16="http://schemas.microsoft.com/office/drawing/2014/main" id="{19354ECC-4606-7F40-997E-8CA80C65E634}"/>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Text Placeholder 9">
            <a:extLst>
              <a:ext uri="{FF2B5EF4-FFF2-40B4-BE49-F238E27FC236}">
                <a16:creationId xmlns:a16="http://schemas.microsoft.com/office/drawing/2014/main" id="{B21C0203-3565-7645-93F1-61D6F31FF57D}"/>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4" name="Picture 3">
            <a:extLst>
              <a:ext uri="{FF2B5EF4-FFF2-40B4-BE49-F238E27FC236}">
                <a16:creationId xmlns:a16="http://schemas.microsoft.com/office/drawing/2014/main" id="{0628C9EF-9FEE-4E99-769A-0D79204C038B}"/>
              </a:ext>
            </a:extLst>
          </p:cNvPr>
          <p:cNvPicPr>
            <a:picLocks noChangeAspect="1"/>
          </p:cNvPicPr>
          <p:nvPr userDrawn="1"/>
        </p:nvPicPr>
        <p:blipFill>
          <a:blip r:embed="rId3"/>
          <a:srcRect/>
          <a:stretch/>
        </p:blipFill>
        <p:spPr>
          <a:xfrm>
            <a:off x="798132" y="6235416"/>
            <a:ext cx="4535993" cy="308571"/>
          </a:xfrm>
          <a:prstGeom prst="rect">
            <a:avLst/>
          </a:prstGeom>
        </p:spPr>
      </p:pic>
      <p:sp>
        <p:nvSpPr>
          <p:cNvPr id="5" name="Slide Number Placeholder 2">
            <a:extLst>
              <a:ext uri="{FF2B5EF4-FFF2-40B4-BE49-F238E27FC236}">
                <a16:creationId xmlns:a16="http://schemas.microsoft.com/office/drawing/2014/main" id="{39ACBFAC-DC8F-218D-AFEE-335FB9035853}"/>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1579959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66E7155-4A42-3E1A-CC44-267D465C8C8E}"/>
              </a:ext>
            </a:extLst>
          </p:cNvPr>
          <p:cNvSpPr/>
          <p:nvPr userDrawn="1"/>
        </p:nvSpPr>
        <p:spPr>
          <a:xfrm>
            <a:off x="0" y="0"/>
            <a:ext cx="782794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err="1">
              <a:solidFill>
                <a:schemeClr val="tx1"/>
              </a:solidFill>
            </a:endParaRPr>
          </a:p>
        </p:txBody>
      </p:sp>
      <p:sp>
        <p:nvSpPr>
          <p:cNvPr id="3" name="Slide Number Placeholder 2">
            <a:extLst>
              <a:ext uri="{FF2B5EF4-FFF2-40B4-BE49-F238E27FC236}">
                <a16:creationId xmlns:a16="http://schemas.microsoft.com/office/drawing/2014/main" id="{63CA836D-33FF-5E44-ABE1-558DF40B0964}"/>
              </a:ext>
            </a:extLst>
          </p:cNvPr>
          <p:cNvSpPr>
            <a:spLocks noGrp="1"/>
          </p:cNvSpPr>
          <p:nvPr>
            <p:ph type="sldNum" sz="quarter" idx="10"/>
          </p:nvPr>
        </p:nvSpPr>
        <p:spPr/>
        <p:txBody>
          <a:bodyPr/>
          <a:lstStyle/>
          <a:p>
            <a:fld id="{EC50C849-B97A-2B45-B78A-6D9C352F693C}" type="slidenum">
              <a:rPr lang="en-US" smtClean="0"/>
              <a:pPr/>
              <a:t>‹#›</a:t>
            </a:fld>
            <a:endParaRPr lang="en-US" dirty="0"/>
          </a:p>
        </p:txBody>
      </p:sp>
      <p:sp>
        <p:nvSpPr>
          <p:cNvPr id="4" name="Picture Placeholder 19">
            <a:extLst>
              <a:ext uri="{FF2B5EF4-FFF2-40B4-BE49-F238E27FC236}">
                <a16:creationId xmlns:a16="http://schemas.microsoft.com/office/drawing/2014/main" id="{F2E5E94E-3B2A-B743-A573-2787DC43C295}"/>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dirty="0"/>
              <a:t>Click icon to add image</a:t>
            </a:r>
          </a:p>
        </p:txBody>
      </p:sp>
      <p:sp>
        <p:nvSpPr>
          <p:cNvPr id="5" name="Title 1">
            <a:extLst>
              <a:ext uri="{FF2B5EF4-FFF2-40B4-BE49-F238E27FC236}">
                <a16:creationId xmlns:a16="http://schemas.microsoft.com/office/drawing/2014/main" id="{091FDA3E-B603-EE48-BAF1-B0AD1EEF023B}"/>
              </a:ext>
            </a:extLst>
          </p:cNvPr>
          <p:cNvSpPr>
            <a:spLocks noGrp="1"/>
          </p:cNvSpPr>
          <p:nvPr>
            <p:ph type="title" hasCustomPrompt="1"/>
          </p:nvPr>
        </p:nvSpPr>
        <p:spPr>
          <a:xfrm>
            <a:off x="468000" y="468000"/>
            <a:ext cx="6767865"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6" name="Text Placeholder 7">
            <a:extLst>
              <a:ext uri="{FF2B5EF4-FFF2-40B4-BE49-F238E27FC236}">
                <a16:creationId xmlns:a16="http://schemas.microsoft.com/office/drawing/2014/main" id="{6D81AA68-31EB-734F-80AB-CE55B1DE0BB7}"/>
              </a:ext>
            </a:extLst>
          </p:cNvPr>
          <p:cNvSpPr>
            <a:spLocks noGrp="1"/>
          </p:cNvSpPr>
          <p:nvPr>
            <p:ph type="body" sz="quarter" idx="13" hasCustomPrompt="1"/>
          </p:nvPr>
        </p:nvSpPr>
        <p:spPr>
          <a:xfrm>
            <a:off x="467999" y="936876"/>
            <a:ext cx="6765579" cy="369332"/>
          </a:xfrm>
          <a:prstGeom prst="rect">
            <a:avLst/>
          </a:prstGeom>
        </p:spPr>
        <p:txBody>
          <a:bodyPr lIns="0" tIns="0" rIns="0" bIns="0"/>
          <a:lstStyle>
            <a:lvl1pPr marL="0" indent="0">
              <a:lnSpc>
                <a:spcPct val="90000"/>
              </a:lnSpc>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06FC62C5-9872-DC4D-8A6B-B15E8708F3A0}"/>
              </a:ext>
            </a:extLst>
          </p:cNvPr>
          <p:cNvSpPr>
            <a:spLocks noGrp="1"/>
          </p:cNvSpPr>
          <p:nvPr>
            <p:ph type="body" sz="quarter" idx="15"/>
          </p:nvPr>
        </p:nvSpPr>
        <p:spPr>
          <a:xfrm>
            <a:off x="468313" y="1800225"/>
            <a:ext cx="6767865"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16E9E37A-2517-47C6-3107-06BA83F89B93}"/>
              </a:ext>
            </a:extLst>
          </p:cNvPr>
          <p:cNvPicPr>
            <a:picLocks noChangeAspect="1"/>
          </p:cNvPicPr>
          <p:nvPr userDrawn="1"/>
        </p:nvPicPr>
        <p:blipFill>
          <a:blip r:embed="rId2"/>
          <a:srcRect/>
          <a:stretch/>
        </p:blipFill>
        <p:spPr>
          <a:xfrm>
            <a:off x="798132" y="6235416"/>
            <a:ext cx="4535993" cy="308571"/>
          </a:xfrm>
          <a:prstGeom prst="rect">
            <a:avLst/>
          </a:prstGeom>
        </p:spPr>
      </p:pic>
    </p:spTree>
    <p:extLst>
      <p:ext uri="{BB962C8B-B14F-4D97-AF65-F5344CB8AC3E}">
        <p14:creationId xmlns:p14="http://schemas.microsoft.com/office/powerpoint/2010/main" val="483155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sp>
        <p:nvSpPr>
          <p:cNvPr id="15" name="Picture Placeholder 11">
            <a:extLst>
              <a:ext uri="{FF2B5EF4-FFF2-40B4-BE49-F238E27FC236}">
                <a16:creationId xmlns:a16="http://schemas.microsoft.com/office/drawing/2014/main" id="{02DFB983-9413-F342-BFDD-E51345B1F2C1}"/>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22" name="Text Placeholder 7">
            <a:extLst>
              <a:ext uri="{FF2B5EF4-FFF2-40B4-BE49-F238E27FC236}">
                <a16:creationId xmlns:a16="http://schemas.microsoft.com/office/drawing/2014/main" id="{B66EE310-5220-6245-AC01-17F46C0EB0A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lnSpc>
                <a:spcPct val="90000"/>
              </a:lnSpc>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itle 1">
            <a:extLst>
              <a:ext uri="{FF2B5EF4-FFF2-40B4-BE49-F238E27FC236}">
                <a16:creationId xmlns:a16="http://schemas.microsoft.com/office/drawing/2014/main" id="{130B5860-DC2C-FC43-B72A-65197AD0BDC2}"/>
              </a:ext>
            </a:extLst>
          </p:cNvPr>
          <p:cNvSpPr>
            <a:spLocks noGrp="1"/>
          </p:cNvSpPr>
          <p:nvPr>
            <p:ph type="ctrTitle" hasCustomPrompt="1"/>
          </p:nvPr>
        </p:nvSpPr>
        <p:spPr bwMode="white">
          <a:xfrm>
            <a:off x="468000" y="468000"/>
            <a:ext cx="11258862"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18" name="Slide Number Placeholder 2">
            <a:extLst>
              <a:ext uri="{FF2B5EF4-FFF2-40B4-BE49-F238E27FC236}">
                <a16:creationId xmlns:a16="http://schemas.microsoft.com/office/drawing/2014/main" id="{D4DFF9E6-D359-3043-824F-1FA85707EBEF}"/>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9" name="Slide Number Placeholder 2">
            <a:extLst>
              <a:ext uri="{FF2B5EF4-FFF2-40B4-BE49-F238E27FC236}">
                <a16:creationId xmlns:a16="http://schemas.microsoft.com/office/drawing/2014/main" id="{7CA2B2EA-3AF3-8543-B93B-3CBE829A028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20" name="Picture 19" descr="A close up of a logo&#10;&#10;Description automatically generated">
            <a:extLst>
              <a:ext uri="{FF2B5EF4-FFF2-40B4-BE49-F238E27FC236}">
                <a16:creationId xmlns:a16="http://schemas.microsoft.com/office/drawing/2014/main" id="{0C5AC9EA-91F2-9745-8AE5-02FC23F99548}"/>
              </a:ext>
            </a:extLst>
          </p:cNvPr>
          <p:cNvPicPr>
            <a:picLocks noChangeAspect="1"/>
          </p:cNvPicPr>
          <p:nvPr userDrawn="1"/>
        </p:nvPicPr>
        <p:blipFill>
          <a:blip r:embed="rId2"/>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212938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601267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Bioactives Accent Slide 6">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DB454FA-2F1B-7A41-9223-1E18A2AFB1AC}"/>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468000" y="1625783"/>
            <a:ext cx="11258862" cy="1384994"/>
          </a:xfrm>
          <a:prstGeom prst="rect">
            <a:avLst/>
          </a:prstGeom>
        </p:spPr>
        <p:txBody>
          <a:bodyPr lIns="0" tIns="0" rIns="0" bIns="0" anchor="t" anchorCtr="0"/>
          <a:lstStyle>
            <a:lvl1pPr marL="0" indent="0" algn="l">
              <a:buNone/>
              <a:defRPr sz="2000" b="0"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595530468"/>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17F1A24-6B38-ED88-B2DA-46BC3326018A}"/>
              </a:ext>
            </a:extLst>
          </p:cNvPr>
          <p:cNvPicPr>
            <a:picLocks noChangeAspect="1"/>
          </p:cNvPicPr>
          <p:nvPr userDrawn="1"/>
        </p:nvPicPr>
        <p:blipFill rotWithShape="1">
          <a:blip r:embed="rId14" cstate="screen">
            <a:alphaModFix amt="70000"/>
            <a:extLst>
              <a:ext uri="{28A0092B-C50C-407E-A947-70E740481C1C}">
                <a14:useLocalDpi xmlns:a14="http://schemas.microsoft.com/office/drawing/2010/main"/>
              </a:ext>
            </a:extLst>
          </a:blip>
          <a:srcRect l="4928" t="3571" r="11560" b="9911"/>
          <a:stretch/>
        </p:blipFill>
        <p:spPr>
          <a:xfrm flipH="1">
            <a:off x="0" y="-9144"/>
            <a:ext cx="12192001" cy="6871265"/>
          </a:xfrm>
          <a:prstGeom prst="rect">
            <a:avLst/>
          </a:prstGeom>
        </p:spPr>
      </p:pic>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5" imgW="345" imgH="355" progId="TCLayout.ActiveDocument.1">
                  <p:embed/>
                </p:oleObj>
              </mc:Choice>
              <mc:Fallback>
                <p:oleObj name="think-cell Slide" r:id="rId15"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1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1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dirty="0">
              <a:latin typeface="Trebuchet MS" panose="020B0603020202020204" pitchFamily="34" charset="0"/>
              <a:ea typeface="+mj-ea"/>
              <a:cs typeface="+mj-cs"/>
              <a:sym typeface="Trebuchet MS" panose="020B0603020202020204" pitchFamily="34" charset="0"/>
            </a:endParaRPr>
          </a:p>
        </p:txBody>
      </p:sp>
      <p:pic>
        <p:nvPicPr>
          <p:cNvPr id="7" name="Picture 6">
            <a:extLst>
              <a:ext uri="{FF2B5EF4-FFF2-40B4-BE49-F238E27FC236}">
                <a16:creationId xmlns:a16="http://schemas.microsoft.com/office/drawing/2014/main" id="{194F072F-07DF-9643-8616-901D605D2C6F}"/>
              </a:ext>
            </a:extLst>
          </p:cNvPr>
          <p:cNvPicPr>
            <a:picLocks noChangeAspect="1"/>
          </p:cNvPicPr>
          <p:nvPr userDrawn="1"/>
        </p:nvPicPr>
        <p:blipFill rotWithShape="1">
          <a:blip r:embed="rId17"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8" name="Slide Number Placeholder 8">
            <a:extLst>
              <a:ext uri="{FF2B5EF4-FFF2-40B4-BE49-F238E27FC236}">
                <a16:creationId xmlns:a16="http://schemas.microsoft.com/office/drawing/2014/main" id="{9C95FC42-3DD2-2A45-9861-6B86FFA421E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8B65F745-4C1E-F947-A97A-95D010AE129B}"/>
              </a:ext>
            </a:extLst>
          </p:cNvPr>
          <p:cNvPicPr>
            <a:picLocks noChangeAspect="1"/>
          </p:cNvPicPr>
          <p:nvPr userDrawn="1"/>
        </p:nvPicPr>
        <p:blipFill>
          <a:blip r:embed="rId18"/>
          <a:srcRect/>
          <a:stretch/>
        </p:blipFill>
        <p:spPr>
          <a:xfrm>
            <a:off x="798132" y="6235416"/>
            <a:ext cx="4535993" cy="308571"/>
          </a:xfrm>
          <a:prstGeom prst="rect">
            <a:avLst/>
          </a:prstGeom>
        </p:spPr>
      </p:pic>
    </p:spTree>
    <p:extLst>
      <p:ext uri="{BB962C8B-B14F-4D97-AF65-F5344CB8AC3E}">
        <p14:creationId xmlns:p14="http://schemas.microsoft.com/office/powerpoint/2010/main" val="3436797802"/>
      </p:ext>
    </p:extLst>
  </p:cSld>
  <p:clrMap bg1="lt1" tx1="dk1" bg2="lt2" tx2="dk2" accent1="accent1" accent2="accent2" accent3="accent3" accent4="accent4" accent5="accent5" accent6="accent6" hlink="hlink" folHlink="folHlink"/>
  <p:sldLayoutIdLst>
    <p:sldLayoutId id="2147484243" r:id="rId1"/>
    <p:sldLayoutId id="2147484244" r:id="rId2"/>
    <p:sldLayoutId id="2147484245" r:id="rId3"/>
    <p:sldLayoutId id="2147484264" r:id="rId4"/>
    <p:sldLayoutId id="2147484265" r:id="rId5"/>
    <p:sldLayoutId id="2147484250" r:id="rId6"/>
    <p:sldLayoutId id="2147484251" r:id="rId7"/>
    <p:sldLayoutId id="2147484252" r:id="rId8"/>
    <p:sldLayoutId id="2147484259" r:id="rId9"/>
    <p:sldLayoutId id="2147484263" r:id="rId10"/>
  </p:sldLayoutIdLst>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6.tiff"/><Relationship Id="rId13" Type="http://schemas.openxmlformats.org/officeDocument/2006/relationships/image" Target="../media/image21.svg"/><Relationship Id="rId18" Type="http://schemas.openxmlformats.org/officeDocument/2006/relationships/image" Target="../media/image26.svg"/><Relationship Id="rId3" Type="http://schemas.openxmlformats.org/officeDocument/2006/relationships/image" Target="../media/image11.jpeg"/><Relationship Id="rId21" Type="http://schemas.openxmlformats.org/officeDocument/2006/relationships/image" Target="../media/image28.png"/><Relationship Id="rId7" Type="http://schemas.openxmlformats.org/officeDocument/2006/relationships/image" Target="../media/image15.svg"/><Relationship Id="rId12" Type="http://schemas.openxmlformats.org/officeDocument/2006/relationships/image" Target="../media/image20.png"/><Relationship Id="rId17" Type="http://schemas.openxmlformats.org/officeDocument/2006/relationships/image" Target="../media/image25.png"/><Relationship Id="rId25" Type="http://schemas.openxmlformats.org/officeDocument/2006/relationships/image" Target="../media/image32.png"/><Relationship Id="rId2" Type="http://schemas.openxmlformats.org/officeDocument/2006/relationships/notesSlide" Target="../notesSlides/notesSlide1.xml"/><Relationship Id="rId16" Type="http://schemas.openxmlformats.org/officeDocument/2006/relationships/image" Target="../media/image24.svg"/><Relationship Id="rId20"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14.png"/><Relationship Id="rId11" Type="http://schemas.openxmlformats.org/officeDocument/2006/relationships/image" Target="../media/image19.svg"/><Relationship Id="rId24" Type="http://schemas.openxmlformats.org/officeDocument/2006/relationships/image" Target="../media/image31.png"/><Relationship Id="rId5" Type="http://schemas.openxmlformats.org/officeDocument/2006/relationships/image" Target="../media/image13.svg"/><Relationship Id="rId15" Type="http://schemas.openxmlformats.org/officeDocument/2006/relationships/image" Target="../media/image23.png"/><Relationship Id="rId23" Type="http://schemas.openxmlformats.org/officeDocument/2006/relationships/image" Target="../media/image30.png"/><Relationship Id="rId10" Type="http://schemas.openxmlformats.org/officeDocument/2006/relationships/image" Target="../media/image18.png"/><Relationship Id="rId19" Type="http://schemas.openxmlformats.org/officeDocument/2006/relationships/image" Target="../media/image27.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svg"/><Relationship Id="rId22" Type="http://schemas.openxmlformats.org/officeDocument/2006/relationships/image" Target="../media/image29.svg"/></Relationships>
</file>

<file path=ppt/slides/_rels/slide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0.png"/><Relationship Id="rId3" Type="http://schemas.openxmlformats.org/officeDocument/2006/relationships/image" Target="../media/image3.png"/><Relationship Id="rId7" Type="http://schemas.openxmlformats.org/officeDocument/2006/relationships/image" Target="../media/image44.svg"/><Relationship Id="rId12" Type="http://schemas.openxmlformats.org/officeDocument/2006/relationships/image" Target="../media/image49.png"/><Relationship Id="rId17" Type="http://schemas.openxmlformats.org/officeDocument/2006/relationships/image" Target="../media/image54.png"/><Relationship Id="rId2" Type="http://schemas.openxmlformats.org/officeDocument/2006/relationships/notesSlide" Target="../notesSlides/notesSlide5.xml"/><Relationship Id="rId16" Type="http://schemas.openxmlformats.org/officeDocument/2006/relationships/image" Target="../media/image53.png"/><Relationship Id="rId1" Type="http://schemas.openxmlformats.org/officeDocument/2006/relationships/slideLayout" Target="../slideLayouts/slideLayout3.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36.png"/><Relationship Id="rId15" Type="http://schemas.openxmlformats.org/officeDocument/2006/relationships/image" Target="../media/image52.png"/><Relationship Id="rId10" Type="http://schemas.openxmlformats.org/officeDocument/2006/relationships/image" Target="../media/image47.png"/><Relationship Id="rId4" Type="http://schemas.openxmlformats.org/officeDocument/2006/relationships/image" Target="../media/image42.png"/><Relationship Id="rId9" Type="http://schemas.openxmlformats.org/officeDocument/2006/relationships/image" Target="../media/image46.svg"/><Relationship Id="rId14" Type="http://schemas.openxmlformats.org/officeDocument/2006/relationships/image" Target="../media/image5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descr="A person with the hands on the face&#10;&#10;Description automatically generated with low confidence">
            <a:extLst>
              <a:ext uri="{FF2B5EF4-FFF2-40B4-BE49-F238E27FC236}">
                <a16:creationId xmlns:a16="http://schemas.microsoft.com/office/drawing/2014/main" id="{DBA611F7-37E7-7791-925E-98BC98C3374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383ED6B1-B5EE-BA4E-5066-41F02DC0A46A}"/>
              </a:ext>
            </a:extLst>
          </p:cNvPr>
          <p:cNvSpPr>
            <a:spLocks noGrp="1"/>
          </p:cNvSpPr>
          <p:nvPr>
            <p:ph type="subTitle" idx="1"/>
          </p:nvPr>
        </p:nvSpPr>
        <p:spPr/>
        <p:txBody>
          <a:bodyPr/>
          <a:lstStyle/>
          <a:p>
            <a:r>
              <a:rPr lang="en-US" sz="2800" i="1" dirty="0">
                <a:latin typeface="Fira Sans"/>
                <a:ea typeface="+mn-ea"/>
                <a:cs typeface="+mn-cs"/>
              </a:rPr>
              <a:t>Helps to delay the signs of time</a:t>
            </a:r>
          </a:p>
        </p:txBody>
      </p:sp>
      <p:pic>
        <p:nvPicPr>
          <p:cNvPr id="8" name="Picture 7">
            <a:extLst>
              <a:ext uri="{FF2B5EF4-FFF2-40B4-BE49-F238E27FC236}">
                <a16:creationId xmlns:a16="http://schemas.microsoft.com/office/drawing/2014/main" id="{92486F40-1B1D-8146-B271-BAF8F0939B0F}"/>
              </a:ext>
            </a:extLst>
          </p:cNvPr>
          <p:cNvPicPr>
            <a:picLocks noChangeAspect="1"/>
          </p:cNvPicPr>
          <p:nvPr/>
        </p:nvPicPr>
        <p:blipFill>
          <a:blip r:embed="rId3"/>
          <a:srcRect/>
          <a:stretch/>
        </p:blipFill>
        <p:spPr>
          <a:xfrm>
            <a:off x="432000" y="6235416"/>
            <a:ext cx="4535993" cy="308570"/>
          </a:xfrm>
          <a:prstGeom prst="rect">
            <a:avLst/>
          </a:prstGeom>
        </p:spPr>
      </p:pic>
      <p:sp>
        <p:nvSpPr>
          <p:cNvPr id="6" name="Title 5">
            <a:extLst>
              <a:ext uri="{FF2B5EF4-FFF2-40B4-BE49-F238E27FC236}">
                <a16:creationId xmlns:a16="http://schemas.microsoft.com/office/drawing/2014/main" id="{3CFDD6E4-0EDA-0C58-9E92-EA8257C97B7C}"/>
              </a:ext>
            </a:extLst>
          </p:cNvPr>
          <p:cNvSpPr>
            <a:spLocks noGrp="1"/>
          </p:cNvSpPr>
          <p:nvPr>
            <p:ph type="ctrTitle"/>
          </p:nvPr>
        </p:nvSpPr>
        <p:spPr/>
        <p:txBody>
          <a:bodyPr/>
          <a:lstStyle/>
          <a:p>
            <a:r>
              <a:rPr lang="en-US" dirty="0"/>
              <a:t>COLHIBIN CB</a:t>
            </a:r>
          </a:p>
        </p:txBody>
      </p:sp>
      <p:sp>
        <p:nvSpPr>
          <p:cNvPr id="2" name="Text Placeholder 3">
            <a:extLst>
              <a:ext uri="{FF2B5EF4-FFF2-40B4-BE49-F238E27FC236}">
                <a16:creationId xmlns:a16="http://schemas.microsoft.com/office/drawing/2014/main" id="{95AC0A2C-1CA2-DFB7-1715-3A417A411EF8}"/>
              </a:ext>
            </a:extLst>
          </p:cNvPr>
          <p:cNvSpPr>
            <a:spLocks noGrp="1"/>
          </p:cNvSpPr>
          <p:nvPr>
            <p:ph type="body" sz="quarter" idx="11"/>
          </p:nvPr>
        </p:nvSpPr>
        <p:spPr>
          <a:xfrm>
            <a:off x="540000" y="5363067"/>
            <a:ext cx="4876800" cy="369332"/>
          </a:xfrm>
        </p:spPr>
        <p:txBody>
          <a:bodyPr/>
          <a:lstStyle/>
          <a:p>
            <a:r>
              <a:rPr lang="en-US"/>
              <a:t>2023-06</a:t>
            </a:r>
          </a:p>
        </p:txBody>
      </p:sp>
    </p:spTree>
    <p:extLst>
      <p:ext uri="{BB962C8B-B14F-4D97-AF65-F5344CB8AC3E}">
        <p14:creationId xmlns:p14="http://schemas.microsoft.com/office/powerpoint/2010/main" val="4233024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Picture Placeholder 56" descr="A person with the hand on the head&#10;&#10;Description automatically generated with low confidence">
            <a:extLst>
              <a:ext uri="{FF2B5EF4-FFF2-40B4-BE49-F238E27FC236}">
                <a16:creationId xmlns:a16="http://schemas.microsoft.com/office/drawing/2014/main" id="{F7775C3E-78DE-248A-9B53-E6272305A4AB}"/>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2" name="Text Placeholder 1">
            <a:extLst>
              <a:ext uri="{FF2B5EF4-FFF2-40B4-BE49-F238E27FC236}">
                <a16:creationId xmlns:a16="http://schemas.microsoft.com/office/drawing/2014/main" id="{D07A708D-5B50-AC6F-C9F4-4F2307B3C11F}"/>
              </a:ext>
            </a:extLst>
          </p:cNvPr>
          <p:cNvSpPr>
            <a:spLocks noGrp="1"/>
          </p:cNvSpPr>
          <p:nvPr>
            <p:ph type="body" sz="quarter" idx="13"/>
          </p:nvPr>
        </p:nvSpPr>
        <p:spPr/>
        <p:txBody>
          <a:bodyPr/>
          <a:lstStyle/>
          <a:p>
            <a:r>
              <a:rPr lang="en-US" dirty="0"/>
              <a:t>ID Card</a:t>
            </a:r>
          </a:p>
        </p:txBody>
      </p:sp>
      <p:sp>
        <p:nvSpPr>
          <p:cNvPr id="4" name="Title 3">
            <a:extLst>
              <a:ext uri="{FF2B5EF4-FFF2-40B4-BE49-F238E27FC236}">
                <a16:creationId xmlns:a16="http://schemas.microsoft.com/office/drawing/2014/main" id="{C669A652-66B2-0647-AE9F-81FD62989B09}"/>
              </a:ext>
            </a:extLst>
          </p:cNvPr>
          <p:cNvSpPr>
            <a:spLocks noGrp="1"/>
          </p:cNvSpPr>
          <p:nvPr>
            <p:ph type="ctrTitle"/>
          </p:nvPr>
        </p:nvSpPr>
        <p:spPr/>
        <p:txBody>
          <a:bodyPr/>
          <a:lstStyle/>
          <a:p>
            <a:r>
              <a:rPr lang="de-CH" sz="3200" dirty="0">
                <a:solidFill>
                  <a:schemeClr val="accent5"/>
                </a:solidFill>
              </a:rPr>
              <a:t>COLHIBIN CB </a:t>
            </a:r>
            <a:r>
              <a:rPr lang="en-US" sz="3200" dirty="0">
                <a:solidFill>
                  <a:schemeClr val="accent5"/>
                </a:solidFill>
              </a:rPr>
              <a:t>h</a:t>
            </a:r>
            <a:r>
              <a:rPr lang="en-US" altLang="en-US" sz="3200" dirty="0">
                <a:solidFill>
                  <a:schemeClr val="accent5"/>
                </a:solidFill>
              </a:rPr>
              <a:t>elps to delay the signs of time</a:t>
            </a:r>
            <a:endParaRPr lang="en-GB" sz="3200" dirty="0">
              <a:solidFill>
                <a:schemeClr val="accent5"/>
              </a:solidFill>
            </a:endParaRPr>
          </a:p>
        </p:txBody>
      </p:sp>
      <p:grpSp>
        <p:nvGrpSpPr>
          <p:cNvPr id="59" name="Group 58">
            <a:extLst>
              <a:ext uri="{FF2B5EF4-FFF2-40B4-BE49-F238E27FC236}">
                <a16:creationId xmlns:a16="http://schemas.microsoft.com/office/drawing/2014/main" id="{FBF8CA05-D905-5D46-4386-DE4B3539190A}"/>
              </a:ext>
            </a:extLst>
          </p:cNvPr>
          <p:cNvGrpSpPr/>
          <p:nvPr/>
        </p:nvGrpSpPr>
        <p:grpSpPr>
          <a:xfrm>
            <a:off x="464432" y="1246682"/>
            <a:ext cx="8085802" cy="5367185"/>
            <a:chOff x="467997" y="1524035"/>
            <a:chExt cx="7701783" cy="5367185"/>
          </a:xfrm>
        </p:grpSpPr>
        <p:grpSp>
          <p:nvGrpSpPr>
            <p:cNvPr id="13" name="Group 12">
              <a:extLst>
                <a:ext uri="{FF2B5EF4-FFF2-40B4-BE49-F238E27FC236}">
                  <a16:creationId xmlns:a16="http://schemas.microsoft.com/office/drawing/2014/main" id="{D7473FB9-E1A3-4951-A720-074D326CDA54}"/>
                </a:ext>
              </a:extLst>
            </p:cNvPr>
            <p:cNvGrpSpPr/>
            <p:nvPr/>
          </p:nvGrpSpPr>
          <p:grpSpPr>
            <a:xfrm>
              <a:off x="467997" y="5112041"/>
              <a:ext cx="7701783" cy="1065121"/>
              <a:chOff x="467997" y="5305583"/>
              <a:chExt cx="8208863" cy="1065121"/>
            </a:xfrm>
          </p:grpSpPr>
          <p:sp>
            <p:nvSpPr>
              <p:cNvPr id="23" name="Rectangle: Rounded Corners 56">
                <a:extLst>
                  <a:ext uri="{FF2B5EF4-FFF2-40B4-BE49-F238E27FC236}">
                    <a16:creationId xmlns:a16="http://schemas.microsoft.com/office/drawing/2014/main" id="{F96E7556-307F-409A-AC0C-647C7336EF34}"/>
                  </a:ext>
                </a:extLst>
              </p:cNvPr>
              <p:cNvSpPr/>
              <p:nvPr/>
            </p:nvSpPr>
            <p:spPr>
              <a:xfrm rot="10800000">
                <a:off x="467997" y="5402685"/>
                <a:ext cx="8208861" cy="968019"/>
              </a:xfrm>
              <a:prstGeom prst="round2SameRect">
                <a:avLst/>
              </a:prstGeom>
              <a:solidFill>
                <a:srgbClr val="FFFFFF">
                  <a:alpha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a:ea typeface="+mn-ea"/>
                  <a:cs typeface="+mn-cs"/>
                </a:endParaRPr>
              </a:p>
            </p:txBody>
          </p:sp>
          <p:sp>
            <p:nvSpPr>
              <p:cNvPr id="24" name="Rectangle: Rounded Corners 55">
                <a:extLst>
                  <a:ext uri="{FF2B5EF4-FFF2-40B4-BE49-F238E27FC236}">
                    <a16:creationId xmlns:a16="http://schemas.microsoft.com/office/drawing/2014/main" id="{8149CF50-6968-425F-978D-5F23DF43BFDB}"/>
                  </a:ext>
                </a:extLst>
              </p:cNvPr>
              <p:cNvSpPr/>
              <p:nvPr/>
            </p:nvSpPr>
            <p:spPr>
              <a:xfrm>
                <a:off x="468000" y="5305583"/>
                <a:ext cx="8208860" cy="348384"/>
              </a:xfrm>
              <a:prstGeom prst="rect">
                <a:avLst/>
              </a:prstGeom>
              <a:gradFill>
                <a:gsLst>
                  <a:gs pos="0">
                    <a:srgbClr val="808080">
                      <a:lumMod val="50000"/>
                    </a:srgbClr>
                  </a:gs>
                  <a:gs pos="100000">
                    <a:srgbClr val="FFFFFF">
                      <a:alpha val="0"/>
                    </a:srgbClr>
                  </a:gs>
                </a:gsLst>
                <a:lin ang="5400000" scaled="0"/>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grpSp>
        <p:sp>
          <p:nvSpPr>
            <p:cNvPr id="15" name="CasellaDiTesto 36">
              <a:extLst>
                <a:ext uri="{FF2B5EF4-FFF2-40B4-BE49-F238E27FC236}">
                  <a16:creationId xmlns:a16="http://schemas.microsoft.com/office/drawing/2014/main" id="{9E59E675-D733-4A03-9B82-92511B7E4F5F}"/>
                </a:ext>
              </a:extLst>
            </p:cNvPr>
            <p:cNvSpPr txBox="1"/>
            <p:nvPr/>
          </p:nvSpPr>
          <p:spPr>
            <a:xfrm>
              <a:off x="523083" y="5585026"/>
              <a:ext cx="1341025" cy="432000"/>
            </a:xfrm>
            <a:prstGeom prst="rect">
              <a:avLst/>
            </a:prstGeom>
            <a:noFill/>
          </p:spPr>
          <p:txBody>
            <a:bodyPr wrap="none" lIns="0" tIns="0" rIns="0" bIns="0" rtlCol="0" anchor="ctr" anchorCtr="0">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rPr>
                <a:t>REGISTRATION</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rPr>
                <a:t>CERTIFICATION</a:t>
              </a:r>
              <a:b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rPr>
              </a:br>
              <a:r>
                <a:rPr kumimoji="0" lang="en-US"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rPr>
                <a:t>Patent</a:t>
              </a:r>
              <a:endParaRPr kumimoji="0" lang="it-IT" sz="1400" b="0" i="0" u="none" strike="noStrike" kern="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endParaRPr>
            </a:p>
          </p:txBody>
        </p:sp>
        <p:pic>
          <p:nvPicPr>
            <p:cNvPr id="16" name="Graphic 15" descr="Caret Right with solid fill">
              <a:extLst>
                <a:ext uri="{FF2B5EF4-FFF2-40B4-BE49-F238E27FC236}">
                  <a16:creationId xmlns:a16="http://schemas.microsoft.com/office/drawing/2014/main" id="{7CB0AAD9-0CCF-4B67-AC8D-46D5F803CAA1}"/>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589177" y="5428827"/>
              <a:ext cx="699646" cy="699646"/>
            </a:xfrm>
            <a:prstGeom prst="rect">
              <a:avLst/>
            </a:prstGeom>
          </p:spPr>
        </p:pic>
        <p:pic>
          <p:nvPicPr>
            <p:cNvPr id="17" name="Graphic 16" descr="Caret Right with solid fill">
              <a:extLst>
                <a:ext uri="{FF2B5EF4-FFF2-40B4-BE49-F238E27FC236}">
                  <a16:creationId xmlns:a16="http://schemas.microsoft.com/office/drawing/2014/main" id="{64E5F54A-7595-4EFE-AF92-7F624CA0C6B0}"/>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759712" y="5405979"/>
              <a:ext cx="699646" cy="699646"/>
            </a:xfrm>
            <a:prstGeom prst="rect">
              <a:avLst/>
            </a:prstGeom>
          </p:spPr>
        </p:pic>
        <p:pic>
          <p:nvPicPr>
            <p:cNvPr id="18" name="Picture 63">
              <a:extLst>
                <a:ext uri="{FF2B5EF4-FFF2-40B4-BE49-F238E27FC236}">
                  <a16:creationId xmlns:a16="http://schemas.microsoft.com/office/drawing/2014/main" id="{A0BDCCFF-1A82-4062-A629-EE6A9B2FC730}"/>
                </a:ext>
              </a:extLst>
            </p:cNvPr>
            <p:cNvPicPr>
              <a:picLocks noChangeAspect="1"/>
            </p:cNvPicPr>
            <p:nvPr/>
          </p:nvPicPr>
          <p:blipFill>
            <a:blip r:embed="rId6">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7421323" y="5463313"/>
              <a:ext cx="503728" cy="584975"/>
            </a:xfrm>
            <a:prstGeom prst="rect">
              <a:avLst/>
            </a:prstGeom>
          </p:spPr>
        </p:pic>
        <p:pic>
          <p:nvPicPr>
            <p:cNvPr id="20" name="Picture 19">
              <a:extLst>
                <a:ext uri="{FF2B5EF4-FFF2-40B4-BE49-F238E27FC236}">
                  <a16:creationId xmlns:a16="http://schemas.microsoft.com/office/drawing/2014/main" id="{79D09092-0E80-4093-8180-20DA7E0BECD7}"/>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1"/>
            <a:stretch/>
          </p:blipFill>
          <p:spPr>
            <a:xfrm>
              <a:off x="6577032" y="6243526"/>
              <a:ext cx="647694" cy="647694"/>
            </a:xfrm>
            <a:prstGeom prst="ellipse">
              <a:avLst/>
            </a:prstGeom>
            <a:solidFill>
              <a:srgbClr val="FF0000"/>
            </a:solidFill>
          </p:spPr>
        </p:pic>
        <p:pic>
          <p:nvPicPr>
            <p:cNvPr id="21" name="Picture 20" descr="A picture containing text, sign&#10;&#10;Description automatically generated">
              <a:extLst>
                <a:ext uri="{FF2B5EF4-FFF2-40B4-BE49-F238E27FC236}">
                  <a16:creationId xmlns:a16="http://schemas.microsoft.com/office/drawing/2014/main" id="{7551A692-70F3-440A-BFCB-7674A0ED1A4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32456" y="6243526"/>
              <a:ext cx="842752" cy="637658"/>
            </a:xfrm>
            <a:prstGeom prst="rect">
              <a:avLst/>
            </a:prstGeom>
          </p:spPr>
        </p:pic>
        <p:sp>
          <p:nvSpPr>
            <p:cNvPr id="25" name="Rectangle 24">
              <a:extLst>
                <a:ext uri="{FF2B5EF4-FFF2-40B4-BE49-F238E27FC236}">
                  <a16:creationId xmlns:a16="http://schemas.microsoft.com/office/drawing/2014/main" id="{3AF0B51F-962B-4885-B32D-58CE69F29960}"/>
                </a:ext>
              </a:extLst>
            </p:cNvPr>
            <p:cNvSpPr/>
            <p:nvPr/>
          </p:nvSpPr>
          <p:spPr>
            <a:xfrm>
              <a:off x="3589043" y="4506051"/>
              <a:ext cx="3041216" cy="352008"/>
            </a:xfrm>
            <a:prstGeom prst="rect">
              <a:avLst/>
            </a:prstGeom>
          </p:spPr>
          <p:txBody>
            <a:bodyPr wrap="square">
              <a:spAutoFit/>
            </a:bodyPr>
            <a:lstStyle/>
            <a:p>
              <a:pPr marL="285750" marR="0" lvl="0" indent="-285750" algn="l" defTabSz="914400" rtl="0" eaLnBrk="1" fontAlgn="auto" latinLnBrk="0" hangingPunct="1">
                <a:lnSpc>
                  <a:spcPct val="100000"/>
                </a:lnSpc>
                <a:spcBef>
                  <a:spcPts val="600"/>
                </a:spcBef>
                <a:spcAft>
                  <a:spcPts val="0"/>
                </a:spcAft>
                <a:buClr>
                  <a:srgbClr val="037E4C"/>
                </a:buClr>
                <a:buSzTx/>
                <a:buFont typeface="Wingdings" panose="05000000000000000000" pitchFamily="2" charset="2"/>
                <a:buChar char="§"/>
                <a:tabLst/>
                <a:defRPr/>
              </a:pPr>
              <a:endParaRPr kumimoji="0" lang="en-GB" sz="1400" b="0" i="0" u="none" strike="noStrike" kern="1200" cap="none" spc="0" normalizeH="0" baseline="0" noProof="0">
                <a:ln>
                  <a:noFill/>
                </a:ln>
                <a:solidFill>
                  <a:srgbClr val="7C807E"/>
                </a:solidFill>
                <a:effectLst/>
                <a:uLnTx/>
                <a:uFillTx/>
                <a:latin typeface="Fira Sans" panose="020B0503050000020004" pitchFamily="34" charset="0"/>
                <a:ea typeface="+mn-ea"/>
                <a:cs typeface="+mn-cs"/>
              </a:endParaRPr>
            </a:p>
          </p:txBody>
        </p:sp>
        <p:sp>
          <p:nvSpPr>
            <p:cNvPr id="26" name="Rectangle: Rounded Corners 2">
              <a:extLst>
                <a:ext uri="{FF2B5EF4-FFF2-40B4-BE49-F238E27FC236}">
                  <a16:creationId xmlns:a16="http://schemas.microsoft.com/office/drawing/2014/main" id="{3078156D-A393-47B3-AF2E-FD7E97F1586F}"/>
                </a:ext>
              </a:extLst>
            </p:cNvPr>
            <p:cNvSpPr/>
            <p:nvPr/>
          </p:nvSpPr>
          <p:spPr>
            <a:xfrm>
              <a:off x="467999" y="1524035"/>
              <a:ext cx="7701781" cy="792000"/>
            </a:xfrm>
            <a:prstGeom prst="round2SameRect">
              <a:avLst/>
            </a:prstGeom>
            <a:solidFill>
              <a:srgbClr val="C6D8E4"/>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7" name="Rectangle: Rounded Corners 55">
              <a:extLst>
                <a:ext uri="{FF2B5EF4-FFF2-40B4-BE49-F238E27FC236}">
                  <a16:creationId xmlns:a16="http://schemas.microsoft.com/office/drawing/2014/main" id="{8FA42A57-FDC9-4C69-A3FF-767187611F36}"/>
                </a:ext>
              </a:extLst>
            </p:cNvPr>
            <p:cNvSpPr/>
            <p:nvPr/>
          </p:nvSpPr>
          <p:spPr>
            <a:xfrm>
              <a:off x="467999" y="2310734"/>
              <a:ext cx="7701781" cy="2890711"/>
            </a:xfrm>
            <a:prstGeom prst="rect">
              <a:avLst/>
            </a:prstGeom>
            <a:solidFill>
              <a:srgbClr val="0071BA"/>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8" name="Rectangle: Rounded Corners 51">
              <a:extLst>
                <a:ext uri="{FF2B5EF4-FFF2-40B4-BE49-F238E27FC236}">
                  <a16:creationId xmlns:a16="http://schemas.microsoft.com/office/drawing/2014/main" id="{0108CFB2-FAFA-407C-93F7-257943FF2D85}"/>
                </a:ext>
              </a:extLst>
            </p:cNvPr>
            <p:cNvSpPr/>
            <p:nvPr/>
          </p:nvSpPr>
          <p:spPr>
            <a:xfrm>
              <a:off x="467998" y="3101075"/>
              <a:ext cx="7701781" cy="1294228"/>
            </a:xfrm>
            <a:prstGeom prst="rect">
              <a:avLst/>
            </a:prstGeom>
            <a:solidFill>
              <a:srgbClr val="FFFFFF">
                <a:alpha val="2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29" name="CasellaDiTesto 16">
              <a:extLst>
                <a:ext uri="{FF2B5EF4-FFF2-40B4-BE49-F238E27FC236}">
                  <a16:creationId xmlns:a16="http://schemas.microsoft.com/office/drawing/2014/main" id="{4A818FC7-99BB-4336-B53B-E38954E539AA}"/>
                </a:ext>
              </a:extLst>
            </p:cNvPr>
            <p:cNvSpPr txBox="1"/>
            <p:nvPr/>
          </p:nvSpPr>
          <p:spPr>
            <a:xfrm>
              <a:off x="2234543" y="1827702"/>
              <a:ext cx="4889935" cy="184666"/>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200" b="0" i="0" u="none" strike="noStrike" kern="1200" cap="none" spc="0" normalizeH="0" baseline="0" noProof="0" dirty="0" err="1">
                  <a:ln>
                    <a:noFill/>
                  </a:ln>
                  <a:solidFill>
                    <a:srgbClr val="0071BA"/>
                  </a:solidFill>
                  <a:effectLst/>
                  <a:uLnTx/>
                  <a:uFillTx/>
                  <a:latin typeface="Fira Sans" panose="020B0503050000020004" pitchFamily="34" charset="0"/>
                  <a:ea typeface="Fira Sans" panose="020B0503050000020004" pitchFamily="34" charset="0"/>
                  <a:cs typeface="+mn-cs"/>
                </a:rPr>
                <a:t>Hydrolyzed</a:t>
              </a:r>
              <a:r>
                <a:rPr kumimoji="0" lang="en-GB" sz="1200" b="0" i="0" u="none" strike="noStrike" kern="1200" cap="none" spc="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rPr>
                <a:t> Rice Protein </a:t>
              </a:r>
              <a:endParaRPr kumimoji="0" lang="en-US" sz="1200" b="0" i="0" u="none" strike="noStrike" kern="1200" cap="none" spc="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endParaRPr>
            </a:p>
          </p:txBody>
        </p:sp>
        <p:sp>
          <p:nvSpPr>
            <p:cNvPr id="30" name="CasellaDiTesto 32">
              <a:extLst>
                <a:ext uri="{FF2B5EF4-FFF2-40B4-BE49-F238E27FC236}">
                  <a16:creationId xmlns:a16="http://schemas.microsoft.com/office/drawing/2014/main" id="{77DF21AB-ADDF-4CCC-87AD-BC6975E822C2}"/>
                </a:ext>
              </a:extLst>
            </p:cNvPr>
            <p:cNvSpPr txBox="1"/>
            <p:nvPr/>
          </p:nvSpPr>
          <p:spPr>
            <a:xfrm>
              <a:off x="652600" y="1704592"/>
              <a:ext cx="1073711" cy="430887"/>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400" b="0" i="0" u="none" strike="noStrike" kern="120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rPr>
                <a:t>INCI NAME</a:t>
              </a:r>
              <a:br>
                <a:rPr kumimoji="0" lang="en-US" sz="1400" b="0" i="0" u="none" strike="noStrike" kern="120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rPr>
              </a:br>
              <a:r>
                <a:rPr kumimoji="0" lang="en-US" sz="1400" b="0" i="0" u="none" strike="noStrike" kern="120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rPr>
                <a:t>(active)</a:t>
              </a:r>
              <a:endParaRPr kumimoji="0" lang="it-IT" sz="1400" b="0" i="0" u="none" strike="noStrike" kern="1200" cap="all" spc="50" normalizeH="0" baseline="0" noProof="0" dirty="0">
                <a:ln>
                  <a:noFill/>
                </a:ln>
                <a:solidFill>
                  <a:srgbClr val="0071BA"/>
                </a:solidFill>
                <a:effectLst/>
                <a:uLnTx/>
                <a:uFillTx/>
                <a:latin typeface="Fira Sans" panose="020B0503050000020004" pitchFamily="34" charset="0"/>
                <a:ea typeface="Fira Sans" panose="020B0503050000020004" pitchFamily="34" charset="0"/>
                <a:cs typeface="+mn-cs"/>
              </a:endParaRPr>
            </a:p>
          </p:txBody>
        </p:sp>
        <p:pic>
          <p:nvPicPr>
            <p:cNvPr id="31" name="Graphic 30" descr="Caret Right with solid fill">
              <a:extLst>
                <a:ext uri="{FF2B5EF4-FFF2-40B4-BE49-F238E27FC236}">
                  <a16:creationId xmlns:a16="http://schemas.microsoft.com/office/drawing/2014/main" id="{4F3C9BDB-6E47-44F4-B0C8-3D7CD5C79313}"/>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615230" y="1570212"/>
              <a:ext cx="699646" cy="699646"/>
            </a:xfrm>
            <a:prstGeom prst="rect">
              <a:avLst/>
            </a:prstGeom>
          </p:spPr>
        </p:pic>
        <p:pic>
          <p:nvPicPr>
            <p:cNvPr id="32" name="Graphic 31" descr="Caret Right with solid fill">
              <a:extLst>
                <a:ext uri="{FF2B5EF4-FFF2-40B4-BE49-F238E27FC236}">
                  <a16:creationId xmlns:a16="http://schemas.microsoft.com/office/drawing/2014/main" id="{F4C2DE2F-F770-4502-BCB5-AD1588A76ABD}"/>
                </a:ext>
              </a:extLst>
            </p:cNvPr>
            <p:cNvPicPr>
              <a:picLocks noChangeAspect="1"/>
            </p:cNvPicPr>
            <p:nvPr/>
          </p:nvPicPr>
          <p:blipFill>
            <a:blip r:embed="rId4">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759712" y="1570212"/>
              <a:ext cx="699646" cy="699646"/>
            </a:xfrm>
            <a:prstGeom prst="rect">
              <a:avLst/>
            </a:prstGeom>
          </p:spPr>
        </p:pic>
        <p:pic>
          <p:nvPicPr>
            <p:cNvPr id="33" name="Picture 61">
              <a:extLst>
                <a:ext uri="{FF2B5EF4-FFF2-40B4-BE49-F238E27FC236}">
                  <a16:creationId xmlns:a16="http://schemas.microsoft.com/office/drawing/2014/main" id="{ADA341F1-BCAA-4DE0-BF0A-A9CDA9DF24AE}"/>
                </a:ext>
              </a:extLst>
            </p:cNvPr>
            <p:cNvPicPr>
              <a:picLocks noChangeAspect="1"/>
            </p:cNvPicPr>
            <p:nvPr/>
          </p:nvPicPr>
          <p:blipFill>
            <a:blip r:embed="rId10">
              <a:extLst>
                <a:ext uri="{28A0092B-C50C-407E-A947-70E740481C1C}">
                  <a14:useLocalDpi xmlns:a14="http://schemas.microsoft.com/office/drawing/2010/main"/>
                </a:ext>
                <a:ext uri="{96DAC541-7B7A-43D3-8B79-37D633B846F1}">
                  <asvg:svgBlip xmlns:asvg="http://schemas.microsoft.com/office/drawing/2016/SVG/main" r:embed="rId11"/>
                </a:ext>
              </a:extLst>
            </a:blip>
            <a:srcRect/>
            <a:stretch/>
          </p:blipFill>
          <p:spPr>
            <a:xfrm>
              <a:off x="7366700" y="1650035"/>
              <a:ext cx="612974" cy="540000"/>
            </a:xfrm>
            <a:prstGeom prst="rect">
              <a:avLst/>
            </a:prstGeom>
          </p:spPr>
        </p:pic>
        <p:sp>
          <p:nvSpPr>
            <p:cNvPr id="35" name="Rectangle: Rounded Corners 47">
              <a:extLst>
                <a:ext uri="{FF2B5EF4-FFF2-40B4-BE49-F238E27FC236}">
                  <a16:creationId xmlns:a16="http://schemas.microsoft.com/office/drawing/2014/main" id="{AA92F160-EC44-4735-B404-8275008B6492}"/>
                </a:ext>
              </a:extLst>
            </p:cNvPr>
            <p:cNvSpPr/>
            <p:nvPr/>
          </p:nvSpPr>
          <p:spPr>
            <a:xfrm>
              <a:off x="467997" y="2306683"/>
              <a:ext cx="7701781" cy="792000"/>
            </a:xfrm>
            <a:prstGeom prst="rect">
              <a:avLst/>
            </a:prstGeom>
            <a:solidFill>
              <a:srgbClr val="FFFFFF">
                <a:alpha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500"/>
                </a:spcAft>
                <a:buClrTx/>
                <a:buSzTx/>
                <a:buFontTx/>
                <a:buNone/>
                <a:tabLst/>
                <a:defRPr/>
              </a:pPr>
              <a:endParaRPr kumimoji="0" lang="en-CH" sz="1800" b="0" i="0" u="none" strike="noStrike" kern="0" cap="none" spc="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sp>
          <p:nvSpPr>
            <p:cNvPr id="36" name="CasellaDiTesto 19">
              <a:extLst>
                <a:ext uri="{FF2B5EF4-FFF2-40B4-BE49-F238E27FC236}">
                  <a16:creationId xmlns:a16="http://schemas.microsoft.com/office/drawing/2014/main" id="{88035094-7217-4C42-ABC5-B8B0518C3963}"/>
                </a:ext>
              </a:extLst>
            </p:cNvPr>
            <p:cNvSpPr txBox="1"/>
            <p:nvPr/>
          </p:nvSpPr>
          <p:spPr>
            <a:xfrm>
              <a:off x="2198659" y="2518017"/>
              <a:ext cx="4726123" cy="369332"/>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0" i="0" u="none" strike="noStrike" kern="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Fira Sans Regular"/>
                </a:rPr>
                <a:t>COLHIBIN CB  is a highly concentrated mixture of natural peptides with low molecular weights, extracted from edible rice protein</a:t>
              </a:r>
            </a:p>
          </p:txBody>
        </p:sp>
        <p:sp>
          <p:nvSpPr>
            <p:cNvPr id="37" name="CasellaDiTesto 32">
              <a:extLst>
                <a:ext uri="{FF2B5EF4-FFF2-40B4-BE49-F238E27FC236}">
                  <a16:creationId xmlns:a16="http://schemas.microsoft.com/office/drawing/2014/main" id="{A834A477-4F3E-43D9-AFCC-E5169DC65410}"/>
                </a:ext>
              </a:extLst>
            </p:cNvPr>
            <p:cNvSpPr txBox="1"/>
            <p:nvPr/>
          </p:nvSpPr>
          <p:spPr>
            <a:xfrm>
              <a:off x="606308" y="2486683"/>
              <a:ext cx="1212277" cy="432000"/>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0"/>
                </a:spcBef>
                <a:spcAft>
                  <a:spcPts val="500"/>
                </a:spcAft>
                <a:buClrTx/>
                <a:buSzTx/>
                <a:buFontTx/>
                <a:buNone/>
                <a:tabLst/>
                <a:defRPr/>
              </a:pPr>
              <a:r>
                <a:rPr kumimoji="0" lang="en-US" sz="1400" b="0" i="0" u="none" strike="noStrike" kern="0" cap="all" spc="5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Technology</a:t>
              </a:r>
              <a:endParaRPr kumimoji="0" lang="it-IT" sz="1400" b="0" i="0" u="none" strike="noStrike" kern="0" cap="all" spc="5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pic>
          <p:nvPicPr>
            <p:cNvPr id="38" name="Graphic 37" descr="Caret Right with solid fill">
              <a:extLst>
                <a:ext uri="{FF2B5EF4-FFF2-40B4-BE49-F238E27FC236}">
                  <a16:creationId xmlns:a16="http://schemas.microsoft.com/office/drawing/2014/main" id="{F9F185FB-7C29-4851-B21D-23123BB2B98A}"/>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615228" y="2352860"/>
              <a:ext cx="699646" cy="699646"/>
            </a:xfrm>
            <a:prstGeom prst="rect">
              <a:avLst/>
            </a:prstGeom>
          </p:spPr>
        </p:pic>
        <p:pic>
          <p:nvPicPr>
            <p:cNvPr id="39" name="Graphic 38" descr="Caret Right with solid fill">
              <a:extLst>
                <a:ext uri="{FF2B5EF4-FFF2-40B4-BE49-F238E27FC236}">
                  <a16:creationId xmlns:a16="http://schemas.microsoft.com/office/drawing/2014/main" id="{EDF16DFC-E0F3-484F-A504-9CFC70680397}"/>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6759710" y="2352860"/>
              <a:ext cx="699646" cy="699646"/>
            </a:xfrm>
            <a:prstGeom prst="rect">
              <a:avLst/>
            </a:prstGeom>
          </p:spPr>
        </p:pic>
        <p:sp>
          <p:nvSpPr>
            <p:cNvPr id="41" name="CasellaDiTesto 19">
              <a:extLst>
                <a:ext uri="{FF2B5EF4-FFF2-40B4-BE49-F238E27FC236}">
                  <a16:creationId xmlns:a16="http://schemas.microsoft.com/office/drawing/2014/main" id="{A824BA2D-8782-4CC1-9609-5EC8429E614F}"/>
                </a:ext>
              </a:extLst>
            </p:cNvPr>
            <p:cNvSpPr txBox="1"/>
            <p:nvPr/>
          </p:nvSpPr>
          <p:spPr>
            <a:xfrm>
              <a:off x="2187156" y="3220765"/>
              <a:ext cx="4239769" cy="1038746"/>
            </a:xfrm>
            <a:prstGeom prst="rect">
              <a:avLst/>
            </a:prstGeom>
            <a:noFill/>
          </p:spPr>
          <p:txBody>
            <a:bodyPr wrap="square" lIns="0" tIns="0" rIns="0" bIns="0" rtlCol="0" anchor="ctr" anchorCtr="0">
              <a:spAutoFit/>
            </a:bodyPr>
            <a:lstStyle/>
            <a:p>
              <a:pPr marL="92075" marR="0" lvl="0" indent="-920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Helps to delay the signs of time</a:t>
              </a:r>
            </a:p>
            <a:p>
              <a:pPr marL="92075" marR="0" lvl="0" indent="-920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Highly effective Collagenase (MMP) inhibitor, which                                   helps protect skin from unscheduled collagen degradation*</a:t>
              </a:r>
            </a:p>
            <a:p>
              <a:pPr marL="92075" marR="0" lvl="0" indent="-920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Helps to reduce skin roughness**</a:t>
              </a:r>
            </a:p>
            <a:p>
              <a:pPr marL="92075" marR="0" lvl="0" indent="-92075"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Effective solution for healthy-looking hair**</a:t>
              </a:r>
            </a:p>
          </p:txBody>
        </p:sp>
        <p:sp>
          <p:nvSpPr>
            <p:cNvPr id="42" name="CasellaDiTesto 32">
              <a:extLst>
                <a:ext uri="{FF2B5EF4-FFF2-40B4-BE49-F238E27FC236}">
                  <a16:creationId xmlns:a16="http://schemas.microsoft.com/office/drawing/2014/main" id="{4DACD8CA-5A5D-4DFD-80E6-6AAC659EC5CB}"/>
                </a:ext>
              </a:extLst>
            </p:cNvPr>
            <p:cNvSpPr txBox="1"/>
            <p:nvPr/>
          </p:nvSpPr>
          <p:spPr>
            <a:xfrm>
              <a:off x="597022" y="3536770"/>
              <a:ext cx="1212277" cy="432000"/>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400" b="0" i="0" u="none" strike="noStrike" kern="1200" cap="all" spc="5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KEY </a:t>
              </a:r>
              <a:br>
                <a:rPr kumimoji="0" lang="en-US" sz="1400" b="0" i="0" u="none" strike="noStrike" kern="1200" cap="all" spc="5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br>
              <a:r>
                <a:rPr kumimoji="0" lang="en-US" sz="1400" b="0" i="0" u="none" strike="noStrike" kern="1200" cap="all" spc="5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BENEFITS</a:t>
              </a:r>
              <a:endParaRPr kumimoji="0" lang="it-IT" sz="1400" b="0" i="0" u="none" strike="noStrike" kern="1200" cap="all" spc="5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pic>
          <p:nvPicPr>
            <p:cNvPr id="43" name="Graphic 42" descr="Caret Right with solid fill">
              <a:extLst>
                <a:ext uri="{FF2B5EF4-FFF2-40B4-BE49-F238E27FC236}">
                  <a16:creationId xmlns:a16="http://schemas.microsoft.com/office/drawing/2014/main" id="{BA80E659-3A7B-460C-B9B0-13483A8C6033}"/>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615230" y="3402947"/>
              <a:ext cx="699646" cy="699646"/>
            </a:xfrm>
            <a:prstGeom prst="rect">
              <a:avLst/>
            </a:prstGeom>
          </p:spPr>
        </p:pic>
        <p:pic>
          <p:nvPicPr>
            <p:cNvPr id="44" name="Graphic 43" descr="Caret Right with solid fill">
              <a:extLst>
                <a:ext uri="{FF2B5EF4-FFF2-40B4-BE49-F238E27FC236}">
                  <a16:creationId xmlns:a16="http://schemas.microsoft.com/office/drawing/2014/main" id="{80C5617B-D112-4B23-B261-1AECF8548836}"/>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759712" y="3402947"/>
              <a:ext cx="699646" cy="699646"/>
            </a:xfrm>
            <a:prstGeom prst="rect">
              <a:avLst/>
            </a:prstGeom>
          </p:spPr>
        </p:pic>
        <p:pic>
          <p:nvPicPr>
            <p:cNvPr id="45" name="Picture 65">
              <a:extLst>
                <a:ext uri="{FF2B5EF4-FFF2-40B4-BE49-F238E27FC236}">
                  <a16:creationId xmlns:a16="http://schemas.microsoft.com/office/drawing/2014/main" id="{005F16DD-50A5-4833-A2DA-F091E23999B2}"/>
                </a:ext>
              </a:extLst>
            </p:cNvPr>
            <p:cNvPicPr>
              <a:picLocks noChangeAspect="1"/>
            </p:cNvPicPr>
            <p:nvPr/>
          </p:nvPicPr>
          <p:blipFill>
            <a:blip r:embed="rId15">
              <a:extLst>
                <a:ext uri="{28A0092B-C50C-407E-A947-70E740481C1C}">
                  <a14:useLocalDpi xmlns:a14="http://schemas.microsoft.com/office/drawing/2010/main"/>
                </a:ext>
                <a:ext uri="{96DAC541-7B7A-43D3-8B79-37D633B846F1}">
                  <asvg:svgBlip xmlns:asvg="http://schemas.microsoft.com/office/drawing/2016/SVG/main" r:embed="rId16"/>
                </a:ext>
              </a:extLst>
            </a:blip>
            <a:srcRect/>
            <a:stretch/>
          </p:blipFill>
          <p:spPr>
            <a:xfrm>
              <a:off x="7363187" y="3392770"/>
              <a:ext cx="620000" cy="720000"/>
            </a:xfrm>
            <a:prstGeom prst="rect">
              <a:avLst/>
            </a:prstGeom>
          </p:spPr>
        </p:pic>
        <p:sp>
          <p:nvSpPr>
            <p:cNvPr id="47" name="CasellaDiTesto 32">
              <a:extLst>
                <a:ext uri="{FF2B5EF4-FFF2-40B4-BE49-F238E27FC236}">
                  <a16:creationId xmlns:a16="http://schemas.microsoft.com/office/drawing/2014/main" id="{A2155B4D-9F34-436B-9142-FA6E88EB091E}"/>
                </a:ext>
              </a:extLst>
            </p:cNvPr>
            <p:cNvSpPr txBox="1"/>
            <p:nvPr/>
          </p:nvSpPr>
          <p:spPr>
            <a:xfrm>
              <a:off x="591149" y="4575304"/>
              <a:ext cx="1212277" cy="432000"/>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90000"/>
                </a:lnSpc>
                <a:spcBef>
                  <a:spcPts val="0"/>
                </a:spcBef>
                <a:spcAft>
                  <a:spcPts val="300"/>
                </a:spcAft>
                <a:buClrTx/>
                <a:buSzTx/>
                <a:buFontTx/>
                <a:buNone/>
                <a:tabLst/>
                <a:defRPr/>
              </a:pPr>
              <a:r>
                <a:rPr kumimoji="0" lang="en-US" sz="1400" b="0" i="0" u="none" strike="noStrike" kern="1200" cap="all" spc="5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rPr>
                <a:t>TECHNICAL</a:t>
              </a:r>
              <a:endParaRPr kumimoji="0" lang="it-IT" sz="1400" b="0" i="0" u="none" strike="noStrike" kern="1200" cap="all" spc="50" normalizeH="0" baseline="0" noProof="0">
                <a:ln>
                  <a:noFill/>
                </a:ln>
                <a:solidFill>
                  <a:srgbClr val="FFFFFF"/>
                </a:solidFill>
                <a:effectLst/>
                <a:uLnTx/>
                <a:uFillTx/>
                <a:latin typeface="Fira Sans" panose="020B0503050000020004" pitchFamily="34" charset="0"/>
                <a:ea typeface="Fira Sans" panose="020B0503050000020004" pitchFamily="34" charset="0"/>
                <a:cs typeface="+mn-cs"/>
              </a:endParaRPr>
            </a:p>
          </p:txBody>
        </p:sp>
        <p:pic>
          <p:nvPicPr>
            <p:cNvPr id="48" name="Graphic 47" descr="Caret Right with solid fill">
              <a:extLst>
                <a:ext uri="{FF2B5EF4-FFF2-40B4-BE49-F238E27FC236}">
                  <a16:creationId xmlns:a16="http://schemas.microsoft.com/office/drawing/2014/main" id="{5580E1CB-3871-4BDB-B42E-DC9F180A183E}"/>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1615230" y="4441481"/>
              <a:ext cx="699646" cy="699646"/>
            </a:xfrm>
            <a:prstGeom prst="rect">
              <a:avLst/>
            </a:prstGeom>
          </p:spPr>
        </p:pic>
        <p:pic>
          <p:nvPicPr>
            <p:cNvPr id="49" name="Graphic 48" descr="Caret Right with solid fill">
              <a:extLst>
                <a:ext uri="{FF2B5EF4-FFF2-40B4-BE49-F238E27FC236}">
                  <a16:creationId xmlns:a16="http://schemas.microsoft.com/office/drawing/2014/main" id="{1631AC43-E274-46C3-8AB9-282DB984C684}"/>
                </a:ext>
              </a:extLst>
            </p:cNvPr>
            <p:cNvPicPr>
              <a:picLocks noChangeAspect="1"/>
            </p:cNvPicPr>
            <p:nvPr/>
          </p:nvPicPr>
          <p:blipFill>
            <a:blip r:embed="rId12">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6759712" y="4441481"/>
              <a:ext cx="699646" cy="699646"/>
            </a:xfrm>
            <a:prstGeom prst="rect">
              <a:avLst/>
            </a:prstGeom>
          </p:spPr>
        </p:pic>
        <p:pic>
          <p:nvPicPr>
            <p:cNvPr id="50" name="Picture 67">
              <a:extLst>
                <a:ext uri="{FF2B5EF4-FFF2-40B4-BE49-F238E27FC236}">
                  <a16:creationId xmlns:a16="http://schemas.microsoft.com/office/drawing/2014/main" id="{C2323674-756E-4812-A07E-79127E64E353}"/>
                </a:ext>
              </a:extLst>
            </p:cNvPr>
            <p:cNvPicPr>
              <a:picLocks noChangeAspect="1"/>
            </p:cNvPicPr>
            <p:nvPr/>
          </p:nvPicPr>
          <p:blipFill>
            <a:blip r:embed="rId17">
              <a:extLst>
                <a:ext uri="{28A0092B-C50C-407E-A947-70E740481C1C}">
                  <a14:useLocalDpi xmlns:a14="http://schemas.microsoft.com/office/drawing/2010/main"/>
                </a:ext>
                <a:ext uri="{96DAC541-7B7A-43D3-8B79-37D633B846F1}">
                  <asvg:svgBlip xmlns:asvg="http://schemas.microsoft.com/office/drawing/2016/SVG/main" r:embed="rId18"/>
                </a:ext>
              </a:extLst>
            </a:blip>
            <a:srcRect/>
            <a:stretch/>
          </p:blipFill>
          <p:spPr>
            <a:xfrm>
              <a:off x="7313187" y="4551304"/>
              <a:ext cx="720000" cy="480000"/>
            </a:xfrm>
            <a:prstGeom prst="rect">
              <a:avLst/>
            </a:prstGeom>
          </p:spPr>
        </p:pic>
        <p:sp>
          <p:nvSpPr>
            <p:cNvPr id="52" name="CasellaDiTesto 20">
              <a:extLst>
                <a:ext uri="{FF2B5EF4-FFF2-40B4-BE49-F238E27FC236}">
                  <a16:creationId xmlns:a16="http://schemas.microsoft.com/office/drawing/2014/main" id="{26F9EAA7-2A91-497F-AA8D-65C3B80D49C6}"/>
                </a:ext>
              </a:extLst>
            </p:cNvPr>
            <p:cNvSpPr txBox="1"/>
            <p:nvPr/>
          </p:nvSpPr>
          <p:spPr>
            <a:xfrm>
              <a:off x="2196296" y="4574578"/>
              <a:ext cx="1059652" cy="433452"/>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fr-FR" sz="1200" b="1" i="0" u="none" strike="noStrike" kern="1200" cap="none" spc="0" normalizeH="0" baseline="0" noProof="0" dirty="0" err="1">
                  <a:ln>
                    <a:noFill/>
                  </a:ln>
                  <a:solidFill>
                    <a:srgbClr val="FFFFFF"/>
                  </a:solidFill>
                  <a:effectLst/>
                  <a:uLnTx/>
                  <a:uFillTx/>
                  <a:latin typeface="Fira Sans" panose="020B0503050000020004" pitchFamily="34" charset="0"/>
                  <a:ea typeface="Fira Sans" panose="020B0503050000020004" pitchFamily="34" charset="0"/>
                  <a:cs typeface="+mn-cs"/>
                </a:rPr>
                <a:t>Form</a:t>
              </a:r>
              <a:r>
                <a:rPr kumimoji="0" lang="fr-FR" sz="1200" b="1"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 </a:t>
              </a:r>
              <a:r>
                <a:rPr kumimoji="0" lang="fr-FR" sz="1200" b="0" i="0" u="none" strike="noStrike" kern="1200" cap="none" spc="0" normalizeH="0" baseline="0" noProof="0" dirty="0" err="1">
                  <a:ln>
                    <a:noFill/>
                  </a:ln>
                  <a:solidFill>
                    <a:srgbClr val="FFFFFF"/>
                  </a:solidFill>
                  <a:effectLst/>
                  <a:uLnTx/>
                  <a:uFillTx/>
                  <a:latin typeface="Fira Sans" panose="020B0503050000020004" pitchFamily="34" charset="0"/>
                  <a:ea typeface="Fira Sans" panose="020B0503050000020004" pitchFamily="34" charset="0"/>
                  <a:cs typeface="+mn-cs"/>
                </a:rPr>
                <a:t>Liquid</a:t>
              </a:r>
              <a:endParaRPr kumimoji="0" lang="fr-FR"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endParaRP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Use level: </a:t>
              </a:r>
              <a:r>
                <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1–5%</a:t>
              </a:r>
            </a:p>
          </p:txBody>
        </p:sp>
        <p:sp>
          <p:nvSpPr>
            <p:cNvPr id="53" name="CasellaDiTesto 21">
              <a:extLst>
                <a:ext uri="{FF2B5EF4-FFF2-40B4-BE49-F238E27FC236}">
                  <a16:creationId xmlns:a16="http://schemas.microsoft.com/office/drawing/2014/main" id="{9D4FF97E-CE6E-4531-BA10-E6D1079243C8}"/>
                </a:ext>
              </a:extLst>
            </p:cNvPr>
            <p:cNvSpPr txBox="1"/>
            <p:nvPr/>
          </p:nvSpPr>
          <p:spPr>
            <a:xfrm>
              <a:off x="5006783" y="4482245"/>
              <a:ext cx="1894096" cy="61811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pl-PL" sz="1200" b="1"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Solubility: </a:t>
              </a:r>
              <a:r>
                <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water soluble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Biodegradability: </a:t>
              </a:r>
              <a:r>
                <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Expected to be biodegradable</a:t>
              </a:r>
              <a:endParaRPr kumimoji="0" lang="en-CH" sz="1200" b="0" i="0" u="none" strike="noStrike" kern="1200" cap="none" spc="0" normalizeH="0" baseline="0" noProof="0">
                <a:ln>
                  <a:noFill/>
                </a:ln>
                <a:solidFill>
                  <a:srgbClr val="808080"/>
                </a:solidFill>
                <a:effectLst/>
                <a:uLnTx/>
                <a:uFillTx/>
                <a:latin typeface="Fira Sans" panose="020B0503050000020004" pitchFamily="34" charset="0"/>
                <a:ea typeface="Fira Sans" panose="020B0503050000020004" pitchFamily="34" charset="0"/>
                <a:cs typeface="+mn-cs"/>
              </a:endParaRPr>
            </a:p>
          </p:txBody>
        </p:sp>
        <p:sp>
          <p:nvSpPr>
            <p:cNvPr id="54" name="CasellaDiTesto 20">
              <a:extLst>
                <a:ext uri="{FF2B5EF4-FFF2-40B4-BE49-F238E27FC236}">
                  <a16:creationId xmlns:a16="http://schemas.microsoft.com/office/drawing/2014/main" id="{91A40AEE-5ECE-4CAE-A7F5-7BC282610338}"/>
                </a:ext>
              </a:extLst>
            </p:cNvPr>
            <p:cNvSpPr txBox="1"/>
            <p:nvPr/>
          </p:nvSpPr>
          <p:spPr>
            <a:xfrm>
              <a:off x="3395636" y="4482245"/>
              <a:ext cx="1471459" cy="618118"/>
            </a:xfrm>
            <a:prstGeom prst="rect">
              <a:avLst/>
            </a:prstGeom>
            <a:noFill/>
          </p:spPr>
          <p:txBody>
            <a:bodyPr wrap="square" lIns="0" tIns="0" rIns="0" bIns="0" rtlCol="0" anchor="ctr" anchorCtr="0">
              <a:sp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pH of use</a:t>
              </a:r>
              <a:r>
                <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 3-9</a:t>
              </a:r>
            </a:p>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Preservative: </a:t>
              </a:r>
              <a:br>
                <a:rPr kumimoji="0" lang="en-US" sz="1200" b="1"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br>
              <a:r>
                <a:rPr kumimoji="0" lang="en-US" sz="1200" b="0" i="0"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Phenoxyethanol-free</a:t>
              </a:r>
            </a:p>
          </p:txBody>
        </p:sp>
        <p:pic>
          <p:nvPicPr>
            <p:cNvPr id="55" name="Picture 54" descr="Logo&#10;&#10;Description automatically generated">
              <a:extLst>
                <a:ext uri="{FF2B5EF4-FFF2-40B4-BE49-F238E27FC236}">
                  <a16:creationId xmlns:a16="http://schemas.microsoft.com/office/drawing/2014/main" id="{9537ABB7-1AFC-44FA-8140-9DE3FB843698}"/>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6110155" y="5333867"/>
              <a:ext cx="969539" cy="712611"/>
            </a:xfrm>
            <a:prstGeom prst="rect">
              <a:avLst/>
            </a:prstGeom>
            <a:ln>
              <a:noFill/>
            </a:ln>
            <a:effectLst/>
          </p:spPr>
        </p:pic>
      </p:grpSp>
      <p:sp>
        <p:nvSpPr>
          <p:cNvPr id="60" name="TextBox 59">
            <a:extLst>
              <a:ext uri="{FF2B5EF4-FFF2-40B4-BE49-F238E27FC236}">
                <a16:creationId xmlns:a16="http://schemas.microsoft.com/office/drawing/2014/main" id="{A9F35C3F-C8C4-477B-BA2D-E278EAF4554B}"/>
              </a:ext>
            </a:extLst>
          </p:cNvPr>
          <p:cNvSpPr txBox="1"/>
          <p:nvPr/>
        </p:nvSpPr>
        <p:spPr>
          <a:xfrm>
            <a:off x="5644931" y="3922764"/>
            <a:ext cx="1733053" cy="184666"/>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FFFFFF"/>
                </a:solidFill>
                <a:effectLst/>
                <a:uLnTx/>
                <a:uFillTx/>
                <a:latin typeface="Fira Sans" panose="020B0503050000020004" pitchFamily="34" charset="0"/>
                <a:ea typeface="Fira Sans" panose="020B0503050000020004" pitchFamily="34" charset="0"/>
                <a:cs typeface="+mn-cs"/>
              </a:rPr>
              <a:t>* In vitro   ** In vivo</a:t>
            </a:r>
            <a:endParaRPr kumimoji="0" lang="en-CH" sz="1200" b="0" i="1" u="none" strike="noStrike" kern="1200" cap="none" spc="0" normalizeH="0" baseline="0" noProof="0" dirty="0">
              <a:ln>
                <a:noFill/>
              </a:ln>
              <a:solidFill>
                <a:srgbClr val="FFFFFF"/>
              </a:solidFill>
              <a:effectLst/>
              <a:uLnTx/>
              <a:uFillTx/>
              <a:latin typeface="Fira Sans"/>
              <a:ea typeface="+mn-ea"/>
              <a:cs typeface="+mn-cs"/>
            </a:endParaRPr>
          </a:p>
        </p:txBody>
      </p:sp>
      <p:sp>
        <p:nvSpPr>
          <p:cNvPr id="62" name="Slide Number Placeholder 2">
            <a:extLst>
              <a:ext uri="{FF2B5EF4-FFF2-40B4-BE49-F238E27FC236}">
                <a16:creationId xmlns:a16="http://schemas.microsoft.com/office/drawing/2014/main" id="{A1595F0E-C7B2-E4E9-C812-ED139CC8786C}"/>
              </a:ext>
            </a:extLst>
          </p:cNvPr>
          <p:cNvSpPr txBox="1">
            <a:spLocks/>
          </p:cNvSpPr>
          <p:nvPr/>
        </p:nvSpPr>
        <p:spPr>
          <a:xfrm>
            <a:off x="468000" y="6161891"/>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endParaRPr>
          </a:p>
        </p:txBody>
      </p:sp>
      <p:pic>
        <p:nvPicPr>
          <p:cNvPr id="63" name="Picture 62" descr="A close up of a logo&#10;&#10;Description automatically generated">
            <a:extLst>
              <a:ext uri="{FF2B5EF4-FFF2-40B4-BE49-F238E27FC236}">
                <a16:creationId xmlns:a16="http://schemas.microsoft.com/office/drawing/2014/main" id="{C421F477-323E-9364-7366-88FEFBEBC89F}"/>
              </a:ext>
            </a:extLst>
          </p:cNvPr>
          <p:cNvPicPr>
            <a:picLocks noChangeAspect="1"/>
          </p:cNvPicPr>
          <p:nvPr/>
        </p:nvPicPr>
        <p:blipFill>
          <a:blip r:embed="rId20"/>
          <a:stretch>
            <a:fillRect/>
          </a:stretch>
        </p:blipFill>
        <p:spPr>
          <a:xfrm>
            <a:off x="798132" y="6064678"/>
            <a:ext cx="4535976" cy="308570"/>
          </a:xfrm>
          <a:prstGeom prst="rect">
            <a:avLst/>
          </a:prstGeom>
        </p:spPr>
      </p:pic>
      <p:pic>
        <p:nvPicPr>
          <p:cNvPr id="3" name="Picture 61">
            <a:extLst>
              <a:ext uri="{FF2B5EF4-FFF2-40B4-BE49-F238E27FC236}">
                <a16:creationId xmlns:a16="http://schemas.microsoft.com/office/drawing/2014/main" id="{65340634-D90A-1AC7-118A-217A19E28099}"/>
              </a:ext>
            </a:extLst>
          </p:cNvPr>
          <p:cNvPicPr>
            <a:picLocks noChangeAspect="1"/>
          </p:cNvPicPr>
          <p:nvPr/>
        </p:nvPicPr>
        <p:blipFill>
          <a:blip r:embed="rId21" cstate="screen">
            <a:extLst>
              <a:ext uri="{28A0092B-C50C-407E-A947-70E740481C1C}">
                <a14:useLocalDpi xmlns:a14="http://schemas.microsoft.com/office/drawing/2010/main"/>
              </a:ext>
              <a:ext uri="{96DAC541-7B7A-43D3-8B79-37D633B846F1}">
                <asvg:svgBlip xmlns:asvg="http://schemas.microsoft.com/office/drawing/2016/SVG/main" r:embed="rId22"/>
              </a:ext>
            </a:extLst>
          </a:blip>
          <a:srcRect/>
          <a:stretch/>
        </p:blipFill>
        <p:spPr>
          <a:xfrm>
            <a:off x="7437387" y="2168992"/>
            <a:ext cx="471600" cy="540000"/>
          </a:xfrm>
          <a:prstGeom prst="rect">
            <a:avLst/>
          </a:prstGeom>
        </p:spPr>
      </p:pic>
      <p:pic>
        <p:nvPicPr>
          <p:cNvPr id="8" name="Picture 7" descr="A green and purple logo&#10;&#10;Description automatically generated with low confidence">
            <a:extLst>
              <a:ext uri="{FF2B5EF4-FFF2-40B4-BE49-F238E27FC236}">
                <a16:creationId xmlns:a16="http://schemas.microsoft.com/office/drawing/2014/main" id="{11EF43A7-C027-AAD5-5752-0AEED179D212}"/>
              </a:ext>
            </a:extLst>
          </p:cNvPr>
          <p:cNvPicPr>
            <a:picLocks noChangeAspect="1"/>
          </p:cNvPicPr>
          <p:nvPr/>
        </p:nvPicPr>
        <p:blipFill>
          <a:blip r:embed="rId23"/>
          <a:stretch>
            <a:fillRect/>
          </a:stretch>
        </p:blipFill>
        <p:spPr>
          <a:xfrm>
            <a:off x="2118935" y="5053950"/>
            <a:ext cx="1011637" cy="797170"/>
          </a:xfrm>
          <a:prstGeom prst="rect">
            <a:avLst/>
          </a:prstGeom>
        </p:spPr>
      </p:pic>
      <p:pic>
        <p:nvPicPr>
          <p:cNvPr id="5" name="Picture 4" descr="Logo, company name&#10;&#10;Description automatically generated">
            <a:extLst>
              <a:ext uri="{FF2B5EF4-FFF2-40B4-BE49-F238E27FC236}">
                <a16:creationId xmlns:a16="http://schemas.microsoft.com/office/drawing/2014/main" id="{3875E5A5-666A-701B-A8F0-DD5BCA8FE21E}"/>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3161965" y="5107034"/>
            <a:ext cx="842752" cy="654522"/>
          </a:xfrm>
          <a:prstGeom prst="rect">
            <a:avLst/>
          </a:prstGeom>
        </p:spPr>
      </p:pic>
      <p:sp>
        <p:nvSpPr>
          <p:cNvPr id="6" name="Rectangle 5">
            <a:extLst>
              <a:ext uri="{FF2B5EF4-FFF2-40B4-BE49-F238E27FC236}">
                <a16:creationId xmlns:a16="http://schemas.microsoft.com/office/drawing/2014/main" id="{F3C8ED31-3720-9A3F-26F0-973CFBFAD02B}"/>
              </a:ext>
            </a:extLst>
          </p:cNvPr>
          <p:cNvSpPr/>
          <p:nvPr/>
        </p:nvSpPr>
        <p:spPr>
          <a:xfrm>
            <a:off x="4112863" y="5164745"/>
            <a:ext cx="970742" cy="61555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C807E">
                    <a:lumMod val="50000"/>
                  </a:srgbClr>
                </a:solidFill>
                <a:effectLst/>
                <a:uLnTx/>
                <a:uFillTx/>
                <a:latin typeface="Fira Sans" panose="020B0503050000020004" pitchFamily="34" charset="0"/>
                <a:ea typeface="+mn-ea"/>
                <a:cs typeface="+mn-cs"/>
              </a:rPr>
              <a:t>Raw material verified by ECOCERT GREENLIFE, conform to the COSMOS Standard</a:t>
            </a:r>
          </a:p>
        </p:txBody>
      </p:sp>
      <p:pic>
        <p:nvPicPr>
          <p:cNvPr id="7" name="Picture 6">
            <a:extLst>
              <a:ext uri="{FF2B5EF4-FFF2-40B4-BE49-F238E27FC236}">
                <a16:creationId xmlns:a16="http://schemas.microsoft.com/office/drawing/2014/main" id="{4E813881-0FA3-9948-625D-AC0D60E55A57}"/>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5150045" y="5092717"/>
            <a:ext cx="699646" cy="699646"/>
          </a:xfrm>
          <a:prstGeom prst="rect">
            <a:avLst/>
          </a:prstGeom>
        </p:spPr>
      </p:pic>
      <p:sp>
        <p:nvSpPr>
          <p:cNvPr id="9" name="TextBox 8">
            <a:extLst>
              <a:ext uri="{FF2B5EF4-FFF2-40B4-BE49-F238E27FC236}">
                <a16:creationId xmlns:a16="http://schemas.microsoft.com/office/drawing/2014/main" id="{43CE1BEA-8E42-3CC2-7F09-6DC23D833533}"/>
              </a:ext>
            </a:extLst>
          </p:cNvPr>
          <p:cNvSpPr txBox="1"/>
          <p:nvPr/>
        </p:nvSpPr>
        <p:spPr>
          <a:xfrm>
            <a:off x="5833541" y="5251457"/>
            <a:ext cx="646092"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08080">
                    <a:lumMod val="50000"/>
                  </a:srgbClr>
                </a:solidFill>
                <a:effectLst/>
                <a:uLnTx/>
                <a:uFillTx/>
                <a:latin typeface="Fira Sans"/>
                <a:ea typeface="+mn-ea"/>
                <a:cs typeface="+mn-cs"/>
              </a:rPr>
              <a:t>NATRUE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808080">
                    <a:lumMod val="50000"/>
                  </a:srgbClr>
                </a:solidFill>
                <a:effectLst/>
                <a:uLnTx/>
                <a:uFillTx/>
                <a:latin typeface="Fira Sans"/>
                <a:ea typeface="+mn-ea"/>
                <a:cs typeface="+mn-cs"/>
              </a:rPr>
              <a:t>Approved</a:t>
            </a:r>
          </a:p>
        </p:txBody>
      </p:sp>
    </p:spTree>
    <p:extLst>
      <p:ext uri="{BB962C8B-B14F-4D97-AF65-F5344CB8AC3E}">
        <p14:creationId xmlns:p14="http://schemas.microsoft.com/office/powerpoint/2010/main" val="2830154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3F71335-CA1E-4753-857C-4057F1E061D1}"/>
              </a:ext>
            </a:extLst>
          </p:cNvPr>
          <p:cNvPicPr>
            <a:picLocks noChangeAspect="1"/>
          </p:cNvPicPr>
          <p:nvPr/>
        </p:nvPicPr>
        <p:blipFill>
          <a:blip r:embed="rId3"/>
          <a:srcRect/>
          <a:stretch/>
        </p:blipFill>
        <p:spPr>
          <a:xfrm>
            <a:off x="4415190" y="3812795"/>
            <a:ext cx="7095062" cy="2310742"/>
          </a:xfrm>
          <a:prstGeom prst="rect">
            <a:avLst/>
          </a:prstGeom>
        </p:spPr>
      </p:pic>
      <p:graphicFrame>
        <p:nvGraphicFramePr>
          <p:cNvPr id="20" name="Table 19">
            <a:extLst>
              <a:ext uri="{FF2B5EF4-FFF2-40B4-BE49-F238E27FC236}">
                <a16:creationId xmlns:a16="http://schemas.microsoft.com/office/drawing/2014/main" id="{D1EFC9C6-9CFF-4F09-8818-C9819EE1AFF6}"/>
              </a:ext>
            </a:extLst>
          </p:cNvPr>
          <p:cNvGraphicFramePr>
            <a:graphicFrameLocks noGrp="1"/>
          </p:cNvGraphicFramePr>
          <p:nvPr>
            <p:extLst>
              <p:ext uri="{D42A27DB-BD31-4B8C-83A1-F6EECF244321}">
                <p14:modId xmlns:p14="http://schemas.microsoft.com/office/powerpoint/2010/main" val="2450071296"/>
              </p:ext>
            </p:extLst>
          </p:nvPr>
        </p:nvGraphicFramePr>
        <p:xfrm>
          <a:off x="4484854" y="1553825"/>
          <a:ext cx="7082378" cy="1346400"/>
        </p:xfrm>
        <a:graphic>
          <a:graphicData uri="http://schemas.openxmlformats.org/drawingml/2006/table">
            <a:tbl>
              <a:tblPr/>
              <a:tblGrid>
                <a:gridCol w="1951572">
                  <a:extLst>
                    <a:ext uri="{9D8B030D-6E8A-4147-A177-3AD203B41FA5}">
                      <a16:colId xmlns:a16="http://schemas.microsoft.com/office/drawing/2014/main" val="1707898017"/>
                    </a:ext>
                  </a:extLst>
                </a:gridCol>
                <a:gridCol w="2064826">
                  <a:extLst>
                    <a:ext uri="{9D8B030D-6E8A-4147-A177-3AD203B41FA5}">
                      <a16:colId xmlns:a16="http://schemas.microsoft.com/office/drawing/2014/main" val="3632658865"/>
                    </a:ext>
                  </a:extLst>
                </a:gridCol>
                <a:gridCol w="1532990">
                  <a:extLst>
                    <a:ext uri="{9D8B030D-6E8A-4147-A177-3AD203B41FA5}">
                      <a16:colId xmlns:a16="http://schemas.microsoft.com/office/drawing/2014/main" val="1732391739"/>
                    </a:ext>
                  </a:extLst>
                </a:gridCol>
                <a:gridCol w="1532990">
                  <a:extLst>
                    <a:ext uri="{9D8B030D-6E8A-4147-A177-3AD203B41FA5}">
                      <a16:colId xmlns:a16="http://schemas.microsoft.com/office/drawing/2014/main" val="2923289234"/>
                    </a:ext>
                  </a:extLst>
                </a:gridCol>
              </a:tblGrid>
              <a:tr h="296715">
                <a:tc>
                  <a:txBody>
                    <a:bodyPr/>
                    <a:lstStyle/>
                    <a:p>
                      <a:pPr algn="l" fontAlgn="ctr"/>
                      <a:r>
                        <a:rPr lang="en-US" sz="1200" b="0" i="0" u="none" strike="noStrike" dirty="0">
                          <a:solidFill>
                            <a:schemeClr val="accent5"/>
                          </a:solidFill>
                          <a:effectLst/>
                          <a:latin typeface="+mj-lt"/>
                        </a:rPr>
                        <a:t>COLHIBIN CB</a:t>
                      </a:r>
                    </a:p>
                  </a:txBody>
                  <a:tcPr marL="72000" marR="72000" marT="54000" marB="5400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noProof="0" dirty="0">
                          <a:solidFill>
                            <a:schemeClr val="accent5"/>
                          </a:solidFill>
                          <a:effectLst/>
                          <a:latin typeface="+mj-lt"/>
                        </a:rPr>
                        <a:t>Molecular weight 202–310 Da</a:t>
                      </a:r>
                    </a:p>
                  </a:txBody>
                  <a:tcPr marL="72000" marR="72000" marT="54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noProof="0" dirty="0">
                          <a:solidFill>
                            <a:schemeClr val="accent5"/>
                          </a:solidFill>
                          <a:effectLst/>
                          <a:latin typeface="+mj-lt"/>
                        </a:rPr>
                        <a:t>Molecular weight 310–510 Da</a:t>
                      </a:r>
                    </a:p>
                  </a:txBody>
                  <a:tcPr marL="72000" marR="72000" marT="54000" marB="540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noProof="0" dirty="0">
                          <a:solidFill>
                            <a:schemeClr val="accent5"/>
                          </a:solidFill>
                          <a:effectLst/>
                          <a:latin typeface="+mj-lt"/>
                        </a:rPr>
                        <a:t>Molecular weight </a:t>
                      </a:r>
                      <a:br>
                        <a:rPr lang="en-US" sz="1200" b="0" i="0" u="none" strike="noStrike" noProof="0" dirty="0">
                          <a:solidFill>
                            <a:schemeClr val="accent5"/>
                          </a:solidFill>
                          <a:effectLst/>
                          <a:latin typeface="+mj-lt"/>
                        </a:rPr>
                      </a:br>
                      <a:r>
                        <a:rPr lang="en-US" sz="1200" b="0" i="0" u="none" strike="noStrike" noProof="0" dirty="0">
                          <a:solidFill>
                            <a:schemeClr val="accent5"/>
                          </a:solidFill>
                          <a:effectLst/>
                          <a:latin typeface="+mj-lt"/>
                        </a:rPr>
                        <a:t>510–740 Da</a:t>
                      </a:r>
                    </a:p>
                  </a:txBody>
                  <a:tcPr marL="72000" marR="72000" marT="54000" marB="54000" anchor="b">
                    <a:lnL w="635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38620828"/>
                  </a:ext>
                </a:extLst>
              </a:tr>
              <a:tr h="0">
                <a:tc>
                  <a:txBody>
                    <a:bodyPr/>
                    <a:lstStyle/>
                    <a:p>
                      <a:pPr algn="l" fontAlgn="b"/>
                      <a:r>
                        <a:rPr lang="en-US" sz="1200" b="0" i="0" u="none" strike="noStrike" dirty="0">
                          <a:solidFill>
                            <a:schemeClr val="accent5"/>
                          </a:solidFill>
                          <a:effectLst/>
                          <a:latin typeface="+mj-lt"/>
                        </a:rPr>
                        <a:t>Di- and Tri- peptides</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US" sz="1200" b="0" i="0" u="none" strike="noStrike" dirty="0">
                          <a:solidFill>
                            <a:schemeClr val="accent5"/>
                          </a:solidFill>
                          <a:effectLst/>
                          <a:latin typeface="+mn-lt"/>
                        </a:rPr>
                        <a:t>~100</a:t>
                      </a:r>
                      <a:endParaRPr lang="en-CH" sz="1200" b="0" i="0" u="none" strike="noStrike" dirty="0">
                        <a:solidFill>
                          <a:schemeClr val="accent5"/>
                        </a:solidFill>
                        <a:effectLst/>
                        <a:latin typeface="+mn-lt"/>
                      </a:endParaRP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extLst>
                  <a:ext uri="{0D108BD9-81ED-4DB2-BD59-A6C34878D82A}">
                    <a16:rowId xmlns:a16="http://schemas.microsoft.com/office/drawing/2014/main" val="2404439600"/>
                  </a:ext>
                </a:extLst>
              </a:tr>
              <a:tr h="0">
                <a:tc>
                  <a:txBody>
                    <a:bodyPr/>
                    <a:lstStyle/>
                    <a:p>
                      <a:pPr algn="l" fontAlgn="b"/>
                      <a:r>
                        <a:rPr lang="en-US" sz="1200" b="0" i="0" u="none" strike="noStrike" dirty="0">
                          <a:solidFill>
                            <a:schemeClr val="accent5"/>
                          </a:solidFill>
                          <a:effectLst/>
                          <a:latin typeface="+mj-lt"/>
                        </a:rPr>
                        <a:t>Tetra-peptides</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algn="ctr" fontAlgn="b"/>
                      <a:r>
                        <a:rPr lang="en-US" sz="1200" b="0" i="0" u="none" strike="noStrike" dirty="0">
                          <a:solidFill>
                            <a:schemeClr val="accent5"/>
                          </a:solidFill>
                          <a:effectLst/>
                          <a:latin typeface="+mn-lt"/>
                        </a:rPr>
                        <a:t>~110</a:t>
                      </a:r>
                      <a:endParaRPr lang="en-CH" sz="1200" b="0" i="0" u="none" strike="noStrike" dirty="0">
                        <a:solidFill>
                          <a:schemeClr val="accent5"/>
                        </a:solidFill>
                        <a:effectLst/>
                        <a:latin typeface="+mn-lt"/>
                      </a:endParaRP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E9F2F9"/>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E9F2F9"/>
                    </a:solidFill>
                  </a:tcPr>
                </a:tc>
                <a:extLst>
                  <a:ext uri="{0D108BD9-81ED-4DB2-BD59-A6C34878D82A}">
                    <a16:rowId xmlns:a16="http://schemas.microsoft.com/office/drawing/2014/main" val="2109891999"/>
                  </a:ext>
                </a:extLst>
              </a:tr>
              <a:tr h="0">
                <a:tc>
                  <a:txBody>
                    <a:bodyPr/>
                    <a:lstStyle/>
                    <a:p>
                      <a:pPr algn="l" fontAlgn="b"/>
                      <a:r>
                        <a:rPr lang="en-US" sz="1200" b="0" i="0" u="none" strike="noStrike" dirty="0">
                          <a:solidFill>
                            <a:schemeClr val="accent5"/>
                          </a:solidFill>
                          <a:effectLst/>
                          <a:latin typeface="+mj-lt"/>
                        </a:rPr>
                        <a:t>Penta-, Hexa-, peptides</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CH" sz="1200" b="0" i="0" u="none" strike="noStrike" dirty="0">
                          <a:solidFill>
                            <a:schemeClr val="accent5"/>
                          </a:solidFill>
                          <a:effectLst/>
                          <a:latin typeface="+mn-lt"/>
                        </a:rPr>
                        <a:t> </a:t>
                      </a: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tc>
                  <a:txBody>
                    <a:bodyPr/>
                    <a:lstStyle/>
                    <a:p>
                      <a:pPr algn="ctr" fontAlgn="b"/>
                      <a:r>
                        <a:rPr lang="en-US" sz="1200" b="0" i="0" u="none" strike="noStrike" dirty="0">
                          <a:solidFill>
                            <a:schemeClr val="accent5"/>
                          </a:solidFill>
                          <a:effectLst/>
                          <a:latin typeface="+mn-lt"/>
                        </a:rPr>
                        <a:t>~10</a:t>
                      </a:r>
                      <a:endParaRPr lang="en-CH" sz="1200" b="0" i="0" u="none" strike="noStrike" dirty="0">
                        <a:solidFill>
                          <a:schemeClr val="accent5"/>
                        </a:solidFill>
                        <a:effectLst/>
                        <a:latin typeface="+mn-lt"/>
                      </a:endParaRPr>
                    </a:p>
                  </a:txBody>
                  <a:tcPr marL="72000" marR="72000" marT="54000" marB="540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rgbClr val="DAE2F3"/>
                    </a:solidFill>
                  </a:tcPr>
                </a:tc>
                <a:extLst>
                  <a:ext uri="{0D108BD9-81ED-4DB2-BD59-A6C34878D82A}">
                    <a16:rowId xmlns:a16="http://schemas.microsoft.com/office/drawing/2014/main" val="449389011"/>
                  </a:ext>
                </a:extLst>
              </a:tr>
            </a:tbl>
          </a:graphicData>
        </a:graphic>
      </p:graphicFrame>
      <p:sp>
        <p:nvSpPr>
          <p:cNvPr id="14" name="Text Placeholder 3">
            <a:extLst>
              <a:ext uri="{FF2B5EF4-FFF2-40B4-BE49-F238E27FC236}">
                <a16:creationId xmlns:a16="http://schemas.microsoft.com/office/drawing/2014/main" id="{A7398113-0BFB-4D10-93C6-29E47E1A8955}"/>
              </a:ext>
            </a:extLst>
          </p:cNvPr>
          <p:cNvSpPr txBox="1">
            <a:spLocks/>
          </p:cNvSpPr>
          <p:nvPr/>
        </p:nvSpPr>
        <p:spPr>
          <a:xfrm>
            <a:off x="390468" y="1817129"/>
            <a:ext cx="3591252" cy="1231106"/>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000" indent="-288000">
              <a:lnSpc>
                <a:spcPct val="100000"/>
              </a:lnSpc>
              <a:spcBef>
                <a:spcPts val="0"/>
              </a:spcBef>
              <a:spcAft>
                <a:spcPts val="1000"/>
              </a:spcAft>
              <a:buClr>
                <a:schemeClr val="accent6"/>
              </a:buClr>
            </a:pPr>
            <a:r>
              <a:rPr lang="en-US" sz="1600" dirty="0"/>
              <a:t>COLHIBIN CB contains more than 220 peptides of which the majority have a relative Molecular Weights (MW) of less than 800 Daltons, analyzed by LC-HR-MS.</a:t>
            </a:r>
          </a:p>
        </p:txBody>
      </p:sp>
      <p:sp>
        <p:nvSpPr>
          <p:cNvPr id="19" name="Slide Number Placeholder 2">
            <a:extLst>
              <a:ext uri="{FF2B5EF4-FFF2-40B4-BE49-F238E27FC236}">
                <a16:creationId xmlns:a16="http://schemas.microsoft.com/office/drawing/2014/main" id="{7645A5E3-5A84-A148-B95C-FB59A36FB6D0}"/>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a:ln>
                <a:noFill/>
              </a:ln>
              <a:solidFill>
                <a:srgbClr val="B2B2B2"/>
              </a:solidFill>
              <a:effectLst/>
              <a:uLnTx/>
              <a:uFillTx/>
              <a:latin typeface="Fira Sans" panose="020B0503050000020004" pitchFamily="34" charset="0"/>
              <a:ea typeface="+mn-ea"/>
              <a:cs typeface="+mn-cs"/>
            </a:endParaRPr>
          </a:p>
        </p:txBody>
      </p:sp>
      <p:sp>
        <p:nvSpPr>
          <p:cNvPr id="12" name="Title 4">
            <a:extLst>
              <a:ext uri="{FF2B5EF4-FFF2-40B4-BE49-F238E27FC236}">
                <a16:creationId xmlns:a16="http://schemas.microsoft.com/office/drawing/2014/main" id="{9303CD82-92F6-417D-8536-FA5A07441FDB}"/>
              </a:ext>
            </a:extLst>
          </p:cNvPr>
          <p:cNvSpPr>
            <a:spLocks noGrp="1"/>
          </p:cNvSpPr>
          <p:nvPr>
            <p:ph type="title"/>
          </p:nvPr>
        </p:nvSpPr>
        <p:spPr/>
        <p:txBody>
          <a:bodyPr/>
          <a:lstStyle/>
          <a:p>
            <a:r>
              <a:rPr lang="en-US" dirty="0"/>
              <a:t>COLHIBIN CB is rich in Di-, Tri-, and Tetra- rice peptides</a:t>
            </a:r>
          </a:p>
        </p:txBody>
      </p:sp>
      <p:sp>
        <p:nvSpPr>
          <p:cNvPr id="13" name="Text Placeholder 5">
            <a:extLst>
              <a:ext uri="{FF2B5EF4-FFF2-40B4-BE49-F238E27FC236}">
                <a16:creationId xmlns:a16="http://schemas.microsoft.com/office/drawing/2014/main" id="{81022DCD-5AFC-4243-AB80-11E8F30472F7}"/>
              </a:ext>
            </a:extLst>
          </p:cNvPr>
          <p:cNvSpPr>
            <a:spLocks noGrp="1"/>
          </p:cNvSpPr>
          <p:nvPr>
            <p:ph type="body" sz="quarter" idx="13"/>
          </p:nvPr>
        </p:nvSpPr>
        <p:spPr/>
        <p:txBody>
          <a:bodyPr/>
          <a:lstStyle/>
          <a:p>
            <a:r>
              <a:rPr lang="en-US" dirty="0"/>
              <a:t>…with low molecular weights</a:t>
            </a:r>
          </a:p>
        </p:txBody>
      </p:sp>
      <p:sp>
        <p:nvSpPr>
          <p:cNvPr id="16" name="Text Placeholder 3">
            <a:extLst>
              <a:ext uri="{FF2B5EF4-FFF2-40B4-BE49-F238E27FC236}">
                <a16:creationId xmlns:a16="http://schemas.microsoft.com/office/drawing/2014/main" id="{85991B84-A34D-4FD6-905D-21A5D13AD93B}"/>
              </a:ext>
            </a:extLst>
          </p:cNvPr>
          <p:cNvSpPr>
            <a:spLocks noGrp="1"/>
          </p:cNvSpPr>
          <p:nvPr>
            <p:ph type="body" sz="quarter" idx="14"/>
          </p:nvPr>
        </p:nvSpPr>
        <p:spPr>
          <a:xfrm>
            <a:off x="0" y="4467913"/>
            <a:ext cx="4059252" cy="637849"/>
          </a:xfrm>
          <a:gradFill>
            <a:gsLst>
              <a:gs pos="0">
                <a:schemeClr val="accent5">
                  <a:alpha val="50000"/>
                </a:schemeClr>
              </a:gs>
              <a:gs pos="50000">
                <a:schemeClr val="accent5"/>
              </a:gs>
            </a:gsLst>
            <a:lin ang="0" scaled="0"/>
          </a:gradFill>
        </p:spPr>
        <p:txBody>
          <a:bodyPr wrap="square" lIns="468000" tIns="72000" rIns="108000" bIns="72000">
            <a:spAutoFit/>
          </a:bodyPr>
          <a:lstStyle/>
          <a:p>
            <a:pPr marL="0" indent="0" algn="r">
              <a:spcAft>
                <a:spcPts val="1000"/>
              </a:spcAft>
              <a:buNone/>
            </a:pPr>
            <a:r>
              <a:rPr lang="en-US" sz="1600" b="0" dirty="0">
                <a:solidFill>
                  <a:schemeClr val="bg1"/>
                </a:solidFill>
              </a:rPr>
              <a:t>COLHIBIN CB is particularly rich in </a:t>
            </a:r>
            <a:br>
              <a:rPr lang="en-US" sz="1600" b="0" dirty="0">
                <a:solidFill>
                  <a:schemeClr val="bg1"/>
                </a:solidFill>
              </a:rPr>
            </a:br>
            <a:r>
              <a:rPr lang="en-US" sz="1600" b="0" dirty="0">
                <a:solidFill>
                  <a:schemeClr val="bg1"/>
                </a:solidFill>
              </a:rPr>
              <a:t>Di-, Tri- and Tetra- rice peptides.   </a:t>
            </a:r>
          </a:p>
        </p:txBody>
      </p:sp>
      <p:cxnSp>
        <p:nvCxnSpPr>
          <p:cNvPr id="4" name="Straight Arrow Connector 3">
            <a:extLst>
              <a:ext uri="{FF2B5EF4-FFF2-40B4-BE49-F238E27FC236}">
                <a16:creationId xmlns:a16="http://schemas.microsoft.com/office/drawing/2014/main" id="{03EE4844-0AD8-4A94-B76A-B55E4399599F}"/>
              </a:ext>
            </a:extLst>
          </p:cNvPr>
          <p:cNvCxnSpPr>
            <a:cxnSpLocks/>
          </p:cNvCxnSpPr>
          <p:nvPr/>
        </p:nvCxnSpPr>
        <p:spPr>
          <a:xfrm>
            <a:off x="4825628" y="3803801"/>
            <a:ext cx="3204000" cy="0"/>
          </a:xfrm>
          <a:prstGeom prst="straightConnector1">
            <a:avLst/>
          </a:prstGeom>
          <a:ln w="34925">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6714276-075E-4DB8-A11D-9B0F527EAE6B}"/>
              </a:ext>
            </a:extLst>
          </p:cNvPr>
          <p:cNvCxnSpPr>
            <a:cxnSpLocks/>
          </p:cNvCxnSpPr>
          <p:nvPr/>
        </p:nvCxnSpPr>
        <p:spPr>
          <a:xfrm>
            <a:off x="8026043" y="3801292"/>
            <a:ext cx="2052000" cy="0"/>
          </a:xfrm>
          <a:prstGeom prst="straightConnector1">
            <a:avLst/>
          </a:prstGeom>
          <a:ln w="34925">
            <a:solidFill>
              <a:schemeClr val="accent5"/>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30F9A78-440E-4E5A-BCE5-812298ADB561}"/>
              </a:ext>
            </a:extLst>
          </p:cNvPr>
          <p:cNvCxnSpPr>
            <a:cxnSpLocks/>
          </p:cNvCxnSpPr>
          <p:nvPr/>
        </p:nvCxnSpPr>
        <p:spPr>
          <a:xfrm>
            <a:off x="10081536" y="3801292"/>
            <a:ext cx="1404000" cy="0"/>
          </a:xfrm>
          <a:prstGeom prst="straightConnector1">
            <a:avLst/>
          </a:prstGeom>
          <a:ln w="34925">
            <a:solidFill>
              <a:srgbClr val="006FAB"/>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E8EB27D-9180-4848-91F2-3B76BC1602A2}"/>
              </a:ext>
            </a:extLst>
          </p:cNvPr>
          <p:cNvSpPr txBox="1"/>
          <p:nvPr/>
        </p:nvSpPr>
        <p:spPr>
          <a:xfrm>
            <a:off x="5616748" y="3348067"/>
            <a:ext cx="1664970" cy="461665"/>
          </a:xfrm>
          <a:prstGeom prst="rect">
            <a:avLst/>
          </a:prstGeom>
          <a:noFill/>
        </p:spPr>
        <p:txBody>
          <a:bodyPr wrap="square" rtlCol="0">
            <a:spAutoFit/>
          </a:bodyPr>
          <a:lstStyle/>
          <a:p>
            <a:pPr algn="l"/>
            <a:r>
              <a:rPr lang="en-US" sz="1200" dirty="0">
                <a:solidFill>
                  <a:schemeClr val="accent5"/>
                </a:solidFill>
                <a:latin typeface="+mj-lt"/>
              </a:rPr>
              <a:t>Di- Tri- peptides</a:t>
            </a:r>
          </a:p>
          <a:p>
            <a:pPr algn="l"/>
            <a:r>
              <a:rPr lang="en-US" sz="1200" dirty="0">
                <a:solidFill>
                  <a:schemeClr val="accent5"/>
                </a:solidFill>
                <a:latin typeface="+mj-lt"/>
              </a:rPr>
              <a:t>MW: 200 – 310 Da</a:t>
            </a:r>
          </a:p>
        </p:txBody>
      </p:sp>
      <p:sp>
        <p:nvSpPr>
          <p:cNvPr id="21" name="TextBox 20">
            <a:extLst>
              <a:ext uri="{FF2B5EF4-FFF2-40B4-BE49-F238E27FC236}">
                <a16:creationId xmlns:a16="http://schemas.microsoft.com/office/drawing/2014/main" id="{191AEC37-2D62-483E-9C66-2A348BA90870}"/>
              </a:ext>
            </a:extLst>
          </p:cNvPr>
          <p:cNvSpPr txBox="1"/>
          <p:nvPr/>
        </p:nvSpPr>
        <p:spPr>
          <a:xfrm>
            <a:off x="8373318" y="3328978"/>
            <a:ext cx="1664970" cy="461665"/>
          </a:xfrm>
          <a:prstGeom prst="rect">
            <a:avLst/>
          </a:prstGeom>
          <a:noFill/>
        </p:spPr>
        <p:txBody>
          <a:bodyPr wrap="square" rtlCol="0">
            <a:spAutoFit/>
          </a:bodyPr>
          <a:lstStyle/>
          <a:p>
            <a:r>
              <a:rPr lang="en-US" sz="1200" dirty="0">
                <a:solidFill>
                  <a:schemeClr val="accent5"/>
                </a:solidFill>
                <a:latin typeface="+mj-lt"/>
              </a:rPr>
              <a:t>Tetra- peptides</a:t>
            </a:r>
          </a:p>
          <a:p>
            <a:r>
              <a:rPr lang="en-US" sz="1200" dirty="0">
                <a:solidFill>
                  <a:schemeClr val="accent5"/>
                </a:solidFill>
                <a:latin typeface="+mj-lt"/>
              </a:rPr>
              <a:t>MW: 310 – 510 Da</a:t>
            </a:r>
          </a:p>
        </p:txBody>
      </p:sp>
      <p:sp>
        <p:nvSpPr>
          <p:cNvPr id="22" name="TextBox 21">
            <a:extLst>
              <a:ext uri="{FF2B5EF4-FFF2-40B4-BE49-F238E27FC236}">
                <a16:creationId xmlns:a16="http://schemas.microsoft.com/office/drawing/2014/main" id="{D576F50C-600D-4D9B-B018-D91C6A4388F7}"/>
              </a:ext>
            </a:extLst>
          </p:cNvPr>
          <p:cNvSpPr txBox="1"/>
          <p:nvPr/>
        </p:nvSpPr>
        <p:spPr>
          <a:xfrm>
            <a:off x="10108252" y="3324422"/>
            <a:ext cx="1862071" cy="461665"/>
          </a:xfrm>
          <a:prstGeom prst="rect">
            <a:avLst/>
          </a:prstGeom>
          <a:noFill/>
        </p:spPr>
        <p:txBody>
          <a:bodyPr wrap="square" rtlCol="0">
            <a:spAutoFit/>
          </a:bodyPr>
          <a:lstStyle/>
          <a:p>
            <a:pPr algn="l"/>
            <a:r>
              <a:rPr lang="en-US" sz="1200" dirty="0">
                <a:solidFill>
                  <a:schemeClr val="accent5"/>
                </a:solidFill>
                <a:latin typeface="+mj-lt"/>
              </a:rPr>
              <a:t>Penta- Hexa- peptides</a:t>
            </a:r>
          </a:p>
          <a:p>
            <a:pPr algn="l"/>
            <a:r>
              <a:rPr lang="en-US" sz="1200" dirty="0">
                <a:solidFill>
                  <a:schemeClr val="accent5"/>
                </a:solidFill>
                <a:latin typeface="+mj-lt"/>
              </a:rPr>
              <a:t>MW: 510 – 740 Da</a:t>
            </a:r>
          </a:p>
        </p:txBody>
      </p:sp>
    </p:spTree>
    <p:extLst>
      <p:ext uri="{BB962C8B-B14F-4D97-AF65-F5344CB8AC3E}">
        <p14:creationId xmlns:p14="http://schemas.microsoft.com/office/powerpoint/2010/main" val="2648640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24169D5-3E56-383D-2498-1221F4293152}"/>
              </a:ext>
            </a:extLst>
          </p:cNvPr>
          <p:cNvSpPr>
            <a:spLocks noGrp="1"/>
          </p:cNvSpPr>
          <p:nvPr>
            <p:ph type="body" sz="quarter" idx="13"/>
          </p:nvPr>
        </p:nvSpPr>
        <p:spPr/>
        <p:txBody>
          <a:bodyPr/>
          <a:lstStyle/>
          <a:p>
            <a:r>
              <a:rPr lang="en-US" dirty="0"/>
              <a:t>Highly effective Collagenase (MMP-1) inhibitor </a:t>
            </a:r>
          </a:p>
        </p:txBody>
      </p:sp>
      <p:sp>
        <p:nvSpPr>
          <p:cNvPr id="3" name="Title 2">
            <a:extLst>
              <a:ext uri="{FF2B5EF4-FFF2-40B4-BE49-F238E27FC236}">
                <a16:creationId xmlns:a16="http://schemas.microsoft.com/office/drawing/2014/main" id="{F82D3055-E67A-9EA5-F000-CC8B0843C01F}"/>
              </a:ext>
            </a:extLst>
          </p:cNvPr>
          <p:cNvSpPr>
            <a:spLocks noGrp="1"/>
          </p:cNvSpPr>
          <p:nvPr>
            <p:ph type="title"/>
          </p:nvPr>
        </p:nvSpPr>
        <p:spPr/>
        <p:txBody>
          <a:bodyPr/>
          <a:lstStyle/>
          <a:p>
            <a:r>
              <a:rPr lang="en-US" dirty="0"/>
              <a:t>COLHIBIN CB</a:t>
            </a:r>
            <a:endParaRPr lang="en-US" i="1" dirty="0"/>
          </a:p>
        </p:txBody>
      </p:sp>
      <p:sp>
        <p:nvSpPr>
          <p:cNvPr id="20" name="Slide Number Placeholder 6">
            <a:extLst>
              <a:ext uri="{FF2B5EF4-FFF2-40B4-BE49-F238E27FC236}">
                <a16:creationId xmlns:a16="http://schemas.microsoft.com/office/drawing/2014/main" id="{388351B7-A5B3-41A9-B6FB-B1C4E4CAEC11}"/>
              </a:ext>
            </a:extLst>
          </p:cNvPr>
          <p:cNvSpPr>
            <a:spLocks noGrp="1"/>
          </p:cNvSpPr>
          <p:nvPr>
            <p:ph type="sldNum" sz="quarter" idx="10"/>
          </p:nvPr>
        </p:nvSpPr>
        <p:spPr>
          <a:xfrm>
            <a:off x="468000" y="6328147"/>
            <a:ext cx="451163" cy="1231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21" name="Rounded Rectangle 6">
            <a:extLst>
              <a:ext uri="{FF2B5EF4-FFF2-40B4-BE49-F238E27FC236}">
                <a16:creationId xmlns:a16="http://schemas.microsoft.com/office/drawing/2014/main" id="{C9E52783-4F75-41CC-B2DF-E30F55C0D26F}"/>
              </a:ext>
            </a:extLst>
          </p:cNvPr>
          <p:cNvSpPr/>
          <p:nvPr/>
        </p:nvSpPr>
        <p:spPr>
          <a:xfrm>
            <a:off x="468000" y="4630211"/>
            <a:ext cx="5778421" cy="884070"/>
          </a:xfrm>
          <a:prstGeom prst="roundRect">
            <a:avLst>
              <a:gd name="adj" fmla="val 0"/>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p>
            <a:pPr>
              <a:spcAft>
                <a:spcPts val="300"/>
              </a:spcAft>
            </a:pPr>
            <a:r>
              <a:rPr lang="en-US" sz="1600" dirty="0">
                <a:solidFill>
                  <a:schemeClr val="bg1"/>
                </a:solidFill>
                <a:latin typeface="Fira Sans" panose="020B0503050000020004" pitchFamily="34" charset="0"/>
                <a:ea typeface="Fira Sans" panose="020B0503050000020004" pitchFamily="34" charset="0"/>
              </a:rPr>
              <a:t>COLHIBIN CB is a highly effective Collagenase (MMP) inhibitor, which helps protect skin from unscheduled collagen degradation.</a:t>
            </a:r>
          </a:p>
        </p:txBody>
      </p:sp>
      <p:sp>
        <p:nvSpPr>
          <p:cNvPr id="22" name="TextBox 21">
            <a:extLst>
              <a:ext uri="{FF2B5EF4-FFF2-40B4-BE49-F238E27FC236}">
                <a16:creationId xmlns:a16="http://schemas.microsoft.com/office/drawing/2014/main" id="{408766D4-C05A-4A08-AD84-7DFC2A8F063E}"/>
              </a:ext>
            </a:extLst>
          </p:cNvPr>
          <p:cNvSpPr txBox="1"/>
          <p:nvPr/>
        </p:nvSpPr>
        <p:spPr>
          <a:xfrm>
            <a:off x="378824" y="1774645"/>
            <a:ext cx="453637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808080"/>
                </a:solidFill>
                <a:latin typeface="Fira Sans"/>
              </a:rPr>
              <a:t>EX VIVO WITH SKIN EXPLANTS  </a:t>
            </a:r>
            <a:endParaRPr kumimoji="0" lang="en-US" sz="1800" b="0" i="1" u="none" strike="noStrike" kern="1200" cap="none" spc="0" normalizeH="0" baseline="0" noProof="0" dirty="0">
              <a:ln>
                <a:noFill/>
              </a:ln>
              <a:solidFill>
                <a:srgbClr val="808080"/>
              </a:solidFill>
              <a:effectLst/>
              <a:uLnTx/>
              <a:uFillTx/>
              <a:latin typeface="Fira Sans"/>
              <a:ea typeface="+mn-ea"/>
              <a:cs typeface="+mn-cs"/>
            </a:endParaRPr>
          </a:p>
        </p:txBody>
      </p:sp>
      <p:pic>
        <p:nvPicPr>
          <p:cNvPr id="23" name="Picture 22">
            <a:extLst>
              <a:ext uri="{FF2B5EF4-FFF2-40B4-BE49-F238E27FC236}">
                <a16:creationId xmlns:a16="http://schemas.microsoft.com/office/drawing/2014/main" id="{49FE1730-A7BA-4533-B63B-4D09E6FFA29A}"/>
              </a:ext>
            </a:extLst>
          </p:cNvPr>
          <p:cNvPicPr>
            <a:picLocks noChangeAspect="1"/>
          </p:cNvPicPr>
          <p:nvPr/>
        </p:nvPicPr>
        <p:blipFill>
          <a:blip r:embed="rId3"/>
          <a:srcRect/>
          <a:stretch/>
        </p:blipFill>
        <p:spPr>
          <a:xfrm>
            <a:off x="6969532" y="2285967"/>
            <a:ext cx="4050769" cy="2241861"/>
          </a:xfrm>
          <a:prstGeom prst="rect">
            <a:avLst/>
          </a:prstGeom>
        </p:spPr>
      </p:pic>
      <p:pic>
        <p:nvPicPr>
          <p:cNvPr id="8" name="Picture 7">
            <a:extLst>
              <a:ext uri="{FF2B5EF4-FFF2-40B4-BE49-F238E27FC236}">
                <a16:creationId xmlns:a16="http://schemas.microsoft.com/office/drawing/2014/main" id="{688C3727-177E-458A-BE1F-1E6EA1893039}"/>
              </a:ext>
            </a:extLst>
          </p:cNvPr>
          <p:cNvPicPr>
            <a:picLocks noChangeAspect="1"/>
          </p:cNvPicPr>
          <p:nvPr/>
        </p:nvPicPr>
        <p:blipFill>
          <a:blip r:embed="rId4"/>
          <a:stretch>
            <a:fillRect/>
          </a:stretch>
        </p:blipFill>
        <p:spPr>
          <a:xfrm>
            <a:off x="467999" y="2330171"/>
            <a:ext cx="5778421" cy="2197658"/>
          </a:xfrm>
          <a:prstGeom prst="rect">
            <a:avLst/>
          </a:prstGeom>
        </p:spPr>
      </p:pic>
      <p:sp>
        <p:nvSpPr>
          <p:cNvPr id="24" name="Text Placeholder 3">
            <a:extLst>
              <a:ext uri="{FF2B5EF4-FFF2-40B4-BE49-F238E27FC236}">
                <a16:creationId xmlns:a16="http://schemas.microsoft.com/office/drawing/2014/main" id="{B549D988-A965-450F-A449-A6B4FAF7EC9E}"/>
              </a:ext>
            </a:extLst>
          </p:cNvPr>
          <p:cNvSpPr txBox="1">
            <a:spLocks/>
          </p:cNvSpPr>
          <p:nvPr/>
        </p:nvSpPr>
        <p:spPr bwMode="auto">
          <a:xfrm>
            <a:off x="6969532" y="4630211"/>
            <a:ext cx="4050769" cy="884070"/>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algn="l"/>
            <a:r>
              <a:rPr lang="en-US" sz="1600" dirty="0">
                <a:solidFill>
                  <a:schemeClr val="bg1"/>
                </a:solidFill>
                <a:latin typeface="Fira Sans" panose="020B0503050000020004" pitchFamily="34" charset="0"/>
                <a:ea typeface="Fira Sans" panose="020B0503050000020004" pitchFamily="34" charset="0"/>
              </a:rPr>
              <a:t>Up to 70% reduction of MMP-1 have been obtained with COLHIBIN CB</a:t>
            </a:r>
          </a:p>
        </p:txBody>
      </p:sp>
      <p:sp>
        <p:nvSpPr>
          <p:cNvPr id="25" name="TextBox 24">
            <a:extLst>
              <a:ext uri="{FF2B5EF4-FFF2-40B4-BE49-F238E27FC236}">
                <a16:creationId xmlns:a16="http://schemas.microsoft.com/office/drawing/2014/main" id="{185730BF-7FE0-488F-B745-AAD728436B37}"/>
              </a:ext>
            </a:extLst>
          </p:cNvPr>
          <p:cNvSpPr txBox="1"/>
          <p:nvPr/>
        </p:nvSpPr>
        <p:spPr>
          <a:xfrm>
            <a:off x="6916240" y="1800323"/>
            <a:ext cx="4536375"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808080"/>
                </a:solidFill>
                <a:latin typeface="Fira Sans"/>
              </a:rPr>
              <a:t>IN VITRO </a:t>
            </a:r>
            <a:endParaRPr kumimoji="0" lang="en-US" sz="1800" b="0" i="1" u="none" strike="noStrike" kern="1200" cap="none" spc="0" normalizeH="0" baseline="0" noProof="0" dirty="0">
              <a:ln>
                <a:noFill/>
              </a:ln>
              <a:solidFill>
                <a:srgbClr val="808080"/>
              </a:solidFill>
              <a:effectLst/>
              <a:uLnTx/>
              <a:uFillTx/>
              <a:latin typeface="Fira Sans"/>
              <a:ea typeface="+mn-ea"/>
              <a:cs typeface="+mn-cs"/>
            </a:endParaRPr>
          </a:p>
        </p:txBody>
      </p:sp>
      <p:pic>
        <p:nvPicPr>
          <p:cNvPr id="26" name="Picture 25" descr="Shape, circle&#10;&#10;Description automatically generated">
            <a:extLst>
              <a:ext uri="{FF2B5EF4-FFF2-40B4-BE49-F238E27FC236}">
                <a16:creationId xmlns:a16="http://schemas.microsoft.com/office/drawing/2014/main" id="{C19A3F07-DB00-4EC1-9F24-7697993D6D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388281" y="4468452"/>
            <a:ext cx="1264039" cy="1257224"/>
          </a:xfrm>
          <a:prstGeom prst="rect">
            <a:avLst/>
          </a:prstGeom>
        </p:spPr>
      </p:pic>
      <p:pic>
        <p:nvPicPr>
          <p:cNvPr id="27" name="Picture 26" descr="A picture containing text, sign, pool ball&#10;&#10;Description automatically generated">
            <a:extLst>
              <a:ext uri="{FF2B5EF4-FFF2-40B4-BE49-F238E27FC236}">
                <a16:creationId xmlns:a16="http://schemas.microsoft.com/office/drawing/2014/main" id="{9C13629D-419A-4C6B-AE1D-AE70FF231E3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501446" y="4572225"/>
            <a:ext cx="975813" cy="975813"/>
          </a:xfrm>
          <a:prstGeom prst="rect">
            <a:avLst/>
          </a:prstGeom>
        </p:spPr>
      </p:pic>
    </p:spTree>
    <p:extLst>
      <p:ext uri="{BB962C8B-B14F-4D97-AF65-F5344CB8AC3E}">
        <p14:creationId xmlns:p14="http://schemas.microsoft.com/office/powerpoint/2010/main" val="1769283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BF42F-1B7B-9637-F925-664C18EEAA68}"/>
              </a:ext>
            </a:extLst>
          </p:cNvPr>
          <p:cNvSpPr>
            <a:spLocks noGrp="1"/>
          </p:cNvSpPr>
          <p:nvPr>
            <p:ph type="title"/>
          </p:nvPr>
        </p:nvSpPr>
        <p:spPr/>
        <p:txBody>
          <a:bodyPr/>
          <a:lstStyle/>
          <a:p>
            <a:pPr>
              <a:tabLst>
                <a:tab pos="7508875" algn="l"/>
              </a:tabLst>
            </a:pPr>
            <a:r>
              <a:rPr lang="en-US" dirty="0"/>
              <a:t>COLHIBIN CB</a:t>
            </a:r>
          </a:p>
        </p:txBody>
      </p:sp>
      <p:sp>
        <p:nvSpPr>
          <p:cNvPr id="4" name="Text Placeholder 3">
            <a:extLst>
              <a:ext uri="{FF2B5EF4-FFF2-40B4-BE49-F238E27FC236}">
                <a16:creationId xmlns:a16="http://schemas.microsoft.com/office/drawing/2014/main" id="{03EC9029-7B68-562D-2276-87632B41AA16}"/>
              </a:ext>
            </a:extLst>
          </p:cNvPr>
          <p:cNvSpPr>
            <a:spLocks noGrp="1"/>
          </p:cNvSpPr>
          <p:nvPr>
            <p:ph type="body" sz="quarter" idx="13"/>
          </p:nvPr>
        </p:nvSpPr>
        <p:spPr/>
        <p:txBody>
          <a:bodyPr/>
          <a:lstStyle/>
          <a:p>
            <a:r>
              <a:rPr lang="en-US" dirty="0"/>
              <a:t>Visible reduction of skin roughness – in vivo</a:t>
            </a:r>
          </a:p>
        </p:txBody>
      </p:sp>
      <p:sp>
        <p:nvSpPr>
          <p:cNvPr id="35" name="Text Placeholder 3">
            <a:extLst>
              <a:ext uri="{FF2B5EF4-FFF2-40B4-BE49-F238E27FC236}">
                <a16:creationId xmlns:a16="http://schemas.microsoft.com/office/drawing/2014/main" id="{135E7173-33B1-4F13-92D9-2D798D7F3533}"/>
              </a:ext>
            </a:extLst>
          </p:cNvPr>
          <p:cNvSpPr txBox="1">
            <a:spLocks/>
          </p:cNvSpPr>
          <p:nvPr/>
        </p:nvSpPr>
        <p:spPr>
          <a:xfrm>
            <a:off x="468001" y="1620000"/>
            <a:ext cx="3894449" cy="3457357"/>
          </a:xfrm>
          <a:prstGeom prst="rect">
            <a:avLst/>
          </a:prstGeom>
        </p:spPr>
        <p:txBody>
          <a:bodyPr wrap="square" lIns="0" tIns="0" rIns="0" bIns="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To demonstrate the beneficial effect of COLHIBIN CB (5%) on the skin surface we performed a 14 days in-vivo study with 20 volunteers. </a:t>
            </a:r>
          </a:p>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The skin surface relief was optically measured on silicon replica taken from the skin of the volunteers before and 14 days after twice daily application of a formulation containing COLHIBIN CB (5%). </a:t>
            </a:r>
          </a:p>
          <a:p>
            <a:pPr marL="0" marR="0" lvl="0" indent="0" defTabSz="914400" rtl="0" eaLnBrk="1" fontAlgn="auto" latinLnBrk="0" hangingPunct="1">
              <a:lnSpc>
                <a:spcPct val="100000"/>
              </a:lnSpc>
              <a:spcBef>
                <a:spcPts val="0"/>
              </a:spcBef>
              <a:spcAft>
                <a:spcPts val="1000"/>
              </a:spcAft>
              <a:buClr>
                <a:srgbClr val="000000"/>
              </a:buClr>
              <a:buSzTx/>
              <a:buFont typeface="Arial" panose="020B0604020202020204" pitchFamily="34" charset="0"/>
              <a:buNone/>
              <a:tabLst/>
              <a:defRPr/>
            </a:pP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The figures shows the mean difference in skin roughness before and after 14 days treatment</a:t>
            </a:r>
            <a:r>
              <a:rPr lang="en-US" sz="1600" dirty="0"/>
              <a:t> </a:t>
            </a:r>
            <a:r>
              <a:rPr kumimoji="0" lang="en-US" sz="1600" b="0" i="0" u="none" strike="noStrike" kern="1200" cap="none" spc="0" normalizeH="0" baseline="0" noProof="0" dirty="0">
                <a:ln>
                  <a:noFill/>
                </a:ln>
                <a:effectLst/>
                <a:uLnTx/>
                <a:uFillTx/>
                <a:latin typeface="Fira Sans" panose="020B0503050000020004" pitchFamily="34" charset="0"/>
                <a:ea typeface="+mn-ea"/>
                <a:cs typeface="+mn-cs"/>
              </a:rPr>
              <a:t>of a formulation with COLHIBIN CB (5%). </a:t>
            </a:r>
          </a:p>
        </p:txBody>
      </p:sp>
      <p:sp>
        <p:nvSpPr>
          <p:cNvPr id="46" name="TextBox 45">
            <a:extLst>
              <a:ext uri="{FF2B5EF4-FFF2-40B4-BE49-F238E27FC236}">
                <a16:creationId xmlns:a16="http://schemas.microsoft.com/office/drawing/2014/main" id="{A0C8CA7B-3D3F-4E54-B509-4B23CF509299}"/>
              </a:ext>
            </a:extLst>
          </p:cNvPr>
          <p:cNvSpPr txBox="1"/>
          <p:nvPr/>
        </p:nvSpPr>
        <p:spPr>
          <a:xfrm>
            <a:off x="4647574" y="5275391"/>
            <a:ext cx="3681473" cy="430887"/>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After 2 weeks up to 10% reduction of skin roughness after frequent use of COLHIBIN CB  </a:t>
            </a:r>
          </a:p>
        </p:txBody>
      </p:sp>
      <p:sp>
        <p:nvSpPr>
          <p:cNvPr id="8" name="TextBox 7">
            <a:extLst>
              <a:ext uri="{FF2B5EF4-FFF2-40B4-BE49-F238E27FC236}">
                <a16:creationId xmlns:a16="http://schemas.microsoft.com/office/drawing/2014/main" id="{482BCC44-E7FA-495F-A90A-D4AA45E74573}"/>
              </a:ext>
            </a:extLst>
          </p:cNvPr>
          <p:cNvSpPr txBox="1"/>
          <p:nvPr/>
        </p:nvSpPr>
        <p:spPr>
          <a:xfrm>
            <a:off x="8765075" y="5178038"/>
            <a:ext cx="2961787" cy="646331"/>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After </a:t>
            </a:r>
            <a:r>
              <a:rPr lang="en-US" sz="1400" dirty="0">
                <a:solidFill>
                  <a:srgbClr val="7C807E"/>
                </a:solidFill>
                <a:latin typeface="Fira Sans" panose="020B0503050000020004" pitchFamily="34" charset="0"/>
                <a:ea typeface="Fira Sans" panose="020B0503050000020004" pitchFamily="34" charset="0"/>
              </a:rPr>
              <a:t>2</a:t>
            </a: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 weeks twice daily application of a formulation with COLHIBIN </a:t>
            </a:r>
            <a:r>
              <a:rPr lang="en-US" sz="1400" dirty="0">
                <a:solidFill>
                  <a:srgbClr val="7C807E"/>
                </a:solidFill>
                <a:latin typeface="Fira Sans" panose="020B0503050000020004" pitchFamily="34" charset="0"/>
                <a:ea typeface="Fira Sans" panose="020B0503050000020004" pitchFamily="34" charset="0"/>
              </a:rPr>
              <a:t>CB</a:t>
            </a:r>
            <a:r>
              <a:rPr kumimoji="0" lang="en-US" sz="14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 skin roughness is visibly reduced.</a:t>
            </a:r>
          </a:p>
        </p:txBody>
      </p:sp>
      <p:pic>
        <p:nvPicPr>
          <p:cNvPr id="5" name="Picture 4">
            <a:extLst>
              <a:ext uri="{FF2B5EF4-FFF2-40B4-BE49-F238E27FC236}">
                <a16:creationId xmlns:a16="http://schemas.microsoft.com/office/drawing/2014/main" id="{6DD60654-EABA-4226-8F87-A84D4AECECB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79152" y="3449416"/>
            <a:ext cx="2163742" cy="1634616"/>
          </a:xfrm>
          <a:prstGeom prst="rect">
            <a:avLst/>
          </a:prstGeom>
          <a:ln w="19050">
            <a:solidFill>
              <a:schemeClr val="tx1">
                <a:lumMod val="40000"/>
                <a:lumOff val="60000"/>
              </a:schemeClr>
            </a:solidFill>
          </a:ln>
        </p:spPr>
      </p:pic>
      <p:pic>
        <p:nvPicPr>
          <p:cNvPr id="6" name="Picture 5">
            <a:extLst>
              <a:ext uri="{FF2B5EF4-FFF2-40B4-BE49-F238E27FC236}">
                <a16:creationId xmlns:a16="http://schemas.microsoft.com/office/drawing/2014/main" id="{08CB0D04-14F6-F811-D141-5928D5EAA6D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770182" y="1697465"/>
            <a:ext cx="2163742" cy="1634616"/>
          </a:xfrm>
          <a:prstGeom prst="rect">
            <a:avLst/>
          </a:prstGeom>
          <a:ln w="19050">
            <a:solidFill>
              <a:schemeClr val="tx1">
                <a:lumMod val="40000"/>
                <a:lumOff val="60000"/>
              </a:schemeClr>
            </a:solidFill>
          </a:ln>
        </p:spPr>
      </p:pic>
      <p:pic>
        <p:nvPicPr>
          <p:cNvPr id="9" name="Picture 8">
            <a:extLst>
              <a:ext uri="{FF2B5EF4-FFF2-40B4-BE49-F238E27FC236}">
                <a16:creationId xmlns:a16="http://schemas.microsoft.com/office/drawing/2014/main" id="{AB4B5A02-6D9D-6EF7-865D-C7DC4F8BF6B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045804" y="3952549"/>
            <a:ext cx="377543" cy="1131483"/>
          </a:xfrm>
          <a:prstGeom prst="rect">
            <a:avLst/>
          </a:prstGeom>
          <a:ln w="19050">
            <a:solidFill>
              <a:schemeClr val="tx1">
                <a:lumMod val="40000"/>
                <a:lumOff val="60000"/>
              </a:schemeClr>
            </a:solidFill>
          </a:ln>
        </p:spPr>
      </p:pic>
      <p:sp>
        <p:nvSpPr>
          <p:cNvPr id="12" name="Slide Number Placeholder 6">
            <a:extLst>
              <a:ext uri="{FF2B5EF4-FFF2-40B4-BE49-F238E27FC236}">
                <a16:creationId xmlns:a16="http://schemas.microsoft.com/office/drawing/2014/main" id="{19E7779D-AC5C-429A-A798-EB9D2F2E6458}"/>
              </a:ext>
            </a:extLst>
          </p:cNvPr>
          <p:cNvSpPr>
            <a:spLocks noGrp="1"/>
          </p:cNvSpPr>
          <p:nvPr>
            <p:ph type="sldNum" sz="quarter" idx="10"/>
          </p:nvPr>
        </p:nvSpPr>
        <p:spPr>
          <a:xfrm>
            <a:off x="468000" y="6328147"/>
            <a:ext cx="451163" cy="12311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grpSp>
        <p:nvGrpSpPr>
          <p:cNvPr id="3" name="Group 2">
            <a:extLst>
              <a:ext uri="{FF2B5EF4-FFF2-40B4-BE49-F238E27FC236}">
                <a16:creationId xmlns:a16="http://schemas.microsoft.com/office/drawing/2014/main" id="{9BAA153D-CC02-4B48-9698-61BCD865642C}"/>
              </a:ext>
            </a:extLst>
          </p:cNvPr>
          <p:cNvGrpSpPr/>
          <p:nvPr/>
        </p:nvGrpSpPr>
        <p:grpSpPr>
          <a:xfrm>
            <a:off x="4647574" y="1582609"/>
            <a:ext cx="3458201" cy="3520248"/>
            <a:chOff x="4647574" y="1582609"/>
            <a:chExt cx="3458201" cy="3520248"/>
          </a:xfrm>
        </p:grpSpPr>
        <p:pic>
          <p:nvPicPr>
            <p:cNvPr id="11" name="Picture 10" descr="Chart&#10;&#10;Description automatically generated">
              <a:extLst>
                <a:ext uri="{FF2B5EF4-FFF2-40B4-BE49-F238E27FC236}">
                  <a16:creationId xmlns:a16="http://schemas.microsoft.com/office/drawing/2014/main" id="{D9277382-6B31-6ECD-7086-E22DE3358BBB}"/>
                </a:ext>
              </a:extLst>
            </p:cNvPr>
            <p:cNvPicPr>
              <a:picLocks noChangeAspect="1"/>
            </p:cNvPicPr>
            <p:nvPr/>
          </p:nvPicPr>
          <p:blipFill rotWithShape="1">
            <a:blip r:embed="rId6"/>
            <a:srcRect r="2262" b="5267"/>
            <a:stretch/>
          </p:blipFill>
          <p:spPr>
            <a:xfrm>
              <a:off x="4647574" y="1582609"/>
              <a:ext cx="3458201" cy="3294191"/>
            </a:xfrm>
            <a:prstGeom prst="rect">
              <a:avLst/>
            </a:prstGeom>
          </p:spPr>
        </p:pic>
        <p:pic>
          <p:nvPicPr>
            <p:cNvPr id="13" name="Picture 12">
              <a:extLst>
                <a:ext uri="{FF2B5EF4-FFF2-40B4-BE49-F238E27FC236}">
                  <a16:creationId xmlns:a16="http://schemas.microsoft.com/office/drawing/2014/main" id="{0C3D9807-027D-4826-B62F-A4AC239236B1}"/>
                </a:ext>
              </a:extLst>
            </p:cNvPr>
            <p:cNvPicPr>
              <a:picLocks noChangeAspect="1"/>
            </p:cNvPicPr>
            <p:nvPr/>
          </p:nvPicPr>
          <p:blipFill rotWithShape="1">
            <a:blip r:embed="rId7"/>
            <a:srcRect l="41553" t="91394" r="28082"/>
            <a:stretch/>
          </p:blipFill>
          <p:spPr>
            <a:xfrm>
              <a:off x="6376925" y="4886857"/>
              <a:ext cx="1377026" cy="216000"/>
            </a:xfrm>
            <a:prstGeom prst="rect">
              <a:avLst/>
            </a:prstGeom>
          </p:spPr>
        </p:pic>
      </p:grpSp>
    </p:spTree>
    <p:extLst>
      <p:ext uri="{BB962C8B-B14F-4D97-AF65-F5344CB8AC3E}">
        <p14:creationId xmlns:p14="http://schemas.microsoft.com/office/powerpoint/2010/main" val="3075408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 Placeholder 3">
            <a:extLst>
              <a:ext uri="{FF2B5EF4-FFF2-40B4-BE49-F238E27FC236}">
                <a16:creationId xmlns:a16="http://schemas.microsoft.com/office/drawing/2014/main" id="{4716FC44-FCE5-9054-FEEC-087E05FD8F34}"/>
              </a:ext>
            </a:extLst>
          </p:cNvPr>
          <p:cNvSpPr txBox="1">
            <a:spLocks/>
          </p:cNvSpPr>
          <p:nvPr/>
        </p:nvSpPr>
        <p:spPr bwMode="auto">
          <a:xfrm flipH="1">
            <a:off x="8084821" y="1554220"/>
            <a:ext cx="4116319" cy="422405"/>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R="0" lvl="0" algn="l" defTabSz="914400" rtl="0" eaLnBrk="1" fontAlgn="auto" latinLnBrk="0" hangingPunct="1">
              <a:lnSpc>
                <a:spcPct val="100000"/>
              </a:lnSpc>
              <a:spcBef>
                <a:spcPts val="0"/>
              </a:spcBef>
              <a:spcAft>
                <a:spcPts val="1000"/>
              </a:spcAft>
              <a:buClr>
                <a:srgbClr val="007E4B"/>
              </a:buClr>
              <a:buSzTx/>
              <a:tabLst/>
              <a:defRPr/>
            </a:pPr>
            <a:r>
              <a:rPr lang="en-US" sz="1800" dirty="0">
                <a:solidFill>
                  <a:schemeClr val="bg1"/>
                </a:solidFill>
                <a:latin typeface="+mj-lt"/>
              </a:rPr>
              <a:t>Leave-on</a:t>
            </a:r>
            <a:endParaRPr kumimoji="0" lang="en-US" sz="1800" i="0" u="none" strike="noStrike" kern="1200" cap="none" spc="0" normalizeH="0" baseline="0" noProof="0" dirty="0">
              <a:ln>
                <a:noFill/>
              </a:ln>
              <a:solidFill>
                <a:schemeClr val="bg1"/>
              </a:solidFill>
              <a:effectLst/>
              <a:uLnTx/>
              <a:uFillTx/>
              <a:latin typeface="+mj-lt"/>
              <a:ea typeface="+mn-ea"/>
              <a:cs typeface="+mn-cs"/>
            </a:endParaRPr>
          </a:p>
        </p:txBody>
      </p:sp>
      <p:sp>
        <p:nvSpPr>
          <p:cNvPr id="72" name="Text Placeholder 3">
            <a:extLst>
              <a:ext uri="{FF2B5EF4-FFF2-40B4-BE49-F238E27FC236}">
                <a16:creationId xmlns:a16="http://schemas.microsoft.com/office/drawing/2014/main" id="{EF743938-1C01-0C90-3B15-0FA3EA4DADEE}"/>
              </a:ext>
            </a:extLst>
          </p:cNvPr>
          <p:cNvSpPr txBox="1">
            <a:spLocks/>
          </p:cNvSpPr>
          <p:nvPr/>
        </p:nvSpPr>
        <p:spPr bwMode="auto">
          <a:xfrm>
            <a:off x="-1" y="1554220"/>
            <a:ext cx="4124451" cy="422405"/>
          </a:xfrm>
          <a:prstGeom prst="rect">
            <a:avLst/>
          </a:prstGeom>
          <a:gradFill>
            <a:gsLst>
              <a:gs pos="0">
                <a:schemeClr val="accent5">
                  <a:alpha val="50000"/>
                </a:schemeClr>
              </a:gs>
              <a:gs pos="50000">
                <a:schemeClr val="accent5"/>
              </a:gs>
            </a:gsLst>
            <a:lin ang="0" scaled="0"/>
          </a:gradFill>
          <a:ln>
            <a:noFill/>
          </a:ln>
          <a:effectLst/>
        </p:spPr>
        <p:txBody>
          <a:bodyPr wrap="square" lIns="468000" tIns="72000" rIns="576000" bIns="72000">
            <a:spAutoFit/>
          </a:bodyPr>
          <a:lstStyle>
            <a:lvl1pPr marL="0" indent="0" algn="ctr" defTabSz="914400" rtl="0" eaLnBrk="1" latinLnBrk="0" hangingPunct="1">
              <a:lnSpc>
                <a:spcPct val="100000"/>
              </a:lnSpc>
              <a:spcBef>
                <a:spcPts val="0"/>
              </a:spcBef>
              <a:spcAft>
                <a:spcPts val="300"/>
              </a:spcAft>
              <a:buFontTx/>
              <a:buNone/>
              <a:defRPr sz="1400" b="0" i="0" kern="1200">
                <a:solidFill>
                  <a:schemeClr val="bg1">
                    <a:lumMod val="50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a:lstStyle>
          <a:p>
            <a:pPr marR="0" lvl="0" algn="r" defTabSz="914400" rtl="0" eaLnBrk="1" fontAlgn="auto" latinLnBrk="0" hangingPunct="1">
              <a:lnSpc>
                <a:spcPct val="100000"/>
              </a:lnSpc>
              <a:spcBef>
                <a:spcPts val="0"/>
              </a:spcBef>
              <a:spcAft>
                <a:spcPts val="1000"/>
              </a:spcAft>
              <a:buClr>
                <a:srgbClr val="007E4B"/>
              </a:buClr>
              <a:buSzTx/>
              <a:tabLst/>
              <a:defRPr/>
            </a:pPr>
            <a:r>
              <a:rPr kumimoji="0" lang="en-US" sz="1800" i="0" u="none" strike="noStrike" kern="1200" cap="none" spc="0" normalizeH="0" baseline="0" noProof="0" dirty="0">
                <a:ln>
                  <a:noFill/>
                </a:ln>
                <a:solidFill>
                  <a:schemeClr val="bg1"/>
                </a:solidFill>
                <a:effectLst/>
                <a:uLnTx/>
                <a:uFillTx/>
                <a:latin typeface="+mj-lt"/>
                <a:ea typeface="+mn-ea"/>
                <a:cs typeface="+mn-cs"/>
              </a:rPr>
              <a:t>Shampoo</a:t>
            </a:r>
          </a:p>
        </p:txBody>
      </p:sp>
      <p:sp>
        <p:nvSpPr>
          <p:cNvPr id="2" name="Title 1">
            <a:extLst>
              <a:ext uri="{FF2B5EF4-FFF2-40B4-BE49-F238E27FC236}">
                <a16:creationId xmlns:a16="http://schemas.microsoft.com/office/drawing/2014/main" id="{B95EF30A-FB45-D7E7-8BDB-7662BA21FCF7}"/>
              </a:ext>
            </a:extLst>
          </p:cNvPr>
          <p:cNvSpPr>
            <a:spLocks noGrp="1"/>
          </p:cNvSpPr>
          <p:nvPr>
            <p:ph type="title"/>
          </p:nvPr>
        </p:nvSpPr>
        <p:spPr/>
        <p:txBody>
          <a:bodyPr/>
          <a:lstStyle/>
          <a:p>
            <a:pPr lvl="0"/>
            <a:r>
              <a:rPr lang="en-US" dirty="0"/>
              <a:t>COLHIBIN CB</a:t>
            </a:r>
          </a:p>
        </p:txBody>
      </p:sp>
      <p:pic>
        <p:nvPicPr>
          <p:cNvPr id="18" name="Picture 23">
            <a:extLst>
              <a:ext uri="{FF2B5EF4-FFF2-40B4-BE49-F238E27FC236}">
                <a16:creationId xmlns:a16="http://schemas.microsoft.com/office/drawing/2014/main" id="{2CE947E2-6DD4-4F7A-ADBD-437C9B9C9E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4154"/>
            <a:ext cx="3499327" cy="917553"/>
          </a:xfrm>
          <a:prstGeom prst="rect">
            <a:avLst/>
          </a:prstGeom>
        </p:spPr>
      </p:pic>
      <p:sp>
        <p:nvSpPr>
          <p:cNvPr id="25" name="Slide Number Placeholder 8">
            <a:extLst>
              <a:ext uri="{FF2B5EF4-FFF2-40B4-BE49-F238E27FC236}">
                <a16:creationId xmlns:a16="http://schemas.microsoft.com/office/drawing/2014/main" id="{0F67E3E3-0D27-BD4D-8882-9FCC13F55341}"/>
              </a:ext>
            </a:extLst>
          </p:cNvPr>
          <p:cNvSpPr txBox="1">
            <a:spLocks/>
          </p:cNvSpPr>
          <p:nvPr/>
        </p:nvSpPr>
        <p:spPr>
          <a:xfrm>
            <a:off x="463519" y="6331135"/>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9" name="Slide Number Placeholder 1">
            <a:extLst>
              <a:ext uri="{FF2B5EF4-FFF2-40B4-BE49-F238E27FC236}">
                <a16:creationId xmlns:a16="http://schemas.microsoft.com/office/drawing/2014/main" id="{63EA5774-00C7-4B71-B361-151FA26D23B4}"/>
              </a:ext>
            </a:extLst>
          </p:cNvPr>
          <p:cNvSpPr txBox="1">
            <a:spLocks/>
          </p:cNvSpPr>
          <p:nvPr/>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rgbClr val="B2B2B2"/>
              </a:solidFill>
              <a:effectLst/>
              <a:uLnTx/>
              <a:uFillTx/>
              <a:latin typeface="Fira Sans" panose="020B0503050000020004" pitchFamily="34" charset="0"/>
              <a:ea typeface="+mn-ea"/>
              <a:cs typeface="+mn-cs"/>
            </a:endParaRPr>
          </a:p>
        </p:txBody>
      </p:sp>
      <p:sp>
        <p:nvSpPr>
          <p:cNvPr id="11" name="Text Placeholder 4">
            <a:extLst>
              <a:ext uri="{FF2B5EF4-FFF2-40B4-BE49-F238E27FC236}">
                <a16:creationId xmlns:a16="http://schemas.microsoft.com/office/drawing/2014/main" id="{51CB658B-BA70-4208-8083-A4A132A2BAAC}"/>
              </a:ext>
            </a:extLst>
          </p:cNvPr>
          <p:cNvSpPr txBox="1">
            <a:spLocks/>
          </p:cNvSpPr>
          <p:nvPr/>
        </p:nvSpPr>
        <p:spPr>
          <a:xfrm>
            <a:off x="6680944" y="2437859"/>
            <a:ext cx="3883350" cy="1569660"/>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endParaRPr kumimoji="0" lang="en-US" sz="1600" b="0" i="0" u="none" strike="noStrike" kern="1200" cap="none" spc="0" normalizeH="0" baseline="0" noProof="0">
              <a:ln>
                <a:noFill/>
              </a:ln>
              <a:solidFill>
                <a:srgbClr val="808282"/>
              </a:solidFill>
              <a:effectLst/>
              <a:uLnTx/>
              <a:uFillTx/>
              <a:latin typeface="Fira Sans" panose="020B0503050000020004" pitchFamily="34" charset="0"/>
              <a:ea typeface="+mn-ea"/>
              <a:cs typeface="+mn-cs"/>
            </a:endParaRPr>
          </a:p>
        </p:txBody>
      </p:sp>
      <p:sp>
        <p:nvSpPr>
          <p:cNvPr id="12" name="Text Placeholder 3">
            <a:extLst>
              <a:ext uri="{FF2B5EF4-FFF2-40B4-BE49-F238E27FC236}">
                <a16:creationId xmlns:a16="http://schemas.microsoft.com/office/drawing/2014/main" id="{3FC80AB4-5BFE-407C-80FB-1BDAC19B9CE9}"/>
              </a:ext>
            </a:extLst>
          </p:cNvPr>
          <p:cNvSpPr txBox="1">
            <a:spLocks/>
          </p:cNvSpPr>
          <p:nvPr/>
        </p:nvSpPr>
        <p:spPr>
          <a:xfrm>
            <a:off x="6853117" y="2646210"/>
            <a:ext cx="3881448" cy="369332"/>
          </a:xfrm>
          <a:prstGeom prst="rect">
            <a:avLst/>
          </a:prstGeom>
        </p:spPr>
        <p:txBody>
          <a:bodyPr lIns="0" tIns="0" rIns="0" bIns="0"/>
          <a:lstStyle>
            <a:lvl1pPr marL="0" indent="0" algn="l" defTabSz="914400" rtl="0" eaLnBrk="1" latinLnBrk="0" hangingPunct="1">
              <a:lnSpc>
                <a:spcPct val="90000"/>
              </a:lnSpc>
              <a:spcBef>
                <a:spcPts val="1000"/>
              </a:spcBef>
              <a:spcAft>
                <a:spcPts val="0"/>
              </a:spcAft>
              <a:buFont typeface="Arial" panose="020B0604020202020204" pitchFamily="34" charset="0"/>
              <a:buNone/>
              <a:defRPr sz="2400" b="0" i="1" kern="1200">
                <a:solidFill>
                  <a:schemeClr val="accent6"/>
                </a:solidFill>
                <a:latin typeface="Fira Sans" panose="020B0503050000020004" pitchFamily="34" charset="0"/>
                <a:ea typeface="+mn-ea"/>
                <a:cs typeface="+mn-cs"/>
              </a:defRPr>
            </a:lvl1pPr>
            <a:lvl2pPr marL="0" indent="0" algn="l" defTabSz="914400" rtl="0" eaLnBrk="1" latinLnBrk="0" hangingPunct="1">
              <a:lnSpc>
                <a:spcPct val="90000"/>
              </a:lnSpc>
              <a:spcBef>
                <a:spcPts val="500"/>
              </a:spcBef>
              <a:spcAft>
                <a:spcPts val="0"/>
              </a:spcAft>
              <a:buFont typeface="Arial" panose="020B0604020202020204" pitchFamily="34" charset="0"/>
              <a:buNone/>
              <a:defRPr sz="2400" kern="1200">
                <a:solidFill>
                  <a:schemeClr val="tx1"/>
                </a:solidFill>
                <a:latin typeface="+mn-lt"/>
                <a:ea typeface="+mn-ea"/>
                <a:cs typeface="+mn-cs"/>
              </a:defRPr>
            </a:lvl2pPr>
            <a:lvl3pPr marL="0" indent="0" algn="l" defTabSz="914400" rtl="0" eaLnBrk="1" latinLnBrk="0" hangingPunct="1">
              <a:lnSpc>
                <a:spcPct val="90000"/>
              </a:lnSpc>
              <a:spcBef>
                <a:spcPts val="500"/>
              </a:spcBef>
              <a:spcAft>
                <a:spcPts val="0"/>
              </a:spcAft>
              <a:buFont typeface="Arial" panose="020B0604020202020204" pitchFamily="34" charset="0"/>
              <a:buNone/>
              <a:defRPr sz="2000" kern="1200">
                <a:solidFill>
                  <a:schemeClr val="tx1"/>
                </a:solidFill>
                <a:latin typeface="+mn-lt"/>
                <a:ea typeface="+mn-ea"/>
                <a:cs typeface="+mn-cs"/>
              </a:defRPr>
            </a:lvl3pPr>
            <a:lvl4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500"/>
              </a:spcBef>
              <a:spcAft>
                <a:spcPts val="0"/>
              </a:spcAft>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1" u="none" strike="noStrike" kern="1200" cap="none" spc="0" normalizeH="0" baseline="0" noProof="0">
              <a:ln>
                <a:noFill/>
              </a:ln>
              <a:solidFill>
                <a:srgbClr val="037E4C"/>
              </a:solidFill>
              <a:effectLst/>
              <a:uLnTx/>
              <a:uFillTx/>
              <a:latin typeface="Fira Sans" panose="020B0503050000020004" pitchFamily="34" charset="0"/>
              <a:ea typeface="+mn-ea"/>
              <a:cs typeface="+mn-cs"/>
            </a:endParaRPr>
          </a:p>
        </p:txBody>
      </p:sp>
      <p:sp>
        <p:nvSpPr>
          <p:cNvPr id="13" name="Title 2">
            <a:extLst>
              <a:ext uri="{FF2B5EF4-FFF2-40B4-BE49-F238E27FC236}">
                <a16:creationId xmlns:a16="http://schemas.microsoft.com/office/drawing/2014/main" id="{935B8788-C924-4D9A-B658-BF28D6B3C66D}"/>
              </a:ext>
            </a:extLst>
          </p:cNvPr>
          <p:cNvSpPr txBox="1">
            <a:spLocks/>
          </p:cNvSpPr>
          <p:nvPr/>
        </p:nvSpPr>
        <p:spPr>
          <a:xfrm>
            <a:off x="6853117" y="2228006"/>
            <a:ext cx="3640952" cy="443198"/>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accent5"/>
                </a:solidFill>
                <a:latin typeface="Fira Sans Medium" panose="020B05030500000200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2400" b="0" i="0" u="none" strike="noStrike" kern="1200" cap="none" spc="0" normalizeH="0" baseline="0" noProof="0">
              <a:ln>
                <a:noFill/>
              </a:ln>
              <a:solidFill>
                <a:srgbClr val="0170B7"/>
              </a:solidFill>
              <a:effectLst/>
              <a:uLnTx/>
              <a:uFillTx/>
              <a:latin typeface="Fira Sans Medium" panose="020B0503050000020004" pitchFamily="34" charset="0"/>
              <a:ea typeface="+mj-ea"/>
              <a:cs typeface="+mj-cs"/>
            </a:endParaRPr>
          </a:p>
        </p:txBody>
      </p:sp>
      <p:sp>
        <p:nvSpPr>
          <p:cNvPr id="34" name="TextBox 33">
            <a:extLst>
              <a:ext uri="{FF2B5EF4-FFF2-40B4-BE49-F238E27FC236}">
                <a16:creationId xmlns:a16="http://schemas.microsoft.com/office/drawing/2014/main" id="{9DC17187-D16D-4B1C-A674-CECDAAE4E04D}"/>
              </a:ext>
            </a:extLst>
          </p:cNvPr>
          <p:cNvSpPr txBox="1"/>
          <p:nvPr/>
        </p:nvSpPr>
        <p:spPr>
          <a:xfrm>
            <a:off x="4790354" y="5459208"/>
            <a:ext cx="2501914" cy="7848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Bleached Caucasian hair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Breakage: repeated combing test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15489"/>
                </a:solidFill>
                <a:effectLst/>
                <a:uLnTx/>
                <a:uFillTx/>
                <a:latin typeface="Fira Sans" panose="020B0503050000020004" pitchFamily="34" charset="0"/>
                <a:ea typeface="Fira Sans" panose="020B0503050000020004" pitchFamily="34" charset="0"/>
                <a:cs typeface="+mn-cs"/>
              </a:rPr>
              <a:t>COLHIBIN </a:t>
            </a:r>
            <a:r>
              <a:rPr lang="en-US" sz="900" dirty="0">
                <a:solidFill>
                  <a:srgbClr val="015489"/>
                </a:solidFill>
                <a:latin typeface="Fira Sans" panose="020B0503050000020004" pitchFamily="34" charset="0"/>
                <a:ea typeface="Fira Sans" panose="020B0503050000020004" pitchFamily="34" charset="0"/>
              </a:rPr>
              <a:t>CB</a:t>
            </a:r>
            <a:r>
              <a:rPr kumimoji="0" lang="en-US" sz="900" b="0" i="0" u="none" strike="noStrike" kern="1200" cap="none" spc="0" normalizeH="0" baseline="0" noProof="0" dirty="0">
                <a:ln>
                  <a:noFill/>
                </a:ln>
                <a:solidFill>
                  <a:srgbClr val="015489"/>
                </a:solidFill>
                <a:effectLst/>
                <a:uLnTx/>
                <a:uFillTx/>
                <a:latin typeface="Fira Sans" panose="020B0503050000020004" pitchFamily="34" charset="0"/>
                <a:ea typeface="Fira Sans" panose="020B0503050000020004" pitchFamily="34" charset="0"/>
                <a:cs typeface="+mn-cs"/>
              </a:rPr>
              <a:t> at 3% </a:t>
            </a:r>
            <a:r>
              <a:rPr kumimoji="0" lang="en-US" sz="900" b="0" i="0" u="none" strike="noStrike" kern="1200" cap="none" spc="0" normalizeH="0" baseline="0" noProof="0" dirty="0">
                <a:ln>
                  <a:noFill/>
                </a:ln>
                <a:solidFill>
                  <a:srgbClr val="7C807E"/>
                </a:solidFill>
                <a:effectLst/>
                <a:uLnTx/>
                <a:uFillTx/>
                <a:latin typeface="Fira Sans" panose="020B0503050000020004" pitchFamily="34" charset="0"/>
                <a:ea typeface="Fira Sans" panose="020B0503050000020004" pitchFamily="34" charset="0"/>
                <a:cs typeface="+mn-cs"/>
              </a:rPr>
              <a:t>as supplied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7C807E"/>
              </a:solidFill>
              <a:effectLst/>
              <a:uLnTx/>
              <a:uFillTx/>
              <a:latin typeface="Calibri" panose="020F0502020204030204"/>
              <a:ea typeface="+mn-ea"/>
              <a:cs typeface="+mn-cs"/>
            </a:endParaRPr>
          </a:p>
        </p:txBody>
      </p:sp>
      <p:sp>
        <p:nvSpPr>
          <p:cNvPr id="48" name="Text Placeholder 8">
            <a:extLst>
              <a:ext uri="{FF2B5EF4-FFF2-40B4-BE49-F238E27FC236}">
                <a16:creationId xmlns:a16="http://schemas.microsoft.com/office/drawing/2014/main" id="{9CAF957F-B16C-4380-A80A-55094C879695}"/>
              </a:ext>
            </a:extLst>
          </p:cNvPr>
          <p:cNvSpPr txBox="1">
            <a:spLocks/>
          </p:cNvSpPr>
          <p:nvPr/>
        </p:nvSpPr>
        <p:spPr>
          <a:xfrm>
            <a:off x="4921648" y="3053765"/>
            <a:ext cx="2239326" cy="723947"/>
          </a:xfrm>
          <a:prstGeom prst="rect">
            <a:avLst/>
          </a:prstGeom>
          <a:noFill/>
        </p:spPr>
        <p:txBody>
          <a:bodyPr/>
          <a:lstStyle>
            <a:lvl1pPr marL="355271" indent="-355271" algn="l" rtl="0" eaLnBrk="1" fontAlgn="base" hangingPunct="1">
              <a:lnSpc>
                <a:spcPct val="100000"/>
              </a:lnSpc>
              <a:spcBef>
                <a:spcPts val="0"/>
              </a:spcBef>
              <a:spcAft>
                <a:spcPts val="799"/>
              </a:spcAft>
              <a:buChar char="•"/>
              <a:defRPr sz="2664" kern="1200">
                <a:solidFill>
                  <a:schemeClr val="tx1"/>
                </a:solidFill>
                <a:latin typeface="+mn-lt"/>
                <a:ea typeface="+mn-ea"/>
                <a:cs typeface="+mn-cs"/>
              </a:defRPr>
            </a:lvl1pPr>
            <a:lvl2pPr marL="653446"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2pPr>
            <a:lvl3pPr marL="1015060" indent="-298175" algn="l" rtl="0" eaLnBrk="1" fontAlgn="base" hangingPunct="1">
              <a:lnSpc>
                <a:spcPct val="100000"/>
              </a:lnSpc>
              <a:spcBef>
                <a:spcPts val="0"/>
              </a:spcBef>
              <a:spcAft>
                <a:spcPts val="799"/>
              </a:spcAft>
              <a:buChar char="•"/>
              <a:defRPr sz="2398" kern="1200">
                <a:solidFill>
                  <a:schemeClr val="tx1"/>
                </a:solidFill>
                <a:latin typeface="+mn-lt"/>
                <a:ea typeface="+mn-ea"/>
                <a:cs typeface="+mn-cs"/>
              </a:defRPr>
            </a:lvl3pPr>
            <a:lvl4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4pPr>
            <a:lvl5pPr marL="1344955" indent="-272798" algn="l" rtl="0" eaLnBrk="1" fontAlgn="base"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5pPr>
            <a:lvl6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6pPr>
            <a:lvl7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7pPr>
            <a:lvl8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8pPr>
            <a:lvl9pPr marL="1344955" indent="-272798" algn="l" defTabSz="1218072" rtl="0" eaLnBrk="1" latinLnBrk="0" hangingPunct="1">
              <a:lnSpc>
                <a:spcPct val="100000"/>
              </a:lnSpc>
              <a:spcBef>
                <a:spcPts val="0"/>
              </a:spcBef>
              <a:spcAft>
                <a:spcPts val="799"/>
              </a:spcAft>
              <a:buFont typeface="Calibri" panose="020F0502020204030204" pitchFamily="34" charset="0"/>
              <a:buChar char="-"/>
              <a:defRPr sz="2398" kern="1200">
                <a:solidFill>
                  <a:schemeClr val="tx1"/>
                </a:solidFill>
                <a:latin typeface="+mn-lt"/>
                <a:ea typeface="+mn-ea"/>
                <a:cs typeface="+mn-cs"/>
              </a:defRPr>
            </a:lvl9pPr>
          </a:lstStyle>
          <a:p>
            <a:pPr marL="0" marR="0" lvl="0" indent="0" algn="ctr" defTabSz="914400" rtl="0" eaLnBrk="1" fontAlgn="base" latinLnBrk="0" hangingPunct="1">
              <a:lnSpc>
                <a:spcPts val="2080"/>
              </a:lnSpc>
              <a:spcBef>
                <a:spcPts val="600"/>
              </a:spcBef>
              <a:spcAft>
                <a:spcPts val="0"/>
              </a:spcAft>
              <a:buClrTx/>
              <a:buSzTx/>
              <a:buFontTx/>
              <a:buNone/>
              <a:tabLst/>
              <a:defRPr/>
            </a:pPr>
            <a:r>
              <a:rPr kumimoji="0" lang="en-US" sz="2200" i="0" u="none" strike="noStrike" kern="1200" cap="none" spc="0" normalizeH="0" baseline="0" noProof="0" dirty="0">
                <a:ln>
                  <a:noFill/>
                </a:ln>
                <a:solidFill>
                  <a:srgbClr val="2660A5"/>
                </a:solidFill>
                <a:effectLst/>
                <a:uLnTx/>
                <a:uFillTx/>
                <a:latin typeface="+mj-lt"/>
                <a:ea typeface="+mn-ea"/>
                <a:cs typeface="Fira Sans Regular"/>
              </a:rPr>
              <a:t>HAIR FIBERS</a:t>
            </a:r>
          </a:p>
          <a:p>
            <a:pPr marL="0" marR="0" lvl="0" indent="0" algn="ctr" defTabSz="914400" rtl="0" eaLnBrk="1" fontAlgn="base" latinLnBrk="0" hangingPunct="1">
              <a:lnSpc>
                <a:spcPts val="2080"/>
              </a:lnSpc>
              <a:spcBef>
                <a:spcPts val="1600"/>
              </a:spcBef>
              <a:spcAft>
                <a:spcPts val="0"/>
              </a:spcAft>
              <a:buClrTx/>
              <a:buSzTx/>
              <a:buFontTx/>
              <a:buNone/>
              <a:tabLst/>
              <a:defRPr/>
            </a:pPr>
            <a:r>
              <a:rPr kumimoji="0" lang="en-US" sz="4000" i="1" u="none" strike="noStrike" kern="1200" cap="none" spc="0" normalizeH="0" baseline="0" noProof="0" dirty="0">
                <a:ln>
                  <a:noFill/>
                </a:ln>
                <a:solidFill>
                  <a:srgbClr val="007E4B"/>
                </a:solidFill>
                <a:effectLst/>
                <a:uLnTx/>
                <a:uFillTx/>
                <a:latin typeface="+mj-lt"/>
                <a:ea typeface="+mn-ea"/>
                <a:cs typeface="Fira Sans Regular"/>
              </a:rPr>
              <a:t>vs</a:t>
            </a:r>
            <a:r>
              <a:rPr kumimoji="0" lang="en-US" sz="3200" i="1" u="none" strike="noStrike" kern="1200" cap="none" spc="0" normalizeH="0" baseline="0" noProof="0" dirty="0">
                <a:ln>
                  <a:noFill/>
                </a:ln>
                <a:solidFill>
                  <a:srgbClr val="007E4B"/>
                </a:solidFill>
                <a:effectLst/>
                <a:uLnTx/>
                <a:uFillTx/>
                <a:latin typeface="+mj-lt"/>
                <a:ea typeface="+mn-ea"/>
                <a:cs typeface="Fira Sans Regular"/>
              </a:rPr>
              <a:t> </a:t>
            </a:r>
            <a:endParaRPr lang="en-US" sz="3200" i="1" dirty="0">
              <a:solidFill>
                <a:srgbClr val="007E4B"/>
              </a:solidFill>
              <a:latin typeface="+mj-lt"/>
              <a:cs typeface="Fira Sans Regular"/>
            </a:endParaRPr>
          </a:p>
          <a:p>
            <a:pPr marL="0" marR="0" lvl="0" indent="0" algn="ctr" defTabSz="914400" rtl="0" eaLnBrk="1" fontAlgn="base" latinLnBrk="0" hangingPunct="1">
              <a:spcBef>
                <a:spcPts val="600"/>
              </a:spcBef>
              <a:spcAft>
                <a:spcPts val="0"/>
              </a:spcAft>
              <a:buClrTx/>
              <a:buSzTx/>
              <a:buFontTx/>
              <a:buNone/>
              <a:tabLst/>
              <a:defRPr/>
            </a:pPr>
            <a:r>
              <a:rPr kumimoji="0" lang="en-US" sz="2200" i="0" u="none" strike="noStrike" kern="1200" cap="none" spc="0" normalizeH="0" baseline="0" noProof="0" dirty="0">
                <a:ln>
                  <a:noFill/>
                </a:ln>
                <a:solidFill>
                  <a:srgbClr val="2660A5"/>
                </a:solidFill>
                <a:effectLst/>
                <a:uLnTx/>
                <a:uFillTx/>
                <a:latin typeface="+mj-lt"/>
                <a:ea typeface="+mn-ea"/>
                <a:cs typeface="Fira Sans Regular"/>
              </a:rPr>
              <a:t>PLACEBO</a:t>
            </a:r>
          </a:p>
          <a:p>
            <a:pPr marL="0" marR="0" lvl="0" indent="0" algn="ctr" defTabSz="914400" rtl="0" eaLnBrk="1" fontAlgn="base" latinLnBrk="0" hangingPunct="1">
              <a:lnSpc>
                <a:spcPts val="2080"/>
              </a:lnSpc>
              <a:spcBef>
                <a:spcPts val="600"/>
              </a:spcBef>
              <a:spcAft>
                <a:spcPts val="0"/>
              </a:spcAft>
              <a:buClrTx/>
              <a:buSzTx/>
              <a:buFontTx/>
              <a:buNone/>
              <a:tabLst/>
              <a:defRPr/>
            </a:pPr>
            <a:endParaRPr kumimoji="0" lang="en-US" sz="2400" i="0" u="none" strike="noStrike" kern="1200" cap="none" spc="0" normalizeH="0" baseline="0" noProof="0" dirty="0">
              <a:ln>
                <a:noFill/>
              </a:ln>
              <a:solidFill>
                <a:srgbClr val="2660A5"/>
              </a:solidFill>
              <a:effectLst/>
              <a:uLnTx/>
              <a:uFillTx/>
              <a:latin typeface="+mj-lt"/>
              <a:ea typeface="+mn-ea"/>
              <a:cs typeface="Fira Sans Regular"/>
            </a:endParaRPr>
          </a:p>
        </p:txBody>
      </p:sp>
      <p:grpSp>
        <p:nvGrpSpPr>
          <p:cNvPr id="49" name="Gruppo 8">
            <a:extLst>
              <a:ext uri="{FF2B5EF4-FFF2-40B4-BE49-F238E27FC236}">
                <a16:creationId xmlns:a16="http://schemas.microsoft.com/office/drawing/2014/main" id="{BB822165-EC81-440D-B769-E43D7188911E}"/>
              </a:ext>
            </a:extLst>
          </p:cNvPr>
          <p:cNvGrpSpPr/>
          <p:nvPr/>
        </p:nvGrpSpPr>
        <p:grpSpPr>
          <a:xfrm>
            <a:off x="4456478" y="1732656"/>
            <a:ext cx="3177596" cy="4474464"/>
            <a:chOff x="4543537" y="1786467"/>
            <a:chExt cx="3177596" cy="4140200"/>
          </a:xfrm>
        </p:grpSpPr>
        <p:pic>
          <p:nvPicPr>
            <p:cNvPr id="50" name="Immagine 4" descr="paren.png">
              <a:extLst>
                <a:ext uri="{FF2B5EF4-FFF2-40B4-BE49-F238E27FC236}">
                  <a16:creationId xmlns:a16="http://schemas.microsoft.com/office/drawing/2014/main" id="{0ADFA6E9-C50B-4823-94C3-48044F47AD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43537" y="1786467"/>
              <a:ext cx="468262" cy="4140200"/>
            </a:xfrm>
            <a:prstGeom prst="rect">
              <a:avLst/>
            </a:prstGeom>
          </p:spPr>
        </p:pic>
        <p:pic>
          <p:nvPicPr>
            <p:cNvPr id="51" name="Immagine 50" descr="paren.png">
              <a:extLst>
                <a:ext uri="{FF2B5EF4-FFF2-40B4-BE49-F238E27FC236}">
                  <a16:creationId xmlns:a16="http://schemas.microsoft.com/office/drawing/2014/main" id="{B6205683-6593-4478-86F7-9A2D46B2A6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7252871" y="1786467"/>
              <a:ext cx="468262" cy="4140200"/>
            </a:xfrm>
            <a:prstGeom prst="rect">
              <a:avLst/>
            </a:prstGeom>
          </p:spPr>
        </p:pic>
      </p:grpSp>
      <p:sp>
        <p:nvSpPr>
          <p:cNvPr id="4" name="Rectangle 3">
            <a:extLst>
              <a:ext uri="{FF2B5EF4-FFF2-40B4-BE49-F238E27FC236}">
                <a16:creationId xmlns:a16="http://schemas.microsoft.com/office/drawing/2014/main" id="{CBB4DD9F-BFD6-46D3-8951-1340F9880DED}"/>
              </a:ext>
            </a:extLst>
          </p:cNvPr>
          <p:cNvSpPr/>
          <p:nvPr/>
        </p:nvSpPr>
        <p:spPr>
          <a:xfrm>
            <a:off x="8471150" y="1978090"/>
            <a:ext cx="147668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007E4B"/>
                </a:solidFill>
                <a:effectLst/>
                <a:uLnTx/>
                <a:uFillTx/>
                <a:latin typeface="+mj-lt"/>
                <a:ea typeface="+mn-ea"/>
                <a:cs typeface="+mn-cs"/>
              </a:rPr>
              <a:t>single application </a:t>
            </a:r>
          </a:p>
        </p:txBody>
      </p:sp>
      <p:sp>
        <p:nvSpPr>
          <p:cNvPr id="5" name="Text Placeholder 4">
            <a:extLst>
              <a:ext uri="{FF2B5EF4-FFF2-40B4-BE49-F238E27FC236}">
                <a16:creationId xmlns:a16="http://schemas.microsoft.com/office/drawing/2014/main" id="{FF74590A-0B79-8892-06F6-D8C0692C98E0}"/>
              </a:ext>
            </a:extLst>
          </p:cNvPr>
          <p:cNvSpPr>
            <a:spLocks noGrp="1"/>
          </p:cNvSpPr>
          <p:nvPr>
            <p:ph type="body" sz="quarter" idx="13"/>
          </p:nvPr>
        </p:nvSpPr>
        <p:spPr/>
        <p:txBody>
          <a:bodyPr/>
          <a:lstStyle/>
          <a:p>
            <a:r>
              <a:rPr lang="en-US" dirty="0"/>
              <a:t>Helps to promote healthy-looking hair</a:t>
            </a:r>
          </a:p>
        </p:txBody>
      </p:sp>
      <p:grpSp>
        <p:nvGrpSpPr>
          <p:cNvPr id="71" name="Group 70">
            <a:extLst>
              <a:ext uri="{FF2B5EF4-FFF2-40B4-BE49-F238E27FC236}">
                <a16:creationId xmlns:a16="http://schemas.microsoft.com/office/drawing/2014/main" id="{807A4EBF-3E2F-47B4-77E8-02C56C4059F0}"/>
              </a:ext>
            </a:extLst>
          </p:cNvPr>
          <p:cNvGrpSpPr/>
          <p:nvPr/>
        </p:nvGrpSpPr>
        <p:grpSpPr>
          <a:xfrm>
            <a:off x="3706815" y="1224235"/>
            <a:ext cx="1264039" cy="1257224"/>
            <a:chOff x="3351215" y="1224235"/>
            <a:chExt cx="1264039" cy="1257224"/>
          </a:xfrm>
        </p:grpSpPr>
        <p:pic>
          <p:nvPicPr>
            <p:cNvPr id="59" name="Picture 58" descr="Shape, circle&#10;&#10;Description automatically generated">
              <a:extLst>
                <a:ext uri="{FF2B5EF4-FFF2-40B4-BE49-F238E27FC236}">
                  <a16:creationId xmlns:a16="http://schemas.microsoft.com/office/drawing/2014/main" id="{DE5A1377-1CC6-41FE-CCD1-41E05E6D3EE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51215" y="1224235"/>
              <a:ext cx="1264039" cy="1257224"/>
            </a:xfrm>
            <a:prstGeom prst="rect">
              <a:avLst/>
            </a:prstGeom>
          </p:spPr>
        </p:pic>
        <p:pic>
          <p:nvPicPr>
            <p:cNvPr id="65" name="Graphic 64">
              <a:extLst>
                <a:ext uri="{FF2B5EF4-FFF2-40B4-BE49-F238E27FC236}">
                  <a16:creationId xmlns:a16="http://schemas.microsoft.com/office/drawing/2014/main" id="{5A8B30C7-6C46-AF57-A9AD-F2BA697F25F8}"/>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601793" y="1439530"/>
              <a:ext cx="674598" cy="742058"/>
            </a:xfrm>
            <a:prstGeom prst="rect">
              <a:avLst/>
            </a:prstGeom>
          </p:spPr>
        </p:pic>
      </p:grpSp>
      <p:grpSp>
        <p:nvGrpSpPr>
          <p:cNvPr id="70" name="Group 69">
            <a:extLst>
              <a:ext uri="{FF2B5EF4-FFF2-40B4-BE49-F238E27FC236}">
                <a16:creationId xmlns:a16="http://schemas.microsoft.com/office/drawing/2014/main" id="{4E985D07-0C52-9FDC-5070-A73C77F6143A}"/>
              </a:ext>
            </a:extLst>
          </p:cNvPr>
          <p:cNvGrpSpPr/>
          <p:nvPr/>
        </p:nvGrpSpPr>
        <p:grpSpPr>
          <a:xfrm>
            <a:off x="7232677" y="1224235"/>
            <a:ext cx="1264039" cy="1257224"/>
            <a:chOff x="9356165" y="1118280"/>
            <a:chExt cx="1264039" cy="1257224"/>
          </a:xfrm>
        </p:grpSpPr>
        <p:pic>
          <p:nvPicPr>
            <p:cNvPr id="62" name="Picture 61" descr="Shape, circle&#10;&#10;Description automatically generated">
              <a:extLst>
                <a:ext uri="{FF2B5EF4-FFF2-40B4-BE49-F238E27FC236}">
                  <a16:creationId xmlns:a16="http://schemas.microsoft.com/office/drawing/2014/main" id="{0F5A10EC-99E3-8CC9-BAF3-6A53982CF6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56165" y="1118280"/>
              <a:ext cx="1264039" cy="1257224"/>
            </a:xfrm>
            <a:prstGeom prst="rect">
              <a:avLst/>
            </a:prstGeom>
          </p:spPr>
        </p:pic>
        <p:pic>
          <p:nvPicPr>
            <p:cNvPr id="69" name="Graphic 68">
              <a:extLst>
                <a:ext uri="{FF2B5EF4-FFF2-40B4-BE49-F238E27FC236}">
                  <a16:creationId xmlns:a16="http://schemas.microsoft.com/office/drawing/2014/main" id="{182738F5-387A-E3F8-69A4-1E83D746E739}"/>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9604400" y="1329799"/>
              <a:ext cx="782040" cy="793889"/>
            </a:xfrm>
            <a:prstGeom prst="rect">
              <a:avLst/>
            </a:prstGeom>
          </p:spPr>
        </p:pic>
      </p:grpSp>
      <p:pic>
        <p:nvPicPr>
          <p:cNvPr id="7" name="Picture 6" descr="A picture containing text, pool ball, sign&#10;&#10;Description automatically generated">
            <a:extLst>
              <a:ext uri="{FF2B5EF4-FFF2-40B4-BE49-F238E27FC236}">
                <a16:creationId xmlns:a16="http://schemas.microsoft.com/office/drawing/2014/main" id="{C8F883FC-A147-1329-1299-F10D9988B861}"/>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2972509" y="2942974"/>
            <a:ext cx="1058761" cy="1058761"/>
          </a:xfrm>
          <a:prstGeom prst="rect">
            <a:avLst/>
          </a:prstGeom>
        </p:spPr>
      </p:pic>
      <p:pic>
        <p:nvPicPr>
          <p:cNvPr id="10" name="Picture 9" descr="A picture containing text, sign, pool ball&#10;&#10;Description automatically generated">
            <a:extLst>
              <a:ext uri="{FF2B5EF4-FFF2-40B4-BE49-F238E27FC236}">
                <a16:creationId xmlns:a16="http://schemas.microsoft.com/office/drawing/2014/main" id="{75B374F8-B79F-CC6D-EBE0-A4CF5CD40C86}"/>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72498" y="2942974"/>
            <a:ext cx="1058761" cy="1058761"/>
          </a:xfrm>
          <a:prstGeom prst="rect">
            <a:avLst/>
          </a:prstGeom>
        </p:spPr>
      </p:pic>
      <p:pic>
        <p:nvPicPr>
          <p:cNvPr id="16" name="Picture 15" descr="A picture containing text, sign, pool ball&#10;&#10;Description automatically generated">
            <a:extLst>
              <a:ext uri="{FF2B5EF4-FFF2-40B4-BE49-F238E27FC236}">
                <a16:creationId xmlns:a16="http://schemas.microsoft.com/office/drawing/2014/main" id="{7086F4D1-379C-78A4-B25D-A46B4587E23D}"/>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972498" y="4464471"/>
            <a:ext cx="1058761" cy="1058761"/>
          </a:xfrm>
          <a:prstGeom prst="rect">
            <a:avLst/>
          </a:prstGeom>
        </p:spPr>
      </p:pic>
      <p:pic>
        <p:nvPicPr>
          <p:cNvPr id="23" name="Picture 22" descr="A picture containing text, sign&#10;&#10;Description automatically generated">
            <a:extLst>
              <a:ext uri="{FF2B5EF4-FFF2-40B4-BE49-F238E27FC236}">
                <a16:creationId xmlns:a16="http://schemas.microsoft.com/office/drawing/2014/main" id="{FD719C4F-2C56-0F57-C2E8-9CEAAE726E5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211037" y="2942974"/>
            <a:ext cx="1058761" cy="1058761"/>
          </a:xfrm>
          <a:prstGeom prst="rect">
            <a:avLst/>
          </a:prstGeom>
        </p:spPr>
      </p:pic>
      <p:pic>
        <p:nvPicPr>
          <p:cNvPr id="27" name="Picture 26" descr="A picture containing text, sign, pool ball&#10;&#10;Description automatically generated">
            <a:extLst>
              <a:ext uri="{FF2B5EF4-FFF2-40B4-BE49-F238E27FC236}">
                <a16:creationId xmlns:a16="http://schemas.microsoft.com/office/drawing/2014/main" id="{974DAD98-AE7E-3E5D-0733-EFEE82888137}"/>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8026926" y="4464471"/>
            <a:ext cx="1058761" cy="1058761"/>
          </a:xfrm>
          <a:prstGeom prst="rect">
            <a:avLst/>
          </a:prstGeom>
        </p:spPr>
      </p:pic>
      <p:pic>
        <p:nvPicPr>
          <p:cNvPr id="29" name="Picture 28" descr="A picture containing text, sign&#10;&#10;Description automatically generated">
            <a:extLst>
              <a:ext uri="{FF2B5EF4-FFF2-40B4-BE49-F238E27FC236}">
                <a16:creationId xmlns:a16="http://schemas.microsoft.com/office/drawing/2014/main" id="{2DAF9B46-7BC5-9173-7D2E-C00C90758F51}"/>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211037" y="4464471"/>
            <a:ext cx="1058761" cy="1058761"/>
          </a:xfrm>
          <a:prstGeom prst="rect">
            <a:avLst/>
          </a:prstGeom>
        </p:spPr>
      </p:pic>
      <p:pic>
        <p:nvPicPr>
          <p:cNvPr id="47" name="Picture 46" descr="A picture containing text, sign&#10;&#10;Description automatically generated">
            <a:extLst>
              <a:ext uri="{FF2B5EF4-FFF2-40B4-BE49-F238E27FC236}">
                <a16:creationId xmlns:a16="http://schemas.microsoft.com/office/drawing/2014/main" id="{CD56F3A7-1B95-6E61-9FE8-3CDFC6FCEF90}"/>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2972509" y="4464471"/>
            <a:ext cx="1058761" cy="1058761"/>
          </a:xfrm>
          <a:prstGeom prst="rect">
            <a:avLst/>
          </a:prstGeom>
        </p:spPr>
      </p:pic>
      <p:pic>
        <p:nvPicPr>
          <p:cNvPr id="57" name="Picture 56" descr="A picture containing text, sign&#10;&#10;Description automatically generated">
            <a:extLst>
              <a:ext uri="{FF2B5EF4-FFF2-40B4-BE49-F238E27FC236}">
                <a16:creationId xmlns:a16="http://schemas.microsoft.com/office/drawing/2014/main" id="{2CF7215C-CD73-AE9F-23FC-89A95EABC06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8029703" y="2942974"/>
            <a:ext cx="1053206" cy="1053206"/>
          </a:xfrm>
          <a:prstGeom prst="rect">
            <a:avLst/>
          </a:prstGeom>
        </p:spPr>
      </p:pic>
      <p:sp>
        <p:nvSpPr>
          <p:cNvPr id="15" name="Rectangle 14">
            <a:extLst>
              <a:ext uri="{FF2B5EF4-FFF2-40B4-BE49-F238E27FC236}">
                <a16:creationId xmlns:a16="http://schemas.microsoft.com/office/drawing/2014/main" id="{48F531F8-E625-4DDC-ADD7-FECF178A8ABA}"/>
              </a:ext>
            </a:extLst>
          </p:cNvPr>
          <p:cNvSpPr/>
          <p:nvPr/>
        </p:nvSpPr>
        <p:spPr>
          <a:xfrm>
            <a:off x="7075923" y="2438199"/>
            <a:ext cx="2887631" cy="461952"/>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i="0" u="none" strike="noStrike" kern="1200" cap="none" spc="0" normalizeH="0" baseline="0" noProof="0" dirty="0">
                <a:ln>
                  <a:noFill/>
                </a:ln>
                <a:solidFill>
                  <a:srgbClr val="808282"/>
                </a:solidFill>
                <a:effectLst/>
                <a:uLnTx/>
                <a:uFillTx/>
                <a:latin typeface="+mj-lt"/>
                <a:ea typeface="+mn-ea"/>
                <a:cs typeface="+mn-cs"/>
              </a:rPr>
              <a:t>Hair </a:t>
            </a:r>
            <a:r>
              <a:rPr kumimoji="0" lang="en-US" sz="1600" i="0" u="none" strike="noStrike" kern="1200" cap="none" spc="0" normalizeH="0" baseline="0" noProof="0" dirty="0">
                <a:ln>
                  <a:noFill/>
                </a:ln>
                <a:solidFill>
                  <a:srgbClr val="007E4B"/>
                </a:solidFill>
                <a:effectLst/>
                <a:uLnTx/>
                <a:uFillTx/>
                <a:latin typeface="+mj-lt"/>
                <a:ea typeface="+mn-ea"/>
                <a:cs typeface="+mn-cs"/>
              </a:rPr>
              <a:t>BREAKAGE </a:t>
            </a:r>
          </a:p>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i="0" u="none" strike="noStrike" kern="1200" cap="none" spc="0" normalizeH="0" baseline="0" noProof="0" dirty="0">
                <a:ln>
                  <a:noFill/>
                </a:ln>
                <a:solidFill>
                  <a:srgbClr val="808282"/>
                </a:solidFill>
                <a:effectLst/>
                <a:uLnTx/>
                <a:uFillTx/>
                <a:latin typeface="+mj-lt"/>
                <a:ea typeface="+mn-ea"/>
                <a:cs typeface="+mn-cs"/>
              </a:rPr>
              <a:t>Reduction </a:t>
            </a:r>
          </a:p>
        </p:txBody>
      </p:sp>
      <p:sp>
        <p:nvSpPr>
          <p:cNvPr id="19" name="Rectangle 18">
            <a:extLst>
              <a:ext uri="{FF2B5EF4-FFF2-40B4-BE49-F238E27FC236}">
                <a16:creationId xmlns:a16="http://schemas.microsoft.com/office/drawing/2014/main" id="{AFECEAFB-7E0C-4BF5-8D77-E9CB84565D0A}"/>
              </a:ext>
            </a:extLst>
          </p:cNvPr>
          <p:cNvSpPr/>
          <p:nvPr/>
        </p:nvSpPr>
        <p:spPr>
          <a:xfrm>
            <a:off x="9745782" y="2438199"/>
            <a:ext cx="2060138" cy="404208"/>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i="0" u="none" strike="noStrike" kern="1200" cap="none" spc="0" normalizeH="0" baseline="0" noProof="0" dirty="0">
                <a:ln>
                  <a:noFill/>
                </a:ln>
                <a:solidFill>
                  <a:srgbClr val="0F8957"/>
                </a:solidFill>
                <a:effectLst/>
                <a:uLnTx/>
                <a:uFillTx/>
                <a:latin typeface="+mj-lt"/>
                <a:ea typeface="+mn-ea"/>
                <a:cs typeface="+mn-cs"/>
              </a:rPr>
              <a:t>SPLIT ENDS </a:t>
            </a:r>
            <a:r>
              <a:rPr kumimoji="0" lang="en-US" sz="1600" i="0" u="none" strike="noStrike" kern="1200" cap="none" spc="0" normalizeH="0" baseline="0" noProof="0" dirty="0">
                <a:ln>
                  <a:noFill/>
                </a:ln>
                <a:solidFill>
                  <a:srgbClr val="808282"/>
                </a:solidFill>
                <a:effectLst/>
                <a:uLnTx/>
                <a:uFillTx/>
                <a:latin typeface="+mj-lt"/>
                <a:ea typeface="+mn-ea"/>
                <a:cs typeface="+mn-cs"/>
              </a:rPr>
              <a:t>Reduction </a:t>
            </a:r>
          </a:p>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200" u="none" strike="noStrike" kern="1200" cap="none" spc="0" normalizeH="0" baseline="0" noProof="0" dirty="0">
                <a:ln>
                  <a:noFill/>
                </a:ln>
                <a:solidFill>
                  <a:srgbClr val="808282"/>
                </a:solidFill>
                <a:effectLst/>
                <a:uLnTx/>
                <a:uFillTx/>
                <a:latin typeface="+mj-lt"/>
                <a:ea typeface="+mn-ea"/>
                <a:cs typeface="+mn-cs"/>
              </a:rPr>
              <a:t>(dry combing force at tips)</a:t>
            </a:r>
          </a:p>
        </p:txBody>
      </p:sp>
      <p:sp>
        <p:nvSpPr>
          <p:cNvPr id="31" name="TextBox 30">
            <a:extLst>
              <a:ext uri="{FF2B5EF4-FFF2-40B4-BE49-F238E27FC236}">
                <a16:creationId xmlns:a16="http://schemas.microsoft.com/office/drawing/2014/main" id="{72E32CB6-11D2-46FA-8DC6-316886F544C2}"/>
              </a:ext>
            </a:extLst>
          </p:cNvPr>
          <p:cNvSpPr txBox="1"/>
          <p:nvPr/>
        </p:nvSpPr>
        <p:spPr>
          <a:xfrm>
            <a:off x="8119802" y="5502336"/>
            <a:ext cx="865256" cy="260455"/>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WET</a:t>
            </a:r>
          </a:p>
        </p:txBody>
      </p:sp>
      <p:sp>
        <p:nvSpPr>
          <p:cNvPr id="33" name="TextBox 32">
            <a:extLst>
              <a:ext uri="{FF2B5EF4-FFF2-40B4-BE49-F238E27FC236}">
                <a16:creationId xmlns:a16="http://schemas.microsoft.com/office/drawing/2014/main" id="{218C7614-5148-4316-A6CE-F1D1F4CBEEE1}"/>
              </a:ext>
            </a:extLst>
          </p:cNvPr>
          <p:cNvSpPr txBox="1"/>
          <p:nvPr/>
        </p:nvSpPr>
        <p:spPr>
          <a:xfrm>
            <a:off x="10307789" y="5502336"/>
            <a:ext cx="865256" cy="260455"/>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DRY</a:t>
            </a:r>
          </a:p>
        </p:txBody>
      </p:sp>
      <p:sp>
        <p:nvSpPr>
          <p:cNvPr id="37" name="Rectangle 36">
            <a:extLst>
              <a:ext uri="{FF2B5EF4-FFF2-40B4-BE49-F238E27FC236}">
                <a16:creationId xmlns:a16="http://schemas.microsoft.com/office/drawing/2014/main" id="{29022ED5-5677-4B5F-994F-1EBC81582BFB}"/>
              </a:ext>
            </a:extLst>
          </p:cNvPr>
          <p:cNvSpPr/>
          <p:nvPr/>
        </p:nvSpPr>
        <p:spPr>
          <a:xfrm>
            <a:off x="616866" y="2438199"/>
            <a:ext cx="3684305" cy="230976"/>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b="1" i="0" u="none" strike="noStrike" kern="1200" cap="none" spc="0" normalizeH="0" baseline="0" noProof="0" dirty="0">
                <a:ln>
                  <a:noFill/>
                </a:ln>
                <a:solidFill>
                  <a:srgbClr val="FFFFFF">
                    <a:lumMod val="50000"/>
                  </a:srgbClr>
                </a:solidFill>
                <a:effectLst/>
                <a:uLnTx/>
                <a:uFillTx/>
                <a:latin typeface="Fira Sans" panose="020B0503050000020004" pitchFamily="34" charset="0"/>
                <a:ea typeface="+mn-ea"/>
                <a:cs typeface="+mn-cs"/>
              </a:rPr>
              <a:t>Reduction in </a:t>
            </a:r>
            <a:r>
              <a:rPr kumimoji="0" lang="en-US" sz="1600" b="1" i="0" u="none" strike="noStrike" kern="1200" cap="none" spc="0" normalizeH="0" baseline="0" noProof="0" dirty="0">
                <a:ln>
                  <a:noFill/>
                </a:ln>
                <a:solidFill>
                  <a:srgbClr val="007E4B"/>
                </a:solidFill>
                <a:effectLst/>
                <a:uLnTx/>
                <a:uFillTx/>
                <a:latin typeface="Fira Sans" panose="020B0503050000020004" pitchFamily="34" charset="0"/>
                <a:ea typeface="+mn-ea"/>
                <a:cs typeface="+mn-cs"/>
              </a:rPr>
              <a:t>COMBING FORCE</a:t>
            </a:r>
          </a:p>
        </p:txBody>
      </p:sp>
      <p:sp>
        <p:nvSpPr>
          <p:cNvPr id="38" name="TextBox 37">
            <a:extLst>
              <a:ext uri="{FF2B5EF4-FFF2-40B4-BE49-F238E27FC236}">
                <a16:creationId xmlns:a16="http://schemas.microsoft.com/office/drawing/2014/main" id="{AFDE2849-64BC-4D71-9C07-71771216CCC1}"/>
              </a:ext>
            </a:extLst>
          </p:cNvPr>
          <p:cNvSpPr txBox="1"/>
          <p:nvPr/>
        </p:nvSpPr>
        <p:spPr>
          <a:xfrm>
            <a:off x="342389" y="3351949"/>
            <a:ext cx="865256" cy="260455"/>
          </a:xfrm>
          <a:prstGeom prst="rect">
            <a:avLst/>
          </a:prstGeom>
          <a:noFill/>
        </p:spPr>
        <p:txBody>
          <a:bodyPr wrap="square" lIns="9144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WET</a:t>
            </a:r>
          </a:p>
        </p:txBody>
      </p:sp>
      <p:sp>
        <p:nvSpPr>
          <p:cNvPr id="40" name="TextBox 39">
            <a:extLst>
              <a:ext uri="{FF2B5EF4-FFF2-40B4-BE49-F238E27FC236}">
                <a16:creationId xmlns:a16="http://schemas.microsoft.com/office/drawing/2014/main" id="{B34BC808-5235-4CFE-88A3-B4929C910839}"/>
              </a:ext>
            </a:extLst>
          </p:cNvPr>
          <p:cNvSpPr txBox="1"/>
          <p:nvPr/>
        </p:nvSpPr>
        <p:spPr>
          <a:xfrm>
            <a:off x="342389" y="4874006"/>
            <a:ext cx="865256" cy="260455"/>
          </a:xfrm>
          <a:prstGeom prst="rect">
            <a:avLst/>
          </a:prstGeom>
          <a:noFill/>
        </p:spPr>
        <p:txBody>
          <a:bodyPr wrap="square" lIns="9144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DRY</a:t>
            </a:r>
          </a:p>
        </p:txBody>
      </p:sp>
      <p:sp>
        <p:nvSpPr>
          <p:cNvPr id="41" name="TextBox 40">
            <a:extLst>
              <a:ext uri="{FF2B5EF4-FFF2-40B4-BE49-F238E27FC236}">
                <a16:creationId xmlns:a16="http://schemas.microsoft.com/office/drawing/2014/main" id="{1E339541-E8FD-4441-9706-FDEAE388BBFF}"/>
              </a:ext>
            </a:extLst>
          </p:cNvPr>
          <p:cNvSpPr txBox="1"/>
          <p:nvPr/>
        </p:nvSpPr>
        <p:spPr>
          <a:xfrm>
            <a:off x="1040232" y="3962808"/>
            <a:ext cx="965394" cy="260455"/>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1 CYCLE</a:t>
            </a:r>
          </a:p>
        </p:txBody>
      </p:sp>
      <p:sp>
        <p:nvSpPr>
          <p:cNvPr id="42" name="TextBox 41">
            <a:extLst>
              <a:ext uri="{FF2B5EF4-FFF2-40B4-BE49-F238E27FC236}">
                <a16:creationId xmlns:a16="http://schemas.microsoft.com/office/drawing/2014/main" id="{964153C7-9ED6-4DD7-A521-47DFBA96CE6C}"/>
              </a:ext>
            </a:extLst>
          </p:cNvPr>
          <p:cNvSpPr txBox="1"/>
          <p:nvPr/>
        </p:nvSpPr>
        <p:spPr>
          <a:xfrm>
            <a:off x="2951651" y="3962808"/>
            <a:ext cx="1100477" cy="308730"/>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3 CYCLES</a:t>
            </a:r>
          </a:p>
        </p:txBody>
      </p:sp>
      <p:sp>
        <p:nvSpPr>
          <p:cNvPr id="45" name="TextBox 44">
            <a:extLst>
              <a:ext uri="{FF2B5EF4-FFF2-40B4-BE49-F238E27FC236}">
                <a16:creationId xmlns:a16="http://schemas.microsoft.com/office/drawing/2014/main" id="{DE35F1BD-BFEF-498A-AA09-287F3EA944C4}"/>
              </a:ext>
            </a:extLst>
          </p:cNvPr>
          <p:cNvSpPr txBox="1"/>
          <p:nvPr/>
        </p:nvSpPr>
        <p:spPr>
          <a:xfrm>
            <a:off x="1040232" y="5480381"/>
            <a:ext cx="965394" cy="260455"/>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1 CYCLE</a:t>
            </a:r>
          </a:p>
        </p:txBody>
      </p:sp>
      <p:sp>
        <p:nvSpPr>
          <p:cNvPr id="46" name="TextBox 45">
            <a:extLst>
              <a:ext uri="{FF2B5EF4-FFF2-40B4-BE49-F238E27FC236}">
                <a16:creationId xmlns:a16="http://schemas.microsoft.com/office/drawing/2014/main" id="{AF27C350-76A9-4F1B-95EE-B868286342B6}"/>
              </a:ext>
            </a:extLst>
          </p:cNvPr>
          <p:cNvSpPr txBox="1"/>
          <p:nvPr/>
        </p:nvSpPr>
        <p:spPr>
          <a:xfrm>
            <a:off x="2975893" y="5480306"/>
            <a:ext cx="1051991" cy="257168"/>
          </a:xfrm>
          <a:prstGeom prst="rect">
            <a:avLst/>
          </a:prstGeom>
          <a:noFill/>
        </p:spPr>
        <p:txBody>
          <a:bodyPr wrap="square" lIns="9144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dirty="0">
                <a:ln>
                  <a:noFill/>
                </a:ln>
                <a:solidFill>
                  <a:srgbClr val="007E4B"/>
                </a:solidFill>
                <a:effectLst/>
                <a:uLnTx/>
                <a:uFillTx/>
                <a:latin typeface="+mj-lt"/>
                <a:ea typeface="+mn-ea"/>
                <a:cs typeface="+mn-cs"/>
              </a:rPr>
              <a:t>3 CYCLES</a:t>
            </a:r>
          </a:p>
        </p:txBody>
      </p:sp>
      <p:sp>
        <p:nvSpPr>
          <p:cNvPr id="77" name="Rectangle 76">
            <a:extLst>
              <a:ext uri="{FF2B5EF4-FFF2-40B4-BE49-F238E27FC236}">
                <a16:creationId xmlns:a16="http://schemas.microsoft.com/office/drawing/2014/main" id="{20C6AE10-D796-1045-00A0-BEB649B56D75}"/>
              </a:ext>
            </a:extLst>
          </p:cNvPr>
          <p:cNvSpPr/>
          <p:nvPr/>
        </p:nvSpPr>
        <p:spPr>
          <a:xfrm>
            <a:off x="7845883" y="4176979"/>
            <a:ext cx="3684305" cy="24622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rgbClr val="1A9991"/>
                </a:solidFill>
                <a:latin typeface="+mn-lt"/>
                <a:ea typeface="+mn-ea"/>
                <a:cs typeface="+mn-cs"/>
              </a:defRPr>
            </a:pPr>
            <a:r>
              <a:rPr kumimoji="0" lang="en-US" sz="1600" i="0" u="none" strike="noStrike" kern="1200" cap="none" spc="0" normalizeH="0" baseline="0" noProof="0" dirty="0">
                <a:ln>
                  <a:noFill/>
                </a:ln>
                <a:solidFill>
                  <a:srgbClr val="FFFFFF">
                    <a:lumMod val="50000"/>
                  </a:srgbClr>
                </a:solidFill>
                <a:effectLst/>
                <a:uLnTx/>
                <a:uFillTx/>
                <a:latin typeface="+mj-lt"/>
                <a:ea typeface="+mn-ea"/>
                <a:cs typeface="+mn-cs"/>
              </a:rPr>
              <a:t>Reduction in </a:t>
            </a:r>
            <a:r>
              <a:rPr kumimoji="0" lang="en-US" sz="1600" i="0" u="none" strike="noStrike" kern="1200" cap="none" spc="0" normalizeH="0" baseline="0" noProof="0" dirty="0">
                <a:ln>
                  <a:noFill/>
                </a:ln>
                <a:solidFill>
                  <a:srgbClr val="007E4B"/>
                </a:solidFill>
                <a:effectLst/>
                <a:uLnTx/>
                <a:uFillTx/>
                <a:latin typeface="+mj-lt"/>
                <a:ea typeface="+mn-ea"/>
                <a:cs typeface="+mn-cs"/>
              </a:rPr>
              <a:t>COMBING FORCE</a:t>
            </a:r>
          </a:p>
        </p:txBody>
      </p:sp>
    </p:spTree>
    <p:extLst>
      <p:ext uri="{BB962C8B-B14F-4D97-AF65-F5344CB8AC3E}">
        <p14:creationId xmlns:p14="http://schemas.microsoft.com/office/powerpoint/2010/main" val="2889190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3">
            <a:extLst>
              <a:ext uri="{FF2B5EF4-FFF2-40B4-BE49-F238E27FC236}">
                <a16:creationId xmlns:a16="http://schemas.microsoft.com/office/drawing/2014/main" id="{4DE7B3CB-CE45-9144-8154-F221DC5F2138}"/>
              </a:ext>
            </a:extLst>
          </p:cNvPr>
          <p:cNvSpPr txBox="1">
            <a:spLocks/>
          </p:cNvSpPr>
          <p:nvPr/>
        </p:nvSpPr>
        <p:spPr>
          <a:xfrm>
            <a:off x="468000" y="1152000"/>
            <a:ext cx="11258862" cy="3826689"/>
          </a:xfrm>
          <a:prstGeom prst="rect">
            <a:avLst/>
          </a:prstGeom>
        </p:spPr>
        <p:txBody>
          <a:bodyPr lIns="0" tIns="0" rIns="0" bIns="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600"/>
              </a:spcAft>
              <a:buNone/>
            </a:pPr>
            <a:r>
              <a:rPr lang="en-GB" sz="1800" dirty="0">
                <a:solidFill>
                  <a:schemeClr val="bg1"/>
                </a:solidFill>
                <a:latin typeface="Fira Sans" panose="020B0503050000020004" pitchFamily="34" charset="0"/>
              </a:rPr>
              <a:t>Copyright </a:t>
            </a:r>
            <a:r>
              <a:rPr lang="en-GB" sz="1800" baseline="30000" dirty="0">
                <a:solidFill>
                  <a:schemeClr val="bg1"/>
                </a:solidFill>
                <a:latin typeface="Fira Sans" panose="020B0503050000020004" pitchFamily="34" charset="0"/>
              </a:rPr>
              <a:t>©</a:t>
            </a:r>
            <a:r>
              <a:rPr lang="en-GB" sz="1800" dirty="0">
                <a:solidFill>
                  <a:schemeClr val="bg1"/>
                </a:solidFill>
                <a:latin typeface="Fira Sans" panose="020B0503050000020004" pitchFamily="34" charset="0"/>
              </a:rPr>
              <a:t> 2023 DSM Nutritional Products, 4002 Basel, Switzerland. </a:t>
            </a:r>
          </a:p>
          <a:p>
            <a:pPr marL="0" indent="0">
              <a:lnSpc>
                <a:spcPct val="100000"/>
              </a:lnSpc>
              <a:spcBef>
                <a:spcPts val="0"/>
              </a:spcBef>
              <a:spcAft>
                <a:spcPts val="1600"/>
              </a:spcAft>
              <a:buNone/>
            </a:pPr>
            <a:r>
              <a:rPr lang="en-GB" sz="1800" dirty="0" err="1">
                <a:solidFill>
                  <a:schemeClr val="bg1"/>
                </a:solidFill>
                <a:latin typeface="Fira Sans" panose="020B0503050000020004" pitchFamily="34" charset="0"/>
              </a:rPr>
              <a:t>www.dsm.com</a:t>
            </a:r>
            <a:r>
              <a:rPr lang="en-GB" sz="1800" dirty="0">
                <a:solidFill>
                  <a:schemeClr val="bg1"/>
                </a:solidFill>
                <a:latin typeface="Fira Sans" panose="020B0503050000020004" pitchFamily="34" charset="0"/>
              </a:rPr>
              <a:t>/personal-care. All rights reserved.</a:t>
            </a:r>
          </a:p>
          <a:p>
            <a:pPr marL="0" indent="0">
              <a:lnSpc>
                <a:spcPct val="100000"/>
              </a:lnSpc>
              <a:spcBef>
                <a:spcPts val="0"/>
              </a:spcBef>
              <a:spcAft>
                <a:spcPts val="1600"/>
              </a:spcAft>
              <a:buNone/>
            </a:pPr>
            <a:r>
              <a:rPr lang="en-GB" sz="1800" dirty="0">
                <a:solidFill>
                  <a:schemeClr val="bg1"/>
                </a:solidFill>
                <a:latin typeface="Fira Sans" panose="020B0503050000020004" pitchFamily="34" charset="0"/>
              </a:rPr>
              <a:t>DSM has used diligent care to ensure that the information provided herein is accurate and up-to-date, however, DSM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a:t>
            </a:r>
            <a:r>
              <a:rPr lang="en-GB" sz="1800" dirty="0" err="1">
                <a:solidFill>
                  <a:schemeClr val="bg1"/>
                </a:solidFill>
                <a:latin typeface="Fira Sans" panose="020B0503050000020004" pitchFamily="34" charset="0"/>
              </a:rPr>
              <a:t>labeling</a:t>
            </a:r>
            <a:r>
              <a:rPr lang="en-GB" sz="1800" dirty="0">
                <a:solidFill>
                  <a:schemeClr val="bg1"/>
                </a:solidFill>
                <a:latin typeface="Fira Sans" panose="020B0503050000020004" pitchFamily="34" charset="0"/>
              </a:rPr>
              <a:t> or advertising to final consumer. In no event shall DSM be liable for any damages arising from or reliance upon, or use of, any information provided herein. The content of this document is subject to change without further notice. Please contact your local DSM representative for further details. All trademarks listed in this document are either (registered) trademarks of, or trademarks licensed by, the DSM group of companies in the Netherlands and/or other countries, unless explicitly stated otherwise.</a:t>
            </a:r>
          </a:p>
        </p:txBody>
      </p:sp>
      <p:sp>
        <p:nvSpPr>
          <p:cNvPr id="2" name="Title 1">
            <a:extLst>
              <a:ext uri="{FF2B5EF4-FFF2-40B4-BE49-F238E27FC236}">
                <a16:creationId xmlns:a16="http://schemas.microsoft.com/office/drawing/2014/main" id="{121825A4-D799-5A4A-9EBF-C5FA578FB415}"/>
              </a:ext>
            </a:extLst>
          </p:cNvPr>
          <p:cNvSpPr>
            <a:spLocks noGrp="1"/>
          </p:cNvSpPr>
          <p:nvPr>
            <p:ph type="title"/>
          </p:nvPr>
        </p:nvSpPr>
        <p:spPr/>
        <p:txBody>
          <a:bodyPr/>
          <a:lstStyle/>
          <a:p>
            <a:r>
              <a:rPr lang="en-US" dirty="0"/>
              <a:t>Disclaimer</a:t>
            </a:r>
          </a:p>
        </p:txBody>
      </p:sp>
      <p:sp>
        <p:nvSpPr>
          <p:cNvPr id="5" name="Slide Number Placeholder 4">
            <a:extLst>
              <a:ext uri="{FF2B5EF4-FFF2-40B4-BE49-F238E27FC236}">
                <a16:creationId xmlns:a16="http://schemas.microsoft.com/office/drawing/2014/main" id="{80EF20D6-C308-FC4A-B108-4ED1024D8049}"/>
              </a:ext>
            </a:extLst>
          </p:cNvPr>
          <p:cNvSpPr>
            <a:spLocks noGrp="1"/>
          </p:cNvSpPr>
          <p:nvPr>
            <p:ph type="sldNum" sz="quarter" idx="10"/>
          </p:nvPr>
        </p:nvSpPr>
        <p:spPr/>
        <p:txBody>
          <a:bodyPr/>
          <a:lstStyle/>
          <a:p>
            <a:fld id="{EC50C849-B97A-2B45-B78A-6D9C352F693C}" type="slidenum">
              <a:rPr lang="en-US" smtClean="0"/>
              <a:pPr/>
              <a:t>7</a:t>
            </a:fld>
            <a:endParaRPr lang="en-US" dirty="0"/>
          </a:p>
        </p:txBody>
      </p:sp>
    </p:spTree>
    <p:extLst>
      <p:ext uri="{BB962C8B-B14F-4D97-AF65-F5344CB8AC3E}">
        <p14:creationId xmlns:p14="http://schemas.microsoft.com/office/powerpoint/2010/main" val="2114480449"/>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heme/theme1.xml><?xml version="1.0" encoding="utf-8"?>
<a:theme xmlns:a="http://schemas.openxmlformats.org/drawingml/2006/main" name="2_Bioactives NEW">
  <a:themeElements>
    <a:clrScheme name="Custom 2">
      <a:dk1>
        <a:srgbClr val="808080"/>
      </a:dk1>
      <a:lt1>
        <a:srgbClr val="FFFFFF"/>
      </a:lt1>
      <a:dk2>
        <a:srgbClr val="009B97"/>
      </a:dk2>
      <a:lt2>
        <a:srgbClr val="BD0A79"/>
      </a:lt2>
      <a:accent1>
        <a:srgbClr val="EE7103"/>
      </a:accent1>
      <a:accent2>
        <a:srgbClr val="970D34"/>
      </a:accent2>
      <a:accent3>
        <a:srgbClr val="7B1D61"/>
      </a:accent3>
      <a:accent4>
        <a:srgbClr val="511B65"/>
      </a:accent4>
      <a:accent5>
        <a:srgbClr val="0071BA"/>
      </a:accent5>
      <a:accent6>
        <a:srgbClr val="007E4B"/>
      </a:accent6>
      <a:hlink>
        <a:srgbClr val="0071BA"/>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2" id="{4ABA7562-3F6C-3A4C-AA3F-5879F58A5523}" vid="{6A329D53-4AF5-B74B-9C31-1D7E62B3228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3" ma:contentTypeDescription="Create a new document." ma:contentTypeScope="" ma:versionID="a3e29a261f9b7ac544d7d97862ad7ff8">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1ce6d612ae5697fb118f0efc8f2ee08"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2.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3.xml><?xml version="1.0" encoding="utf-8"?>
<ds:datastoreItem xmlns:ds="http://schemas.openxmlformats.org/officeDocument/2006/customXml" ds:itemID="{82510DD8-E02F-4421-BAD0-33DF878E7C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F7B9160-792D-4CBB-99B0-DDEC2CBDD9BB}">
  <ds:schemaRefs>
    <ds:schemaRef ds:uri="bcfbf75d-7e6c-463e-9135-7f47c6067b30"/>
    <ds:schemaRef ds:uri="http://schemas.microsoft.com/office/2006/documentManagement/types"/>
    <ds:schemaRef ds:uri="http://schemas.microsoft.com/office/infopath/2007/PartnerControls"/>
    <ds:schemaRef ds:uri="http://purl.org/dc/elements/1.1/"/>
    <ds:schemaRef ds:uri="http://schemas.microsoft.com/office/2006/metadata/properties"/>
    <ds:schemaRef ds:uri="b90a2e66-408a-4fa2-a9cf-bd33f75e05e3"/>
    <ds:schemaRef ds:uri="http://purl.org/dc/terms/"/>
    <ds:schemaRef ds:uri="http://schemas.openxmlformats.org/package/2006/metadata/core-propertie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Multi color</Template>
  <TotalTime>12327</TotalTime>
  <Words>719</Words>
  <Application>Microsoft Office PowerPoint</Application>
  <PresentationFormat>Widescreen</PresentationFormat>
  <Paragraphs>108</Paragraphs>
  <Slides>7</Slides>
  <Notes>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15" baseType="lpstr">
      <vt:lpstr>Fira Sans Medium</vt:lpstr>
      <vt:lpstr>Wingdings</vt:lpstr>
      <vt:lpstr>Calibri</vt:lpstr>
      <vt:lpstr>Arial</vt:lpstr>
      <vt:lpstr>Trebuchet MS</vt:lpstr>
      <vt:lpstr>Fira Sans</vt:lpstr>
      <vt:lpstr>2_Bioactives NEW</vt:lpstr>
      <vt:lpstr>think-cell Slide</vt:lpstr>
      <vt:lpstr>COLHIBIN CB</vt:lpstr>
      <vt:lpstr>COLHIBIN CB helps to delay the signs of time</vt:lpstr>
      <vt:lpstr>COLHIBIN CB is rich in Di-, Tri-, and Tetra- rice peptides</vt:lpstr>
      <vt:lpstr>COLHIBIN CB</vt:lpstr>
      <vt:lpstr>COLHIBIN CB</vt:lpstr>
      <vt:lpstr>COLHIBIN CB</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COLHIBIN CB</dc:title>
  <dc:creator/>
  <cp:lastModifiedBy>Meisinger, Marie-Sophie</cp:lastModifiedBy>
  <cp:revision>373</cp:revision>
  <cp:lastPrinted>2019-08-23T14:34:23Z</cp:lastPrinted>
  <dcterms:created xsi:type="dcterms:W3CDTF">2020-07-29T12:38:09Z</dcterms:created>
  <dcterms:modified xsi:type="dcterms:W3CDTF">2023-06-14T16:12:40Z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SIP_Label_2ff753fd-faf2-4608-9b59-553f003adcdf_Enabled">
    <vt:lpwstr>true</vt:lpwstr>
  </property>
  <property fmtid="{D5CDD505-2E9C-101B-9397-08002B2CF9AE}" pid="4" name="MSIP_Label_2ff753fd-faf2-4608-9b59-553f003adcdf_SetDate">
    <vt:lpwstr>2021-03-29T12:07:53Z</vt:lpwstr>
  </property>
  <property fmtid="{D5CDD505-2E9C-101B-9397-08002B2CF9AE}" pid="5" name="MSIP_Label_2ff753fd-faf2-4608-9b59-553f003adcdf_Method">
    <vt:lpwstr>Privileged</vt:lpwstr>
  </property>
  <property fmtid="{D5CDD505-2E9C-101B-9397-08002B2CF9AE}" pid="6" name="MSIP_Label_2ff753fd-faf2-4608-9b59-553f003adcdf_Name">
    <vt:lpwstr>2ff753fd-faf2-4608-9b59-553f003adcdf</vt:lpwstr>
  </property>
  <property fmtid="{D5CDD505-2E9C-101B-9397-08002B2CF9AE}" pid="7" name="MSIP_Label_2ff753fd-faf2-4608-9b59-553f003adcdf_SiteId">
    <vt:lpwstr>49618402-6ea3-441d-957d-7df8773fee54</vt:lpwstr>
  </property>
  <property fmtid="{D5CDD505-2E9C-101B-9397-08002B2CF9AE}" pid="8" name="MSIP_Label_2ff753fd-faf2-4608-9b59-553f003adcdf_ActionId">
    <vt:lpwstr>c43bcb50-85fb-4742-97db-e63fa51891d4</vt:lpwstr>
  </property>
  <property fmtid="{D5CDD505-2E9C-101B-9397-08002B2CF9AE}" pid="9" name="MSIP_Label_2ff753fd-faf2-4608-9b59-553f003adcdf_ContentBits">
    <vt:lpwstr>0</vt:lpwstr>
  </property>
</Properties>
</file>