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 id="2147483695" r:id="rId6"/>
  </p:sldMasterIdLst>
  <p:notesMasterIdLst>
    <p:notesMasterId r:id="rId21"/>
  </p:notesMasterIdLst>
  <p:sldIdLst>
    <p:sldId id="2147472671" r:id="rId7"/>
    <p:sldId id="2147472696" r:id="rId8"/>
    <p:sldId id="2141411924" r:id="rId9"/>
    <p:sldId id="2141411890" r:id="rId10"/>
    <p:sldId id="2141411920" r:id="rId11"/>
    <p:sldId id="2141411893" r:id="rId12"/>
    <p:sldId id="2141411923" r:id="rId13"/>
    <p:sldId id="2141411904" r:id="rId14"/>
    <p:sldId id="2141411902" r:id="rId15"/>
    <p:sldId id="2141411903" r:id="rId16"/>
    <p:sldId id="2141411872" r:id="rId17"/>
    <p:sldId id="2141411922" r:id="rId18"/>
    <p:sldId id="2141411930" r:id="rId19"/>
    <p:sldId id="2147472638"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9C0"/>
    <a:srgbClr val="FFFFFF"/>
    <a:srgbClr val="037E4C"/>
    <a:srgbClr val="004289"/>
    <a:srgbClr val="45AB34"/>
    <a:srgbClr val="00A0E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F8A5A2-0E04-4ED2-95E0-3A1A9DEF21A5}" v="27" dt="2023-08-28T05:17:32.948"/>
    <p1510:client id="{624433A9-74A4-482F-9607-302BCBAFD71E}" v="1" dt="2023-08-28T06:04:21.10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839" autoAdjust="0"/>
    <p:restoredTop sz="93372" autoAdjust="0"/>
  </p:normalViewPr>
  <p:slideViewPr>
    <p:cSldViewPr snapToGrid="0" showGuides="1">
      <p:cViewPr varScale="1">
        <p:scale>
          <a:sx n="110" d="100"/>
          <a:sy n="110" d="100"/>
        </p:scale>
        <p:origin x="78" y="108"/>
      </p:cViewPr>
      <p:guideLst>
        <p:guide orient="horz" pos="2160"/>
        <p:guide pos="3840"/>
      </p:guideLst>
    </p:cSldViewPr>
  </p:slideViewPr>
  <p:outlineViewPr>
    <p:cViewPr>
      <p:scale>
        <a:sx n="33" d="100"/>
        <a:sy n="33" d="100"/>
      </p:scale>
      <p:origin x="0" y="-1744"/>
    </p:cViewPr>
  </p:outlineViewPr>
  <p:notesTextViewPr>
    <p:cViewPr>
      <p:scale>
        <a:sx n="1" d="1"/>
        <a:sy n="1" d="1"/>
      </p:scale>
      <p:origin x="0" y="0"/>
    </p:cViewPr>
  </p:notesTextViewPr>
  <p:sorterViewPr>
    <p:cViewPr>
      <p:scale>
        <a:sx n="40" d="100"/>
        <a:sy n="4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senberger, Volker" userId="d473ebcf-8881-4a9c-9e6d-8206b85954aa" providerId="ADAL" clId="{14F8A5A2-0E04-4ED2-95E0-3A1A9DEF21A5}"/>
    <pc:docChg chg="undo custSel delSld modSld modMainMaster">
      <pc:chgData name="Rosenberger, Volker" userId="d473ebcf-8881-4a9c-9e6d-8206b85954aa" providerId="ADAL" clId="{14F8A5A2-0E04-4ED2-95E0-3A1A9DEF21A5}" dt="2023-08-28T05:17:32.948" v="195"/>
      <pc:docMkLst>
        <pc:docMk/>
      </pc:docMkLst>
      <pc:sldChg chg="del">
        <pc:chgData name="Rosenberger, Volker" userId="d473ebcf-8881-4a9c-9e6d-8206b85954aa" providerId="ADAL" clId="{14F8A5A2-0E04-4ED2-95E0-3A1A9DEF21A5}" dt="2023-08-28T05:04:41.662" v="59" actId="47"/>
        <pc:sldMkLst>
          <pc:docMk/>
          <pc:sldMk cId="2025491127" sldId="285"/>
        </pc:sldMkLst>
      </pc:sldChg>
      <pc:sldChg chg="del">
        <pc:chgData name="Rosenberger, Volker" userId="d473ebcf-8881-4a9c-9e6d-8206b85954aa" providerId="ADAL" clId="{14F8A5A2-0E04-4ED2-95E0-3A1A9DEF21A5}" dt="2023-08-28T05:04:40.660" v="58" actId="47"/>
        <pc:sldMkLst>
          <pc:docMk/>
          <pc:sldMk cId="2114480449" sldId="323"/>
        </pc:sldMkLst>
      </pc:sldChg>
      <pc:sldChg chg="del">
        <pc:chgData name="Rosenberger, Volker" userId="d473ebcf-8881-4a9c-9e6d-8206b85954aa" providerId="ADAL" clId="{14F8A5A2-0E04-4ED2-95E0-3A1A9DEF21A5}" dt="2023-08-28T05:10:29.322" v="133" actId="47"/>
        <pc:sldMkLst>
          <pc:docMk/>
          <pc:sldMk cId="1445501146" sldId="2141411863"/>
        </pc:sldMkLst>
      </pc:sldChg>
      <pc:sldChg chg="addSp delSp modSp mod">
        <pc:chgData name="Rosenberger, Volker" userId="d473ebcf-8881-4a9c-9e6d-8206b85954aa" providerId="ADAL" clId="{14F8A5A2-0E04-4ED2-95E0-3A1A9DEF21A5}" dt="2023-08-28T05:04:57.647" v="62"/>
        <pc:sldMkLst>
          <pc:docMk/>
          <pc:sldMk cId="1081930145" sldId="2141411872"/>
        </pc:sldMkLst>
        <pc:picChg chg="add mod">
          <ac:chgData name="Rosenberger, Volker" userId="d473ebcf-8881-4a9c-9e6d-8206b85954aa" providerId="ADAL" clId="{14F8A5A2-0E04-4ED2-95E0-3A1A9DEF21A5}" dt="2023-08-28T05:04:57.647" v="62"/>
          <ac:picMkLst>
            <pc:docMk/>
            <pc:sldMk cId="1081930145" sldId="2141411872"/>
            <ac:picMk id="3" creationId="{5938BB8D-5A9A-0C48-5F53-985FF5CDCBA5}"/>
          </ac:picMkLst>
        </pc:picChg>
        <pc:picChg chg="del">
          <ac:chgData name="Rosenberger, Volker" userId="d473ebcf-8881-4a9c-9e6d-8206b85954aa" providerId="ADAL" clId="{14F8A5A2-0E04-4ED2-95E0-3A1A9DEF21A5}" dt="2023-08-28T04:58:13.106" v="6" actId="478"/>
          <ac:picMkLst>
            <pc:docMk/>
            <pc:sldMk cId="1081930145" sldId="2141411872"/>
            <ac:picMk id="26" creationId="{3356A4F3-4B91-AD44-823A-6A1EAB74CF38}"/>
          </ac:picMkLst>
        </pc:picChg>
        <pc:picChg chg="mod modCrop">
          <ac:chgData name="Rosenberger, Volker" userId="d473ebcf-8881-4a9c-9e6d-8206b85954aa" providerId="ADAL" clId="{14F8A5A2-0E04-4ED2-95E0-3A1A9DEF21A5}" dt="2023-08-28T04:59:05.008" v="14" actId="732"/>
          <ac:picMkLst>
            <pc:docMk/>
            <pc:sldMk cId="1081930145" sldId="2141411872"/>
            <ac:picMk id="3081" creationId="{FE3D00C5-5747-48B6-BDC9-16D40487D577}"/>
          </ac:picMkLst>
        </pc:picChg>
      </pc:sldChg>
      <pc:sldChg chg="del">
        <pc:chgData name="Rosenberger, Volker" userId="d473ebcf-8881-4a9c-9e6d-8206b85954aa" providerId="ADAL" clId="{14F8A5A2-0E04-4ED2-95E0-3A1A9DEF21A5}" dt="2023-08-28T05:04:21.423" v="57" actId="47"/>
        <pc:sldMkLst>
          <pc:docMk/>
          <pc:sldMk cId="4208848386" sldId="2141411889"/>
        </pc:sldMkLst>
      </pc:sldChg>
      <pc:sldChg chg="addSp delSp modSp mod">
        <pc:chgData name="Rosenberger, Volker" userId="d473ebcf-8881-4a9c-9e6d-8206b85954aa" providerId="ADAL" clId="{14F8A5A2-0E04-4ED2-95E0-3A1A9DEF21A5}" dt="2023-08-28T05:05:20.017" v="69"/>
        <pc:sldMkLst>
          <pc:docMk/>
          <pc:sldMk cId="2909388911" sldId="2141411890"/>
        </pc:sldMkLst>
        <pc:picChg chg="add mod">
          <ac:chgData name="Rosenberger, Volker" userId="d473ebcf-8881-4a9c-9e6d-8206b85954aa" providerId="ADAL" clId="{14F8A5A2-0E04-4ED2-95E0-3A1A9DEF21A5}" dt="2023-08-28T05:05:20.017" v="69"/>
          <ac:picMkLst>
            <pc:docMk/>
            <pc:sldMk cId="2909388911" sldId="2141411890"/>
            <ac:picMk id="3" creationId="{C12EC107-31BE-E541-C892-C4D54A1EFA13}"/>
          </ac:picMkLst>
        </pc:picChg>
        <pc:picChg chg="del">
          <ac:chgData name="Rosenberger, Volker" userId="d473ebcf-8881-4a9c-9e6d-8206b85954aa" providerId="ADAL" clId="{14F8A5A2-0E04-4ED2-95E0-3A1A9DEF21A5}" dt="2023-08-28T05:01:45.786" v="40" actId="478"/>
          <ac:picMkLst>
            <pc:docMk/>
            <pc:sldMk cId="2909388911" sldId="2141411890"/>
            <ac:picMk id="11" creationId="{17E10111-2CB7-CA44-9E56-070C824486D3}"/>
          </ac:picMkLst>
        </pc:picChg>
        <pc:picChg chg="del">
          <ac:chgData name="Rosenberger, Volker" userId="d473ebcf-8881-4a9c-9e6d-8206b85954aa" providerId="ADAL" clId="{14F8A5A2-0E04-4ED2-95E0-3A1A9DEF21A5}" dt="2023-08-28T05:01:11.102" v="27" actId="478"/>
          <ac:picMkLst>
            <pc:docMk/>
            <pc:sldMk cId="2909388911" sldId="2141411890"/>
            <ac:picMk id="14" creationId="{19F7AE7B-7B5A-E049-A65D-D1585E39B9F1}"/>
          </ac:picMkLst>
        </pc:picChg>
      </pc:sldChg>
      <pc:sldChg chg="addSp modSp">
        <pc:chgData name="Rosenberger, Volker" userId="d473ebcf-8881-4a9c-9e6d-8206b85954aa" providerId="ADAL" clId="{14F8A5A2-0E04-4ED2-95E0-3A1A9DEF21A5}" dt="2023-08-28T05:05:13.162" v="67"/>
        <pc:sldMkLst>
          <pc:docMk/>
          <pc:sldMk cId="3422111870" sldId="2141411893"/>
        </pc:sldMkLst>
        <pc:picChg chg="add mod">
          <ac:chgData name="Rosenberger, Volker" userId="d473ebcf-8881-4a9c-9e6d-8206b85954aa" providerId="ADAL" clId="{14F8A5A2-0E04-4ED2-95E0-3A1A9DEF21A5}" dt="2023-08-28T05:05:13.162" v="67"/>
          <ac:picMkLst>
            <pc:docMk/>
            <pc:sldMk cId="3422111870" sldId="2141411893"/>
            <ac:picMk id="2" creationId="{05EBCAE8-8F5B-1446-D5E7-3BBD1C9A89DC}"/>
          </ac:picMkLst>
        </pc:picChg>
      </pc:sldChg>
      <pc:sldChg chg="addSp modSp">
        <pc:chgData name="Rosenberger, Volker" userId="d473ebcf-8881-4a9c-9e6d-8206b85954aa" providerId="ADAL" clId="{14F8A5A2-0E04-4ED2-95E0-3A1A9DEF21A5}" dt="2023-08-28T05:05:04.290" v="64"/>
        <pc:sldMkLst>
          <pc:docMk/>
          <pc:sldMk cId="1394158105" sldId="2141411902"/>
        </pc:sldMkLst>
        <pc:picChg chg="add mod">
          <ac:chgData name="Rosenberger, Volker" userId="d473ebcf-8881-4a9c-9e6d-8206b85954aa" providerId="ADAL" clId="{14F8A5A2-0E04-4ED2-95E0-3A1A9DEF21A5}" dt="2023-08-28T05:05:04.290" v="64"/>
          <ac:picMkLst>
            <pc:docMk/>
            <pc:sldMk cId="1394158105" sldId="2141411902"/>
            <ac:picMk id="3" creationId="{A8B52A62-AAB8-3942-46BF-E30BFBAE3620}"/>
          </ac:picMkLst>
        </pc:picChg>
      </pc:sldChg>
      <pc:sldChg chg="addSp modSp">
        <pc:chgData name="Rosenberger, Volker" userId="d473ebcf-8881-4a9c-9e6d-8206b85954aa" providerId="ADAL" clId="{14F8A5A2-0E04-4ED2-95E0-3A1A9DEF21A5}" dt="2023-08-28T05:05:00.453" v="63"/>
        <pc:sldMkLst>
          <pc:docMk/>
          <pc:sldMk cId="873036227" sldId="2141411903"/>
        </pc:sldMkLst>
        <pc:picChg chg="add mod">
          <ac:chgData name="Rosenberger, Volker" userId="d473ebcf-8881-4a9c-9e6d-8206b85954aa" providerId="ADAL" clId="{14F8A5A2-0E04-4ED2-95E0-3A1A9DEF21A5}" dt="2023-08-28T05:05:00.453" v="63"/>
          <ac:picMkLst>
            <pc:docMk/>
            <pc:sldMk cId="873036227" sldId="2141411903"/>
            <ac:picMk id="3" creationId="{027F2196-664E-B3C7-B5C5-81356F92B616}"/>
          </ac:picMkLst>
        </pc:picChg>
      </pc:sldChg>
      <pc:sldChg chg="addSp modSp">
        <pc:chgData name="Rosenberger, Volker" userId="d473ebcf-8881-4a9c-9e6d-8206b85954aa" providerId="ADAL" clId="{14F8A5A2-0E04-4ED2-95E0-3A1A9DEF21A5}" dt="2023-08-28T05:05:06.942" v="65"/>
        <pc:sldMkLst>
          <pc:docMk/>
          <pc:sldMk cId="590719602" sldId="2141411904"/>
        </pc:sldMkLst>
        <pc:picChg chg="add mod">
          <ac:chgData name="Rosenberger, Volker" userId="d473ebcf-8881-4a9c-9e6d-8206b85954aa" providerId="ADAL" clId="{14F8A5A2-0E04-4ED2-95E0-3A1A9DEF21A5}" dt="2023-08-28T05:05:06.942" v="65"/>
          <ac:picMkLst>
            <pc:docMk/>
            <pc:sldMk cId="590719602" sldId="2141411904"/>
            <ac:picMk id="3" creationId="{AB6C54AB-9651-C2D1-DEEC-B52522AC30B9}"/>
          </ac:picMkLst>
        </pc:picChg>
      </pc:sldChg>
      <pc:sldChg chg="addSp modSp">
        <pc:chgData name="Rosenberger, Volker" userId="d473ebcf-8881-4a9c-9e6d-8206b85954aa" providerId="ADAL" clId="{14F8A5A2-0E04-4ED2-95E0-3A1A9DEF21A5}" dt="2023-08-28T05:05:16.827" v="68"/>
        <pc:sldMkLst>
          <pc:docMk/>
          <pc:sldMk cId="1444732146" sldId="2141411920"/>
        </pc:sldMkLst>
        <pc:picChg chg="add mod">
          <ac:chgData name="Rosenberger, Volker" userId="d473ebcf-8881-4a9c-9e6d-8206b85954aa" providerId="ADAL" clId="{14F8A5A2-0E04-4ED2-95E0-3A1A9DEF21A5}" dt="2023-08-28T05:05:16.827" v="68"/>
          <ac:picMkLst>
            <pc:docMk/>
            <pc:sldMk cId="1444732146" sldId="2141411920"/>
            <ac:picMk id="3" creationId="{3649A3AA-45B8-E33C-4D3E-D231A893513B}"/>
          </ac:picMkLst>
        </pc:picChg>
      </pc:sldChg>
      <pc:sldChg chg="addSp modSp mod">
        <pc:chgData name="Rosenberger, Volker" userId="d473ebcf-8881-4a9c-9e6d-8206b85954aa" providerId="ADAL" clId="{14F8A5A2-0E04-4ED2-95E0-3A1A9DEF21A5}" dt="2023-08-28T05:04:54.084" v="61"/>
        <pc:sldMkLst>
          <pc:docMk/>
          <pc:sldMk cId="3317692798" sldId="2141411922"/>
        </pc:sldMkLst>
        <pc:picChg chg="add mod">
          <ac:chgData name="Rosenberger, Volker" userId="d473ebcf-8881-4a9c-9e6d-8206b85954aa" providerId="ADAL" clId="{14F8A5A2-0E04-4ED2-95E0-3A1A9DEF21A5}" dt="2023-08-28T05:04:54.084" v="61"/>
          <ac:picMkLst>
            <pc:docMk/>
            <pc:sldMk cId="3317692798" sldId="2141411922"/>
            <ac:picMk id="3" creationId="{F4A8FB62-C6EE-91E6-51D5-246265FE76C7}"/>
          </ac:picMkLst>
        </pc:picChg>
        <pc:picChg chg="mod modCrop">
          <ac:chgData name="Rosenberger, Volker" userId="d473ebcf-8881-4a9c-9e6d-8206b85954aa" providerId="ADAL" clId="{14F8A5A2-0E04-4ED2-95E0-3A1A9DEF21A5}" dt="2023-08-28T05:00:58.429" v="26" actId="732"/>
          <ac:picMkLst>
            <pc:docMk/>
            <pc:sldMk cId="3317692798" sldId="2141411922"/>
            <ac:picMk id="26" creationId="{D91A4992-3EA2-45CC-B568-6D4C9757E391}"/>
          </ac:picMkLst>
        </pc:picChg>
      </pc:sldChg>
      <pc:sldChg chg="addSp modSp">
        <pc:chgData name="Rosenberger, Volker" userId="d473ebcf-8881-4a9c-9e6d-8206b85954aa" providerId="ADAL" clId="{14F8A5A2-0E04-4ED2-95E0-3A1A9DEF21A5}" dt="2023-08-28T05:05:10.048" v="66"/>
        <pc:sldMkLst>
          <pc:docMk/>
          <pc:sldMk cId="3965114248" sldId="2141411923"/>
        </pc:sldMkLst>
        <pc:picChg chg="add mod">
          <ac:chgData name="Rosenberger, Volker" userId="d473ebcf-8881-4a9c-9e6d-8206b85954aa" providerId="ADAL" clId="{14F8A5A2-0E04-4ED2-95E0-3A1A9DEF21A5}" dt="2023-08-28T05:05:10.048" v="66"/>
          <ac:picMkLst>
            <pc:docMk/>
            <pc:sldMk cId="3965114248" sldId="2141411923"/>
            <ac:picMk id="3" creationId="{7D5ED2D1-C116-00EA-F4D7-DB5F40661C96}"/>
          </ac:picMkLst>
        </pc:picChg>
      </pc:sldChg>
      <pc:sldChg chg="addSp delSp modSp mod">
        <pc:chgData name="Rosenberger, Volker" userId="d473ebcf-8881-4a9c-9e6d-8206b85954aa" providerId="ADAL" clId="{14F8A5A2-0E04-4ED2-95E0-3A1A9DEF21A5}" dt="2023-08-28T05:14:56.543" v="182" actId="20577"/>
        <pc:sldMkLst>
          <pc:docMk/>
          <pc:sldMk cId="3616285164" sldId="2141411924"/>
        </pc:sldMkLst>
        <pc:spChg chg="add del mod">
          <ac:chgData name="Rosenberger, Volker" userId="d473ebcf-8881-4a9c-9e6d-8206b85954aa" providerId="ADAL" clId="{14F8A5A2-0E04-4ED2-95E0-3A1A9DEF21A5}" dt="2023-08-28T05:13:24.446" v="165" actId="108"/>
          <ac:spMkLst>
            <pc:docMk/>
            <pc:sldMk cId="3616285164" sldId="2141411924"/>
            <ac:spMk id="2" creationId="{6F0FA52D-59F4-2247-907C-2EA8DD9886CE}"/>
          </ac:spMkLst>
        </pc:spChg>
        <pc:spChg chg="add del mod">
          <ac:chgData name="Rosenberger, Volker" userId="d473ebcf-8881-4a9c-9e6d-8206b85954aa" providerId="ADAL" clId="{14F8A5A2-0E04-4ED2-95E0-3A1A9DEF21A5}" dt="2023-08-28T05:13:22.710" v="163" actId="478"/>
          <ac:spMkLst>
            <pc:docMk/>
            <pc:sldMk cId="3616285164" sldId="2141411924"/>
            <ac:spMk id="6" creationId="{D86056D1-4070-E67B-4A87-70C0B8AD039A}"/>
          </ac:spMkLst>
        </pc:spChg>
        <pc:spChg chg="add del mod">
          <ac:chgData name="Rosenberger, Volker" userId="d473ebcf-8881-4a9c-9e6d-8206b85954aa" providerId="ADAL" clId="{14F8A5A2-0E04-4ED2-95E0-3A1A9DEF21A5}" dt="2023-08-28T05:13:22.710" v="163" actId="478"/>
          <ac:spMkLst>
            <pc:docMk/>
            <pc:sldMk cId="3616285164" sldId="2141411924"/>
            <ac:spMk id="8" creationId="{2804007D-FD7B-3656-4195-C526D7271032}"/>
          </ac:spMkLst>
        </pc:spChg>
        <pc:spChg chg="add del mod">
          <ac:chgData name="Rosenberger, Volker" userId="d473ebcf-8881-4a9c-9e6d-8206b85954aa" providerId="ADAL" clId="{14F8A5A2-0E04-4ED2-95E0-3A1A9DEF21A5}" dt="2023-08-28T05:13:21.154" v="160"/>
          <ac:spMkLst>
            <pc:docMk/>
            <pc:sldMk cId="3616285164" sldId="2141411924"/>
            <ac:spMk id="10" creationId="{0F6DAEEC-22AB-84D7-8F8A-18300B4C8F4B}"/>
          </ac:spMkLst>
        </pc:spChg>
        <pc:spChg chg="add del mod">
          <ac:chgData name="Rosenberger, Volker" userId="d473ebcf-8881-4a9c-9e6d-8206b85954aa" providerId="ADAL" clId="{14F8A5A2-0E04-4ED2-95E0-3A1A9DEF21A5}" dt="2023-08-28T05:13:21.154" v="160"/>
          <ac:spMkLst>
            <pc:docMk/>
            <pc:sldMk cId="3616285164" sldId="2141411924"/>
            <ac:spMk id="11" creationId="{450C8690-E7EA-5FF7-A633-2C5829030E6B}"/>
          </ac:spMkLst>
        </pc:spChg>
        <pc:spChg chg="add del mod">
          <ac:chgData name="Rosenberger, Volker" userId="d473ebcf-8881-4a9c-9e6d-8206b85954aa" providerId="ADAL" clId="{14F8A5A2-0E04-4ED2-95E0-3A1A9DEF21A5}" dt="2023-08-28T05:14:56.543" v="182" actId="20577"/>
          <ac:spMkLst>
            <pc:docMk/>
            <pc:sldMk cId="3616285164" sldId="2141411924"/>
            <ac:spMk id="14" creationId="{D58F8B59-7459-4972-A440-87104A338F7E}"/>
          </ac:spMkLst>
        </pc:spChg>
        <pc:spChg chg="mod">
          <ac:chgData name="Rosenberger, Volker" userId="d473ebcf-8881-4a9c-9e6d-8206b85954aa" providerId="ADAL" clId="{14F8A5A2-0E04-4ED2-95E0-3A1A9DEF21A5}" dt="2023-08-28T05:13:20.676" v="159" actId="2711"/>
          <ac:spMkLst>
            <pc:docMk/>
            <pc:sldMk cId="3616285164" sldId="2141411924"/>
            <ac:spMk id="30" creationId="{DBB4D91A-F743-410E-ADD3-DC46E6BA30CC}"/>
          </ac:spMkLst>
        </pc:spChg>
        <pc:picChg chg="add mod">
          <ac:chgData name="Rosenberger, Volker" userId="d473ebcf-8881-4a9c-9e6d-8206b85954aa" providerId="ADAL" clId="{14F8A5A2-0E04-4ED2-95E0-3A1A9DEF21A5}" dt="2023-08-28T05:05:24.074" v="70"/>
          <ac:picMkLst>
            <pc:docMk/>
            <pc:sldMk cId="3616285164" sldId="2141411924"/>
            <ac:picMk id="3" creationId="{8C17B2F4-58E2-7E82-78B4-CCB07E24CF77}"/>
          </ac:picMkLst>
        </pc:picChg>
        <pc:picChg chg="mod modCrop">
          <ac:chgData name="Rosenberger, Volker" userId="d473ebcf-8881-4a9c-9e6d-8206b85954aa" providerId="ADAL" clId="{14F8A5A2-0E04-4ED2-95E0-3A1A9DEF21A5}" dt="2023-08-28T05:02:43.571" v="50" actId="732"/>
          <ac:picMkLst>
            <pc:docMk/>
            <pc:sldMk cId="3616285164" sldId="2141411924"/>
            <ac:picMk id="9" creationId="{F9633F93-B818-4BED-A28E-C7D854E909D7}"/>
          </ac:picMkLst>
        </pc:picChg>
      </pc:sldChg>
      <pc:sldChg chg="addSp modSp">
        <pc:chgData name="Rosenberger, Volker" userId="d473ebcf-8881-4a9c-9e6d-8206b85954aa" providerId="ADAL" clId="{14F8A5A2-0E04-4ED2-95E0-3A1A9DEF21A5}" dt="2023-08-28T05:04:50.115" v="60"/>
        <pc:sldMkLst>
          <pc:docMk/>
          <pc:sldMk cId="1115139535" sldId="2141411930"/>
        </pc:sldMkLst>
        <pc:picChg chg="add mod">
          <ac:chgData name="Rosenberger, Volker" userId="d473ebcf-8881-4a9c-9e6d-8206b85954aa" providerId="ADAL" clId="{14F8A5A2-0E04-4ED2-95E0-3A1A9DEF21A5}" dt="2023-08-28T05:04:50.115" v="60"/>
          <ac:picMkLst>
            <pc:docMk/>
            <pc:sldMk cId="1115139535" sldId="2141411930"/>
            <ac:picMk id="2" creationId="{E3388535-2CBA-7514-7D9F-82CD2F64CB4A}"/>
          </ac:picMkLst>
        </pc:picChg>
      </pc:sldChg>
      <pc:sldChg chg="addSp delSp modSp mod">
        <pc:chgData name="Rosenberger, Volker" userId="d473ebcf-8881-4a9c-9e6d-8206b85954aa" providerId="ADAL" clId="{14F8A5A2-0E04-4ED2-95E0-3A1A9DEF21A5}" dt="2023-08-28T05:04:08.329" v="56"/>
        <pc:sldMkLst>
          <pc:docMk/>
          <pc:sldMk cId="4114985120" sldId="2147472671"/>
        </pc:sldMkLst>
        <pc:spChg chg="del">
          <ac:chgData name="Rosenberger, Volker" userId="d473ebcf-8881-4a9c-9e6d-8206b85954aa" providerId="ADAL" clId="{14F8A5A2-0E04-4ED2-95E0-3A1A9DEF21A5}" dt="2023-08-28T05:03:44.582" v="51" actId="478"/>
          <ac:spMkLst>
            <pc:docMk/>
            <pc:sldMk cId="4114985120" sldId="2147472671"/>
            <ac:spMk id="3" creationId="{669C0164-4B64-675E-589B-45715382E0ED}"/>
          </ac:spMkLst>
        </pc:spChg>
        <pc:spChg chg="add del mod">
          <ac:chgData name="Rosenberger, Volker" userId="d473ebcf-8881-4a9c-9e6d-8206b85954aa" providerId="ADAL" clId="{14F8A5A2-0E04-4ED2-95E0-3A1A9DEF21A5}" dt="2023-08-28T05:03:48.835" v="52" actId="478"/>
          <ac:spMkLst>
            <pc:docMk/>
            <pc:sldMk cId="4114985120" sldId="2147472671"/>
            <ac:spMk id="5" creationId="{418A084D-FF57-B77E-D49D-A80320387046}"/>
          </ac:spMkLst>
        </pc:spChg>
        <pc:spChg chg="add mod">
          <ac:chgData name="Rosenberger, Volker" userId="d473ebcf-8881-4a9c-9e6d-8206b85954aa" providerId="ADAL" clId="{14F8A5A2-0E04-4ED2-95E0-3A1A9DEF21A5}" dt="2023-08-28T05:03:51.139" v="53"/>
          <ac:spMkLst>
            <pc:docMk/>
            <pc:sldMk cId="4114985120" sldId="2147472671"/>
            <ac:spMk id="6" creationId="{B42CA218-4971-2941-B9CA-775F797504B8}"/>
          </ac:spMkLst>
        </pc:spChg>
        <pc:spChg chg="add del mod">
          <ac:chgData name="Rosenberger, Volker" userId="d473ebcf-8881-4a9c-9e6d-8206b85954aa" providerId="ADAL" clId="{14F8A5A2-0E04-4ED2-95E0-3A1A9DEF21A5}" dt="2023-08-28T05:04:05.546" v="55"/>
          <ac:spMkLst>
            <pc:docMk/>
            <pc:sldMk cId="4114985120" sldId="2147472671"/>
            <ac:spMk id="7" creationId="{E1B5C7A7-4CE5-C6F6-C8A2-64C411C50800}"/>
          </ac:spMkLst>
        </pc:spChg>
        <pc:spChg chg="add mod">
          <ac:chgData name="Rosenberger, Volker" userId="d473ebcf-8881-4a9c-9e6d-8206b85954aa" providerId="ADAL" clId="{14F8A5A2-0E04-4ED2-95E0-3A1A9DEF21A5}" dt="2023-08-28T05:04:08.329" v="56"/>
          <ac:spMkLst>
            <pc:docMk/>
            <pc:sldMk cId="4114985120" sldId="2147472671"/>
            <ac:spMk id="8" creationId="{DE0DBE06-130F-368A-12B3-E6DF590A7606}"/>
          </ac:spMkLst>
        </pc:spChg>
      </pc:sldChg>
      <pc:sldChg chg="addSp delSp modSp mod">
        <pc:chgData name="Rosenberger, Volker" userId="d473ebcf-8881-4a9c-9e6d-8206b85954aa" providerId="ADAL" clId="{14F8A5A2-0E04-4ED2-95E0-3A1A9DEF21A5}" dt="2023-08-28T05:17:32.948" v="195"/>
        <pc:sldMkLst>
          <pc:docMk/>
          <pc:sldMk cId="3443619782" sldId="2147472696"/>
        </pc:sldMkLst>
        <pc:spChg chg="del">
          <ac:chgData name="Rosenberger, Volker" userId="d473ebcf-8881-4a9c-9e6d-8206b85954aa" providerId="ADAL" clId="{14F8A5A2-0E04-4ED2-95E0-3A1A9DEF21A5}" dt="2023-08-28T05:17:30.081" v="194" actId="478"/>
          <ac:spMkLst>
            <pc:docMk/>
            <pc:sldMk cId="3443619782" sldId="2147472696"/>
            <ac:spMk id="2" creationId="{E8C53D9C-E40A-2B1A-3B86-811F58CCB11C}"/>
          </ac:spMkLst>
        </pc:spChg>
        <pc:spChg chg="del">
          <ac:chgData name="Rosenberger, Volker" userId="d473ebcf-8881-4a9c-9e6d-8206b85954aa" providerId="ADAL" clId="{14F8A5A2-0E04-4ED2-95E0-3A1A9DEF21A5}" dt="2023-08-28T05:07:33.311" v="109" actId="478"/>
          <ac:spMkLst>
            <pc:docMk/>
            <pc:sldMk cId="3443619782" sldId="2147472696"/>
            <ac:spMk id="4" creationId="{AAE2DE6C-2C0C-678F-D556-61DC9F98054B}"/>
          </ac:spMkLst>
        </pc:spChg>
        <pc:spChg chg="add del mod">
          <ac:chgData name="Rosenberger, Volker" userId="d473ebcf-8881-4a9c-9e6d-8206b85954aa" providerId="ADAL" clId="{14F8A5A2-0E04-4ED2-95E0-3A1A9DEF21A5}" dt="2023-08-28T05:15:20.529" v="183" actId="478"/>
          <ac:spMkLst>
            <pc:docMk/>
            <pc:sldMk cId="3443619782" sldId="2147472696"/>
            <ac:spMk id="10" creationId="{42835621-0534-05AA-EF5F-77B0DC137034}"/>
          </ac:spMkLst>
        </pc:spChg>
        <pc:spChg chg="del">
          <ac:chgData name="Rosenberger, Volker" userId="d473ebcf-8881-4a9c-9e6d-8206b85954aa" providerId="ADAL" clId="{14F8A5A2-0E04-4ED2-95E0-3A1A9DEF21A5}" dt="2023-08-28T05:07:32.257" v="108" actId="478"/>
          <ac:spMkLst>
            <pc:docMk/>
            <pc:sldMk cId="3443619782" sldId="2147472696"/>
            <ac:spMk id="11" creationId="{65AE4D3D-41FD-0A70-1F16-A74DDA31610F}"/>
          </ac:spMkLst>
        </pc:spChg>
        <pc:spChg chg="add del mod">
          <ac:chgData name="Rosenberger, Volker" userId="d473ebcf-8881-4a9c-9e6d-8206b85954aa" providerId="ADAL" clId="{14F8A5A2-0E04-4ED2-95E0-3A1A9DEF21A5}" dt="2023-08-28T05:08:34.137" v="116"/>
          <ac:spMkLst>
            <pc:docMk/>
            <pc:sldMk cId="3443619782" sldId="2147472696"/>
            <ac:spMk id="13" creationId="{EB86F7D0-A3E1-0613-51A6-A12215BA2F0B}"/>
          </ac:spMkLst>
        </pc:spChg>
        <pc:spChg chg="add mod">
          <ac:chgData name="Rosenberger, Volker" userId="d473ebcf-8881-4a9c-9e6d-8206b85954aa" providerId="ADAL" clId="{14F8A5A2-0E04-4ED2-95E0-3A1A9DEF21A5}" dt="2023-08-28T05:17:11.595" v="192" actId="255"/>
          <ac:spMkLst>
            <pc:docMk/>
            <pc:sldMk cId="3443619782" sldId="2147472696"/>
            <ac:spMk id="18" creationId="{B29E04EE-6880-8AB0-9509-E074A0D8533D}"/>
          </ac:spMkLst>
        </pc:spChg>
        <pc:spChg chg="del mod">
          <ac:chgData name="Rosenberger, Volker" userId="d473ebcf-8881-4a9c-9e6d-8206b85954aa" providerId="ADAL" clId="{14F8A5A2-0E04-4ED2-95E0-3A1A9DEF21A5}" dt="2023-08-28T05:14:03.283" v="167" actId="478"/>
          <ac:spMkLst>
            <pc:docMk/>
            <pc:sldMk cId="3443619782" sldId="2147472696"/>
            <ac:spMk id="20" creationId="{A169FD06-8860-FB46-055F-01045EE15453}"/>
          </ac:spMkLst>
        </pc:spChg>
        <pc:spChg chg="del mod">
          <ac:chgData name="Rosenberger, Volker" userId="d473ebcf-8881-4a9c-9e6d-8206b85954aa" providerId="ADAL" clId="{14F8A5A2-0E04-4ED2-95E0-3A1A9DEF21A5}" dt="2023-08-28T05:07:32.257" v="108" actId="478"/>
          <ac:spMkLst>
            <pc:docMk/>
            <pc:sldMk cId="3443619782" sldId="2147472696"/>
            <ac:spMk id="22" creationId="{8E2D1EBB-171E-8777-0DEC-2EA9CA5E6BD8}"/>
          </ac:spMkLst>
        </pc:spChg>
        <pc:spChg chg="del">
          <ac:chgData name="Rosenberger, Volker" userId="d473ebcf-8881-4a9c-9e6d-8206b85954aa" providerId="ADAL" clId="{14F8A5A2-0E04-4ED2-95E0-3A1A9DEF21A5}" dt="2023-08-28T05:07:32.257" v="108" actId="478"/>
          <ac:spMkLst>
            <pc:docMk/>
            <pc:sldMk cId="3443619782" sldId="2147472696"/>
            <ac:spMk id="23" creationId="{D8483659-F81C-5709-26A3-3CD92CF7939E}"/>
          </ac:spMkLst>
        </pc:spChg>
        <pc:spChg chg="add del mod">
          <ac:chgData name="Rosenberger, Volker" userId="d473ebcf-8881-4a9c-9e6d-8206b85954aa" providerId="ADAL" clId="{14F8A5A2-0E04-4ED2-95E0-3A1A9DEF21A5}" dt="2023-08-28T05:14:06.041" v="168" actId="478"/>
          <ac:spMkLst>
            <pc:docMk/>
            <pc:sldMk cId="3443619782" sldId="2147472696"/>
            <ac:spMk id="30" creationId="{B1763F15-DAE8-A4CF-A095-F4613C5F50A5}"/>
          </ac:spMkLst>
        </pc:spChg>
        <pc:spChg chg="add mod">
          <ac:chgData name="Rosenberger, Volker" userId="d473ebcf-8881-4a9c-9e6d-8206b85954aa" providerId="ADAL" clId="{14F8A5A2-0E04-4ED2-95E0-3A1A9DEF21A5}" dt="2023-08-28T05:14:08.208" v="169"/>
          <ac:spMkLst>
            <pc:docMk/>
            <pc:sldMk cId="3443619782" sldId="2147472696"/>
            <ac:spMk id="31" creationId="{43C64528-EDAB-4B06-32C2-A4507DE821B2}"/>
          </ac:spMkLst>
        </pc:spChg>
        <pc:spChg chg="add del mod">
          <ac:chgData name="Rosenberger, Volker" userId="d473ebcf-8881-4a9c-9e6d-8206b85954aa" providerId="ADAL" clId="{14F8A5A2-0E04-4ED2-95E0-3A1A9DEF21A5}" dt="2023-08-28T05:15:23.366" v="184" actId="478"/>
          <ac:spMkLst>
            <pc:docMk/>
            <pc:sldMk cId="3443619782" sldId="2147472696"/>
            <ac:spMk id="33" creationId="{124FD344-0E7F-821A-D460-02A9CBABB294}"/>
          </ac:spMkLst>
        </pc:spChg>
        <pc:spChg chg="add mod">
          <ac:chgData name="Rosenberger, Volker" userId="d473ebcf-8881-4a9c-9e6d-8206b85954aa" providerId="ADAL" clId="{14F8A5A2-0E04-4ED2-95E0-3A1A9DEF21A5}" dt="2023-08-28T05:15:25.022" v="185"/>
          <ac:spMkLst>
            <pc:docMk/>
            <pc:sldMk cId="3443619782" sldId="2147472696"/>
            <ac:spMk id="34" creationId="{62D4E1F5-28AF-F237-CE19-84510E146CFD}"/>
          </ac:spMkLst>
        </pc:spChg>
        <pc:spChg chg="add mod">
          <ac:chgData name="Rosenberger, Volker" userId="d473ebcf-8881-4a9c-9e6d-8206b85954aa" providerId="ADAL" clId="{14F8A5A2-0E04-4ED2-95E0-3A1A9DEF21A5}" dt="2023-08-28T05:17:32.948" v="195"/>
          <ac:spMkLst>
            <pc:docMk/>
            <pc:sldMk cId="3443619782" sldId="2147472696"/>
            <ac:spMk id="35" creationId="{7FBB6952-3852-496A-547D-7CE3DC035613}"/>
          </ac:spMkLst>
        </pc:spChg>
        <pc:grpChg chg="del">
          <ac:chgData name="Rosenberger, Volker" userId="d473ebcf-8881-4a9c-9e6d-8206b85954aa" providerId="ADAL" clId="{14F8A5A2-0E04-4ED2-95E0-3A1A9DEF21A5}" dt="2023-08-28T05:07:32.257" v="108" actId="478"/>
          <ac:grpSpMkLst>
            <pc:docMk/>
            <pc:sldMk cId="3443619782" sldId="2147472696"/>
            <ac:grpSpMk id="3" creationId="{4F249B8A-C023-D472-63D0-89D70DE226D4}"/>
          </ac:grpSpMkLst>
        </pc:grpChg>
        <pc:grpChg chg="del">
          <ac:chgData name="Rosenberger, Volker" userId="d473ebcf-8881-4a9c-9e6d-8206b85954aa" providerId="ADAL" clId="{14F8A5A2-0E04-4ED2-95E0-3A1A9DEF21A5}" dt="2023-08-28T05:07:32.257" v="108" actId="478"/>
          <ac:grpSpMkLst>
            <pc:docMk/>
            <pc:sldMk cId="3443619782" sldId="2147472696"/>
            <ac:grpSpMk id="7" creationId="{5C0C316B-4CF7-0BA2-7106-B8E325F3C02B}"/>
          </ac:grpSpMkLst>
        </pc:grpChg>
        <pc:grpChg chg="del mod">
          <ac:chgData name="Rosenberger, Volker" userId="d473ebcf-8881-4a9c-9e6d-8206b85954aa" providerId="ADAL" clId="{14F8A5A2-0E04-4ED2-95E0-3A1A9DEF21A5}" dt="2023-08-28T05:09:08.489" v="122" actId="478"/>
          <ac:grpSpMkLst>
            <pc:docMk/>
            <pc:sldMk cId="3443619782" sldId="2147472696"/>
            <ac:grpSpMk id="8" creationId="{EC3A1DDF-66CB-BE4D-1265-3658484D73BE}"/>
          </ac:grpSpMkLst>
        </pc:grpChg>
        <pc:picChg chg="del">
          <ac:chgData name="Rosenberger, Volker" userId="d473ebcf-8881-4a9c-9e6d-8206b85954aa" providerId="ADAL" clId="{14F8A5A2-0E04-4ED2-95E0-3A1A9DEF21A5}" dt="2023-08-28T05:07:32.257" v="108" actId="478"/>
          <ac:picMkLst>
            <pc:docMk/>
            <pc:sldMk cId="3443619782" sldId="2147472696"/>
            <ac:picMk id="5" creationId="{8D1C8596-3C7E-079A-8333-4576DAE837A2}"/>
          </ac:picMkLst>
        </pc:picChg>
        <pc:picChg chg="del mod">
          <ac:chgData name="Rosenberger, Volker" userId="d473ebcf-8881-4a9c-9e6d-8206b85954aa" providerId="ADAL" clId="{14F8A5A2-0E04-4ED2-95E0-3A1A9DEF21A5}" dt="2023-08-28T05:09:05.882" v="121" actId="478"/>
          <ac:picMkLst>
            <pc:docMk/>
            <pc:sldMk cId="3443619782" sldId="2147472696"/>
            <ac:picMk id="12" creationId="{3B94FD8E-602A-65DC-586D-DCE40852FEED}"/>
          </ac:picMkLst>
        </pc:picChg>
        <pc:picChg chg="add del mod">
          <ac:chgData name="Rosenberger, Volker" userId="d473ebcf-8881-4a9c-9e6d-8206b85954aa" providerId="ADAL" clId="{14F8A5A2-0E04-4ED2-95E0-3A1A9DEF21A5}" dt="2023-08-28T05:08:34.137" v="116"/>
          <ac:picMkLst>
            <pc:docMk/>
            <pc:sldMk cId="3443619782" sldId="2147472696"/>
            <ac:picMk id="14" creationId="{3DB076D2-2BD4-9E6C-02F4-1886467417EB}"/>
          </ac:picMkLst>
        </pc:picChg>
        <pc:picChg chg="add del mod">
          <ac:chgData name="Rosenberger, Volker" userId="d473ebcf-8881-4a9c-9e6d-8206b85954aa" providerId="ADAL" clId="{14F8A5A2-0E04-4ED2-95E0-3A1A9DEF21A5}" dt="2023-08-28T05:08:34.137" v="116"/>
          <ac:picMkLst>
            <pc:docMk/>
            <pc:sldMk cId="3443619782" sldId="2147472696"/>
            <ac:picMk id="15" creationId="{2B99645D-64C1-E34B-E3A7-BBD14B9D4E28}"/>
          </ac:picMkLst>
        </pc:picChg>
        <pc:picChg chg="add del mod">
          <ac:chgData name="Rosenberger, Volker" userId="d473ebcf-8881-4a9c-9e6d-8206b85954aa" providerId="ADAL" clId="{14F8A5A2-0E04-4ED2-95E0-3A1A9DEF21A5}" dt="2023-08-28T05:08:34.137" v="116"/>
          <ac:picMkLst>
            <pc:docMk/>
            <pc:sldMk cId="3443619782" sldId="2147472696"/>
            <ac:picMk id="16" creationId="{9F296EAE-F2C0-4520-DFE8-8629DD6E9D0B}"/>
          </ac:picMkLst>
        </pc:picChg>
        <pc:picChg chg="add mod">
          <ac:chgData name="Rosenberger, Volker" userId="d473ebcf-8881-4a9c-9e6d-8206b85954aa" providerId="ADAL" clId="{14F8A5A2-0E04-4ED2-95E0-3A1A9DEF21A5}" dt="2023-08-28T05:17:18.220" v="193" actId="1076"/>
          <ac:picMkLst>
            <pc:docMk/>
            <pc:sldMk cId="3443619782" sldId="2147472696"/>
            <ac:picMk id="19" creationId="{63CFAAA3-A0C1-BB50-72B6-D2B32CCD2F67}"/>
          </ac:picMkLst>
        </pc:picChg>
        <pc:picChg chg="add mod">
          <ac:chgData name="Rosenberger, Volker" userId="d473ebcf-8881-4a9c-9e6d-8206b85954aa" providerId="ADAL" clId="{14F8A5A2-0E04-4ED2-95E0-3A1A9DEF21A5}" dt="2023-08-28T05:17:18.220" v="193" actId="1076"/>
          <ac:picMkLst>
            <pc:docMk/>
            <pc:sldMk cId="3443619782" sldId="2147472696"/>
            <ac:picMk id="21" creationId="{DE1A6620-8BAF-FFB2-1283-B9B97E4616F8}"/>
          </ac:picMkLst>
        </pc:picChg>
        <pc:picChg chg="add mod">
          <ac:chgData name="Rosenberger, Volker" userId="d473ebcf-8881-4a9c-9e6d-8206b85954aa" providerId="ADAL" clId="{14F8A5A2-0E04-4ED2-95E0-3A1A9DEF21A5}" dt="2023-08-28T05:17:18.220" v="193" actId="1076"/>
          <ac:picMkLst>
            <pc:docMk/>
            <pc:sldMk cId="3443619782" sldId="2147472696"/>
            <ac:picMk id="24" creationId="{E69B9E08-A881-0BD2-59D2-57987EC081E2}"/>
          </ac:picMkLst>
        </pc:picChg>
        <pc:picChg chg="add del mod">
          <ac:chgData name="Rosenberger, Volker" userId="d473ebcf-8881-4a9c-9e6d-8206b85954aa" providerId="ADAL" clId="{14F8A5A2-0E04-4ED2-95E0-3A1A9DEF21A5}" dt="2023-08-28T05:10:18.981" v="132" actId="478"/>
          <ac:picMkLst>
            <pc:docMk/>
            <pc:sldMk cId="3443619782" sldId="2147472696"/>
            <ac:picMk id="25" creationId="{0F5AE00F-78AD-D7BB-93AB-9C7FB7C2B051}"/>
          </ac:picMkLst>
        </pc:picChg>
        <pc:picChg chg="del">
          <ac:chgData name="Rosenberger, Volker" userId="d473ebcf-8881-4a9c-9e6d-8206b85954aa" providerId="ADAL" clId="{14F8A5A2-0E04-4ED2-95E0-3A1A9DEF21A5}" dt="2023-08-28T05:09:00.015" v="120" actId="478"/>
          <ac:picMkLst>
            <pc:docMk/>
            <pc:sldMk cId="3443619782" sldId="2147472696"/>
            <ac:picMk id="64" creationId="{E376C3CD-8FC9-6565-14A4-1BCA1FED4FB6}"/>
          </ac:picMkLst>
        </pc:picChg>
        <pc:cxnChg chg="del">
          <ac:chgData name="Rosenberger, Volker" userId="d473ebcf-8881-4a9c-9e6d-8206b85954aa" providerId="ADAL" clId="{14F8A5A2-0E04-4ED2-95E0-3A1A9DEF21A5}" dt="2023-08-28T05:07:32.257" v="108" actId="478"/>
          <ac:cxnSpMkLst>
            <pc:docMk/>
            <pc:sldMk cId="3443619782" sldId="2147472696"/>
            <ac:cxnSpMk id="46" creationId="{50A96B2F-E455-292F-52CC-644235344C5B}"/>
          </ac:cxnSpMkLst>
        </pc:cxnChg>
        <pc:cxnChg chg="del">
          <ac:chgData name="Rosenberger, Volker" userId="d473ebcf-8881-4a9c-9e6d-8206b85954aa" providerId="ADAL" clId="{14F8A5A2-0E04-4ED2-95E0-3A1A9DEF21A5}" dt="2023-08-28T05:07:32.257" v="108" actId="478"/>
          <ac:cxnSpMkLst>
            <pc:docMk/>
            <pc:sldMk cId="3443619782" sldId="2147472696"/>
            <ac:cxnSpMk id="47" creationId="{DA060D79-0013-D22C-193D-027E65C49028}"/>
          </ac:cxnSpMkLst>
        </pc:cxnChg>
        <pc:cxnChg chg="del">
          <ac:chgData name="Rosenberger, Volker" userId="d473ebcf-8881-4a9c-9e6d-8206b85954aa" providerId="ADAL" clId="{14F8A5A2-0E04-4ED2-95E0-3A1A9DEF21A5}" dt="2023-08-28T05:07:32.257" v="108" actId="478"/>
          <ac:cxnSpMkLst>
            <pc:docMk/>
            <pc:sldMk cId="3443619782" sldId="2147472696"/>
            <ac:cxnSpMk id="49" creationId="{66D90264-CAAA-086C-4AAD-E78F0A7B5E02}"/>
          </ac:cxnSpMkLst>
        </pc:cxnChg>
      </pc:sldChg>
      <pc:sldMasterChg chg="delSp mod delSldLayout modSldLayout">
        <pc:chgData name="Rosenberger, Volker" userId="d473ebcf-8881-4a9c-9e6d-8206b85954aa" providerId="ADAL" clId="{14F8A5A2-0E04-4ED2-95E0-3A1A9DEF21A5}" dt="2023-08-28T05:04:40.660" v="58" actId="47"/>
        <pc:sldMasterMkLst>
          <pc:docMk/>
          <pc:sldMasterMk cId="1299938252" sldId="2147483660"/>
        </pc:sldMasterMkLst>
        <pc:picChg chg="del">
          <ac:chgData name="Rosenberger, Volker" userId="d473ebcf-8881-4a9c-9e6d-8206b85954aa" providerId="ADAL" clId="{14F8A5A2-0E04-4ED2-95E0-3A1A9DEF21A5}" dt="2023-08-28T04:57:06.483" v="0" actId="478"/>
          <ac:picMkLst>
            <pc:docMk/>
            <pc:sldMasterMk cId="1299938252" sldId="2147483660"/>
            <ac:picMk id="5" creationId="{BAD8C390-ED0D-F548-8E97-4CDC37DFE5BB}"/>
          </ac:picMkLst>
        </pc:picChg>
        <pc:picChg chg="del">
          <ac:chgData name="Rosenberger, Volker" userId="d473ebcf-8881-4a9c-9e6d-8206b85954aa" providerId="ADAL" clId="{14F8A5A2-0E04-4ED2-95E0-3A1A9DEF21A5}" dt="2023-08-28T04:57:08.148" v="1" actId="478"/>
          <ac:picMkLst>
            <pc:docMk/>
            <pc:sldMasterMk cId="1299938252" sldId="2147483660"/>
            <ac:picMk id="6" creationId="{57CB05D2-BFAF-364B-904D-789E12DF282B}"/>
          </ac:picMkLst>
        </pc:picChg>
        <pc:sldLayoutChg chg="delSp mod">
          <pc:chgData name="Rosenberger, Volker" userId="d473ebcf-8881-4a9c-9e6d-8206b85954aa" providerId="ADAL" clId="{14F8A5A2-0E04-4ED2-95E0-3A1A9DEF21A5}" dt="2023-08-28T04:59:28.996" v="16" actId="478"/>
          <pc:sldLayoutMkLst>
            <pc:docMk/>
            <pc:sldMasterMk cId="1299938252" sldId="2147483660"/>
            <pc:sldLayoutMk cId="3793925887" sldId="2147483662"/>
          </pc:sldLayoutMkLst>
          <pc:picChg chg="del">
            <ac:chgData name="Rosenberger, Volker" userId="d473ebcf-8881-4a9c-9e6d-8206b85954aa" providerId="ADAL" clId="{14F8A5A2-0E04-4ED2-95E0-3A1A9DEF21A5}" dt="2023-08-28T04:59:27.950" v="15" actId="478"/>
            <ac:picMkLst>
              <pc:docMk/>
              <pc:sldMasterMk cId="1299938252" sldId="2147483660"/>
              <pc:sldLayoutMk cId="3793925887" sldId="2147483662"/>
              <ac:picMk id="9" creationId="{3FFE3B84-F6E4-F145-B270-E10A2F5AA659}"/>
            </ac:picMkLst>
          </pc:picChg>
          <pc:picChg chg="del">
            <ac:chgData name="Rosenberger, Volker" userId="d473ebcf-8881-4a9c-9e6d-8206b85954aa" providerId="ADAL" clId="{14F8A5A2-0E04-4ED2-95E0-3A1A9DEF21A5}" dt="2023-08-28T04:59:28.996" v="16" actId="478"/>
            <ac:picMkLst>
              <pc:docMk/>
              <pc:sldMasterMk cId="1299938252" sldId="2147483660"/>
              <pc:sldLayoutMk cId="3793925887" sldId="2147483662"/>
              <ac:picMk id="10" creationId="{06764E9A-FDED-4441-8B53-173FF4A7735E}"/>
            </ac:picMkLst>
          </pc:picChg>
        </pc:sldLayoutChg>
        <pc:sldLayoutChg chg="delSp mod">
          <pc:chgData name="Rosenberger, Volker" userId="d473ebcf-8881-4a9c-9e6d-8206b85954aa" providerId="ADAL" clId="{14F8A5A2-0E04-4ED2-95E0-3A1A9DEF21A5}" dt="2023-08-28T04:57:59.368" v="5" actId="478"/>
          <pc:sldLayoutMkLst>
            <pc:docMk/>
            <pc:sldMasterMk cId="1299938252" sldId="2147483660"/>
            <pc:sldLayoutMk cId="378881754" sldId="2147483663"/>
          </pc:sldLayoutMkLst>
          <pc:picChg chg="del">
            <ac:chgData name="Rosenberger, Volker" userId="d473ebcf-8881-4a9c-9e6d-8206b85954aa" providerId="ADAL" clId="{14F8A5A2-0E04-4ED2-95E0-3A1A9DEF21A5}" dt="2023-08-28T04:57:56.492" v="3" actId="478"/>
            <ac:picMkLst>
              <pc:docMk/>
              <pc:sldMasterMk cId="1299938252" sldId="2147483660"/>
              <pc:sldLayoutMk cId="378881754" sldId="2147483663"/>
              <ac:picMk id="9" creationId="{4DC9B241-FB33-834E-9469-9C327D1E9038}"/>
            </ac:picMkLst>
          </pc:picChg>
          <pc:picChg chg="del">
            <ac:chgData name="Rosenberger, Volker" userId="d473ebcf-8881-4a9c-9e6d-8206b85954aa" providerId="ADAL" clId="{14F8A5A2-0E04-4ED2-95E0-3A1A9DEF21A5}" dt="2023-08-28T04:57:59.368" v="5" actId="478"/>
            <ac:picMkLst>
              <pc:docMk/>
              <pc:sldMasterMk cId="1299938252" sldId="2147483660"/>
              <pc:sldLayoutMk cId="378881754" sldId="2147483663"/>
              <ac:picMk id="10" creationId="{F36D941C-C48F-7946-892B-D66A40094DE7}"/>
            </ac:picMkLst>
          </pc:picChg>
          <pc:picChg chg="del">
            <ac:chgData name="Rosenberger, Volker" userId="d473ebcf-8881-4a9c-9e6d-8206b85954aa" providerId="ADAL" clId="{14F8A5A2-0E04-4ED2-95E0-3A1A9DEF21A5}" dt="2023-08-28T04:57:57.824" v="4" actId="478"/>
            <ac:picMkLst>
              <pc:docMk/>
              <pc:sldMasterMk cId="1299938252" sldId="2147483660"/>
              <pc:sldLayoutMk cId="378881754" sldId="2147483663"/>
              <ac:picMk id="11" creationId="{F00B392B-CBA3-5447-916F-6C0069CCC95F}"/>
            </ac:picMkLst>
          </pc:picChg>
        </pc:sldLayoutChg>
        <pc:sldLayoutChg chg="delSp mod">
          <pc:chgData name="Rosenberger, Volker" userId="d473ebcf-8881-4a9c-9e6d-8206b85954aa" providerId="ADAL" clId="{14F8A5A2-0E04-4ED2-95E0-3A1A9DEF21A5}" dt="2023-08-28T04:57:30.729" v="2" actId="478"/>
          <pc:sldLayoutMkLst>
            <pc:docMk/>
            <pc:sldMasterMk cId="1299938252" sldId="2147483660"/>
            <pc:sldLayoutMk cId="2496369813" sldId="2147483665"/>
          </pc:sldLayoutMkLst>
          <pc:picChg chg="del">
            <ac:chgData name="Rosenberger, Volker" userId="d473ebcf-8881-4a9c-9e6d-8206b85954aa" providerId="ADAL" clId="{14F8A5A2-0E04-4ED2-95E0-3A1A9DEF21A5}" dt="2023-08-28T04:57:30.729" v="2" actId="478"/>
            <ac:picMkLst>
              <pc:docMk/>
              <pc:sldMasterMk cId="1299938252" sldId="2147483660"/>
              <pc:sldLayoutMk cId="2496369813" sldId="2147483665"/>
              <ac:picMk id="6" creationId="{802A0E04-BE10-BE47-9D89-EB46250A23CC}"/>
            </ac:picMkLst>
          </pc:picChg>
        </pc:sldLayoutChg>
        <pc:sldLayoutChg chg="delSp mod">
          <pc:chgData name="Rosenberger, Volker" userId="d473ebcf-8881-4a9c-9e6d-8206b85954aa" providerId="ADAL" clId="{14F8A5A2-0E04-4ED2-95E0-3A1A9DEF21A5}" dt="2023-08-28T04:59:47.082" v="18" actId="478"/>
          <pc:sldLayoutMkLst>
            <pc:docMk/>
            <pc:sldMasterMk cId="1299938252" sldId="2147483660"/>
            <pc:sldLayoutMk cId="2119202555" sldId="2147483667"/>
          </pc:sldLayoutMkLst>
          <pc:picChg chg="del">
            <ac:chgData name="Rosenberger, Volker" userId="d473ebcf-8881-4a9c-9e6d-8206b85954aa" providerId="ADAL" clId="{14F8A5A2-0E04-4ED2-95E0-3A1A9DEF21A5}" dt="2023-08-28T04:59:45.602" v="17" actId="478"/>
            <ac:picMkLst>
              <pc:docMk/>
              <pc:sldMasterMk cId="1299938252" sldId="2147483660"/>
              <pc:sldLayoutMk cId="2119202555" sldId="2147483667"/>
              <ac:picMk id="6" creationId="{802A0E04-BE10-BE47-9D89-EB46250A23CC}"/>
            </ac:picMkLst>
          </pc:picChg>
          <pc:picChg chg="del">
            <ac:chgData name="Rosenberger, Volker" userId="d473ebcf-8881-4a9c-9e6d-8206b85954aa" providerId="ADAL" clId="{14F8A5A2-0E04-4ED2-95E0-3A1A9DEF21A5}" dt="2023-08-28T04:59:47.082" v="18" actId="478"/>
            <ac:picMkLst>
              <pc:docMk/>
              <pc:sldMasterMk cId="1299938252" sldId="2147483660"/>
              <pc:sldLayoutMk cId="2119202555" sldId="2147483667"/>
              <ac:picMk id="12" creationId="{EDA317A4-950D-2D45-B8B6-C11D9A84D58A}"/>
            </ac:picMkLst>
          </pc:picChg>
        </pc:sldLayoutChg>
        <pc:sldLayoutChg chg="delSp mod">
          <pc:chgData name="Rosenberger, Volker" userId="d473ebcf-8881-4a9c-9e6d-8206b85954aa" providerId="ADAL" clId="{14F8A5A2-0E04-4ED2-95E0-3A1A9DEF21A5}" dt="2023-08-28T04:59:50.939" v="19" actId="478"/>
          <pc:sldLayoutMkLst>
            <pc:docMk/>
            <pc:sldMasterMk cId="1299938252" sldId="2147483660"/>
            <pc:sldLayoutMk cId="453401364" sldId="2147483668"/>
          </pc:sldLayoutMkLst>
          <pc:picChg chg="del">
            <ac:chgData name="Rosenberger, Volker" userId="d473ebcf-8881-4a9c-9e6d-8206b85954aa" providerId="ADAL" clId="{14F8A5A2-0E04-4ED2-95E0-3A1A9DEF21A5}" dt="2023-08-28T04:59:50.939" v="19" actId="478"/>
            <ac:picMkLst>
              <pc:docMk/>
              <pc:sldMasterMk cId="1299938252" sldId="2147483660"/>
              <pc:sldLayoutMk cId="453401364" sldId="2147483668"/>
              <ac:picMk id="6" creationId="{802A0E04-BE10-BE47-9D89-EB46250A23CC}"/>
            </ac:picMkLst>
          </pc:picChg>
        </pc:sldLayoutChg>
        <pc:sldLayoutChg chg="delSp mod">
          <pc:chgData name="Rosenberger, Volker" userId="d473ebcf-8881-4a9c-9e6d-8206b85954aa" providerId="ADAL" clId="{14F8A5A2-0E04-4ED2-95E0-3A1A9DEF21A5}" dt="2023-08-28T05:01:53.249" v="41" actId="478"/>
          <pc:sldLayoutMkLst>
            <pc:docMk/>
            <pc:sldMasterMk cId="1299938252" sldId="2147483660"/>
            <pc:sldLayoutMk cId="3171256588" sldId="2147483669"/>
          </pc:sldLayoutMkLst>
          <pc:picChg chg="del">
            <ac:chgData name="Rosenberger, Volker" userId="d473ebcf-8881-4a9c-9e6d-8206b85954aa" providerId="ADAL" clId="{14F8A5A2-0E04-4ED2-95E0-3A1A9DEF21A5}" dt="2023-08-28T05:01:53.249" v="41" actId="478"/>
            <ac:picMkLst>
              <pc:docMk/>
              <pc:sldMasterMk cId="1299938252" sldId="2147483660"/>
              <pc:sldLayoutMk cId="3171256588" sldId="2147483669"/>
              <ac:picMk id="12" creationId="{16E5687A-8036-AA47-A83A-48FF2C742D4D}"/>
            </ac:picMkLst>
          </pc:picChg>
        </pc:sldLayoutChg>
        <pc:sldLayoutChg chg="delSp mod">
          <pc:chgData name="Rosenberger, Volker" userId="d473ebcf-8881-4a9c-9e6d-8206b85954aa" providerId="ADAL" clId="{14F8A5A2-0E04-4ED2-95E0-3A1A9DEF21A5}" dt="2023-08-28T05:01:25.009" v="29" actId="478"/>
          <pc:sldLayoutMkLst>
            <pc:docMk/>
            <pc:sldMasterMk cId="1299938252" sldId="2147483660"/>
            <pc:sldLayoutMk cId="4240030534" sldId="2147483670"/>
          </pc:sldLayoutMkLst>
          <pc:picChg chg="del">
            <ac:chgData name="Rosenberger, Volker" userId="d473ebcf-8881-4a9c-9e6d-8206b85954aa" providerId="ADAL" clId="{14F8A5A2-0E04-4ED2-95E0-3A1A9DEF21A5}" dt="2023-08-28T05:01:25.009" v="29" actId="478"/>
            <ac:picMkLst>
              <pc:docMk/>
              <pc:sldMasterMk cId="1299938252" sldId="2147483660"/>
              <pc:sldLayoutMk cId="4240030534" sldId="2147483670"/>
              <ac:picMk id="6" creationId="{802A0E04-BE10-BE47-9D89-EB46250A23CC}"/>
            </ac:picMkLst>
          </pc:picChg>
          <pc:picChg chg="del">
            <ac:chgData name="Rosenberger, Volker" userId="d473ebcf-8881-4a9c-9e6d-8206b85954aa" providerId="ADAL" clId="{14F8A5A2-0E04-4ED2-95E0-3A1A9DEF21A5}" dt="2023-08-28T05:01:24.024" v="28" actId="478"/>
            <ac:picMkLst>
              <pc:docMk/>
              <pc:sldMasterMk cId="1299938252" sldId="2147483660"/>
              <pc:sldLayoutMk cId="4240030534" sldId="2147483670"/>
              <ac:picMk id="13" creationId="{198C362C-855C-D445-853F-8827DE229407}"/>
            </ac:picMkLst>
          </pc:picChg>
        </pc:sldLayoutChg>
        <pc:sldLayoutChg chg="delSp mod">
          <pc:chgData name="Rosenberger, Volker" userId="d473ebcf-8881-4a9c-9e6d-8206b85954aa" providerId="ADAL" clId="{14F8A5A2-0E04-4ED2-95E0-3A1A9DEF21A5}" dt="2023-08-28T05:01:28.228" v="31" actId="478"/>
          <pc:sldLayoutMkLst>
            <pc:docMk/>
            <pc:sldMasterMk cId="1299938252" sldId="2147483660"/>
            <pc:sldLayoutMk cId="2149417713" sldId="2147483672"/>
          </pc:sldLayoutMkLst>
          <pc:picChg chg="del">
            <ac:chgData name="Rosenberger, Volker" userId="d473ebcf-8881-4a9c-9e6d-8206b85954aa" providerId="ADAL" clId="{14F8A5A2-0E04-4ED2-95E0-3A1A9DEF21A5}" dt="2023-08-28T05:01:27.301" v="30" actId="478"/>
            <ac:picMkLst>
              <pc:docMk/>
              <pc:sldMasterMk cId="1299938252" sldId="2147483660"/>
              <pc:sldLayoutMk cId="2149417713" sldId="2147483672"/>
              <ac:picMk id="6" creationId="{802A0E04-BE10-BE47-9D89-EB46250A23CC}"/>
            </ac:picMkLst>
          </pc:picChg>
          <pc:picChg chg="del">
            <ac:chgData name="Rosenberger, Volker" userId="d473ebcf-8881-4a9c-9e6d-8206b85954aa" providerId="ADAL" clId="{14F8A5A2-0E04-4ED2-95E0-3A1A9DEF21A5}" dt="2023-08-28T05:01:28.228" v="31" actId="478"/>
            <ac:picMkLst>
              <pc:docMk/>
              <pc:sldMasterMk cId="1299938252" sldId="2147483660"/>
              <pc:sldLayoutMk cId="2149417713" sldId="2147483672"/>
              <ac:picMk id="13" creationId="{9A8373A0-4B45-CF4B-8025-5946299CD3AF}"/>
            </ac:picMkLst>
          </pc:picChg>
        </pc:sldLayoutChg>
        <pc:sldLayoutChg chg="delSp mod">
          <pc:chgData name="Rosenberger, Volker" userId="d473ebcf-8881-4a9c-9e6d-8206b85954aa" providerId="ADAL" clId="{14F8A5A2-0E04-4ED2-95E0-3A1A9DEF21A5}" dt="2023-08-28T05:01:33.047" v="34" actId="478"/>
          <pc:sldLayoutMkLst>
            <pc:docMk/>
            <pc:sldMasterMk cId="1299938252" sldId="2147483660"/>
            <pc:sldLayoutMk cId="3950634129" sldId="2147483673"/>
          </pc:sldLayoutMkLst>
          <pc:spChg chg="del">
            <ac:chgData name="Rosenberger, Volker" userId="d473ebcf-8881-4a9c-9e6d-8206b85954aa" providerId="ADAL" clId="{14F8A5A2-0E04-4ED2-95E0-3A1A9DEF21A5}" dt="2023-08-28T05:01:31.324" v="33" actId="478"/>
            <ac:spMkLst>
              <pc:docMk/>
              <pc:sldMasterMk cId="1299938252" sldId="2147483660"/>
              <pc:sldLayoutMk cId="3950634129" sldId="2147483673"/>
              <ac:spMk id="13" creationId="{EFFC7DC4-3F89-914B-B0B5-B165CF80170A}"/>
            </ac:spMkLst>
          </pc:spChg>
          <pc:picChg chg="del">
            <ac:chgData name="Rosenberger, Volker" userId="d473ebcf-8881-4a9c-9e6d-8206b85954aa" providerId="ADAL" clId="{14F8A5A2-0E04-4ED2-95E0-3A1A9DEF21A5}" dt="2023-08-28T05:01:30.177" v="32" actId="478"/>
            <ac:picMkLst>
              <pc:docMk/>
              <pc:sldMasterMk cId="1299938252" sldId="2147483660"/>
              <pc:sldLayoutMk cId="3950634129" sldId="2147483673"/>
              <ac:picMk id="6" creationId="{802A0E04-BE10-BE47-9D89-EB46250A23CC}"/>
            </ac:picMkLst>
          </pc:picChg>
          <pc:picChg chg="del">
            <ac:chgData name="Rosenberger, Volker" userId="d473ebcf-8881-4a9c-9e6d-8206b85954aa" providerId="ADAL" clId="{14F8A5A2-0E04-4ED2-95E0-3A1A9DEF21A5}" dt="2023-08-28T05:01:33.047" v="34" actId="478"/>
            <ac:picMkLst>
              <pc:docMk/>
              <pc:sldMasterMk cId="1299938252" sldId="2147483660"/>
              <pc:sldLayoutMk cId="3950634129" sldId="2147483673"/>
              <ac:picMk id="16" creationId="{9E3D2E49-CEF8-CC4A-812C-5C88A39B192C}"/>
            </ac:picMkLst>
          </pc:picChg>
        </pc:sldLayoutChg>
        <pc:sldLayoutChg chg="delSp modSp mod">
          <pc:chgData name="Rosenberger, Volker" userId="d473ebcf-8881-4a9c-9e6d-8206b85954aa" providerId="ADAL" clId="{14F8A5A2-0E04-4ED2-95E0-3A1A9DEF21A5}" dt="2023-08-28T05:01:36.922" v="37" actId="478"/>
          <pc:sldLayoutMkLst>
            <pc:docMk/>
            <pc:sldMasterMk cId="1299938252" sldId="2147483660"/>
            <pc:sldLayoutMk cId="2797358908" sldId="2147483674"/>
          </pc:sldLayoutMkLst>
          <pc:picChg chg="del mod">
            <ac:chgData name="Rosenberger, Volker" userId="d473ebcf-8881-4a9c-9e6d-8206b85954aa" providerId="ADAL" clId="{14F8A5A2-0E04-4ED2-95E0-3A1A9DEF21A5}" dt="2023-08-28T05:01:35.938" v="36" actId="478"/>
            <ac:picMkLst>
              <pc:docMk/>
              <pc:sldMasterMk cId="1299938252" sldId="2147483660"/>
              <pc:sldLayoutMk cId="2797358908" sldId="2147483674"/>
              <ac:picMk id="6" creationId="{802A0E04-BE10-BE47-9D89-EB46250A23CC}"/>
            </ac:picMkLst>
          </pc:picChg>
          <pc:picChg chg="del">
            <ac:chgData name="Rosenberger, Volker" userId="d473ebcf-8881-4a9c-9e6d-8206b85954aa" providerId="ADAL" clId="{14F8A5A2-0E04-4ED2-95E0-3A1A9DEF21A5}" dt="2023-08-28T05:01:36.922" v="37" actId="478"/>
            <ac:picMkLst>
              <pc:docMk/>
              <pc:sldMasterMk cId="1299938252" sldId="2147483660"/>
              <pc:sldLayoutMk cId="2797358908" sldId="2147483674"/>
              <ac:picMk id="13" creationId="{F0609DF3-7FFC-7A48-9BE7-591F11F15E8C}"/>
            </ac:picMkLst>
          </pc:picChg>
        </pc:sldLayoutChg>
        <pc:sldLayoutChg chg="delSp mod">
          <pc:chgData name="Rosenberger, Volker" userId="d473ebcf-8881-4a9c-9e6d-8206b85954aa" providerId="ADAL" clId="{14F8A5A2-0E04-4ED2-95E0-3A1A9DEF21A5}" dt="2023-08-28T05:01:40.312" v="39" actId="478"/>
          <pc:sldLayoutMkLst>
            <pc:docMk/>
            <pc:sldMasterMk cId="1299938252" sldId="2147483660"/>
            <pc:sldLayoutMk cId="1105389096" sldId="2147483675"/>
          </pc:sldLayoutMkLst>
          <pc:picChg chg="del">
            <ac:chgData name="Rosenberger, Volker" userId="d473ebcf-8881-4a9c-9e6d-8206b85954aa" providerId="ADAL" clId="{14F8A5A2-0E04-4ED2-95E0-3A1A9DEF21A5}" dt="2023-08-28T05:01:39.227" v="38" actId="478"/>
            <ac:picMkLst>
              <pc:docMk/>
              <pc:sldMasterMk cId="1299938252" sldId="2147483660"/>
              <pc:sldLayoutMk cId="1105389096" sldId="2147483675"/>
              <ac:picMk id="6" creationId="{802A0E04-BE10-BE47-9D89-EB46250A23CC}"/>
            </ac:picMkLst>
          </pc:picChg>
          <pc:picChg chg="del">
            <ac:chgData name="Rosenberger, Volker" userId="d473ebcf-8881-4a9c-9e6d-8206b85954aa" providerId="ADAL" clId="{14F8A5A2-0E04-4ED2-95E0-3A1A9DEF21A5}" dt="2023-08-28T05:01:40.312" v="39" actId="478"/>
            <ac:picMkLst>
              <pc:docMk/>
              <pc:sldMasterMk cId="1299938252" sldId="2147483660"/>
              <pc:sldLayoutMk cId="1105389096" sldId="2147483675"/>
              <ac:picMk id="13" creationId="{54EDBA3A-1AA4-E047-8340-7A5EFFBECA37}"/>
            </ac:picMkLst>
          </pc:picChg>
        </pc:sldLayoutChg>
        <pc:sldLayoutChg chg="del">
          <pc:chgData name="Rosenberger, Volker" userId="d473ebcf-8881-4a9c-9e6d-8206b85954aa" providerId="ADAL" clId="{14F8A5A2-0E04-4ED2-95E0-3A1A9DEF21A5}" dt="2023-08-28T05:04:40.660" v="58" actId="47"/>
          <pc:sldLayoutMkLst>
            <pc:docMk/>
            <pc:sldMasterMk cId="1299938252" sldId="2147483660"/>
            <pc:sldLayoutMk cId="1601939027" sldId="2147483694"/>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329DF7-9E46-4E64-A9B0-38CF4A8EDF80}" type="datetimeFigureOut">
              <a:rPr lang="en-US" smtClean="0"/>
              <a:t>8/28/2023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CBEF1D-94BA-402A-8460-EDF06CD860FD}" type="slidenum">
              <a:rPr lang="en-US" smtClean="0"/>
              <a:t>‹#›</a:t>
            </a:fld>
            <a:endParaRPr lang="en-US"/>
          </a:p>
        </p:txBody>
      </p:sp>
    </p:spTree>
    <p:extLst>
      <p:ext uri="{BB962C8B-B14F-4D97-AF65-F5344CB8AC3E}">
        <p14:creationId xmlns:p14="http://schemas.microsoft.com/office/powerpoint/2010/main" val="25544744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1CBEF1D-94BA-402A-8460-EDF06CD860FD}" type="slidenum">
              <a:rPr lang="en-US" smtClean="0"/>
              <a:t>3</a:t>
            </a:fld>
            <a:endParaRPr lang="en-US"/>
          </a:p>
        </p:txBody>
      </p:sp>
    </p:spTree>
    <p:extLst>
      <p:ext uri="{BB962C8B-B14F-4D97-AF65-F5344CB8AC3E}">
        <p14:creationId xmlns:p14="http://schemas.microsoft.com/office/powerpoint/2010/main" val="42939160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CBEF1D-94BA-402A-8460-EDF06CD860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94752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CBEF1D-94BA-402A-8460-EDF06CD860F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64342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Topical application of CoQ10 and Vitamin E acetate helps to balance the endogenous antioxidant level and to protect of peroxidation. This is important mainly for young and older skin, which have are known to have a significantly decreased Vitamin E and CoQ10 content compared to people in their thirties. Lit: </a:t>
            </a:r>
            <a:r>
              <a:rPr lang="en-US" dirty="0" err="1"/>
              <a:t>Passi</a:t>
            </a:r>
            <a:r>
              <a:rPr lang="en-US" dirty="0"/>
              <a:t> et al.: Lipophilic antioxidants in human sebum and aging. Free Radical Research, 36, 471-477 (2002)</a:t>
            </a:r>
          </a:p>
          <a:p>
            <a:endParaRPr lang="en-US" dirty="0"/>
          </a:p>
        </p:txBody>
      </p:sp>
      <p:sp>
        <p:nvSpPr>
          <p:cNvPr id="4" name="Slide Number Placeholder 3"/>
          <p:cNvSpPr>
            <a:spLocks noGrp="1"/>
          </p:cNvSpPr>
          <p:nvPr>
            <p:ph type="sldNum" sz="quarter" idx="5"/>
          </p:nvPr>
        </p:nvSpPr>
        <p:spPr/>
        <p:txBody>
          <a:bodyPr/>
          <a:lstStyle/>
          <a:p>
            <a:fld id="{81CBEF1D-94BA-402A-8460-EDF06CD860FD}" type="slidenum">
              <a:rPr lang="en-US" smtClean="0"/>
              <a:t>7</a:t>
            </a:fld>
            <a:endParaRPr lang="en-US"/>
          </a:p>
        </p:txBody>
      </p:sp>
    </p:spTree>
    <p:extLst>
      <p:ext uri="{BB962C8B-B14F-4D97-AF65-F5344CB8AC3E}">
        <p14:creationId xmlns:p14="http://schemas.microsoft.com/office/powerpoint/2010/main" val="5791698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Aim</a:t>
            </a:r>
          </a:p>
          <a:p>
            <a:r>
              <a:rPr lang="en-US" dirty="0"/>
              <a:t>To quantify, ex vivo on human, the scavenging effect of the product LIPOGARD versus PLACEBO.</a:t>
            </a:r>
          </a:p>
          <a:p>
            <a:r>
              <a:rPr lang="en-US" dirty="0"/>
              <a:t>Selection of subjects</a:t>
            </a:r>
          </a:p>
          <a:p>
            <a:r>
              <a:rPr lang="en-US" dirty="0"/>
              <a:t>6 healthy volunteers aged between 23 and 41.</a:t>
            </a:r>
          </a:p>
          <a:p>
            <a:r>
              <a:rPr lang="en-US" dirty="0"/>
              <a:t>Principle an devices</a:t>
            </a:r>
          </a:p>
          <a:p>
            <a:r>
              <a:rPr lang="en-US" dirty="0"/>
              <a:t>An UVA irradiation allows to increase the free radical rate. On coetaneous lipids free radicals generate </a:t>
            </a:r>
            <a:r>
              <a:rPr lang="en-US" dirty="0" err="1"/>
              <a:t>lipoperoxides</a:t>
            </a:r>
            <a:r>
              <a:rPr lang="en-US" dirty="0"/>
              <a:t>. The measuring out was implemented with a probe which became fluorescent in presence of peroxides.</a:t>
            </a:r>
          </a:p>
          <a:p>
            <a:r>
              <a:rPr lang="en-US" dirty="0"/>
              <a:t>Experimental schedule</a:t>
            </a:r>
          </a:p>
          <a:p>
            <a:r>
              <a:rPr lang="en-US" dirty="0"/>
              <a:t>On the inner part of the forearm, four zones are delimited:</a:t>
            </a:r>
          </a:p>
          <a:p>
            <a:r>
              <a:rPr lang="en-US" dirty="0"/>
              <a:t>- on irradiated zone which will not be treated</a:t>
            </a:r>
          </a:p>
          <a:p>
            <a:r>
              <a:rPr lang="en-US" dirty="0"/>
              <a:t>- a non irradiated non treated zone (base rate of the subject)</a:t>
            </a:r>
          </a:p>
          <a:p>
            <a:r>
              <a:rPr lang="en-US" dirty="0"/>
              <a:t>- an irradiated zone which will be treated with placebo</a:t>
            </a:r>
          </a:p>
          <a:p>
            <a:r>
              <a:rPr lang="en-US" dirty="0"/>
              <a:t>- an irradiated zone which will be treated with the product LIPOGARD</a:t>
            </a:r>
          </a:p>
          <a:p>
            <a:r>
              <a:rPr lang="en-US" dirty="0"/>
              <a:t>- Just after irradiation: application of the product LIPOGARD an placebo</a:t>
            </a:r>
          </a:p>
          <a:p>
            <a:r>
              <a:rPr lang="en-US" dirty="0"/>
              <a:t>Conclusion</a:t>
            </a:r>
          </a:p>
          <a:p>
            <a:r>
              <a:rPr lang="en-US" dirty="0"/>
              <a:t>The product LIPOGARD has a scavenger activity ad decreases under these experimental conditions, the peroxide rate of stratum corneum induced by UVA-rays.</a:t>
            </a:r>
          </a:p>
          <a:p>
            <a:r>
              <a:rPr lang="en-US" dirty="0"/>
              <a:t>The treatment with LIPOGARD can neutralize the negative irradiation effect by decreasing the peroxide rate of the treated irradiated zone.</a:t>
            </a:r>
          </a:p>
          <a:p>
            <a:r>
              <a:rPr lang="en-US" dirty="0"/>
              <a:t>LIPOGARD can be considered as a good free radicals scavenging product.</a:t>
            </a:r>
          </a:p>
          <a:p>
            <a:endParaRPr lang="en-US" dirty="0"/>
          </a:p>
          <a:p>
            <a:endParaRPr lang="en-US" dirty="0"/>
          </a:p>
        </p:txBody>
      </p:sp>
      <p:sp>
        <p:nvSpPr>
          <p:cNvPr id="4" name="Slide Number Placeholder 3"/>
          <p:cNvSpPr>
            <a:spLocks noGrp="1"/>
          </p:cNvSpPr>
          <p:nvPr>
            <p:ph type="sldNum" sz="quarter" idx="5"/>
          </p:nvPr>
        </p:nvSpPr>
        <p:spPr/>
        <p:txBody>
          <a:bodyPr/>
          <a:lstStyle/>
          <a:p>
            <a:fld id="{81CBEF1D-94BA-402A-8460-EDF06CD860FD}" type="slidenum">
              <a:rPr lang="en-US" smtClean="0"/>
              <a:t>8</a:t>
            </a:fld>
            <a:endParaRPr lang="en-US"/>
          </a:p>
        </p:txBody>
      </p:sp>
    </p:spTree>
    <p:extLst>
      <p:ext uri="{BB962C8B-B14F-4D97-AF65-F5344CB8AC3E}">
        <p14:creationId xmlns:p14="http://schemas.microsoft.com/office/powerpoint/2010/main" val="34283399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Xanthine oxidase (XOD), widely found in tissues, is an enzyme that catalyzes the</a:t>
            </a:r>
          </a:p>
          <a:p>
            <a:r>
              <a:rPr lang="en-US" dirty="0"/>
              <a:t>oxidation of hypoxanthine into xanthine and of xanthine into uric acid, whereby</a:t>
            </a:r>
          </a:p>
          <a:p>
            <a:r>
              <a:rPr lang="en-US" dirty="0"/>
              <a:t>Superoxide anion radical (O₂°¯) a hydrogen peroxide (H202) are formed.</a:t>
            </a:r>
          </a:p>
        </p:txBody>
      </p:sp>
      <p:sp>
        <p:nvSpPr>
          <p:cNvPr id="4" name="Slide Number Placeholder 3"/>
          <p:cNvSpPr>
            <a:spLocks noGrp="1"/>
          </p:cNvSpPr>
          <p:nvPr>
            <p:ph type="sldNum" sz="quarter" idx="5"/>
          </p:nvPr>
        </p:nvSpPr>
        <p:spPr/>
        <p:txBody>
          <a:bodyPr/>
          <a:lstStyle/>
          <a:p>
            <a:fld id="{81CBEF1D-94BA-402A-8460-EDF06CD860FD}" type="slidenum">
              <a:rPr lang="en-US" smtClean="0"/>
              <a:t>9</a:t>
            </a:fld>
            <a:endParaRPr lang="en-US"/>
          </a:p>
        </p:txBody>
      </p:sp>
    </p:spTree>
    <p:extLst>
      <p:ext uri="{BB962C8B-B14F-4D97-AF65-F5344CB8AC3E}">
        <p14:creationId xmlns:p14="http://schemas.microsoft.com/office/powerpoint/2010/main" val="36479644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Aim</a:t>
            </a:r>
          </a:p>
          <a:p>
            <a:r>
              <a:rPr lang="en-US" dirty="0"/>
              <a:t>To quantify, ex vivo on human, the scavenging effect of the product LIPOGARD versus PLACEBO.</a:t>
            </a:r>
          </a:p>
          <a:p>
            <a:r>
              <a:rPr lang="en-US" dirty="0"/>
              <a:t>Selection of subjects</a:t>
            </a:r>
          </a:p>
          <a:p>
            <a:r>
              <a:rPr lang="en-US" dirty="0"/>
              <a:t>6 healthy volunteers aged between 23 and 41.</a:t>
            </a:r>
          </a:p>
          <a:p>
            <a:r>
              <a:rPr lang="en-US" dirty="0"/>
              <a:t>Principle an devices</a:t>
            </a:r>
          </a:p>
          <a:p>
            <a:r>
              <a:rPr lang="en-US" dirty="0"/>
              <a:t>An UVA irradiation allows to increase the free radical rate. On coetaneous lipids free radicals generate </a:t>
            </a:r>
            <a:r>
              <a:rPr lang="en-US" dirty="0" err="1"/>
              <a:t>lipoperoxides</a:t>
            </a:r>
            <a:r>
              <a:rPr lang="en-US" dirty="0"/>
              <a:t>. The measuring out was implemented with a probe which became fluorescent in presence of peroxides.</a:t>
            </a:r>
          </a:p>
          <a:p>
            <a:r>
              <a:rPr lang="en-US" dirty="0"/>
              <a:t>Experimental schedule</a:t>
            </a:r>
          </a:p>
          <a:p>
            <a:r>
              <a:rPr lang="en-US" dirty="0"/>
              <a:t>On the inner part of the forearm, four zones are delimited:</a:t>
            </a:r>
          </a:p>
          <a:p>
            <a:r>
              <a:rPr lang="en-US" dirty="0"/>
              <a:t>- on irradiated zone which will not be treated</a:t>
            </a:r>
          </a:p>
          <a:p>
            <a:r>
              <a:rPr lang="en-US" dirty="0"/>
              <a:t>- a non irradiated non treated zone (base rate of the subject)</a:t>
            </a:r>
          </a:p>
          <a:p>
            <a:r>
              <a:rPr lang="en-US" dirty="0"/>
              <a:t>- an irradiated zone which will be treated with placebo</a:t>
            </a:r>
          </a:p>
          <a:p>
            <a:r>
              <a:rPr lang="en-US" dirty="0"/>
              <a:t>- an irradiated zone which will be treated with the product LIPOGARD</a:t>
            </a:r>
          </a:p>
          <a:p>
            <a:r>
              <a:rPr lang="en-US" dirty="0"/>
              <a:t>- Just after irradiation: application of the product LIPOGARD an placebo</a:t>
            </a:r>
          </a:p>
          <a:p>
            <a:r>
              <a:rPr lang="en-US" dirty="0"/>
              <a:t>Conclusion</a:t>
            </a:r>
          </a:p>
          <a:p>
            <a:r>
              <a:rPr lang="en-US" dirty="0"/>
              <a:t>The product LIPOGARD has a scavenger activity ad decreases under these experimental conditions, the peroxide rate of stratum corneum induced by UVA-rays.</a:t>
            </a:r>
          </a:p>
          <a:p>
            <a:r>
              <a:rPr lang="en-US" dirty="0"/>
              <a:t>The treatment with LIPOGARD can neutralize the negative irradiation effect by decreasing the peroxide rate of the treated irradiated zone.</a:t>
            </a:r>
          </a:p>
          <a:p>
            <a:r>
              <a:rPr lang="en-US" dirty="0"/>
              <a:t>LIPOGARD can be considered as a good free radicals scavenging product.</a:t>
            </a:r>
          </a:p>
          <a:p>
            <a:endParaRPr lang="en-US" dirty="0"/>
          </a:p>
          <a:p>
            <a:endParaRPr lang="en-US" dirty="0"/>
          </a:p>
        </p:txBody>
      </p:sp>
      <p:sp>
        <p:nvSpPr>
          <p:cNvPr id="4" name="Slide Number Placeholder 3"/>
          <p:cNvSpPr>
            <a:spLocks noGrp="1"/>
          </p:cNvSpPr>
          <p:nvPr>
            <p:ph type="sldNum" sz="quarter" idx="5"/>
          </p:nvPr>
        </p:nvSpPr>
        <p:spPr/>
        <p:txBody>
          <a:bodyPr/>
          <a:lstStyle/>
          <a:p>
            <a:fld id="{81CBEF1D-94BA-402A-8460-EDF06CD860FD}" type="slidenum">
              <a:rPr lang="en-US" smtClean="0"/>
              <a:t>10</a:t>
            </a:fld>
            <a:endParaRPr lang="en-US"/>
          </a:p>
        </p:txBody>
      </p:sp>
    </p:spTree>
    <p:extLst>
      <p:ext uri="{BB962C8B-B14F-4D97-AF65-F5344CB8AC3E}">
        <p14:creationId xmlns:p14="http://schemas.microsoft.com/office/powerpoint/2010/main" val="7208329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1CBEF1D-94BA-402A-8460-EDF06CD860FD}" type="slidenum">
              <a:rPr lang="en-US" smtClean="0"/>
              <a:t>11</a:t>
            </a:fld>
            <a:endParaRPr lang="en-US" dirty="0"/>
          </a:p>
        </p:txBody>
      </p:sp>
    </p:spTree>
    <p:extLst>
      <p:ext uri="{BB962C8B-B14F-4D97-AF65-F5344CB8AC3E}">
        <p14:creationId xmlns:p14="http://schemas.microsoft.com/office/powerpoint/2010/main" val="23155323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1CBEF1D-94BA-402A-8460-EDF06CD860FD}" type="slidenum">
              <a:rPr lang="en-US" smtClean="0"/>
              <a:t>12</a:t>
            </a:fld>
            <a:endParaRPr lang="en-US"/>
          </a:p>
        </p:txBody>
      </p:sp>
    </p:spTree>
    <p:extLst>
      <p:ext uri="{BB962C8B-B14F-4D97-AF65-F5344CB8AC3E}">
        <p14:creationId xmlns:p14="http://schemas.microsoft.com/office/powerpoint/2010/main" val="38100280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1.bin"/></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xml"/><Relationship Id="rId1" Type="http://schemas.openxmlformats.org/officeDocument/2006/relationships/tags" Target="../tags/tag3.x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63.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0.xml"/><Relationship Id="rId1" Type="http://schemas.openxmlformats.org/officeDocument/2006/relationships/tags" Target="../tags/tag9.xml"/><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Bioactives Titl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p:custDataLst>
              <p:tags r:id="rId1"/>
            </p:custDataLst>
            <p:extLst>
              <p:ext uri="{D42A27DB-BD31-4B8C-83A1-F6EECF244321}">
                <p14:modId xmlns:p14="http://schemas.microsoft.com/office/powerpoint/2010/main" val="42739352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0" y="3132000"/>
            <a:ext cx="5400000" cy="369332"/>
          </a:xfrm>
        </p:spPr>
        <p:txBody>
          <a:bodyPr lIns="0" tIns="0" rIns="0" bIns="0"/>
          <a:lstStyle>
            <a:lvl1pPr marL="0" indent="0" algn="l">
              <a:buNone/>
              <a:defRPr sz="28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err="1"/>
              <a:t>Subheader</a:t>
            </a:r>
            <a:endParaRPr lang="en-US" noProof="0"/>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0" y="2520000"/>
            <a:ext cx="5400000" cy="553998"/>
          </a:xfrm>
          <a:prstGeom prst="rect">
            <a:avLst/>
          </a:prstGeom>
        </p:spPr>
        <p:txBody>
          <a:bodyPr wrap="square" lIns="0" tIns="0" rIns="0" bIns="0" anchor="b" anchorCtr="0">
            <a:spAutoFit/>
          </a:bodyPr>
          <a:lstStyle>
            <a:lvl1pPr algn="l">
              <a:defRPr sz="4000" b="0" i="0">
                <a:solidFill>
                  <a:schemeClr val="bg1"/>
                </a:solidFill>
                <a:latin typeface="Fira Sans Medium" panose="020B0503050000020004" pitchFamily="34" charset="0"/>
              </a:defRPr>
            </a:lvl1pPr>
          </a:lstStyle>
          <a:p>
            <a:r>
              <a:rPr lang="en-US" noProof="0"/>
              <a:t>Header</a:t>
            </a:r>
          </a:p>
        </p:txBody>
      </p:sp>
      <p:sp>
        <p:nvSpPr>
          <p:cNvPr id="14" name="Text Placeholder 13">
            <a:extLst>
              <a:ext uri="{FF2B5EF4-FFF2-40B4-BE49-F238E27FC236}">
                <a16:creationId xmlns:a16="http://schemas.microsoft.com/office/drawing/2014/main" id="{DC1DF583-3B44-624E-995C-FE8B9FD5C2AC}"/>
              </a:ext>
            </a:extLst>
          </p:cNvPr>
          <p:cNvSpPr>
            <a:spLocks noGrp="1"/>
          </p:cNvSpPr>
          <p:nvPr>
            <p:ph type="body" sz="quarter" idx="11" hasCustomPrompt="1"/>
          </p:nvPr>
        </p:nvSpPr>
        <p:spPr>
          <a:xfrm>
            <a:off x="540000" y="5400000"/>
            <a:ext cx="4876800" cy="332399"/>
          </a:xfrm>
          <a:prstGeom prst="rect">
            <a:avLst/>
          </a:prstGeom>
        </p:spPr>
        <p:txBody>
          <a:bodyPr lIns="0" tIns="0" rIns="0" bIns="0" anchor="b" anchorCtr="0">
            <a:spAutoFit/>
          </a:bodyPr>
          <a:lstStyle>
            <a:lvl1pPr marL="0" indent="0">
              <a:buNone/>
              <a:defRPr sz="2400">
                <a:solidFill>
                  <a:schemeClr val="bg1"/>
                </a:solidFill>
                <a:latin typeface="Fira Sans" panose="020B0503050000020004" pitchFamily="34" charset="0"/>
              </a:defRPr>
            </a:lvl1pPr>
            <a:lvl2pPr marL="457200" indent="0">
              <a:buNone/>
              <a:defRPr sz="2000">
                <a:latin typeface="Fira Sans" panose="020B0503050000020004" pitchFamily="34" charset="0"/>
              </a:defRPr>
            </a:lvl2pPr>
            <a:lvl3pPr marL="914400" indent="0">
              <a:buNone/>
              <a:defRPr sz="2000">
                <a:latin typeface="Fira Sans" panose="020B0503050000020004" pitchFamily="34" charset="0"/>
              </a:defRPr>
            </a:lvl3pPr>
            <a:lvl4pPr marL="1371600" indent="0">
              <a:buNone/>
              <a:defRPr sz="2000">
                <a:latin typeface="Fira Sans" panose="020B0503050000020004" pitchFamily="34" charset="0"/>
              </a:defRPr>
            </a:lvl4pPr>
            <a:lvl5pPr marL="1828800" indent="0">
              <a:buNone/>
              <a:defRPr sz="2000">
                <a:latin typeface="Fira Sans" panose="020B0503050000020004" pitchFamily="34" charset="0"/>
              </a:defRPr>
            </a:lvl5pPr>
          </a:lstStyle>
          <a:p>
            <a:pPr lvl="0"/>
            <a:r>
              <a:rPr lang="en-GB"/>
              <a:t>Date / Location / Comments</a:t>
            </a:r>
          </a:p>
        </p:txBody>
      </p:sp>
      <p:pic>
        <p:nvPicPr>
          <p:cNvPr id="9" name="Picture 8">
            <a:extLst>
              <a:ext uri="{FF2B5EF4-FFF2-40B4-BE49-F238E27FC236}">
                <a16:creationId xmlns:a16="http://schemas.microsoft.com/office/drawing/2014/main" id="{FB037283-7661-2840-AF52-89171B082493}"/>
              </a:ext>
            </a:extLst>
          </p:cNvPr>
          <p:cNvPicPr>
            <a:picLocks noChangeAspect="1"/>
          </p:cNvPicPr>
          <p:nvPr/>
        </p:nvPicPr>
        <p:blipFill>
          <a:blip r:embed="rId6"/>
          <a:srcRect/>
          <a:stretch/>
        </p:blipFill>
        <p:spPr>
          <a:xfrm>
            <a:off x="432000" y="6235416"/>
            <a:ext cx="4535993" cy="308570"/>
          </a:xfrm>
          <a:prstGeom prst="rect">
            <a:avLst/>
          </a:prstGeom>
        </p:spPr>
      </p:pic>
    </p:spTree>
    <p:extLst>
      <p:ext uri="{BB962C8B-B14F-4D97-AF65-F5344CB8AC3E}">
        <p14:creationId xmlns:p14="http://schemas.microsoft.com/office/powerpoint/2010/main" val="36918426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ioactives Section Divider">
    <p:spTree>
      <p:nvGrpSpPr>
        <p:cNvPr id="1" name=""/>
        <p:cNvGrpSpPr/>
        <p:nvPr/>
      </p:nvGrpSpPr>
      <p:grpSpPr>
        <a:xfrm>
          <a:off x="0" y="0"/>
          <a:ext cx="0" cy="0"/>
          <a:chOff x="0" y="0"/>
          <a:chExt cx="0" cy="0"/>
        </a:xfrm>
      </p:grpSpPr>
      <p:pic>
        <p:nvPicPr>
          <p:cNvPr id="4" name="Picture 3" descr="A picture containing white, indoor, frisbee, green&#10;&#10;Description automatically generated">
            <a:extLst>
              <a:ext uri="{FF2B5EF4-FFF2-40B4-BE49-F238E27FC236}">
                <a16:creationId xmlns:a16="http://schemas.microsoft.com/office/drawing/2014/main" id="{67F7EF7C-8C6A-344F-9964-B00B4AF0381F}"/>
              </a:ext>
            </a:extLst>
          </p:cNvPr>
          <p:cNvPicPr>
            <a:picLocks noChangeAspect="1"/>
          </p:cNvPicPr>
          <p:nvPr/>
        </p:nvPicPr>
        <p:blipFill rotWithShape="1">
          <a:blip r:embed="rId2" cstate="screen">
            <a:alphaModFix amt="89000"/>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sp>
        <p:nvSpPr>
          <p:cNvPr id="5" name="Text Placeholder 12">
            <a:extLst>
              <a:ext uri="{FF2B5EF4-FFF2-40B4-BE49-F238E27FC236}">
                <a16:creationId xmlns:a16="http://schemas.microsoft.com/office/drawing/2014/main" id="{000C5585-96A2-304A-902D-0DDEDD290F4F}"/>
              </a:ext>
            </a:extLst>
          </p:cNvPr>
          <p:cNvSpPr>
            <a:spLocks noGrp="1"/>
          </p:cNvSpPr>
          <p:nvPr>
            <p:ph type="body" sz="quarter" idx="16" hasCustomPrompt="1"/>
          </p:nvPr>
        </p:nvSpPr>
        <p:spPr>
          <a:xfrm>
            <a:off x="457200" y="2341246"/>
            <a:ext cx="11268075" cy="973946"/>
          </a:xfrm>
          <a:prstGeom prst="rect">
            <a:avLst/>
          </a:prstGeom>
        </p:spPr>
        <p:txBody>
          <a:bodyPr lIns="0" tIns="0" rIns="0" bIns="0" anchor="b"/>
          <a:lstStyle>
            <a:lvl1pPr marL="0" indent="0">
              <a:buNone/>
              <a:defRPr sz="3200" b="0" i="0">
                <a:solidFill>
                  <a:schemeClr val="bg1"/>
                </a:solidFill>
                <a:latin typeface="Fira Sans Medium" panose="020B0503050000020004" pitchFamily="34" charset="0"/>
              </a:defRPr>
            </a:lvl1pPr>
            <a:lvl2pPr marL="457200" indent="0">
              <a:buNone/>
              <a:defRPr sz="3200" b="0" i="0">
                <a:latin typeface="Fira Sans Medium" panose="020B0503050000020004" pitchFamily="34" charset="0"/>
              </a:defRPr>
            </a:lvl2pPr>
            <a:lvl3pPr marL="914400" indent="0">
              <a:buNone/>
              <a:defRPr sz="3200" b="0" i="0">
                <a:latin typeface="Fira Sans Medium" panose="020B0503050000020004" pitchFamily="34" charset="0"/>
              </a:defRPr>
            </a:lvl3pPr>
            <a:lvl4pPr marL="1371600" indent="0">
              <a:buNone/>
              <a:defRPr sz="3200" b="0" i="0">
                <a:latin typeface="Fira Sans Medium" panose="020B0503050000020004" pitchFamily="34" charset="0"/>
              </a:defRPr>
            </a:lvl4pPr>
            <a:lvl5pPr marL="1828800" indent="0">
              <a:buNone/>
              <a:defRPr sz="3200" b="0" i="0">
                <a:latin typeface="Fira Sans Medium" panose="020B0503050000020004" pitchFamily="34" charset="0"/>
              </a:defRPr>
            </a:lvl5pPr>
          </a:lstStyle>
          <a:p>
            <a:pPr lvl="0"/>
            <a:r>
              <a:rPr lang="en-GB"/>
              <a:t>Header</a:t>
            </a:r>
          </a:p>
        </p:txBody>
      </p:sp>
      <p:sp>
        <p:nvSpPr>
          <p:cNvPr id="6" name="Text Placeholder 14">
            <a:extLst>
              <a:ext uri="{FF2B5EF4-FFF2-40B4-BE49-F238E27FC236}">
                <a16:creationId xmlns:a16="http://schemas.microsoft.com/office/drawing/2014/main" id="{9810C83D-68D1-864E-BB03-ECE34BDFA310}"/>
              </a:ext>
            </a:extLst>
          </p:cNvPr>
          <p:cNvSpPr>
            <a:spLocks noGrp="1"/>
          </p:cNvSpPr>
          <p:nvPr>
            <p:ph type="body" sz="quarter" idx="11" hasCustomPrompt="1"/>
          </p:nvPr>
        </p:nvSpPr>
        <p:spPr>
          <a:xfrm>
            <a:off x="468313" y="3429000"/>
            <a:ext cx="11256962" cy="700088"/>
          </a:xfrm>
          <a:prstGeom prst="rect">
            <a:avLst/>
          </a:prstGeom>
        </p:spPr>
        <p:txBody>
          <a:bodyPr lIns="0" tIns="0" rIns="0" bIns="0"/>
          <a:lstStyle>
            <a:lvl1pPr marL="0" indent="0">
              <a:buNone/>
              <a:defRPr sz="2400" b="0" i="0">
                <a:solidFill>
                  <a:schemeClr val="bg1"/>
                </a:solidFill>
                <a:latin typeface="Fira Sans" panose="020B0503050000020004" pitchFamily="34" charset="0"/>
              </a:defRPr>
            </a:lvl1pPr>
          </a:lstStyle>
          <a:p>
            <a:r>
              <a:rPr lang="en-US" b="0" i="1">
                <a:latin typeface="Fira Sans" panose="020B0503050000020004" pitchFamily="34" charset="0"/>
              </a:rPr>
              <a:t>Sub header</a:t>
            </a:r>
          </a:p>
        </p:txBody>
      </p:sp>
    </p:spTree>
    <p:extLst>
      <p:ext uri="{BB962C8B-B14F-4D97-AF65-F5344CB8AC3E}">
        <p14:creationId xmlns:p14="http://schemas.microsoft.com/office/powerpoint/2010/main" val="37939258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Bioactives 1 Column Clear">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000"/>
            <a:ext cx="11258862"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5" name="Text Placeholder 9">
            <a:extLst>
              <a:ext uri="{FF2B5EF4-FFF2-40B4-BE49-F238E27FC236}">
                <a16:creationId xmlns:a16="http://schemas.microsoft.com/office/drawing/2014/main" id="{C25CBAFF-BDA8-6643-9A4B-14DDCBB5F7BD}"/>
              </a:ext>
            </a:extLst>
          </p:cNvPr>
          <p:cNvSpPr>
            <a:spLocks noGrp="1"/>
          </p:cNvSpPr>
          <p:nvPr>
            <p:ph type="body" sz="quarter" idx="14"/>
          </p:nvPr>
        </p:nvSpPr>
        <p:spPr>
          <a:xfrm>
            <a:off x="468313" y="1620000"/>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3788817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ioactives 1 Column &amp; Corner Image">
    <p:spTree>
      <p:nvGrpSpPr>
        <p:cNvPr id="1" name=""/>
        <p:cNvGrpSpPr/>
        <p:nvPr/>
      </p:nvGrpSpPr>
      <p:grpSpPr>
        <a:xfrm>
          <a:off x="0" y="0"/>
          <a:ext cx="0" cy="0"/>
          <a:chOff x="0" y="0"/>
          <a:chExt cx="0" cy="0"/>
        </a:xfrm>
      </p:grpSpPr>
      <p:sp>
        <p:nvSpPr>
          <p:cNvPr id="7" name="Picture Placeholder 21">
            <a:extLst>
              <a:ext uri="{FF2B5EF4-FFF2-40B4-BE49-F238E27FC236}">
                <a16:creationId xmlns:a16="http://schemas.microsoft.com/office/drawing/2014/main" id="{4D625D24-8040-AF48-A4AF-402AB4630934}"/>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a:t>Click icon to add image</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000"/>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2" name="Text Placeholder 9">
            <a:extLst>
              <a:ext uri="{FF2B5EF4-FFF2-40B4-BE49-F238E27FC236}">
                <a16:creationId xmlns:a16="http://schemas.microsoft.com/office/drawing/2014/main" id="{231D53A2-4748-BB49-ABB4-295E86FB1ECB}"/>
              </a:ext>
            </a:extLst>
          </p:cNvPr>
          <p:cNvSpPr>
            <a:spLocks noGrp="1"/>
          </p:cNvSpPr>
          <p:nvPr>
            <p:ph type="body" sz="quarter" idx="14"/>
          </p:nvPr>
        </p:nvSpPr>
        <p:spPr>
          <a:xfrm>
            <a:off x="468313" y="1620000"/>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Tree>
    <p:extLst>
      <p:ext uri="{BB962C8B-B14F-4D97-AF65-F5344CB8AC3E}">
        <p14:creationId xmlns:p14="http://schemas.microsoft.com/office/powerpoint/2010/main" val="27042641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Bioactives 2 Columns &amp; Corner Image">
    <p:spTree>
      <p:nvGrpSpPr>
        <p:cNvPr id="1" name=""/>
        <p:cNvGrpSpPr/>
        <p:nvPr/>
      </p:nvGrpSpPr>
      <p:grpSpPr>
        <a:xfrm>
          <a:off x="0" y="0"/>
          <a:ext cx="0" cy="0"/>
          <a:chOff x="0" y="0"/>
          <a:chExt cx="0" cy="0"/>
        </a:xfrm>
      </p:grpSpPr>
      <p:sp>
        <p:nvSpPr>
          <p:cNvPr id="17" name="Picture Placeholder 21">
            <a:extLst>
              <a:ext uri="{FF2B5EF4-FFF2-40B4-BE49-F238E27FC236}">
                <a16:creationId xmlns:a16="http://schemas.microsoft.com/office/drawing/2014/main" id="{49C33A1C-1AA2-304F-8BBA-2B8F7AEDE4D3}"/>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a:t>Click icon to add image</a:t>
            </a:r>
          </a:p>
        </p:txBody>
      </p:sp>
      <p:sp>
        <p:nvSpPr>
          <p:cNvPr id="12" name="Text Placeholder 9">
            <a:extLst>
              <a:ext uri="{FF2B5EF4-FFF2-40B4-BE49-F238E27FC236}">
                <a16:creationId xmlns:a16="http://schemas.microsoft.com/office/drawing/2014/main" id="{F5F93135-061E-814D-B3D3-11D5E7A2731E}"/>
              </a:ext>
            </a:extLst>
          </p:cNvPr>
          <p:cNvSpPr>
            <a:spLocks noGrp="1"/>
          </p:cNvSpPr>
          <p:nvPr>
            <p:ph type="body" sz="quarter" idx="14"/>
          </p:nvPr>
        </p:nvSpPr>
        <p:spPr>
          <a:xfrm>
            <a:off x="468315" y="1620000"/>
            <a:ext cx="5434097"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15" name="Text Placeholder 9">
            <a:extLst>
              <a:ext uri="{FF2B5EF4-FFF2-40B4-BE49-F238E27FC236}">
                <a16:creationId xmlns:a16="http://schemas.microsoft.com/office/drawing/2014/main" id="{19E3B4AA-6414-E648-A805-7A7CC46EC562}"/>
              </a:ext>
            </a:extLst>
          </p:cNvPr>
          <p:cNvSpPr>
            <a:spLocks noGrp="1"/>
          </p:cNvSpPr>
          <p:nvPr>
            <p:ph type="body" sz="quarter" idx="15"/>
          </p:nvPr>
        </p:nvSpPr>
        <p:spPr>
          <a:xfrm>
            <a:off x="6289589" y="1620000"/>
            <a:ext cx="5434097"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18" name="Title 1">
            <a:extLst>
              <a:ext uri="{FF2B5EF4-FFF2-40B4-BE49-F238E27FC236}">
                <a16:creationId xmlns:a16="http://schemas.microsoft.com/office/drawing/2014/main" id="{F71ECF12-09EE-4444-89BD-84F465C8976E}"/>
              </a:ext>
            </a:extLst>
          </p:cNvPr>
          <p:cNvSpPr>
            <a:spLocks noGrp="1"/>
          </p:cNvSpPr>
          <p:nvPr>
            <p:ph type="title" hasCustomPrompt="1"/>
          </p:nvPr>
        </p:nvSpPr>
        <p:spPr>
          <a:xfrm>
            <a:off x="468001" y="468000"/>
            <a:ext cx="6682608"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a:t>Header</a:t>
            </a:r>
          </a:p>
        </p:txBody>
      </p:sp>
      <p:sp>
        <p:nvSpPr>
          <p:cNvPr id="19" name="Text Placeholder 7">
            <a:extLst>
              <a:ext uri="{FF2B5EF4-FFF2-40B4-BE49-F238E27FC236}">
                <a16:creationId xmlns:a16="http://schemas.microsoft.com/office/drawing/2014/main" id="{3D151D1D-2F1D-1241-8EBB-D6D1DE545E68}"/>
              </a:ext>
            </a:extLst>
          </p:cNvPr>
          <p:cNvSpPr>
            <a:spLocks noGrp="1"/>
          </p:cNvSpPr>
          <p:nvPr>
            <p:ph type="body" sz="quarter" idx="13" hasCustomPrompt="1"/>
          </p:nvPr>
        </p:nvSpPr>
        <p:spPr>
          <a:xfrm>
            <a:off x="468000" y="936000"/>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20" name="Slide Number Placeholder 2">
            <a:extLst>
              <a:ext uri="{FF2B5EF4-FFF2-40B4-BE49-F238E27FC236}">
                <a16:creationId xmlns:a16="http://schemas.microsoft.com/office/drawing/2014/main" id="{CFB0F3A1-31E7-8F43-AC06-A608C4A3AF70}"/>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a:p>
        </p:txBody>
      </p:sp>
    </p:spTree>
    <p:extLst>
      <p:ext uri="{BB962C8B-B14F-4D97-AF65-F5344CB8AC3E}">
        <p14:creationId xmlns:p14="http://schemas.microsoft.com/office/powerpoint/2010/main" val="24963698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ioactives 3 Columns &amp; Corner Image">
    <p:spTree>
      <p:nvGrpSpPr>
        <p:cNvPr id="1" name=""/>
        <p:cNvGrpSpPr/>
        <p:nvPr/>
      </p:nvGrpSpPr>
      <p:grpSpPr>
        <a:xfrm>
          <a:off x="0" y="0"/>
          <a:ext cx="0" cy="0"/>
          <a:chOff x="0" y="0"/>
          <a:chExt cx="0" cy="0"/>
        </a:xfrm>
      </p:grpSpPr>
      <p:sp>
        <p:nvSpPr>
          <p:cNvPr id="10" name="Picture Placeholder 21">
            <a:extLst>
              <a:ext uri="{FF2B5EF4-FFF2-40B4-BE49-F238E27FC236}">
                <a16:creationId xmlns:a16="http://schemas.microsoft.com/office/drawing/2014/main" id="{3ADAD6B7-CA4E-B241-B7C7-BAD70759BFB3}"/>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a:t>Click icon to add image</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a:p>
        </p:txBody>
      </p:sp>
      <p:sp>
        <p:nvSpPr>
          <p:cNvPr id="7" name="Text Placeholder 9">
            <a:extLst>
              <a:ext uri="{FF2B5EF4-FFF2-40B4-BE49-F238E27FC236}">
                <a16:creationId xmlns:a16="http://schemas.microsoft.com/office/drawing/2014/main" id="{30860A75-F550-C44E-952B-2971C2AC25BE}"/>
              </a:ext>
            </a:extLst>
          </p:cNvPr>
          <p:cNvSpPr>
            <a:spLocks noGrp="1"/>
          </p:cNvSpPr>
          <p:nvPr>
            <p:ph type="body" sz="quarter" idx="14"/>
          </p:nvPr>
        </p:nvSpPr>
        <p:spPr>
          <a:xfrm>
            <a:off x="468315" y="1620000"/>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8" name="Text Placeholder 9">
            <a:extLst>
              <a:ext uri="{FF2B5EF4-FFF2-40B4-BE49-F238E27FC236}">
                <a16:creationId xmlns:a16="http://schemas.microsoft.com/office/drawing/2014/main" id="{CFF01E91-6FFC-1F42-B45C-917CB72C11A9}"/>
              </a:ext>
            </a:extLst>
          </p:cNvPr>
          <p:cNvSpPr>
            <a:spLocks noGrp="1"/>
          </p:cNvSpPr>
          <p:nvPr>
            <p:ph type="body" sz="quarter" idx="15"/>
          </p:nvPr>
        </p:nvSpPr>
        <p:spPr>
          <a:xfrm>
            <a:off x="4372232" y="1620000"/>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9" name="Text Placeholder 9">
            <a:extLst>
              <a:ext uri="{FF2B5EF4-FFF2-40B4-BE49-F238E27FC236}">
                <a16:creationId xmlns:a16="http://schemas.microsoft.com/office/drawing/2014/main" id="{3C83F770-DAC2-7E4F-A96E-CC031783A019}"/>
              </a:ext>
            </a:extLst>
          </p:cNvPr>
          <p:cNvSpPr>
            <a:spLocks noGrp="1"/>
          </p:cNvSpPr>
          <p:nvPr>
            <p:ph type="body" sz="quarter" idx="16"/>
          </p:nvPr>
        </p:nvSpPr>
        <p:spPr>
          <a:xfrm>
            <a:off x="8276150" y="1620000"/>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11" name="Title 1">
            <a:extLst>
              <a:ext uri="{FF2B5EF4-FFF2-40B4-BE49-F238E27FC236}">
                <a16:creationId xmlns:a16="http://schemas.microsoft.com/office/drawing/2014/main" id="{632477D5-F3B6-644D-BE74-7052E4EAC72F}"/>
              </a:ext>
            </a:extLst>
          </p:cNvPr>
          <p:cNvSpPr>
            <a:spLocks noGrp="1"/>
          </p:cNvSpPr>
          <p:nvPr>
            <p:ph type="title" hasCustomPrompt="1"/>
          </p:nvPr>
        </p:nvSpPr>
        <p:spPr>
          <a:xfrm>
            <a:off x="468001" y="468000"/>
            <a:ext cx="6828912"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a:t>Header</a:t>
            </a:r>
          </a:p>
        </p:txBody>
      </p:sp>
      <p:sp>
        <p:nvSpPr>
          <p:cNvPr id="12" name="Text Placeholder 7">
            <a:extLst>
              <a:ext uri="{FF2B5EF4-FFF2-40B4-BE49-F238E27FC236}">
                <a16:creationId xmlns:a16="http://schemas.microsoft.com/office/drawing/2014/main" id="{47A285BC-DD8C-604C-9390-4BEC9A6B6093}"/>
              </a:ext>
            </a:extLst>
          </p:cNvPr>
          <p:cNvSpPr>
            <a:spLocks noGrp="1"/>
          </p:cNvSpPr>
          <p:nvPr>
            <p:ph type="body" sz="quarter" idx="13" hasCustomPrompt="1"/>
          </p:nvPr>
        </p:nvSpPr>
        <p:spPr>
          <a:xfrm>
            <a:off x="468000" y="936000"/>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Tree>
    <p:extLst>
      <p:ext uri="{BB962C8B-B14F-4D97-AF65-F5344CB8AC3E}">
        <p14:creationId xmlns:p14="http://schemas.microsoft.com/office/powerpoint/2010/main" val="1835078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ioactives 1/2 Image on 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p:nvSpPr>
        <p:spPr>
          <a:xfrm>
            <a:off x="1437694" y="0"/>
            <a:ext cx="5405120"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sp>
        <p:nvSpPr>
          <p:cNvPr id="21" name="Slide Number Placeholder 2">
            <a:extLst>
              <a:ext uri="{FF2B5EF4-FFF2-40B4-BE49-F238E27FC236}">
                <a16:creationId xmlns:a16="http://schemas.microsoft.com/office/drawing/2014/main" id="{91C974F2-5116-7340-8A00-11DB7ADA72DD}"/>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5277561"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5275778"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11" name="Picture Placeholder 21">
            <a:extLst>
              <a:ext uri="{FF2B5EF4-FFF2-40B4-BE49-F238E27FC236}">
                <a16:creationId xmlns:a16="http://schemas.microsoft.com/office/drawing/2014/main" id="{9E49351A-BF16-0443-822D-7F3BA06CEA08}"/>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a:t>Click icon to add image</a:t>
            </a:r>
          </a:p>
        </p:txBody>
      </p:sp>
      <p:sp>
        <p:nvSpPr>
          <p:cNvPr id="16" name="Text Placeholder 14">
            <a:extLst>
              <a:ext uri="{FF2B5EF4-FFF2-40B4-BE49-F238E27FC236}">
                <a16:creationId xmlns:a16="http://schemas.microsoft.com/office/drawing/2014/main" id="{434ECBB5-C984-9048-853F-29094FC39D5F}"/>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7" name="Text Placeholder 9">
            <a:extLst>
              <a:ext uri="{FF2B5EF4-FFF2-40B4-BE49-F238E27FC236}">
                <a16:creationId xmlns:a16="http://schemas.microsoft.com/office/drawing/2014/main" id="{A82824DA-C6C8-3D41-9074-573AB1CE29EA}"/>
              </a:ext>
            </a:extLst>
          </p:cNvPr>
          <p:cNvSpPr>
            <a:spLocks noGrp="1"/>
          </p:cNvSpPr>
          <p:nvPr>
            <p:ph type="body" sz="quarter" idx="14"/>
          </p:nvPr>
        </p:nvSpPr>
        <p:spPr>
          <a:xfrm>
            <a:off x="468313" y="1620000"/>
            <a:ext cx="5277561" cy="1569660"/>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Tree>
    <p:extLst>
      <p:ext uri="{BB962C8B-B14F-4D97-AF65-F5344CB8AC3E}">
        <p14:creationId xmlns:p14="http://schemas.microsoft.com/office/powerpoint/2010/main" val="21192025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Bioactives 1/2 Image Clear">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5277561"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000"/>
            <a:ext cx="5275778"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solidFill>
                  <a:schemeClr val="tx1"/>
                </a:solidFill>
                <a:latin typeface="Fira Sans" panose="020B0503050000020004" pitchFamily="34" charset="0"/>
              </a:defRPr>
            </a:lvl1pPr>
          </a:lstStyle>
          <a:p>
            <a:fld id="{EC50C849-B97A-2B45-B78A-6D9C352F693C}" type="slidenum">
              <a:rPr lang="en-US" smtClean="0"/>
              <a:pPr/>
              <a:t>‹#›</a:t>
            </a:fld>
            <a:endParaRPr lang="en-US"/>
          </a:p>
        </p:txBody>
      </p:sp>
      <p:sp>
        <p:nvSpPr>
          <p:cNvPr id="11" name="Picture Placeholder 21">
            <a:extLst>
              <a:ext uri="{FF2B5EF4-FFF2-40B4-BE49-F238E27FC236}">
                <a16:creationId xmlns:a16="http://schemas.microsoft.com/office/drawing/2014/main" id="{9E49351A-BF16-0443-822D-7F3BA06CEA08}"/>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a:t>Click icon to add image</a:t>
            </a:r>
          </a:p>
        </p:txBody>
      </p:sp>
      <p:sp>
        <p:nvSpPr>
          <p:cNvPr id="16" name="Text Placeholder 14">
            <a:extLst>
              <a:ext uri="{FF2B5EF4-FFF2-40B4-BE49-F238E27FC236}">
                <a16:creationId xmlns:a16="http://schemas.microsoft.com/office/drawing/2014/main" id="{434ECBB5-C984-9048-853F-29094FC39D5F}"/>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7" name="Text Placeholder 9">
            <a:extLst>
              <a:ext uri="{FF2B5EF4-FFF2-40B4-BE49-F238E27FC236}">
                <a16:creationId xmlns:a16="http://schemas.microsoft.com/office/drawing/2014/main" id="{A82824DA-C6C8-3D41-9074-573AB1CE29EA}"/>
              </a:ext>
            </a:extLst>
          </p:cNvPr>
          <p:cNvSpPr>
            <a:spLocks noGrp="1"/>
          </p:cNvSpPr>
          <p:nvPr>
            <p:ph type="body" sz="quarter" idx="14"/>
          </p:nvPr>
        </p:nvSpPr>
        <p:spPr>
          <a:xfrm>
            <a:off x="468313" y="1620000"/>
            <a:ext cx="5277561"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Tree>
    <p:extLst>
      <p:ext uri="{BB962C8B-B14F-4D97-AF65-F5344CB8AC3E}">
        <p14:creationId xmlns:p14="http://schemas.microsoft.com/office/powerpoint/2010/main" val="4534013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ioactives Full-Screen Imag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p:custDataLst>
              <p:tags r:id="rId1"/>
            </p:custDataLst>
            <p:extLst>
              <p:ext uri="{D42A27DB-BD31-4B8C-83A1-F6EECF244321}">
                <p14:modId xmlns:p14="http://schemas.microsoft.com/office/powerpoint/2010/main" val="303520538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467999" y="936000"/>
            <a:ext cx="11324607" cy="369332"/>
          </a:xfrm>
        </p:spPr>
        <p:txBody>
          <a:bodyPr lIns="0" tIns="0" rIns="0" bIns="0"/>
          <a:lstStyle>
            <a:lvl1pPr marL="0" indent="0" algn="l">
              <a:buNone/>
              <a:defRPr sz="24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467999" y="468000"/>
            <a:ext cx="11324607"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a:t>Header</a:t>
            </a:r>
          </a:p>
        </p:txBody>
      </p:sp>
      <p:sp>
        <p:nvSpPr>
          <p:cNvPr id="9" name="Slide Number Placeholder 2">
            <a:extLst>
              <a:ext uri="{FF2B5EF4-FFF2-40B4-BE49-F238E27FC236}">
                <a16:creationId xmlns:a16="http://schemas.microsoft.com/office/drawing/2014/main" id="{E2B4CBF1-75E5-0348-981D-5C4E7A4BD316}"/>
              </a:ext>
            </a:extLst>
          </p:cNvPr>
          <p:cNvSpPr>
            <a:spLocks noGrp="1"/>
          </p:cNvSpPr>
          <p:nvPr>
            <p:ph type="sldNum" sz="quarter" idx="11"/>
          </p:nvPr>
        </p:nvSpPr>
        <p:spPr>
          <a:xfrm>
            <a:off x="468000" y="6328147"/>
            <a:ext cx="451163" cy="123111"/>
          </a:xfrm>
        </p:spPr>
        <p:txBody>
          <a:bodyPr/>
          <a:lstStyle/>
          <a:p>
            <a:fld id="{EC50C849-B97A-2B45-B78A-6D9C352F693C}" type="slidenum">
              <a:rPr lang="en-US" smtClean="0"/>
              <a:pPr/>
              <a:t>‹#›</a:t>
            </a:fld>
            <a:endParaRPr lang="en-US"/>
          </a:p>
        </p:txBody>
      </p:sp>
      <p:sp>
        <p:nvSpPr>
          <p:cNvPr id="10" name="Slide Number Placeholder 2">
            <a:extLst>
              <a:ext uri="{FF2B5EF4-FFF2-40B4-BE49-F238E27FC236}">
                <a16:creationId xmlns:a16="http://schemas.microsoft.com/office/drawing/2014/main" id="{80313466-07B5-3048-86D8-C8C52C74FBA8}"/>
              </a:ext>
            </a:extLst>
          </p:cNvPr>
          <p:cNvSpPr txBox="1">
            <a:spLocks/>
          </p:cNvSpPr>
          <p:nvPr/>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a:solidFill>
                <a:schemeClr val="bg1"/>
              </a:solidFill>
              <a:latin typeface="Fira Sans" panose="020B0503050000020004" pitchFamily="34" charset="0"/>
            </a:endParaRPr>
          </a:p>
        </p:txBody>
      </p:sp>
    </p:spTree>
    <p:extLst>
      <p:ext uri="{BB962C8B-B14F-4D97-AF65-F5344CB8AC3E}">
        <p14:creationId xmlns:p14="http://schemas.microsoft.com/office/powerpoint/2010/main" val="31712565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ioactives Accent Slide 1">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p:nvSpPr>
        <p:spPr>
          <a:xfrm>
            <a:off x="1437694" y="0"/>
            <a:ext cx="10754306"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19" name="Oval 18">
            <a:extLst>
              <a:ext uri="{FF2B5EF4-FFF2-40B4-BE49-F238E27FC236}">
                <a16:creationId xmlns:a16="http://schemas.microsoft.com/office/drawing/2014/main" id="{8B16D183-2390-5343-9F9D-55848BE461FD}"/>
              </a:ext>
            </a:extLst>
          </p:cNvPr>
          <p:cNvSpPr/>
          <p:nvPr/>
        </p:nvSpPr>
        <p:spPr>
          <a:xfrm>
            <a:off x="7602108" y="1862497"/>
            <a:ext cx="3521661" cy="35216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a:t>Click to edit Master text styles</a:t>
            </a:r>
            <a:endParaRPr lang="en-US" noProof="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0" name="Slide Number Placeholder 2">
            <a:extLst>
              <a:ext uri="{FF2B5EF4-FFF2-40B4-BE49-F238E27FC236}">
                <a16:creationId xmlns:a16="http://schemas.microsoft.com/office/drawing/2014/main" id="{96909B89-2FE2-604D-900A-19D5C002DCC4}"/>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spTree>
    <p:extLst>
      <p:ext uri="{BB962C8B-B14F-4D97-AF65-F5344CB8AC3E}">
        <p14:creationId xmlns:p14="http://schemas.microsoft.com/office/powerpoint/2010/main" val="42400305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ioactives Accent Slide 2">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p:nvSpPr>
        <p:spPr>
          <a:xfrm>
            <a:off x="1437694" y="0"/>
            <a:ext cx="10754306"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20" name="Text Placeholder 14">
            <a:extLst>
              <a:ext uri="{FF2B5EF4-FFF2-40B4-BE49-F238E27FC236}">
                <a16:creationId xmlns:a16="http://schemas.microsoft.com/office/drawing/2014/main" id="{C7108F69-62D8-174B-BE30-3DB1457B9E6B}"/>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a:t>Click to edit Master text styles</a:t>
            </a:r>
            <a:endParaRPr lang="en-US" noProof="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7" name="Slide Number Placeholder 2">
            <a:extLst>
              <a:ext uri="{FF2B5EF4-FFF2-40B4-BE49-F238E27FC236}">
                <a16:creationId xmlns:a16="http://schemas.microsoft.com/office/drawing/2014/main" id="{7AD36640-1C51-BE44-B1BD-DC765013820E}"/>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pic>
        <p:nvPicPr>
          <p:cNvPr id="13" name="Picture 12" descr="A close up of a logo&#10;&#10;Description automatically generated">
            <a:extLst>
              <a:ext uri="{FF2B5EF4-FFF2-40B4-BE49-F238E27FC236}">
                <a16:creationId xmlns:a16="http://schemas.microsoft.com/office/drawing/2014/main" id="{FB624355-F290-1744-ADA0-8DD3C75A6032}"/>
              </a:ext>
            </a:extLst>
          </p:cNvPr>
          <p:cNvPicPr>
            <a:picLocks noChangeAspect="1"/>
          </p:cNvPicPr>
          <p:nvPr/>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17756570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ioactives Accent Slide 3">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p:nvSpPr>
        <p:spPr>
          <a:xfrm>
            <a:off x="0" y="0"/>
            <a:ext cx="12191999" cy="6858000"/>
          </a:xfrm>
          <a:prstGeom prst="rect">
            <a:avLst/>
          </a:prstGeom>
          <a:solidFill>
            <a:srgbClr val="B0C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Fira Sans" panose="020B0503050000020004" pitchFamily="34" charset="0"/>
            </a:endParaRPr>
          </a:p>
        </p:txBody>
      </p:sp>
      <p:pic>
        <p:nvPicPr>
          <p:cNvPr id="4" name="Picture 3" descr="A picture containing holding, ball, apple, white&#10;&#10;Description automatically generated">
            <a:extLst>
              <a:ext uri="{FF2B5EF4-FFF2-40B4-BE49-F238E27FC236}">
                <a16:creationId xmlns:a16="http://schemas.microsoft.com/office/drawing/2014/main" id="{857A4A8A-D254-5C4A-99B4-377B14BA365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692673" y="0"/>
            <a:ext cx="3488651" cy="431670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19" name="Oval 18">
            <a:extLst>
              <a:ext uri="{FF2B5EF4-FFF2-40B4-BE49-F238E27FC236}">
                <a16:creationId xmlns:a16="http://schemas.microsoft.com/office/drawing/2014/main" id="{8B16D183-2390-5343-9F9D-55848BE461FD}"/>
              </a:ext>
            </a:extLst>
          </p:cNvPr>
          <p:cNvSpPr/>
          <p:nvPr/>
        </p:nvSpPr>
        <p:spPr>
          <a:xfrm>
            <a:off x="7602108" y="1862497"/>
            <a:ext cx="3521661" cy="352166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a:t>Click to edit Master text styles</a:t>
            </a:r>
            <a:endParaRPr lang="en-US" noProof="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7" name="Slide Number Placeholder 2">
            <a:extLst>
              <a:ext uri="{FF2B5EF4-FFF2-40B4-BE49-F238E27FC236}">
                <a16:creationId xmlns:a16="http://schemas.microsoft.com/office/drawing/2014/main" id="{8E125F73-D010-A245-AD50-BDC8672437CF}"/>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spTree>
    <p:extLst>
      <p:ext uri="{BB962C8B-B14F-4D97-AF65-F5344CB8AC3E}">
        <p14:creationId xmlns:p14="http://schemas.microsoft.com/office/powerpoint/2010/main" val="21494177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Bioactives Accent Slide 4">
    <p:spTree>
      <p:nvGrpSpPr>
        <p:cNvPr id="1" name=""/>
        <p:cNvGrpSpPr/>
        <p:nvPr/>
      </p:nvGrpSpPr>
      <p:grpSpPr>
        <a:xfrm>
          <a:off x="0" y="0"/>
          <a:ext cx="0" cy="0"/>
          <a:chOff x="0" y="0"/>
          <a:chExt cx="0" cy="0"/>
        </a:xfrm>
      </p:grpSpPr>
      <p:pic>
        <p:nvPicPr>
          <p:cNvPr id="14" name="Picture 13" descr="A picture containing holding, ball, apple, white&#10;&#10;Description automatically generated">
            <a:extLst>
              <a:ext uri="{FF2B5EF4-FFF2-40B4-BE49-F238E27FC236}">
                <a16:creationId xmlns:a16="http://schemas.microsoft.com/office/drawing/2014/main" id="{09D40A26-F2AA-1C4F-8B58-6E17FC11563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692673" y="0"/>
            <a:ext cx="3488651" cy="431670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a:t>Click to edit Master text styles</a:t>
            </a:r>
            <a:endParaRPr lang="en-US" noProof="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9" name="Slide Number Placeholder 2">
            <a:extLst>
              <a:ext uri="{FF2B5EF4-FFF2-40B4-BE49-F238E27FC236}">
                <a16:creationId xmlns:a16="http://schemas.microsoft.com/office/drawing/2014/main" id="{28329889-B131-4E40-8AB1-CD11F3BCE8EE}"/>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spTree>
    <p:extLst>
      <p:ext uri="{BB962C8B-B14F-4D97-AF65-F5344CB8AC3E}">
        <p14:creationId xmlns:p14="http://schemas.microsoft.com/office/powerpoint/2010/main" val="39506341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Bioactives Accent Slide 5">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FF0EBF03-0760-FF46-AABB-528E96E2794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19" name="Oval 18">
            <a:extLst>
              <a:ext uri="{FF2B5EF4-FFF2-40B4-BE49-F238E27FC236}">
                <a16:creationId xmlns:a16="http://schemas.microsoft.com/office/drawing/2014/main" id="{8B16D183-2390-5343-9F9D-55848BE461FD}"/>
              </a:ext>
            </a:extLst>
          </p:cNvPr>
          <p:cNvSpPr/>
          <p:nvPr/>
        </p:nvSpPr>
        <p:spPr>
          <a:xfrm>
            <a:off x="7602108" y="1862497"/>
            <a:ext cx="3521661" cy="35216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a:t>Click to edit Master text styles</a:t>
            </a:r>
            <a:endParaRPr lang="en-US" noProof="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7" name="Slide Number Placeholder 2">
            <a:extLst>
              <a:ext uri="{FF2B5EF4-FFF2-40B4-BE49-F238E27FC236}">
                <a16:creationId xmlns:a16="http://schemas.microsoft.com/office/drawing/2014/main" id="{21D2052B-731F-0344-84FA-A015E803A35F}"/>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spTree>
    <p:extLst>
      <p:ext uri="{BB962C8B-B14F-4D97-AF65-F5344CB8AC3E}">
        <p14:creationId xmlns:p14="http://schemas.microsoft.com/office/powerpoint/2010/main" val="27973589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Bioactives Accent Slide 6">
    <p:spTree>
      <p:nvGrpSpPr>
        <p:cNvPr id="1" name=""/>
        <p:cNvGrpSpPr/>
        <p:nvPr/>
      </p:nvGrpSpPr>
      <p:grpSpPr>
        <a:xfrm>
          <a:off x="0" y="0"/>
          <a:ext cx="0" cy="0"/>
          <a:chOff x="0" y="0"/>
          <a:chExt cx="0" cy="0"/>
        </a:xfrm>
      </p:grpSpPr>
      <p:pic>
        <p:nvPicPr>
          <p:cNvPr id="11" name="Picture 10" descr="A close up of a logo&#10;&#10;Description automatically generated">
            <a:extLst>
              <a:ext uri="{FF2B5EF4-FFF2-40B4-BE49-F238E27FC236}">
                <a16:creationId xmlns:a16="http://schemas.microsoft.com/office/drawing/2014/main" id="{9DCBE495-ABB6-0A47-8A30-30E59E17E87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a:t>Click to edit Master text styles</a:t>
            </a:r>
            <a:endParaRPr lang="en-US" noProof="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17" name="Slide Number Placeholder 2">
            <a:extLst>
              <a:ext uri="{FF2B5EF4-FFF2-40B4-BE49-F238E27FC236}">
                <a16:creationId xmlns:a16="http://schemas.microsoft.com/office/drawing/2014/main" id="{5C7ECA02-1EB5-4546-9451-51FBF9A35B47}"/>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a:p>
        </p:txBody>
      </p:sp>
    </p:spTree>
    <p:extLst>
      <p:ext uri="{BB962C8B-B14F-4D97-AF65-F5344CB8AC3E}">
        <p14:creationId xmlns:p14="http://schemas.microsoft.com/office/powerpoint/2010/main" val="11053890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Bioactives Final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37EC108-DD81-8B46-9527-A07D29D576FB}"/>
              </a:ext>
            </a:extLst>
          </p:cNvPr>
          <p:cNvPicPr>
            <a:picLocks noChangeAspect="1"/>
          </p:cNvPicPr>
          <p:nvPr/>
        </p:nvPicPr>
        <p:blipFill>
          <a:blip r:embed="rId2"/>
          <a:srcRect/>
          <a:stretch/>
        </p:blipFill>
        <p:spPr bwMode="ltGray">
          <a:xfrm>
            <a:off x="0" y="0"/>
            <a:ext cx="12192000" cy="6858000"/>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14526687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Slide 1">
    <p:bg>
      <p:bgPr>
        <a:solidFill>
          <a:schemeClr val="accent1"/>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28-8-2023</a:t>
            </a:fld>
            <a:endParaRPr lang="en-GB"/>
          </a:p>
        </p:txBody>
      </p:sp>
      <p:pic>
        <p:nvPicPr>
          <p:cNvPr id="15" name="Picture 14">
            <a:extLst>
              <a:ext uri="{FF2B5EF4-FFF2-40B4-BE49-F238E27FC236}">
                <a16:creationId xmlns:a16="http://schemas.microsoft.com/office/drawing/2014/main" id="{15225CFF-F12F-D611-C464-FE8D5A4E6F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80979" y="6024563"/>
            <a:ext cx="3844547" cy="742950"/>
          </a:xfrm>
          <a:prstGeom prst="rect">
            <a:avLst/>
          </a:prstGeom>
        </p:spPr>
      </p:pic>
      <p:sp>
        <p:nvSpPr>
          <p:cNvPr id="30" name="Text Placeholder 7">
            <a:extLst>
              <a:ext uri="{FF2B5EF4-FFF2-40B4-BE49-F238E27FC236}">
                <a16:creationId xmlns:a16="http://schemas.microsoft.com/office/drawing/2014/main" id="{42F62CF6-D98C-6C19-60FF-622AB5CDF345}"/>
              </a:ext>
            </a:extLst>
          </p:cNvPr>
          <p:cNvSpPr>
            <a:spLocks noGrp="1"/>
          </p:cNvSpPr>
          <p:nvPr>
            <p:ph type="body" sz="quarter" idx="11" hasCustomPrompt="1"/>
          </p:nvPr>
        </p:nvSpPr>
        <p:spPr>
          <a:xfrm>
            <a:off x="302399" y="2422800"/>
            <a:ext cx="11589563" cy="885600"/>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14351805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Slide 2">
    <p:bg>
      <p:bgPr>
        <a:solidFill>
          <a:schemeClr val="accent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3" name="Subtitle 2">
            <a:extLst>
              <a:ext uri="{FF2B5EF4-FFF2-40B4-BE49-F238E27FC236}">
                <a16:creationId xmlns:a16="http://schemas.microsoft.com/office/drawing/2014/main" id="{6EC2A785-2997-BD6D-D168-AEEBF16DAEDC}"/>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28-8-2023</a:t>
            </a:fld>
            <a:endParaRPr lang="en-GB"/>
          </a:p>
        </p:txBody>
      </p:sp>
      <p:pic>
        <p:nvPicPr>
          <p:cNvPr id="9" name="Picture 8">
            <a:extLst>
              <a:ext uri="{FF2B5EF4-FFF2-40B4-BE49-F238E27FC236}">
                <a16:creationId xmlns:a16="http://schemas.microsoft.com/office/drawing/2014/main" id="{5F747078-5C35-9A23-0743-0F1242870E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80979" y="6024563"/>
            <a:ext cx="3844547" cy="742950"/>
          </a:xfrm>
          <a:prstGeom prst="rect">
            <a:avLst/>
          </a:prstGeom>
        </p:spPr>
      </p:pic>
      <p:sp>
        <p:nvSpPr>
          <p:cNvPr id="5" name="Text Placeholder 7">
            <a:extLst>
              <a:ext uri="{FF2B5EF4-FFF2-40B4-BE49-F238E27FC236}">
                <a16:creationId xmlns:a16="http://schemas.microsoft.com/office/drawing/2014/main" id="{AD71BE54-2AEC-CB55-A27F-F0F5F9594B90}"/>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14086702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itle Slide 3">
    <p:bg>
      <p:bgPr>
        <a:solidFill>
          <a:srgbClr val="307297"/>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28-8-2023</a:t>
            </a:fld>
            <a:endParaRPr lang="en-GB"/>
          </a:p>
        </p:txBody>
      </p:sp>
      <p:pic>
        <p:nvPicPr>
          <p:cNvPr id="15" name="Picture 14">
            <a:extLst>
              <a:ext uri="{FF2B5EF4-FFF2-40B4-BE49-F238E27FC236}">
                <a16:creationId xmlns:a16="http://schemas.microsoft.com/office/drawing/2014/main" id="{15225CFF-F12F-D611-C464-FE8D5A4E6F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80979" y="6024563"/>
            <a:ext cx="3844547" cy="742950"/>
          </a:xfrm>
          <a:prstGeom prst="rect">
            <a:avLst/>
          </a:prstGeom>
        </p:spPr>
      </p:pic>
      <p:sp>
        <p:nvSpPr>
          <p:cNvPr id="30" name="Text Placeholder 7">
            <a:extLst>
              <a:ext uri="{FF2B5EF4-FFF2-40B4-BE49-F238E27FC236}">
                <a16:creationId xmlns:a16="http://schemas.microsoft.com/office/drawing/2014/main" id="{42F62CF6-D98C-6C19-60FF-622AB5CDF345}"/>
              </a:ext>
            </a:extLst>
          </p:cNvPr>
          <p:cNvSpPr>
            <a:spLocks noGrp="1"/>
          </p:cNvSpPr>
          <p:nvPr>
            <p:ph type="body" sz="quarter" idx="11" hasCustomPrompt="1"/>
          </p:nvPr>
        </p:nvSpPr>
        <p:spPr>
          <a:xfrm>
            <a:off x="302399" y="2422800"/>
            <a:ext cx="11589563" cy="885600"/>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86798815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itle Slide 4">
    <p:bg>
      <p:bgPr>
        <a:solidFill>
          <a:srgbClr val="307297"/>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28-8-2023</a:t>
            </a:fld>
            <a:endParaRPr lang="en-GB"/>
          </a:p>
        </p:txBody>
      </p:sp>
      <p:pic>
        <p:nvPicPr>
          <p:cNvPr id="9" name="Picture 8">
            <a:extLst>
              <a:ext uri="{FF2B5EF4-FFF2-40B4-BE49-F238E27FC236}">
                <a16:creationId xmlns:a16="http://schemas.microsoft.com/office/drawing/2014/main" id="{5F747078-5C35-9A23-0743-0F1242870E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80979" y="6024563"/>
            <a:ext cx="3844547" cy="742950"/>
          </a:xfrm>
          <a:prstGeom prst="rect">
            <a:avLst/>
          </a:prstGeom>
        </p:spPr>
      </p:pic>
      <p:sp>
        <p:nvSpPr>
          <p:cNvPr id="5" name="Text Placeholder 7">
            <a:extLst>
              <a:ext uri="{FF2B5EF4-FFF2-40B4-BE49-F238E27FC236}">
                <a16:creationId xmlns:a16="http://schemas.microsoft.com/office/drawing/2014/main" id="{AD71BE54-2AEC-CB55-A27F-F0F5F9594B90}"/>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
        <p:nvSpPr>
          <p:cNvPr id="6" name="Subtitle 2">
            <a:extLst>
              <a:ext uri="{FF2B5EF4-FFF2-40B4-BE49-F238E27FC236}">
                <a16:creationId xmlns:a16="http://schemas.microsoft.com/office/drawing/2014/main" id="{13BE3039-E1B5-18B6-923E-3F67BDA34D6E}"/>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Tree>
    <p:extLst>
      <p:ext uri="{BB962C8B-B14F-4D97-AF65-F5344CB8AC3E}">
        <p14:creationId xmlns:p14="http://schemas.microsoft.com/office/powerpoint/2010/main" val="33241277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itle Slide 5">
    <p:bg>
      <p:bgPr>
        <a:solidFill>
          <a:schemeClr val="accent3"/>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28-8-2023</a:t>
            </a:fld>
            <a:endParaRPr lang="en-GB"/>
          </a:p>
        </p:txBody>
      </p:sp>
      <p:pic>
        <p:nvPicPr>
          <p:cNvPr id="15" name="Picture 14">
            <a:extLst>
              <a:ext uri="{FF2B5EF4-FFF2-40B4-BE49-F238E27FC236}">
                <a16:creationId xmlns:a16="http://schemas.microsoft.com/office/drawing/2014/main" id="{15225CFF-F12F-D611-C464-FE8D5A4E6F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80979" y="6024563"/>
            <a:ext cx="3844547" cy="742950"/>
          </a:xfrm>
          <a:prstGeom prst="rect">
            <a:avLst/>
          </a:prstGeom>
        </p:spPr>
      </p:pic>
      <p:sp>
        <p:nvSpPr>
          <p:cNvPr id="30" name="Text Placeholder 7">
            <a:extLst>
              <a:ext uri="{FF2B5EF4-FFF2-40B4-BE49-F238E27FC236}">
                <a16:creationId xmlns:a16="http://schemas.microsoft.com/office/drawing/2014/main" id="{42F62CF6-D98C-6C19-60FF-622AB5CDF345}"/>
              </a:ext>
            </a:extLst>
          </p:cNvPr>
          <p:cNvSpPr>
            <a:spLocks noGrp="1"/>
          </p:cNvSpPr>
          <p:nvPr>
            <p:ph type="body" sz="quarter" idx="11" hasCustomPrompt="1"/>
          </p:nvPr>
        </p:nvSpPr>
        <p:spPr>
          <a:xfrm>
            <a:off x="302399" y="2422800"/>
            <a:ext cx="11589563" cy="885600"/>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24195414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itle Slide 6">
    <p:bg>
      <p:bgPr>
        <a:solidFill>
          <a:schemeClr val="accent3"/>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28-8-2023</a:t>
            </a:fld>
            <a:endParaRPr lang="en-GB"/>
          </a:p>
        </p:txBody>
      </p:sp>
      <p:pic>
        <p:nvPicPr>
          <p:cNvPr id="9" name="Picture 8">
            <a:extLst>
              <a:ext uri="{FF2B5EF4-FFF2-40B4-BE49-F238E27FC236}">
                <a16:creationId xmlns:a16="http://schemas.microsoft.com/office/drawing/2014/main" id="{5F747078-5C35-9A23-0743-0F1242870E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80979" y="6024563"/>
            <a:ext cx="3844547" cy="742950"/>
          </a:xfrm>
          <a:prstGeom prst="rect">
            <a:avLst/>
          </a:prstGeom>
        </p:spPr>
      </p:pic>
      <p:sp>
        <p:nvSpPr>
          <p:cNvPr id="7" name="Text Placeholder 7">
            <a:extLst>
              <a:ext uri="{FF2B5EF4-FFF2-40B4-BE49-F238E27FC236}">
                <a16:creationId xmlns:a16="http://schemas.microsoft.com/office/drawing/2014/main" id="{0990CFDD-5D59-DE8D-B4E1-02A14925AE8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
        <p:nvSpPr>
          <p:cNvPr id="8" name="Subtitle 2">
            <a:extLst>
              <a:ext uri="{FF2B5EF4-FFF2-40B4-BE49-F238E27FC236}">
                <a16:creationId xmlns:a16="http://schemas.microsoft.com/office/drawing/2014/main" id="{C2214631-2A9C-CB2B-6FCD-345A290793CE}"/>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Tree>
    <p:extLst>
      <p:ext uri="{BB962C8B-B14F-4D97-AF65-F5344CB8AC3E}">
        <p14:creationId xmlns:p14="http://schemas.microsoft.com/office/powerpoint/2010/main" val="6043352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Title Slide 7">
    <p:bg>
      <p:bgPr>
        <a:solidFill>
          <a:schemeClr val="accent4"/>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28-8-2023</a:t>
            </a:fld>
            <a:endParaRPr lang="en-GB"/>
          </a:p>
        </p:txBody>
      </p:sp>
      <p:pic>
        <p:nvPicPr>
          <p:cNvPr id="15" name="Picture 14">
            <a:extLst>
              <a:ext uri="{FF2B5EF4-FFF2-40B4-BE49-F238E27FC236}">
                <a16:creationId xmlns:a16="http://schemas.microsoft.com/office/drawing/2014/main" id="{15225CFF-F12F-D611-C464-FE8D5A4E6F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80979" y="6024563"/>
            <a:ext cx="3844547" cy="742950"/>
          </a:xfrm>
          <a:prstGeom prst="rect">
            <a:avLst/>
          </a:prstGeom>
        </p:spPr>
      </p:pic>
      <p:sp>
        <p:nvSpPr>
          <p:cNvPr id="30" name="Text Placeholder 7">
            <a:extLst>
              <a:ext uri="{FF2B5EF4-FFF2-40B4-BE49-F238E27FC236}">
                <a16:creationId xmlns:a16="http://schemas.microsoft.com/office/drawing/2014/main" id="{42F62CF6-D98C-6C19-60FF-622AB5CDF345}"/>
              </a:ext>
            </a:extLst>
          </p:cNvPr>
          <p:cNvSpPr>
            <a:spLocks noGrp="1"/>
          </p:cNvSpPr>
          <p:nvPr>
            <p:ph type="body" sz="quarter" idx="11" hasCustomPrompt="1"/>
          </p:nvPr>
        </p:nvSpPr>
        <p:spPr>
          <a:xfrm>
            <a:off x="302399" y="2422800"/>
            <a:ext cx="11589563" cy="885600"/>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18069278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Title Slide 8">
    <p:bg>
      <p:bgPr>
        <a:solidFill>
          <a:schemeClr val="accent4"/>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28-8-2023</a:t>
            </a:fld>
            <a:endParaRPr lang="en-GB"/>
          </a:p>
        </p:txBody>
      </p:sp>
      <p:pic>
        <p:nvPicPr>
          <p:cNvPr id="9" name="Picture 8">
            <a:extLst>
              <a:ext uri="{FF2B5EF4-FFF2-40B4-BE49-F238E27FC236}">
                <a16:creationId xmlns:a16="http://schemas.microsoft.com/office/drawing/2014/main" id="{5F747078-5C35-9A23-0743-0F1242870E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80979" y="6024563"/>
            <a:ext cx="3844547" cy="742950"/>
          </a:xfrm>
          <a:prstGeom prst="rect">
            <a:avLst/>
          </a:prstGeom>
        </p:spPr>
      </p:pic>
      <p:sp>
        <p:nvSpPr>
          <p:cNvPr id="7" name="Text Placeholder 7">
            <a:extLst>
              <a:ext uri="{FF2B5EF4-FFF2-40B4-BE49-F238E27FC236}">
                <a16:creationId xmlns:a16="http://schemas.microsoft.com/office/drawing/2014/main" id="{0990CFDD-5D59-DE8D-B4E1-02A14925AE8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
        <p:nvSpPr>
          <p:cNvPr id="8" name="Subtitle 2">
            <a:extLst>
              <a:ext uri="{FF2B5EF4-FFF2-40B4-BE49-F238E27FC236}">
                <a16:creationId xmlns:a16="http://schemas.microsoft.com/office/drawing/2014/main" id="{BAA2D97E-0982-1C1A-A506-5E8CB976497D}"/>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Tree>
    <p:extLst>
      <p:ext uri="{BB962C8B-B14F-4D97-AF65-F5344CB8AC3E}">
        <p14:creationId xmlns:p14="http://schemas.microsoft.com/office/powerpoint/2010/main" val="26817924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itle Slide 9">
    <p:bg>
      <p:bgPr>
        <a:solidFill>
          <a:schemeClr val="accent6"/>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28-8-2023</a:t>
            </a:fld>
            <a:endParaRPr lang="en-GB"/>
          </a:p>
        </p:txBody>
      </p:sp>
      <p:pic>
        <p:nvPicPr>
          <p:cNvPr id="15" name="Picture 14">
            <a:extLst>
              <a:ext uri="{FF2B5EF4-FFF2-40B4-BE49-F238E27FC236}">
                <a16:creationId xmlns:a16="http://schemas.microsoft.com/office/drawing/2014/main" id="{15225CFF-F12F-D611-C464-FE8D5A4E6F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80979" y="6024563"/>
            <a:ext cx="3844547" cy="742950"/>
          </a:xfrm>
          <a:prstGeom prst="rect">
            <a:avLst/>
          </a:prstGeom>
        </p:spPr>
      </p:pic>
      <p:sp>
        <p:nvSpPr>
          <p:cNvPr id="30" name="Text Placeholder 7">
            <a:extLst>
              <a:ext uri="{FF2B5EF4-FFF2-40B4-BE49-F238E27FC236}">
                <a16:creationId xmlns:a16="http://schemas.microsoft.com/office/drawing/2014/main" id="{42F62CF6-D98C-6C19-60FF-622AB5CDF345}"/>
              </a:ext>
            </a:extLst>
          </p:cNvPr>
          <p:cNvSpPr>
            <a:spLocks noGrp="1"/>
          </p:cNvSpPr>
          <p:nvPr>
            <p:ph type="body" sz="quarter" idx="11" hasCustomPrompt="1"/>
          </p:nvPr>
        </p:nvSpPr>
        <p:spPr>
          <a:xfrm>
            <a:off x="302399" y="2422800"/>
            <a:ext cx="11589563" cy="931862"/>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191217247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le Slide 10">
    <p:bg>
      <p:bgPr>
        <a:solidFill>
          <a:schemeClr val="accent6"/>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28-8-2023</a:t>
            </a:fld>
            <a:endParaRPr lang="en-GB"/>
          </a:p>
        </p:txBody>
      </p:sp>
      <p:pic>
        <p:nvPicPr>
          <p:cNvPr id="9" name="Picture 8">
            <a:extLst>
              <a:ext uri="{FF2B5EF4-FFF2-40B4-BE49-F238E27FC236}">
                <a16:creationId xmlns:a16="http://schemas.microsoft.com/office/drawing/2014/main" id="{5F747078-5C35-9A23-0743-0F1242870E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80979" y="6024563"/>
            <a:ext cx="3844547" cy="742950"/>
          </a:xfrm>
          <a:prstGeom prst="rect">
            <a:avLst/>
          </a:prstGeom>
        </p:spPr>
      </p:pic>
      <p:sp>
        <p:nvSpPr>
          <p:cNvPr id="6" name="Text Placeholder 7">
            <a:extLst>
              <a:ext uri="{FF2B5EF4-FFF2-40B4-BE49-F238E27FC236}">
                <a16:creationId xmlns:a16="http://schemas.microsoft.com/office/drawing/2014/main" id="{AACC3ACC-0E9D-0DE5-8FD6-58E45E9D8D1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
        <p:nvSpPr>
          <p:cNvPr id="8" name="Subtitle 2">
            <a:extLst>
              <a:ext uri="{FF2B5EF4-FFF2-40B4-BE49-F238E27FC236}">
                <a16:creationId xmlns:a16="http://schemas.microsoft.com/office/drawing/2014/main" id="{17E0FAE7-048D-DEA8-F330-08E374651AE6}"/>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Tree>
    <p:extLst>
      <p:ext uri="{BB962C8B-B14F-4D97-AF65-F5344CB8AC3E}">
        <p14:creationId xmlns:p14="http://schemas.microsoft.com/office/powerpoint/2010/main" val="3195292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itle Slide 11">
    <p:bg>
      <p:bgPr>
        <a:solidFill>
          <a:srgbClr val="CC7414"/>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28-8-2023</a:t>
            </a:fld>
            <a:endParaRPr lang="en-GB"/>
          </a:p>
        </p:txBody>
      </p:sp>
      <p:pic>
        <p:nvPicPr>
          <p:cNvPr id="15" name="Picture 14">
            <a:extLst>
              <a:ext uri="{FF2B5EF4-FFF2-40B4-BE49-F238E27FC236}">
                <a16:creationId xmlns:a16="http://schemas.microsoft.com/office/drawing/2014/main" id="{15225CFF-F12F-D611-C464-FE8D5A4E6F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80979" y="6024563"/>
            <a:ext cx="3844547" cy="742950"/>
          </a:xfrm>
          <a:prstGeom prst="rect">
            <a:avLst/>
          </a:prstGeom>
        </p:spPr>
      </p:pic>
      <p:sp>
        <p:nvSpPr>
          <p:cNvPr id="30" name="Text Placeholder 7">
            <a:extLst>
              <a:ext uri="{FF2B5EF4-FFF2-40B4-BE49-F238E27FC236}">
                <a16:creationId xmlns:a16="http://schemas.microsoft.com/office/drawing/2014/main" id="{42F62CF6-D98C-6C19-60FF-622AB5CDF345}"/>
              </a:ext>
            </a:extLst>
          </p:cNvPr>
          <p:cNvSpPr>
            <a:spLocks noGrp="1"/>
          </p:cNvSpPr>
          <p:nvPr>
            <p:ph type="body" sz="quarter" idx="11" hasCustomPrompt="1"/>
          </p:nvPr>
        </p:nvSpPr>
        <p:spPr>
          <a:xfrm>
            <a:off x="302399" y="2422800"/>
            <a:ext cx="11589563" cy="931862"/>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108540017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Title Slide 12">
    <p:bg>
      <p:bgPr>
        <a:solidFill>
          <a:srgbClr val="CC7414"/>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28-8-2023</a:t>
            </a:fld>
            <a:endParaRPr lang="en-GB"/>
          </a:p>
        </p:txBody>
      </p:sp>
      <p:pic>
        <p:nvPicPr>
          <p:cNvPr id="9" name="Picture 8">
            <a:extLst>
              <a:ext uri="{FF2B5EF4-FFF2-40B4-BE49-F238E27FC236}">
                <a16:creationId xmlns:a16="http://schemas.microsoft.com/office/drawing/2014/main" id="{5F747078-5C35-9A23-0743-0F1242870E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80979" y="6024563"/>
            <a:ext cx="3844547" cy="742950"/>
          </a:xfrm>
          <a:prstGeom prst="rect">
            <a:avLst/>
          </a:prstGeom>
        </p:spPr>
      </p:pic>
      <p:sp>
        <p:nvSpPr>
          <p:cNvPr id="6" name="Text Placeholder 7">
            <a:extLst>
              <a:ext uri="{FF2B5EF4-FFF2-40B4-BE49-F238E27FC236}">
                <a16:creationId xmlns:a16="http://schemas.microsoft.com/office/drawing/2014/main" id="{AACC3ACC-0E9D-0DE5-8FD6-58E45E9D8D1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
        <p:nvSpPr>
          <p:cNvPr id="8" name="Subtitle 2">
            <a:extLst>
              <a:ext uri="{FF2B5EF4-FFF2-40B4-BE49-F238E27FC236}">
                <a16:creationId xmlns:a16="http://schemas.microsoft.com/office/drawing/2014/main" id="{F6C7C660-B0F7-8B07-5C28-3CDA1C7E1666}"/>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Tree>
    <p:extLst>
      <p:ext uri="{BB962C8B-B14F-4D97-AF65-F5344CB8AC3E}">
        <p14:creationId xmlns:p14="http://schemas.microsoft.com/office/powerpoint/2010/main" val="56600508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Title Slide 13">
    <p:bg>
      <p:bgPr>
        <a:solidFill>
          <a:srgbClr val="BD69D7"/>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28-8-2023</a:t>
            </a:fld>
            <a:endParaRPr lang="en-GB"/>
          </a:p>
        </p:txBody>
      </p:sp>
      <p:pic>
        <p:nvPicPr>
          <p:cNvPr id="15" name="Picture 14">
            <a:extLst>
              <a:ext uri="{FF2B5EF4-FFF2-40B4-BE49-F238E27FC236}">
                <a16:creationId xmlns:a16="http://schemas.microsoft.com/office/drawing/2014/main" id="{15225CFF-F12F-D611-C464-FE8D5A4E6F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80979" y="6024563"/>
            <a:ext cx="3844547" cy="742950"/>
          </a:xfrm>
          <a:prstGeom prst="rect">
            <a:avLst/>
          </a:prstGeom>
        </p:spPr>
      </p:pic>
      <p:sp>
        <p:nvSpPr>
          <p:cNvPr id="30" name="Text Placeholder 7">
            <a:extLst>
              <a:ext uri="{FF2B5EF4-FFF2-40B4-BE49-F238E27FC236}">
                <a16:creationId xmlns:a16="http://schemas.microsoft.com/office/drawing/2014/main" id="{42F62CF6-D98C-6C19-60FF-622AB5CDF345}"/>
              </a:ext>
            </a:extLst>
          </p:cNvPr>
          <p:cNvSpPr>
            <a:spLocks noGrp="1"/>
          </p:cNvSpPr>
          <p:nvPr>
            <p:ph type="body" sz="quarter" idx="11" hasCustomPrompt="1"/>
          </p:nvPr>
        </p:nvSpPr>
        <p:spPr>
          <a:xfrm>
            <a:off x="302399" y="2422800"/>
            <a:ext cx="11589563" cy="931862"/>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798435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Title Slide 14">
    <p:bg>
      <p:bgPr>
        <a:solidFill>
          <a:srgbClr val="BD69D7"/>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28-8-2023</a:t>
            </a:fld>
            <a:endParaRPr lang="en-GB"/>
          </a:p>
        </p:txBody>
      </p:sp>
      <p:pic>
        <p:nvPicPr>
          <p:cNvPr id="9" name="Picture 8">
            <a:extLst>
              <a:ext uri="{FF2B5EF4-FFF2-40B4-BE49-F238E27FC236}">
                <a16:creationId xmlns:a16="http://schemas.microsoft.com/office/drawing/2014/main" id="{5F747078-5C35-9A23-0743-0F1242870E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80979" y="6024563"/>
            <a:ext cx="3844547" cy="742950"/>
          </a:xfrm>
          <a:prstGeom prst="rect">
            <a:avLst/>
          </a:prstGeom>
        </p:spPr>
      </p:pic>
      <p:sp>
        <p:nvSpPr>
          <p:cNvPr id="6" name="Text Placeholder 7">
            <a:extLst>
              <a:ext uri="{FF2B5EF4-FFF2-40B4-BE49-F238E27FC236}">
                <a16:creationId xmlns:a16="http://schemas.microsoft.com/office/drawing/2014/main" id="{AACC3ACC-0E9D-0DE5-8FD6-58E45E9D8D1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
        <p:nvSpPr>
          <p:cNvPr id="8" name="Subtitle 2">
            <a:extLst>
              <a:ext uri="{FF2B5EF4-FFF2-40B4-BE49-F238E27FC236}">
                <a16:creationId xmlns:a16="http://schemas.microsoft.com/office/drawing/2014/main" id="{49ADA8EB-7DC5-CD4C-F674-FEB6FBED2024}"/>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Tree>
    <p:extLst>
      <p:ext uri="{BB962C8B-B14F-4D97-AF65-F5344CB8AC3E}">
        <p14:creationId xmlns:p14="http://schemas.microsoft.com/office/powerpoint/2010/main" val="17348586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itle Slide 15">
    <p:bg>
      <p:bgPr>
        <a:solidFill>
          <a:srgbClr val="9138B0"/>
        </a:solidFill>
        <a:effectLst/>
      </p:bgPr>
    </p:bg>
    <p:spTree>
      <p:nvGrpSpPr>
        <p:cNvPr id="1" name=""/>
        <p:cNvGrpSpPr/>
        <p:nvPr/>
      </p:nvGrpSpPr>
      <p:grpSpPr>
        <a:xfrm>
          <a:off x="0" y="0"/>
          <a:ext cx="0" cy="0"/>
          <a:chOff x="0" y="0"/>
          <a:chExt cx="0" cy="0"/>
        </a:xfrm>
      </p:grpSpPr>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28-8-2023</a:t>
            </a:fld>
            <a:endParaRPr lang="en-GB"/>
          </a:p>
        </p:txBody>
      </p:sp>
      <p:pic>
        <p:nvPicPr>
          <p:cNvPr id="15" name="Picture 14">
            <a:extLst>
              <a:ext uri="{FF2B5EF4-FFF2-40B4-BE49-F238E27FC236}">
                <a16:creationId xmlns:a16="http://schemas.microsoft.com/office/drawing/2014/main" id="{15225CFF-F12F-D611-C464-FE8D5A4E6F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80979" y="6024563"/>
            <a:ext cx="3844547" cy="742950"/>
          </a:xfrm>
          <a:prstGeom prst="rect">
            <a:avLst/>
          </a:prstGeom>
        </p:spPr>
      </p:pic>
      <p:sp>
        <p:nvSpPr>
          <p:cNvPr id="30" name="Text Placeholder 7">
            <a:extLst>
              <a:ext uri="{FF2B5EF4-FFF2-40B4-BE49-F238E27FC236}">
                <a16:creationId xmlns:a16="http://schemas.microsoft.com/office/drawing/2014/main" id="{42F62CF6-D98C-6C19-60FF-622AB5CDF345}"/>
              </a:ext>
            </a:extLst>
          </p:cNvPr>
          <p:cNvSpPr>
            <a:spLocks noGrp="1"/>
          </p:cNvSpPr>
          <p:nvPr>
            <p:ph type="body" sz="quarter" idx="11" hasCustomPrompt="1"/>
          </p:nvPr>
        </p:nvSpPr>
        <p:spPr>
          <a:xfrm>
            <a:off x="302399" y="2422800"/>
            <a:ext cx="11589563" cy="931862"/>
          </a:xfrm>
        </p:spPr>
        <p:txBody>
          <a:bodyPr tIns="0">
            <a:noAutofit/>
          </a:bodyPr>
          <a:lstStyle>
            <a:lvl1pPr>
              <a:defRPr sz="2850">
                <a:solidFill>
                  <a:schemeClr val="bg1"/>
                </a:solidFill>
                <a:latin typeface="+mj-lt"/>
              </a:defRPr>
            </a:lvl1pPr>
          </a:lstStyle>
          <a:p>
            <a:pPr lvl="0"/>
            <a:r>
              <a:rPr lang="en-US"/>
              <a:t>Presenter </a:t>
            </a:r>
            <a:r>
              <a:rPr lang="en-US" err="1"/>
              <a:t>namec</a:t>
            </a:r>
            <a:endParaRPr lang="en-GB"/>
          </a:p>
        </p:txBody>
      </p:sp>
    </p:spTree>
    <p:extLst>
      <p:ext uri="{BB962C8B-B14F-4D97-AF65-F5344CB8AC3E}">
        <p14:creationId xmlns:p14="http://schemas.microsoft.com/office/powerpoint/2010/main" val="39591173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itle Slide 16">
    <p:bg>
      <p:bgPr>
        <a:solidFill>
          <a:srgbClr val="9138B0"/>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28-8-2023</a:t>
            </a:fld>
            <a:endParaRPr lang="en-GB"/>
          </a:p>
        </p:txBody>
      </p:sp>
      <p:pic>
        <p:nvPicPr>
          <p:cNvPr id="9" name="Picture 8">
            <a:extLst>
              <a:ext uri="{FF2B5EF4-FFF2-40B4-BE49-F238E27FC236}">
                <a16:creationId xmlns:a16="http://schemas.microsoft.com/office/drawing/2014/main" id="{5F747078-5C35-9A23-0743-0F1242870E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80979" y="6024563"/>
            <a:ext cx="3844547" cy="742950"/>
          </a:xfrm>
          <a:prstGeom prst="rect">
            <a:avLst/>
          </a:prstGeom>
        </p:spPr>
      </p:pic>
      <p:sp>
        <p:nvSpPr>
          <p:cNvPr id="6" name="Text Placeholder 7">
            <a:extLst>
              <a:ext uri="{FF2B5EF4-FFF2-40B4-BE49-F238E27FC236}">
                <a16:creationId xmlns:a16="http://schemas.microsoft.com/office/drawing/2014/main" id="{AACC3ACC-0E9D-0DE5-8FD6-58E45E9D8D1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
        <p:nvSpPr>
          <p:cNvPr id="8" name="Subtitle 2">
            <a:extLst>
              <a:ext uri="{FF2B5EF4-FFF2-40B4-BE49-F238E27FC236}">
                <a16:creationId xmlns:a16="http://schemas.microsoft.com/office/drawing/2014/main" id="{1FA96C33-5153-EA57-A652-ED63342AF052}"/>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Tree>
    <p:extLst>
      <p:ext uri="{BB962C8B-B14F-4D97-AF65-F5344CB8AC3E}">
        <p14:creationId xmlns:p14="http://schemas.microsoft.com/office/powerpoint/2010/main" val="53779712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itle Slide 17">
    <p:bg>
      <p:bgPr>
        <a:solidFill>
          <a:schemeClr val="bg1"/>
        </a:solidFill>
        <a:effectLst/>
      </p:bgPr>
    </p:bg>
    <p:spTree>
      <p:nvGrpSpPr>
        <p:cNvPr id="1" name=""/>
        <p:cNvGrpSpPr/>
        <p:nvPr/>
      </p:nvGrpSpPr>
      <p:grpSpPr>
        <a:xfrm>
          <a:off x="0" y="0"/>
          <a:ext cx="0" cy="0"/>
          <a:chOff x="0" y="0"/>
          <a:chExt cx="0" cy="0"/>
        </a:xfrm>
      </p:grpSpPr>
      <p:sp>
        <p:nvSpPr>
          <p:cNvPr id="27" name="Picture Placeholder 26">
            <a:extLst>
              <a:ext uri="{FF2B5EF4-FFF2-40B4-BE49-F238E27FC236}">
                <a16:creationId xmlns:a16="http://schemas.microsoft.com/office/drawing/2014/main" id="{B06E93FE-75C3-CEA8-A1AE-245EC436D1B7}"/>
              </a:ext>
            </a:extLst>
          </p:cNvPr>
          <p:cNvSpPr>
            <a:spLocks noGrp="1"/>
          </p:cNvSpPr>
          <p:nvPr>
            <p:ph type="pic" sz="quarter" idx="12" hasCustomPrompt="1"/>
          </p:nvPr>
        </p:nvSpPr>
        <p:spPr>
          <a:xfrm>
            <a:off x="3" y="2"/>
            <a:ext cx="12191996" cy="6857998"/>
          </a:xfrm>
          <a:custGeom>
            <a:avLst/>
            <a:gdLst>
              <a:gd name="connsiteX0" fmla="*/ 9327662 w 12191996"/>
              <a:gd name="connsiteY0" fmla="*/ 6412135 h 6857998"/>
              <a:gd name="connsiteX1" fmla="*/ 9327662 w 12191996"/>
              <a:gd name="connsiteY1" fmla="*/ 6456891 h 6857998"/>
              <a:gd name="connsiteX2" fmla="*/ 9422008 w 12191996"/>
              <a:gd name="connsiteY2" fmla="*/ 6456891 h 6857998"/>
              <a:gd name="connsiteX3" fmla="*/ 9422008 w 12191996"/>
              <a:gd name="connsiteY3" fmla="*/ 6412135 h 6857998"/>
              <a:gd name="connsiteX4" fmla="*/ 8626005 w 12191996"/>
              <a:gd name="connsiteY4" fmla="*/ 6377607 h 6857998"/>
              <a:gd name="connsiteX5" fmla="*/ 8680141 w 12191996"/>
              <a:gd name="connsiteY5" fmla="*/ 6438989 h 6857998"/>
              <a:gd name="connsiteX6" fmla="*/ 8626005 w 12191996"/>
              <a:gd name="connsiteY6" fmla="*/ 6500379 h 6857998"/>
              <a:gd name="connsiteX7" fmla="*/ 8571438 w 12191996"/>
              <a:gd name="connsiteY7" fmla="*/ 6438567 h 6857998"/>
              <a:gd name="connsiteX8" fmla="*/ 8626005 w 12191996"/>
              <a:gd name="connsiteY8" fmla="*/ 6377607 h 6857998"/>
              <a:gd name="connsiteX9" fmla="*/ 10289058 w 12191996"/>
              <a:gd name="connsiteY9" fmla="*/ 6374202 h 6857998"/>
              <a:gd name="connsiteX10" fmla="*/ 10338078 w 12191996"/>
              <a:gd name="connsiteY10" fmla="*/ 6418535 h 6857998"/>
              <a:gd name="connsiteX11" fmla="*/ 10235774 w 12191996"/>
              <a:gd name="connsiteY11" fmla="*/ 6418535 h 6857998"/>
              <a:gd name="connsiteX12" fmla="*/ 10289058 w 12191996"/>
              <a:gd name="connsiteY12" fmla="*/ 6374202 h 6857998"/>
              <a:gd name="connsiteX13" fmla="*/ 10648415 w 12191996"/>
              <a:gd name="connsiteY13" fmla="*/ 6336262 h 6857998"/>
              <a:gd name="connsiteX14" fmla="*/ 10648415 w 12191996"/>
              <a:gd name="connsiteY14" fmla="*/ 6541730 h 6857998"/>
              <a:gd name="connsiteX15" fmla="*/ 10701276 w 12191996"/>
              <a:gd name="connsiteY15" fmla="*/ 6541730 h 6857998"/>
              <a:gd name="connsiteX16" fmla="*/ 10701276 w 12191996"/>
              <a:gd name="connsiteY16" fmla="*/ 6336262 h 6857998"/>
              <a:gd name="connsiteX17" fmla="*/ 9673085 w 12191996"/>
              <a:gd name="connsiteY17" fmla="*/ 6336262 h 6857998"/>
              <a:gd name="connsiteX18" fmla="*/ 9673085 w 12191996"/>
              <a:gd name="connsiteY18" fmla="*/ 6541730 h 6857998"/>
              <a:gd name="connsiteX19" fmla="*/ 9725946 w 12191996"/>
              <a:gd name="connsiteY19" fmla="*/ 6541730 h 6857998"/>
              <a:gd name="connsiteX20" fmla="*/ 9725946 w 12191996"/>
              <a:gd name="connsiteY20" fmla="*/ 6449223 h 6857998"/>
              <a:gd name="connsiteX21" fmla="*/ 9780513 w 12191996"/>
              <a:gd name="connsiteY21" fmla="*/ 6385282 h 6857998"/>
              <a:gd name="connsiteX22" fmla="*/ 9800974 w 12191996"/>
              <a:gd name="connsiteY22" fmla="*/ 6385282 h 6857998"/>
              <a:gd name="connsiteX23" fmla="*/ 9800974 w 12191996"/>
              <a:gd name="connsiteY23" fmla="*/ 6336262 h 6857998"/>
              <a:gd name="connsiteX24" fmla="*/ 9774543 w 12191996"/>
              <a:gd name="connsiteY24" fmla="*/ 6337115 h 6857998"/>
              <a:gd name="connsiteX25" fmla="*/ 9723388 w 12191996"/>
              <a:gd name="connsiteY25" fmla="*/ 6374625 h 6857998"/>
              <a:gd name="connsiteX26" fmla="*/ 9723388 w 12191996"/>
              <a:gd name="connsiteY26" fmla="*/ 6336262 h 6857998"/>
              <a:gd name="connsiteX27" fmla="*/ 9581015 w 12191996"/>
              <a:gd name="connsiteY27" fmla="*/ 6336262 h 6857998"/>
              <a:gd name="connsiteX28" fmla="*/ 9581015 w 12191996"/>
              <a:gd name="connsiteY28" fmla="*/ 6541730 h 6857998"/>
              <a:gd name="connsiteX29" fmla="*/ 9633876 w 12191996"/>
              <a:gd name="connsiteY29" fmla="*/ 6541730 h 6857998"/>
              <a:gd name="connsiteX30" fmla="*/ 9633876 w 12191996"/>
              <a:gd name="connsiteY30" fmla="*/ 6336262 h 6857998"/>
              <a:gd name="connsiteX31" fmla="*/ 10837248 w 12191996"/>
              <a:gd name="connsiteY31" fmla="*/ 6331153 h 6857998"/>
              <a:gd name="connsiteX32" fmla="*/ 10730250 w 12191996"/>
              <a:gd name="connsiteY32" fmla="*/ 6439004 h 6857998"/>
              <a:gd name="connsiteX33" fmla="*/ 10837248 w 12191996"/>
              <a:gd name="connsiteY33" fmla="*/ 6546855 h 6857998"/>
              <a:gd name="connsiteX34" fmla="*/ 10938276 w 12191996"/>
              <a:gd name="connsiteY34" fmla="*/ 6469699 h 6857998"/>
              <a:gd name="connsiteX35" fmla="*/ 10882434 w 12191996"/>
              <a:gd name="connsiteY35" fmla="*/ 6469699 h 6857998"/>
              <a:gd name="connsiteX36" fmla="*/ 10836825 w 12191996"/>
              <a:gd name="connsiteY36" fmla="*/ 6501669 h 6857998"/>
              <a:gd name="connsiteX37" fmla="*/ 10784394 w 12191996"/>
              <a:gd name="connsiteY37" fmla="*/ 6439004 h 6857998"/>
              <a:gd name="connsiteX38" fmla="*/ 10836825 w 12191996"/>
              <a:gd name="connsiteY38" fmla="*/ 6376761 h 6857998"/>
              <a:gd name="connsiteX39" fmla="*/ 10882434 w 12191996"/>
              <a:gd name="connsiteY39" fmla="*/ 6408309 h 6857998"/>
              <a:gd name="connsiteX40" fmla="*/ 10938276 w 12191996"/>
              <a:gd name="connsiteY40" fmla="*/ 6408309 h 6857998"/>
              <a:gd name="connsiteX41" fmla="*/ 10837248 w 12191996"/>
              <a:gd name="connsiteY41" fmla="*/ 6331153 h 6857998"/>
              <a:gd name="connsiteX42" fmla="*/ 10536300 w 12191996"/>
              <a:gd name="connsiteY42" fmla="*/ 6331145 h 6857998"/>
              <a:gd name="connsiteX43" fmla="*/ 10469801 w 12191996"/>
              <a:gd name="connsiteY43" fmla="*/ 6370791 h 6857998"/>
              <a:gd name="connsiteX44" fmla="*/ 10469801 w 12191996"/>
              <a:gd name="connsiteY44" fmla="*/ 6336262 h 6857998"/>
              <a:gd name="connsiteX45" fmla="*/ 10419498 w 12191996"/>
              <a:gd name="connsiteY45" fmla="*/ 6336262 h 6857998"/>
              <a:gd name="connsiteX46" fmla="*/ 10419498 w 12191996"/>
              <a:gd name="connsiteY46" fmla="*/ 6541730 h 6857998"/>
              <a:gd name="connsiteX47" fmla="*/ 10472782 w 12191996"/>
              <a:gd name="connsiteY47" fmla="*/ 6541730 h 6857998"/>
              <a:gd name="connsiteX48" fmla="*/ 10472782 w 12191996"/>
              <a:gd name="connsiteY48" fmla="*/ 6435585 h 6857998"/>
              <a:gd name="connsiteX49" fmla="*/ 10519673 w 12191996"/>
              <a:gd name="connsiteY49" fmla="*/ 6376331 h 6857998"/>
              <a:gd name="connsiteX50" fmla="*/ 10559742 w 12191996"/>
              <a:gd name="connsiteY50" fmla="*/ 6430468 h 6857998"/>
              <a:gd name="connsiteX51" fmla="*/ 10559742 w 12191996"/>
              <a:gd name="connsiteY51" fmla="*/ 6541730 h 6857998"/>
              <a:gd name="connsiteX52" fmla="*/ 10613026 w 12191996"/>
              <a:gd name="connsiteY52" fmla="*/ 6541730 h 6857998"/>
              <a:gd name="connsiteX53" fmla="*/ 10613026 w 12191996"/>
              <a:gd name="connsiteY53" fmla="*/ 6425781 h 6857998"/>
              <a:gd name="connsiteX54" fmla="*/ 10536300 w 12191996"/>
              <a:gd name="connsiteY54" fmla="*/ 6331145 h 6857998"/>
              <a:gd name="connsiteX55" fmla="*/ 10289058 w 12191996"/>
              <a:gd name="connsiteY55" fmla="*/ 6331145 h 6857998"/>
              <a:gd name="connsiteX56" fmla="*/ 10182060 w 12191996"/>
              <a:gd name="connsiteY56" fmla="*/ 6440702 h 6857998"/>
              <a:gd name="connsiteX57" fmla="*/ 10288628 w 12191996"/>
              <a:gd name="connsiteY57" fmla="*/ 6546847 h 6857998"/>
              <a:gd name="connsiteX58" fmla="*/ 10385822 w 12191996"/>
              <a:gd name="connsiteY58" fmla="*/ 6476936 h 6857998"/>
              <a:gd name="connsiteX59" fmla="*/ 10332108 w 12191996"/>
              <a:gd name="connsiteY59" fmla="*/ 6476936 h 6857998"/>
              <a:gd name="connsiteX60" fmla="*/ 10288198 w 12191996"/>
              <a:gd name="connsiteY60" fmla="*/ 6503367 h 6857998"/>
              <a:gd name="connsiteX61" fmla="*/ 10234914 w 12191996"/>
              <a:gd name="connsiteY61" fmla="*/ 6451789 h 6857998"/>
              <a:gd name="connsiteX62" fmla="*/ 10389656 w 12191996"/>
              <a:gd name="connsiteY62" fmla="*/ 6451789 h 6857998"/>
              <a:gd name="connsiteX63" fmla="*/ 10391785 w 12191996"/>
              <a:gd name="connsiteY63" fmla="*/ 6431750 h 6857998"/>
              <a:gd name="connsiteX64" fmla="*/ 10289058 w 12191996"/>
              <a:gd name="connsiteY64" fmla="*/ 6331145 h 6857998"/>
              <a:gd name="connsiteX65" fmla="*/ 9939089 w 12191996"/>
              <a:gd name="connsiteY65" fmla="*/ 6331145 h 6857998"/>
              <a:gd name="connsiteX66" fmla="*/ 9873866 w 12191996"/>
              <a:gd name="connsiteY66" fmla="*/ 6363968 h 6857998"/>
              <a:gd name="connsiteX67" fmla="*/ 9873866 w 12191996"/>
              <a:gd name="connsiteY67" fmla="*/ 6336262 h 6857998"/>
              <a:gd name="connsiteX68" fmla="*/ 9823563 w 12191996"/>
              <a:gd name="connsiteY68" fmla="*/ 6336262 h 6857998"/>
              <a:gd name="connsiteX69" fmla="*/ 9823563 w 12191996"/>
              <a:gd name="connsiteY69" fmla="*/ 6541730 h 6857998"/>
              <a:gd name="connsiteX70" fmla="*/ 9876847 w 12191996"/>
              <a:gd name="connsiteY70" fmla="*/ 6541730 h 6857998"/>
              <a:gd name="connsiteX71" fmla="*/ 9876847 w 12191996"/>
              <a:gd name="connsiteY71" fmla="*/ 6435585 h 6857998"/>
              <a:gd name="connsiteX72" fmla="*/ 9924161 w 12191996"/>
              <a:gd name="connsiteY72" fmla="*/ 6376331 h 6857998"/>
              <a:gd name="connsiteX73" fmla="*/ 9961671 w 12191996"/>
              <a:gd name="connsiteY73" fmla="*/ 6430468 h 6857998"/>
              <a:gd name="connsiteX74" fmla="*/ 9961671 w 12191996"/>
              <a:gd name="connsiteY74" fmla="*/ 6541730 h 6857998"/>
              <a:gd name="connsiteX75" fmla="*/ 10014955 w 12191996"/>
              <a:gd name="connsiteY75" fmla="*/ 6541730 h 6857998"/>
              <a:gd name="connsiteX76" fmla="*/ 10014955 w 12191996"/>
              <a:gd name="connsiteY76" fmla="*/ 6435585 h 6857998"/>
              <a:gd name="connsiteX77" fmla="*/ 10062699 w 12191996"/>
              <a:gd name="connsiteY77" fmla="*/ 6376331 h 6857998"/>
              <a:gd name="connsiteX78" fmla="*/ 10099787 w 12191996"/>
              <a:gd name="connsiteY78" fmla="*/ 6430468 h 6857998"/>
              <a:gd name="connsiteX79" fmla="*/ 10099787 w 12191996"/>
              <a:gd name="connsiteY79" fmla="*/ 6541730 h 6857998"/>
              <a:gd name="connsiteX80" fmla="*/ 10153071 w 12191996"/>
              <a:gd name="connsiteY80" fmla="*/ 6541730 h 6857998"/>
              <a:gd name="connsiteX81" fmla="*/ 10153071 w 12191996"/>
              <a:gd name="connsiteY81" fmla="*/ 6425781 h 6857998"/>
              <a:gd name="connsiteX82" fmla="*/ 10073794 w 12191996"/>
              <a:gd name="connsiteY82" fmla="*/ 6331145 h 6857998"/>
              <a:gd name="connsiteX83" fmla="*/ 10003030 w 12191996"/>
              <a:gd name="connsiteY83" fmla="*/ 6368232 h 6857998"/>
              <a:gd name="connsiteX84" fmla="*/ 9939089 w 12191996"/>
              <a:gd name="connsiteY84" fmla="*/ 6331145 h 6857998"/>
              <a:gd name="connsiteX85" fmla="*/ 9079990 w 12191996"/>
              <a:gd name="connsiteY85" fmla="*/ 6331145 h 6857998"/>
              <a:gd name="connsiteX86" fmla="*/ 9014767 w 12191996"/>
              <a:gd name="connsiteY86" fmla="*/ 6363968 h 6857998"/>
              <a:gd name="connsiteX87" fmla="*/ 9014767 w 12191996"/>
              <a:gd name="connsiteY87" fmla="*/ 6336262 h 6857998"/>
              <a:gd name="connsiteX88" fmla="*/ 8964464 w 12191996"/>
              <a:gd name="connsiteY88" fmla="*/ 6336262 h 6857998"/>
              <a:gd name="connsiteX89" fmla="*/ 8964464 w 12191996"/>
              <a:gd name="connsiteY89" fmla="*/ 6541730 h 6857998"/>
              <a:gd name="connsiteX90" fmla="*/ 9017748 w 12191996"/>
              <a:gd name="connsiteY90" fmla="*/ 6541730 h 6857998"/>
              <a:gd name="connsiteX91" fmla="*/ 9017748 w 12191996"/>
              <a:gd name="connsiteY91" fmla="*/ 6435585 h 6857998"/>
              <a:gd name="connsiteX92" fmla="*/ 9065062 w 12191996"/>
              <a:gd name="connsiteY92" fmla="*/ 6376331 h 6857998"/>
              <a:gd name="connsiteX93" fmla="*/ 9102572 w 12191996"/>
              <a:gd name="connsiteY93" fmla="*/ 6430468 h 6857998"/>
              <a:gd name="connsiteX94" fmla="*/ 9102572 w 12191996"/>
              <a:gd name="connsiteY94" fmla="*/ 6541730 h 6857998"/>
              <a:gd name="connsiteX95" fmla="*/ 9155856 w 12191996"/>
              <a:gd name="connsiteY95" fmla="*/ 6541730 h 6857998"/>
              <a:gd name="connsiteX96" fmla="*/ 9155856 w 12191996"/>
              <a:gd name="connsiteY96" fmla="*/ 6435585 h 6857998"/>
              <a:gd name="connsiteX97" fmla="*/ 9203600 w 12191996"/>
              <a:gd name="connsiteY97" fmla="*/ 6376331 h 6857998"/>
              <a:gd name="connsiteX98" fmla="*/ 9240688 w 12191996"/>
              <a:gd name="connsiteY98" fmla="*/ 6430468 h 6857998"/>
              <a:gd name="connsiteX99" fmla="*/ 9240688 w 12191996"/>
              <a:gd name="connsiteY99" fmla="*/ 6541730 h 6857998"/>
              <a:gd name="connsiteX100" fmla="*/ 9293972 w 12191996"/>
              <a:gd name="connsiteY100" fmla="*/ 6541730 h 6857998"/>
              <a:gd name="connsiteX101" fmla="*/ 9293972 w 12191996"/>
              <a:gd name="connsiteY101" fmla="*/ 6425781 h 6857998"/>
              <a:gd name="connsiteX102" fmla="*/ 9214695 w 12191996"/>
              <a:gd name="connsiteY102" fmla="*/ 6331145 h 6857998"/>
              <a:gd name="connsiteX103" fmla="*/ 9143931 w 12191996"/>
              <a:gd name="connsiteY103" fmla="*/ 6368232 h 6857998"/>
              <a:gd name="connsiteX104" fmla="*/ 9079990 w 12191996"/>
              <a:gd name="connsiteY104" fmla="*/ 6331145 h 6857998"/>
              <a:gd name="connsiteX105" fmla="*/ 8845971 w 12191996"/>
              <a:gd name="connsiteY105" fmla="*/ 6331145 h 6857998"/>
              <a:gd name="connsiteX106" fmla="*/ 8764980 w 12191996"/>
              <a:gd name="connsiteY106" fmla="*/ 6395939 h 6857998"/>
              <a:gd name="connsiteX107" fmla="*/ 8790558 w 12191996"/>
              <a:gd name="connsiteY107" fmla="*/ 6437290 h 6857998"/>
              <a:gd name="connsiteX108" fmla="*/ 8842567 w 12191996"/>
              <a:gd name="connsiteY108" fmla="*/ 6455623 h 6857998"/>
              <a:gd name="connsiteX109" fmla="*/ 8882635 w 12191996"/>
              <a:gd name="connsiteY109" fmla="*/ 6482906 h 6857998"/>
              <a:gd name="connsiteX110" fmla="*/ 8851088 w 12191996"/>
              <a:gd name="connsiteY110" fmla="*/ 6505503 h 6857998"/>
              <a:gd name="connsiteX111" fmla="*/ 8811019 w 12191996"/>
              <a:gd name="connsiteY111" fmla="*/ 6476513 h 6857998"/>
              <a:gd name="connsiteX112" fmla="*/ 8757735 w 12191996"/>
              <a:gd name="connsiteY112" fmla="*/ 6476513 h 6857998"/>
              <a:gd name="connsiteX113" fmla="*/ 8851940 w 12191996"/>
              <a:gd name="connsiteY113" fmla="*/ 6546847 h 6857998"/>
              <a:gd name="connsiteX114" fmla="*/ 8935489 w 12191996"/>
              <a:gd name="connsiteY114" fmla="*/ 6479925 h 6857998"/>
              <a:gd name="connsiteX115" fmla="*/ 8896266 w 12191996"/>
              <a:gd name="connsiteY115" fmla="*/ 6427909 h 6857998"/>
              <a:gd name="connsiteX116" fmla="*/ 8858326 w 12191996"/>
              <a:gd name="connsiteY116" fmla="*/ 6416829 h 6857998"/>
              <a:gd name="connsiteX117" fmla="*/ 8816551 w 12191996"/>
              <a:gd name="connsiteY117" fmla="*/ 6392535 h 6857998"/>
              <a:gd name="connsiteX118" fmla="*/ 8845540 w 12191996"/>
              <a:gd name="connsiteY118" fmla="*/ 6372497 h 6857998"/>
              <a:gd name="connsiteX119" fmla="*/ 8877941 w 12191996"/>
              <a:gd name="connsiteY119" fmla="*/ 6394663 h 6857998"/>
              <a:gd name="connsiteX120" fmla="*/ 8927814 w 12191996"/>
              <a:gd name="connsiteY120" fmla="*/ 6394663 h 6857998"/>
              <a:gd name="connsiteX121" fmla="*/ 8845971 w 12191996"/>
              <a:gd name="connsiteY121" fmla="*/ 6331145 h 6857998"/>
              <a:gd name="connsiteX122" fmla="*/ 11401109 w 12191996"/>
              <a:gd name="connsiteY122" fmla="*/ 6331086 h 6857998"/>
              <a:gd name="connsiteX123" fmla="*/ 11292962 w 12191996"/>
              <a:gd name="connsiteY123" fmla="*/ 6439234 h 6857998"/>
              <a:gd name="connsiteX124" fmla="*/ 11401109 w 12191996"/>
              <a:gd name="connsiteY124" fmla="*/ 6547388 h 6857998"/>
              <a:gd name="connsiteX125" fmla="*/ 11480565 w 12191996"/>
              <a:gd name="connsiteY125" fmla="*/ 6512429 h 6857998"/>
              <a:gd name="connsiteX126" fmla="*/ 11560020 w 12191996"/>
              <a:gd name="connsiteY126" fmla="*/ 6547388 h 6857998"/>
              <a:gd name="connsiteX127" fmla="*/ 11666936 w 12191996"/>
              <a:gd name="connsiteY127" fmla="*/ 6454740 h 6857998"/>
              <a:gd name="connsiteX128" fmla="*/ 11773852 w 12191996"/>
              <a:gd name="connsiteY128" fmla="*/ 6547388 h 6857998"/>
              <a:gd name="connsiteX129" fmla="*/ 11882000 w 12191996"/>
              <a:gd name="connsiteY129" fmla="*/ 6439241 h 6857998"/>
              <a:gd name="connsiteX130" fmla="*/ 11773852 w 12191996"/>
              <a:gd name="connsiteY130" fmla="*/ 6331086 h 6857998"/>
              <a:gd name="connsiteX131" fmla="*/ 11666936 w 12191996"/>
              <a:gd name="connsiteY131" fmla="*/ 6423734 h 6857998"/>
              <a:gd name="connsiteX132" fmla="*/ 11560020 w 12191996"/>
              <a:gd name="connsiteY132" fmla="*/ 6331086 h 6857998"/>
              <a:gd name="connsiteX133" fmla="*/ 11480565 w 12191996"/>
              <a:gd name="connsiteY133" fmla="*/ 6366045 h 6857998"/>
              <a:gd name="connsiteX134" fmla="*/ 11401109 w 12191996"/>
              <a:gd name="connsiteY134" fmla="*/ 6331086 h 6857998"/>
              <a:gd name="connsiteX135" fmla="*/ 10966420 w 12191996"/>
              <a:gd name="connsiteY135" fmla="*/ 6243333 h 6857998"/>
              <a:gd name="connsiteX136" fmla="*/ 10966420 w 12191996"/>
              <a:gd name="connsiteY136" fmla="*/ 6541731 h 6857998"/>
              <a:gd name="connsiteX137" fmla="*/ 11019704 w 12191996"/>
              <a:gd name="connsiteY137" fmla="*/ 6541731 h 6857998"/>
              <a:gd name="connsiteX138" fmla="*/ 11019704 w 12191996"/>
              <a:gd name="connsiteY138" fmla="*/ 6435585 h 6857998"/>
              <a:gd name="connsiteX139" fmla="*/ 11067018 w 12191996"/>
              <a:gd name="connsiteY139" fmla="*/ 6376332 h 6857998"/>
              <a:gd name="connsiteX140" fmla="*/ 11106664 w 12191996"/>
              <a:gd name="connsiteY140" fmla="*/ 6430468 h 6857998"/>
              <a:gd name="connsiteX141" fmla="*/ 11106664 w 12191996"/>
              <a:gd name="connsiteY141" fmla="*/ 6541731 h 6857998"/>
              <a:gd name="connsiteX142" fmla="*/ 11159525 w 12191996"/>
              <a:gd name="connsiteY142" fmla="*/ 6541731 h 6857998"/>
              <a:gd name="connsiteX143" fmla="*/ 11159525 w 12191996"/>
              <a:gd name="connsiteY143" fmla="*/ 6425781 h 6857998"/>
              <a:gd name="connsiteX144" fmla="*/ 11083645 w 12191996"/>
              <a:gd name="connsiteY144" fmla="*/ 6331146 h 6857998"/>
              <a:gd name="connsiteX145" fmla="*/ 11019704 w 12191996"/>
              <a:gd name="connsiteY145" fmla="*/ 6367803 h 6857998"/>
              <a:gd name="connsiteX146" fmla="*/ 11019704 w 12191996"/>
              <a:gd name="connsiteY146" fmla="*/ 6243333 h 6857998"/>
              <a:gd name="connsiteX147" fmla="*/ 10674845 w 12191996"/>
              <a:gd name="connsiteY147" fmla="*/ 6243333 h 6857998"/>
              <a:gd name="connsiteX148" fmla="*/ 10642022 w 12191996"/>
              <a:gd name="connsiteY148" fmla="*/ 6273598 h 6857998"/>
              <a:gd name="connsiteX149" fmla="*/ 10674845 w 12191996"/>
              <a:gd name="connsiteY149" fmla="*/ 6304293 h 6857998"/>
              <a:gd name="connsiteX150" fmla="*/ 10708099 w 12191996"/>
              <a:gd name="connsiteY150" fmla="*/ 6273598 h 6857998"/>
              <a:gd name="connsiteX151" fmla="*/ 10674845 w 12191996"/>
              <a:gd name="connsiteY151" fmla="*/ 6243333 h 6857998"/>
              <a:gd name="connsiteX152" fmla="*/ 9607015 w 12191996"/>
              <a:gd name="connsiteY152" fmla="*/ 6243333 h 6857998"/>
              <a:gd name="connsiteX153" fmla="*/ 9574192 w 12191996"/>
              <a:gd name="connsiteY153" fmla="*/ 6273598 h 6857998"/>
              <a:gd name="connsiteX154" fmla="*/ 9607015 w 12191996"/>
              <a:gd name="connsiteY154" fmla="*/ 6304293 h 6857998"/>
              <a:gd name="connsiteX155" fmla="*/ 9640269 w 12191996"/>
              <a:gd name="connsiteY155" fmla="*/ 6273598 h 6857998"/>
              <a:gd name="connsiteX156" fmla="*/ 9607015 w 12191996"/>
              <a:gd name="connsiteY156" fmla="*/ 6243333 h 6857998"/>
              <a:gd name="connsiteX157" fmla="*/ 9526448 w 12191996"/>
              <a:gd name="connsiteY157" fmla="*/ 6243333 h 6857998"/>
              <a:gd name="connsiteX158" fmla="*/ 9456538 w 12191996"/>
              <a:gd name="connsiteY158" fmla="*/ 6312391 h 6857998"/>
              <a:gd name="connsiteX159" fmla="*/ 9456538 w 12191996"/>
              <a:gd name="connsiteY159" fmla="*/ 6336263 h 6857998"/>
              <a:gd name="connsiteX160" fmla="*/ 9424137 w 12191996"/>
              <a:gd name="connsiteY160" fmla="*/ 6336263 h 6857998"/>
              <a:gd name="connsiteX161" fmla="*/ 9424137 w 12191996"/>
              <a:gd name="connsiteY161" fmla="*/ 6380166 h 6857998"/>
              <a:gd name="connsiteX162" fmla="*/ 9456538 w 12191996"/>
              <a:gd name="connsiteY162" fmla="*/ 6380166 h 6857998"/>
              <a:gd name="connsiteX163" fmla="*/ 9456538 w 12191996"/>
              <a:gd name="connsiteY163" fmla="*/ 6541723 h 6857998"/>
              <a:gd name="connsiteX164" fmla="*/ 9509821 w 12191996"/>
              <a:gd name="connsiteY164" fmla="*/ 6541723 h 6857998"/>
              <a:gd name="connsiteX165" fmla="*/ 9509821 w 12191996"/>
              <a:gd name="connsiteY165" fmla="*/ 6380166 h 6857998"/>
              <a:gd name="connsiteX166" fmla="*/ 9553302 w 12191996"/>
              <a:gd name="connsiteY166" fmla="*/ 6380166 h 6857998"/>
              <a:gd name="connsiteX167" fmla="*/ 9553302 w 12191996"/>
              <a:gd name="connsiteY167" fmla="*/ 6336263 h 6857998"/>
              <a:gd name="connsiteX168" fmla="*/ 9509821 w 12191996"/>
              <a:gd name="connsiteY168" fmla="*/ 6336263 h 6857998"/>
              <a:gd name="connsiteX169" fmla="*/ 9509821 w 12191996"/>
              <a:gd name="connsiteY169" fmla="*/ 6312391 h 6857998"/>
              <a:gd name="connsiteX170" fmla="*/ 9534969 w 12191996"/>
              <a:gd name="connsiteY170" fmla="*/ 6288096 h 6857998"/>
              <a:gd name="connsiteX171" fmla="*/ 9553302 w 12191996"/>
              <a:gd name="connsiteY171" fmla="*/ 6288096 h 6857998"/>
              <a:gd name="connsiteX172" fmla="*/ 9553302 w 12191996"/>
              <a:gd name="connsiteY172" fmla="*/ 6243333 h 6857998"/>
              <a:gd name="connsiteX173" fmla="*/ 8679289 w 12191996"/>
              <a:gd name="connsiteY173" fmla="*/ 6243333 h 6857998"/>
              <a:gd name="connsiteX174" fmla="*/ 8679289 w 12191996"/>
              <a:gd name="connsiteY174" fmla="*/ 6364399 h 6857998"/>
              <a:gd name="connsiteX175" fmla="*/ 8614495 w 12191996"/>
              <a:gd name="connsiteY175" fmla="*/ 6331146 h 6857998"/>
              <a:gd name="connsiteX176" fmla="*/ 8517731 w 12191996"/>
              <a:gd name="connsiteY176" fmla="*/ 6438567 h 6857998"/>
              <a:gd name="connsiteX177" fmla="*/ 8614495 w 12191996"/>
              <a:gd name="connsiteY177" fmla="*/ 6546840 h 6857998"/>
              <a:gd name="connsiteX178" fmla="*/ 8679289 w 12191996"/>
              <a:gd name="connsiteY178" fmla="*/ 6512311 h 6857998"/>
              <a:gd name="connsiteX179" fmla="*/ 8678866 w 12191996"/>
              <a:gd name="connsiteY179" fmla="*/ 6541723 h 6857998"/>
              <a:gd name="connsiteX180" fmla="*/ 8732580 w 12191996"/>
              <a:gd name="connsiteY180" fmla="*/ 6541723 h 6857998"/>
              <a:gd name="connsiteX181" fmla="*/ 8732580 w 12191996"/>
              <a:gd name="connsiteY181" fmla="*/ 6243333 h 6857998"/>
              <a:gd name="connsiteX182" fmla="*/ 0 w 12191996"/>
              <a:gd name="connsiteY182" fmla="*/ 0 h 6857998"/>
              <a:gd name="connsiteX183" fmla="*/ 12191996 w 12191996"/>
              <a:gd name="connsiteY183" fmla="*/ 0 h 6857998"/>
              <a:gd name="connsiteX184" fmla="*/ 12191996 w 12191996"/>
              <a:gd name="connsiteY184" fmla="*/ 6857998 h 6857998"/>
              <a:gd name="connsiteX185" fmla="*/ 0 w 12191996"/>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6" h="6857998">
                <a:moveTo>
                  <a:pt x="9327662" y="6412135"/>
                </a:moveTo>
                <a:lnTo>
                  <a:pt x="9327662" y="6456891"/>
                </a:lnTo>
                <a:lnTo>
                  <a:pt x="9422008" y="6456891"/>
                </a:lnTo>
                <a:lnTo>
                  <a:pt x="9422008" y="6412135"/>
                </a:lnTo>
                <a:close/>
                <a:moveTo>
                  <a:pt x="8626005" y="6377607"/>
                </a:moveTo>
                <a:cubicBezTo>
                  <a:pt x="8660956" y="6377607"/>
                  <a:pt x="8680141" y="6403608"/>
                  <a:pt x="8680141" y="6438989"/>
                </a:cubicBezTo>
                <a:cubicBezTo>
                  <a:pt x="8680141" y="6473096"/>
                  <a:pt x="8662239" y="6500379"/>
                  <a:pt x="8626005" y="6500379"/>
                </a:cubicBezTo>
                <a:cubicBezTo>
                  <a:pt x="8591476" y="6500379"/>
                  <a:pt x="8571438" y="6473948"/>
                  <a:pt x="8571438" y="6438567"/>
                </a:cubicBezTo>
                <a:cubicBezTo>
                  <a:pt x="8571438" y="6404038"/>
                  <a:pt x="8591476" y="6377607"/>
                  <a:pt x="8626005" y="6377607"/>
                </a:cubicBezTo>
                <a:close/>
                <a:moveTo>
                  <a:pt x="10289058" y="6374202"/>
                </a:moveTo>
                <a:cubicBezTo>
                  <a:pt x="10312500" y="6374202"/>
                  <a:pt x="10335949" y="6388693"/>
                  <a:pt x="10338078" y="6418535"/>
                </a:cubicBezTo>
                <a:lnTo>
                  <a:pt x="10235774" y="6418535"/>
                </a:lnTo>
                <a:cubicBezTo>
                  <a:pt x="10240891" y="6387418"/>
                  <a:pt x="10265616" y="6374202"/>
                  <a:pt x="10289058" y="6374202"/>
                </a:cubicBezTo>
                <a:close/>
                <a:moveTo>
                  <a:pt x="10648415" y="6336262"/>
                </a:moveTo>
                <a:lnTo>
                  <a:pt x="10648415" y="6541730"/>
                </a:lnTo>
                <a:lnTo>
                  <a:pt x="10701276" y="6541730"/>
                </a:lnTo>
                <a:lnTo>
                  <a:pt x="10701276" y="6336262"/>
                </a:lnTo>
                <a:close/>
                <a:moveTo>
                  <a:pt x="9673085" y="6336262"/>
                </a:moveTo>
                <a:lnTo>
                  <a:pt x="9673085" y="6541730"/>
                </a:lnTo>
                <a:lnTo>
                  <a:pt x="9725946" y="6541730"/>
                </a:lnTo>
                <a:lnTo>
                  <a:pt x="9725946" y="6449223"/>
                </a:lnTo>
                <a:cubicBezTo>
                  <a:pt x="9725946" y="6410007"/>
                  <a:pt x="9746837" y="6385282"/>
                  <a:pt x="9780513" y="6385282"/>
                </a:cubicBezTo>
                <a:lnTo>
                  <a:pt x="9800974" y="6385282"/>
                </a:lnTo>
                <a:lnTo>
                  <a:pt x="9800974" y="6336262"/>
                </a:lnTo>
                <a:cubicBezTo>
                  <a:pt x="9792445" y="6336262"/>
                  <a:pt x="9780513" y="6336685"/>
                  <a:pt x="9774543" y="6337115"/>
                </a:cubicBezTo>
                <a:cubicBezTo>
                  <a:pt x="9753652" y="6338821"/>
                  <a:pt x="9736603" y="6351183"/>
                  <a:pt x="9723388" y="6374625"/>
                </a:cubicBezTo>
                <a:lnTo>
                  <a:pt x="9723388" y="6336262"/>
                </a:lnTo>
                <a:close/>
                <a:moveTo>
                  <a:pt x="9581015" y="6336262"/>
                </a:moveTo>
                <a:lnTo>
                  <a:pt x="9581015" y="6541730"/>
                </a:lnTo>
                <a:lnTo>
                  <a:pt x="9633876" y="6541730"/>
                </a:lnTo>
                <a:lnTo>
                  <a:pt x="9633876" y="6336262"/>
                </a:lnTo>
                <a:close/>
                <a:moveTo>
                  <a:pt x="10837248" y="6331153"/>
                </a:moveTo>
                <a:cubicBezTo>
                  <a:pt x="10772455" y="6331153"/>
                  <a:pt x="10730250" y="6379750"/>
                  <a:pt x="10730250" y="6439004"/>
                </a:cubicBezTo>
                <a:cubicBezTo>
                  <a:pt x="10730250" y="6498680"/>
                  <a:pt x="10772024" y="6546855"/>
                  <a:pt x="10837248" y="6546855"/>
                </a:cubicBezTo>
                <a:cubicBezTo>
                  <a:pt x="10894366" y="6546855"/>
                  <a:pt x="10928895" y="6513179"/>
                  <a:pt x="10938276" y="6469699"/>
                </a:cubicBezTo>
                <a:lnTo>
                  <a:pt x="10882434" y="6469699"/>
                </a:lnTo>
                <a:cubicBezTo>
                  <a:pt x="10875611" y="6491865"/>
                  <a:pt x="10858562" y="6501669"/>
                  <a:pt x="10836825" y="6501669"/>
                </a:cubicBezTo>
                <a:cubicBezTo>
                  <a:pt x="10806131" y="6501669"/>
                  <a:pt x="10784394" y="6475669"/>
                  <a:pt x="10784394" y="6439004"/>
                </a:cubicBezTo>
                <a:cubicBezTo>
                  <a:pt x="10784394" y="6403615"/>
                  <a:pt x="10804432" y="6376761"/>
                  <a:pt x="10836825" y="6376761"/>
                </a:cubicBezTo>
                <a:cubicBezTo>
                  <a:pt x="10858992" y="6376761"/>
                  <a:pt x="10876041" y="6387418"/>
                  <a:pt x="10882434" y="6408309"/>
                </a:cubicBezTo>
                <a:lnTo>
                  <a:pt x="10938276" y="6408309"/>
                </a:lnTo>
                <a:cubicBezTo>
                  <a:pt x="10927197" y="6355878"/>
                  <a:pt x="10885415" y="6331153"/>
                  <a:pt x="10837248" y="6331153"/>
                </a:cubicBezTo>
                <a:close/>
                <a:moveTo>
                  <a:pt x="10536300" y="6331145"/>
                </a:moveTo>
                <a:cubicBezTo>
                  <a:pt x="10507741" y="6331145"/>
                  <a:pt x="10482163" y="6346489"/>
                  <a:pt x="10469801" y="6370791"/>
                </a:cubicBezTo>
                <a:lnTo>
                  <a:pt x="10469801" y="6336262"/>
                </a:lnTo>
                <a:lnTo>
                  <a:pt x="10419498" y="6336262"/>
                </a:lnTo>
                <a:lnTo>
                  <a:pt x="10419498" y="6541730"/>
                </a:lnTo>
                <a:lnTo>
                  <a:pt x="10472782" y="6541730"/>
                </a:lnTo>
                <a:lnTo>
                  <a:pt x="10472782" y="6435585"/>
                </a:lnTo>
                <a:cubicBezTo>
                  <a:pt x="10472782" y="6399350"/>
                  <a:pt x="10490684" y="6376331"/>
                  <a:pt x="10519673" y="6376331"/>
                </a:cubicBezTo>
                <a:cubicBezTo>
                  <a:pt x="10544398" y="6376331"/>
                  <a:pt x="10559742" y="6397222"/>
                  <a:pt x="10559742" y="6430468"/>
                </a:cubicBezTo>
                <a:lnTo>
                  <a:pt x="10559742" y="6541730"/>
                </a:lnTo>
                <a:lnTo>
                  <a:pt x="10613026" y="6541730"/>
                </a:lnTo>
                <a:lnTo>
                  <a:pt x="10613026" y="6425781"/>
                </a:lnTo>
                <a:cubicBezTo>
                  <a:pt x="10613033" y="6376331"/>
                  <a:pt x="10596407" y="6331145"/>
                  <a:pt x="10536300" y="6331145"/>
                </a:cubicBezTo>
                <a:close/>
                <a:moveTo>
                  <a:pt x="10289058" y="6331145"/>
                </a:moveTo>
                <a:cubicBezTo>
                  <a:pt x="10220430" y="6331145"/>
                  <a:pt x="10182060" y="6381018"/>
                  <a:pt x="10182060" y="6440702"/>
                </a:cubicBezTo>
                <a:cubicBezTo>
                  <a:pt x="10182060" y="6502084"/>
                  <a:pt x="10223834" y="6546847"/>
                  <a:pt x="10288628" y="6546847"/>
                </a:cubicBezTo>
                <a:cubicBezTo>
                  <a:pt x="10328274" y="6546847"/>
                  <a:pt x="10369618" y="6527239"/>
                  <a:pt x="10385822" y="6476936"/>
                </a:cubicBezTo>
                <a:lnTo>
                  <a:pt x="10332108" y="6476936"/>
                </a:lnTo>
                <a:cubicBezTo>
                  <a:pt x="10324010" y="6493563"/>
                  <a:pt x="10307813" y="6503367"/>
                  <a:pt x="10288198" y="6503367"/>
                </a:cubicBezTo>
                <a:cubicBezTo>
                  <a:pt x="10262197" y="6503367"/>
                  <a:pt x="10236620" y="6486740"/>
                  <a:pt x="10234914" y="6451789"/>
                </a:cubicBezTo>
                <a:lnTo>
                  <a:pt x="10389656" y="6451789"/>
                </a:lnTo>
                <a:cubicBezTo>
                  <a:pt x="10390932" y="6446671"/>
                  <a:pt x="10391785" y="6436015"/>
                  <a:pt x="10391785" y="6431750"/>
                </a:cubicBezTo>
                <a:cubicBezTo>
                  <a:pt x="10391792" y="6373772"/>
                  <a:pt x="10347889" y="6331145"/>
                  <a:pt x="10289058" y="6331145"/>
                </a:cubicBezTo>
                <a:close/>
                <a:moveTo>
                  <a:pt x="9939089" y="6331145"/>
                </a:moveTo>
                <a:cubicBezTo>
                  <a:pt x="9913089" y="6331145"/>
                  <a:pt x="9887934" y="6343930"/>
                  <a:pt x="9873866" y="6363968"/>
                </a:cubicBezTo>
                <a:lnTo>
                  <a:pt x="9873866" y="6336262"/>
                </a:lnTo>
                <a:lnTo>
                  <a:pt x="9823563" y="6336262"/>
                </a:lnTo>
                <a:lnTo>
                  <a:pt x="9823563" y="6541730"/>
                </a:lnTo>
                <a:lnTo>
                  <a:pt x="9876847" y="6541730"/>
                </a:lnTo>
                <a:lnTo>
                  <a:pt x="9876847" y="6435585"/>
                </a:lnTo>
                <a:cubicBezTo>
                  <a:pt x="9876847" y="6399350"/>
                  <a:pt x="9895179" y="6376331"/>
                  <a:pt x="9924161" y="6376331"/>
                </a:cubicBezTo>
                <a:cubicBezTo>
                  <a:pt x="9947180" y="6376331"/>
                  <a:pt x="9961671" y="6397222"/>
                  <a:pt x="9961671" y="6430468"/>
                </a:cubicBezTo>
                <a:lnTo>
                  <a:pt x="9961671" y="6541730"/>
                </a:lnTo>
                <a:lnTo>
                  <a:pt x="10014955" y="6541730"/>
                </a:lnTo>
                <a:lnTo>
                  <a:pt x="10014955" y="6435585"/>
                </a:lnTo>
                <a:cubicBezTo>
                  <a:pt x="10014955" y="6399350"/>
                  <a:pt x="10033287" y="6376331"/>
                  <a:pt x="10062699" y="6376331"/>
                </a:cubicBezTo>
                <a:cubicBezTo>
                  <a:pt x="10085288" y="6376331"/>
                  <a:pt x="10099787" y="6397222"/>
                  <a:pt x="10099787" y="6430468"/>
                </a:cubicBezTo>
                <a:lnTo>
                  <a:pt x="10099787" y="6541730"/>
                </a:lnTo>
                <a:lnTo>
                  <a:pt x="10153071" y="6541730"/>
                </a:lnTo>
                <a:lnTo>
                  <a:pt x="10153071" y="6425781"/>
                </a:lnTo>
                <a:cubicBezTo>
                  <a:pt x="10153078" y="6367802"/>
                  <a:pt x="10122383" y="6331145"/>
                  <a:pt x="10073794" y="6331145"/>
                </a:cubicBezTo>
                <a:cubicBezTo>
                  <a:pt x="10044382" y="6331145"/>
                  <a:pt x="10017098" y="6345636"/>
                  <a:pt x="10003030" y="6368232"/>
                </a:cubicBezTo>
                <a:cubicBezTo>
                  <a:pt x="9990245" y="6345643"/>
                  <a:pt x="9965520" y="6331145"/>
                  <a:pt x="9939089" y="6331145"/>
                </a:cubicBezTo>
                <a:close/>
                <a:moveTo>
                  <a:pt x="9079990" y="6331145"/>
                </a:moveTo>
                <a:cubicBezTo>
                  <a:pt x="9053990" y="6331145"/>
                  <a:pt x="9028835" y="6343930"/>
                  <a:pt x="9014767" y="6363968"/>
                </a:cubicBezTo>
                <a:lnTo>
                  <a:pt x="9014767" y="6336262"/>
                </a:lnTo>
                <a:lnTo>
                  <a:pt x="8964464" y="6336262"/>
                </a:lnTo>
                <a:lnTo>
                  <a:pt x="8964464" y="6541730"/>
                </a:lnTo>
                <a:lnTo>
                  <a:pt x="9017748" y="6541730"/>
                </a:lnTo>
                <a:lnTo>
                  <a:pt x="9017748" y="6435585"/>
                </a:lnTo>
                <a:cubicBezTo>
                  <a:pt x="9017748" y="6399350"/>
                  <a:pt x="9036080" y="6376331"/>
                  <a:pt x="9065062" y="6376331"/>
                </a:cubicBezTo>
                <a:cubicBezTo>
                  <a:pt x="9088081" y="6376331"/>
                  <a:pt x="9102572" y="6397222"/>
                  <a:pt x="9102572" y="6430468"/>
                </a:cubicBezTo>
                <a:lnTo>
                  <a:pt x="9102572" y="6541730"/>
                </a:lnTo>
                <a:lnTo>
                  <a:pt x="9155856" y="6541730"/>
                </a:lnTo>
                <a:lnTo>
                  <a:pt x="9155856" y="6435585"/>
                </a:lnTo>
                <a:cubicBezTo>
                  <a:pt x="9155856" y="6399350"/>
                  <a:pt x="9174188" y="6376331"/>
                  <a:pt x="9203600" y="6376331"/>
                </a:cubicBezTo>
                <a:cubicBezTo>
                  <a:pt x="9226197" y="6376331"/>
                  <a:pt x="9240688" y="6397222"/>
                  <a:pt x="9240688" y="6430468"/>
                </a:cubicBezTo>
                <a:lnTo>
                  <a:pt x="9240688" y="6541730"/>
                </a:lnTo>
                <a:lnTo>
                  <a:pt x="9293972" y="6541730"/>
                </a:lnTo>
                <a:lnTo>
                  <a:pt x="9293972" y="6425781"/>
                </a:lnTo>
                <a:cubicBezTo>
                  <a:pt x="9293987" y="6367802"/>
                  <a:pt x="9263292" y="6331145"/>
                  <a:pt x="9214695" y="6331145"/>
                </a:cubicBezTo>
                <a:cubicBezTo>
                  <a:pt x="9185283" y="6331145"/>
                  <a:pt x="9157999" y="6345636"/>
                  <a:pt x="9143931" y="6368232"/>
                </a:cubicBezTo>
                <a:cubicBezTo>
                  <a:pt x="9131146" y="6345643"/>
                  <a:pt x="9106421" y="6331145"/>
                  <a:pt x="9079990" y="6331145"/>
                </a:cubicBezTo>
                <a:close/>
                <a:moveTo>
                  <a:pt x="8845971" y="6331145"/>
                </a:moveTo>
                <a:cubicBezTo>
                  <a:pt x="8796098" y="6331145"/>
                  <a:pt x="8764980" y="6356293"/>
                  <a:pt x="8764980" y="6395939"/>
                </a:cubicBezTo>
                <a:cubicBezTo>
                  <a:pt x="8764980" y="6415124"/>
                  <a:pt x="8775215" y="6428762"/>
                  <a:pt x="8790558" y="6437290"/>
                </a:cubicBezTo>
                <a:cubicBezTo>
                  <a:pt x="8808038" y="6447094"/>
                  <a:pt x="8828068" y="6452211"/>
                  <a:pt x="8842567" y="6455623"/>
                </a:cubicBezTo>
                <a:cubicBezTo>
                  <a:pt x="8879224" y="6464151"/>
                  <a:pt x="8882635" y="6472249"/>
                  <a:pt x="8882635" y="6482906"/>
                </a:cubicBezTo>
                <a:cubicBezTo>
                  <a:pt x="8882635" y="6496974"/>
                  <a:pt x="8870273" y="6505503"/>
                  <a:pt x="8851088" y="6505503"/>
                </a:cubicBezTo>
                <a:cubicBezTo>
                  <a:pt x="8829774" y="6505503"/>
                  <a:pt x="8814430" y="6494416"/>
                  <a:pt x="8811019" y="6476513"/>
                </a:cubicBezTo>
                <a:lnTo>
                  <a:pt x="8757735" y="6476513"/>
                </a:lnTo>
                <a:cubicBezTo>
                  <a:pt x="8762852" y="6519571"/>
                  <a:pt x="8799087" y="6546847"/>
                  <a:pt x="8851940" y="6546847"/>
                </a:cubicBezTo>
                <a:cubicBezTo>
                  <a:pt x="8903096" y="6546847"/>
                  <a:pt x="8935489" y="6520846"/>
                  <a:pt x="8935489" y="6479925"/>
                </a:cubicBezTo>
                <a:cubicBezTo>
                  <a:pt x="8935482" y="6453064"/>
                  <a:pt x="8920991" y="6436007"/>
                  <a:pt x="8896266" y="6427909"/>
                </a:cubicBezTo>
                <a:cubicBezTo>
                  <a:pt x="8883903" y="6423645"/>
                  <a:pt x="8872824" y="6420233"/>
                  <a:pt x="8858326" y="6416829"/>
                </a:cubicBezTo>
                <a:cubicBezTo>
                  <a:pt x="8843835" y="6413418"/>
                  <a:pt x="8816551" y="6410437"/>
                  <a:pt x="8816551" y="6392535"/>
                </a:cubicBezTo>
                <a:cubicBezTo>
                  <a:pt x="8816551" y="6380172"/>
                  <a:pt x="8827631" y="6372497"/>
                  <a:pt x="8845540" y="6372497"/>
                </a:cubicBezTo>
                <a:cubicBezTo>
                  <a:pt x="8863020" y="6372497"/>
                  <a:pt x="8875382" y="6381025"/>
                  <a:pt x="8877941" y="6394663"/>
                </a:cubicBezTo>
                <a:lnTo>
                  <a:pt x="8927814" y="6394663"/>
                </a:lnTo>
                <a:cubicBezTo>
                  <a:pt x="8922697" y="6355447"/>
                  <a:pt x="8891156" y="6331145"/>
                  <a:pt x="8845971" y="6331145"/>
                </a:cubicBezTo>
                <a:close/>
                <a:moveTo>
                  <a:pt x="11401109" y="6331086"/>
                </a:moveTo>
                <a:cubicBezTo>
                  <a:pt x="11341381" y="6331086"/>
                  <a:pt x="11292962" y="6379505"/>
                  <a:pt x="11292962" y="6439234"/>
                </a:cubicBezTo>
                <a:cubicBezTo>
                  <a:pt x="11292962" y="6498962"/>
                  <a:pt x="11341374" y="6547388"/>
                  <a:pt x="11401109" y="6547388"/>
                </a:cubicBezTo>
                <a:cubicBezTo>
                  <a:pt x="11432568" y="6547388"/>
                  <a:pt x="11460808" y="6533869"/>
                  <a:pt x="11480565" y="6512429"/>
                </a:cubicBezTo>
                <a:cubicBezTo>
                  <a:pt x="11500328" y="6533877"/>
                  <a:pt x="11528561" y="6547388"/>
                  <a:pt x="11560020" y="6547388"/>
                </a:cubicBezTo>
                <a:cubicBezTo>
                  <a:pt x="11614468" y="6547388"/>
                  <a:pt x="11659394" y="6507105"/>
                  <a:pt x="11666936" y="6454740"/>
                </a:cubicBezTo>
                <a:cubicBezTo>
                  <a:pt x="11674471" y="6507105"/>
                  <a:pt x="11719397" y="6547388"/>
                  <a:pt x="11773852" y="6547388"/>
                </a:cubicBezTo>
                <a:cubicBezTo>
                  <a:pt x="11833581" y="6547388"/>
                  <a:pt x="11882000" y="6498969"/>
                  <a:pt x="11882000" y="6439241"/>
                </a:cubicBezTo>
                <a:cubicBezTo>
                  <a:pt x="11882000" y="6379512"/>
                  <a:pt x="11833581" y="6331086"/>
                  <a:pt x="11773852" y="6331086"/>
                </a:cubicBezTo>
                <a:cubicBezTo>
                  <a:pt x="11719397" y="6331086"/>
                  <a:pt x="11674471" y="6371370"/>
                  <a:pt x="11666936" y="6423734"/>
                </a:cubicBezTo>
                <a:cubicBezTo>
                  <a:pt x="11659401" y="6371370"/>
                  <a:pt x="11614475" y="6331086"/>
                  <a:pt x="11560020" y="6331086"/>
                </a:cubicBezTo>
                <a:cubicBezTo>
                  <a:pt x="11528561" y="6331086"/>
                  <a:pt x="11500321" y="6344605"/>
                  <a:pt x="11480565" y="6366045"/>
                </a:cubicBezTo>
                <a:cubicBezTo>
                  <a:pt x="11460801" y="6344598"/>
                  <a:pt x="11432568" y="6331086"/>
                  <a:pt x="11401109" y="6331086"/>
                </a:cubicBezTo>
                <a:close/>
                <a:moveTo>
                  <a:pt x="10966420" y="6243333"/>
                </a:moveTo>
                <a:lnTo>
                  <a:pt x="10966420" y="6541731"/>
                </a:lnTo>
                <a:lnTo>
                  <a:pt x="11019704" y="6541731"/>
                </a:lnTo>
                <a:lnTo>
                  <a:pt x="11019704" y="6435585"/>
                </a:lnTo>
                <a:cubicBezTo>
                  <a:pt x="11019704" y="6399351"/>
                  <a:pt x="11038036" y="6376332"/>
                  <a:pt x="11067018" y="6376332"/>
                </a:cubicBezTo>
                <a:cubicBezTo>
                  <a:pt x="11099841" y="6376332"/>
                  <a:pt x="11106664" y="6397645"/>
                  <a:pt x="11106664" y="6430468"/>
                </a:cubicBezTo>
                <a:lnTo>
                  <a:pt x="11106664" y="6541731"/>
                </a:lnTo>
                <a:lnTo>
                  <a:pt x="11159525" y="6541731"/>
                </a:lnTo>
                <a:lnTo>
                  <a:pt x="11159525" y="6425781"/>
                </a:lnTo>
                <a:cubicBezTo>
                  <a:pt x="11159518" y="6376332"/>
                  <a:pt x="11143751" y="6331146"/>
                  <a:pt x="11083645" y="6331146"/>
                </a:cubicBezTo>
                <a:cubicBezTo>
                  <a:pt x="11058497" y="6331146"/>
                  <a:pt x="11033772" y="6345214"/>
                  <a:pt x="11019704" y="6367803"/>
                </a:cubicBezTo>
                <a:lnTo>
                  <a:pt x="11019704" y="6243333"/>
                </a:lnTo>
                <a:close/>
                <a:moveTo>
                  <a:pt x="10674845" y="6243333"/>
                </a:moveTo>
                <a:cubicBezTo>
                  <a:pt x="10659071" y="6243333"/>
                  <a:pt x="10642022" y="6253137"/>
                  <a:pt x="10642022" y="6273598"/>
                </a:cubicBezTo>
                <a:cubicBezTo>
                  <a:pt x="10642022" y="6293206"/>
                  <a:pt x="10658219" y="6304293"/>
                  <a:pt x="10674845" y="6304293"/>
                </a:cubicBezTo>
                <a:cubicBezTo>
                  <a:pt x="10694453" y="6304293"/>
                  <a:pt x="10708099" y="6290224"/>
                  <a:pt x="10708099" y="6273598"/>
                </a:cubicBezTo>
                <a:cubicBezTo>
                  <a:pt x="10708091" y="6255265"/>
                  <a:pt x="10693170" y="6243333"/>
                  <a:pt x="10674845" y="6243333"/>
                </a:cubicBezTo>
                <a:close/>
                <a:moveTo>
                  <a:pt x="9607015" y="6243333"/>
                </a:moveTo>
                <a:cubicBezTo>
                  <a:pt x="9589536" y="6243333"/>
                  <a:pt x="9574192" y="6254413"/>
                  <a:pt x="9574192" y="6273598"/>
                </a:cubicBezTo>
                <a:cubicBezTo>
                  <a:pt x="9574192" y="6291930"/>
                  <a:pt x="9589113" y="6304293"/>
                  <a:pt x="9607015" y="6304293"/>
                </a:cubicBezTo>
                <a:cubicBezTo>
                  <a:pt x="9627476" y="6304293"/>
                  <a:pt x="9640269" y="6289372"/>
                  <a:pt x="9640269" y="6273598"/>
                </a:cubicBezTo>
                <a:cubicBezTo>
                  <a:pt x="9640261" y="6255695"/>
                  <a:pt x="9625770" y="6243333"/>
                  <a:pt x="9607015" y="6243333"/>
                </a:cubicBezTo>
                <a:close/>
                <a:moveTo>
                  <a:pt x="9526448" y="6243333"/>
                </a:moveTo>
                <a:cubicBezTo>
                  <a:pt x="9483391" y="6243333"/>
                  <a:pt x="9456538" y="6269764"/>
                  <a:pt x="9456538" y="6312391"/>
                </a:cubicBezTo>
                <a:lnTo>
                  <a:pt x="9456538" y="6336263"/>
                </a:lnTo>
                <a:lnTo>
                  <a:pt x="9424137" y="6336263"/>
                </a:lnTo>
                <a:lnTo>
                  <a:pt x="9424137" y="6380166"/>
                </a:lnTo>
                <a:lnTo>
                  <a:pt x="9456538" y="6380166"/>
                </a:lnTo>
                <a:lnTo>
                  <a:pt x="9456538" y="6541723"/>
                </a:lnTo>
                <a:lnTo>
                  <a:pt x="9509821" y="6541723"/>
                </a:lnTo>
                <a:lnTo>
                  <a:pt x="9509821" y="6380166"/>
                </a:lnTo>
                <a:lnTo>
                  <a:pt x="9553302" y="6380166"/>
                </a:lnTo>
                <a:lnTo>
                  <a:pt x="9553302" y="6336263"/>
                </a:lnTo>
                <a:lnTo>
                  <a:pt x="9509821" y="6336263"/>
                </a:lnTo>
                <a:lnTo>
                  <a:pt x="9509821" y="6312391"/>
                </a:lnTo>
                <a:cubicBezTo>
                  <a:pt x="9509821" y="6297470"/>
                  <a:pt x="9519625" y="6288096"/>
                  <a:pt x="9534969" y="6288096"/>
                </a:cubicBezTo>
                <a:lnTo>
                  <a:pt x="9553302" y="6288096"/>
                </a:lnTo>
                <a:lnTo>
                  <a:pt x="9553302" y="6243333"/>
                </a:lnTo>
                <a:close/>
                <a:moveTo>
                  <a:pt x="8679289" y="6243333"/>
                </a:moveTo>
                <a:lnTo>
                  <a:pt x="8679289" y="6364399"/>
                </a:lnTo>
                <a:cubicBezTo>
                  <a:pt x="8663092" y="6340957"/>
                  <a:pt x="8641778" y="6331146"/>
                  <a:pt x="8614495" y="6331146"/>
                </a:cubicBezTo>
                <a:cubicBezTo>
                  <a:pt x="8556524" y="6331146"/>
                  <a:pt x="8517731" y="6376754"/>
                  <a:pt x="8517731" y="6438567"/>
                </a:cubicBezTo>
                <a:cubicBezTo>
                  <a:pt x="8517731" y="6507194"/>
                  <a:pt x="8562064" y="6546840"/>
                  <a:pt x="8614495" y="6546840"/>
                </a:cubicBezTo>
                <a:cubicBezTo>
                  <a:pt x="8646465" y="6546840"/>
                  <a:pt x="8664368" y="6533202"/>
                  <a:pt x="8679289" y="6512311"/>
                </a:cubicBezTo>
                <a:lnTo>
                  <a:pt x="8678866" y="6541723"/>
                </a:lnTo>
                <a:lnTo>
                  <a:pt x="8732580" y="6541723"/>
                </a:lnTo>
                <a:lnTo>
                  <a:pt x="8732580" y="6243333"/>
                </a:lnTo>
                <a:close/>
                <a:moveTo>
                  <a:pt x="0" y="0"/>
                </a:moveTo>
                <a:lnTo>
                  <a:pt x="12191996" y="0"/>
                </a:lnTo>
                <a:lnTo>
                  <a:pt x="12191996" y="6857998"/>
                </a:lnTo>
                <a:lnTo>
                  <a:pt x="0" y="6857998"/>
                </a:lnTo>
                <a:close/>
              </a:path>
            </a:pathLst>
          </a:custGeom>
          <a:solidFill>
            <a:schemeClr val="bg1">
              <a:lumMod val="75000"/>
            </a:schemeClr>
          </a:solidFill>
        </p:spPr>
        <p:txBody>
          <a:bodyPr wrap="square">
            <a:noAutofit/>
          </a:bodyPr>
          <a:lstStyle>
            <a:lvl1pPr algn="ctr">
              <a:defRPr/>
            </a:lvl1pPr>
          </a:lstStyle>
          <a:p>
            <a:r>
              <a:rPr lang="en-GB"/>
              <a:t> </a:t>
            </a:r>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28-8-2023</a:t>
            </a:fld>
            <a:endParaRPr lang="en-GB"/>
          </a:p>
        </p:txBody>
      </p:sp>
      <p:pic>
        <p:nvPicPr>
          <p:cNvPr id="15" name="Picture 14">
            <a:extLst>
              <a:ext uri="{FF2B5EF4-FFF2-40B4-BE49-F238E27FC236}">
                <a16:creationId xmlns:a16="http://schemas.microsoft.com/office/drawing/2014/main" id="{15225CFF-F12F-D611-C464-FE8D5A4E6FA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80979" y="6024563"/>
            <a:ext cx="3844547" cy="742950"/>
          </a:xfrm>
          <a:prstGeom prst="rect">
            <a:avLst/>
          </a:prstGeom>
        </p:spPr>
      </p:pic>
      <p:sp>
        <p:nvSpPr>
          <p:cNvPr id="3" name="Text Placeholder 7">
            <a:extLst>
              <a:ext uri="{FF2B5EF4-FFF2-40B4-BE49-F238E27FC236}">
                <a16:creationId xmlns:a16="http://schemas.microsoft.com/office/drawing/2014/main" id="{4A7F20AF-E9B8-58D8-008D-519B5AE6B0C4}"/>
              </a:ext>
            </a:extLst>
          </p:cNvPr>
          <p:cNvSpPr>
            <a:spLocks noGrp="1"/>
          </p:cNvSpPr>
          <p:nvPr>
            <p:ph type="body" sz="quarter" idx="11" hasCustomPrompt="1"/>
          </p:nvPr>
        </p:nvSpPr>
        <p:spPr>
          <a:xfrm>
            <a:off x="302399" y="2422800"/>
            <a:ext cx="11589563" cy="931862"/>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22936544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lvl1pPr>
          </a:lstStyle>
          <a:p>
            <a:r>
              <a:rPr lang="en-US"/>
              <a:t>00</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3827463" y="1431929"/>
            <a:ext cx="858838" cy="659765"/>
          </a:xfrm>
        </p:spPr>
        <p:txBody>
          <a:bodyPr tIns="0" anchor="ctr">
            <a:noAutofit/>
          </a:bodyPr>
          <a:lstStyle>
            <a:lvl1pPr>
              <a:defRPr sz="4300">
                <a:solidFill>
                  <a:schemeClr val="accent1"/>
                </a:solidFill>
                <a:latin typeface="DM Sans Medium" pitchFamily="2" charset="0"/>
              </a:defRPr>
            </a:lvl1pPr>
          </a:lstStyle>
          <a:p>
            <a:pPr lvl="0"/>
            <a:r>
              <a:rPr lang="en-US"/>
              <a:t>01</a:t>
            </a:r>
            <a:endParaRPr lang="en-GB"/>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3827463" y="2066400"/>
            <a:ext cx="858838" cy="658800"/>
          </a:xfrm>
        </p:spPr>
        <p:txBody>
          <a:bodyPr tIns="0" anchor="ctr">
            <a:noAutofit/>
          </a:bodyPr>
          <a:lstStyle>
            <a:lvl1pPr>
              <a:defRPr sz="4300">
                <a:solidFill>
                  <a:schemeClr val="accent3"/>
                </a:solidFill>
                <a:latin typeface="DM Sans Medium" pitchFamily="2" charset="0"/>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3827463" y="2700000"/>
            <a:ext cx="858838" cy="658800"/>
          </a:xfrm>
        </p:spPr>
        <p:txBody>
          <a:bodyPr tIns="0" anchor="ctr">
            <a:noAutofit/>
          </a:bodyPr>
          <a:lstStyle>
            <a:lvl1pPr>
              <a:defRPr sz="4300">
                <a:solidFill>
                  <a:schemeClr val="accent6"/>
                </a:solidFill>
                <a:latin typeface="DM Sans Medium" pitchFamily="2" charset="0"/>
              </a:defRPr>
            </a:lvl1pPr>
          </a:lstStyle>
          <a:p>
            <a:pPr lvl="0"/>
            <a:r>
              <a:rPr lang="en-US"/>
              <a:t>03</a:t>
            </a:r>
            <a:endParaRPr lang="en-GB"/>
          </a:p>
        </p:txBody>
      </p:sp>
      <p:sp>
        <p:nvSpPr>
          <p:cNvPr id="16" name="Text Placeholder 10">
            <a:extLst>
              <a:ext uri="{FF2B5EF4-FFF2-40B4-BE49-F238E27FC236}">
                <a16:creationId xmlns:a16="http://schemas.microsoft.com/office/drawing/2014/main" id="{5D4F7A53-FC34-8587-175B-50C475F01751}"/>
              </a:ext>
            </a:extLst>
          </p:cNvPr>
          <p:cNvSpPr>
            <a:spLocks noGrp="1"/>
          </p:cNvSpPr>
          <p:nvPr>
            <p:ph type="body" sz="quarter" idx="17" hasCustomPrompt="1"/>
          </p:nvPr>
        </p:nvSpPr>
        <p:spPr>
          <a:xfrm>
            <a:off x="4743449" y="1431929"/>
            <a:ext cx="7148514" cy="659765"/>
          </a:xfrm>
        </p:spPr>
        <p:txBody>
          <a:bodyPr tIns="0" anchor="ctr">
            <a:noAutofit/>
          </a:bodyPr>
          <a:lstStyle>
            <a:lvl1pPr>
              <a:defRPr sz="4300">
                <a:solidFill>
                  <a:schemeClr val="accent1"/>
                </a:solidFill>
                <a:latin typeface="DM Sans Medium" pitchFamily="2" charset="0"/>
              </a:defRPr>
            </a:lvl1pPr>
          </a:lstStyle>
          <a:p>
            <a:pPr lvl="0"/>
            <a:r>
              <a:rPr lang="en-US"/>
              <a:t>Chapter title</a:t>
            </a:r>
            <a:endParaRPr lang="en-GB"/>
          </a:p>
        </p:txBody>
      </p:sp>
      <p:sp>
        <p:nvSpPr>
          <p:cNvPr id="17" name="Text Placeholder 10">
            <a:extLst>
              <a:ext uri="{FF2B5EF4-FFF2-40B4-BE49-F238E27FC236}">
                <a16:creationId xmlns:a16="http://schemas.microsoft.com/office/drawing/2014/main" id="{063A1D90-68C9-CAF7-FB6F-B6ACBEFC20B7}"/>
              </a:ext>
            </a:extLst>
          </p:cNvPr>
          <p:cNvSpPr>
            <a:spLocks noGrp="1"/>
          </p:cNvSpPr>
          <p:nvPr>
            <p:ph type="body" sz="quarter" idx="18" hasCustomPrompt="1"/>
          </p:nvPr>
        </p:nvSpPr>
        <p:spPr>
          <a:xfrm>
            <a:off x="4743448" y="2065500"/>
            <a:ext cx="7148514" cy="659765"/>
          </a:xfrm>
        </p:spPr>
        <p:txBody>
          <a:bodyPr tIns="0" anchor="ctr">
            <a:noAutofit/>
          </a:bodyPr>
          <a:lstStyle>
            <a:lvl1pPr>
              <a:defRPr sz="4300">
                <a:solidFill>
                  <a:schemeClr val="accent3"/>
                </a:solidFill>
                <a:latin typeface="DM Sans Medium" pitchFamily="2" charset="0"/>
              </a:defRPr>
            </a:lvl1pPr>
          </a:lstStyle>
          <a:p>
            <a:pPr lvl="0"/>
            <a:r>
              <a:rPr lang="en-US"/>
              <a:t>Chapter title</a:t>
            </a:r>
            <a:endParaRPr lang="en-GB"/>
          </a:p>
        </p:txBody>
      </p:sp>
      <p:sp>
        <p:nvSpPr>
          <p:cNvPr id="18" name="Text Placeholder 10">
            <a:extLst>
              <a:ext uri="{FF2B5EF4-FFF2-40B4-BE49-F238E27FC236}">
                <a16:creationId xmlns:a16="http://schemas.microsoft.com/office/drawing/2014/main" id="{571E6037-A84A-BAA4-27C7-AA8782A51A9A}"/>
              </a:ext>
            </a:extLst>
          </p:cNvPr>
          <p:cNvSpPr>
            <a:spLocks noGrp="1"/>
          </p:cNvSpPr>
          <p:nvPr>
            <p:ph type="body" sz="quarter" idx="19" hasCustomPrompt="1"/>
          </p:nvPr>
        </p:nvSpPr>
        <p:spPr>
          <a:xfrm>
            <a:off x="4743447" y="2699072"/>
            <a:ext cx="7148516" cy="658492"/>
          </a:xfrm>
        </p:spPr>
        <p:txBody>
          <a:bodyPr tIns="0" anchor="ctr">
            <a:noAutofit/>
          </a:bodyPr>
          <a:lstStyle>
            <a:lvl1pPr>
              <a:defRPr sz="4300">
                <a:solidFill>
                  <a:schemeClr val="accent6"/>
                </a:solidFill>
                <a:latin typeface="DM Sans Medium" pitchFamily="2" charset="0"/>
              </a:defRPr>
            </a:lvl1pPr>
          </a:lstStyle>
          <a:p>
            <a:pPr lvl="0"/>
            <a:r>
              <a:rPr lang="en-US"/>
              <a:t>Chapter title</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2"/>
          </a:xfrm>
        </p:spPr>
        <p:txBody>
          <a:bodyPr tIns="0">
            <a:noAutofit/>
          </a:bodyPr>
          <a:lstStyle>
            <a:lvl1pPr>
              <a:lnSpc>
                <a:spcPct val="90000"/>
              </a:lnSpc>
              <a:defRPr sz="5700">
                <a:latin typeface="+mj-lt"/>
              </a:defRPr>
            </a:lvl1pPr>
          </a:lstStyle>
          <a:p>
            <a:pPr lvl="0"/>
            <a:r>
              <a:rPr lang="en-US"/>
              <a:t>Index</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3827462" y="3334959"/>
            <a:ext cx="858837" cy="658800"/>
          </a:xfrm>
        </p:spPr>
        <p:txBody>
          <a:bodyPr tIns="0" anchor="ctr">
            <a:noAutofit/>
          </a:bodyPr>
          <a:lstStyle>
            <a:lvl1pPr>
              <a:defRPr sz="4300">
                <a:solidFill>
                  <a:srgbClr val="BD69D7"/>
                </a:solidFill>
                <a:latin typeface="DM Sans Medium" pitchFamily="2" charset="0"/>
              </a:defRPr>
            </a:lvl1pPr>
          </a:lstStyle>
          <a:p>
            <a:pPr lvl="0"/>
            <a:r>
              <a:rPr lang="en-US"/>
              <a:t>04</a:t>
            </a:r>
            <a:endParaRPr lang="en-GB"/>
          </a:p>
        </p:txBody>
      </p:sp>
      <p:sp>
        <p:nvSpPr>
          <p:cNvPr id="4" name="Text Placeholder 10">
            <a:extLst>
              <a:ext uri="{FF2B5EF4-FFF2-40B4-BE49-F238E27FC236}">
                <a16:creationId xmlns:a16="http://schemas.microsoft.com/office/drawing/2014/main" id="{AB90715B-3B55-3D58-E024-CE84F27E7B61}"/>
              </a:ext>
            </a:extLst>
          </p:cNvPr>
          <p:cNvSpPr>
            <a:spLocks noGrp="1"/>
          </p:cNvSpPr>
          <p:nvPr>
            <p:ph type="body" sz="quarter" idx="22" hasCustomPrompt="1"/>
          </p:nvPr>
        </p:nvSpPr>
        <p:spPr>
          <a:xfrm>
            <a:off x="4743446" y="3334031"/>
            <a:ext cx="7148516" cy="658492"/>
          </a:xfrm>
        </p:spPr>
        <p:txBody>
          <a:bodyPr tIns="0" anchor="ctr">
            <a:noAutofit/>
          </a:bodyPr>
          <a:lstStyle>
            <a:lvl1pPr>
              <a:defRPr sz="4300">
                <a:solidFill>
                  <a:srgbClr val="BD69D7"/>
                </a:solidFill>
                <a:latin typeface="DM Sans Medium" pitchFamily="2" charset="0"/>
              </a:defRPr>
            </a:lvl1pPr>
          </a:lstStyle>
          <a:p>
            <a:pPr lvl="0"/>
            <a:r>
              <a:rPr lang="en-US"/>
              <a:t>Chapter title</a:t>
            </a:r>
            <a:endParaRPr lang="en-GB"/>
          </a:p>
        </p:txBody>
      </p:sp>
    </p:spTree>
    <p:extLst>
      <p:ext uri="{BB962C8B-B14F-4D97-AF65-F5344CB8AC3E}">
        <p14:creationId xmlns:p14="http://schemas.microsoft.com/office/powerpoint/2010/main" val="61265204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 Chapter 1">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01</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70117057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Chapter 2">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02</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43387499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Chapter 3">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03</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36993600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Chapter 4">
    <p:bg>
      <p:bgPr>
        <a:solidFill>
          <a:srgbClr val="BD69D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04</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89871290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Chapter 5">
    <p:bg>
      <p:bgPr>
        <a:solidFill>
          <a:schemeClr val="bg1"/>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1">
              <a:lumMod val="75000"/>
            </a:schemeClr>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03</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42527132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and Content green">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11595600" cy="303211"/>
          </a:xfrm>
        </p:spPr>
        <p:txBody>
          <a:bodyPr/>
          <a:lstStyle>
            <a:lvl1pPr>
              <a:defRPr b="1">
                <a:latin typeface="+mn-lt"/>
              </a:defRPr>
            </a:lvl1pPr>
          </a:lstStyle>
          <a:p>
            <a:r>
              <a:rPr lang="en-US" dirty="0"/>
              <a:t>Slide title</a:t>
            </a:r>
            <a:endParaRPr lang="en-GB" dirty="0"/>
          </a:p>
        </p:txBody>
      </p:sp>
    </p:spTree>
    <p:extLst>
      <p:ext uri="{BB962C8B-B14F-4D97-AF65-F5344CB8AC3E}">
        <p14:creationId xmlns:p14="http://schemas.microsoft.com/office/powerpoint/2010/main" val="220538460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Title and Content green">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11595600" cy="288767"/>
          </a:xfrm>
        </p:spPr>
        <p:txBody>
          <a:bodyPr anchor="b">
            <a:noAutofit/>
          </a:bodyPr>
          <a:lstStyle>
            <a:lvl1pPr marL="0" indent="0">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2" name="Title 3">
            <a:extLst>
              <a:ext uri="{FF2B5EF4-FFF2-40B4-BE49-F238E27FC236}">
                <a16:creationId xmlns:a16="http://schemas.microsoft.com/office/drawing/2014/main" id="{04E632D9-2783-3E54-36D5-5B114F652FF2}"/>
              </a:ext>
            </a:extLst>
          </p:cNvPr>
          <p:cNvSpPr>
            <a:spLocks noGrp="1"/>
          </p:cNvSpPr>
          <p:nvPr>
            <p:ph type="title" hasCustomPrompt="1"/>
          </p:nvPr>
        </p:nvSpPr>
        <p:spPr>
          <a:xfrm>
            <a:off x="302401" y="302400"/>
            <a:ext cx="11595600" cy="303211"/>
          </a:xfrm>
        </p:spPr>
        <p:txBody>
          <a:bodyPr/>
          <a:lstStyle>
            <a:lvl1pPr>
              <a:defRPr b="1">
                <a:latin typeface="+mn-lt"/>
              </a:defRPr>
            </a:lvl1pPr>
          </a:lstStyle>
          <a:p>
            <a:r>
              <a:rPr lang="en-US" dirty="0"/>
              <a:t>Slide title</a:t>
            </a:r>
            <a:endParaRPr lang="en-GB" dirty="0"/>
          </a:p>
        </p:txBody>
      </p:sp>
    </p:spTree>
    <p:extLst>
      <p:ext uri="{BB962C8B-B14F-4D97-AF65-F5344CB8AC3E}">
        <p14:creationId xmlns:p14="http://schemas.microsoft.com/office/powerpoint/2010/main" val="200784333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_Title and Content green">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399" y="605611"/>
            <a:ext cx="11595599" cy="288767"/>
          </a:xfrm>
        </p:spPr>
        <p:txBody>
          <a:bodyPr anchor="b">
            <a:noAutofit/>
          </a:bodyPr>
          <a:lstStyle>
            <a:lvl1pPr marL="0" indent="0">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2" name="Title 3">
            <a:extLst>
              <a:ext uri="{FF2B5EF4-FFF2-40B4-BE49-F238E27FC236}">
                <a16:creationId xmlns:a16="http://schemas.microsoft.com/office/drawing/2014/main" id="{F74351AE-D435-8354-C975-0F7DD1851709}"/>
              </a:ext>
            </a:extLst>
          </p:cNvPr>
          <p:cNvSpPr>
            <a:spLocks noGrp="1"/>
          </p:cNvSpPr>
          <p:nvPr>
            <p:ph type="title" hasCustomPrompt="1"/>
          </p:nvPr>
        </p:nvSpPr>
        <p:spPr>
          <a:xfrm>
            <a:off x="302401" y="302400"/>
            <a:ext cx="11595600" cy="303211"/>
          </a:xfrm>
        </p:spPr>
        <p:txBody>
          <a:bodyPr/>
          <a:lstStyle>
            <a:lvl1pPr>
              <a:defRPr b="1">
                <a:latin typeface="+mn-lt"/>
              </a:defRPr>
            </a:lvl1pPr>
          </a:lstStyle>
          <a:p>
            <a:r>
              <a:rPr lang="en-US" dirty="0"/>
              <a:t>Slide title</a:t>
            </a:r>
            <a:endParaRPr lang="en-GB" dirty="0"/>
          </a:p>
        </p:txBody>
      </p:sp>
    </p:spTree>
    <p:extLst>
      <p:ext uri="{BB962C8B-B14F-4D97-AF65-F5344CB8AC3E}">
        <p14:creationId xmlns:p14="http://schemas.microsoft.com/office/powerpoint/2010/main" val="48459818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and 2 Content green">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buClr>
                <a:schemeClr val="accent4"/>
              </a:buClr>
              <a:defRPr/>
            </a:lvl2pPr>
            <a:lvl3pPr>
              <a:buClr>
                <a:schemeClr val="accent3"/>
              </a:buClr>
              <a:defRPr/>
            </a:lvl3pPr>
            <a:lvl4pPr>
              <a:buClr>
                <a:srgbClr val="CBD938"/>
              </a:buCl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3" name="Title 3">
            <a:extLst>
              <a:ext uri="{FF2B5EF4-FFF2-40B4-BE49-F238E27FC236}">
                <a16:creationId xmlns:a16="http://schemas.microsoft.com/office/drawing/2014/main" id="{15B59578-AED4-3DE8-BF9D-F284831CD213}"/>
              </a:ext>
            </a:extLst>
          </p:cNvPr>
          <p:cNvSpPr>
            <a:spLocks noGrp="1"/>
          </p:cNvSpPr>
          <p:nvPr>
            <p:ph type="title" hasCustomPrompt="1"/>
          </p:nvPr>
        </p:nvSpPr>
        <p:spPr>
          <a:xfrm>
            <a:off x="302401" y="302400"/>
            <a:ext cx="11595600" cy="303211"/>
          </a:xfrm>
        </p:spPr>
        <p:txBody>
          <a:bodyPr/>
          <a:lstStyle>
            <a:lvl1pPr>
              <a:defRPr b="1">
                <a:latin typeface="+mn-lt"/>
              </a:defRPr>
            </a:lvl1pPr>
          </a:lstStyle>
          <a:p>
            <a:r>
              <a:rPr lang="en-US" dirty="0"/>
              <a:t>Slide title</a:t>
            </a:r>
            <a:endParaRPr lang="en-GB" dirty="0"/>
          </a:p>
        </p:txBody>
      </p:sp>
    </p:spTree>
    <p:extLst>
      <p:ext uri="{BB962C8B-B14F-4D97-AF65-F5344CB8AC3E}">
        <p14:creationId xmlns:p14="http://schemas.microsoft.com/office/powerpoint/2010/main" val="235834563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and Content blu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rgbClr val="307297"/>
              </a:buClr>
              <a:defRPr/>
            </a:lvl2pPr>
            <a:lvl3pPr>
              <a:buClr>
                <a:schemeClr val="accent1"/>
              </a:buClr>
              <a:defRPr/>
            </a:lvl3pPr>
            <a:lvl4pPr>
              <a:buClr>
                <a:srgbClr val="89C7E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399" y="605611"/>
            <a:ext cx="11595599" cy="288767"/>
          </a:xfrm>
        </p:spPr>
        <p:txBody>
          <a:bodyPr anchor="b">
            <a:noAutofit/>
          </a:bodyPr>
          <a:lstStyle>
            <a:lvl1pPr marL="0" indent="0">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2" name="Title 3">
            <a:extLst>
              <a:ext uri="{FF2B5EF4-FFF2-40B4-BE49-F238E27FC236}">
                <a16:creationId xmlns:a16="http://schemas.microsoft.com/office/drawing/2014/main" id="{0AC2A11D-6665-3667-42C7-AEF96584B8BD}"/>
              </a:ext>
            </a:extLst>
          </p:cNvPr>
          <p:cNvSpPr>
            <a:spLocks noGrp="1"/>
          </p:cNvSpPr>
          <p:nvPr>
            <p:ph type="title" hasCustomPrompt="1"/>
          </p:nvPr>
        </p:nvSpPr>
        <p:spPr>
          <a:xfrm>
            <a:off x="302401" y="302400"/>
            <a:ext cx="11595600" cy="303211"/>
          </a:xfrm>
        </p:spPr>
        <p:txBody>
          <a:bodyPr/>
          <a:lstStyle>
            <a:lvl1pPr>
              <a:defRPr b="1">
                <a:latin typeface="+mn-lt"/>
              </a:defRPr>
            </a:lvl1pPr>
          </a:lstStyle>
          <a:p>
            <a:r>
              <a:rPr lang="en-US" dirty="0"/>
              <a:t>Slide title</a:t>
            </a:r>
            <a:endParaRPr lang="en-GB" dirty="0"/>
          </a:p>
        </p:txBody>
      </p:sp>
    </p:spTree>
    <p:extLst>
      <p:ext uri="{BB962C8B-B14F-4D97-AF65-F5344CB8AC3E}">
        <p14:creationId xmlns:p14="http://schemas.microsoft.com/office/powerpoint/2010/main" val="111666056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and 2 Content blu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defRPr/>
            </a:lvl2pPr>
            <a:lvl3pPr>
              <a:defRPr/>
            </a:lvl3pPr>
            <a:lvl4pP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3" name="Title 3">
            <a:extLst>
              <a:ext uri="{FF2B5EF4-FFF2-40B4-BE49-F238E27FC236}">
                <a16:creationId xmlns:a16="http://schemas.microsoft.com/office/drawing/2014/main" id="{513D4A8E-2D5D-E4F7-00C7-CEE930D43740}"/>
              </a:ext>
            </a:extLst>
          </p:cNvPr>
          <p:cNvSpPr>
            <a:spLocks noGrp="1"/>
          </p:cNvSpPr>
          <p:nvPr>
            <p:ph type="title" hasCustomPrompt="1"/>
          </p:nvPr>
        </p:nvSpPr>
        <p:spPr>
          <a:xfrm>
            <a:off x="294000" y="455813"/>
            <a:ext cx="11595600" cy="303211"/>
          </a:xfrm>
        </p:spPr>
        <p:txBody>
          <a:bodyPr/>
          <a:lstStyle>
            <a:lvl1pPr>
              <a:defRPr b="1">
                <a:latin typeface="+mn-lt"/>
              </a:defRPr>
            </a:lvl1pPr>
          </a:lstStyle>
          <a:p>
            <a:r>
              <a:rPr lang="en-US" dirty="0"/>
              <a:t>Slide title</a:t>
            </a:r>
            <a:endParaRPr lang="en-GB" dirty="0"/>
          </a:p>
        </p:txBody>
      </p:sp>
    </p:spTree>
    <p:extLst>
      <p:ext uri="{BB962C8B-B14F-4D97-AF65-F5344CB8AC3E}">
        <p14:creationId xmlns:p14="http://schemas.microsoft.com/office/powerpoint/2010/main" val="63132117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b="1">
                <a:latin typeface="+mn-lt"/>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1">
              <a:lumMod val="75000"/>
            </a:schemeClr>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Tree>
    <p:extLst>
      <p:ext uri="{BB962C8B-B14F-4D97-AF65-F5344CB8AC3E}">
        <p14:creationId xmlns:p14="http://schemas.microsoft.com/office/powerpoint/2010/main" val="417499402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b="1">
                <a:latin typeface="+mn-lt"/>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1">
              <a:lumMod val="75000"/>
            </a:schemeClr>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b">
            <a:noAutofit/>
          </a:bodyPr>
          <a:lstStyle>
            <a:lvl1pPr marL="0" indent="0">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Tree>
    <p:extLst>
      <p:ext uri="{BB962C8B-B14F-4D97-AF65-F5344CB8AC3E}">
        <p14:creationId xmlns:p14="http://schemas.microsoft.com/office/powerpoint/2010/main" val="351219330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2541536" cy="303211"/>
          </a:xfrm>
        </p:spPr>
        <p:txBody>
          <a:bodyPr anchor="t"/>
          <a:lstStyle>
            <a:lvl1pPr>
              <a:defRPr b="1">
                <a:latin typeface="+mn-lt"/>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1">
              <a:lumMod val="75000"/>
            </a:schemeClr>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C980303D-2BCE-0698-575A-56A126A51B86}"/>
              </a:ext>
            </a:extLst>
          </p:cNvPr>
          <p:cNvSpPr>
            <a:spLocks noGrp="1"/>
          </p:cNvSpPr>
          <p:nvPr>
            <p:ph type="body" idx="11" hasCustomPrompt="1"/>
          </p:nvPr>
        </p:nvSpPr>
        <p:spPr>
          <a:xfrm>
            <a:off x="302399" y="605611"/>
            <a:ext cx="2541537" cy="288767"/>
          </a:xfrm>
        </p:spPr>
        <p:txBody>
          <a:bodyPr anchor="b">
            <a:noAutofit/>
          </a:bodyPr>
          <a:lstStyle>
            <a:lvl1pPr marL="0" indent="0">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Slide subtitle</a:t>
            </a:r>
          </a:p>
        </p:txBody>
      </p:sp>
      <p:sp>
        <p:nvSpPr>
          <p:cNvPr id="4" name="Text Placeholder 6">
            <a:extLst>
              <a:ext uri="{FF2B5EF4-FFF2-40B4-BE49-F238E27FC236}">
                <a16:creationId xmlns:a16="http://schemas.microsoft.com/office/drawing/2014/main" id="{AA5D06DE-CCF0-4876-2686-89D74E997066}"/>
              </a:ext>
            </a:extLst>
          </p:cNvPr>
          <p:cNvSpPr>
            <a:spLocks noGrp="1"/>
          </p:cNvSpPr>
          <p:nvPr>
            <p:ph type="body" sz="quarter" idx="22" hasCustomPrompt="1"/>
          </p:nvPr>
        </p:nvSpPr>
        <p:spPr>
          <a:xfrm>
            <a:off x="302399" y="1342800"/>
            <a:ext cx="2541538" cy="288767"/>
          </a:xfrm>
        </p:spPr>
        <p:txBody>
          <a:bodyPr/>
          <a:lstStyle>
            <a:lvl1pPr>
              <a:defRPr sz="1800" b="1">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1" y="1797803"/>
            <a:ext cx="2541538" cy="3840996"/>
          </a:xfrm>
        </p:spPr>
        <p:txBody>
          <a:bodyPr/>
          <a:lstStyle>
            <a:lvl1pPr>
              <a:defRPr sz="13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Tree>
    <p:extLst>
      <p:ext uri="{BB962C8B-B14F-4D97-AF65-F5344CB8AC3E}">
        <p14:creationId xmlns:p14="http://schemas.microsoft.com/office/powerpoint/2010/main" val="176982514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Quote 1">
    <p:bg>
      <p:bgPr>
        <a:solidFill>
          <a:srgbClr val="307297"/>
        </a:solidFill>
        <a:effectLst/>
      </p:bgPr>
    </p:bg>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DM Sans Medium"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000" cy="933450"/>
          </a:xfrm>
        </p:spPr>
        <p:txBody>
          <a:bodyPr tIns="0" anchor="t">
            <a:noAutofit/>
          </a:bodyPr>
          <a:lstStyle>
            <a:lvl1pPr>
              <a:lnSpc>
                <a:spcPct val="90000"/>
              </a:lnSpc>
              <a:defRPr sz="3000">
                <a:solidFill>
                  <a:schemeClr val="accent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399" y="605611"/>
            <a:ext cx="10404000" cy="288767"/>
          </a:xfrm>
        </p:spPr>
        <p:txBody>
          <a:bodyPr anchor="t">
            <a:noAutofit/>
          </a:bodyPr>
          <a:lstStyle>
            <a:lvl1pPr marL="0" indent="0">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399" y="302400"/>
            <a:ext cx="10404000" cy="303211"/>
          </a:xfrm>
        </p:spPr>
        <p:txBody>
          <a:bodyPr/>
          <a:lstStyle>
            <a:lvl1pPr>
              <a:defRPr b="1">
                <a:solidFill>
                  <a:schemeClr val="bg1"/>
                </a:solidFill>
                <a:latin typeface="+mn-lt"/>
              </a:defRPr>
            </a:lvl1pPr>
          </a:lstStyle>
          <a:p>
            <a:r>
              <a:rPr lang="en-US"/>
              <a:t>Slide title</a:t>
            </a:r>
            <a:endParaRPr lang="en-GB"/>
          </a:p>
        </p:txBody>
      </p:sp>
    </p:spTree>
    <p:extLst>
      <p:ext uri="{BB962C8B-B14F-4D97-AF65-F5344CB8AC3E}">
        <p14:creationId xmlns:p14="http://schemas.microsoft.com/office/powerpoint/2010/main" val="197915627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Quote 2">
    <p:bg>
      <p:bgPr>
        <a:solidFill>
          <a:schemeClr val="accent4"/>
        </a:solidFill>
        <a:effectLst/>
      </p:bgPr>
    </p:bg>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DM Sans Medium"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a:solidFill>
                  <a:schemeClr val="accent3"/>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400" y="302400"/>
            <a:ext cx="10404233" cy="303211"/>
          </a:xfrm>
        </p:spPr>
        <p:txBody>
          <a:bodyPr/>
          <a:lstStyle>
            <a:lvl1pPr>
              <a:defRPr b="1">
                <a:solidFill>
                  <a:schemeClr val="bg1"/>
                </a:solidFill>
                <a:latin typeface="+mn-lt"/>
              </a:defRPr>
            </a:lvl1pPr>
          </a:lstStyle>
          <a:p>
            <a:r>
              <a:rPr lang="en-US"/>
              <a:t>Slide title</a:t>
            </a:r>
            <a:endParaRPr lang="en-GB"/>
          </a:p>
        </p:txBody>
      </p:sp>
    </p:spTree>
    <p:extLst>
      <p:ext uri="{BB962C8B-B14F-4D97-AF65-F5344CB8AC3E}">
        <p14:creationId xmlns:p14="http://schemas.microsoft.com/office/powerpoint/2010/main" val="355835900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Quote 3">
    <p:bg>
      <p:bgPr>
        <a:solidFill>
          <a:srgbClr val="CC741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1" y="302400"/>
            <a:ext cx="10404233" cy="303211"/>
          </a:xfrm>
        </p:spPr>
        <p:txBody>
          <a:bodyPr/>
          <a:lstStyle>
            <a:lvl1pPr>
              <a:defRPr b="1">
                <a:solidFill>
                  <a:schemeClr val="bg1"/>
                </a:solidFill>
                <a:latin typeface="+mn-lt"/>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DM Sans Medium"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9" y="4572000"/>
            <a:ext cx="10404233" cy="933450"/>
          </a:xfrm>
        </p:spPr>
        <p:txBody>
          <a:bodyPr tIns="0" anchor="t">
            <a:noAutofit/>
          </a:bodyPr>
          <a:lstStyle>
            <a:lvl1pPr>
              <a:lnSpc>
                <a:spcPct val="90000"/>
              </a:lnSpc>
              <a:defRPr sz="3000">
                <a:solidFill>
                  <a:schemeClr val="accent5"/>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1" y="605611"/>
            <a:ext cx="10399992" cy="288767"/>
          </a:xfrm>
        </p:spPr>
        <p:txBody>
          <a:bodyPr anchor="t">
            <a:noAutofit/>
          </a:bodyPr>
          <a:lstStyle>
            <a:lvl1pPr marL="0" indent="0">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167775240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Quote 4">
    <p:bg>
      <p:bgPr>
        <a:solidFill>
          <a:srgbClr val="9138B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10404233" cy="303211"/>
          </a:xfrm>
        </p:spPr>
        <p:txBody>
          <a:bodyPr/>
          <a:lstStyle>
            <a:lvl1pPr>
              <a:defRPr b="1">
                <a:solidFill>
                  <a:schemeClr val="bg1"/>
                </a:solidFill>
                <a:latin typeface="+mn-lt"/>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DM Sans Medium"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a:solidFill>
                  <a:srgbClr val="BD69D7"/>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Slide subtitle</a:t>
            </a:r>
          </a:p>
        </p:txBody>
      </p:sp>
    </p:spTree>
    <p:extLst>
      <p:ext uri="{BB962C8B-B14F-4D97-AF65-F5344CB8AC3E}">
        <p14:creationId xmlns:p14="http://schemas.microsoft.com/office/powerpoint/2010/main" val="111805961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and 4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4572001"/>
            <a:ext cx="4258800" cy="302598"/>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6166800" y="4572001"/>
            <a:ext cx="4258608" cy="305322"/>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0" y="1341438"/>
            <a:ext cx="5722163" cy="3086100"/>
          </a:xfrm>
          <a:solidFill>
            <a:schemeClr val="bg1">
              <a:lumMod val="75000"/>
            </a:schemeClr>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6166800" y="1342800"/>
            <a:ext cx="5725163" cy="3086100"/>
          </a:xfrm>
          <a:solidFill>
            <a:schemeClr val="bg1">
              <a:lumMod val="75000"/>
            </a:schemeClr>
          </a:solidFill>
        </p:spPr>
        <p:txBody>
          <a:bodyPr/>
          <a:lstStyle>
            <a:lvl1pPr>
              <a:defRPr/>
            </a:lvl1pPr>
          </a:lstStyle>
          <a:p>
            <a:r>
              <a:rPr lang="en-GB"/>
              <a:t> </a:t>
            </a:r>
          </a:p>
        </p:txBody>
      </p:sp>
      <p:sp>
        <p:nvSpPr>
          <p:cNvPr id="5" name="Title 4">
            <a:extLst>
              <a:ext uri="{FF2B5EF4-FFF2-40B4-BE49-F238E27FC236}">
                <a16:creationId xmlns:a16="http://schemas.microsoft.com/office/drawing/2014/main" id="{8CE5AFB1-B535-3245-AE4F-59ED561EAC12}"/>
              </a:ext>
            </a:extLst>
          </p:cNvPr>
          <p:cNvSpPr>
            <a:spLocks noGrp="1"/>
          </p:cNvSpPr>
          <p:nvPr>
            <p:ph type="title" hasCustomPrompt="1"/>
          </p:nvPr>
        </p:nvSpPr>
        <p:spPr/>
        <p:txBody>
          <a:bodyPr/>
          <a:lstStyle>
            <a:lvl1pPr>
              <a:defRPr b="1">
                <a:latin typeface="+mn-lt"/>
              </a:defRPr>
            </a:lvl1pPr>
          </a:lstStyle>
          <a:p>
            <a:r>
              <a:rPr lang="en-US"/>
              <a:t>Slide title</a:t>
            </a:r>
            <a:endParaRPr lang="en-GB"/>
          </a:p>
        </p:txBody>
      </p:sp>
      <p:sp>
        <p:nvSpPr>
          <p:cNvPr id="2" name="Text Placeholder 15">
            <a:extLst>
              <a:ext uri="{FF2B5EF4-FFF2-40B4-BE49-F238E27FC236}">
                <a16:creationId xmlns:a16="http://schemas.microsoft.com/office/drawing/2014/main" id="{2A251D45-44BC-ED57-8B7E-D8B5C0889CC5}"/>
              </a:ext>
            </a:extLst>
          </p:cNvPr>
          <p:cNvSpPr>
            <a:spLocks noGrp="1"/>
          </p:cNvSpPr>
          <p:nvPr>
            <p:ph type="body" sz="quarter" idx="20" hasCustomPrompt="1"/>
          </p:nvPr>
        </p:nvSpPr>
        <p:spPr>
          <a:xfrm>
            <a:off x="6167438" y="5028585"/>
            <a:ext cx="4258608" cy="1223804"/>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9" name="Text Placeholder 15">
            <a:extLst>
              <a:ext uri="{FF2B5EF4-FFF2-40B4-BE49-F238E27FC236}">
                <a16:creationId xmlns:a16="http://schemas.microsoft.com/office/drawing/2014/main" id="{8D18CE5A-1E0C-3400-0A3F-2963BB41C49C}"/>
              </a:ext>
            </a:extLst>
          </p:cNvPr>
          <p:cNvSpPr>
            <a:spLocks noGrp="1"/>
          </p:cNvSpPr>
          <p:nvPr>
            <p:ph type="body" sz="quarter" idx="21" hasCustomPrompt="1"/>
          </p:nvPr>
        </p:nvSpPr>
        <p:spPr>
          <a:xfrm>
            <a:off x="302400" y="5028585"/>
            <a:ext cx="4258800" cy="1223804"/>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Tree>
    <p:extLst>
      <p:ext uri="{BB962C8B-B14F-4D97-AF65-F5344CB8AC3E}">
        <p14:creationId xmlns:p14="http://schemas.microsoft.com/office/powerpoint/2010/main" val="406792539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and 3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lstStyle>
            <a:lvl1pPr>
              <a:defRPr b="1">
                <a:latin typeface="+mn-lt"/>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4996657" y="1342800"/>
            <a:ext cx="3373200" cy="4668837"/>
          </a:xfrm>
          <a:solidFill>
            <a:schemeClr val="bg1">
              <a:lumMod val="75000"/>
            </a:schemeClr>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8515763" y="1342800"/>
            <a:ext cx="3373200" cy="4667474"/>
          </a:xfrm>
          <a:solidFill>
            <a:schemeClr val="bg1">
              <a:lumMod val="75000"/>
            </a:schemeClr>
          </a:solidFill>
        </p:spPr>
        <p:txBody>
          <a:bodyPr/>
          <a:lstStyle>
            <a:lvl1pPr>
              <a:defRPr/>
            </a:lvl1pPr>
          </a:lstStyle>
          <a:p>
            <a:r>
              <a:rPr lang="en-GB"/>
              <a:t> </a:t>
            </a:r>
          </a:p>
        </p:txBody>
      </p:sp>
      <p:sp>
        <p:nvSpPr>
          <p:cNvPr id="11" name="Text Placeholder 6">
            <a:extLst>
              <a:ext uri="{FF2B5EF4-FFF2-40B4-BE49-F238E27FC236}">
                <a16:creationId xmlns:a16="http://schemas.microsoft.com/office/drawing/2014/main" id="{24CDB089-F1FF-F221-21E2-09BF5723D46A}"/>
              </a:ext>
            </a:extLst>
          </p:cNvPr>
          <p:cNvSpPr>
            <a:spLocks noGrp="1"/>
          </p:cNvSpPr>
          <p:nvPr>
            <p:ph type="body" sz="quarter" idx="22" hasCustomPrompt="1"/>
          </p:nvPr>
        </p:nvSpPr>
        <p:spPr>
          <a:xfrm>
            <a:off x="302398" y="1342800"/>
            <a:ext cx="4002901" cy="303211"/>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3" name="Text Placeholder 6">
            <a:extLst>
              <a:ext uri="{FF2B5EF4-FFF2-40B4-BE49-F238E27FC236}">
                <a16:creationId xmlns:a16="http://schemas.microsoft.com/office/drawing/2014/main" id="{439401DF-EC96-723F-694A-C1D143B8ADA5}"/>
              </a:ext>
            </a:extLst>
          </p:cNvPr>
          <p:cNvSpPr>
            <a:spLocks noGrp="1"/>
          </p:cNvSpPr>
          <p:nvPr>
            <p:ph type="body" sz="quarter" idx="23" hasCustomPrompt="1"/>
          </p:nvPr>
        </p:nvSpPr>
        <p:spPr>
          <a:xfrm>
            <a:off x="302398" y="1881335"/>
            <a:ext cx="4002901" cy="3757466"/>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Fusce</a:t>
            </a:r>
            <a:r>
              <a:rPr lang="en-GB"/>
              <a:t> a </a:t>
            </a:r>
            <a:r>
              <a:rPr lang="en-GB" err="1"/>
              <a:t>sem</a:t>
            </a:r>
            <a:r>
              <a:rPr lang="en-GB"/>
              <a:t> dui. Maecenas ac ante </a:t>
            </a:r>
            <a:r>
              <a:rPr lang="en-GB" err="1"/>
              <a:t>commodo</a:t>
            </a:r>
            <a:r>
              <a:rPr lang="en-GB"/>
              <a:t>, gravida </a:t>
            </a:r>
            <a:r>
              <a:rPr lang="en-GB" err="1"/>
              <a:t>enim</a:t>
            </a:r>
            <a:r>
              <a:rPr lang="en-GB"/>
              <a:t> in, </a:t>
            </a:r>
            <a:r>
              <a:rPr lang="en-GB" err="1"/>
              <a:t>hendrerit</a:t>
            </a:r>
            <a:r>
              <a:rPr lang="en-GB"/>
              <a:t> </a:t>
            </a:r>
            <a:r>
              <a:rPr lang="en-GB" err="1"/>
              <a:t>quam</a:t>
            </a:r>
            <a:r>
              <a:rPr lang="en-GB"/>
              <a:t>. </a:t>
            </a:r>
            <a:r>
              <a:rPr lang="en-GB" err="1"/>
              <a:t>Curabitur</a:t>
            </a:r>
            <a:r>
              <a:rPr lang="en-GB"/>
              <a:t> </a:t>
            </a:r>
            <a:r>
              <a:rPr lang="en-GB" err="1"/>
              <a:t>tristique</a:t>
            </a:r>
            <a:r>
              <a:rPr lang="en-GB"/>
              <a:t> </a:t>
            </a:r>
            <a:r>
              <a:rPr lang="en-GB" err="1"/>
              <a:t>augue</a:t>
            </a:r>
            <a:r>
              <a:rPr lang="en-GB"/>
              <a:t> sit </a:t>
            </a:r>
            <a:r>
              <a:rPr lang="en-GB" err="1"/>
              <a:t>amet</a:t>
            </a:r>
            <a:r>
              <a:rPr lang="en-GB"/>
              <a:t> magna </a:t>
            </a:r>
            <a:r>
              <a:rPr lang="en-GB" err="1"/>
              <a:t>commodo</a:t>
            </a:r>
            <a:r>
              <a:rPr lang="en-GB"/>
              <a:t> maximus. Integer </a:t>
            </a:r>
            <a:r>
              <a:rPr lang="en-GB" err="1"/>
              <a:t>felis</a:t>
            </a:r>
            <a:r>
              <a:rPr lang="en-GB"/>
              <a:t> </a:t>
            </a:r>
            <a:r>
              <a:rPr lang="en-GB" err="1"/>
              <a:t>metus</a:t>
            </a:r>
            <a:r>
              <a:rPr lang="en-GB"/>
              <a:t>, </a:t>
            </a:r>
            <a:r>
              <a:rPr lang="en-GB" err="1"/>
              <a:t>commodo</a:t>
            </a:r>
            <a:r>
              <a:rPr lang="en-GB"/>
              <a:t> et dictum at, </a:t>
            </a:r>
            <a:r>
              <a:rPr lang="en-GB" err="1"/>
              <a:t>finibus</a:t>
            </a:r>
            <a:r>
              <a:rPr lang="en-GB"/>
              <a:t> et </a:t>
            </a:r>
            <a:r>
              <a:rPr lang="en-GB" err="1"/>
              <a:t>felis</a:t>
            </a:r>
            <a:r>
              <a:rPr lang="en-GB"/>
              <a:t>. </a:t>
            </a:r>
          </a:p>
        </p:txBody>
      </p:sp>
    </p:spTree>
    <p:extLst>
      <p:ext uri="{BB962C8B-B14F-4D97-AF65-F5344CB8AC3E}">
        <p14:creationId xmlns:p14="http://schemas.microsoft.com/office/powerpoint/2010/main" val="310484295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and 6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4572001"/>
            <a:ext cx="3268030"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1" y="1341438"/>
            <a:ext cx="3672000" cy="3086100"/>
          </a:xfrm>
          <a:solidFill>
            <a:schemeClr val="bg1">
              <a:lumMod val="75000"/>
            </a:schemeClr>
          </a:solidFill>
        </p:spPr>
        <p:txBody>
          <a:bodyPr/>
          <a:lstStyle>
            <a:lvl1pPr>
              <a:defRPr/>
            </a:lvl1pPr>
          </a:lstStyle>
          <a:p>
            <a:r>
              <a:rPr lang="en-GB"/>
              <a:t> </a:t>
            </a:r>
          </a:p>
        </p:txBody>
      </p:sp>
      <p:sp>
        <p:nvSpPr>
          <p:cNvPr id="5" name="Picture Placeholder 5">
            <a:extLst>
              <a:ext uri="{FF2B5EF4-FFF2-40B4-BE49-F238E27FC236}">
                <a16:creationId xmlns:a16="http://schemas.microsoft.com/office/drawing/2014/main" id="{D57FA92B-AD79-982B-4895-81D8D570EA4B}"/>
              </a:ext>
            </a:extLst>
          </p:cNvPr>
          <p:cNvSpPr>
            <a:spLocks noGrp="1"/>
          </p:cNvSpPr>
          <p:nvPr>
            <p:ph type="pic" sz="quarter" idx="15" hasCustomPrompt="1"/>
          </p:nvPr>
        </p:nvSpPr>
        <p:spPr>
          <a:xfrm>
            <a:off x="4260000" y="1341438"/>
            <a:ext cx="3672000" cy="3086100"/>
          </a:xfrm>
          <a:solidFill>
            <a:schemeClr val="bg1">
              <a:lumMod val="75000"/>
            </a:schemeClr>
          </a:solidFill>
        </p:spPr>
        <p:txBody>
          <a:bodyPr/>
          <a:lstStyle>
            <a:lvl1pPr>
              <a:defRPr/>
            </a:lvl1pPr>
          </a:lstStyle>
          <a:p>
            <a:r>
              <a:rPr lang="en-GB"/>
              <a:t> </a:t>
            </a:r>
          </a:p>
        </p:txBody>
      </p:sp>
      <p:sp>
        <p:nvSpPr>
          <p:cNvPr id="9" name="Picture Placeholder 5">
            <a:extLst>
              <a:ext uri="{FF2B5EF4-FFF2-40B4-BE49-F238E27FC236}">
                <a16:creationId xmlns:a16="http://schemas.microsoft.com/office/drawing/2014/main" id="{A040012A-B083-9501-691B-0E767A9E49BF}"/>
              </a:ext>
            </a:extLst>
          </p:cNvPr>
          <p:cNvSpPr>
            <a:spLocks noGrp="1"/>
          </p:cNvSpPr>
          <p:nvPr>
            <p:ph type="pic" sz="quarter" idx="16" hasCustomPrompt="1"/>
          </p:nvPr>
        </p:nvSpPr>
        <p:spPr>
          <a:xfrm>
            <a:off x="8216963" y="1341438"/>
            <a:ext cx="3672000" cy="3086100"/>
          </a:xfrm>
          <a:solidFill>
            <a:schemeClr val="bg1">
              <a:lumMod val="75000"/>
            </a:schemeClr>
          </a:solidFill>
        </p:spPr>
        <p:txBody>
          <a:bodyPr/>
          <a:lstStyle>
            <a:lvl1pPr>
              <a:defRPr/>
            </a:lvl1pPr>
          </a:lstStyle>
          <a:p>
            <a:r>
              <a:rPr lang="en-GB"/>
              <a:t> </a:t>
            </a:r>
          </a:p>
        </p:txBody>
      </p:sp>
      <p:sp>
        <p:nvSpPr>
          <p:cNvPr id="7" name="Title 6">
            <a:extLst>
              <a:ext uri="{FF2B5EF4-FFF2-40B4-BE49-F238E27FC236}">
                <a16:creationId xmlns:a16="http://schemas.microsoft.com/office/drawing/2014/main" id="{E8E2AC45-B6B8-0F1A-95EF-BB09056E0D20}"/>
              </a:ext>
            </a:extLst>
          </p:cNvPr>
          <p:cNvSpPr>
            <a:spLocks noGrp="1"/>
          </p:cNvSpPr>
          <p:nvPr>
            <p:ph type="title" hasCustomPrompt="1"/>
          </p:nvPr>
        </p:nvSpPr>
        <p:spPr/>
        <p:txBody>
          <a:bodyPr/>
          <a:lstStyle>
            <a:lvl1pPr>
              <a:defRPr b="1">
                <a:latin typeface="+mn-lt"/>
              </a:defRPr>
            </a:lvl1pPr>
          </a:lstStyle>
          <a:p>
            <a:r>
              <a:rPr lang="en-US"/>
              <a:t>Slide title</a:t>
            </a:r>
            <a:endParaRPr lang="en-GB"/>
          </a:p>
        </p:txBody>
      </p:sp>
      <p:sp>
        <p:nvSpPr>
          <p:cNvPr id="2" name="Text Placeholder 15">
            <a:extLst>
              <a:ext uri="{FF2B5EF4-FFF2-40B4-BE49-F238E27FC236}">
                <a16:creationId xmlns:a16="http://schemas.microsoft.com/office/drawing/2014/main" id="{1D1383C0-64F6-239F-DD51-EC5E431A329E}"/>
              </a:ext>
            </a:extLst>
          </p:cNvPr>
          <p:cNvSpPr>
            <a:spLocks noGrp="1"/>
          </p:cNvSpPr>
          <p:nvPr>
            <p:ph type="body" sz="quarter" idx="18" hasCustomPrompt="1"/>
          </p:nvPr>
        </p:nvSpPr>
        <p:spPr>
          <a:xfrm>
            <a:off x="302400" y="5028586"/>
            <a:ext cx="3268030" cy="1223804"/>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0" name="Text Placeholder 15">
            <a:extLst>
              <a:ext uri="{FF2B5EF4-FFF2-40B4-BE49-F238E27FC236}">
                <a16:creationId xmlns:a16="http://schemas.microsoft.com/office/drawing/2014/main" id="{7CCCFA24-BB89-1657-888D-25C757F6948A}"/>
              </a:ext>
            </a:extLst>
          </p:cNvPr>
          <p:cNvSpPr>
            <a:spLocks noGrp="1"/>
          </p:cNvSpPr>
          <p:nvPr>
            <p:ph type="body" sz="quarter" idx="19" hasCustomPrompt="1"/>
          </p:nvPr>
        </p:nvSpPr>
        <p:spPr>
          <a:xfrm>
            <a:off x="4260000" y="4572000"/>
            <a:ext cx="3271592"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2" name="Text Placeholder 15">
            <a:extLst>
              <a:ext uri="{FF2B5EF4-FFF2-40B4-BE49-F238E27FC236}">
                <a16:creationId xmlns:a16="http://schemas.microsoft.com/office/drawing/2014/main" id="{DBDC554F-C834-8F7C-D2AC-40CDB8678CD6}"/>
              </a:ext>
            </a:extLst>
          </p:cNvPr>
          <p:cNvSpPr>
            <a:spLocks noGrp="1"/>
          </p:cNvSpPr>
          <p:nvPr>
            <p:ph type="body" sz="quarter" idx="20" hasCustomPrompt="1"/>
          </p:nvPr>
        </p:nvSpPr>
        <p:spPr>
          <a:xfrm>
            <a:off x="4257638" y="5028585"/>
            <a:ext cx="3273954" cy="1223804"/>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3" name="Text Placeholder 15">
            <a:extLst>
              <a:ext uri="{FF2B5EF4-FFF2-40B4-BE49-F238E27FC236}">
                <a16:creationId xmlns:a16="http://schemas.microsoft.com/office/drawing/2014/main" id="{65A6AD6D-3049-F34B-1CF9-E7A98019BE1A}"/>
              </a:ext>
            </a:extLst>
          </p:cNvPr>
          <p:cNvSpPr>
            <a:spLocks noGrp="1"/>
          </p:cNvSpPr>
          <p:nvPr>
            <p:ph type="body" sz="quarter" idx="21" hasCustomPrompt="1"/>
          </p:nvPr>
        </p:nvSpPr>
        <p:spPr>
          <a:xfrm>
            <a:off x="8218800" y="4572000"/>
            <a:ext cx="3273954"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4" name="Text Placeholder 15">
            <a:extLst>
              <a:ext uri="{FF2B5EF4-FFF2-40B4-BE49-F238E27FC236}">
                <a16:creationId xmlns:a16="http://schemas.microsoft.com/office/drawing/2014/main" id="{521FD851-6A2A-FD5D-AFEF-7872E196BD00}"/>
              </a:ext>
            </a:extLst>
          </p:cNvPr>
          <p:cNvSpPr>
            <a:spLocks noGrp="1"/>
          </p:cNvSpPr>
          <p:nvPr>
            <p:ph type="body" sz="quarter" idx="22" hasCustomPrompt="1"/>
          </p:nvPr>
        </p:nvSpPr>
        <p:spPr>
          <a:xfrm>
            <a:off x="8218800" y="5028585"/>
            <a:ext cx="3273954" cy="1223804"/>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Tree>
    <p:extLst>
      <p:ext uri="{BB962C8B-B14F-4D97-AF65-F5344CB8AC3E}">
        <p14:creationId xmlns:p14="http://schemas.microsoft.com/office/powerpoint/2010/main" val="281584750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307297"/>
        </a:solidFill>
        <a:effectLst/>
      </p:bgPr>
    </p:bg>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1" y="5940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768473" cy="784830"/>
          </a:xfrm>
          <a:prstGeom prst="rect">
            <a:avLst/>
          </a:prstGeom>
          <a:noFill/>
        </p:spPr>
        <p:txBody>
          <a:bodyPr wrap="none" rtlCol="0">
            <a:spAutoFit/>
          </a:bodyPr>
          <a:lstStyle/>
          <a:p>
            <a:r>
              <a:rPr lang="en-GB" sz="4500">
                <a:solidFill>
                  <a:schemeClr val="bg1"/>
                </a:solidFill>
                <a:latin typeface="+mj-lt"/>
              </a:rPr>
              <a:t>We bring progress to life</a:t>
            </a:r>
            <a:r>
              <a:rPr lang="en-GB" sz="4500" b="0">
                <a:solidFill>
                  <a:schemeClr val="bg1"/>
                </a:solidFill>
                <a:latin typeface="+mn-lt"/>
              </a:rPr>
              <a:t>™</a:t>
            </a:r>
            <a:r>
              <a:rPr lang="en-GB" sz="4500">
                <a:solidFill>
                  <a:schemeClr val="bg1"/>
                </a:solidFill>
                <a:latin typeface="+mj-lt"/>
              </a:rPr>
              <a:t> </a:t>
            </a:r>
          </a:p>
        </p:txBody>
      </p:sp>
    </p:spTree>
    <p:extLst>
      <p:ext uri="{BB962C8B-B14F-4D97-AF65-F5344CB8AC3E}">
        <p14:creationId xmlns:p14="http://schemas.microsoft.com/office/powerpoint/2010/main" val="151983548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End Slide 2">
    <p:bg>
      <p:bgPr>
        <a:solidFill>
          <a:schemeClr val="accent4"/>
        </a:solidFill>
        <a:effectLst/>
      </p:bgPr>
    </p:bg>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1" y="5940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768473" cy="784830"/>
          </a:xfrm>
          <a:prstGeom prst="rect">
            <a:avLst/>
          </a:prstGeom>
          <a:noFill/>
        </p:spPr>
        <p:txBody>
          <a:bodyPr wrap="none" rtlCol="0">
            <a:spAutoFit/>
          </a:bodyPr>
          <a:lstStyle/>
          <a:p>
            <a:r>
              <a:rPr lang="en-GB" sz="4500">
                <a:solidFill>
                  <a:schemeClr val="bg1"/>
                </a:solidFill>
                <a:latin typeface="+mj-lt"/>
              </a:rPr>
              <a:t>We bring progress to life</a:t>
            </a:r>
            <a:r>
              <a:rPr lang="en-GB" sz="4500" b="0">
                <a:solidFill>
                  <a:schemeClr val="bg1"/>
                </a:solidFill>
                <a:latin typeface="+mn-lt"/>
              </a:rPr>
              <a:t>™</a:t>
            </a:r>
            <a:r>
              <a:rPr lang="en-GB" sz="4500">
                <a:solidFill>
                  <a:schemeClr val="bg1"/>
                </a:solidFill>
                <a:latin typeface="+mj-lt"/>
              </a:rPr>
              <a:t> </a:t>
            </a:r>
          </a:p>
        </p:txBody>
      </p:sp>
    </p:spTree>
    <p:extLst>
      <p:ext uri="{BB962C8B-B14F-4D97-AF65-F5344CB8AC3E}">
        <p14:creationId xmlns:p14="http://schemas.microsoft.com/office/powerpoint/2010/main" val="3799890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End Slide 3">
    <p:bg>
      <p:bgPr>
        <a:solidFill>
          <a:srgbClr val="CC7414"/>
        </a:solidFill>
        <a:effectLst/>
      </p:bgPr>
    </p:bg>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1" y="5940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768473" cy="784830"/>
          </a:xfrm>
          <a:prstGeom prst="rect">
            <a:avLst/>
          </a:prstGeom>
          <a:noFill/>
        </p:spPr>
        <p:txBody>
          <a:bodyPr wrap="none" rtlCol="0">
            <a:spAutoFit/>
          </a:bodyPr>
          <a:lstStyle/>
          <a:p>
            <a:r>
              <a:rPr lang="en-GB" sz="4500">
                <a:solidFill>
                  <a:schemeClr val="bg1"/>
                </a:solidFill>
                <a:latin typeface="+mj-lt"/>
              </a:rPr>
              <a:t>We bring progress to life</a:t>
            </a:r>
            <a:r>
              <a:rPr lang="en-GB" sz="4500" b="0">
                <a:solidFill>
                  <a:schemeClr val="bg1"/>
                </a:solidFill>
                <a:latin typeface="+mn-lt"/>
              </a:rPr>
              <a:t>™</a:t>
            </a:r>
            <a:r>
              <a:rPr lang="en-GB" sz="4500">
                <a:solidFill>
                  <a:schemeClr val="bg1"/>
                </a:solidFill>
                <a:latin typeface="+mj-lt"/>
              </a:rPr>
              <a:t> </a:t>
            </a:r>
          </a:p>
        </p:txBody>
      </p:sp>
    </p:spTree>
    <p:extLst>
      <p:ext uri="{BB962C8B-B14F-4D97-AF65-F5344CB8AC3E}">
        <p14:creationId xmlns:p14="http://schemas.microsoft.com/office/powerpoint/2010/main" val="87612687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End Slide 4">
    <p:bg>
      <p:bgPr>
        <a:solidFill>
          <a:srgbClr val="9138B0"/>
        </a:solidFill>
        <a:effectLst/>
      </p:bgPr>
    </p:bg>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1" y="5940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768473" cy="784830"/>
          </a:xfrm>
          <a:prstGeom prst="rect">
            <a:avLst/>
          </a:prstGeom>
          <a:noFill/>
        </p:spPr>
        <p:txBody>
          <a:bodyPr wrap="none" rtlCol="0">
            <a:spAutoFit/>
          </a:bodyPr>
          <a:lstStyle/>
          <a:p>
            <a:r>
              <a:rPr lang="en-GB" sz="4500">
                <a:solidFill>
                  <a:schemeClr val="bg1"/>
                </a:solidFill>
                <a:latin typeface="+mj-lt"/>
              </a:rPr>
              <a:t>We bring progress to life</a:t>
            </a:r>
            <a:r>
              <a:rPr lang="en-GB" sz="4500" b="0">
                <a:solidFill>
                  <a:schemeClr val="bg1"/>
                </a:solidFill>
                <a:latin typeface="+mn-lt"/>
              </a:rPr>
              <a:t>™</a:t>
            </a:r>
            <a:r>
              <a:rPr lang="en-GB" sz="4500">
                <a:solidFill>
                  <a:schemeClr val="bg1"/>
                </a:solidFill>
                <a:latin typeface="+mj-lt"/>
              </a:rPr>
              <a:t> </a:t>
            </a:r>
          </a:p>
        </p:txBody>
      </p:sp>
    </p:spTree>
    <p:extLst>
      <p:ext uri="{BB962C8B-B14F-4D97-AF65-F5344CB8AC3E}">
        <p14:creationId xmlns:p14="http://schemas.microsoft.com/office/powerpoint/2010/main" val="129551510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Blue / Divider">
    <p:bg>
      <p:bgPr>
        <a:solidFill>
          <a:schemeClr val="bg1"/>
        </a:solidFill>
        <a:effectLst/>
      </p:bgPr>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0EE593CA-5A71-47B5-BB52-9DC6A35EFF19}"/>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0EE593CA-5A71-47B5-BB52-9DC6A35EFF1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358A235-8372-4C30-AC5E-0C84C550BE9B}"/>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9" name="Picture Placeholder 11">
            <a:extLst>
              <a:ext uri="{FF2B5EF4-FFF2-40B4-BE49-F238E27FC236}">
                <a16:creationId xmlns:a16="http://schemas.microsoft.com/office/drawing/2014/main" id="{2B6DA7B6-A0F1-9647-BDE5-1B495D2CBCA0}"/>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10" name="Subtitle 2">
            <a:extLst>
              <a:ext uri="{FF2B5EF4-FFF2-40B4-BE49-F238E27FC236}">
                <a16:creationId xmlns:a16="http://schemas.microsoft.com/office/drawing/2014/main" id="{B899BFFA-48FB-0040-98E9-5AC089CADB97}"/>
              </a:ext>
            </a:extLst>
          </p:cNvPr>
          <p:cNvSpPr>
            <a:spLocks noGrp="1"/>
          </p:cNvSpPr>
          <p:nvPr>
            <p:ph type="subTitle" idx="1" hasCustomPrompt="1"/>
          </p:nvPr>
        </p:nvSpPr>
        <p:spPr bwMode="white">
          <a:xfrm>
            <a:off x="540000" y="3132000"/>
            <a:ext cx="5400000" cy="369332"/>
          </a:xfrm>
        </p:spPr>
        <p:txBody>
          <a:bodyPr lIns="0" tIns="0" rIns="0" bIns="0"/>
          <a:lstStyle>
            <a:lvl1pPr marL="0" indent="0" algn="l">
              <a:buNone/>
              <a:defRPr sz="28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err="1"/>
              <a:t>Subheader</a:t>
            </a:r>
            <a:endParaRPr lang="en-US" noProof="0" dirty="0"/>
          </a:p>
        </p:txBody>
      </p:sp>
      <p:sp>
        <p:nvSpPr>
          <p:cNvPr id="11" name="Title 1">
            <a:extLst>
              <a:ext uri="{FF2B5EF4-FFF2-40B4-BE49-F238E27FC236}">
                <a16:creationId xmlns:a16="http://schemas.microsoft.com/office/drawing/2014/main" id="{12188627-109B-D341-97C5-9768ACCA9CBE}"/>
              </a:ext>
            </a:extLst>
          </p:cNvPr>
          <p:cNvSpPr>
            <a:spLocks noGrp="1"/>
          </p:cNvSpPr>
          <p:nvPr>
            <p:ph type="ctrTitle" hasCustomPrompt="1"/>
          </p:nvPr>
        </p:nvSpPr>
        <p:spPr bwMode="white">
          <a:xfrm>
            <a:off x="540000" y="2520000"/>
            <a:ext cx="5400000" cy="553998"/>
          </a:xfrm>
          <a:prstGeom prst="rect">
            <a:avLst/>
          </a:prstGeom>
        </p:spPr>
        <p:txBody>
          <a:bodyPr wrap="square" lIns="0" tIns="0" rIns="0" bIns="0" anchor="b" anchorCtr="0">
            <a:spAutoFit/>
          </a:bodyPr>
          <a:lstStyle>
            <a:lvl1pPr algn="l">
              <a:defRPr sz="4000" b="0" i="0">
                <a:solidFill>
                  <a:schemeClr val="bg1"/>
                </a:solidFill>
                <a:latin typeface="Fira Sans Medium" panose="020B0503050000020004" pitchFamily="34" charset="0"/>
              </a:defRPr>
            </a:lvl1pPr>
          </a:lstStyle>
          <a:p>
            <a:r>
              <a:rPr lang="en-US" noProof="0" dirty="0"/>
              <a:t>Header</a:t>
            </a:r>
          </a:p>
        </p:txBody>
      </p:sp>
      <p:sp>
        <p:nvSpPr>
          <p:cNvPr id="12" name="Text Placeholder 13">
            <a:extLst>
              <a:ext uri="{FF2B5EF4-FFF2-40B4-BE49-F238E27FC236}">
                <a16:creationId xmlns:a16="http://schemas.microsoft.com/office/drawing/2014/main" id="{51F12FF9-6C7A-8147-987C-F548591F0C03}"/>
              </a:ext>
            </a:extLst>
          </p:cNvPr>
          <p:cNvSpPr>
            <a:spLocks noGrp="1"/>
          </p:cNvSpPr>
          <p:nvPr>
            <p:ph type="body" sz="quarter" idx="11" hasCustomPrompt="1"/>
          </p:nvPr>
        </p:nvSpPr>
        <p:spPr>
          <a:xfrm>
            <a:off x="540000" y="5400000"/>
            <a:ext cx="4876800" cy="332399"/>
          </a:xfrm>
          <a:prstGeom prst="rect">
            <a:avLst/>
          </a:prstGeom>
        </p:spPr>
        <p:txBody>
          <a:bodyPr lIns="0" tIns="0" rIns="0" bIns="0" anchor="b" anchorCtr="0">
            <a:spAutoFit/>
          </a:bodyPr>
          <a:lstStyle>
            <a:lvl1pPr marL="0" indent="0">
              <a:buNone/>
              <a:defRPr sz="2400">
                <a:solidFill>
                  <a:schemeClr val="bg1"/>
                </a:solidFill>
                <a:latin typeface="Fira Sans" panose="020B0503050000020004" pitchFamily="34" charset="0"/>
              </a:defRPr>
            </a:lvl1pPr>
            <a:lvl2pPr marL="457200" indent="0">
              <a:buNone/>
              <a:defRPr sz="2000">
                <a:latin typeface="Fira Sans" panose="020B0503050000020004" pitchFamily="34" charset="0"/>
              </a:defRPr>
            </a:lvl2pPr>
            <a:lvl3pPr marL="914400" indent="0">
              <a:buNone/>
              <a:defRPr sz="2000">
                <a:latin typeface="Fira Sans" panose="020B0503050000020004" pitchFamily="34" charset="0"/>
              </a:defRPr>
            </a:lvl3pPr>
            <a:lvl4pPr marL="1371600" indent="0">
              <a:buNone/>
              <a:defRPr sz="2000">
                <a:latin typeface="Fira Sans" panose="020B0503050000020004" pitchFamily="34" charset="0"/>
              </a:defRPr>
            </a:lvl4pPr>
            <a:lvl5pPr marL="1828800" indent="0">
              <a:buNone/>
              <a:defRPr sz="2000">
                <a:latin typeface="Fira Sans" panose="020B0503050000020004" pitchFamily="34" charset="0"/>
              </a:defRPr>
            </a:lvl5pPr>
          </a:lstStyle>
          <a:p>
            <a:pPr lvl="0"/>
            <a:r>
              <a:rPr lang="en-GB" dirty="0"/>
              <a:t>Date / Location / Comments</a:t>
            </a:r>
          </a:p>
        </p:txBody>
      </p:sp>
    </p:spTree>
    <p:extLst>
      <p:ext uri="{BB962C8B-B14F-4D97-AF65-F5344CB8AC3E}">
        <p14:creationId xmlns:p14="http://schemas.microsoft.com/office/powerpoint/2010/main" val="126622792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l-NL"/>
          </a:p>
        </p:txBody>
      </p:sp>
      <p:sp>
        <p:nvSpPr>
          <p:cNvPr id="3" name="Content Placeholder 2"/>
          <p:cNvSpPr>
            <a:spLocks noGrp="1"/>
          </p:cNvSpPr>
          <p:nvPr>
            <p:ph sz="half" idx="1"/>
          </p:nvPr>
        </p:nvSpPr>
        <p:spPr>
          <a:xfrm>
            <a:off x="956734" y="1773239"/>
            <a:ext cx="4229100" cy="209288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Content Placeholder 3"/>
          <p:cNvSpPr>
            <a:spLocks noGrp="1"/>
          </p:cNvSpPr>
          <p:nvPr>
            <p:ph sz="half" idx="2"/>
          </p:nvPr>
        </p:nvSpPr>
        <p:spPr>
          <a:xfrm>
            <a:off x="5389034" y="1773239"/>
            <a:ext cx="4229100" cy="209288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Footer Placeholder 4"/>
          <p:cNvSpPr>
            <a:spLocks noGrp="1"/>
          </p:cNvSpPr>
          <p:nvPr>
            <p:ph type="ftr" sz="quarter" idx="10"/>
          </p:nvPr>
        </p:nvSpPr>
        <p:spPr/>
        <p:txBody>
          <a:bodyPr/>
          <a:lstStyle>
            <a:lvl1pPr>
              <a:defRPr/>
            </a:lvl1pPr>
          </a:lstStyle>
          <a:p>
            <a:r>
              <a:rPr lang="en-US" altLang="nl-NL">
                <a:solidFill>
                  <a:srgbClr val="5F5F5F"/>
                </a:solidFill>
              </a:rPr>
              <a:t>Tips, trics and examples: how to use the new powerpoint template</a:t>
            </a:r>
          </a:p>
        </p:txBody>
      </p:sp>
      <p:sp>
        <p:nvSpPr>
          <p:cNvPr id="6" name="Slide Number Placeholder 5"/>
          <p:cNvSpPr>
            <a:spLocks noGrp="1"/>
          </p:cNvSpPr>
          <p:nvPr>
            <p:ph type="sldNum" sz="quarter" idx="11"/>
          </p:nvPr>
        </p:nvSpPr>
        <p:spPr>
          <a:xfrm>
            <a:off x="982133" y="6499225"/>
            <a:ext cx="1270000" cy="152400"/>
          </a:xfrm>
          <a:prstGeom prst="rect">
            <a:avLst/>
          </a:prstGeom>
        </p:spPr>
        <p:txBody>
          <a:bodyPr/>
          <a:lstStyle>
            <a:lvl1pPr>
              <a:defRPr/>
            </a:lvl1pPr>
          </a:lstStyle>
          <a:p>
            <a:r>
              <a:rPr lang="en-US" altLang="nl-NL">
                <a:solidFill>
                  <a:srgbClr val="5F5F5F"/>
                </a:solidFill>
              </a:rPr>
              <a:t>Page </a:t>
            </a:r>
            <a:fld id="{9466809E-3A98-45C1-BAA6-585E6E41764F}" type="slidenum">
              <a:rPr lang="en-US" altLang="nl-NL">
                <a:solidFill>
                  <a:srgbClr val="5F5F5F"/>
                </a:solidFill>
              </a:rPr>
              <a:pPr/>
              <a:t>‹#›</a:t>
            </a:fld>
            <a:endParaRPr lang="en-US" altLang="nl-NL">
              <a:solidFill>
                <a:srgbClr val="5F5F5F"/>
              </a:solidFill>
            </a:endParaRPr>
          </a:p>
        </p:txBody>
      </p:sp>
    </p:spTree>
    <p:extLst>
      <p:ext uri="{BB962C8B-B14F-4D97-AF65-F5344CB8AC3E}">
        <p14:creationId xmlns:p14="http://schemas.microsoft.com/office/powerpoint/2010/main" val="112459949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Bioactives Titl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extLst>
              <p:ext uri="{D42A27DB-BD31-4B8C-83A1-F6EECF244321}">
                <p14:modId xmlns:p14="http://schemas.microsoft.com/office/powerpoint/2010/main" val="17918609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0" y="3132000"/>
            <a:ext cx="5400000" cy="369332"/>
          </a:xfrm>
        </p:spPr>
        <p:txBody>
          <a:bodyPr lIns="0" tIns="0" rIns="0" bIns="0"/>
          <a:lstStyle>
            <a:lvl1pPr marL="0" indent="0" algn="l">
              <a:buNone/>
              <a:defRPr sz="28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err="1"/>
              <a:t>Subheader</a:t>
            </a:r>
            <a:endParaRPr lang="en-US" noProof="0" dirty="0"/>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0" y="2520000"/>
            <a:ext cx="5400000" cy="553998"/>
          </a:xfrm>
          <a:prstGeom prst="rect">
            <a:avLst/>
          </a:prstGeom>
        </p:spPr>
        <p:txBody>
          <a:bodyPr wrap="square" lIns="0" tIns="0" rIns="0" bIns="0" anchor="b" anchorCtr="0">
            <a:spAutoFit/>
          </a:bodyPr>
          <a:lstStyle>
            <a:lvl1pPr algn="l">
              <a:defRPr sz="4000" b="0" i="0">
                <a:solidFill>
                  <a:schemeClr val="bg1"/>
                </a:solidFill>
                <a:latin typeface="Fira Sans Medium" panose="020B0503050000020004" pitchFamily="34" charset="0"/>
              </a:defRPr>
            </a:lvl1pPr>
          </a:lstStyle>
          <a:p>
            <a:r>
              <a:rPr lang="en-US" noProof="0" dirty="0"/>
              <a:t>Header</a:t>
            </a:r>
          </a:p>
        </p:txBody>
      </p:sp>
      <p:sp>
        <p:nvSpPr>
          <p:cNvPr id="14" name="Text Placeholder 13">
            <a:extLst>
              <a:ext uri="{FF2B5EF4-FFF2-40B4-BE49-F238E27FC236}">
                <a16:creationId xmlns:a16="http://schemas.microsoft.com/office/drawing/2014/main" id="{DC1DF583-3B44-624E-995C-FE8B9FD5C2AC}"/>
              </a:ext>
            </a:extLst>
          </p:cNvPr>
          <p:cNvSpPr>
            <a:spLocks noGrp="1"/>
          </p:cNvSpPr>
          <p:nvPr>
            <p:ph type="body" sz="quarter" idx="11" hasCustomPrompt="1"/>
          </p:nvPr>
        </p:nvSpPr>
        <p:spPr>
          <a:xfrm>
            <a:off x="540000" y="5400000"/>
            <a:ext cx="4876800" cy="332399"/>
          </a:xfrm>
          <a:prstGeom prst="rect">
            <a:avLst/>
          </a:prstGeom>
        </p:spPr>
        <p:txBody>
          <a:bodyPr lIns="0" tIns="0" rIns="0" bIns="0" anchor="b" anchorCtr="0">
            <a:spAutoFit/>
          </a:bodyPr>
          <a:lstStyle>
            <a:lvl1pPr marL="0" indent="0">
              <a:buNone/>
              <a:defRPr sz="2400">
                <a:solidFill>
                  <a:schemeClr val="bg1"/>
                </a:solidFill>
                <a:latin typeface="Fira Sans" panose="020B0503050000020004" pitchFamily="34" charset="0"/>
              </a:defRPr>
            </a:lvl1pPr>
            <a:lvl2pPr marL="457200" indent="0">
              <a:buNone/>
              <a:defRPr sz="2000">
                <a:latin typeface="Fira Sans" panose="020B0503050000020004" pitchFamily="34" charset="0"/>
              </a:defRPr>
            </a:lvl2pPr>
            <a:lvl3pPr marL="914400" indent="0">
              <a:buNone/>
              <a:defRPr sz="2000">
                <a:latin typeface="Fira Sans" panose="020B0503050000020004" pitchFamily="34" charset="0"/>
              </a:defRPr>
            </a:lvl3pPr>
            <a:lvl4pPr marL="1371600" indent="0">
              <a:buNone/>
              <a:defRPr sz="2000">
                <a:latin typeface="Fira Sans" panose="020B0503050000020004" pitchFamily="34" charset="0"/>
              </a:defRPr>
            </a:lvl4pPr>
            <a:lvl5pPr marL="1828800" indent="0">
              <a:buNone/>
              <a:defRPr sz="2000">
                <a:latin typeface="Fira Sans" panose="020B0503050000020004" pitchFamily="34" charset="0"/>
              </a:defRPr>
            </a:lvl5pPr>
          </a:lstStyle>
          <a:p>
            <a:pPr lvl="0"/>
            <a:r>
              <a:rPr lang="en-GB" dirty="0"/>
              <a:t>Date / Location / Comments</a:t>
            </a:r>
          </a:p>
        </p:txBody>
      </p:sp>
    </p:spTree>
    <p:extLst>
      <p:ext uri="{BB962C8B-B14F-4D97-AF65-F5344CB8AC3E}">
        <p14:creationId xmlns:p14="http://schemas.microsoft.com/office/powerpoint/2010/main" val="2616324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Green / sub header, 1 column">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2" name="Title 1">
            <a:extLst>
              <a:ext uri="{FF2B5EF4-FFF2-40B4-BE49-F238E27FC236}">
                <a16:creationId xmlns:a16="http://schemas.microsoft.com/office/drawing/2014/main" id="{CB3DAC61-49D5-4D21-964C-B8773D0CF40E}"/>
              </a:ext>
            </a:extLst>
          </p:cNvPr>
          <p:cNvSpPr>
            <a:spLocks noGrp="1"/>
          </p:cNvSpPr>
          <p:nvPr>
            <p:ph type="title" hasCustomPrompt="1"/>
          </p:nvPr>
        </p:nvSpPr>
        <p:spPr/>
        <p:txBody>
          <a:bodyPr/>
          <a:lstStyle>
            <a:lvl1pPr>
              <a:defRPr/>
            </a:lvl1pPr>
          </a:lstStyle>
          <a:p>
            <a:r>
              <a:rPr lang="en-US" noProof="0" dirty="0"/>
              <a:t>Header</a:t>
            </a:r>
          </a:p>
        </p:txBody>
      </p:sp>
      <p:sp>
        <p:nvSpPr>
          <p:cNvPr id="9" name="Text Placeholder 9">
            <a:extLst>
              <a:ext uri="{FF2B5EF4-FFF2-40B4-BE49-F238E27FC236}">
                <a16:creationId xmlns:a16="http://schemas.microsoft.com/office/drawing/2014/main" id="{8E589E12-1854-4953-9331-7725BED7601C}"/>
              </a:ext>
            </a:extLst>
          </p:cNvPr>
          <p:cNvSpPr>
            <a:spLocks noGrp="1"/>
          </p:cNvSpPr>
          <p:nvPr>
            <p:ph type="body" sz="quarter" idx="14"/>
          </p:nvPr>
        </p:nvSpPr>
        <p:spPr>
          <a:xfrm>
            <a:off x="468313" y="1800225"/>
            <a:ext cx="11258863" cy="1569660"/>
          </a:xfrm>
        </p:spPr>
        <p:txBody>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1" name="Text Placeholder 7">
            <a:extLst>
              <a:ext uri="{FF2B5EF4-FFF2-40B4-BE49-F238E27FC236}">
                <a16:creationId xmlns:a16="http://schemas.microsoft.com/office/drawing/2014/main" id="{0110FC02-B841-447E-81D7-1D189745B938}"/>
              </a:ext>
            </a:extLst>
          </p:cNvPr>
          <p:cNvSpPr>
            <a:spLocks noGrp="1"/>
          </p:cNvSpPr>
          <p:nvPr>
            <p:ph type="body" sz="quarter" idx="13" hasCustomPrompt="1"/>
          </p:nvPr>
        </p:nvSpPr>
        <p:spPr>
          <a:xfrm>
            <a:off x="468000" y="936876"/>
            <a:ext cx="11258862" cy="369332"/>
          </a:xfrm>
        </p:spPr>
        <p:txBody>
          <a:bodyPr/>
          <a:lstStyle>
            <a:lvl1pPr marL="0" indent="0">
              <a:spcAft>
                <a:spcPts val="0"/>
              </a:spcAft>
              <a:buNone/>
              <a:defRPr sz="2400" b="0" i="1">
                <a:solidFill>
                  <a:srgbClr val="007E4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8" name="Slide Number Placeholder 5">
            <a:extLst>
              <a:ext uri="{FF2B5EF4-FFF2-40B4-BE49-F238E27FC236}">
                <a16:creationId xmlns:a16="http://schemas.microsoft.com/office/drawing/2014/main" id="{02FC21C4-5401-4164-91BA-DC24D7BB105C}"/>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noProof="0" smtClean="0"/>
              <a:pPr/>
              <a:t>‹#›</a:t>
            </a:fld>
            <a:endParaRPr lang="en-US" noProof="0" dirty="0"/>
          </a:p>
        </p:txBody>
      </p:sp>
      <p:sp>
        <p:nvSpPr>
          <p:cNvPr id="10" name="Footer Placeholder 4">
            <a:extLst>
              <a:ext uri="{FF2B5EF4-FFF2-40B4-BE49-F238E27FC236}">
                <a16:creationId xmlns:a16="http://schemas.microsoft.com/office/drawing/2014/main" id="{1EE1A1E3-31FD-4EA7-BCB2-F721C7ECF8A7}"/>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noProof="0" dirty="0"/>
          </a:p>
        </p:txBody>
      </p:sp>
    </p:spTree>
    <p:extLst>
      <p:ext uri="{BB962C8B-B14F-4D97-AF65-F5344CB8AC3E}">
        <p14:creationId xmlns:p14="http://schemas.microsoft.com/office/powerpoint/2010/main" val="3902712445"/>
      </p:ext>
    </p:extLst>
  </p:cSld>
  <p:clrMapOvr>
    <a:masterClrMapping/>
  </p:clrMapOvr>
  <p:transition spd="slow">
    <p:wipe dir="r"/>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PC Accent Slide 2">
    <p:spTree>
      <p:nvGrpSpPr>
        <p:cNvPr id="1" name=""/>
        <p:cNvGrpSpPr/>
        <p:nvPr/>
      </p:nvGrpSpPr>
      <p:grpSpPr>
        <a:xfrm>
          <a:off x="0" y="0"/>
          <a:ext cx="0" cy="0"/>
          <a:chOff x="0" y="0"/>
          <a:chExt cx="0" cy="0"/>
        </a:xfrm>
      </p:grpSpPr>
      <p:sp>
        <p:nvSpPr>
          <p:cNvPr id="22" name="Text Placeholder 7">
            <a:extLst>
              <a:ext uri="{FF2B5EF4-FFF2-40B4-BE49-F238E27FC236}">
                <a16:creationId xmlns:a16="http://schemas.microsoft.com/office/drawing/2014/main" id="{B66EE310-5220-6245-AC01-17F46C0EB0A8}"/>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lnSpc>
                <a:spcPct val="90000"/>
              </a:lnSpc>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17" name="Title 1">
            <a:extLst>
              <a:ext uri="{FF2B5EF4-FFF2-40B4-BE49-F238E27FC236}">
                <a16:creationId xmlns:a16="http://schemas.microsoft.com/office/drawing/2014/main" id="{130B5860-DC2C-FC43-B72A-65197AD0BDC2}"/>
              </a:ext>
            </a:extLst>
          </p:cNvPr>
          <p:cNvSpPr>
            <a:spLocks noGrp="1"/>
          </p:cNvSpPr>
          <p:nvPr>
            <p:ph type="ctrTitle" hasCustomPrompt="1"/>
          </p:nvPr>
        </p:nvSpPr>
        <p:spPr bwMode="white">
          <a:xfrm>
            <a:off x="468000" y="468000"/>
            <a:ext cx="11258862"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a:t>Header</a:t>
            </a:r>
          </a:p>
        </p:txBody>
      </p:sp>
    </p:spTree>
    <p:extLst>
      <p:ext uri="{BB962C8B-B14F-4D97-AF65-F5344CB8AC3E}">
        <p14:creationId xmlns:p14="http://schemas.microsoft.com/office/powerpoint/2010/main" val="130698439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PC Accent Slide 1">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3864D5A3-0B91-AB49-BB70-FC6501ACBE72}"/>
              </a:ext>
            </a:extLst>
          </p:cNvPr>
          <p:cNvSpPr>
            <a:spLocks noGrp="1"/>
          </p:cNvSpPr>
          <p:nvPr>
            <p:ph type="title" hasCustomPrompt="1"/>
          </p:nvPr>
        </p:nvSpPr>
        <p:spPr>
          <a:xfrm>
            <a:off x="468000" y="468000"/>
            <a:ext cx="5277561"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a:t>Header</a:t>
            </a:r>
          </a:p>
        </p:txBody>
      </p:sp>
      <p:sp>
        <p:nvSpPr>
          <p:cNvPr id="15" name="Text Placeholder 7">
            <a:extLst>
              <a:ext uri="{FF2B5EF4-FFF2-40B4-BE49-F238E27FC236}">
                <a16:creationId xmlns:a16="http://schemas.microsoft.com/office/drawing/2014/main" id="{04033BAF-C567-F846-A852-737CF237E748}"/>
              </a:ext>
            </a:extLst>
          </p:cNvPr>
          <p:cNvSpPr>
            <a:spLocks noGrp="1"/>
          </p:cNvSpPr>
          <p:nvPr>
            <p:ph type="body" sz="quarter" idx="13" hasCustomPrompt="1"/>
          </p:nvPr>
        </p:nvSpPr>
        <p:spPr>
          <a:xfrm>
            <a:off x="468000" y="936876"/>
            <a:ext cx="5275778" cy="369332"/>
          </a:xfrm>
          <a:prstGeom prst="rect">
            <a:avLst/>
          </a:prstGeom>
        </p:spPr>
        <p:txBody>
          <a:bodyPr lIns="0" tIns="0" rIns="0" bIns="0"/>
          <a:lstStyle>
            <a:lvl1pPr marL="0" indent="0">
              <a:lnSpc>
                <a:spcPct val="90000"/>
              </a:lnSpc>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pic>
        <p:nvPicPr>
          <p:cNvPr id="16" name="Picture 15">
            <a:extLst>
              <a:ext uri="{FF2B5EF4-FFF2-40B4-BE49-F238E27FC236}">
                <a16:creationId xmlns:a16="http://schemas.microsoft.com/office/drawing/2014/main" id="{C7D54F31-A5E9-A74D-B369-0A08769F1F4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7" name="Slide Number Placeholder 2">
            <a:extLst>
              <a:ext uri="{FF2B5EF4-FFF2-40B4-BE49-F238E27FC236}">
                <a16:creationId xmlns:a16="http://schemas.microsoft.com/office/drawing/2014/main" id="{5558D5EA-FDBA-8C49-9EA4-C11260A82F9C}"/>
              </a:ext>
            </a:extLst>
          </p:cNvPr>
          <p:cNvSpPr>
            <a:spLocks noGrp="1"/>
          </p:cNvSpPr>
          <p:nvPr>
            <p:ph type="sldNum" sz="quarter" idx="10"/>
          </p:nvPr>
        </p:nvSpPr>
        <p:spPr>
          <a:xfrm>
            <a:off x="468000" y="6328147"/>
            <a:ext cx="451163" cy="123111"/>
          </a:xfrm>
        </p:spPr>
        <p:txBody>
          <a:bodyPr/>
          <a:lstStyle>
            <a:lvl1pPr>
              <a:defRPr b="0" i="0">
                <a:solidFill>
                  <a:schemeClr val="tx1"/>
                </a:solidFill>
                <a:latin typeface="Fira Sans" panose="020B0503050000020004" pitchFamily="34" charset="0"/>
              </a:defRPr>
            </a:lvl1pPr>
          </a:lstStyle>
          <a:p>
            <a:fld id="{EC50C849-B97A-2B45-B78A-6D9C352F693C}" type="slidenum">
              <a:rPr lang="en-US" smtClean="0"/>
              <a:pPr/>
              <a:t>‹#›</a:t>
            </a:fld>
            <a:endParaRPr lang="en-US"/>
          </a:p>
        </p:txBody>
      </p:sp>
      <p:sp>
        <p:nvSpPr>
          <p:cNvPr id="18" name="Picture Placeholder 21">
            <a:extLst>
              <a:ext uri="{FF2B5EF4-FFF2-40B4-BE49-F238E27FC236}">
                <a16:creationId xmlns:a16="http://schemas.microsoft.com/office/drawing/2014/main" id="{52DBF770-D0EB-464F-B0CD-65E05AFEC73D}"/>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a:t>Click icon to add image</a:t>
            </a:r>
          </a:p>
        </p:txBody>
      </p:sp>
      <p:sp>
        <p:nvSpPr>
          <p:cNvPr id="19" name="Text Placeholder 14">
            <a:extLst>
              <a:ext uri="{FF2B5EF4-FFF2-40B4-BE49-F238E27FC236}">
                <a16:creationId xmlns:a16="http://schemas.microsoft.com/office/drawing/2014/main" id="{19354ECC-4606-7F40-997E-8CA80C65E634}"/>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a:t>Click to edit Master text styles</a:t>
            </a:r>
          </a:p>
        </p:txBody>
      </p:sp>
      <p:sp>
        <p:nvSpPr>
          <p:cNvPr id="20" name="Text Placeholder 9">
            <a:extLst>
              <a:ext uri="{FF2B5EF4-FFF2-40B4-BE49-F238E27FC236}">
                <a16:creationId xmlns:a16="http://schemas.microsoft.com/office/drawing/2014/main" id="{B21C0203-3565-7645-93F1-61D6F31FF57D}"/>
              </a:ext>
            </a:extLst>
          </p:cNvPr>
          <p:cNvSpPr>
            <a:spLocks noGrp="1"/>
          </p:cNvSpPr>
          <p:nvPr>
            <p:ph type="body" sz="quarter" idx="14"/>
          </p:nvPr>
        </p:nvSpPr>
        <p:spPr>
          <a:xfrm>
            <a:off x="468313" y="1800225"/>
            <a:ext cx="5277561"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Tree>
    <p:extLst>
      <p:ext uri="{BB962C8B-B14F-4D97-AF65-F5344CB8AC3E}">
        <p14:creationId xmlns:p14="http://schemas.microsoft.com/office/powerpoint/2010/main" val="78227368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PC 1 Column &amp; Corner Image">
    <p:spTree>
      <p:nvGrpSpPr>
        <p:cNvPr id="1" name=""/>
        <p:cNvGrpSpPr/>
        <p:nvPr/>
      </p:nvGrpSpPr>
      <p:grpSpPr>
        <a:xfrm>
          <a:off x="0" y="0"/>
          <a:ext cx="0" cy="0"/>
          <a:chOff x="0" y="0"/>
          <a:chExt cx="0" cy="0"/>
        </a:xfrm>
      </p:grpSpPr>
      <p:sp>
        <p:nvSpPr>
          <p:cNvPr id="7" name="Slide Number Placeholder 2">
            <a:extLst>
              <a:ext uri="{FF2B5EF4-FFF2-40B4-BE49-F238E27FC236}">
                <a16:creationId xmlns:a16="http://schemas.microsoft.com/office/drawing/2014/main" id="{F092D919-15F7-6540-999C-08252759AF29}"/>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a:p>
        </p:txBody>
      </p:sp>
      <p:sp>
        <p:nvSpPr>
          <p:cNvPr id="11" name="Title 1">
            <a:extLst>
              <a:ext uri="{FF2B5EF4-FFF2-40B4-BE49-F238E27FC236}">
                <a16:creationId xmlns:a16="http://schemas.microsoft.com/office/drawing/2014/main" id="{2C35BEC0-A614-084D-997B-DF7BD5847BF9}"/>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a:t>Header</a:t>
            </a:r>
          </a:p>
        </p:txBody>
      </p:sp>
      <p:sp>
        <p:nvSpPr>
          <p:cNvPr id="13" name="Text Placeholder 7">
            <a:extLst>
              <a:ext uri="{FF2B5EF4-FFF2-40B4-BE49-F238E27FC236}">
                <a16:creationId xmlns:a16="http://schemas.microsoft.com/office/drawing/2014/main" id="{A01AA871-7BA8-7440-8BFC-DB4864F4B457}"/>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lnSpc>
                <a:spcPct val="90000"/>
              </a:lnSpc>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14" name="Text Placeholder 9">
            <a:extLst>
              <a:ext uri="{FF2B5EF4-FFF2-40B4-BE49-F238E27FC236}">
                <a16:creationId xmlns:a16="http://schemas.microsoft.com/office/drawing/2014/main" id="{6BCD1471-81E5-0143-A536-1D3131C0773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Tree>
    <p:extLst>
      <p:ext uri="{BB962C8B-B14F-4D97-AF65-F5344CB8AC3E}">
        <p14:creationId xmlns:p14="http://schemas.microsoft.com/office/powerpoint/2010/main" val="162201214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1_PC Accent Slide 1">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3864D5A3-0B91-AB49-BB70-FC6501ACBE72}"/>
              </a:ext>
            </a:extLst>
          </p:cNvPr>
          <p:cNvSpPr>
            <a:spLocks noGrp="1"/>
          </p:cNvSpPr>
          <p:nvPr>
            <p:ph type="title" hasCustomPrompt="1"/>
          </p:nvPr>
        </p:nvSpPr>
        <p:spPr>
          <a:xfrm>
            <a:off x="468000" y="468000"/>
            <a:ext cx="5277561"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04033BAF-C567-F846-A852-737CF237E748}"/>
              </a:ext>
            </a:extLst>
          </p:cNvPr>
          <p:cNvSpPr>
            <a:spLocks noGrp="1"/>
          </p:cNvSpPr>
          <p:nvPr>
            <p:ph type="body" sz="quarter" idx="13" hasCustomPrompt="1"/>
          </p:nvPr>
        </p:nvSpPr>
        <p:spPr>
          <a:xfrm>
            <a:off x="468000" y="936876"/>
            <a:ext cx="5275778" cy="369332"/>
          </a:xfrm>
          <a:prstGeom prst="rect">
            <a:avLst/>
          </a:prstGeom>
        </p:spPr>
        <p:txBody>
          <a:bodyPr lIns="0" tIns="0" rIns="0" bIns="0"/>
          <a:lstStyle>
            <a:lvl1pPr marL="0" indent="0">
              <a:lnSpc>
                <a:spcPct val="90000"/>
              </a:lnSpc>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7" name="Slide Number Placeholder 2">
            <a:extLst>
              <a:ext uri="{FF2B5EF4-FFF2-40B4-BE49-F238E27FC236}">
                <a16:creationId xmlns:a16="http://schemas.microsoft.com/office/drawing/2014/main" id="{5558D5EA-FDBA-8C49-9EA4-C11260A82F9C}"/>
              </a:ext>
            </a:extLst>
          </p:cNvPr>
          <p:cNvSpPr>
            <a:spLocks noGrp="1"/>
          </p:cNvSpPr>
          <p:nvPr>
            <p:ph type="sldNum" sz="quarter" idx="10"/>
          </p:nvPr>
        </p:nvSpPr>
        <p:spPr>
          <a:xfrm>
            <a:off x="468000" y="6328147"/>
            <a:ext cx="451163" cy="123111"/>
          </a:xfrm>
          <a:prstGeom prst="rect">
            <a:avLst/>
          </a:prstGeom>
        </p:spPr>
        <p:txBody>
          <a:bodyPr/>
          <a:lstStyle>
            <a:lvl1pPr>
              <a:defRPr b="0" i="0">
                <a:solidFill>
                  <a:schemeClr val="tx1"/>
                </a:solidFill>
                <a:latin typeface="Fira Sans" panose="020B0503050000020004" pitchFamily="34" charset="0"/>
              </a:defRPr>
            </a:lvl1pPr>
          </a:lstStyle>
          <a:p>
            <a:fld id="{EC50C849-B97A-2B45-B78A-6D9C352F693C}" type="slidenum">
              <a:rPr lang="en-US" smtClean="0"/>
              <a:pPr/>
              <a:t>‹#›</a:t>
            </a:fld>
            <a:endParaRPr lang="en-US" dirty="0"/>
          </a:p>
        </p:txBody>
      </p:sp>
      <p:sp>
        <p:nvSpPr>
          <p:cNvPr id="19" name="Text Placeholder 14">
            <a:extLst>
              <a:ext uri="{FF2B5EF4-FFF2-40B4-BE49-F238E27FC236}">
                <a16:creationId xmlns:a16="http://schemas.microsoft.com/office/drawing/2014/main" id="{19354ECC-4606-7F40-997E-8CA80C65E634}"/>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0" name="Text Placeholder 9">
            <a:extLst>
              <a:ext uri="{FF2B5EF4-FFF2-40B4-BE49-F238E27FC236}">
                <a16:creationId xmlns:a16="http://schemas.microsoft.com/office/drawing/2014/main" id="{B21C0203-3565-7645-93F1-61D6F31FF57D}"/>
              </a:ext>
            </a:extLst>
          </p:cNvPr>
          <p:cNvSpPr>
            <a:spLocks noGrp="1"/>
          </p:cNvSpPr>
          <p:nvPr>
            <p:ph type="body" sz="quarter" idx="14"/>
          </p:nvPr>
        </p:nvSpPr>
        <p:spPr>
          <a:xfrm>
            <a:off x="468313" y="1800225"/>
            <a:ext cx="5277561"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25597185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9.xml"/><Relationship Id="rId18" Type="http://schemas.openxmlformats.org/officeDocument/2006/relationships/slideLayout" Target="../slideLayouts/slideLayout34.xml"/><Relationship Id="rId26" Type="http://schemas.openxmlformats.org/officeDocument/2006/relationships/slideLayout" Target="../slideLayouts/slideLayout42.xml"/><Relationship Id="rId39" Type="http://schemas.openxmlformats.org/officeDocument/2006/relationships/slideLayout" Target="../slideLayouts/slideLayout55.xml"/><Relationship Id="rId3" Type="http://schemas.openxmlformats.org/officeDocument/2006/relationships/slideLayout" Target="../slideLayouts/slideLayout19.xml"/><Relationship Id="rId21" Type="http://schemas.openxmlformats.org/officeDocument/2006/relationships/slideLayout" Target="../slideLayouts/slideLayout37.xml"/><Relationship Id="rId34" Type="http://schemas.openxmlformats.org/officeDocument/2006/relationships/slideLayout" Target="../slideLayouts/slideLayout50.xml"/><Relationship Id="rId42" Type="http://schemas.openxmlformats.org/officeDocument/2006/relationships/slideLayout" Target="../slideLayouts/slideLayout58.xml"/><Relationship Id="rId47" Type="http://schemas.openxmlformats.org/officeDocument/2006/relationships/slideLayout" Target="../slideLayouts/slideLayout63.xml"/><Relationship Id="rId50" Type="http://schemas.openxmlformats.org/officeDocument/2006/relationships/slideLayout" Target="../slideLayouts/slideLayout66.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5" Type="http://schemas.openxmlformats.org/officeDocument/2006/relationships/slideLayout" Target="../slideLayouts/slideLayout41.xml"/><Relationship Id="rId33" Type="http://schemas.openxmlformats.org/officeDocument/2006/relationships/slideLayout" Target="../slideLayouts/slideLayout49.xml"/><Relationship Id="rId38" Type="http://schemas.openxmlformats.org/officeDocument/2006/relationships/slideLayout" Target="../slideLayouts/slideLayout54.xml"/><Relationship Id="rId46" Type="http://schemas.openxmlformats.org/officeDocument/2006/relationships/slideLayout" Target="../slideLayouts/slideLayout62.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20" Type="http://schemas.openxmlformats.org/officeDocument/2006/relationships/slideLayout" Target="../slideLayouts/slideLayout36.xml"/><Relationship Id="rId29" Type="http://schemas.openxmlformats.org/officeDocument/2006/relationships/slideLayout" Target="../slideLayouts/slideLayout45.xml"/><Relationship Id="rId41" Type="http://schemas.openxmlformats.org/officeDocument/2006/relationships/slideLayout" Target="../slideLayouts/slideLayout57.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24" Type="http://schemas.openxmlformats.org/officeDocument/2006/relationships/slideLayout" Target="../slideLayouts/slideLayout40.xml"/><Relationship Id="rId32" Type="http://schemas.openxmlformats.org/officeDocument/2006/relationships/slideLayout" Target="../slideLayouts/slideLayout48.xml"/><Relationship Id="rId37" Type="http://schemas.openxmlformats.org/officeDocument/2006/relationships/slideLayout" Target="../slideLayouts/slideLayout53.xml"/><Relationship Id="rId40" Type="http://schemas.openxmlformats.org/officeDocument/2006/relationships/slideLayout" Target="../slideLayouts/slideLayout56.xml"/><Relationship Id="rId45" Type="http://schemas.openxmlformats.org/officeDocument/2006/relationships/slideLayout" Target="../slideLayouts/slideLayout61.xml"/><Relationship Id="rId53" Type="http://schemas.openxmlformats.org/officeDocument/2006/relationships/image" Target="../media/image11.png"/><Relationship Id="rId5" Type="http://schemas.openxmlformats.org/officeDocument/2006/relationships/slideLayout" Target="../slideLayouts/slideLayout21.xml"/><Relationship Id="rId15" Type="http://schemas.openxmlformats.org/officeDocument/2006/relationships/slideLayout" Target="../slideLayouts/slideLayout31.xml"/><Relationship Id="rId23" Type="http://schemas.openxmlformats.org/officeDocument/2006/relationships/slideLayout" Target="../slideLayouts/slideLayout39.xml"/><Relationship Id="rId28" Type="http://schemas.openxmlformats.org/officeDocument/2006/relationships/slideLayout" Target="../slideLayouts/slideLayout44.xml"/><Relationship Id="rId36" Type="http://schemas.openxmlformats.org/officeDocument/2006/relationships/slideLayout" Target="../slideLayouts/slideLayout52.xml"/><Relationship Id="rId49" Type="http://schemas.openxmlformats.org/officeDocument/2006/relationships/slideLayout" Target="../slideLayouts/slideLayout65.xml"/><Relationship Id="rId10" Type="http://schemas.openxmlformats.org/officeDocument/2006/relationships/slideLayout" Target="../slideLayouts/slideLayout26.xml"/><Relationship Id="rId19" Type="http://schemas.openxmlformats.org/officeDocument/2006/relationships/slideLayout" Target="../slideLayouts/slideLayout35.xml"/><Relationship Id="rId31" Type="http://schemas.openxmlformats.org/officeDocument/2006/relationships/slideLayout" Target="../slideLayouts/slideLayout47.xml"/><Relationship Id="rId44" Type="http://schemas.openxmlformats.org/officeDocument/2006/relationships/slideLayout" Target="../slideLayouts/slideLayout60.xml"/><Relationship Id="rId52" Type="http://schemas.openxmlformats.org/officeDocument/2006/relationships/theme" Target="../theme/theme2.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 Id="rId22" Type="http://schemas.openxmlformats.org/officeDocument/2006/relationships/slideLayout" Target="../slideLayouts/slideLayout38.xml"/><Relationship Id="rId27" Type="http://schemas.openxmlformats.org/officeDocument/2006/relationships/slideLayout" Target="../slideLayouts/slideLayout43.xml"/><Relationship Id="rId30" Type="http://schemas.openxmlformats.org/officeDocument/2006/relationships/slideLayout" Target="../slideLayouts/slideLayout46.xml"/><Relationship Id="rId35" Type="http://schemas.openxmlformats.org/officeDocument/2006/relationships/slideLayout" Target="../slideLayouts/slideLayout51.xml"/><Relationship Id="rId43" Type="http://schemas.openxmlformats.org/officeDocument/2006/relationships/slideLayout" Target="../slideLayouts/slideLayout59.xml"/><Relationship Id="rId48" Type="http://schemas.openxmlformats.org/officeDocument/2006/relationships/slideLayout" Target="../slideLayouts/slideLayout64.xml"/><Relationship Id="rId8" Type="http://schemas.openxmlformats.org/officeDocument/2006/relationships/slideLayout" Target="../slideLayouts/slideLayout24.xml"/><Relationship Id="rId51" Type="http://schemas.openxmlformats.org/officeDocument/2006/relationships/slideLayout" Target="../slideLayouts/slideLayout6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Slide Number Placeholder 8">
            <a:extLst>
              <a:ext uri="{FF2B5EF4-FFF2-40B4-BE49-F238E27FC236}">
                <a16:creationId xmlns:a16="http://schemas.microsoft.com/office/drawing/2014/main" id="{0F67E3E3-0D27-BD4D-8882-9FCC13F55341}"/>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a:p>
        </p:txBody>
      </p:sp>
    </p:spTree>
    <p:extLst>
      <p:ext uri="{BB962C8B-B14F-4D97-AF65-F5344CB8AC3E}">
        <p14:creationId xmlns:p14="http://schemas.microsoft.com/office/powerpoint/2010/main" val="12999382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399" y="302400"/>
            <a:ext cx="11595600"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53">
            <a:extLst>
              <a:ext uri="{28A0092B-C50C-407E-A947-70E740481C1C}">
                <a14:useLocalDpi xmlns:a14="http://schemas.microsoft.com/office/drawing/2010/main" val="0"/>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1669272603"/>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 id="2147483711" r:id="rId16"/>
    <p:sldLayoutId id="2147483712" r:id="rId17"/>
    <p:sldLayoutId id="2147483713" r:id="rId18"/>
    <p:sldLayoutId id="2147483714" r:id="rId19"/>
    <p:sldLayoutId id="2147483715" r:id="rId20"/>
    <p:sldLayoutId id="2147483716" r:id="rId21"/>
    <p:sldLayoutId id="2147483717" r:id="rId22"/>
    <p:sldLayoutId id="2147483718" r:id="rId23"/>
    <p:sldLayoutId id="2147483719" r:id="rId24"/>
    <p:sldLayoutId id="2147483720" r:id="rId25"/>
    <p:sldLayoutId id="2147483721" r:id="rId26"/>
    <p:sldLayoutId id="2147483722" r:id="rId27"/>
    <p:sldLayoutId id="2147483723" r:id="rId28"/>
    <p:sldLayoutId id="2147483724" r:id="rId29"/>
    <p:sldLayoutId id="2147483725" r:id="rId30"/>
    <p:sldLayoutId id="2147483726" r:id="rId31"/>
    <p:sldLayoutId id="2147483727" r:id="rId32"/>
    <p:sldLayoutId id="2147483728" r:id="rId33"/>
    <p:sldLayoutId id="2147483729" r:id="rId34"/>
    <p:sldLayoutId id="2147483730" r:id="rId35"/>
    <p:sldLayoutId id="2147483731" r:id="rId36"/>
    <p:sldLayoutId id="2147483732" r:id="rId37"/>
    <p:sldLayoutId id="2147483733" r:id="rId38"/>
    <p:sldLayoutId id="2147483734" r:id="rId39"/>
    <p:sldLayoutId id="2147483735" r:id="rId40"/>
    <p:sldLayoutId id="2147483736" r:id="rId41"/>
    <p:sldLayoutId id="2147483737" r:id="rId42"/>
    <p:sldLayoutId id="2147483738" r:id="rId43"/>
    <p:sldLayoutId id="2147483739" r:id="rId44"/>
    <p:sldLayoutId id="2147483740" r:id="rId45"/>
    <p:sldLayoutId id="2147483741" r:id="rId46"/>
    <p:sldLayoutId id="2147483742" r:id="rId47"/>
    <p:sldLayoutId id="2147483743" r:id="rId48"/>
    <p:sldLayoutId id="2147483744" r:id="rId49"/>
    <p:sldLayoutId id="2147483745" r:id="rId50"/>
    <p:sldLayoutId id="2147483746" r:id="rId51"/>
  </p:sldLayoutIdLst>
  <p:hf hdr="0"/>
  <p:txStyles>
    <p:titleStyle>
      <a:lvl1pPr algn="l" defTabSz="914400" rtl="0" eaLnBrk="1" latinLnBrk="0" hangingPunct="1">
        <a:lnSpc>
          <a:spcPct val="90000"/>
        </a:lnSpc>
        <a:spcBef>
          <a:spcPct val="0"/>
        </a:spcBef>
        <a:buNone/>
        <a:defRPr sz="18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33.xml"/></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g"/><Relationship Id="rId1" Type="http://schemas.openxmlformats.org/officeDocument/2006/relationships/slideLayout" Target="../slideLayouts/slideLayout46.xml"/><Relationship Id="rId5" Type="http://schemas.openxmlformats.org/officeDocument/2006/relationships/image" Target="../media/image17.png"/><Relationship Id="rId4" Type="http://schemas.openxmlformats.org/officeDocument/2006/relationships/image" Target="../media/image16.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8.xml"/><Relationship Id="rId5" Type="http://schemas.openxmlformats.org/officeDocument/2006/relationships/image" Target="../media/image11.png"/><Relationship Id="rId4" Type="http://schemas.openxmlformats.org/officeDocument/2006/relationships/image" Target="../media/image18.jpeg"/></Relationships>
</file>

<file path=ppt/slides/_rels/slide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g"/><Relationship Id="rId1" Type="http://schemas.openxmlformats.org/officeDocument/2006/relationships/slideLayout" Target="../slideLayouts/slideLayout9.xml"/><Relationship Id="rId6" Type="http://schemas.openxmlformats.org/officeDocument/2006/relationships/image" Target="../media/image11.png"/><Relationship Id="rId5" Type="http://schemas.openxmlformats.org/officeDocument/2006/relationships/image" Target="../media/image22.jpeg"/><Relationship Id="rId4" Type="http://schemas.openxmlformats.org/officeDocument/2006/relationships/image" Target="../media/image21.jpeg"/></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8.xml"/><Relationship Id="rId5" Type="http://schemas.openxmlformats.org/officeDocument/2006/relationships/image" Target="../media/image11.png"/><Relationship Id="rId4" Type="http://schemas.openxmlformats.org/officeDocument/2006/relationships/image" Target="../media/image25.jpeg"/></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5.png"/><Relationship Id="rId7"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 Id="rId9"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8.xml"/><Relationship Id="rId5" Type="http://schemas.openxmlformats.org/officeDocument/2006/relationships/image" Target="../media/image11.png"/><Relationship Id="rId4" Type="http://schemas.openxmlformats.org/officeDocument/2006/relationships/image" Target="../media/image35.jpeg"/></Relationships>
</file>

<file path=ppt/slides/_rels/slide13.xml.rels><?xml version="1.0" encoding="UTF-8" standalone="yes"?>
<Relationships xmlns="http://schemas.openxmlformats.org/package/2006/relationships"><Relationship Id="rId3" Type="http://schemas.openxmlformats.org/officeDocument/2006/relationships/image" Target="../media/image37.jpeg"/><Relationship Id="rId7" Type="http://schemas.openxmlformats.org/officeDocument/2006/relationships/image" Target="../media/image11.png"/><Relationship Id="rId2" Type="http://schemas.openxmlformats.org/officeDocument/2006/relationships/image" Target="../media/image36.jpeg"/><Relationship Id="rId1" Type="http://schemas.openxmlformats.org/officeDocument/2006/relationships/slideLayout" Target="../slideLayouts/slideLayout8.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A person smiling with a headband&#10;&#10;Description automatically generated">
            <a:extLst>
              <a:ext uri="{FF2B5EF4-FFF2-40B4-BE49-F238E27FC236}">
                <a16:creationId xmlns:a16="http://schemas.microsoft.com/office/drawing/2014/main" id="{1F5C3B5C-A361-B9B8-E813-0C606521BB4D}"/>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995" b="995"/>
          <a:stretch>
            <a:fillRect/>
          </a:stretch>
        </p:blipFill>
        <p:spPr>
          <a:xfrm>
            <a:off x="-1" y="0"/>
            <a:ext cx="12501564" cy="6857998"/>
          </a:xfrm>
        </p:spPr>
      </p:pic>
      <p:sp>
        <p:nvSpPr>
          <p:cNvPr id="10" name="Rectangle 9">
            <a:extLst>
              <a:ext uri="{FF2B5EF4-FFF2-40B4-BE49-F238E27FC236}">
                <a16:creationId xmlns:a16="http://schemas.microsoft.com/office/drawing/2014/main" id="{657DD926-BFD1-ADF6-48D0-F7A2E7AD3BCB}"/>
              </a:ext>
            </a:extLst>
          </p:cNvPr>
          <p:cNvSpPr/>
          <p:nvPr/>
        </p:nvSpPr>
        <p:spPr>
          <a:xfrm>
            <a:off x="-4" y="0"/>
            <a:ext cx="12422985" cy="6858000"/>
          </a:xfrm>
          <a:prstGeom prst="rect">
            <a:avLst/>
          </a:prstGeom>
          <a:gradFill>
            <a:gsLst>
              <a:gs pos="0">
                <a:schemeClr val="tx1">
                  <a:alpha val="40000"/>
                </a:schemeClr>
              </a:gs>
              <a:gs pos="49000">
                <a:schemeClr val="tx1">
                  <a:alpha val="0"/>
                </a:schemeClr>
              </a:gs>
            </a:gsLst>
            <a:lin ang="2700000" scaled="0"/>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700" b="0" i="0" u="none" strike="noStrike" kern="0" cap="none" spc="0" normalizeH="0" baseline="0" noProof="0" dirty="0">
              <a:ln>
                <a:noFill/>
              </a:ln>
              <a:solidFill>
                <a:srgbClr val="FFFFFF"/>
              </a:solidFill>
              <a:effectLst/>
              <a:uLnTx/>
              <a:uFillTx/>
              <a:latin typeface="Fira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700" b="0" i="0" u="none" strike="noStrike" kern="0" cap="none" spc="0" normalizeH="0" baseline="0" noProof="0" dirty="0">
              <a:ln>
                <a:noFill/>
              </a:ln>
              <a:solidFill>
                <a:srgbClr val="FFFFFF"/>
              </a:solidFill>
              <a:effectLst/>
              <a:uLnTx/>
              <a:uFillTx/>
              <a:latin typeface="Fira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700" b="0" i="0" u="none" strike="noStrike" kern="0" cap="none" spc="0" normalizeH="0" baseline="0" noProof="0" dirty="0">
              <a:ln>
                <a:noFill/>
              </a:ln>
              <a:solidFill>
                <a:srgbClr val="FFFFFF"/>
              </a:solidFill>
              <a:effectLst/>
              <a:uLnTx/>
              <a:uFillTx/>
              <a:latin typeface="Fira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700" b="0" i="0" u="none" strike="noStrike" kern="0" cap="none" spc="0" normalizeH="0" baseline="0" noProof="0" dirty="0">
              <a:ln>
                <a:noFill/>
              </a:ln>
              <a:solidFill>
                <a:srgbClr val="FFFFFF"/>
              </a:solidFill>
              <a:effectLst/>
              <a:uLnTx/>
              <a:uFillTx/>
              <a:latin typeface="Fira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700" b="0" i="0" u="none" strike="noStrike" kern="0" cap="none" spc="0" normalizeH="0" baseline="0" noProof="0" dirty="0">
              <a:ln>
                <a:noFill/>
              </a:ln>
              <a:solidFill>
                <a:srgbClr val="FFFFFF"/>
              </a:solidFill>
              <a:effectLst/>
              <a:uLnTx/>
              <a:uFillTx/>
              <a:latin typeface="Fira Sans"/>
              <a:ea typeface="+mn-ea"/>
              <a:cs typeface="+mn-cs"/>
            </a:endParaRPr>
          </a:p>
        </p:txBody>
      </p:sp>
      <p:sp>
        <p:nvSpPr>
          <p:cNvPr id="4" name="Date Placeholder 3">
            <a:extLst>
              <a:ext uri="{FF2B5EF4-FFF2-40B4-BE49-F238E27FC236}">
                <a16:creationId xmlns:a16="http://schemas.microsoft.com/office/drawing/2014/main" id="{606A632D-FDD5-86FD-7B49-632BAB271978}"/>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054BE09-184B-4631-8F5A-A0DEBAD7A75F}" type="datetime1">
              <a:rPr kumimoji="0" lang="nl-NL" sz="1300" b="0" i="0" u="none" strike="noStrike" kern="1200" cap="none" spc="0" normalizeH="0" baseline="0" noProof="0" smtClean="0">
                <a:ln>
                  <a:noFill/>
                </a:ln>
                <a:solidFill>
                  <a:prstClr val="white"/>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28-8-2023</a:t>
            </a:fld>
            <a:endParaRPr kumimoji="0" lang="en-GB" sz="1300" b="0" i="0" u="none" strike="noStrike" kern="1200" cap="none" spc="0" normalizeH="0" baseline="0" noProof="0" dirty="0">
              <a:ln>
                <a:noFill/>
              </a:ln>
              <a:solidFill>
                <a:prstClr val="white"/>
              </a:solidFill>
              <a:effectLst/>
              <a:uLnTx/>
              <a:uFillTx/>
              <a:latin typeface="DM Sans"/>
              <a:ea typeface="+mn-ea"/>
              <a:cs typeface="+mn-cs"/>
            </a:endParaRPr>
          </a:p>
        </p:txBody>
      </p:sp>
      <p:sp>
        <p:nvSpPr>
          <p:cNvPr id="6" name="Title 9">
            <a:extLst>
              <a:ext uri="{FF2B5EF4-FFF2-40B4-BE49-F238E27FC236}">
                <a16:creationId xmlns:a16="http://schemas.microsoft.com/office/drawing/2014/main" id="{B42CA218-4971-2941-B9CA-775F797504B8}"/>
              </a:ext>
            </a:extLst>
          </p:cNvPr>
          <p:cNvSpPr txBox="1">
            <a:spLocks/>
          </p:cNvSpPr>
          <p:nvPr/>
        </p:nvSpPr>
        <p:spPr bwMode="white">
          <a:xfrm>
            <a:off x="540000" y="2520000"/>
            <a:ext cx="5400000" cy="553998"/>
          </a:xfrm>
          <a:prstGeom prst="rect">
            <a:avLst/>
          </a:prstGeom>
        </p:spPr>
        <p:txBody>
          <a:bodyPr wrap="square" lIns="0" tIns="0" rIns="0" bIns="0" anchor="b" anchorCtr="0">
            <a:spAutoFit/>
          </a:bodyPr>
          <a:lstStyle>
            <a:lvl1pPr algn="l" defTabSz="914400" rtl="0" eaLnBrk="1" latinLnBrk="0" hangingPunct="1">
              <a:lnSpc>
                <a:spcPct val="90000"/>
              </a:lnSpc>
              <a:spcBef>
                <a:spcPct val="0"/>
              </a:spcBef>
              <a:buNone/>
              <a:defRPr sz="4000" b="0" i="0" kern="1200">
                <a:solidFill>
                  <a:schemeClr val="bg1"/>
                </a:solidFill>
                <a:latin typeface="Fira Sans Medium" panose="020B05030500000200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de-CH" sz="4000" b="0" i="0" u="none" strike="noStrike" kern="1200" cap="none" spc="0" normalizeH="0" baseline="0" noProof="0">
                <a:ln>
                  <a:noFill/>
                </a:ln>
                <a:solidFill>
                  <a:srgbClr val="FFFFFF"/>
                </a:solidFill>
                <a:effectLst/>
                <a:uLnTx/>
                <a:uFillTx/>
                <a:latin typeface="Fira Sans Medium" panose="020B0503050000020004" pitchFamily="34" charset="0"/>
                <a:ea typeface="+mj-ea"/>
                <a:cs typeface="+mj-cs"/>
              </a:rPr>
              <a:t>D</a:t>
            </a:r>
            <a:r>
              <a:rPr kumimoji="0" lang="en-US" sz="4000" b="0" i="0" u="none" strike="noStrike" kern="1200" cap="none" spc="0" normalizeH="0" baseline="0" noProof="0">
                <a:ln>
                  <a:noFill/>
                </a:ln>
                <a:solidFill>
                  <a:srgbClr val="FFFFFF"/>
                </a:solidFill>
                <a:effectLst/>
                <a:uLnTx/>
                <a:uFillTx/>
                <a:latin typeface="Fira Sans Medium" panose="020B0503050000020004" pitchFamily="34" charset="0"/>
                <a:ea typeface="+mj-ea"/>
                <a:cs typeface="+mj-cs"/>
              </a:rPr>
              <a:t>ISMUTIN</a:t>
            </a:r>
            <a:r>
              <a:rPr kumimoji="0" lang="en-US" sz="4000" b="0" i="0" u="none" strike="noStrike" kern="1200" cap="none" spc="0" normalizeH="0" baseline="30000" noProof="0">
                <a:ln>
                  <a:noFill/>
                </a:ln>
                <a:solidFill>
                  <a:srgbClr val="FFFFFF"/>
                </a:solidFill>
                <a:effectLst/>
                <a:uLnTx/>
                <a:uFillTx/>
                <a:latin typeface="Fira Sans Medium" panose="020B0503050000020004" pitchFamily="34" charset="0"/>
                <a:ea typeface="+mj-ea"/>
                <a:cs typeface="+mj-cs"/>
              </a:rPr>
              <a:t>®</a:t>
            </a:r>
            <a:r>
              <a:rPr kumimoji="0" lang="en-US" sz="4000" b="0" i="0" u="none" strike="noStrike" kern="1200" cap="none" spc="0" normalizeH="0" baseline="0" noProof="0">
                <a:ln>
                  <a:noFill/>
                </a:ln>
                <a:solidFill>
                  <a:srgbClr val="FFFFFF"/>
                </a:solidFill>
                <a:effectLst/>
                <a:uLnTx/>
                <a:uFillTx/>
                <a:latin typeface="Fira Sans Medium" panose="020B0503050000020004" pitchFamily="34" charset="0"/>
                <a:ea typeface="+mj-ea"/>
                <a:cs typeface="+mj-cs"/>
              </a:rPr>
              <a:t> PF</a:t>
            </a:r>
            <a:endParaRPr kumimoji="0" lang="en-US" sz="4000" b="0" i="0" u="none" strike="noStrike" kern="1200" cap="none" spc="0" normalizeH="0" baseline="0" noProof="0" dirty="0">
              <a:ln>
                <a:noFill/>
              </a:ln>
              <a:solidFill>
                <a:srgbClr val="FFFFFF"/>
              </a:solidFill>
              <a:effectLst/>
              <a:uLnTx/>
              <a:uFillTx/>
              <a:latin typeface="Fira Sans Medium" panose="020B0503050000020004" pitchFamily="34" charset="0"/>
              <a:ea typeface="+mj-ea"/>
              <a:cs typeface="+mj-cs"/>
            </a:endParaRPr>
          </a:p>
        </p:txBody>
      </p:sp>
      <p:sp>
        <p:nvSpPr>
          <p:cNvPr id="8" name="Subtitle 5">
            <a:extLst>
              <a:ext uri="{FF2B5EF4-FFF2-40B4-BE49-F238E27FC236}">
                <a16:creationId xmlns:a16="http://schemas.microsoft.com/office/drawing/2014/main" id="{DE0DBE06-130F-368A-12B3-E6DF590A7606}"/>
              </a:ext>
            </a:extLst>
          </p:cNvPr>
          <p:cNvSpPr txBox="1">
            <a:spLocks/>
          </p:cNvSpPr>
          <p:nvPr/>
        </p:nvSpPr>
        <p:spPr bwMode="white">
          <a:xfrm>
            <a:off x="540000" y="3132000"/>
            <a:ext cx="5400000" cy="369332"/>
          </a:xfr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2800" i="1" kern="1200">
                <a:solidFill>
                  <a:schemeClr val="bg1"/>
                </a:solidFill>
                <a:latin typeface="Fira Sans" panose="020B05030500000200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1" u="none" strike="noStrike" kern="1200" cap="none" spc="0" normalizeH="0" baseline="0" noProof="0">
                <a:ln>
                  <a:noFill/>
                </a:ln>
                <a:solidFill>
                  <a:srgbClr val="FFFFFF"/>
                </a:solidFill>
                <a:effectLst/>
                <a:uLnTx/>
                <a:uFillTx/>
                <a:latin typeface="Fira Sans" panose="020B0503050000020004" pitchFamily="34" charset="0"/>
                <a:ea typeface="+mn-ea"/>
                <a:cs typeface="+mn-cs"/>
              </a:rPr>
              <a:t>Powerful Skin Detoxifier</a:t>
            </a:r>
            <a:endParaRPr kumimoji="0" lang="en-US" sz="2800" b="0" i="1" u="none" strike="noStrike" kern="1200" cap="none" spc="0" normalizeH="0" baseline="0" noProof="0" dirty="0">
              <a:ln>
                <a:noFill/>
              </a:ln>
              <a:solidFill>
                <a:srgbClr val="FFFFFF"/>
              </a:solidFill>
              <a:effectLst/>
              <a:uLnTx/>
              <a:uFillTx/>
              <a:latin typeface="Fira Sans" panose="020B0503050000020004" pitchFamily="34" charset="0"/>
              <a:ea typeface="+mn-ea"/>
              <a:cs typeface="+mn-cs"/>
            </a:endParaRPr>
          </a:p>
        </p:txBody>
      </p:sp>
    </p:spTree>
    <p:extLst>
      <p:ext uri="{BB962C8B-B14F-4D97-AF65-F5344CB8AC3E}">
        <p14:creationId xmlns:p14="http://schemas.microsoft.com/office/powerpoint/2010/main" val="4114985120"/>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Placeholder 16" descr="A person smiling at the camera&#10;&#10;Description automatically generated">
            <a:extLst>
              <a:ext uri="{FF2B5EF4-FFF2-40B4-BE49-F238E27FC236}">
                <a16:creationId xmlns:a16="http://schemas.microsoft.com/office/drawing/2014/main" id="{130EB64D-3183-87F0-CE8B-B0EB887B12AB}"/>
              </a:ext>
            </a:extLst>
          </p:cNvPr>
          <p:cNvPicPr>
            <a:picLocks noGrp="1" noChangeAspect="1"/>
          </p:cNvPicPr>
          <p:nvPr>
            <p:ph type="pic" sz="quarter" idx="21"/>
          </p:nvPr>
        </p:nvPicPr>
        <p:blipFill rotWithShape="1">
          <a:blip r:embed="rId2">
            <a:extLst>
              <a:ext uri="{28A0092B-C50C-407E-A947-70E740481C1C}">
                <a14:useLocalDpi xmlns:a14="http://schemas.microsoft.com/office/drawing/2010/main" val="0"/>
              </a:ext>
            </a:extLst>
          </a:blip>
          <a:srcRect l="20592" r="32254"/>
          <a:stretch/>
        </p:blipFill>
        <p:spPr>
          <a:xfrm>
            <a:off x="7337427" y="2"/>
            <a:ext cx="4854573" cy="6857998"/>
          </a:xfrm>
        </p:spPr>
      </p:pic>
      <p:sp>
        <p:nvSpPr>
          <p:cNvPr id="48" name="Text Placeholder 7">
            <a:extLst>
              <a:ext uri="{FF2B5EF4-FFF2-40B4-BE49-F238E27FC236}">
                <a16:creationId xmlns:a16="http://schemas.microsoft.com/office/drawing/2014/main" id="{D44CD928-AC0B-4191-BDF0-901FC760A8C1}"/>
              </a:ext>
            </a:extLst>
          </p:cNvPr>
          <p:cNvSpPr txBox="1">
            <a:spLocks/>
          </p:cNvSpPr>
          <p:nvPr/>
        </p:nvSpPr>
        <p:spPr bwMode="white">
          <a:xfrm>
            <a:off x="467999" y="899066"/>
            <a:ext cx="11324607" cy="369332"/>
          </a:xfr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2800" i="1" kern="1200">
                <a:solidFill>
                  <a:schemeClr val="bg1"/>
                </a:solidFill>
                <a:latin typeface="Fira Sans" panose="020B05030500000200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400" b="0" i="1" u="none" strike="noStrike" kern="1200" cap="none" spc="0" normalizeH="0" baseline="0" noProof="0" dirty="0">
              <a:ln>
                <a:noFill/>
              </a:ln>
              <a:solidFill>
                <a:srgbClr val="FFFFFF"/>
              </a:solidFill>
              <a:effectLst/>
              <a:uLnTx/>
              <a:uFillTx/>
              <a:latin typeface="DM Sans" pitchFamily="2" charset="0"/>
              <a:ea typeface="+mn-ea"/>
              <a:cs typeface="+mn-cs"/>
            </a:endParaRPr>
          </a:p>
        </p:txBody>
      </p:sp>
      <p:sp>
        <p:nvSpPr>
          <p:cNvPr id="18" name="Text Placeholder 2">
            <a:extLst>
              <a:ext uri="{FF2B5EF4-FFF2-40B4-BE49-F238E27FC236}">
                <a16:creationId xmlns:a16="http://schemas.microsoft.com/office/drawing/2014/main" id="{B29E04EE-6880-8AB0-9509-E074A0D8533D}"/>
              </a:ext>
            </a:extLst>
          </p:cNvPr>
          <p:cNvSpPr txBox="1">
            <a:spLocks/>
          </p:cNvSpPr>
          <p:nvPr/>
        </p:nvSpPr>
        <p:spPr>
          <a:xfrm>
            <a:off x="467999" y="1446733"/>
            <a:ext cx="5873797" cy="4147289"/>
          </a:xfrm>
          <a:prstGeom prst="rect">
            <a:avLst/>
          </a:prstGeom>
        </p:spPr>
        <p:txBody>
          <a:bodyPr wrap="square" lIns="0" tIns="0" rIns="0" bIns="0" anchor="t">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500"/>
              </a:spcAft>
              <a:buClr>
                <a:srgbClr val="7C807E"/>
              </a:buClr>
              <a:buFont typeface="Arial" panose="020B0604020202020204" pitchFamily="34" charset="0"/>
              <a:buNone/>
              <a:defRPr/>
            </a:pPr>
            <a:r>
              <a:rPr lang="en-GB" sz="1800" dirty="0">
                <a:solidFill>
                  <a:srgbClr val="037E4C"/>
                </a:solidFill>
                <a:latin typeface="Fira Sans Medium" panose="020B0503050000020004" pitchFamily="34" charset="0"/>
                <a:ea typeface="+mj-ea"/>
                <a:cs typeface="+mj-cs"/>
              </a:rPr>
              <a:t>Unique product features</a:t>
            </a:r>
          </a:p>
          <a:p>
            <a:pPr marL="216000" indent="-216000">
              <a:lnSpc>
                <a:spcPct val="100000"/>
              </a:lnSpc>
              <a:spcBef>
                <a:spcPts val="0"/>
              </a:spcBef>
              <a:spcAft>
                <a:spcPts val="500"/>
              </a:spcAft>
              <a:buClr>
                <a:srgbClr val="7C807E"/>
              </a:buClr>
              <a:defRPr/>
            </a:pPr>
            <a:r>
              <a:rPr lang="en-US" sz="1600" dirty="0">
                <a:latin typeface="Fira Sans" panose="020B0503050000020004" pitchFamily="34" charset="0"/>
                <a:ea typeface="Fira Sans" panose="020B0503050000020004" pitchFamily="34" charset="0"/>
              </a:rPr>
              <a:t>DISMUTIN® PF is a cosmetic ingredient developed as a powerful skin detoxifier </a:t>
            </a:r>
          </a:p>
          <a:p>
            <a:pPr marL="216000" indent="-216000">
              <a:lnSpc>
                <a:spcPct val="100000"/>
              </a:lnSpc>
              <a:spcBef>
                <a:spcPts val="0"/>
              </a:spcBef>
              <a:spcAft>
                <a:spcPts val="500"/>
              </a:spcAft>
              <a:buClr>
                <a:srgbClr val="7C807E"/>
              </a:buClr>
              <a:defRPr/>
            </a:pPr>
            <a:r>
              <a:rPr lang="en-US" sz="1600" dirty="0">
                <a:latin typeface="Fira Sans" panose="020B0503050000020004" pitchFamily="34" charset="0"/>
                <a:ea typeface="Fira Sans" panose="020B0503050000020004" pitchFamily="34" charset="0"/>
              </a:rPr>
              <a:t>Aqueous solution of highly purified skin-identical copper-zinc Superoxide Dismutase (Cu/Zn SOD) </a:t>
            </a:r>
          </a:p>
          <a:p>
            <a:pPr marL="216000" indent="-216000">
              <a:lnSpc>
                <a:spcPct val="100000"/>
              </a:lnSpc>
              <a:spcBef>
                <a:spcPts val="0"/>
              </a:spcBef>
              <a:spcAft>
                <a:spcPts val="500"/>
              </a:spcAft>
              <a:buClr>
                <a:srgbClr val="7C807E"/>
              </a:buClr>
              <a:defRPr/>
            </a:pPr>
            <a:r>
              <a:rPr lang="en-US" sz="1600" dirty="0">
                <a:latin typeface="Fira Sans" panose="020B0503050000020004" pitchFamily="34" charset="0"/>
                <a:ea typeface="Fira Sans" panose="020B0503050000020004" pitchFamily="34" charset="0"/>
              </a:rPr>
              <a:t>Made by aerobic fermentation isolated from a natural yeast strain of Saccharomyces cerevisiae</a:t>
            </a:r>
          </a:p>
          <a:p>
            <a:pPr marL="216000" indent="-216000">
              <a:lnSpc>
                <a:spcPct val="100000"/>
              </a:lnSpc>
              <a:spcBef>
                <a:spcPts val="0"/>
              </a:spcBef>
              <a:spcAft>
                <a:spcPts val="500"/>
              </a:spcAft>
              <a:buClr>
                <a:srgbClr val="7C807E"/>
              </a:buClr>
              <a:defRPr/>
            </a:pPr>
            <a:r>
              <a:rPr lang="en-US" sz="1600" dirty="0">
                <a:latin typeface="Fira Sans" panose="020B0503050000020004" pitchFamily="34" charset="0"/>
                <a:ea typeface="Fira Sans" panose="020B0503050000020004" pitchFamily="34" charset="0"/>
              </a:rPr>
              <a:t>96% natural origin (ISO 16128)</a:t>
            </a:r>
          </a:p>
          <a:p>
            <a:pPr marL="216000" indent="-216000">
              <a:lnSpc>
                <a:spcPct val="100000"/>
              </a:lnSpc>
              <a:spcBef>
                <a:spcPts val="0"/>
              </a:spcBef>
              <a:spcAft>
                <a:spcPts val="500"/>
              </a:spcAft>
              <a:buClr>
                <a:srgbClr val="7C807E"/>
              </a:buClr>
              <a:defRPr/>
            </a:pPr>
            <a:r>
              <a:rPr lang="en-US" sz="1600" dirty="0">
                <a:latin typeface="Fira Sans" panose="020B0503050000020004" pitchFamily="34" charset="0"/>
                <a:ea typeface="Fira Sans" panose="020B0503050000020004" pitchFamily="34" charset="0"/>
              </a:rPr>
              <a:t>Excellent stability and high SOD activity (45000 – 55000 PIU*/ml) guarantee outstanding efficacy</a:t>
            </a:r>
          </a:p>
          <a:p>
            <a:pPr marL="0" indent="0">
              <a:lnSpc>
                <a:spcPct val="100000"/>
              </a:lnSpc>
              <a:spcBef>
                <a:spcPts val="0"/>
              </a:spcBef>
              <a:spcAft>
                <a:spcPts val="500"/>
              </a:spcAft>
              <a:buClr>
                <a:srgbClr val="7C807E"/>
              </a:buClr>
              <a:buNone/>
              <a:defRPr/>
            </a:pPr>
            <a:r>
              <a:rPr lang="en-GB" sz="1800" dirty="0">
                <a:solidFill>
                  <a:srgbClr val="037E4C"/>
                </a:solidFill>
                <a:latin typeface="Fira Sans Medium" panose="020B0503050000020004" pitchFamily="34" charset="0"/>
                <a:ea typeface="+mj-ea"/>
                <a:cs typeface="+mj-cs"/>
              </a:rPr>
              <a:t>Composition</a:t>
            </a:r>
          </a:p>
          <a:p>
            <a:pPr marL="216000" indent="-216000">
              <a:lnSpc>
                <a:spcPct val="100000"/>
              </a:lnSpc>
              <a:spcBef>
                <a:spcPts val="0"/>
              </a:spcBef>
              <a:spcAft>
                <a:spcPts val="500"/>
              </a:spcAft>
              <a:buClr>
                <a:srgbClr val="7C807E"/>
              </a:buClr>
              <a:defRPr/>
            </a:pPr>
            <a:r>
              <a:rPr lang="en-GB" sz="1600" dirty="0">
                <a:latin typeface="Fira Sans" panose="020B0503050000020004" pitchFamily="34" charset="0"/>
                <a:ea typeface="Fira Sans" panose="020B0503050000020004" pitchFamily="34" charset="0"/>
              </a:rPr>
              <a:t>INCI (active): superoxide dismutase</a:t>
            </a:r>
          </a:p>
          <a:p>
            <a:pPr marL="0" indent="0">
              <a:lnSpc>
                <a:spcPct val="100000"/>
              </a:lnSpc>
              <a:spcBef>
                <a:spcPts val="0"/>
              </a:spcBef>
              <a:spcAft>
                <a:spcPts val="500"/>
              </a:spcAft>
              <a:buClr>
                <a:srgbClr val="7C807E"/>
              </a:buClr>
              <a:buNone/>
              <a:defRPr/>
            </a:pPr>
            <a:r>
              <a:rPr lang="en-GB" sz="1800" dirty="0">
                <a:solidFill>
                  <a:srgbClr val="037E4C"/>
                </a:solidFill>
                <a:latin typeface="Fira Sans Medium" panose="020B0503050000020004" pitchFamily="34" charset="0"/>
                <a:ea typeface="+mj-ea"/>
                <a:cs typeface="+mj-cs"/>
              </a:rPr>
              <a:t>Recommended dosage</a:t>
            </a:r>
          </a:p>
          <a:p>
            <a:pPr>
              <a:lnSpc>
                <a:spcPct val="100000"/>
              </a:lnSpc>
              <a:spcBef>
                <a:spcPts val="0"/>
              </a:spcBef>
              <a:spcAft>
                <a:spcPts val="500"/>
              </a:spcAft>
              <a:buClr>
                <a:srgbClr val="7C807E"/>
              </a:buClr>
              <a:defRPr/>
            </a:pPr>
            <a:r>
              <a:rPr lang="en-GB" sz="1600" dirty="0">
                <a:latin typeface="Fira Sans" panose="020B0503050000020004" pitchFamily="34" charset="0"/>
                <a:ea typeface="Fira Sans" panose="020B0503050000020004" pitchFamily="34" charset="0"/>
              </a:rPr>
              <a:t>0.2–1%</a:t>
            </a:r>
          </a:p>
        </p:txBody>
      </p:sp>
      <p:pic>
        <p:nvPicPr>
          <p:cNvPr id="19" name="Picture 18">
            <a:extLst>
              <a:ext uri="{FF2B5EF4-FFF2-40B4-BE49-F238E27FC236}">
                <a16:creationId xmlns:a16="http://schemas.microsoft.com/office/drawing/2014/main" id="{63CFAAA3-A0C1-BB50-72B6-D2B32CCD2F6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72706" y="5352281"/>
            <a:ext cx="972441" cy="766283"/>
          </a:xfrm>
          <a:prstGeom prst="rect">
            <a:avLst/>
          </a:prstGeom>
        </p:spPr>
      </p:pic>
      <p:pic>
        <p:nvPicPr>
          <p:cNvPr id="21" name="Picture 20" descr="Logo&#10;&#10;Description automatically generated">
            <a:extLst>
              <a:ext uri="{FF2B5EF4-FFF2-40B4-BE49-F238E27FC236}">
                <a16:creationId xmlns:a16="http://schemas.microsoft.com/office/drawing/2014/main" id="{DE1A6620-8BAF-FFB2-1283-B9B97E4616F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239541" y="5352281"/>
            <a:ext cx="1042562" cy="766283"/>
          </a:xfrm>
          <a:prstGeom prst="rect">
            <a:avLst/>
          </a:prstGeom>
          <a:ln>
            <a:noFill/>
          </a:ln>
          <a:effectLst/>
        </p:spPr>
      </p:pic>
      <p:pic>
        <p:nvPicPr>
          <p:cNvPr id="24" name="Picture 23" descr="A close up of a sign&#10;&#10;Description automatically generated">
            <a:extLst>
              <a:ext uri="{FF2B5EF4-FFF2-40B4-BE49-F238E27FC236}">
                <a16:creationId xmlns:a16="http://schemas.microsoft.com/office/drawing/2014/main" id="{E69B9E08-A881-0BD2-59D2-57987EC081E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244203" y="5417219"/>
            <a:ext cx="764535" cy="636406"/>
          </a:xfrm>
          <a:prstGeom prst="rect">
            <a:avLst/>
          </a:prstGeom>
          <a:ln>
            <a:noFill/>
          </a:ln>
          <a:effectLst/>
        </p:spPr>
      </p:pic>
      <p:sp>
        <p:nvSpPr>
          <p:cNvPr id="31" name="Title 1">
            <a:extLst>
              <a:ext uri="{FF2B5EF4-FFF2-40B4-BE49-F238E27FC236}">
                <a16:creationId xmlns:a16="http://schemas.microsoft.com/office/drawing/2014/main" id="{43C64528-EDAB-4B06-32C2-A4507DE821B2}"/>
              </a:ext>
            </a:extLst>
          </p:cNvPr>
          <p:cNvSpPr txBox="1">
            <a:spLocks/>
          </p:cNvSpPr>
          <p:nvPr/>
        </p:nvSpPr>
        <p:spPr>
          <a:xfrm>
            <a:off x="468000" y="468000"/>
            <a:ext cx="5277561" cy="443198"/>
          </a:xfrm>
          <a:prstGeom prst="rect">
            <a:avLst/>
          </a:prstGeom>
        </p:spPr>
        <p:txBody>
          <a:bodyPr lIns="0" tIns="0" rIns="0" bIns="0"/>
          <a:lstStyle>
            <a:lvl1pPr algn="l" defTabSz="914400" rtl="0" eaLnBrk="1" latinLnBrk="0" hangingPunct="1">
              <a:lnSpc>
                <a:spcPct val="90000"/>
              </a:lnSpc>
              <a:spcBef>
                <a:spcPct val="0"/>
              </a:spcBef>
              <a:buNone/>
              <a:defRPr sz="3200" b="0" i="0" kern="1200">
                <a:solidFill>
                  <a:schemeClr val="accent5"/>
                </a:solidFill>
                <a:latin typeface="Fira Sans Medium" panose="020B05030500000200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de-CH" sz="3200" b="0" i="0" u="none" strike="noStrike" kern="1200" cap="none" spc="0" normalizeH="0" baseline="0" noProof="0" dirty="0">
                <a:ln>
                  <a:noFill/>
                </a:ln>
                <a:solidFill>
                  <a:srgbClr val="0170B7"/>
                </a:solidFill>
                <a:effectLst/>
                <a:uLnTx/>
                <a:uFillTx/>
                <a:latin typeface="Fira Sans Medium" panose="020B0503050000020004" pitchFamily="34" charset="0"/>
                <a:ea typeface="+mj-ea"/>
                <a:cs typeface="+mj-cs"/>
              </a:rPr>
              <a:t>D</a:t>
            </a:r>
            <a:r>
              <a:rPr kumimoji="0" lang="en-US" sz="3200" b="0" i="0" u="none" strike="noStrike" kern="1200" cap="none" spc="0" normalizeH="0" baseline="0" noProof="0" dirty="0">
                <a:ln>
                  <a:noFill/>
                </a:ln>
                <a:solidFill>
                  <a:srgbClr val="0170B7"/>
                </a:solidFill>
                <a:effectLst/>
                <a:uLnTx/>
                <a:uFillTx/>
                <a:latin typeface="Fira Sans Medium" panose="020B0503050000020004" pitchFamily="34" charset="0"/>
                <a:ea typeface="+mj-ea"/>
                <a:cs typeface="+mj-cs"/>
              </a:rPr>
              <a:t>ISMUTIN</a:t>
            </a:r>
            <a:r>
              <a:rPr kumimoji="0" lang="en-US" sz="3200" b="0" i="0" u="none" strike="noStrike" kern="1200" cap="none" spc="0" normalizeH="0" baseline="30000" noProof="0" dirty="0">
                <a:ln>
                  <a:noFill/>
                </a:ln>
                <a:solidFill>
                  <a:srgbClr val="0170B7"/>
                </a:solidFill>
                <a:effectLst/>
                <a:uLnTx/>
                <a:uFillTx/>
                <a:latin typeface="Fira Sans Medium" panose="020B0503050000020004" pitchFamily="34" charset="0"/>
                <a:ea typeface="+mj-ea"/>
                <a:cs typeface="+mj-cs"/>
              </a:rPr>
              <a:t>®</a:t>
            </a:r>
            <a:r>
              <a:rPr kumimoji="0" lang="en-US" sz="3200" b="0" i="0" u="none" strike="noStrike" kern="1200" cap="none" spc="0" normalizeH="0" baseline="0" noProof="0" dirty="0">
                <a:ln>
                  <a:noFill/>
                </a:ln>
                <a:solidFill>
                  <a:srgbClr val="0170B7"/>
                </a:solidFill>
                <a:effectLst/>
                <a:uLnTx/>
                <a:uFillTx/>
                <a:latin typeface="Fira Sans Medium" panose="020B0503050000020004" pitchFamily="34" charset="0"/>
                <a:ea typeface="+mj-ea"/>
                <a:cs typeface="+mj-cs"/>
              </a:rPr>
              <a:t> PF</a:t>
            </a:r>
            <a:endParaRPr kumimoji="0" lang="en-GB" sz="3200" b="0" i="0" u="none" strike="noStrike" kern="1200" cap="none" spc="0" normalizeH="0" baseline="0" noProof="0" dirty="0">
              <a:ln>
                <a:noFill/>
              </a:ln>
              <a:solidFill>
                <a:srgbClr val="0170B7"/>
              </a:solidFill>
              <a:effectLst/>
              <a:uLnTx/>
              <a:uFillTx/>
              <a:latin typeface="Fira Sans Medium" panose="020B0503050000020004" pitchFamily="34" charset="0"/>
              <a:ea typeface="+mj-ea"/>
              <a:cs typeface="+mj-cs"/>
            </a:endParaRPr>
          </a:p>
        </p:txBody>
      </p:sp>
      <p:sp>
        <p:nvSpPr>
          <p:cNvPr id="34" name="Text Placeholder 4">
            <a:extLst>
              <a:ext uri="{FF2B5EF4-FFF2-40B4-BE49-F238E27FC236}">
                <a16:creationId xmlns:a16="http://schemas.microsoft.com/office/drawing/2014/main" id="{62D4E1F5-28AF-F237-CE19-84510E146CFD}"/>
              </a:ext>
            </a:extLst>
          </p:cNvPr>
          <p:cNvSpPr txBox="1">
            <a:spLocks/>
          </p:cNvSpPr>
          <p:nvPr/>
        </p:nvSpPr>
        <p:spPr>
          <a:xfrm>
            <a:off x="468000" y="936000"/>
            <a:ext cx="5275778" cy="369332"/>
          </a:xfrm>
          <a:prstGeom prst="rect">
            <a:avLst/>
          </a:prstGeom>
        </p:spPr>
        <p:txBody>
          <a:bodyPr lIns="0" tIns="0" rIns="0" bIns="0"/>
          <a:lstStyle>
            <a:lvl1pPr marL="0" indent="0" algn="l" defTabSz="914400" rtl="0" eaLnBrk="1" latinLnBrk="0" hangingPunct="1">
              <a:lnSpc>
                <a:spcPct val="90000"/>
              </a:lnSpc>
              <a:spcBef>
                <a:spcPts val="1000"/>
              </a:spcBef>
              <a:spcAft>
                <a:spcPts val="0"/>
              </a:spcAft>
              <a:buFont typeface="Arial" panose="020B0604020202020204" pitchFamily="34" charset="0"/>
              <a:buNone/>
              <a:defRPr sz="2400" b="0" i="1" kern="1200">
                <a:solidFill>
                  <a:schemeClr val="accent6"/>
                </a:solidFill>
                <a:latin typeface="Fira Sans" panose="020B0503050000020004" pitchFamily="34" charset="0"/>
                <a:ea typeface="+mn-ea"/>
                <a:cs typeface="+mn-cs"/>
              </a:defRPr>
            </a:lvl1pPr>
            <a:lvl2pPr marL="0" indent="0" algn="l" defTabSz="914400" rtl="0" eaLnBrk="1" latinLnBrk="0" hangingPunct="1">
              <a:lnSpc>
                <a:spcPct val="90000"/>
              </a:lnSpc>
              <a:spcBef>
                <a:spcPts val="500"/>
              </a:spcBef>
              <a:spcAft>
                <a:spcPts val="0"/>
              </a:spcAft>
              <a:buFont typeface="Arial" panose="020B0604020202020204" pitchFamily="34" charset="0"/>
              <a:buNone/>
              <a:defRPr sz="2400" kern="1200">
                <a:solidFill>
                  <a:schemeClr val="tx1"/>
                </a:solidFill>
                <a:latin typeface="+mn-lt"/>
                <a:ea typeface="+mn-ea"/>
                <a:cs typeface="+mn-cs"/>
              </a:defRPr>
            </a:lvl2pPr>
            <a:lvl3pPr marL="0" indent="0" algn="l" defTabSz="914400" rtl="0" eaLnBrk="1" latinLnBrk="0" hangingPunct="1">
              <a:lnSpc>
                <a:spcPct val="90000"/>
              </a:lnSpc>
              <a:spcBef>
                <a:spcPts val="500"/>
              </a:spcBef>
              <a:spcAft>
                <a:spcPts val="0"/>
              </a:spcAft>
              <a:buFont typeface="Arial" panose="020B0604020202020204" pitchFamily="34" charset="0"/>
              <a:buNone/>
              <a:defRPr sz="2000" kern="1200">
                <a:solidFill>
                  <a:schemeClr val="tx1"/>
                </a:solidFill>
                <a:latin typeface="+mn-lt"/>
                <a:ea typeface="+mn-ea"/>
                <a:cs typeface="+mn-cs"/>
              </a:defRPr>
            </a:lvl3pPr>
            <a:lvl4pPr marL="0" indent="0" algn="l" defTabSz="914400" rtl="0" eaLnBrk="1" latinLnBrk="0" hangingPunct="1">
              <a:lnSpc>
                <a:spcPct val="90000"/>
              </a:lnSpc>
              <a:spcBef>
                <a:spcPts val="500"/>
              </a:spcBef>
              <a:spcAft>
                <a:spcPts val="0"/>
              </a:spcAft>
              <a:buFont typeface="Arial" panose="020B0604020202020204" pitchFamily="34" charset="0"/>
              <a:buNone/>
              <a:defRPr sz="1800" kern="1200">
                <a:solidFill>
                  <a:schemeClr val="tx1"/>
                </a:solidFill>
                <a:latin typeface="+mn-lt"/>
                <a:ea typeface="+mn-ea"/>
                <a:cs typeface="+mn-cs"/>
              </a:defRPr>
            </a:lvl4pPr>
            <a:lvl5pPr marL="0" indent="0" algn="l" defTabSz="914400" rtl="0" eaLnBrk="1" latinLnBrk="0" hangingPunct="1">
              <a:lnSpc>
                <a:spcPct val="90000"/>
              </a:lnSpc>
              <a:spcBef>
                <a:spcPts val="500"/>
              </a:spcBef>
              <a:spcAft>
                <a:spcPts val="0"/>
              </a:spcAft>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de-CH" sz="2400" b="0" i="1" u="none" strike="noStrike" kern="1200" cap="none" spc="0" normalizeH="0" baseline="0" noProof="0" dirty="0">
                <a:ln>
                  <a:noFill/>
                </a:ln>
                <a:solidFill>
                  <a:srgbClr val="037E4C"/>
                </a:solidFill>
                <a:effectLst/>
                <a:uLnTx/>
                <a:uFillTx/>
                <a:latin typeface="Fira Sans" panose="020B0503050000020004" pitchFamily="34" charset="0"/>
                <a:ea typeface="+mn-ea"/>
                <a:cs typeface="+mn-cs"/>
              </a:rPr>
              <a:t>Powerful Skin </a:t>
            </a:r>
            <a:r>
              <a:rPr kumimoji="0" lang="de-CH" sz="2400" b="0" i="1" u="none" strike="noStrike" kern="1200" cap="none" spc="0" normalizeH="0" baseline="0" noProof="0" dirty="0" err="1">
                <a:ln>
                  <a:noFill/>
                </a:ln>
                <a:solidFill>
                  <a:srgbClr val="037E4C"/>
                </a:solidFill>
                <a:effectLst/>
                <a:uLnTx/>
                <a:uFillTx/>
                <a:latin typeface="Fira Sans" panose="020B0503050000020004" pitchFamily="34" charset="0"/>
                <a:ea typeface="+mn-ea"/>
                <a:cs typeface="+mn-cs"/>
              </a:rPr>
              <a:t>Detoxifier</a:t>
            </a:r>
            <a:endParaRPr kumimoji="0" lang="de-CH" sz="2400" b="0" i="1" u="none" strike="noStrike" kern="1200" cap="none" spc="0" normalizeH="0" baseline="0" noProof="0" dirty="0">
              <a:ln>
                <a:noFill/>
              </a:ln>
              <a:solidFill>
                <a:srgbClr val="037E4C"/>
              </a:solidFill>
              <a:effectLst/>
              <a:uLnTx/>
              <a:uFillTx/>
              <a:latin typeface="Fira Sans" panose="020B0503050000020004" pitchFamily="34" charset="0"/>
              <a:ea typeface="+mn-ea"/>
              <a:cs typeface="+mn-cs"/>
            </a:endParaRPr>
          </a:p>
        </p:txBody>
      </p:sp>
      <p:sp>
        <p:nvSpPr>
          <p:cNvPr id="35" name="Slide Number Placeholder 3">
            <a:extLst>
              <a:ext uri="{FF2B5EF4-FFF2-40B4-BE49-F238E27FC236}">
                <a16:creationId xmlns:a16="http://schemas.microsoft.com/office/drawing/2014/main" id="{7FBB6952-3852-496A-547D-7CE3DC035613}"/>
              </a:ext>
            </a:extLst>
          </p:cNvPr>
          <p:cNvSpPr txBox="1">
            <a:spLocks/>
          </p:cNvSpPr>
          <p:nvPr/>
        </p:nvSpPr>
        <p:spPr>
          <a:xfrm>
            <a:off x="468000" y="6328147"/>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chemeClr val="tx1"/>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7C807E"/>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US" sz="800"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endParaRPr>
          </a:p>
        </p:txBody>
      </p:sp>
    </p:spTree>
    <p:extLst>
      <p:ext uri="{BB962C8B-B14F-4D97-AF65-F5344CB8AC3E}">
        <p14:creationId xmlns:p14="http://schemas.microsoft.com/office/powerpoint/2010/main" val="3443619782"/>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 Placeholder 5">
            <a:extLst>
              <a:ext uri="{FF2B5EF4-FFF2-40B4-BE49-F238E27FC236}">
                <a16:creationId xmlns:a16="http://schemas.microsoft.com/office/drawing/2014/main" id="{DBB4D91A-F743-410E-ADD3-DC46E6BA30CC}"/>
              </a:ext>
            </a:extLst>
          </p:cNvPr>
          <p:cNvSpPr txBox="1">
            <a:spLocks/>
          </p:cNvSpPr>
          <p:nvPr/>
        </p:nvSpPr>
        <p:spPr>
          <a:xfrm>
            <a:off x="468000" y="1620000"/>
            <a:ext cx="5275778" cy="3770263"/>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Clr>
                <a:schemeClr val="accent6"/>
              </a:buClr>
              <a:buNone/>
            </a:pPr>
            <a:r>
              <a:rPr lang="en-US" sz="2000" dirty="0">
                <a:solidFill>
                  <a:srgbClr val="037E4C"/>
                </a:solidFill>
                <a:latin typeface="Fira Sans Medium" panose="020B0503050000020004" pitchFamily="34" charset="0"/>
                <a:ea typeface="+mj-ea"/>
                <a:cs typeface="+mj-cs"/>
              </a:rPr>
              <a:t>Benefits</a:t>
            </a:r>
          </a:p>
          <a:p>
            <a:pPr>
              <a:lnSpc>
                <a:spcPct val="100000"/>
              </a:lnSpc>
              <a:buClr>
                <a:schemeClr val="accent6"/>
              </a:buClr>
            </a:pPr>
            <a:r>
              <a:rPr lang="en-US" sz="2000" dirty="0">
                <a:latin typeface="Fira Sans" panose="020B0503050000020004" pitchFamily="34" charset="0"/>
              </a:rPr>
              <a:t>Skin-identical Superoxide Dismutase to  </a:t>
            </a:r>
            <a:r>
              <a:rPr lang="en-US" sz="2000" dirty="0">
                <a:solidFill>
                  <a:srgbClr val="0069C0"/>
                </a:solidFill>
                <a:latin typeface="Fira Sans Medium" panose="020B0603050000020004" pitchFamily="34" charset="0"/>
                <a:ea typeface="Fira Sans Medium" panose="020B0603050000020004" pitchFamily="34" charset="0"/>
              </a:rPr>
              <a:t>support the cell's own detoxification system</a:t>
            </a:r>
          </a:p>
          <a:p>
            <a:pPr>
              <a:lnSpc>
                <a:spcPct val="100000"/>
              </a:lnSpc>
              <a:buClr>
                <a:schemeClr val="accent6"/>
              </a:buClr>
            </a:pPr>
            <a:r>
              <a:rPr lang="en-US" sz="2000" dirty="0">
                <a:solidFill>
                  <a:srgbClr val="0069C0"/>
                </a:solidFill>
                <a:latin typeface="Fira Sans Medium" panose="020B0603050000020004" pitchFamily="34" charset="0"/>
                <a:ea typeface="Fira Sans Medium" panose="020B0603050000020004" pitchFamily="34" charset="0"/>
              </a:rPr>
              <a:t>Protects the skin </a:t>
            </a:r>
            <a:r>
              <a:rPr lang="en-US" sz="2000" dirty="0">
                <a:latin typeface="Fira Sans" panose="020B0503050000020004" pitchFamily="34" charset="0"/>
              </a:rPr>
              <a:t>against the harmful effects of reactive oxygen radicals formed by UV radiation or environmental factors, such as pollution</a:t>
            </a:r>
          </a:p>
          <a:p>
            <a:pPr>
              <a:lnSpc>
                <a:spcPct val="100000"/>
              </a:lnSpc>
              <a:buClr>
                <a:schemeClr val="accent6"/>
              </a:buClr>
            </a:pPr>
            <a:r>
              <a:rPr lang="en-US" sz="2000" dirty="0">
                <a:latin typeface="Fira Sans" panose="020B0503050000020004" pitchFamily="34" charset="0"/>
              </a:rPr>
              <a:t>Helps to </a:t>
            </a:r>
            <a:r>
              <a:rPr lang="en-US" sz="2000" dirty="0">
                <a:solidFill>
                  <a:srgbClr val="0069C0"/>
                </a:solidFill>
                <a:latin typeface="Fira Sans Medium" panose="020B0603050000020004" pitchFamily="34" charset="0"/>
                <a:ea typeface="Fira Sans Medium" panose="020B0603050000020004" pitchFamily="34" charset="0"/>
              </a:rPr>
              <a:t>prevent premature skin aging </a:t>
            </a:r>
            <a:r>
              <a:rPr lang="en-US" sz="2000" dirty="0">
                <a:latin typeface="Fira Sans" panose="020B0503050000020004" pitchFamily="34" charset="0"/>
              </a:rPr>
              <a:t>characterized by dehydration, wrinkle formation, age spots and loss of elasticity </a:t>
            </a:r>
            <a:r>
              <a:rPr lang="en-US" sz="2000" dirty="0">
                <a:solidFill>
                  <a:schemeClr val="accent5"/>
                </a:solidFill>
                <a:latin typeface="Fira Sans Medium" panose="020B0503050000020004" pitchFamily="34" charset="0"/>
                <a:ea typeface="+mj-ea"/>
                <a:cs typeface="+mj-cs"/>
              </a:rPr>
              <a:t> </a:t>
            </a:r>
          </a:p>
        </p:txBody>
      </p:sp>
      <p:pic>
        <p:nvPicPr>
          <p:cNvPr id="18" name="Picture 17">
            <a:extLst>
              <a:ext uri="{FF2B5EF4-FFF2-40B4-BE49-F238E27FC236}">
                <a16:creationId xmlns:a16="http://schemas.microsoft.com/office/drawing/2014/main" id="{2A5C85A7-C2FD-EF4A-9B89-E0C706C30B5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2" name="Title 1">
            <a:extLst>
              <a:ext uri="{FF2B5EF4-FFF2-40B4-BE49-F238E27FC236}">
                <a16:creationId xmlns:a16="http://schemas.microsoft.com/office/drawing/2014/main" id="{6F0FA52D-59F4-2247-907C-2EA8DD9886CE}"/>
              </a:ext>
            </a:extLst>
          </p:cNvPr>
          <p:cNvSpPr>
            <a:spLocks noGrp="1"/>
          </p:cNvSpPr>
          <p:nvPr>
            <p:ph type="title"/>
          </p:nvPr>
        </p:nvSpPr>
        <p:spPr/>
        <p:txBody>
          <a:bodyPr/>
          <a:lstStyle/>
          <a:p>
            <a:r>
              <a:rPr lang="de-CH" dirty="0"/>
              <a:t>D</a:t>
            </a:r>
            <a:r>
              <a:rPr lang="en-US" dirty="0"/>
              <a:t>ISMUTIN</a:t>
            </a:r>
            <a:r>
              <a:rPr lang="en-US" baseline="30000" dirty="0"/>
              <a:t>®</a:t>
            </a:r>
            <a:r>
              <a:rPr lang="en-US" dirty="0"/>
              <a:t> PF</a:t>
            </a:r>
            <a:endParaRPr lang="en-GB" dirty="0"/>
          </a:p>
        </p:txBody>
      </p:sp>
      <p:sp>
        <p:nvSpPr>
          <p:cNvPr id="14" name="Text Placeholder 4">
            <a:extLst>
              <a:ext uri="{FF2B5EF4-FFF2-40B4-BE49-F238E27FC236}">
                <a16:creationId xmlns:a16="http://schemas.microsoft.com/office/drawing/2014/main" id="{D58F8B59-7459-4972-A440-87104A338F7E}"/>
              </a:ext>
            </a:extLst>
          </p:cNvPr>
          <p:cNvSpPr>
            <a:spLocks noGrp="1"/>
          </p:cNvSpPr>
          <p:nvPr>
            <p:ph type="body" sz="quarter" idx="13"/>
          </p:nvPr>
        </p:nvSpPr>
        <p:spPr/>
        <p:txBody>
          <a:bodyPr/>
          <a:lstStyle/>
          <a:p>
            <a:r>
              <a:rPr lang="de-CH" dirty="0"/>
              <a:t>Powerful Skin </a:t>
            </a:r>
            <a:r>
              <a:rPr lang="de-CH" dirty="0" err="1"/>
              <a:t>Detoxifier</a:t>
            </a:r>
            <a:endParaRPr lang="de-CH" dirty="0"/>
          </a:p>
        </p:txBody>
      </p:sp>
      <p:sp>
        <p:nvSpPr>
          <p:cNvPr id="4" name="Slide Number Placeholder 3">
            <a:extLst>
              <a:ext uri="{FF2B5EF4-FFF2-40B4-BE49-F238E27FC236}">
                <a16:creationId xmlns:a16="http://schemas.microsoft.com/office/drawing/2014/main" id="{9BF9DADA-B8F1-9A40-ABEA-5FD9EE5C0DAD}"/>
              </a:ext>
            </a:extLst>
          </p:cNvPr>
          <p:cNvSpPr>
            <a:spLocks noGrp="1"/>
          </p:cNvSpPr>
          <p:nvPr>
            <p:ph type="sldNum" sz="quarter" idx="10"/>
          </p:nvPr>
        </p:nvSpPr>
        <p:spPr/>
        <p:txBody>
          <a:bodyPr/>
          <a:lstStyle/>
          <a:p>
            <a:fld id="{EC50C849-B97A-2B45-B78A-6D9C352F693C}" type="slidenum">
              <a:rPr lang="en-US" smtClean="0"/>
              <a:pPr/>
              <a:t>3</a:t>
            </a:fld>
            <a:endParaRPr lang="en-US" dirty="0"/>
          </a:p>
        </p:txBody>
      </p:sp>
      <p:pic>
        <p:nvPicPr>
          <p:cNvPr id="9" name="Picture Placeholder 8" descr="A picture containing clothing, hairpiece&#10;&#10;Description automatically generated">
            <a:extLst>
              <a:ext uri="{FF2B5EF4-FFF2-40B4-BE49-F238E27FC236}">
                <a16:creationId xmlns:a16="http://schemas.microsoft.com/office/drawing/2014/main" id="{F9633F93-B818-4BED-A28E-C7D854E909D7}"/>
              </a:ext>
            </a:extLst>
          </p:cNvPr>
          <p:cNvPicPr>
            <a:picLocks noGrp="1" noChangeAspect="1"/>
          </p:cNvPicPr>
          <p:nvPr>
            <p:ph type="pic" sz="quarter" idx="17"/>
          </p:nvPr>
        </p:nvPicPr>
        <p:blipFill rotWithShape="1">
          <a:blip r:embed="rId4">
            <a:extLst>
              <a:ext uri="{28A0092B-C50C-407E-A947-70E740481C1C}">
                <a14:useLocalDpi xmlns:a14="http://schemas.microsoft.com/office/drawing/2010/main" val="0"/>
              </a:ext>
            </a:extLst>
          </a:blip>
          <a:srcRect l="36578" t="-1" r="13433" b="-1"/>
          <a:stretch/>
        </p:blipFill>
        <p:spPr>
          <a:xfrm>
            <a:off x="6097411" y="0"/>
            <a:ext cx="6094589" cy="6858000"/>
          </a:xfrm>
          <a:prstGeom prst="rect">
            <a:avLst/>
          </a:prstGeom>
          <a:ln w="38100" cap="sq">
            <a:noFill/>
            <a:prstDash val="solid"/>
            <a:miter lim="800000"/>
          </a:ln>
          <a:effectLst>
            <a:outerShdw blurRad="50800" dist="38100" dir="2700000" algn="tl" rotWithShape="0">
              <a:srgbClr val="000000">
                <a:alpha val="0"/>
              </a:srgbClr>
            </a:outerShdw>
          </a:effectLst>
        </p:spPr>
      </p:pic>
      <p:pic>
        <p:nvPicPr>
          <p:cNvPr id="3" name="Picture 2">
            <a:extLst>
              <a:ext uri="{FF2B5EF4-FFF2-40B4-BE49-F238E27FC236}">
                <a16:creationId xmlns:a16="http://schemas.microsoft.com/office/drawing/2014/main" id="{8C17B2F4-58E2-7E82-78B4-CCB07E24CF7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3616285164"/>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B8B160D1-B63E-4BCD-A052-2DE0709AB688}"/>
              </a:ext>
            </a:extLst>
          </p:cNvPr>
          <p:cNvPicPr>
            <a:picLocks noChangeAspect="1"/>
          </p:cNvPicPr>
          <p:nvPr/>
        </p:nvPicPr>
        <p:blipFill rotWithShape="1">
          <a:blip r:embed="rId2">
            <a:extLst>
              <a:ext uri="{28A0092B-C50C-407E-A947-70E740481C1C}">
                <a14:useLocalDpi xmlns:a14="http://schemas.microsoft.com/office/drawing/2010/main"/>
              </a:ext>
            </a:extLst>
          </a:blip>
          <a:srcRect l="38694" r="11581" b="248"/>
          <a:stretch/>
        </p:blipFill>
        <p:spPr>
          <a:xfrm>
            <a:off x="9432621" y="1177227"/>
            <a:ext cx="2009467" cy="2267496"/>
          </a:xfrm>
          <a:prstGeom prst="rect">
            <a:avLst/>
          </a:prstGeom>
        </p:spPr>
      </p:pic>
      <p:sp>
        <p:nvSpPr>
          <p:cNvPr id="9" name="Text Placeholder 3">
            <a:extLst>
              <a:ext uri="{FF2B5EF4-FFF2-40B4-BE49-F238E27FC236}">
                <a16:creationId xmlns:a16="http://schemas.microsoft.com/office/drawing/2014/main" id="{27A3012B-40C8-5049-BF8A-1DCD1CFDB73A}"/>
              </a:ext>
            </a:extLst>
          </p:cNvPr>
          <p:cNvSpPr>
            <a:spLocks noGrp="1"/>
          </p:cNvSpPr>
          <p:nvPr>
            <p:ph type="subTitle" idx="1"/>
          </p:nvPr>
        </p:nvSpPr>
        <p:spPr/>
        <p:txBody>
          <a:bodyPr/>
          <a:lstStyle/>
          <a:p>
            <a:r>
              <a:rPr lang="en-US" dirty="0">
                <a:solidFill>
                  <a:schemeClr val="accent6"/>
                </a:solidFill>
              </a:rPr>
              <a:t>What is Superoxide dismutase?</a:t>
            </a:r>
          </a:p>
        </p:txBody>
      </p:sp>
      <p:sp>
        <p:nvSpPr>
          <p:cNvPr id="4" name="Slide Number Placeholder 3">
            <a:extLst>
              <a:ext uri="{FF2B5EF4-FFF2-40B4-BE49-F238E27FC236}">
                <a16:creationId xmlns:a16="http://schemas.microsoft.com/office/drawing/2014/main" id="{9BF9DADA-B8F1-9A40-ABEA-5FD9EE5C0DAD}"/>
              </a:ext>
            </a:extLst>
          </p:cNvPr>
          <p:cNvSpPr>
            <a:spLocks noGrp="1"/>
          </p:cNvSpPr>
          <p:nvPr>
            <p:ph type="sldNum" sz="quarter" idx="11"/>
          </p:nvPr>
        </p:nvSpPr>
        <p:spPr/>
        <p:txBody>
          <a:bodyPr/>
          <a:lstStyle/>
          <a:p>
            <a:fld id="{EC50C849-B97A-2B45-B78A-6D9C352F693C}" type="slidenum">
              <a:rPr lang="en-US" smtClean="0"/>
              <a:pPr/>
              <a:t>4</a:t>
            </a:fld>
            <a:endParaRPr lang="en-US" dirty="0"/>
          </a:p>
        </p:txBody>
      </p:sp>
      <p:sp>
        <p:nvSpPr>
          <p:cNvPr id="8" name="Text Placeholder 6">
            <a:extLst>
              <a:ext uri="{FF2B5EF4-FFF2-40B4-BE49-F238E27FC236}">
                <a16:creationId xmlns:a16="http://schemas.microsoft.com/office/drawing/2014/main" id="{4265551A-E0EA-E243-84B5-037C28CBF947}"/>
              </a:ext>
            </a:extLst>
          </p:cNvPr>
          <p:cNvSpPr txBox="1">
            <a:spLocks/>
          </p:cNvSpPr>
          <p:nvPr/>
        </p:nvSpPr>
        <p:spPr bwMode="white">
          <a:xfrm>
            <a:off x="468001" y="5715462"/>
            <a:ext cx="4962740" cy="484252"/>
          </a:xfrm>
        </p:spPr>
        <p:txBody>
          <a:bodyPr wrap="square" lIns="0" tIns="0" rIns="0" bIns="0" anchor="b" anchorCtr="0">
            <a:noAutofit/>
          </a:bodyPr>
          <a:lstStyle>
            <a:lvl1pPr marL="0" indent="0" algn="l" defTabSz="914400" rtl="0" eaLnBrk="1" latinLnBrk="0" hangingPunct="1">
              <a:lnSpc>
                <a:spcPct val="90000"/>
              </a:lnSpc>
              <a:spcBef>
                <a:spcPts val="1000"/>
              </a:spcBef>
              <a:buFont typeface="Arial" panose="020B0604020202020204" pitchFamily="34" charset="0"/>
              <a:buNone/>
              <a:defRPr sz="2400" i="1" kern="1200">
                <a:solidFill>
                  <a:schemeClr val="bg1"/>
                </a:solidFill>
                <a:latin typeface="Fira Sans" panose="020B05030500000200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0"/>
              </a:spcBef>
              <a:spcAft>
                <a:spcPts val="300"/>
              </a:spcAft>
              <a:buClr>
                <a:schemeClr val="accent6"/>
              </a:buClr>
            </a:pPr>
            <a:r>
              <a:rPr lang="en-US" sz="900" i="0" dirty="0">
                <a:solidFill>
                  <a:schemeClr val="tx1"/>
                </a:solidFill>
                <a:ea typeface="Fira Sans" panose="020B0503050000020004" pitchFamily="34" charset="0"/>
              </a:rPr>
              <a:t>*</a:t>
            </a:r>
            <a:r>
              <a:rPr lang="en-US" sz="900" i="0" dirty="0" err="1">
                <a:solidFill>
                  <a:schemeClr val="tx1"/>
                </a:solidFill>
                <a:ea typeface="Fira Sans" panose="020B0503050000020004" pitchFamily="34" charset="0"/>
              </a:rPr>
              <a:t>Biofactors</a:t>
            </a:r>
            <a:r>
              <a:rPr lang="en-US" sz="900" i="0" dirty="0">
                <a:solidFill>
                  <a:schemeClr val="tx1"/>
                </a:solidFill>
                <a:ea typeface="Fira Sans" panose="020B0503050000020004" pitchFamily="34" charset="0"/>
              </a:rPr>
              <a:t>. 2015 Nov 12; 41(6): 383–390</a:t>
            </a:r>
            <a:endParaRPr lang="en-GB" sz="900" i="0" dirty="0">
              <a:solidFill>
                <a:schemeClr val="tx1"/>
              </a:solidFill>
            </a:endParaRPr>
          </a:p>
        </p:txBody>
      </p:sp>
      <p:sp>
        <p:nvSpPr>
          <p:cNvPr id="2" name="Title 1">
            <a:extLst>
              <a:ext uri="{FF2B5EF4-FFF2-40B4-BE49-F238E27FC236}">
                <a16:creationId xmlns:a16="http://schemas.microsoft.com/office/drawing/2014/main" id="{6F0FA52D-59F4-2247-907C-2EA8DD9886CE}"/>
              </a:ext>
            </a:extLst>
          </p:cNvPr>
          <p:cNvSpPr>
            <a:spLocks noGrp="1"/>
          </p:cNvSpPr>
          <p:nvPr>
            <p:ph type="ctrTitle"/>
          </p:nvPr>
        </p:nvSpPr>
        <p:spPr/>
        <p:txBody>
          <a:bodyPr/>
          <a:lstStyle/>
          <a:p>
            <a:r>
              <a:rPr lang="en-GB" dirty="0">
                <a:solidFill>
                  <a:schemeClr val="accent5"/>
                </a:solidFill>
              </a:rPr>
              <a:t>Understanding the need</a:t>
            </a:r>
          </a:p>
        </p:txBody>
      </p:sp>
      <p:sp>
        <p:nvSpPr>
          <p:cNvPr id="10" name="Text Placeholder 9">
            <a:extLst>
              <a:ext uri="{FF2B5EF4-FFF2-40B4-BE49-F238E27FC236}">
                <a16:creationId xmlns:a16="http://schemas.microsoft.com/office/drawing/2014/main" id="{8E61BFFE-1249-4589-9A2A-24F4DE82830A}"/>
              </a:ext>
            </a:extLst>
          </p:cNvPr>
          <p:cNvSpPr>
            <a:spLocks noGrp="1"/>
          </p:cNvSpPr>
          <p:nvPr>
            <p:ph type="body" sz="quarter" idx="4294967295"/>
          </p:nvPr>
        </p:nvSpPr>
        <p:spPr>
          <a:xfrm>
            <a:off x="467999" y="1669648"/>
            <a:ext cx="5566948" cy="3772828"/>
          </a:xfrm>
          <a:prstGeom prst="rect">
            <a:avLst/>
          </a:prstGeom>
        </p:spPr>
        <p:txBody>
          <a:bodyPr wrap="square" lIns="0" tIns="0" rIns="0" bIns="0">
            <a:spAutoFit/>
          </a:bodyPr>
          <a:lstStyle/>
          <a:p>
            <a:pPr>
              <a:lnSpc>
                <a:spcPct val="100000"/>
              </a:lnSpc>
              <a:spcBef>
                <a:spcPts val="0"/>
              </a:spcBef>
              <a:spcAft>
                <a:spcPts val="1000"/>
              </a:spcAft>
              <a:buClr>
                <a:schemeClr val="accent6"/>
              </a:buClr>
            </a:pPr>
            <a:r>
              <a:rPr lang="en-US" sz="1800" dirty="0">
                <a:latin typeface="Fira Sans" panose="020B0503050000020004" pitchFamily="34" charset="0"/>
              </a:rPr>
              <a:t>Superoxide dismutase – or SOD – has been known as the </a:t>
            </a:r>
            <a:r>
              <a:rPr lang="en-US" sz="1800" i="1" dirty="0">
                <a:latin typeface="Fira Sans" panose="020B0503050000020004" pitchFamily="34" charset="0"/>
              </a:rPr>
              <a:t>enzyme of live</a:t>
            </a:r>
            <a:r>
              <a:rPr lang="en-US" sz="1800" dirty="0">
                <a:latin typeface="Fira Sans" panose="020B0503050000020004" pitchFamily="34" charset="0"/>
              </a:rPr>
              <a:t> since 1968</a:t>
            </a:r>
          </a:p>
          <a:p>
            <a:pPr>
              <a:lnSpc>
                <a:spcPct val="100000"/>
              </a:lnSpc>
              <a:spcBef>
                <a:spcPts val="0"/>
              </a:spcBef>
              <a:spcAft>
                <a:spcPts val="500"/>
              </a:spcAft>
              <a:buClr>
                <a:schemeClr val="accent6"/>
              </a:buClr>
            </a:pPr>
            <a:r>
              <a:rPr lang="en-US" sz="1800" dirty="0">
                <a:latin typeface="Fira Sans" panose="020B0503050000020004" pitchFamily="34" charset="0"/>
              </a:rPr>
              <a:t>SOD is a metal-containing antioxidant enzyme found in a variety of different foods, including:</a:t>
            </a:r>
          </a:p>
          <a:p>
            <a:pPr marL="271463" lvl="1" indent="0">
              <a:lnSpc>
                <a:spcPct val="100000"/>
              </a:lnSpc>
              <a:spcBef>
                <a:spcPts val="0"/>
              </a:spcBef>
              <a:spcAft>
                <a:spcPts val="1000"/>
              </a:spcAft>
              <a:buClr>
                <a:schemeClr val="accent6"/>
              </a:buClr>
              <a:buNone/>
            </a:pPr>
            <a:r>
              <a:rPr lang="en-US" sz="1800" dirty="0">
                <a:solidFill>
                  <a:srgbClr val="037E4C"/>
                </a:solidFill>
                <a:latin typeface="Fira Sans" panose="020B0503050000020004" pitchFamily="34" charset="0"/>
              </a:rPr>
              <a:t>-</a:t>
            </a:r>
            <a:r>
              <a:rPr lang="en-US" sz="1800" dirty="0">
                <a:latin typeface="Fira Sans" panose="020B0503050000020004" pitchFamily="34" charset="0"/>
              </a:rPr>
              <a:t> Honeydew, cantaloupe, wheat, corn and green vegetables like broccoli and cabbage</a:t>
            </a:r>
          </a:p>
          <a:p>
            <a:pPr>
              <a:lnSpc>
                <a:spcPct val="100000"/>
              </a:lnSpc>
              <a:spcBef>
                <a:spcPts val="0"/>
              </a:spcBef>
              <a:spcAft>
                <a:spcPts val="1000"/>
              </a:spcAft>
              <a:buClr>
                <a:schemeClr val="accent6"/>
              </a:buClr>
            </a:pPr>
            <a:r>
              <a:rPr lang="en-US" sz="1800" dirty="0">
                <a:latin typeface="Fira Sans" panose="020B0503050000020004" pitchFamily="34" charset="0"/>
              </a:rPr>
              <a:t>SOD is widespread in the human body, including skin</a:t>
            </a:r>
          </a:p>
          <a:p>
            <a:pPr>
              <a:lnSpc>
                <a:spcPct val="100000"/>
              </a:lnSpc>
              <a:spcBef>
                <a:spcPts val="0"/>
              </a:spcBef>
              <a:spcAft>
                <a:spcPts val="1000"/>
              </a:spcAft>
              <a:buClr>
                <a:schemeClr val="accent6"/>
              </a:buClr>
            </a:pPr>
            <a:r>
              <a:rPr lang="en-US" sz="1800" dirty="0">
                <a:latin typeface="Fira Sans" panose="020B0503050000020004" pitchFamily="34" charset="0"/>
              </a:rPr>
              <a:t>Here, we focus on </a:t>
            </a:r>
            <a:r>
              <a:rPr lang="en-US" sz="1800" dirty="0">
                <a:solidFill>
                  <a:srgbClr val="0069C0"/>
                </a:solidFill>
                <a:latin typeface="Fira Sans Medium" panose="020B0503050000020004" pitchFamily="34" charset="0"/>
              </a:rPr>
              <a:t>human skin copper/zinc superoxide dismutase (Cu/Zn SOD)</a:t>
            </a:r>
            <a:r>
              <a:rPr lang="en-US" sz="1800" dirty="0">
                <a:solidFill>
                  <a:srgbClr val="0069C0"/>
                </a:solidFill>
                <a:latin typeface="Fira Sans" panose="020B0503050000020004" pitchFamily="34" charset="0"/>
              </a:rPr>
              <a:t>, </a:t>
            </a:r>
            <a:r>
              <a:rPr lang="en-US" sz="1800" dirty="0">
                <a:latin typeface="Fira Sans" panose="020B0503050000020004" pitchFamily="34" charset="0"/>
              </a:rPr>
              <a:t>the enzyme that plays a fundamental role in protecting cells from oxidative stress </a:t>
            </a:r>
            <a:endParaRPr lang="en-US" sz="1600" dirty="0">
              <a:solidFill>
                <a:schemeClr val="bg1"/>
              </a:solidFill>
              <a:latin typeface="Fira Sans" panose="020B0503050000020004" pitchFamily="34" charset="0"/>
              <a:ea typeface="Fira Sans" panose="020B0503050000020004" pitchFamily="34" charset="0"/>
            </a:endParaRPr>
          </a:p>
        </p:txBody>
      </p:sp>
      <p:pic>
        <p:nvPicPr>
          <p:cNvPr id="5" name="Picture 4" descr="A plate of oranges&#10;&#10;Description automatically generated with low confidence">
            <a:extLst>
              <a:ext uri="{FF2B5EF4-FFF2-40B4-BE49-F238E27FC236}">
                <a16:creationId xmlns:a16="http://schemas.microsoft.com/office/drawing/2014/main" id="{1F839F74-D731-440B-A0AD-1D95E33A2555}"/>
              </a:ext>
            </a:extLst>
          </p:cNvPr>
          <p:cNvPicPr>
            <a:picLocks noChangeAspect="1"/>
          </p:cNvPicPr>
          <p:nvPr/>
        </p:nvPicPr>
        <p:blipFill rotWithShape="1">
          <a:blip r:embed="rId3">
            <a:extLst>
              <a:ext uri="{28A0092B-C50C-407E-A947-70E740481C1C}">
                <a14:useLocalDpi xmlns:a14="http://schemas.microsoft.com/office/drawing/2010/main" val="0"/>
              </a:ext>
            </a:extLst>
          </a:blip>
          <a:srcRect l="13209" r="27334"/>
          <a:stretch/>
        </p:blipFill>
        <p:spPr>
          <a:xfrm>
            <a:off x="9432621" y="3540747"/>
            <a:ext cx="2009467" cy="2253148"/>
          </a:xfrm>
          <a:prstGeom prst="rect">
            <a:avLst/>
          </a:prstGeom>
        </p:spPr>
      </p:pic>
      <p:pic>
        <p:nvPicPr>
          <p:cNvPr id="15" name="Picture 14" descr="A bowl of broccoli&#10;&#10;Description automatically generated with medium confidence">
            <a:extLst>
              <a:ext uri="{FF2B5EF4-FFF2-40B4-BE49-F238E27FC236}">
                <a16:creationId xmlns:a16="http://schemas.microsoft.com/office/drawing/2014/main" id="{E2217BCD-F7A2-4EE0-8CAF-B7C7C1A1CAA1}"/>
              </a:ext>
            </a:extLst>
          </p:cNvPr>
          <p:cNvPicPr>
            <a:picLocks noChangeAspect="1"/>
          </p:cNvPicPr>
          <p:nvPr/>
        </p:nvPicPr>
        <p:blipFill rotWithShape="1">
          <a:blip r:embed="rId4">
            <a:extLst>
              <a:ext uri="{28A0092B-C50C-407E-A947-70E740481C1C}">
                <a14:useLocalDpi xmlns:a14="http://schemas.microsoft.com/office/drawing/2010/main" val="0"/>
              </a:ext>
            </a:extLst>
          </a:blip>
          <a:srcRect l="2511" r="38033"/>
          <a:stretch/>
        </p:blipFill>
        <p:spPr>
          <a:xfrm>
            <a:off x="7303165" y="1191576"/>
            <a:ext cx="2009467" cy="2253147"/>
          </a:xfrm>
          <a:prstGeom prst="rect">
            <a:avLst/>
          </a:prstGeom>
        </p:spPr>
      </p:pic>
      <p:pic>
        <p:nvPicPr>
          <p:cNvPr id="20" name="Picture 19" descr="A field of wheat&#10;&#10;Description automatically generated with medium confidence">
            <a:extLst>
              <a:ext uri="{FF2B5EF4-FFF2-40B4-BE49-F238E27FC236}">
                <a16:creationId xmlns:a16="http://schemas.microsoft.com/office/drawing/2014/main" id="{BA4083C6-0703-4EDA-8E86-8C2310A0971C}"/>
              </a:ext>
            </a:extLst>
          </p:cNvPr>
          <p:cNvPicPr>
            <a:picLocks noChangeAspect="1"/>
          </p:cNvPicPr>
          <p:nvPr/>
        </p:nvPicPr>
        <p:blipFill rotWithShape="1">
          <a:blip r:embed="rId5">
            <a:extLst>
              <a:ext uri="{28A0092B-C50C-407E-A947-70E740481C1C}">
                <a14:useLocalDpi xmlns:a14="http://schemas.microsoft.com/office/drawing/2010/main" val="0"/>
              </a:ext>
            </a:extLst>
          </a:blip>
          <a:srcRect l="39204"/>
          <a:stretch/>
        </p:blipFill>
        <p:spPr>
          <a:xfrm>
            <a:off x="7303164" y="3540747"/>
            <a:ext cx="2009467" cy="2231276"/>
          </a:xfrm>
          <a:prstGeom prst="rect">
            <a:avLst/>
          </a:prstGeom>
        </p:spPr>
      </p:pic>
      <p:pic>
        <p:nvPicPr>
          <p:cNvPr id="3" name="Picture 2">
            <a:extLst>
              <a:ext uri="{FF2B5EF4-FFF2-40B4-BE49-F238E27FC236}">
                <a16:creationId xmlns:a16="http://schemas.microsoft.com/office/drawing/2014/main" id="{C12EC107-31BE-E541-C892-C4D54A1EFA1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2909388911"/>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5A52C80-3FB4-3C40-899E-EAA1F332A33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142452" y="827135"/>
            <a:ext cx="3585316" cy="4745612"/>
          </a:xfrm>
          <a:prstGeom prst="rect">
            <a:avLst/>
          </a:prstGeom>
        </p:spPr>
      </p:pic>
      <p:sp>
        <p:nvSpPr>
          <p:cNvPr id="2" name="Title 1">
            <a:extLst>
              <a:ext uri="{FF2B5EF4-FFF2-40B4-BE49-F238E27FC236}">
                <a16:creationId xmlns:a16="http://schemas.microsoft.com/office/drawing/2014/main" id="{6F0FA52D-59F4-2247-907C-2EA8DD9886CE}"/>
              </a:ext>
            </a:extLst>
          </p:cNvPr>
          <p:cNvSpPr>
            <a:spLocks noGrp="1"/>
          </p:cNvSpPr>
          <p:nvPr>
            <p:ph type="title"/>
          </p:nvPr>
        </p:nvSpPr>
        <p:spPr>
          <a:xfrm>
            <a:off x="468000" y="468000"/>
            <a:ext cx="9467110" cy="443198"/>
          </a:xfrm>
        </p:spPr>
        <p:txBody>
          <a:bodyPr/>
          <a:lstStyle/>
          <a:p>
            <a:r>
              <a:rPr lang="en-GB" dirty="0"/>
              <a:t>Copper/Zinc Superoxide Dismutase</a:t>
            </a:r>
          </a:p>
        </p:txBody>
      </p:sp>
      <p:sp>
        <p:nvSpPr>
          <p:cNvPr id="4" name="Slide Number Placeholder 3">
            <a:extLst>
              <a:ext uri="{FF2B5EF4-FFF2-40B4-BE49-F238E27FC236}">
                <a16:creationId xmlns:a16="http://schemas.microsoft.com/office/drawing/2014/main" id="{9BF9DADA-B8F1-9A40-ABEA-5FD9EE5C0DAD}"/>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7C807E"/>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800"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endParaRPr>
          </a:p>
        </p:txBody>
      </p:sp>
      <p:sp>
        <p:nvSpPr>
          <p:cNvPr id="5" name="Text Placeholder 4">
            <a:extLst>
              <a:ext uri="{FF2B5EF4-FFF2-40B4-BE49-F238E27FC236}">
                <a16:creationId xmlns:a16="http://schemas.microsoft.com/office/drawing/2014/main" id="{03AB434C-38A1-CC42-9FA9-0FDF182E0675}"/>
              </a:ext>
            </a:extLst>
          </p:cNvPr>
          <p:cNvSpPr>
            <a:spLocks noGrp="1"/>
          </p:cNvSpPr>
          <p:nvPr>
            <p:ph type="body" sz="quarter" idx="13"/>
          </p:nvPr>
        </p:nvSpPr>
        <p:spPr/>
        <p:txBody>
          <a:bodyPr/>
          <a:lstStyle/>
          <a:p>
            <a:r>
              <a:rPr lang="de-CH" dirty="0"/>
              <a:t>Mode </a:t>
            </a:r>
            <a:r>
              <a:rPr lang="de-CH" dirty="0" err="1"/>
              <a:t>of</a:t>
            </a:r>
            <a:r>
              <a:rPr lang="de-CH" dirty="0"/>
              <a:t> </a:t>
            </a:r>
            <a:r>
              <a:rPr lang="de-CH" dirty="0" err="1"/>
              <a:t>action</a:t>
            </a:r>
            <a:r>
              <a:rPr lang="de-CH" dirty="0"/>
              <a:t> </a:t>
            </a:r>
            <a:endParaRPr lang="en-US" dirty="0"/>
          </a:p>
        </p:txBody>
      </p:sp>
      <p:sp>
        <p:nvSpPr>
          <p:cNvPr id="20" name="Text Placeholder 9">
            <a:extLst>
              <a:ext uri="{FF2B5EF4-FFF2-40B4-BE49-F238E27FC236}">
                <a16:creationId xmlns:a16="http://schemas.microsoft.com/office/drawing/2014/main" id="{2B577EE3-6525-49DD-BFD3-963B7D980473}"/>
              </a:ext>
            </a:extLst>
          </p:cNvPr>
          <p:cNvSpPr txBox="1">
            <a:spLocks/>
          </p:cNvSpPr>
          <p:nvPr/>
        </p:nvSpPr>
        <p:spPr>
          <a:xfrm>
            <a:off x="468000" y="1620000"/>
            <a:ext cx="6705798" cy="3842077"/>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0"/>
              </a:spcBef>
              <a:spcAft>
                <a:spcPts val="1000"/>
              </a:spcAft>
              <a:buClrTx/>
              <a:buSzTx/>
              <a:buFont typeface="Arial" panose="020B0604020202020204" pitchFamily="34" charset="0"/>
              <a:buChar char="•"/>
              <a:tabLst/>
              <a:defRPr/>
            </a:pPr>
            <a:r>
              <a:rPr kumimoji="0" lang="en-US" sz="1600" u="none" strike="noStrike" kern="1200" cap="none" spc="0" normalizeH="0" baseline="0" noProof="0" dirty="0">
                <a:ln>
                  <a:noFill/>
                </a:ln>
                <a:solidFill>
                  <a:srgbClr val="0069C0"/>
                </a:solidFill>
                <a:effectLst/>
                <a:uLnTx/>
                <a:uFillTx/>
                <a:latin typeface="Fira Sans Medium" panose="020B0503050000020004" pitchFamily="34" charset="0"/>
                <a:ea typeface="Fira Sans" panose="020B0503050000020004" pitchFamily="34" charset="0"/>
              </a:rPr>
              <a:t>Oxygen</a:t>
            </a:r>
            <a:r>
              <a:rPr kumimoji="0" lang="en-US" sz="1600" b="1" i="0" u="none" strike="noStrike" kern="1200" cap="none" spc="0" normalizeH="0" baseline="0" noProof="0" dirty="0">
                <a:ln>
                  <a:noFill/>
                </a:ln>
                <a:solidFill>
                  <a:srgbClr val="7C807E"/>
                </a:solidFill>
                <a:effectLst/>
                <a:uLnTx/>
                <a:uFillTx/>
                <a:latin typeface="Fira Sans" panose="020B0503050000020004" pitchFamily="34" charset="0"/>
                <a:ea typeface="Fira Sans" panose="020B0503050000020004" pitchFamily="34" charset="0"/>
                <a:cs typeface="+mn-cs"/>
              </a:rPr>
              <a:t> </a:t>
            </a:r>
            <a:r>
              <a:rPr kumimoji="0" lang="en-US" sz="1600" i="0" u="none" strike="noStrike" kern="1200" cap="none" spc="0" normalizeH="0" baseline="0" noProof="0" dirty="0">
                <a:ln>
                  <a:noFill/>
                </a:ln>
                <a:solidFill>
                  <a:srgbClr val="7C807E"/>
                </a:solidFill>
                <a:effectLst/>
                <a:uLnTx/>
                <a:uFillTx/>
                <a:latin typeface="Fira Sans" panose="020B0503050000020004" pitchFamily="34" charset="0"/>
                <a:ea typeface="Fira Sans" panose="020B0503050000020004" pitchFamily="34" charset="0"/>
                <a:cs typeface="+mn-cs"/>
              </a:rPr>
              <a:t>is essential for life; however it is also a very </a:t>
            </a:r>
            <a:r>
              <a:rPr kumimoji="0" lang="en-US" sz="1600" u="none" strike="noStrike" kern="1200" cap="none" spc="0" normalizeH="0" baseline="0" noProof="0" dirty="0">
                <a:ln>
                  <a:noFill/>
                </a:ln>
                <a:solidFill>
                  <a:srgbClr val="0069C0"/>
                </a:solidFill>
                <a:effectLst/>
                <a:uLnTx/>
                <a:uFillTx/>
                <a:latin typeface="Fira Sans Medium" panose="020B0503050000020004" pitchFamily="34" charset="0"/>
                <a:ea typeface="Fira Sans" panose="020B0503050000020004" pitchFamily="34" charset="0"/>
              </a:rPr>
              <a:t>reactive molecule</a:t>
            </a:r>
            <a:r>
              <a:rPr kumimoji="0" lang="en-US" sz="1600" i="0" u="none" strike="noStrike" kern="1200" cap="none" spc="0" normalizeH="0" baseline="0" noProof="0" dirty="0">
                <a:ln>
                  <a:noFill/>
                </a:ln>
                <a:solidFill>
                  <a:srgbClr val="7C807E"/>
                </a:solidFill>
                <a:effectLst/>
                <a:uLnTx/>
                <a:uFillTx/>
                <a:latin typeface="Fira Sans" panose="020B0503050000020004" pitchFamily="34" charset="0"/>
                <a:ea typeface="Fira Sans" panose="020B0503050000020004" pitchFamily="34" charset="0"/>
                <a:cs typeface="+mn-cs"/>
              </a:rPr>
              <a:t> </a:t>
            </a:r>
          </a:p>
          <a:p>
            <a:pPr marL="228600" marR="0" lvl="0" indent="-228600" algn="l" defTabSz="914400" rtl="0" eaLnBrk="1" fontAlgn="auto" latinLnBrk="0" hangingPunct="1">
              <a:lnSpc>
                <a:spcPct val="100000"/>
              </a:lnSpc>
              <a:spcBef>
                <a:spcPts val="0"/>
              </a:spcBef>
              <a:spcAft>
                <a:spcPts val="1000"/>
              </a:spcAft>
              <a:buClrTx/>
              <a:buSzTx/>
              <a:buFont typeface="Arial" panose="020B0604020202020204" pitchFamily="34" charset="0"/>
              <a:buChar char="•"/>
              <a:tabLst/>
              <a:defRPr/>
            </a:pPr>
            <a:r>
              <a:rPr kumimoji="0" lang="en-US" sz="1600" u="none" strike="noStrike" kern="1200" cap="none" spc="0" normalizeH="0" baseline="0" noProof="0" dirty="0">
                <a:ln>
                  <a:noFill/>
                </a:ln>
                <a:solidFill>
                  <a:srgbClr val="0069C0"/>
                </a:solidFill>
                <a:effectLst/>
                <a:uLnTx/>
                <a:uFillTx/>
                <a:latin typeface="Fira Sans Medium" panose="020B0503050000020004" pitchFamily="34" charset="0"/>
                <a:ea typeface="Fira Sans" panose="020B0503050000020004" pitchFamily="34" charset="0"/>
              </a:rPr>
              <a:t>Reactive oxygen species (ROS) are free radicals </a:t>
            </a:r>
            <a:r>
              <a:rPr kumimoji="0" lang="en-US" sz="1600" b="0" i="0" u="none" strike="noStrike" kern="1200" cap="none" spc="0" normalizeH="0" baseline="0" noProof="0" dirty="0">
                <a:ln>
                  <a:noFill/>
                </a:ln>
                <a:solidFill>
                  <a:srgbClr val="7C807E"/>
                </a:solidFill>
                <a:effectLst/>
                <a:uLnTx/>
                <a:uFillTx/>
                <a:latin typeface="Fira Sans" panose="020B0503050000020004" pitchFamily="34" charset="0"/>
                <a:ea typeface="Fira Sans" panose="020B0503050000020004" pitchFamily="34" charset="0"/>
                <a:cs typeface="+mn-cs"/>
              </a:rPr>
              <a:t>created from oxygen that are very unstable and may cause a lot of cellular damage</a:t>
            </a:r>
          </a:p>
          <a:p>
            <a:pPr marL="228600" marR="0" lvl="0" indent="-228600" algn="l" defTabSz="914400" rtl="0" eaLnBrk="1" fontAlgn="auto" latinLnBrk="0" hangingPunct="1">
              <a:lnSpc>
                <a:spcPct val="100000"/>
              </a:lnSpc>
              <a:spcBef>
                <a:spcPts val="0"/>
              </a:spcBef>
              <a:spcAft>
                <a:spcPts val="1000"/>
              </a:spcAft>
              <a:buClrTx/>
              <a:buSzTx/>
              <a:buFont typeface="Arial" panose="020B0604020202020204" pitchFamily="34" charset="0"/>
              <a:buChar char="•"/>
              <a:tabLst/>
              <a:defRPr/>
            </a:pPr>
            <a:r>
              <a:rPr kumimoji="0" lang="en-US" sz="1600" u="none" strike="noStrike" kern="1200" cap="none" spc="0" normalizeH="0" baseline="0" noProof="0" dirty="0">
                <a:ln>
                  <a:noFill/>
                </a:ln>
                <a:solidFill>
                  <a:srgbClr val="0069C0"/>
                </a:solidFill>
                <a:effectLst/>
                <a:uLnTx/>
                <a:uFillTx/>
                <a:latin typeface="Fira Sans Medium" panose="020B0503050000020004" pitchFamily="34" charset="0"/>
                <a:ea typeface="Fira Sans" panose="020B0503050000020004" pitchFamily="34" charset="0"/>
              </a:rPr>
              <a:t>Superoxide radical (O₂¯) is the most dangerous of the ROS</a:t>
            </a:r>
            <a:r>
              <a:rPr kumimoji="0" lang="en-US" sz="1600" b="1" i="0" u="none" strike="noStrike" kern="1200" cap="none" spc="0" normalizeH="0" baseline="0" noProof="0" dirty="0">
                <a:ln>
                  <a:noFill/>
                </a:ln>
                <a:solidFill>
                  <a:srgbClr val="7C807E"/>
                </a:solidFill>
                <a:effectLst/>
                <a:uLnTx/>
                <a:uFillTx/>
                <a:latin typeface="Fira Sans" panose="020B0503050000020004" pitchFamily="34" charset="0"/>
                <a:ea typeface="Fira Sans" panose="020B0503050000020004" pitchFamily="34" charset="0"/>
                <a:cs typeface="+mn-cs"/>
              </a:rPr>
              <a:t> </a:t>
            </a:r>
            <a:r>
              <a:rPr kumimoji="0" lang="en-US" sz="1600" b="0" i="0" u="none" strike="noStrike" kern="1200" cap="none" spc="0" normalizeH="0" baseline="0" noProof="0" dirty="0">
                <a:ln>
                  <a:noFill/>
                </a:ln>
                <a:solidFill>
                  <a:srgbClr val="7C807E"/>
                </a:solidFill>
                <a:effectLst/>
                <a:uLnTx/>
                <a:uFillTx/>
                <a:latin typeface="Fira Sans" panose="020B0503050000020004" pitchFamily="34" charset="0"/>
                <a:ea typeface="Fira Sans" panose="020B0503050000020004" pitchFamily="34" charset="0"/>
                <a:cs typeface="+mn-cs"/>
              </a:rPr>
              <a:t>because it can also produce other oxygen free radicals </a:t>
            </a:r>
          </a:p>
          <a:p>
            <a:pPr marL="228600" marR="0" lvl="0" indent="-228600" algn="l" defTabSz="914400" rtl="0" eaLnBrk="1" fontAlgn="auto" latinLnBrk="0" hangingPunct="1">
              <a:lnSpc>
                <a:spcPct val="100000"/>
              </a:lnSpc>
              <a:spcBef>
                <a:spcPts val="0"/>
              </a:spcBef>
              <a:spcAft>
                <a:spcPts val="1000"/>
              </a:spcAft>
              <a:buClrTx/>
              <a:buSzTx/>
              <a:buFont typeface="Arial" panose="020B0604020202020204" pitchFamily="34" charset="0"/>
              <a:buChar char="•"/>
              <a:tabLst/>
              <a:defRPr/>
            </a:pPr>
            <a:r>
              <a:rPr kumimoji="0" lang="en-US" sz="1600" u="none" strike="noStrike" kern="1200" cap="none" spc="0" normalizeH="0" baseline="0" noProof="0" dirty="0">
                <a:ln>
                  <a:noFill/>
                </a:ln>
                <a:solidFill>
                  <a:srgbClr val="0069C0"/>
                </a:solidFill>
                <a:effectLst/>
                <a:uLnTx/>
                <a:uFillTx/>
                <a:latin typeface="Fira Sans Medium" panose="020B0503050000020004" pitchFamily="34" charset="0"/>
                <a:ea typeface="Fira Sans" panose="020B0503050000020004" pitchFamily="34" charset="0"/>
              </a:rPr>
              <a:t>The most effective defense against superoxide (O₂¯), </a:t>
            </a:r>
            <a:r>
              <a:rPr kumimoji="0" lang="en-US" sz="1600" b="0" i="0" u="none" strike="noStrike" kern="1200" cap="none" spc="0" normalizeH="0" baseline="0" noProof="0" dirty="0">
                <a:ln>
                  <a:noFill/>
                </a:ln>
                <a:solidFill>
                  <a:srgbClr val="7C807E"/>
                </a:solidFill>
                <a:effectLst/>
                <a:uLnTx/>
                <a:uFillTx/>
                <a:latin typeface="Fira Sans" panose="020B0503050000020004" pitchFamily="34" charset="0"/>
                <a:ea typeface="Fira Sans" panose="020B0503050000020004" pitchFamily="34" charset="0"/>
                <a:cs typeface="+mn-cs"/>
              </a:rPr>
              <a:t>is the antioxidant enzyme </a:t>
            </a:r>
            <a:r>
              <a:rPr kumimoji="0" lang="en-US" sz="1600" u="none" strike="noStrike" kern="1200" cap="none" spc="0" normalizeH="0" baseline="0" noProof="0" dirty="0">
                <a:ln>
                  <a:noFill/>
                </a:ln>
                <a:solidFill>
                  <a:srgbClr val="0069C0"/>
                </a:solidFill>
                <a:effectLst/>
                <a:uLnTx/>
                <a:uFillTx/>
                <a:latin typeface="Fira Sans Medium" panose="020B0503050000020004" pitchFamily="34" charset="0"/>
                <a:ea typeface="Fira Sans" panose="020B0503050000020004" pitchFamily="34" charset="0"/>
              </a:rPr>
              <a:t>Copper/Zinc </a:t>
            </a:r>
            <a:r>
              <a:rPr lang="en-US" sz="1600" dirty="0">
                <a:solidFill>
                  <a:srgbClr val="0069C0"/>
                </a:solidFill>
                <a:latin typeface="Fira Sans Medium" panose="020B0503050000020004" pitchFamily="34" charset="0"/>
                <a:ea typeface="Fira Sans" panose="020B0503050000020004" pitchFamily="34" charset="0"/>
              </a:rPr>
              <a:t>Superoxide Dismutase (Cu/Zn SOD)</a:t>
            </a:r>
            <a:endParaRPr kumimoji="0" lang="en-US" sz="1600" u="none" strike="noStrike" kern="1200" cap="none" spc="0" normalizeH="0" baseline="0" noProof="0" dirty="0">
              <a:ln>
                <a:noFill/>
              </a:ln>
              <a:solidFill>
                <a:srgbClr val="0069C0"/>
              </a:solidFill>
              <a:effectLst/>
              <a:uLnTx/>
              <a:uFillTx/>
              <a:latin typeface="Fira Sans Medium" panose="020B0503050000020004" pitchFamily="34" charset="0"/>
              <a:ea typeface="Fira Sans" panose="020B0503050000020004" pitchFamily="34" charset="0"/>
            </a:endParaRPr>
          </a:p>
          <a:p>
            <a:pPr marL="228600" marR="0" lvl="0" indent="-228600" algn="l" defTabSz="914400" rtl="0" eaLnBrk="1" fontAlgn="auto" latinLnBrk="0" hangingPunct="1">
              <a:lnSpc>
                <a:spcPct val="100000"/>
              </a:lnSpc>
              <a:spcBef>
                <a:spcPts val="0"/>
              </a:spcBef>
              <a:spcAft>
                <a:spcPts val="1000"/>
              </a:spcAft>
              <a:buClrTx/>
              <a:buSzTx/>
              <a:buFont typeface="Arial" panose="020B0604020202020204" pitchFamily="34" charset="0"/>
              <a:buChar char="•"/>
              <a:tabLst/>
              <a:defRPr/>
            </a:pPr>
            <a:r>
              <a:rPr kumimoji="0" lang="en-US" sz="1600" u="none" strike="noStrike" kern="1200" cap="none" spc="0" normalizeH="0" baseline="0" noProof="0" dirty="0">
                <a:ln>
                  <a:noFill/>
                </a:ln>
                <a:solidFill>
                  <a:srgbClr val="0069C0"/>
                </a:solidFill>
                <a:effectLst/>
                <a:uLnTx/>
                <a:uFillTx/>
                <a:latin typeface="Fira Sans Medium" panose="020B0503050000020004" pitchFamily="34" charset="0"/>
                <a:ea typeface="Fira Sans" panose="020B0503050000020004" pitchFamily="34" charset="0"/>
              </a:rPr>
              <a:t>Cu/Zn SOD neutralizes </a:t>
            </a:r>
            <a:r>
              <a:rPr lang="en-US" sz="1600" dirty="0">
                <a:solidFill>
                  <a:srgbClr val="0069C0"/>
                </a:solidFill>
                <a:latin typeface="Fira Sans Medium" panose="020B0503050000020004" pitchFamily="34" charset="0"/>
                <a:ea typeface="Fira Sans" panose="020B0503050000020004" pitchFamily="34" charset="0"/>
              </a:rPr>
              <a:t>s</a:t>
            </a:r>
            <a:r>
              <a:rPr kumimoji="0" lang="en-US" sz="1600" u="none" strike="noStrike" kern="1200" cap="none" spc="0" normalizeH="0" baseline="0" noProof="0" dirty="0" err="1">
                <a:ln>
                  <a:noFill/>
                </a:ln>
                <a:solidFill>
                  <a:srgbClr val="0069C0"/>
                </a:solidFill>
                <a:effectLst/>
                <a:uLnTx/>
                <a:uFillTx/>
                <a:latin typeface="Fira Sans Medium" panose="020B0503050000020004" pitchFamily="34" charset="0"/>
                <a:ea typeface="Fira Sans" panose="020B0503050000020004" pitchFamily="34" charset="0"/>
              </a:rPr>
              <a:t>uperoxide</a:t>
            </a:r>
            <a:r>
              <a:rPr kumimoji="0" lang="en-US" sz="1600" u="none" strike="noStrike" kern="1200" cap="none" spc="0" normalizeH="0" baseline="0" noProof="0" dirty="0">
                <a:ln>
                  <a:noFill/>
                </a:ln>
                <a:solidFill>
                  <a:srgbClr val="0069C0"/>
                </a:solidFill>
                <a:effectLst/>
                <a:uLnTx/>
                <a:uFillTx/>
                <a:latin typeface="Fira Sans Medium" panose="020B0503050000020004" pitchFamily="34" charset="0"/>
                <a:ea typeface="Fira Sans" panose="020B0503050000020004" pitchFamily="34" charset="0"/>
              </a:rPr>
              <a:t> (O₂¯), </a:t>
            </a:r>
            <a:r>
              <a:rPr kumimoji="0" lang="en-US" sz="1600" b="0" i="0" u="none" strike="noStrike" kern="1200" cap="none" spc="0" normalizeH="0" baseline="0" noProof="0" dirty="0">
                <a:ln>
                  <a:noFill/>
                </a:ln>
                <a:solidFill>
                  <a:srgbClr val="7C807E"/>
                </a:solidFill>
                <a:effectLst/>
                <a:uLnTx/>
                <a:uFillTx/>
                <a:latin typeface="Fira Sans" panose="020B0503050000020004" pitchFamily="34" charset="0"/>
                <a:ea typeface="Fira Sans" panose="020B0503050000020004" pitchFamily="34" charset="0"/>
                <a:cs typeface="+mn-cs"/>
              </a:rPr>
              <a:t>turning it into hydrogen peroxide; this one has to be further converted by other antioxidant enzymes</a:t>
            </a:r>
            <a:r>
              <a:rPr lang="en-US" sz="1600" dirty="0">
                <a:solidFill>
                  <a:srgbClr val="7C807E"/>
                </a:solidFill>
                <a:latin typeface="Fira Sans" panose="020B0503050000020004" pitchFamily="34" charset="0"/>
                <a:ea typeface="Fira Sans" panose="020B0503050000020004" pitchFamily="34" charset="0"/>
              </a:rPr>
              <a:t> (</a:t>
            </a:r>
            <a:r>
              <a:rPr kumimoji="0" lang="en-US" sz="1600" b="0" i="0" u="none" strike="noStrike" kern="1200" cap="none" spc="0" normalizeH="0" baseline="0" noProof="0" dirty="0">
                <a:ln>
                  <a:noFill/>
                </a:ln>
                <a:solidFill>
                  <a:srgbClr val="7C807E"/>
                </a:solidFill>
                <a:effectLst/>
                <a:uLnTx/>
                <a:uFillTx/>
                <a:latin typeface="Fira Sans" panose="020B0503050000020004" pitchFamily="34" charset="0"/>
                <a:ea typeface="Fira Sans" panose="020B0503050000020004" pitchFamily="34" charset="0"/>
                <a:cs typeface="+mn-cs"/>
              </a:rPr>
              <a:t>glutathione peroxidase, catalase) into oxygen and water</a:t>
            </a:r>
          </a:p>
          <a:p>
            <a:pPr marL="228600" marR="0" lvl="0" indent="-228600" algn="l" defTabSz="914400" rtl="0" eaLnBrk="1" fontAlgn="auto" latinLnBrk="0" hangingPunct="1">
              <a:lnSpc>
                <a:spcPct val="100000"/>
              </a:lnSpc>
              <a:spcBef>
                <a:spcPts val="0"/>
              </a:spcBef>
              <a:spcAft>
                <a:spcPts val="1000"/>
              </a:spcAft>
              <a:buClrTx/>
              <a:buSzTx/>
              <a:buFont typeface="Arial" panose="020B0604020202020204" pitchFamily="34" charset="0"/>
              <a:buChar char="•"/>
              <a:tabLst/>
              <a:defRPr/>
            </a:pPr>
            <a:r>
              <a:rPr kumimoji="0" lang="en-US" sz="1600" u="none" strike="noStrike" kern="1200" cap="none" spc="0" normalizeH="0" baseline="0" noProof="0" dirty="0">
                <a:ln>
                  <a:noFill/>
                </a:ln>
                <a:solidFill>
                  <a:srgbClr val="0069C0"/>
                </a:solidFill>
                <a:effectLst/>
                <a:uLnTx/>
                <a:uFillTx/>
                <a:latin typeface="Fira Sans Medium" panose="020B0503050000020004" pitchFamily="34" charset="0"/>
                <a:ea typeface="Fira Sans" panose="020B0503050000020004" pitchFamily="34" charset="0"/>
              </a:rPr>
              <a:t>Cu/Zn SOD remains intact during inactivation of superoxide </a:t>
            </a:r>
            <a:r>
              <a:rPr kumimoji="0" lang="en-US" sz="1600" b="0" i="0" u="none" strike="noStrike" kern="1200" cap="none" spc="0" normalizeH="0" baseline="0" noProof="0" dirty="0">
                <a:ln>
                  <a:noFill/>
                </a:ln>
                <a:solidFill>
                  <a:srgbClr val="7C807E"/>
                </a:solidFill>
                <a:effectLst/>
                <a:uLnTx/>
                <a:uFillTx/>
                <a:latin typeface="Fira Sans" panose="020B0503050000020004" pitchFamily="34" charset="0"/>
                <a:ea typeface="Fira Sans" panose="020B0503050000020004" pitchFamily="34" charset="0"/>
                <a:cs typeface="+mn-cs"/>
              </a:rPr>
              <a:t>and can continue its magic, while non-enzymatic antioxidants (like vitamin E) are used up during neutralization</a:t>
            </a:r>
          </a:p>
        </p:txBody>
      </p:sp>
      <p:sp>
        <p:nvSpPr>
          <p:cNvPr id="9" name="TextBox 8">
            <a:extLst>
              <a:ext uri="{FF2B5EF4-FFF2-40B4-BE49-F238E27FC236}">
                <a16:creationId xmlns:a16="http://schemas.microsoft.com/office/drawing/2014/main" id="{A1899BD8-D238-0749-A128-E7EC4CE21909}"/>
              </a:ext>
            </a:extLst>
          </p:cNvPr>
          <p:cNvSpPr txBox="1"/>
          <p:nvPr/>
        </p:nvSpPr>
        <p:spPr>
          <a:xfrm>
            <a:off x="468000" y="6016781"/>
            <a:ext cx="6275414" cy="138499"/>
          </a:xfrm>
          <a:prstGeom prst="rect">
            <a:avLst/>
          </a:prstGeom>
          <a:noFill/>
        </p:spPr>
        <p:txBody>
          <a:bodyPr wrap="square" lIns="0" tIns="0" rIns="0" bIns="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900" dirty="0">
                <a:latin typeface="Fira Sans" panose="020B0503050000020004" pitchFamily="34" charset="0"/>
                <a:ea typeface="Fira Sans" panose="020B0503050000020004" pitchFamily="34" charset="0"/>
              </a:rPr>
              <a:t>Graphic adapted from: American Journal of Sports Science and Medicine, 2013, Vol. 1, No. 1, 7-12</a:t>
            </a:r>
            <a:endParaRPr lang="en-US" sz="900" dirty="0">
              <a:solidFill>
                <a:srgbClr val="7C807E"/>
              </a:solidFill>
              <a:latin typeface="Fira Sans" panose="020B0503050000020004" pitchFamily="34" charset="0"/>
              <a:ea typeface="Fira Sans" panose="020B0503050000020004" pitchFamily="34" charset="0"/>
            </a:endParaRPr>
          </a:p>
        </p:txBody>
      </p:sp>
      <p:pic>
        <p:nvPicPr>
          <p:cNvPr id="3" name="Picture 2">
            <a:extLst>
              <a:ext uri="{FF2B5EF4-FFF2-40B4-BE49-F238E27FC236}">
                <a16:creationId xmlns:a16="http://schemas.microsoft.com/office/drawing/2014/main" id="{3649A3AA-45B8-E33C-4D3E-D231A89351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1444732146"/>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a:extLst>
              <a:ext uri="{FF2B5EF4-FFF2-40B4-BE49-F238E27FC236}">
                <a16:creationId xmlns:a16="http://schemas.microsoft.com/office/drawing/2014/main" id="{15B5A78B-6AE0-3947-A3F3-3591EA20D393}"/>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p:blipFill>
        <p:spPr bwMode="auto">
          <a:xfrm>
            <a:off x="5441421" y="1538306"/>
            <a:ext cx="3376772" cy="41070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itle 1">
            <a:extLst>
              <a:ext uri="{FF2B5EF4-FFF2-40B4-BE49-F238E27FC236}">
                <a16:creationId xmlns:a16="http://schemas.microsoft.com/office/drawing/2014/main" id="{968235CD-E6DC-D342-825D-A6C340442FA5}"/>
              </a:ext>
            </a:extLst>
          </p:cNvPr>
          <p:cNvSpPr txBox="1">
            <a:spLocks/>
          </p:cNvSpPr>
          <p:nvPr/>
        </p:nvSpPr>
        <p:spPr>
          <a:xfrm>
            <a:off x="468000" y="468000"/>
            <a:ext cx="9467110" cy="443198"/>
          </a:xfrm>
          <a:prstGeom prst="rect">
            <a:avLst/>
          </a:prstGeom>
        </p:spPr>
        <p:txBody>
          <a:bodyPr lIns="0" tIns="0" rIns="0" bIns="0"/>
          <a:lstStyle>
            <a:lvl1pPr algn="l" defTabSz="914400" rtl="0" eaLnBrk="1" latinLnBrk="0" hangingPunct="1">
              <a:lnSpc>
                <a:spcPct val="90000"/>
              </a:lnSpc>
              <a:spcBef>
                <a:spcPct val="0"/>
              </a:spcBef>
              <a:buNone/>
              <a:defRPr sz="3200" b="0" i="0" kern="1200">
                <a:solidFill>
                  <a:schemeClr val="accent5"/>
                </a:solidFill>
                <a:latin typeface="Fira Sans Medium" panose="020B0503050000020004" pitchFamily="34" charset="0"/>
                <a:ea typeface="+mj-ea"/>
                <a:cs typeface="+mj-cs"/>
              </a:defRPr>
            </a:lvl1pPr>
          </a:lstStyle>
          <a:p>
            <a:r>
              <a:rPr lang="en-GB" dirty="0"/>
              <a:t>Copper/Zinc Superoxide Dismutase</a:t>
            </a:r>
          </a:p>
        </p:txBody>
      </p:sp>
      <p:sp>
        <p:nvSpPr>
          <p:cNvPr id="15" name="Slide Number Placeholder 3">
            <a:extLst>
              <a:ext uri="{FF2B5EF4-FFF2-40B4-BE49-F238E27FC236}">
                <a16:creationId xmlns:a16="http://schemas.microsoft.com/office/drawing/2014/main" id="{8A47CAD4-1C63-B04F-B5B8-382242902BB3}"/>
              </a:ext>
            </a:extLst>
          </p:cNvPr>
          <p:cNvSpPr>
            <a:spLocks noGrp="1"/>
          </p:cNvSpPr>
          <p:nvPr>
            <p:ph type="sldNum" sz="quarter" idx="10"/>
          </p:nvPr>
        </p:nvSpPr>
        <p:spPr>
          <a:xfrm>
            <a:off x="468000" y="6328147"/>
            <a:ext cx="451163" cy="12311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7C807E"/>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US" sz="800"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endParaRPr>
          </a:p>
        </p:txBody>
      </p:sp>
      <p:sp>
        <p:nvSpPr>
          <p:cNvPr id="16" name="Text Placeholder 4">
            <a:extLst>
              <a:ext uri="{FF2B5EF4-FFF2-40B4-BE49-F238E27FC236}">
                <a16:creationId xmlns:a16="http://schemas.microsoft.com/office/drawing/2014/main" id="{7DA154C8-4C7C-424D-AF19-B1AB6222D54A}"/>
              </a:ext>
            </a:extLst>
          </p:cNvPr>
          <p:cNvSpPr txBox="1">
            <a:spLocks/>
          </p:cNvSpPr>
          <p:nvPr/>
        </p:nvSpPr>
        <p:spPr>
          <a:xfrm>
            <a:off x="468000" y="936000"/>
            <a:ext cx="5275778" cy="369332"/>
          </a:xfrm>
          <a:prstGeom prst="rect">
            <a:avLst/>
          </a:prstGeom>
        </p:spPr>
        <p:txBody>
          <a:bodyPr lIns="0" tIns="0" rIns="0" bIns="0"/>
          <a:lstStyle>
            <a:lvl1pPr marL="0" indent="0" algn="l" defTabSz="914400" rtl="0" eaLnBrk="1" latinLnBrk="0" hangingPunct="1">
              <a:lnSpc>
                <a:spcPct val="90000"/>
              </a:lnSpc>
              <a:spcBef>
                <a:spcPts val="1000"/>
              </a:spcBef>
              <a:spcAft>
                <a:spcPts val="0"/>
              </a:spcAft>
              <a:buFont typeface="Arial" panose="020B0604020202020204" pitchFamily="34" charset="0"/>
              <a:buNone/>
              <a:defRPr sz="2400" b="0" i="1" kern="1200">
                <a:solidFill>
                  <a:schemeClr val="accent6"/>
                </a:solidFill>
                <a:latin typeface="Fira Sans" panose="020B0503050000020004" pitchFamily="34" charset="0"/>
                <a:ea typeface="+mn-ea"/>
                <a:cs typeface="+mn-cs"/>
              </a:defRPr>
            </a:lvl1pPr>
            <a:lvl2pPr marL="0" indent="0" algn="l" defTabSz="914400" rtl="0" eaLnBrk="1" latinLnBrk="0" hangingPunct="1">
              <a:lnSpc>
                <a:spcPct val="90000"/>
              </a:lnSpc>
              <a:spcBef>
                <a:spcPts val="500"/>
              </a:spcBef>
              <a:spcAft>
                <a:spcPts val="0"/>
              </a:spcAft>
              <a:buFont typeface="Arial" panose="020B0604020202020204" pitchFamily="34" charset="0"/>
              <a:buNone/>
              <a:defRPr sz="2400" kern="1200">
                <a:solidFill>
                  <a:schemeClr val="tx1"/>
                </a:solidFill>
                <a:latin typeface="+mn-lt"/>
                <a:ea typeface="+mn-ea"/>
                <a:cs typeface="+mn-cs"/>
              </a:defRPr>
            </a:lvl2pPr>
            <a:lvl3pPr marL="0" indent="0" algn="l" defTabSz="914400" rtl="0" eaLnBrk="1" latinLnBrk="0" hangingPunct="1">
              <a:lnSpc>
                <a:spcPct val="90000"/>
              </a:lnSpc>
              <a:spcBef>
                <a:spcPts val="500"/>
              </a:spcBef>
              <a:spcAft>
                <a:spcPts val="0"/>
              </a:spcAft>
              <a:buFont typeface="Arial" panose="020B0604020202020204" pitchFamily="34" charset="0"/>
              <a:buNone/>
              <a:defRPr sz="2000" kern="1200">
                <a:solidFill>
                  <a:schemeClr val="tx1"/>
                </a:solidFill>
                <a:latin typeface="+mn-lt"/>
                <a:ea typeface="+mn-ea"/>
                <a:cs typeface="+mn-cs"/>
              </a:defRPr>
            </a:lvl3pPr>
            <a:lvl4pPr marL="0" indent="0" algn="l" defTabSz="914400" rtl="0" eaLnBrk="1" latinLnBrk="0" hangingPunct="1">
              <a:lnSpc>
                <a:spcPct val="90000"/>
              </a:lnSpc>
              <a:spcBef>
                <a:spcPts val="500"/>
              </a:spcBef>
              <a:spcAft>
                <a:spcPts val="0"/>
              </a:spcAft>
              <a:buFont typeface="Arial" panose="020B0604020202020204" pitchFamily="34" charset="0"/>
              <a:buNone/>
              <a:defRPr sz="1800" kern="1200">
                <a:solidFill>
                  <a:schemeClr val="tx1"/>
                </a:solidFill>
                <a:latin typeface="+mn-lt"/>
                <a:ea typeface="+mn-ea"/>
                <a:cs typeface="+mn-cs"/>
              </a:defRPr>
            </a:lvl4pPr>
            <a:lvl5pPr marL="0" indent="0" algn="l" defTabSz="914400" rtl="0" eaLnBrk="1" latinLnBrk="0" hangingPunct="1">
              <a:lnSpc>
                <a:spcPct val="90000"/>
              </a:lnSpc>
              <a:spcBef>
                <a:spcPts val="500"/>
              </a:spcBef>
              <a:spcAft>
                <a:spcPts val="0"/>
              </a:spcAft>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CH" dirty="0"/>
              <a:t>I</a:t>
            </a:r>
            <a:r>
              <a:rPr lang="en-US" dirty="0"/>
              <a:t>n Human Skin</a:t>
            </a:r>
          </a:p>
        </p:txBody>
      </p:sp>
      <p:sp>
        <p:nvSpPr>
          <p:cNvPr id="17" name="Text Placeholder 9">
            <a:extLst>
              <a:ext uri="{FF2B5EF4-FFF2-40B4-BE49-F238E27FC236}">
                <a16:creationId xmlns:a16="http://schemas.microsoft.com/office/drawing/2014/main" id="{A7B27E97-8157-C641-BE24-90A5FBB19960}"/>
              </a:ext>
            </a:extLst>
          </p:cNvPr>
          <p:cNvSpPr txBox="1">
            <a:spLocks/>
          </p:cNvSpPr>
          <p:nvPr/>
        </p:nvSpPr>
        <p:spPr>
          <a:xfrm>
            <a:off x="468000" y="1620000"/>
            <a:ext cx="4523410" cy="4113947"/>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1000"/>
              </a:spcAft>
              <a:buClr>
                <a:schemeClr val="accent6"/>
              </a:buClr>
            </a:pPr>
            <a:r>
              <a:rPr lang="en-US" sz="1800" dirty="0">
                <a:latin typeface="Fira Sans" panose="020B0503050000020004" pitchFamily="34" charset="0"/>
                <a:ea typeface="Fira Sans" panose="020B0503050000020004" pitchFamily="34" charset="0"/>
              </a:rPr>
              <a:t>Copper/Zinc Superoxide Dismutase </a:t>
            </a:r>
            <a:br>
              <a:rPr lang="en-US" sz="1800" dirty="0">
                <a:latin typeface="Fira Sans" panose="020B0503050000020004" pitchFamily="34" charset="0"/>
                <a:ea typeface="Fira Sans" panose="020B0503050000020004" pitchFamily="34" charset="0"/>
              </a:rPr>
            </a:br>
            <a:r>
              <a:rPr lang="en-US" sz="1800" dirty="0">
                <a:latin typeface="Fira Sans" panose="020B0503050000020004" pitchFamily="34" charset="0"/>
                <a:ea typeface="Fira Sans" panose="020B0503050000020004" pitchFamily="34" charset="0"/>
              </a:rPr>
              <a:t>(Cu/Zn SOD) is a stable enzyme </a:t>
            </a:r>
            <a:br>
              <a:rPr lang="en-US" sz="1800" dirty="0">
                <a:latin typeface="Fira Sans" panose="020B0503050000020004" pitchFamily="34" charset="0"/>
                <a:ea typeface="Fira Sans" panose="020B0503050000020004" pitchFamily="34" charset="0"/>
              </a:rPr>
            </a:br>
            <a:r>
              <a:rPr lang="en-US" sz="1800" dirty="0">
                <a:latin typeface="Fira Sans" panose="020B0503050000020004" pitchFamily="34" charset="0"/>
                <a:ea typeface="Fira Sans" panose="020B0503050000020004" pitchFamily="34" charset="0"/>
              </a:rPr>
              <a:t>containing 153 amino acid (MW 15.9 </a:t>
            </a:r>
            <a:r>
              <a:rPr lang="en-US" sz="1800" dirty="0" err="1">
                <a:latin typeface="Fira Sans" panose="020B0503050000020004" pitchFamily="34" charset="0"/>
                <a:ea typeface="Fira Sans" panose="020B0503050000020004" pitchFamily="34" charset="0"/>
              </a:rPr>
              <a:t>kDa</a:t>
            </a:r>
            <a:r>
              <a:rPr lang="en-US" sz="1800" dirty="0">
                <a:latin typeface="Fira Sans" panose="020B0503050000020004" pitchFamily="34" charset="0"/>
                <a:ea typeface="Fira Sans" panose="020B0503050000020004" pitchFamily="34" charset="0"/>
              </a:rPr>
              <a:t>)</a:t>
            </a:r>
            <a:r>
              <a:rPr lang="en-US" sz="1800" baseline="30000" dirty="0">
                <a:latin typeface="Fira Sans" panose="020B0503050000020004" pitchFamily="34" charset="0"/>
                <a:ea typeface="Fira Sans" panose="020B0503050000020004" pitchFamily="34" charset="0"/>
              </a:rPr>
              <a:t>1</a:t>
            </a:r>
          </a:p>
          <a:p>
            <a:pPr>
              <a:lnSpc>
                <a:spcPct val="100000"/>
              </a:lnSpc>
              <a:spcBef>
                <a:spcPts val="0"/>
              </a:spcBef>
              <a:spcAft>
                <a:spcPts val="1000"/>
              </a:spcAft>
              <a:buClr>
                <a:schemeClr val="accent6"/>
              </a:buClr>
            </a:pPr>
            <a:r>
              <a:rPr lang="en-US" sz="1800" dirty="0">
                <a:latin typeface="Fira Sans" panose="020B0503050000020004" pitchFamily="34" charset="0"/>
                <a:ea typeface="Fira Sans" panose="020B0503050000020004" pitchFamily="34" charset="0"/>
              </a:rPr>
              <a:t>Cu/Zn SOD exists as a dimer of identical subunits, binding one Zinc atom and one Copper atom, which together have either a structural or catalytic function</a:t>
            </a:r>
            <a:r>
              <a:rPr lang="en-US" sz="1800" baseline="30000" dirty="0">
                <a:latin typeface="Fira Sans" panose="020B0503050000020004" pitchFamily="34" charset="0"/>
                <a:ea typeface="Fira Sans" panose="020B0503050000020004" pitchFamily="34" charset="0"/>
              </a:rPr>
              <a:t>1</a:t>
            </a:r>
            <a:endParaRPr lang="en-US" sz="1800" dirty="0">
              <a:latin typeface="Fira Sans" panose="020B0503050000020004" pitchFamily="34" charset="0"/>
              <a:ea typeface="Fira Sans" panose="020B0503050000020004" pitchFamily="34" charset="0"/>
            </a:endParaRPr>
          </a:p>
          <a:p>
            <a:pPr>
              <a:lnSpc>
                <a:spcPct val="100000"/>
              </a:lnSpc>
              <a:spcBef>
                <a:spcPts val="0"/>
              </a:spcBef>
              <a:spcAft>
                <a:spcPts val="1000"/>
              </a:spcAft>
              <a:buClr>
                <a:schemeClr val="accent6"/>
              </a:buClr>
            </a:pPr>
            <a:r>
              <a:rPr lang="en-US" sz="1800" dirty="0">
                <a:latin typeface="Fira Sans" panose="020B0503050000020004" pitchFamily="34" charset="0"/>
                <a:ea typeface="Fira Sans" panose="020B0503050000020004" pitchFamily="34" charset="0"/>
              </a:rPr>
              <a:t>Cu/Zn SOD is found at high levels in the Stratum corneum and Epidermis, but only low levels are found in the Dermis</a:t>
            </a:r>
            <a:r>
              <a:rPr lang="en-US" sz="1800" baseline="30000" dirty="0">
                <a:latin typeface="Fira Sans" panose="020B0503050000020004" pitchFamily="34" charset="0"/>
                <a:ea typeface="Fira Sans" panose="020B0503050000020004" pitchFamily="34" charset="0"/>
              </a:rPr>
              <a:t>2</a:t>
            </a:r>
          </a:p>
          <a:p>
            <a:pPr>
              <a:lnSpc>
                <a:spcPct val="100000"/>
              </a:lnSpc>
              <a:spcBef>
                <a:spcPts val="0"/>
              </a:spcBef>
              <a:spcAft>
                <a:spcPts val="1000"/>
              </a:spcAft>
              <a:buClr>
                <a:schemeClr val="accent6"/>
              </a:buClr>
            </a:pPr>
            <a:r>
              <a:rPr lang="en-US" sz="1800" dirty="0">
                <a:latin typeface="Fira Sans" panose="020B0503050000020004" pitchFamily="34" charset="0"/>
                <a:ea typeface="Fira Sans" panose="020B0503050000020004" pitchFamily="34" charset="0"/>
              </a:rPr>
              <a:t>As we age, the levels of Cu/Zn SOD in the skin are depleted, so applying Cu/Zn SOD topically can counteract this loss</a:t>
            </a:r>
            <a:r>
              <a:rPr lang="en-US" sz="1800" baseline="30000" dirty="0">
                <a:latin typeface="Fira Sans" panose="020B0503050000020004" pitchFamily="34" charset="0"/>
                <a:ea typeface="Fira Sans" panose="020B0503050000020004" pitchFamily="34" charset="0"/>
              </a:rPr>
              <a:t>2</a:t>
            </a:r>
            <a:endParaRPr lang="en-US" sz="1800" dirty="0">
              <a:latin typeface="Fira Sans" panose="020B0503050000020004" pitchFamily="34" charset="0"/>
              <a:ea typeface="Fira Sans" panose="020B0503050000020004" pitchFamily="34" charset="0"/>
            </a:endParaRPr>
          </a:p>
        </p:txBody>
      </p:sp>
      <p:pic>
        <p:nvPicPr>
          <p:cNvPr id="18" name="Picture 17">
            <a:extLst>
              <a:ext uri="{FF2B5EF4-FFF2-40B4-BE49-F238E27FC236}">
                <a16:creationId xmlns:a16="http://schemas.microsoft.com/office/drawing/2014/main" id="{4A5D7A6C-72AC-1C4F-A27C-76AB6BDBFA26}"/>
              </a:ext>
            </a:extLst>
          </p:cNvPr>
          <p:cNvPicPr>
            <a:picLocks noChangeAspect="1"/>
          </p:cNvPicPr>
          <p:nvPr/>
        </p:nvPicPr>
        <p:blipFill rotWithShape="1">
          <a:blip r:embed="rId4" cstate="screen">
            <a:extLst>
              <a:ext uri="{28A0092B-C50C-407E-A947-70E740481C1C}">
                <a14:useLocalDpi xmlns:a14="http://schemas.microsoft.com/office/drawing/2010/main"/>
              </a:ext>
            </a:extLst>
          </a:blip>
          <a:stretch/>
        </p:blipFill>
        <p:spPr>
          <a:xfrm>
            <a:off x="9098523" y="2368737"/>
            <a:ext cx="2880000" cy="1931325"/>
          </a:xfrm>
          <a:prstGeom prst="rect">
            <a:avLst/>
          </a:prstGeom>
        </p:spPr>
      </p:pic>
      <p:sp>
        <p:nvSpPr>
          <p:cNvPr id="19" name="TextBox 18">
            <a:extLst>
              <a:ext uri="{FF2B5EF4-FFF2-40B4-BE49-F238E27FC236}">
                <a16:creationId xmlns:a16="http://schemas.microsoft.com/office/drawing/2014/main" id="{1438B794-B464-AD46-A37A-0588FD964AAD}"/>
              </a:ext>
            </a:extLst>
          </p:cNvPr>
          <p:cNvSpPr txBox="1"/>
          <p:nvPr/>
        </p:nvSpPr>
        <p:spPr>
          <a:xfrm>
            <a:off x="9695653" y="1817963"/>
            <a:ext cx="1685740" cy="430887"/>
          </a:xfrm>
          <a:prstGeom prst="rect">
            <a:avLst/>
          </a:prstGeom>
          <a:noFill/>
          <a:ln w="19050">
            <a:noFill/>
          </a:ln>
        </p:spPr>
        <p:txBody>
          <a:bodyPr wrap="square" lIns="0" tIns="0" rIns="0" bIns="0">
            <a:spAutoFit/>
          </a:bodyPr>
          <a:lstStyle/>
          <a:p>
            <a:pPr fontAlgn="base"/>
            <a:r>
              <a:rPr lang="en-US" sz="1400" dirty="0">
                <a:solidFill>
                  <a:schemeClr val="accent6"/>
                </a:solidFill>
                <a:effectLst/>
                <a:latin typeface="Fira Sans Medium" panose="020B0503050000020004" pitchFamily="34" charset="0"/>
                <a:ea typeface="Fira Sans" panose="020B0503050000020004" pitchFamily="34" charset="0"/>
              </a:rPr>
              <a:t>Crystal Structure of Human Cu/Zn SOD</a:t>
            </a:r>
            <a:r>
              <a:rPr lang="en-US" sz="1400" baseline="30000" dirty="0">
                <a:solidFill>
                  <a:schemeClr val="accent6"/>
                </a:solidFill>
                <a:effectLst/>
                <a:latin typeface="Fira Sans Medium" panose="020B0503050000020004" pitchFamily="34" charset="0"/>
                <a:ea typeface="Fira Sans" panose="020B0503050000020004" pitchFamily="34" charset="0"/>
              </a:rPr>
              <a:t>3</a:t>
            </a:r>
          </a:p>
        </p:txBody>
      </p:sp>
      <p:sp>
        <p:nvSpPr>
          <p:cNvPr id="21" name="Rectangle 20">
            <a:extLst>
              <a:ext uri="{FF2B5EF4-FFF2-40B4-BE49-F238E27FC236}">
                <a16:creationId xmlns:a16="http://schemas.microsoft.com/office/drawing/2014/main" id="{7976EBE9-6739-884E-8DEF-A99DE5DD3696}"/>
              </a:ext>
            </a:extLst>
          </p:cNvPr>
          <p:cNvSpPr/>
          <p:nvPr/>
        </p:nvSpPr>
        <p:spPr>
          <a:xfrm>
            <a:off x="467999" y="5878281"/>
            <a:ext cx="7092297" cy="276999"/>
          </a:xfrm>
          <a:prstGeom prst="rect">
            <a:avLst/>
          </a:prstGeom>
        </p:spPr>
        <p:txBody>
          <a:bodyPr wrap="square" lIns="0" tIns="0" rIns="0" bIns="0">
            <a:spAutoFit/>
          </a:bodyPr>
          <a:lstStyle/>
          <a:p>
            <a:pPr marL="7938">
              <a:lnSpc>
                <a:spcPct val="100000"/>
              </a:lnSpc>
              <a:spcBef>
                <a:spcPts val="0"/>
              </a:spcBef>
              <a:spcAft>
                <a:spcPts val="500"/>
              </a:spcAft>
              <a:buClr>
                <a:schemeClr val="accent6"/>
              </a:buClr>
              <a:buNone/>
            </a:pPr>
            <a:r>
              <a:rPr lang="en-US" sz="900" b="1" dirty="0">
                <a:latin typeface="Fira Sans" panose="020B0503050000020004" pitchFamily="34" charset="0"/>
                <a:ea typeface="Fira Sans" panose="020B0503050000020004" pitchFamily="34" charset="0"/>
              </a:rPr>
              <a:t>1</a:t>
            </a:r>
            <a:r>
              <a:rPr lang="en-US" sz="900" dirty="0">
                <a:latin typeface="Fira Sans" panose="020B0503050000020004" pitchFamily="34" charset="0"/>
                <a:ea typeface="Fira Sans" panose="020B0503050000020004" pitchFamily="34" charset="0"/>
              </a:rPr>
              <a:t>. Copper/Zinc Superoxide Dismutase in Human Skin: Current Knowledge Frontiers in Medicine Volume 7, Article 183, 2020. </a:t>
            </a:r>
            <a:br>
              <a:rPr lang="en-US" sz="900" dirty="0">
                <a:latin typeface="Fira Sans" panose="020B0503050000020004" pitchFamily="34" charset="0"/>
                <a:ea typeface="Fira Sans" panose="020B0503050000020004" pitchFamily="34" charset="0"/>
              </a:rPr>
            </a:br>
            <a:r>
              <a:rPr lang="en-US" sz="900" b="1" dirty="0">
                <a:latin typeface="Fira Sans" panose="020B0503050000020004" pitchFamily="34" charset="0"/>
                <a:ea typeface="Fira Sans" panose="020B0503050000020004" pitchFamily="34" charset="0"/>
              </a:rPr>
              <a:t>2</a:t>
            </a:r>
            <a:r>
              <a:rPr lang="en-US" sz="900" dirty="0">
                <a:latin typeface="Fira Sans" panose="020B0503050000020004" pitchFamily="34" charset="0"/>
                <a:ea typeface="Fira Sans" panose="020B0503050000020004" pitchFamily="34" charset="0"/>
              </a:rPr>
              <a:t>. Sanders et al. The journal of investigative dermatology vol. 118, no 4, April 2002. </a:t>
            </a:r>
            <a:r>
              <a:rPr lang="en-US" sz="900" b="1" dirty="0">
                <a:latin typeface="Fira Sans" panose="020B0503050000020004" pitchFamily="34" charset="0"/>
                <a:ea typeface="Fira Sans" panose="020B0503050000020004" pitchFamily="34" charset="0"/>
              </a:rPr>
              <a:t>3. </a:t>
            </a:r>
            <a:r>
              <a:rPr lang="en-US" sz="900" dirty="0">
                <a:latin typeface="Fira Sans" panose="020B0503050000020004" pitchFamily="34" charset="0"/>
                <a:ea typeface="Fira Sans" panose="020B0503050000020004" pitchFamily="34" charset="0"/>
              </a:rPr>
              <a:t>https://</a:t>
            </a:r>
            <a:r>
              <a:rPr lang="en-US" sz="900" dirty="0" err="1">
                <a:latin typeface="Fira Sans" panose="020B0503050000020004" pitchFamily="34" charset="0"/>
                <a:ea typeface="Fira Sans" panose="020B0503050000020004" pitchFamily="34" charset="0"/>
              </a:rPr>
              <a:t>www.ncbi.nlm.nih.gov</a:t>
            </a:r>
            <a:r>
              <a:rPr lang="en-US" sz="900" dirty="0">
                <a:latin typeface="Fira Sans" panose="020B0503050000020004" pitchFamily="34" charset="0"/>
                <a:ea typeface="Fira Sans" panose="020B0503050000020004" pitchFamily="34" charset="0"/>
              </a:rPr>
              <a:t>/Structure/</a:t>
            </a:r>
            <a:r>
              <a:rPr lang="en-US" sz="900" dirty="0" err="1">
                <a:latin typeface="Fira Sans" panose="020B0503050000020004" pitchFamily="34" charset="0"/>
                <a:ea typeface="Fira Sans" panose="020B0503050000020004" pitchFamily="34" charset="0"/>
              </a:rPr>
              <a:t>pdb</a:t>
            </a:r>
            <a:r>
              <a:rPr lang="en-US" sz="900" dirty="0">
                <a:latin typeface="Fira Sans" panose="020B0503050000020004" pitchFamily="34" charset="0"/>
                <a:ea typeface="Fira Sans" panose="020B0503050000020004" pitchFamily="34" charset="0"/>
              </a:rPr>
              <a:t>/2ZKY</a:t>
            </a:r>
          </a:p>
        </p:txBody>
      </p:sp>
      <p:pic>
        <p:nvPicPr>
          <p:cNvPr id="2" name="Picture 1">
            <a:extLst>
              <a:ext uri="{FF2B5EF4-FFF2-40B4-BE49-F238E27FC236}">
                <a16:creationId xmlns:a16="http://schemas.microsoft.com/office/drawing/2014/main" id="{05EBCAE8-8F5B-1446-D5E7-3BBD1C9A89D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3422111870"/>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BF9DADA-B8F1-9A40-ABEA-5FD9EE5C0DAD}"/>
              </a:ext>
            </a:extLst>
          </p:cNvPr>
          <p:cNvSpPr>
            <a:spLocks noGrp="1"/>
          </p:cNvSpPr>
          <p:nvPr>
            <p:ph type="sldNum" sz="quarter" idx="10"/>
          </p:nvPr>
        </p:nvSpPr>
        <p:spPr/>
        <p:txBody>
          <a:bodyPr/>
          <a:lstStyle/>
          <a:p>
            <a:fld id="{EC50C849-B97A-2B45-B78A-6D9C352F693C}" type="slidenum">
              <a:rPr lang="en-US" smtClean="0"/>
              <a:pPr/>
              <a:t>7</a:t>
            </a:fld>
            <a:endParaRPr lang="en-US" dirty="0"/>
          </a:p>
        </p:txBody>
      </p:sp>
      <p:sp>
        <p:nvSpPr>
          <p:cNvPr id="2" name="Title 1">
            <a:extLst>
              <a:ext uri="{FF2B5EF4-FFF2-40B4-BE49-F238E27FC236}">
                <a16:creationId xmlns:a16="http://schemas.microsoft.com/office/drawing/2014/main" id="{6F0FA52D-59F4-2247-907C-2EA8DD9886CE}"/>
              </a:ext>
            </a:extLst>
          </p:cNvPr>
          <p:cNvSpPr>
            <a:spLocks noGrp="1"/>
          </p:cNvSpPr>
          <p:nvPr>
            <p:ph type="title"/>
          </p:nvPr>
        </p:nvSpPr>
        <p:spPr/>
        <p:txBody>
          <a:bodyPr/>
          <a:lstStyle/>
          <a:p>
            <a:r>
              <a:rPr lang="de-CH" dirty="0"/>
              <a:t>Understanding </a:t>
            </a:r>
            <a:r>
              <a:rPr lang="de-CH" dirty="0" err="1"/>
              <a:t>the</a:t>
            </a:r>
            <a:r>
              <a:rPr lang="de-CH" dirty="0"/>
              <a:t> Solution</a:t>
            </a:r>
            <a:endParaRPr lang="en-GB" dirty="0"/>
          </a:p>
        </p:txBody>
      </p:sp>
      <p:sp>
        <p:nvSpPr>
          <p:cNvPr id="7" name="Text Placeholder 6">
            <a:extLst>
              <a:ext uri="{FF2B5EF4-FFF2-40B4-BE49-F238E27FC236}">
                <a16:creationId xmlns:a16="http://schemas.microsoft.com/office/drawing/2014/main" id="{C957B91F-5123-8F49-9199-CA69E03FCCE7}"/>
              </a:ext>
            </a:extLst>
          </p:cNvPr>
          <p:cNvSpPr>
            <a:spLocks noGrp="1"/>
          </p:cNvSpPr>
          <p:nvPr>
            <p:ph type="body" sz="quarter" idx="14"/>
          </p:nvPr>
        </p:nvSpPr>
        <p:spPr>
          <a:xfrm>
            <a:off x="425895" y="1620000"/>
            <a:ext cx="4278197" cy="4303742"/>
          </a:xfrm>
        </p:spPr>
        <p:txBody>
          <a:bodyPr wrap="square">
            <a:spAutoFit/>
          </a:bodyPr>
          <a:lstStyle/>
          <a:p>
            <a:pPr>
              <a:lnSpc>
                <a:spcPct val="100000"/>
              </a:lnSpc>
              <a:spcBef>
                <a:spcPts val="0"/>
              </a:spcBef>
              <a:spcAft>
                <a:spcPts val="1000"/>
              </a:spcAft>
              <a:buClr>
                <a:schemeClr val="accent6"/>
              </a:buClr>
            </a:pPr>
            <a:r>
              <a:rPr lang="en-US" sz="1400" dirty="0">
                <a:solidFill>
                  <a:srgbClr val="0069C0"/>
                </a:solidFill>
                <a:latin typeface="Fira Sans Medium" panose="020B0603050000020004" pitchFamily="34" charset="0"/>
                <a:ea typeface="Fira Sans Medium" panose="020B0603050000020004" pitchFamily="34" charset="0"/>
              </a:rPr>
              <a:t>Oxidative stress </a:t>
            </a:r>
            <a:r>
              <a:rPr lang="en-US" sz="1400" dirty="0"/>
              <a:t>causes cellular damage and can directly damage lipids, proteins and sugars</a:t>
            </a:r>
          </a:p>
          <a:p>
            <a:pPr>
              <a:lnSpc>
                <a:spcPct val="100000"/>
              </a:lnSpc>
              <a:spcBef>
                <a:spcPts val="0"/>
              </a:spcBef>
              <a:spcAft>
                <a:spcPts val="1000"/>
              </a:spcAft>
              <a:buClr>
                <a:schemeClr val="accent6"/>
              </a:buClr>
            </a:pPr>
            <a:r>
              <a:rPr lang="en-US" sz="1400" dirty="0"/>
              <a:t>Specifically, it </a:t>
            </a:r>
            <a:r>
              <a:rPr lang="en-US" sz="1400" dirty="0">
                <a:solidFill>
                  <a:schemeClr val="tx1"/>
                </a:solidFill>
              </a:rPr>
              <a:t>can</a:t>
            </a:r>
            <a:r>
              <a:rPr lang="en-US" sz="1400" dirty="0">
                <a:solidFill>
                  <a:srgbClr val="0069C0"/>
                </a:solidFill>
              </a:rPr>
              <a:t> </a:t>
            </a:r>
            <a:r>
              <a:rPr lang="en-US" sz="1400" dirty="0">
                <a:solidFill>
                  <a:srgbClr val="0069C0"/>
                </a:solidFill>
                <a:latin typeface="Fira Sans Medium" panose="020B0603050000020004" pitchFamily="34" charset="0"/>
                <a:ea typeface="Fira Sans Medium" panose="020B0603050000020004" pitchFamily="34" charset="0"/>
              </a:rPr>
              <a:t>degrade collagen </a:t>
            </a:r>
            <a:r>
              <a:rPr lang="en-US" sz="1400" dirty="0">
                <a:solidFill>
                  <a:schemeClr val="tx1"/>
                </a:solidFill>
              </a:rPr>
              <a:t>and hyaluronic acid and contribute to premature skin aging</a:t>
            </a:r>
            <a:r>
              <a:rPr lang="en-US" sz="1400" dirty="0"/>
              <a:t>, </a:t>
            </a:r>
            <a:r>
              <a:rPr lang="en-US" sz="1400" dirty="0" err="1"/>
              <a:t>i.e</a:t>
            </a:r>
            <a:r>
              <a:rPr lang="en-US" sz="1400" dirty="0"/>
              <a:t> to the appearance of fine lines and wrinkles</a:t>
            </a:r>
          </a:p>
          <a:p>
            <a:pPr>
              <a:lnSpc>
                <a:spcPct val="100000"/>
              </a:lnSpc>
              <a:spcBef>
                <a:spcPts val="0"/>
              </a:spcBef>
              <a:spcAft>
                <a:spcPts val="1000"/>
              </a:spcAft>
              <a:buClr>
                <a:schemeClr val="accent6"/>
              </a:buClr>
            </a:pPr>
            <a:r>
              <a:rPr lang="en-US" sz="1400" dirty="0"/>
              <a:t>It </a:t>
            </a:r>
            <a:r>
              <a:rPr lang="en-US" sz="1400" dirty="0">
                <a:solidFill>
                  <a:schemeClr val="tx1"/>
                </a:solidFill>
              </a:rPr>
              <a:t>can </a:t>
            </a:r>
            <a:r>
              <a:rPr lang="en-US" sz="1400" dirty="0">
                <a:solidFill>
                  <a:srgbClr val="0069C0"/>
                </a:solidFill>
                <a:latin typeface="Fira Sans Medium" panose="020B0603050000020004" pitchFamily="34" charset="0"/>
                <a:ea typeface="Fira Sans Medium" panose="020B0603050000020004" pitchFamily="34" charset="0"/>
              </a:rPr>
              <a:t>accelerate skin pigmentation </a:t>
            </a:r>
            <a:r>
              <a:rPr lang="en-US" sz="1400" dirty="0">
                <a:solidFill>
                  <a:schemeClr val="tx1"/>
                </a:solidFill>
              </a:rPr>
              <a:t>and triggers inflammation processes </a:t>
            </a:r>
            <a:r>
              <a:rPr lang="en-US" sz="1400" dirty="0"/>
              <a:t>as well</a:t>
            </a:r>
          </a:p>
          <a:p>
            <a:pPr>
              <a:lnSpc>
                <a:spcPct val="100000"/>
              </a:lnSpc>
              <a:spcBef>
                <a:spcPts val="0"/>
              </a:spcBef>
              <a:spcAft>
                <a:spcPts val="1000"/>
              </a:spcAft>
              <a:buClr>
                <a:schemeClr val="accent6"/>
              </a:buClr>
            </a:pPr>
            <a:r>
              <a:rPr lang="en-US" sz="1400" dirty="0"/>
              <a:t>DISMUTIN® PF </a:t>
            </a:r>
            <a:r>
              <a:rPr lang="en-US" sz="1400" dirty="0">
                <a:solidFill>
                  <a:srgbClr val="0069C0"/>
                </a:solidFill>
                <a:latin typeface="Fira Sans Medium" panose="020B0603050000020004" pitchFamily="34" charset="0"/>
                <a:ea typeface="Fira Sans Medium" panose="020B0603050000020004" pitchFamily="34" charset="0"/>
              </a:rPr>
              <a:t>protects the skin against the harmful effects of free oxygen radicals </a:t>
            </a:r>
            <a:r>
              <a:rPr lang="en-US" sz="1400" dirty="0"/>
              <a:t>formed by UV radiation or environmental factors, such as pollution</a:t>
            </a:r>
          </a:p>
          <a:p>
            <a:pPr>
              <a:lnSpc>
                <a:spcPct val="100000"/>
              </a:lnSpc>
              <a:spcBef>
                <a:spcPts val="0"/>
              </a:spcBef>
              <a:spcAft>
                <a:spcPts val="1000"/>
              </a:spcAft>
              <a:buClr>
                <a:schemeClr val="accent6"/>
              </a:buClr>
            </a:pPr>
            <a:r>
              <a:rPr lang="en-US" sz="1400" dirty="0"/>
              <a:t>DISMUTIN® PF </a:t>
            </a:r>
            <a:r>
              <a:rPr lang="en-US" sz="1400" dirty="0">
                <a:solidFill>
                  <a:srgbClr val="0069C0"/>
                </a:solidFill>
                <a:latin typeface="Fira Sans Medium" panose="020B0603050000020004" pitchFamily="34" charset="0"/>
                <a:ea typeface="Fira Sans Medium" panose="020B0603050000020004" pitchFamily="34" charset="0"/>
              </a:rPr>
              <a:t>strongly reduces free oxygen radicals</a:t>
            </a:r>
            <a:r>
              <a:rPr lang="en-US" sz="1400" dirty="0">
                <a:solidFill>
                  <a:srgbClr val="0069C0"/>
                </a:solidFill>
              </a:rPr>
              <a:t> </a:t>
            </a:r>
            <a:r>
              <a:rPr lang="en-US" sz="1400" dirty="0">
                <a:solidFill>
                  <a:schemeClr val="tx1"/>
                </a:solidFill>
              </a:rPr>
              <a:t>and inhibits lipid peroxidation</a:t>
            </a:r>
          </a:p>
          <a:p>
            <a:pPr>
              <a:lnSpc>
                <a:spcPct val="100000"/>
              </a:lnSpc>
              <a:spcBef>
                <a:spcPts val="0"/>
              </a:spcBef>
              <a:spcAft>
                <a:spcPts val="1000"/>
              </a:spcAft>
              <a:buClr>
                <a:schemeClr val="accent6"/>
              </a:buClr>
            </a:pPr>
            <a:r>
              <a:rPr lang="en-US" sz="1400" dirty="0"/>
              <a:t>DISMUTIN® PF thus </a:t>
            </a:r>
            <a:r>
              <a:rPr lang="en-US" sz="1400" dirty="0">
                <a:solidFill>
                  <a:srgbClr val="0069C0"/>
                </a:solidFill>
                <a:latin typeface="Fira Sans Medium" panose="020B0603050000020004" pitchFamily="34" charset="0"/>
                <a:ea typeface="Fira Sans Medium" panose="020B0603050000020004" pitchFamily="34" charset="0"/>
              </a:rPr>
              <a:t>helps to prevent premature skin aging</a:t>
            </a:r>
            <a:r>
              <a:rPr lang="en-US" sz="1400" dirty="0">
                <a:solidFill>
                  <a:srgbClr val="0069C0"/>
                </a:solidFill>
              </a:rPr>
              <a:t> </a:t>
            </a:r>
            <a:r>
              <a:rPr lang="en-US" sz="1400" dirty="0">
                <a:solidFill>
                  <a:schemeClr val="tx1"/>
                </a:solidFill>
              </a:rPr>
              <a:t>characterized by dehydration, wrinkle formation, loss of elasticity and age spots</a:t>
            </a:r>
          </a:p>
        </p:txBody>
      </p:sp>
      <p:sp>
        <p:nvSpPr>
          <p:cNvPr id="8" name="Text Placeholder 7">
            <a:extLst>
              <a:ext uri="{FF2B5EF4-FFF2-40B4-BE49-F238E27FC236}">
                <a16:creationId xmlns:a16="http://schemas.microsoft.com/office/drawing/2014/main" id="{6EE3AC20-A97F-474C-B388-B20B0FF7FEEF}"/>
              </a:ext>
            </a:extLst>
          </p:cNvPr>
          <p:cNvSpPr>
            <a:spLocks noGrp="1"/>
          </p:cNvSpPr>
          <p:nvPr>
            <p:ph type="body" sz="quarter" idx="13"/>
          </p:nvPr>
        </p:nvSpPr>
        <p:spPr/>
        <p:txBody>
          <a:bodyPr/>
          <a:lstStyle/>
          <a:p>
            <a:r>
              <a:rPr lang="en-US" dirty="0"/>
              <a:t>DISMUTIN® PF Mode of action</a:t>
            </a:r>
          </a:p>
        </p:txBody>
      </p:sp>
      <p:pic>
        <p:nvPicPr>
          <p:cNvPr id="30" name="Picture 29">
            <a:extLst>
              <a:ext uri="{FF2B5EF4-FFF2-40B4-BE49-F238E27FC236}">
                <a16:creationId xmlns:a16="http://schemas.microsoft.com/office/drawing/2014/main" id="{72C3C228-CDD9-0C42-AB3E-02696D2248A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969245" y="1230141"/>
            <a:ext cx="6796860" cy="4456686"/>
          </a:xfrm>
          <a:prstGeom prst="rect">
            <a:avLst/>
          </a:prstGeom>
        </p:spPr>
      </p:pic>
      <p:pic>
        <p:nvPicPr>
          <p:cNvPr id="3" name="Picture 2">
            <a:extLst>
              <a:ext uri="{FF2B5EF4-FFF2-40B4-BE49-F238E27FC236}">
                <a16:creationId xmlns:a16="http://schemas.microsoft.com/office/drawing/2014/main" id="{7D5ED2D1-C116-00EA-F4D7-DB5F40661C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3965114248"/>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2050E5B9-0D77-0947-8090-32469AEE3F89}"/>
              </a:ext>
            </a:extLst>
          </p:cNvPr>
          <p:cNvSpPr/>
          <p:nvPr/>
        </p:nvSpPr>
        <p:spPr>
          <a:xfrm>
            <a:off x="478800" y="1620000"/>
            <a:ext cx="6296904" cy="492443"/>
          </a:xfrm>
          <a:prstGeom prst="rect">
            <a:avLst/>
          </a:prstGeom>
        </p:spPr>
        <p:txBody>
          <a:bodyPr wrap="square" lIns="0" tIns="0" rIns="0" bIns="0">
            <a:spAutoFit/>
          </a:bodyPr>
          <a:lstStyle/>
          <a:p>
            <a:pPr>
              <a:spcAft>
                <a:spcPts val="1000"/>
              </a:spcAft>
            </a:pPr>
            <a:r>
              <a:rPr lang="en-US" sz="1600" b="1" dirty="0">
                <a:solidFill>
                  <a:srgbClr val="037E4C"/>
                </a:solidFill>
                <a:latin typeface="Fira Sans SemiBold" panose="020B0503050000020004" pitchFamily="34" charset="0"/>
                <a:ea typeface="Fira Sans" panose="020B0503050000020004" pitchFamily="34" charset="0"/>
              </a:rPr>
              <a:t>Effect of DISMUTIN</a:t>
            </a:r>
            <a:r>
              <a:rPr lang="en-US" sz="1600" b="1" baseline="30000" dirty="0">
                <a:solidFill>
                  <a:srgbClr val="037E4C"/>
                </a:solidFill>
                <a:latin typeface="Fira Sans SemiBold" panose="020B0503050000020004" pitchFamily="34" charset="0"/>
                <a:ea typeface="Fira Sans" panose="020B0503050000020004" pitchFamily="34" charset="0"/>
              </a:rPr>
              <a:t>®</a:t>
            </a:r>
            <a:r>
              <a:rPr lang="en-US" sz="1600" b="1" dirty="0">
                <a:solidFill>
                  <a:srgbClr val="037E4C"/>
                </a:solidFill>
                <a:latin typeface="Fira Sans SemiBold" panose="020B0503050000020004" pitchFamily="34" charset="0"/>
                <a:ea typeface="Fira Sans" panose="020B0503050000020004" pitchFamily="34" charset="0"/>
              </a:rPr>
              <a:t> PF on free radicals synthesis by human keratinocytes in suspension after UV irradiation</a:t>
            </a:r>
            <a:endParaRPr lang="en-US" sz="1400" dirty="0">
              <a:latin typeface="Fira Sans" panose="020B0503050000020004" pitchFamily="34" charset="0"/>
              <a:ea typeface="Fira Sans" panose="020B0503050000020004" pitchFamily="34" charset="0"/>
            </a:endParaRPr>
          </a:p>
        </p:txBody>
      </p:sp>
      <p:pic>
        <p:nvPicPr>
          <p:cNvPr id="5" name="Picture 4">
            <a:extLst>
              <a:ext uri="{FF2B5EF4-FFF2-40B4-BE49-F238E27FC236}">
                <a16:creationId xmlns:a16="http://schemas.microsoft.com/office/drawing/2014/main" id="{F056827D-62AF-FE42-A2A6-AA967D8EAFCF}"/>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476709" y="2252969"/>
            <a:ext cx="5865902" cy="3777036"/>
          </a:xfrm>
          <a:prstGeom prst="rect">
            <a:avLst/>
          </a:prstGeom>
        </p:spPr>
      </p:pic>
      <p:sp>
        <p:nvSpPr>
          <p:cNvPr id="2" name="Slide Number Placeholder 1">
            <a:extLst>
              <a:ext uri="{FF2B5EF4-FFF2-40B4-BE49-F238E27FC236}">
                <a16:creationId xmlns:a16="http://schemas.microsoft.com/office/drawing/2014/main" id="{FF899654-FFD5-6A48-B6AF-34708AF50161}"/>
              </a:ext>
            </a:extLst>
          </p:cNvPr>
          <p:cNvSpPr>
            <a:spLocks noGrp="1"/>
          </p:cNvSpPr>
          <p:nvPr>
            <p:ph type="sldNum" sz="quarter" idx="10"/>
          </p:nvPr>
        </p:nvSpPr>
        <p:spPr/>
        <p:txBody>
          <a:bodyPr/>
          <a:lstStyle/>
          <a:p>
            <a:fld id="{EC50C849-B97A-2B45-B78A-6D9C352F693C}" type="slidenum">
              <a:rPr lang="en-US" smtClean="0"/>
              <a:pPr/>
              <a:t>8</a:t>
            </a:fld>
            <a:endParaRPr lang="en-US" dirty="0"/>
          </a:p>
        </p:txBody>
      </p:sp>
      <p:sp>
        <p:nvSpPr>
          <p:cNvPr id="13" name="Title 12">
            <a:extLst>
              <a:ext uri="{FF2B5EF4-FFF2-40B4-BE49-F238E27FC236}">
                <a16:creationId xmlns:a16="http://schemas.microsoft.com/office/drawing/2014/main" id="{6112AD56-C062-F342-80F5-F9D6DEE82F93}"/>
              </a:ext>
            </a:extLst>
          </p:cNvPr>
          <p:cNvSpPr>
            <a:spLocks noGrp="1"/>
          </p:cNvSpPr>
          <p:nvPr>
            <p:ph type="title"/>
          </p:nvPr>
        </p:nvSpPr>
        <p:spPr/>
        <p:txBody>
          <a:bodyPr/>
          <a:lstStyle/>
          <a:p>
            <a:r>
              <a:rPr lang="de-CH" dirty="0"/>
              <a:t>D</a:t>
            </a:r>
            <a:r>
              <a:rPr lang="en-US" dirty="0"/>
              <a:t>ISMUTIN</a:t>
            </a:r>
            <a:r>
              <a:rPr lang="en-US" baseline="30000" dirty="0"/>
              <a:t>®</a:t>
            </a:r>
            <a:r>
              <a:rPr lang="en-US" dirty="0"/>
              <a:t> PF</a:t>
            </a:r>
          </a:p>
        </p:txBody>
      </p:sp>
      <p:sp>
        <p:nvSpPr>
          <p:cNvPr id="14" name="Text Placeholder 13">
            <a:extLst>
              <a:ext uri="{FF2B5EF4-FFF2-40B4-BE49-F238E27FC236}">
                <a16:creationId xmlns:a16="http://schemas.microsoft.com/office/drawing/2014/main" id="{2A1EA2D6-07FC-C14E-8BE4-F156F726CB12}"/>
              </a:ext>
            </a:extLst>
          </p:cNvPr>
          <p:cNvSpPr>
            <a:spLocks noGrp="1"/>
          </p:cNvSpPr>
          <p:nvPr>
            <p:ph type="body" sz="quarter" idx="13"/>
          </p:nvPr>
        </p:nvSpPr>
        <p:spPr/>
        <p:txBody>
          <a:bodyPr/>
          <a:lstStyle/>
          <a:p>
            <a:r>
              <a:rPr lang="en-GB" dirty="0"/>
              <a:t>Strong inhibition of lipid peroxidation</a:t>
            </a:r>
          </a:p>
        </p:txBody>
      </p:sp>
      <p:sp>
        <p:nvSpPr>
          <p:cNvPr id="10" name="Rectangle 9">
            <a:extLst>
              <a:ext uri="{FF2B5EF4-FFF2-40B4-BE49-F238E27FC236}">
                <a16:creationId xmlns:a16="http://schemas.microsoft.com/office/drawing/2014/main" id="{0F67EBAC-B37E-4AD3-B25F-56DE65C3E82B}"/>
              </a:ext>
            </a:extLst>
          </p:cNvPr>
          <p:cNvSpPr/>
          <p:nvPr/>
        </p:nvSpPr>
        <p:spPr>
          <a:xfrm>
            <a:off x="7200000" y="1620000"/>
            <a:ext cx="4518000" cy="1667123"/>
          </a:xfrm>
          <a:prstGeom prst="rect">
            <a:avLst/>
          </a:prstGeom>
        </p:spPr>
        <p:txBody>
          <a:bodyPr wrap="square" lIns="0" tIns="0" rIns="0" bIns="0">
            <a:spAutoFit/>
          </a:bodyPr>
          <a:lstStyle/>
          <a:p>
            <a:pPr>
              <a:spcAft>
                <a:spcPts val="1000"/>
              </a:spcAft>
            </a:pPr>
            <a:r>
              <a:rPr lang="en-US" sz="1600" b="1" dirty="0">
                <a:solidFill>
                  <a:srgbClr val="037E4C"/>
                </a:solidFill>
                <a:latin typeface="Fira Sans SemiBold" panose="020B0503050000020004" pitchFamily="34" charset="0"/>
                <a:ea typeface="Fira Sans" panose="020B0503050000020004" pitchFamily="34" charset="0"/>
              </a:rPr>
              <a:t>Test method</a:t>
            </a:r>
          </a:p>
          <a:p>
            <a:pPr>
              <a:spcAft>
                <a:spcPts val="1000"/>
              </a:spcAft>
            </a:pPr>
            <a:r>
              <a:rPr lang="en-US" altLang="en-US" sz="1400" dirty="0">
                <a:latin typeface="Fira Sans" panose="020B0503050000020004" pitchFamily="34" charset="0"/>
                <a:ea typeface="Fira Sans" panose="020B0503050000020004" pitchFamily="34" charset="0"/>
              </a:rPr>
              <a:t>In this </a:t>
            </a:r>
            <a:r>
              <a:rPr lang="en-US" altLang="en-US" sz="1400" i="1" dirty="0">
                <a:latin typeface="Fira Sans" panose="020B0503050000020004" pitchFamily="34" charset="0"/>
                <a:ea typeface="Fira Sans" panose="020B0503050000020004" pitchFamily="34" charset="0"/>
              </a:rPr>
              <a:t>in-vitro</a:t>
            </a:r>
            <a:r>
              <a:rPr lang="en-US" altLang="en-US" sz="1400" dirty="0">
                <a:latin typeface="Fira Sans" panose="020B0503050000020004" pitchFamily="34" charset="0"/>
                <a:ea typeface="Fira Sans" panose="020B0503050000020004" pitchFamily="34" charset="0"/>
              </a:rPr>
              <a:t> model, keratinocyte cultures, incubated  with different concentrations of DISMUTIN</a:t>
            </a:r>
            <a:r>
              <a:rPr lang="en-US" altLang="en-US" sz="1400" baseline="30000" dirty="0">
                <a:latin typeface="Fira Sans" panose="020B0503050000020004" pitchFamily="34" charset="0"/>
                <a:ea typeface="Fira Sans" panose="020B0503050000020004" pitchFamily="34" charset="0"/>
              </a:rPr>
              <a:t>®</a:t>
            </a:r>
            <a:r>
              <a:rPr lang="en-US" altLang="en-US" sz="1400" dirty="0">
                <a:latin typeface="Fira Sans" panose="020B0503050000020004" pitchFamily="34" charset="0"/>
                <a:ea typeface="Fira Sans" panose="020B0503050000020004" pitchFamily="34" charset="0"/>
              </a:rPr>
              <a:t> PF, were irradiated for 30 min with UV-A and B. The </a:t>
            </a:r>
            <a:r>
              <a:rPr lang="en-US" altLang="en-US" sz="1400" dirty="0" err="1">
                <a:latin typeface="Fira Sans" panose="020B0503050000020004" pitchFamily="34" charset="0"/>
                <a:ea typeface="Fira Sans" panose="020B0503050000020004" pitchFamily="34" charset="0"/>
              </a:rPr>
              <a:t>lipidperoxides</a:t>
            </a:r>
            <a:r>
              <a:rPr lang="en-US" altLang="en-US" sz="1400" dirty="0">
                <a:latin typeface="Fira Sans" panose="020B0503050000020004" pitchFamily="34" charset="0"/>
                <a:ea typeface="Fira Sans" panose="020B0503050000020004" pitchFamily="34" charset="0"/>
              </a:rPr>
              <a:t> formed due to reactive oxygen species were measured by means of </a:t>
            </a:r>
            <a:r>
              <a:rPr lang="en-US" altLang="en-US" sz="1400" dirty="0" err="1">
                <a:latin typeface="Fira Sans" panose="020B0503050000020004" pitchFamily="34" charset="0"/>
                <a:ea typeface="Fira Sans" panose="020B0503050000020004" pitchFamily="34" charset="0"/>
              </a:rPr>
              <a:t>luminiscence</a:t>
            </a:r>
            <a:r>
              <a:rPr lang="en-US" altLang="en-US" sz="1400" dirty="0">
                <a:latin typeface="Fira Sans" panose="020B0503050000020004" pitchFamily="34" charset="0"/>
                <a:ea typeface="Fira Sans" panose="020B0503050000020004" pitchFamily="34" charset="0"/>
              </a:rPr>
              <a:t> as relative </a:t>
            </a:r>
            <a:r>
              <a:rPr lang="en-US" altLang="en-US" sz="1400" dirty="0" err="1">
                <a:latin typeface="Fira Sans" panose="020B0503050000020004" pitchFamily="34" charset="0"/>
                <a:ea typeface="Fira Sans" panose="020B0503050000020004" pitchFamily="34" charset="0"/>
              </a:rPr>
              <a:t>luminiscence</a:t>
            </a:r>
            <a:r>
              <a:rPr lang="en-US" altLang="en-US" sz="1400" dirty="0">
                <a:latin typeface="Fira Sans" panose="020B0503050000020004" pitchFamily="34" charset="0"/>
                <a:ea typeface="Fira Sans" panose="020B0503050000020004" pitchFamily="34" charset="0"/>
              </a:rPr>
              <a:t> units.</a:t>
            </a:r>
            <a:endParaRPr lang="en-US" sz="1400" dirty="0">
              <a:latin typeface="Fira Sans" panose="020B0503050000020004" pitchFamily="34" charset="0"/>
              <a:ea typeface="Fira Sans" panose="020B0503050000020004" pitchFamily="34" charset="0"/>
            </a:endParaRPr>
          </a:p>
        </p:txBody>
      </p:sp>
      <p:sp>
        <p:nvSpPr>
          <p:cNvPr id="22" name="Round Diagonal Corner of Rectangle 21">
            <a:extLst>
              <a:ext uri="{FF2B5EF4-FFF2-40B4-BE49-F238E27FC236}">
                <a16:creationId xmlns:a16="http://schemas.microsoft.com/office/drawing/2014/main" id="{4A535F84-C7F1-774C-B608-C5B1B26AB2E5}"/>
              </a:ext>
            </a:extLst>
          </p:cNvPr>
          <p:cNvSpPr/>
          <p:nvPr/>
        </p:nvSpPr>
        <p:spPr>
          <a:xfrm>
            <a:off x="7200000" y="3570878"/>
            <a:ext cx="4518000" cy="1080276"/>
          </a:xfrm>
          <a:prstGeom prst="round2DiagRect">
            <a:avLst/>
          </a:prstGeom>
          <a:solidFill>
            <a:schemeClr val="accent5"/>
          </a:solidFill>
          <a:ln w="19050">
            <a:solidFill>
              <a:schemeClr val="bg1"/>
            </a:solidFill>
          </a:ln>
        </p:spPr>
        <p:txBody>
          <a:bodyPr wrap="square" lIns="180000" tIns="72000" rIns="180000" bIns="72000">
            <a:spAutoFit/>
          </a:bodyPr>
          <a:lstStyle/>
          <a:p>
            <a:pPr>
              <a:spcAft>
                <a:spcPts val="1000"/>
              </a:spcAft>
            </a:pPr>
            <a:r>
              <a:rPr lang="en-US" altLang="en-US" dirty="0">
                <a:solidFill>
                  <a:schemeClr val="bg1"/>
                </a:solidFill>
                <a:latin typeface="Fira Sans Medium" panose="020B0503050000020004" pitchFamily="34" charset="0"/>
                <a:ea typeface="Fira Sans" panose="020B0503050000020004" pitchFamily="34" charset="0"/>
              </a:rPr>
              <a:t>Up to 66% reduction of lipid peroxidation mainly by scavenging reactive oxygen radicals</a:t>
            </a:r>
            <a:endParaRPr lang="en-US" dirty="0">
              <a:solidFill>
                <a:schemeClr val="bg1"/>
              </a:solidFill>
              <a:latin typeface="Fira Sans Medium" panose="020B0503050000020004" pitchFamily="34" charset="0"/>
              <a:ea typeface="Fira Sans" panose="020B0503050000020004" pitchFamily="34" charset="0"/>
            </a:endParaRPr>
          </a:p>
        </p:txBody>
      </p:sp>
      <p:pic>
        <p:nvPicPr>
          <p:cNvPr id="3" name="Picture 2">
            <a:extLst>
              <a:ext uri="{FF2B5EF4-FFF2-40B4-BE49-F238E27FC236}">
                <a16:creationId xmlns:a16="http://schemas.microsoft.com/office/drawing/2014/main" id="{AB6C54AB-9651-C2D1-DEEC-B52522AC30B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590719602"/>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F899654-FFD5-6A48-B6AF-34708AF50161}"/>
              </a:ext>
            </a:extLst>
          </p:cNvPr>
          <p:cNvSpPr>
            <a:spLocks noGrp="1"/>
          </p:cNvSpPr>
          <p:nvPr>
            <p:ph type="sldNum" sz="quarter" idx="10"/>
          </p:nvPr>
        </p:nvSpPr>
        <p:spPr/>
        <p:txBody>
          <a:bodyPr/>
          <a:lstStyle/>
          <a:p>
            <a:fld id="{EC50C849-B97A-2B45-B78A-6D9C352F693C}" type="slidenum">
              <a:rPr lang="en-US" smtClean="0"/>
              <a:pPr/>
              <a:t>9</a:t>
            </a:fld>
            <a:endParaRPr lang="en-US" dirty="0"/>
          </a:p>
        </p:txBody>
      </p:sp>
      <p:sp>
        <p:nvSpPr>
          <p:cNvPr id="13" name="Title 12">
            <a:extLst>
              <a:ext uri="{FF2B5EF4-FFF2-40B4-BE49-F238E27FC236}">
                <a16:creationId xmlns:a16="http://schemas.microsoft.com/office/drawing/2014/main" id="{6112AD56-C062-F342-80F5-F9D6DEE82F93}"/>
              </a:ext>
            </a:extLst>
          </p:cNvPr>
          <p:cNvSpPr>
            <a:spLocks noGrp="1"/>
          </p:cNvSpPr>
          <p:nvPr>
            <p:ph type="title"/>
          </p:nvPr>
        </p:nvSpPr>
        <p:spPr/>
        <p:txBody>
          <a:bodyPr/>
          <a:lstStyle/>
          <a:p>
            <a:r>
              <a:rPr lang="de-CH" dirty="0"/>
              <a:t>D</a:t>
            </a:r>
            <a:r>
              <a:rPr lang="en-US" dirty="0"/>
              <a:t>ISMUTIN</a:t>
            </a:r>
            <a:r>
              <a:rPr lang="en-US" baseline="30000" dirty="0"/>
              <a:t>®</a:t>
            </a:r>
            <a:r>
              <a:rPr lang="en-US" dirty="0"/>
              <a:t> PF</a:t>
            </a:r>
          </a:p>
        </p:txBody>
      </p:sp>
      <p:sp>
        <p:nvSpPr>
          <p:cNvPr id="14" name="Text Placeholder 13">
            <a:extLst>
              <a:ext uri="{FF2B5EF4-FFF2-40B4-BE49-F238E27FC236}">
                <a16:creationId xmlns:a16="http://schemas.microsoft.com/office/drawing/2014/main" id="{2A1EA2D6-07FC-C14E-8BE4-F156F726CB12}"/>
              </a:ext>
            </a:extLst>
          </p:cNvPr>
          <p:cNvSpPr>
            <a:spLocks noGrp="1"/>
          </p:cNvSpPr>
          <p:nvPr>
            <p:ph type="body" sz="quarter" idx="13"/>
          </p:nvPr>
        </p:nvSpPr>
        <p:spPr/>
        <p:txBody>
          <a:bodyPr/>
          <a:lstStyle/>
          <a:p>
            <a:r>
              <a:rPr lang="en-GB" dirty="0"/>
              <a:t>Protection of hyaluronic acid against oxygen radicals</a:t>
            </a:r>
          </a:p>
        </p:txBody>
      </p:sp>
      <p:sp>
        <p:nvSpPr>
          <p:cNvPr id="10" name="Rectangle 9">
            <a:extLst>
              <a:ext uri="{FF2B5EF4-FFF2-40B4-BE49-F238E27FC236}">
                <a16:creationId xmlns:a16="http://schemas.microsoft.com/office/drawing/2014/main" id="{0F67EBAC-B37E-4AD3-B25F-56DE65C3E82B}"/>
              </a:ext>
            </a:extLst>
          </p:cNvPr>
          <p:cNvSpPr/>
          <p:nvPr/>
        </p:nvSpPr>
        <p:spPr>
          <a:xfrm>
            <a:off x="7200000" y="1620000"/>
            <a:ext cx="4518000" cy="2010807"/>
          </a:xfrm>
          <a:prstGeom prst="rect">
            <a:avLst/>
          </a:prstGeom>
        </p:spPr>
        <p:txBody>
          <a:bodyPr wrap="square" lIns="0" tIns="0" rIns="0" bIns="0">
            <a:spAutoFit/>
          </a:bodyPr>
          <a:lstStyle/>
          <a:p>
            <a:pPr>
              <a:spcAft>
                <a:spcPts val="1000"/>
              </a:spcAft>
            </a:pPr>
            <a:r>
              <a:rPr lang="en-US" sz="1600" b="1" dirty="0">
                <a:solidFill>
                  <a:srgbClr val="037E4C"/>
                </a:solidFill>
                <a:latin typeface="Fira Sans SemiBold" panose="020B0503050000020004" pitchFamily="34" charset="0"/>
                <a:ea typeface="Fira Sans" panose="020B0503050000020004" pitchFamily="34" charset="0"/>
              </a:rPr>
              <a:t>Test method</a:t>
            </a:r>
          </a:p>
          <a:p>
            <a:pPr>
              <a:spcAft>
                <a:spcPts val="1000"/>
              </a:spcAft>
            </a:pPr>
            <a:r>
              <a:rPr lang="en-GB" sz="1400" dirty="0">
                <a:latin typeface="Fira Sans" panose="020B0503050000020004" pitchFamily="34" charset="0"/>
                <a:ea typeface="Fira Sans" panose="020B0503050000020004" pitchFamily="34" charset="0"/>
              </a:rPr>
              <a:t>The protective effect of DISMUTIN</a:t>
            </a:r>
            <a:r>
              <a:rPr lang="en-GB" sz="1400" baseline="30000" dirty="0">
                <a:latin typeface="Fira Sans" panose="020B0503050000020004" pitchFamily="34" charset="0"/>
                <a:ea typeface="Fira Sans" panose="020B0503050000020004" pitchFamily="34" charset="0"/>
                <a:sym typeface="Symbol" panose="05050102010706020507" pitchFamily="18" charset="2"/>
              </a:rPr>
              <a:t>®</a:t>
            </a:r>
            <a:r>
              <a:rPr lang="en-GB" sz="1400" dirty="0">
                <a:latin typeface="Fira Sans" panose="020B0503050000020004" pitchFamily="34" charset="0"/>
                <a:ea typeface="Fira Sans" panose="020B0503050000020004" pitchFamily="34" charset="0"/>
                <a:sym typeface="Symbol" panose="05050102010706020507" pitchFamily="18" charset="2"/>
              </a:rPr>
              <a:t> PF</a:t>
            </a:r>
            <a:r>
              <a:rPr lang="en-GB" sz="1400" dirty="0">
                <a:latin typeface="Fira Sans" panose="020B0503050000020004" pitchFamily="34" charset="0"/>
                <a:ea typeface="Fira Sans" panose="020B0503050000020004" pitchFamily="34" charset="0"/>
              </a:rPr>
              <a:t> was studied by exposing high molecular weight hyaluronic acid to a system which generates free oxygen radicals (hypoxanthine/xanthine oxidase*). </a:t>
            </a:r>
          </a:p>
          <a:p>
            <a:pPr>
              <a:spcAft>
                <a:spcPts val="1000"/>
              </a:spcAft>
            </a:pPr>
            <a:r>
              <a:rPr lang="en-GB" sz="1400" dirty="0">
                <a:latin typeface="Fira Sans" panose="020B0503050000020004" pitchFamily="34" charset="0"/>
                <a:ea typeface="Fira Sans" panose="020B0503050000020004" pitchFamily="34" charset="0"/>
              </a:rPr>
              <a:t>The consequences of the attack of free radicals were determined by measuring the decrease in the viscosity of a solution of hyaluronic acid (0.25%). </a:t>
            </a:r>
            <a:endParaRPr lang="en-GB" b="1" dirty="0">
              <a:latin typeface="Arial" panose="020B0604020202020204" pitchFamily="34" charset="0"/>
              <a:ea typeface="Fira Sans" panose="020B05030500000200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6929454F-E03D-48AB-AED1-BE18606BA685}"/>
              </a:ext>
            </a:extLst>
          </p:cNvPr>
          <p:cNvSpPr txBox="1"/>
          <p:nvPr/>
        </p:nvSpPr>
        <p:spPr>
          <a:xfrm>
            <a:off x="7200000" y="4959718"/>
            <a:ext cx="4524000" cy="556563"/>
          </a:xfrm>
          <a:prstGeom prst="rect">
            <a:avLst/>
          </a:prstGeom>
          <a:noFill/>
        </p:spPr>
        <p:txBody>
          <a:bodyPr wrap="square" lIns="0" tIns="0" rIns="0" bIns="0">
            <a:spAutoFit/>
          </a:bodyPr>
          <a:lstStyle/>
          <a:p>
            <a:pPr algn="l">
              <a:spcAft>
                <a:spcPts val="500"/>
              </a:spcAft>
            </a:pPr>
            <a:r>
              <a:rPr lang="en-US" sz="800" b="0" i="0" u="none" strike="noStrike" baseline="0" dirty="0">
                <a:latin typeface="Fira Sans" panose="020B0503050000020004" pitchFamily="34" charset="0"/>
                <a:ea typeface="Fira Sans" panose="020B0503050000020004" pitchFamily="34" charset="0"/>
              </a:rPr>
              <a:t>Xanthine oxidase (XOD), widely found in tissues, is an enzyme that catalyzes the oxidation of hypoxanthine into xanthine and of xanthine into uric acid, whereby </a:t>
            </a:r>
            <a:r>
              <a:rPr lang="en-US" sz="800" dirty="0">
                <a:latin typeface="Fira Sans" panose="020B0503050000020004" pitchFamily="34" charset="0"/>
                <a:ea typeface="Fira Sans" panose="020B0503050000020004" pitchFamily="34" charset="0"/>
              </a:rPr>
              <a:t>Superoxide anion radical (O₂°¯) is </a:t>
            </a:r>
            <a:r>
              <a:rPr lang="pt-BR" sz="800" b="0" i="0" u="none" strike="noStrike" baseline="0" dirty="0" err="1">
                <a:latin typeface="Fira Sans" panose="020B0503050000020004" pitchFamily="34" charset="0"/>
                <a:ea typeface="Fira Sans" panose="020B0503050000020004" pitchFamily="34" charset="0"/>
              </a:rPr>
              <a:t>formed</a:t>
            </a:r>
            <a:r>
              <a:rPr lang="pt-BR" sz="800" b="0" i="0" u="none" strike="noStrike" baseline="0" dirty="0">
                <a:latin typeface="Fira Sans" panose="020B0503050000020004" pitchFamily="34" charset="0"/>
                <a:ea typeface="Fira Sans" panose="020B0503050000020004" pitchFamily="34" charset="0"/>
              </a:rPr>
              <a:t>.</a:t>
            </a:r>
          </a:p>
          <a:p>
            <a:pPr>
              <a:spcAft>
                <a:spcPts val="500"/>
              </a:spcAft>
            </a:pPr>
            <a:r>
              <a:rPr lang="en-US" sz="800" dirty="0">
                <a:latin typeface="Fira Sans" panose="020B0503050000020004" pitchFamily="34" charset="0"/>
                <a:ea typeface="Fira Sans" panose="020B0503050000020004" pitchFamily="34" charset="0"/>
              </a:rPr>
              <a:t>*</a:t>
            </a:r>
            <a:r>
              <a:rPr lang="en-US" sz="800" dirty="0" err="1">
                <a:latin typeface="Fira Sans" panose="020B0503050000020004" pitchFamily="34" charset="0"/>
                <a:ea typeface="Fira Sans" panose="020B0503050000020004" pitchFamily="34" charset="0"/>
              </a:rPr>
              <a:t>Voegeli</a:t>
            </a:r>
            <a:r>
              <a:rPr lang="en-US" sz="800" dirty="0">
                <a:latin typeface="Fira Sans" panose="020B0503050000020004" pitchFamily="34" charset="0"/>
                <a:ea typeface="Fira Sans" panose="020B0503050000020004" pitchFamily="34" charset="0"/>
              </a:rPr>
              <a:t> et al International Journal of Cosmetic Science 15,153-161 (1993)</a:t>
            </a:r>
          </a:p>
        </p:txBody>
      </p:sp>
      <p:sp>
        <p:nvSpPr>
          <p:cNvPr id="15" name="Round Diagonal Corner of Rectangle 14">
            <a:extLst>
              <a:ext uri="{FF2B5EF4-FFF2-40B4-BE49-F238E27FC236}">
                <a16:creationId xmlns:a16="http://schemas.microsoft.com/office/drawing/2014/main" id="{DECCABEA-58F8-DE41-BDE3-79389559B4BB}"/>
              </a:ext>
            </a:extLst>
          </p:cNvPr>
          <p:cNvSpPr/>
          <p:nvPr/>
        </p:nvSpPr>
        <p:spPr>
          <a:xfrm>
            <a:off x="7200000" y="3908358"/>
            <a:ext cx="4518000" cy="773809"/>
          </a:xfrm>
          <a:prstGeom prst="round2DiagRect">
            <a:avLst/>
          </a:prstGeom>
          <a:solidFill>
            <a:schemeClr val="accent5"/>
          </a:solidFill>
          <a:ln w="19050">
            <a:solidFill>
              <a:schemeClr val="bg1"/>
            </a:solidFill>
          </a:ln>
        </p:spPr>
        <p:txBody>
          <a:bodyPr wrap="square" lIns="180000" tIns="72000" rIns="180000" bIns="72000">
            <a:spAutoFit/>
          </a:bodyPr>
          <a:lstStyle/>
          <a:p>
            <a:pPr>
              <a:spcAft>
                <a:spcPts val="600"/>
              </a:spcAft>
            </a:pPr>
            <a:r>
              <a:rPr lang="en-GB" dirty="0">
                <a:solidFill>
                  <a:schemeClr val="bg1"/>
                </a:solidFill>
                <a:latin typeface="Fira Sans Medium" panose="020B0503050000020004" pitchFamily="34" charset="0"/>
                <a:ea typeface="Fira Sans" panose="020B0503050000020004" pitchFamily="34" charset="0"/>
              </a:rPr>
              <a:t>DISMUTIN</a:t>
            </a:r>
            <a:r>
              <a:rPr lang="en-GB" baseline="30000" dirty="0">
                <a:solidFill>
                  <a:schemeClr val="bg1"/>
                </a:solidFill>
                <a:latin typeface="Fira Sans Medium" panose="020B0503050000020004" pitchFamily="34" charset="0"/>
                <a:ea typeface="Fira Sans" panose="020B0503050000020004" pitchFamily="34" charset="0"/>
                <a:sym typeface="Symbol" panose="05050102010706020507" pitchFamily="18" charset="2"/>
              </a:rPr>
              <a:t>®</a:t>
            </a:r>
            <a:r>
              <a:rPr lang="en-GB" dirty="0">
                <a:solidFill>
                  <a:schemeClr val="bg1"/>
                </a:solidFill>
                <a:latin typeface="Fira Sans Medium" panose="020B0503050000020004" pitchFamily="34" charset="0"/>
                <a:ea typeface="Fira Sans" panose="020B0503050000020004" pitchFamily="34" charset="0"/>
                <a:sym typeface="Symbol" panose="05050102010706020507" pitchFamily="18" charset="2"/>
              </a:rPr>
              <a:t> PF</a:t>
            </a:r>
            <a:r>
              <a:rPr lang="en-GB" dirty="0">
                <a:solidFill>
                  <a:schemeClr val="bg1"/>
                </a:solidFill>
                <a:latin typeface="Fira Sans Medium" panose="020B0503050000020004" pitchFamily="34" charset="0"/>
                <a:ea typeface="Fira Sans" panose="020B0503050000020004" pitchFamily="34" charset="0"/>
              </a:rPr>
              <a:t> (0.2%) protects </a:t>
            </a:r>
            <a:r>
              <a:rPr lang="en-GB" spc="-20" dirty="0">
                <a:solidFill>
                  <a:schemeClr val="bg1"/>
                </a:solidFill>
                <a:latin typeface="Fira Sans Medium" panose="020B0503050000020004" pitchFamily="34" charset="0"/>
                <a:ea typeface="Fira Sans" panose="020B0503050000020004" pitchFamily="34" charset="0"/>
              </a:rPr>
              <a:t>hyaluronic acid against oxygen radicals</a:t>
            </a:r>
            <a:endParaRPr lang="en-GB" spc="-20" dirty="0">
              <a:solidFill>
                <a:schemeClr val="bg1"/>
              </a:solidFill>
              <a:latin typeface="Fira Sans Medium" panose="020B0503050000020004" pitchFamily="34" charset="0"/>
              <a:ea typeface="Fira Sans" panose="020B0503050000020004" pitchFamily="34" charset="0"/>
              <a:cs typeface="Times New Roman" panose="02020603050405020304" pitchFamily="18" charset="0"/>
            </a:endParaRPr>
          </a:p>
        </p:txBody>
      </p:sp>
      <p:sp>
        <p:nvSpPr>
          <p:cNvPr id="16" name="Rectangle 15">
            <a:extLst>
              <a:ext uri="{FF2B5EF4-FFF2-40B4-BE49-F238E27FC236}">
                <a16:creationId xmlns:a16="http://schemas.microsoft.com/office/drawing/2014/main" id="{70AF5D0F-FE52-B941-94A9-22675D1238CE}"/>
              </a:ext>
            </a:extLst>
          </p:cNvPr>
          <p:cNvSpPr/>
          <p:nvPr/>
        </p:nvSpPr>
        <p:spPr>
          <a:xfrm>
            <a:off x="478800" y="1620000"/>
            <a:ext cx="6296904" cy="492443"/>
          </a:xfrm>
          <a:prstGeom prst="rect">
            <a:avLst/>
          </a:prstGeom>
        </p:spPr>
        <p:txBody>
          <a:bodyPr wrap="square" lIns="0" tIns="0" rIns="0" bIns="0">
            <a:spAutoFit/>
          </a:bodyPr>
          <a:lstStyle/>
          <a:p>
            <a:pPr>
              <a:spcAft>
                <a:spcPts val="1000"/>
              </a:spcAft>
            </a:pPr>
            <a:r>
              <a:rPr lang="en-US" sz="1600" b="1" dirty="0">
                <a:solidFill>
                  <a:srgbClr val="037E4C"/>
                </a:solidFill>
                <a:latin typeface="Fira Sans SemiBold" panose="020B0503050000020004" pitchFamily="34" charset="0"/>
                <a:ea typeface="Fira Sans" panose="020B0503050000020004" pitchFamily="34" charset="0"/>
              </a:rPr>
              <a:t>Specific viscosity of a hyaluronic acid solution in presence of the ROS-generating system and DISMUTIN</a:t>
            </a:r>
            <a:r>
              <a:rPr lang="en-US" sz="1600" b="1" baseline="30000" dirty="0">
                <a:solidFill>
                  <a:srgbClr val="037E4C"/>
                </a:solidFill>
                <a:latin typeface="Fira Sans SemiBold" panose="020B0503050000020004" pitchFamily="34" charset="0"/>
                <a:ea typeface="Fira Sans" panose="020B0503050000020004" pitchFamily="34" charset="0"/>
              </a:rPr>
              <a:t>®</a:t>
            </a:r>
            <a:r>
              <a:rPr lang="en-US" sz="1600" b="1" dirty="0">
                <a:solidFill>
                  <a:srgbClr val="037E4C"/>
                </a:solidFill>
                <a:latin typeface="Fira Sans SemiBold" panose="020B0503050000020004" pitchFamily="34" charset="0"/>
                <a:ea typeface="Fira Sans" panose="020B0503050000020004" pitchFamily="34" charset="0"/>
              </a:rPr>
              <a:t> PF</a:t>
            </a:r>
            <a:endParaRPr lang="en-US" sz="1400" dirty="0">
              <a:latin typeface="Fira Sans" panose="020B0503050000020004" pitchFamily="34" charset="0"/>
              <a:ea typeface="Fira Sans" panose="020B0503050000020004" pitchFamily="34" charset="0"/>
            </a:endParaRPr>
          </a:p>
        </p:txBody>
      </p:sp>
      <p:pic>
        <p:nvPicPr>
          <p:cNvPr id="4" name="Picture 3">
            <a:extLst>
              <a:ext uri="{FF2B5EF4-FFF2-40B4-BE49-F238E27FC236}">
                <a16:creationId xmlns:a16="http://schemas.microsoft.com/office/drawing/2014/main" id="{9610D6D3-E018-F84C-B871-2B60044C1109}"/>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478800" y="2241070"/>
            <a:ext cx="6313361" cy="3788016"/>
          </a:xfrm>
          <a:prstGeom prst="rect">
            <a:avLst/>
          </a:prstGeom>
        </p:spPr>
      </p:pic>
      <p:pic>
        <p:nvPicPr>
          <p:cNvPr id="3" name="Picture 2">
            <a:extLst>
              <a:ext uri="{FF2B5EF4-FFF2-40B4-BE49-F238E27FC236}">
                <a16:creationId xmlns:a16="http://schemas.microsoft.com/office/drawing/2014/main" id="{A8B52A62-AAB8-3942-46BF-E30BFBAE36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1394158105"/>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EC8787B1-62D2-D94F-8C83-5E6F68C43A7A}"/>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76709" y="2293662"/>
            <a:ext cx="5865902" cy="3695649"/>
          </a:xfrm>
          <a:prstGeom prst="rect">
            <a:avLst/>
          </a:prstGeom>
        </p:spPr>
      </p:pic>
      <p:sp>
        <p:nvSpPr>
          <p:cNvPr id="2" name="Slide Number Placeholder 1">
            <a:extLst>
              <a:ext uri="{FF2B5EF4-FFF2-40B4-BE49-F238E27FC236}">
                <a16:creationId xmlns:a16="http://schemas.microsoft.com/office/drawing/2014/main" id="{FF899654-FFD5-6A48-B6AF-34708AF50161}"/>
              </a:ext>
            </a:extLst>
          </p:cNvPr>
          <p:cNvSpPr>
            <a:spLocks noGrp="1"/>
          </p:cNvSpPr>
          <p:nvPr>
            <p:ph type="sldNum" sz="quarter" idx="10"/>
          </p:nvPr>
        </p:nvSpPr>
        <p:spPr/>
        <p:txBody>
          <a:bodyPr/>
          <a:lstStyle/>
          <a:p>
            <a:fld id="{EC50C849-B97A-2B45-B78A-6D9C352F693C}" type="slidenum">
              <a:rPr lang="en-US" smtClean="0"/>
              <a:pPr/>
              <a:t>10</a:t>
            </a:fld>
            <a:endParaRPr lang="en-US" dirty="0"/>
          </a:p>
        </p:txBody>
      </p:sp>
      <p:sp>
        <p:nvSpPr>
          <p:cNvPr id="13" name="Title 12">
            <a:extLst>
              <a:ext uri="{FF2B5EF4-FFF2-40B4-BE49-F238E27FC236}">
                <a16:creationId xmlns:a16="http://schemas.microsoft.com/office/drawing/2014/main" id="{6112AD56-C062-F342-80F5-F9D6DEE82F93}"/>
              </a:ext>
            </a:extLst>
          </p:cNvPr>
          <p:cNvSpPr>
            <a:spLocks noGrp="1"/>
          </p:cNvSpPr>
          <p:nvPr>
            <p:ph type="title"/>
          </p:nvPr>
        </p:nvSpPr>
        <p:spPr/>
        <p:txBody>
          <a:bodyPr/>
          <a:lstStyle/>
          <a:p>
            <a:r>
              <a:rPr lang="de-CH" dirty="0"/>
              <a:t>D</a:t>
            </a:r>
            <a:r>
              <a:rPr lang="en-US" dirty="0"/>
              <a:t>ISMUTIN</a:t>
            </a:r>
            <a:r>
              <a:rPr lang="en-US" baseline="30000" dirty="0"/>
              <a:t>®</a:t>
            </a:r>
            <a:r>
              <a:rPr lang="en-US" dirty="0"/>
              <a:t> PF</a:t>
            </a:r>
          </a:p>
        </p:txBody>
      </p:sp>
      <p:sp>
        <p:nvSpPr>
          <p:cNvPr id="14" name="Text Placeholder 13">
            <a:extLst>
              <a:ext uri="{FF2B5EF4-FFF2-40B4-BE49-F238E27FC236}">
                <a16:creationId xmlns:a16="http://schemas.microsoft.com/office/drawing/2014/main" id="{2A1EA2D6-07FC-C14E-8BE4-F156F726CB12}"/>
              </a:ext>
            </a:extLst>
          </p:cNvPr>
          <p:cNvSpPr>
            <a:spLocks noGrp="1"/>
          </p:cNvSpPr>
          <p:nvPr>
            <p:ph type="body" sz="quarter" idx="13"/>
          </p:nvPr>
        </p:nvSpPr>
        <p:spPr>
          <a:xfrm>
            <a:off x="468000" y="936876"/>
            <a:ext cx="11262666" cy="443198"/>
          </a:xfrm>
        </p:spPr>
        <p:txBody>
          <a:bodyPr/>
          <a:lstStyle/>
          <a:p>
            <a:r>
              <a:rPr lang="en-US" dirty="0"/>
              <a:t>Superior reduction of reactive oxygen radicals – proved in an in vivo study</a:t>
            </a:r>
          </a:p>
        </p:txBody>
      </p:sp>
      <p:sp>
        <p:nvSpPr>
          <p:cNvPr id="10" name="Rectangle 9">
            <a:extLst>
              <a:ext uri="{FF2B5EF4-FFF2-40B4-BE49-F238E27FC236}">
                <a16:creationId xmlns:a16="http://schemas.microsoft.com/office/drawing/2014/main" id="{0F67EBAC-B37E-4AD3-B25F-56DE65C3E82B}"/>
              </a:ext>
            </a:extLst>
          </p:cNvPr>
          <p:cNvSpPr/>
          <p:nvPr/>
        </p:nvSpPr>
        <p:spPr>
          <a:xfrm>
            <a:off x="7200000" y="1620000"/>
            <a:ext cx="4518000" cy="2441694"/>
          </a:xfrm>
          <a:prstGeom prst="rect">
            <a:avLst/>
          </a:prstGeom>
        </p:spPr>
        <p:txBody>
          <a:bodyPr wrap="square" lIns="0" tIns="0" rIns="0" bIns="0">
            <a:spAutoFit/>
          </a:bodyPr>
          <a:lstStyle/>
          <a:p>
            <a:pPr>
              <a:spcAft>
                <a:spcPts val="1000"/>
              </a:spcAft>
            </a:pPr>
            <a:r>
              <a:rPr lang="en-US" sz="1600" b="1" dirty="0">
                <a:solidFill>
                  <a:srgbClr val="037E4C"/>
                </a:solidFill>
                <a:latin typeface="Fira Sans SemiBold" panose="020B0503050000020004" pitchFamily="34" charset="0"/>
                <a:ea typeface="Fira Sans" panose="020B0503050000020004" pitchFamily="34" charset="0"/>
              </a:rPr>
              <a:t>Test method</a:t>
            </a:r>
          </a:p>
          <a:p>
            <a:pPr>
              <a:spcAft>
                <a:spcPts val="1000"/>
              </a:spcAft>
            </a:pPr>
            <a:r>
              <a:rPr lang="en-US" sz="1400" dirty="0">
                <a:latin typeface="Fira Sans" panose="020B0503050000020004" pitchFamily="34" charset="0"/>
                <a:ea typeface="Fira Sans" panose="020B0503050000020004" pitchFamily="34" charset="0"/>
              </a:rPr>
              <a:t>In this </a:t>
            </a:r>
            <a:r>
              <a:rPr lang="en-US" sz="1400" i="1" dirty="0">
                <a:latin typeface="Fira Sans" panose="020B0503050000020004" pitchFamily="34" charset="0"/>
                <a:ea typeface="Fira Sans" panose="020B0503050000020004" pitchFamily="34" charset="0"/>
              </a:rPr>
              <a:t>in-vivo</a:t>
            </a:r>
            <a:r>
              <a:rPr lang="en-US" sz="1400" dirty="0">
                <a:latin typeface="Fira Sans" panose="020B0503050000020004" pitchFamily="34" charset="0"/>
                <a:ea typeface="Fira Sans" panose="020B0503050000020004" pitchFamily="34" charset="0"/>
              </a:rPr>
              <a:t> study, marked zones on 5 volunteers’ (average age of 29 years) forearms were irradiated by UVA (SUN 3000S</a:t>
            </a:r>
            <a:r>
              <a:rPr lang="en-US" sz="1400" baseline="30000" dirty="0">
                <a:latin typeface="Fira Sans" panose="020B0503050000020004" pitchFamily="34" charset="0"/>
                <a:ea typeface="Fira Sans" panose="020B0503050000020004" pitchFamily="34" charset="0"/>
              </a:rPr>
              <a:t>®</a:t>
            </a:r>
            <a:r>
              <a:rPr lang="en-US" sz="1400" dirty="0">
                <a:latin typeface="Fira Sans" panose="020B0503050000020004" pitchFamily="34" charset="0"/>
                <a:ea typeface="Fira Sans" panose="020B0503050000020004" pitchFamily="34" charset="0"/>
              </a:rPr>
              <a:t>/</a:t>
            </a:r>
            <a:r>
              <a:rPr lang="en-US" sz="1400" dirty="0" err="1">
                <a:latin typeface="Fira Sans" panose="020B0503050000020004" pitchFamily="34" charset="0"/>
                <a:ea typeface="Fira Sans" panose="020B0503050000020004" pitchFamily="34" charset="0"/>
              </a:rPr>
              <a:t>Mutzhas</a:t>
            </a:r>
            <a:r>
              <a:rPr lang="en-US" sz="1400" dirty="0">
                <a:latin typeface="Fira Sans" panose="020B0503050000020004" pitchFamily="34" charset="0"/>
                <a:ea typeface="Fira Sans" panose="020B0503050000020004" pitchFamily="34" charset="0"/>
              </a:rPr>
              <a:t>). Afterwards, one field was treated with a placebo cream and one with cream containing 1% DISMUTIN</a:t>
            </a:r>
            <a:r>
              <a:rPr lang="en-US" sz="1400" baseline="30000" dirty="0">
                <a:latin typeface="Fira Sans" panose="020B0503050000020004" pitchFamily="34" charset="0"/>
                <a:ea typeface="Fira Sans" panose="020B0503050000020004" pitchFamily="34" charset="0"/>
              </a:rPr>
              <a:t>®</a:t>
            </a:r>
            <a:r>
              <a:rPr lang="en-US" sz="1400" dirty="0">
                <a:latin typeface="Fira Sans" panose="020B0503050000020004" pitchFamily="34" charset="0"/>
                <a:ea typeface="Fira Sans" panose="020B0503050000020004" pitchFamily="34" charset="0"/>
              </a:rPr>
              <a:t> PF. A non-irradiated zone was used as the control.</a:t>
            </a:r>
          </a:p>
          <a:p>
            <a:pPr>
              <a:spcAft>
                <a:spcPts val="1000"/>
              </a:spcAft>
            </a:pPr>
            <a:r>
              <a:rPr lang="en-US" sz="1400" dirty="0">
                <a:latin typeface="Fira Sans" panose="020B0503050000020004" pitchFamily="34" charset="0"/>
                <a:ea typeface="Fira Sans" panose="020B0503050000020004" pitchFamily="34" charset="0"/>
              </a:rPr>
              <a:t>24 hours after UV-irradiation, each test zone was stripped twice. The second strip was used for the peroxide determination (fluorescence determination).</a:t>
            </a:r>
          </a:p>
        </p:txBody>
      </p:sp>
      <p:sp>
        <p:nvSpPr>
          <p:cNvPr id="19" name="Round Diagonal Corner of Rectangle 18">
            <a:extLst>
              <a:ext uri="{FF2B5EF4-FFF2-40B4-BE49-F238E27FC236}">
                <a16:creationId xmlns:a16="http://schemas.microsoft.com/office/drawing/2014/main" id="{06B32570-7C63-B242-A96D-FEE752E5CDC7}"/>
              </a:ext>
            </a:extLst>
          </p:cNvPr>
          <p:cNvSpPr/>
          <p:nvPr/>
        </p:nvSpPr>
        <p:spPr>
          <a:xfrm>
            <a:off x="7200000" y="4223614"/>
            <a:ext cx="4518000" cy="1664833"/>
          </a:xfrm>
          <a:prstGeom prst="round2DiagRect">
            <a:avLst/>
          </a:prstGeom>
          <a:solidFill>
            <a:schemeClr val="accent5"/>
          </a:solidFill>
          <a:ln w="19050">
            <a:solidFill>
              <a:schemeClr val="bg1"/>
            </a:solidFill>
          </a:ln>
        </p:spPr>
        <p:txBody>
          <a:bodyPr wrap="square" lIns="108000" tIns="54000" rIns="108000" bIns="54000">
            <a:spAutoFit/>
          </a:bodyPr>
          <a:lstStyle/>
          <a:p>
            <a:pPr marL="180975" indent="-180975">
              <a:spcAft>
                <a:spcPts val="1000"/>
              </a:spcAft>
              <a:buFont typeface="Arial" panose="020B0604020202020204" pitchFamily="34" charset="0"/>
              <a:buChar char="•"/>
            </a:pPr>
            <a:r>
              <a:rPr lang="en-US" sz="1600" dirty="0">
                <a:solidFill>
                  <a:schemeClr val="bg1"/>
                </a:solidFill>
                <a:latin typeface="Fira Sans Medium" panose="020B0503050000020004" pitchFamily="34" charset="0"/>
                <a:ea typeface="Fira Sans" panose="020B0503050000020004" pitchFamily="34" charset="0"/>
              </a:rPr>
              <a:t>Superior reduction of UV-induced reactive oxygen radicals</a:t>
            </a:r>
          </a:p>
          <a:p>
            <a:pPr marL="180975" indent="-180975">
              <a:spcAft>
                <a:spcPts val="1000"/>
              </a:spcAft>
              <a:buFont typeface="Arial" panose="020B0604020202020204" pitchFamily="34" charset="0"/>
              <a:buChar char="•"/>
            </a:pPr>
            <a:r>
              <a:rPr lang="en-US" sz="1600" dirty="0">
                <a:solidFill>
                  <a:schemeClr val="bg1"/>
                </a:solidFill>
                <a:latin typeface="Fira Sans Medium" panose="020B0503050000020004" pitchFamily="34" charset="0"/>
                <a:ea typeface="Fira Sans" panose="020B0503050000020004" pitchFamily="34" charset="0"/>
              </a:rPr>
              <a:t>DISMUTIN</a:t>
            </a:r>
            <a:r>
              <a:rPr lang="en-US" sz="1600" baseline="30000" dirty="0">
                <a:solidFill>
                  <a:schemeClr val="bg1"/>
                </a:solidFill>
                <a:latin typeface="Fira Sans Medium" panose="020B0503050000020004" pitchFamily="34" charset="0"/>
                <a:ea typeface="Fira Sans" panose="020B0503050000020004" pitchFamily="34" charset="0"/>
              </a:rPr>
              <a:t>®</a:t>
            </a:r>
            <a:r>
              <a:rPr lang="en-US" sz="1600" dirty="0">
                <a:solidFill>
                  <a:schemeClr val="bg1"/>
                </a:solidFill>
                <a:latin typeface="Fira Sans Medium" panose="020B0503050000020004" pitchFamily="34" charset="0"/>
                <a:ea typeface="Fira Sans" panose="020B0503050000020004" pitchFamily="34" charset="0"/>
              </a:rPr>
              <a:t> PF thus supports the cell's own detoxification system and protects the skin against UV-induced damage</a:t>
            </a:r>
          </a:p>
        </p:txBody>
      </p:sp>
      <p:sp>
        <p:nvSpPr>
          <p:cNvPr id="20" name="Rectangle 19">
            <a:extLst>
              <a:ext uri="{FF2B5EF4-FFF2-40B4-BE49-F238E27FC236}">
                <a16:creationId xmlns:a16="http://schemas.microsoft.com/office/drawing/2014/main" id="{1DAE0AC9-00B6-0945-B70E-86334AF17F73}"/>
              </a:ext>
            </a:extLst>
          </p:cNvPr>
          <p:cNvSpPr/>
          <p:nvPr/>
        </p:nvSpPr>
        <p:spPr>
          <a:xfrm>
            <a:off x="478800" y="1620000"/>
            <a:ext cx="6296904" cy="492443"/>
          </a:xfrm>
          <a:prstGeom prst="rect">
            <a:avLst/>
          </a:prstGeom>
        </p:spPr>
        <p:txBody>
          <a:bodyPr wrap="square" lIns="0" tIns="0" rIns="0" bIns="0">
            <a:spAutoFit/>
          </a:bodyPr>
          <a:lstStyle/>
          <a:p>
            <a:pPr>
              <a:spcAft>
                <a:spcPts val="1000"/>
              </a:spcAft>
            </a:pPr>
            <a:r>
              <a:rPr lang="en-US" sz="1600" b="1" dirty="0">
                <a:solidFill>
                  <a:srgbClr val="037E4C"/>
                </a:solidFill>
                <a:latin typeface="Fira Sans SemiBold" panose="020B0503050000020004" pitchFamily="34" charset="0"/>
                <a:ea typeface="Fira Sans" panose="020B0503050000020004" pitchFamily="34" charset="0"/>
              </a:rPr>
              <a:t>Cutaneous peroxide rate by fluorescence measurement on analyzed skin zones  </a:t>
            </a:r>
            <a:endParaRPr lang="en-US" sz="1400" dirty="0">
              <a:latin typeface="Fira Sans" panose="020B0503050000020004" pitchFamily="34" charset="0"/>
              <a:ea typeface="Fira Sans" panose="020B0503050000020004" pitchFamily="34" charset="0"/>
            </a:endParaRPr>
          </a:p>
        </p:txBody>
      </p:sp>
      <p:pic>
        <p:nvPicPr>
          <p:cNvPr id="3" name="Picture 2">
            <a:extLst>
              <a:ext uri="{FF2B5EF4-FFF2-40B4-BE49-F238E27FC236}">
                <a16:creationId xmlns:a16="http://schemas.microsoft.com/office/drawing/2014/main" id="{027F2196-664E-B3C7-B5C5-81356F92B6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873036227"/>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3188A763-4474-DD4D-A326-C31E14D8569F}"/>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803"/>
          <a:stretch/>
        </p:blipFill>
        <p:spPr>
          <a:xfrm>
            <a:off x="8692673" y="5940211"/>
            <a:ext cx="3499327" cy="917553"/>
          </a:xfrm>
          <a:prstGeom prst="rect">
            <a:avLst/>
          </a:prstGeom>
        </p:spPr>
      </p:pic>
      <p:sp>
        <p:nvSpPr>
          <p:cNvPr id="2" name="Title 1">
            <a:extLst>
              <a:ext uri="{FF2B5EF4-FFF2-40B4-BE49-F238E27FC236}">
                <a16:creationId xmlns:a16="http://schemas.microsoft.com/office/drawing/2014/main" id="{6F0FA52D-59F4-2247-907C-2EA8DD9886CE}"/>
              </a:ext>
            </a:extLst>
          </p:cNvPr>
          <p:cNvSpPr>
            <a:spLocks noGrp="1"/>
          </p:cNvSpPr>
          <p:nvPr>
            <p:ph type="title"/>
          </p:nvPr>
        </p:nvSpPr>
        <p:spPr/>
        <p:txBody>
          <a:bodyPr/>
          <a:lstStyle/>
          <a:p>
            <a:r>
              <a:rPr lang="de-CH" dirty="0" err="1"/>
              <a:t>That</a:t>
            </a:r>
            <a:r>
              <a:rPr lang="de-CH" dirty="0"/>
              <a:t> </a:t>
            </a:r>
            <a:r>
              <a:rPr lang="de-CH" dirty="0" err="1"/>
              <a:t>makes</a:t>
            </a:r>
            <a:r>
              <a:rPr lang="de-CH" dirty="0"/>
              <a:t> D</a:t>
            </a:r>
            <a:r>
              <a:rPr lang="en-US" dirty="0"/>
              <a:t>ISMUTIN</a:t>
            </a:r>
            <a:r>
              <a:rPr lang="en-US" baseline="30000" dirty="0"/>
              <a:t>®</a:t>
            </a:r>
            <a:r>
              <a:rPr lang="en-US" dirty="0"/>
              <a:t> PF</a:t>
            </a:r>
            <a:endParaRPr lang="en-GB" dirty="0"/>
          </a:p>
        </p:txBody>
      </p:sp>
      <p:sp>
        <p:nvSpPr>
          <p:cNvPr id="5" name="Text Placeholder 4">
            <a:extLst>
              <a:ext uri="{FF2B5EF4-FFF2-40B4-BE49-F238E27FC236}">
                <a16:creationId xmlns:a16="http://schemas.microsoft.com/office/drawing/2014/main" id="{03AB434C-38A1-CC42-9FA9-0FDF182E0675}"/>
              </a:ext>
            </a:extLst>
          </p:cNvPr>
          <p:cNvSpPr>
            <a:spLocks noGrp="1"/>
          </p:cNvSpPr>
          <p:nvPr>
            <p:ph type="body" sz="quarter" idx="13"/>
          </p:nvPr>
        </p:nvSpPr>
        <p:spPr/>
        <p:txBody>
          <a:bodyPr/>
          <a:lstStyle/>
          <a:p>
            <a:r>
              <a:rPr lang="de-CH" dirty="0"/>
              <a:t>The </a:t>
            </a:r>
            <a:r>
              <a:rPr lang="en-US" dirty="0"/>
              <a:t>ideal active ingredient for…</a:t>
            </a:r>
          </a:p>
        </p:txBody>
      </p:sp>
      <p:sp>
        <p:nvSpPr>
          <p:cNvPr id="4" name="Slide Number Placeholder 3">
            <a:extLst>
              <a:ext uri="{FF2B5EF4-FFF2-40B4-BE49-F238E27FC236}">
                <a16:creationId xmlns:a16="http://schemas.microsoft.com/office/drawing/2014/main" id="{9BF9DADA-B8F1-9A40-ABEA-5FD9EE5C0DAD}"/>
              </a:ext>
            </a:extLst>
          </p:cNvPr>
          <p:cNvSpPr>
            <a:spLocks noGrp="1"/>
          </p:cNvSpPr>
          <p:nvPr>
            <p:ph type="sldNum" sz="quarter" idx="10"/>
          </p:nvPr>
        </p:nvSpPr>
        <p:spPr/>
        <p:txBody>
          <a:bodyPr/>
          <a:lstStyle/>
          <a:p>
            <a:fld id="{EC50C849-B97A-2B45-B78A-6D9C352F693C}" type="slidenum">
              <a:rPr lang="en-US" smtClean="0"/>
              <a:pPr/>
              <a:t>11</a:t>
            </a:fld>
            <a:endParaRPr lang="en-US" dirty="0"/>
          </a:p>
        </p:txBody>
      </p:sp>
      <p:sp>
        <p:nvSpPr>
          <p:cNvPr id="27" name="Text Placeholder 26">
            <a:extLst>
              <a:ext uri="{FF2B5EF4-FFF2-40B4-BE49-F238E27FC236}">
                <a16:creationId xmlns:a16="http://schemas.microsoft.com/office/drawing/2014/main" id="{76AC6129-FE14-4C54-BBB2-8E564165B62C}"/>
              </a:ext>
            </a:extLst>
          </p:cNvPr>
          <p:cNvSpPr>
            <a:spLocks noGrp="1"/>
          </p:cNvSpPr>
          <p:nvPr>
            <p:ph type="body" sz="quarter" idx="15"/>
          </p:nvPr>
        </p:nvSpPr>
        <p:spPr/>
        <p:txBody>
          <a:bodyPr/>
          <a:lstStyle/>
          <a:p>
            <a:endParaRPr lang="en-US"/>
          </a:p>
        </p:txBody>
      </p:sp>
      <p:sp>
        <p:nvSpPr>
          <p:cNvPr id="6" name="Text Placeholder 5">
            <a:extLst>
              <a:ext uri="{FF2B5EF4-FFF2-40B4-BE49-F238E27FC236}">
                <a16:creationId xmlns:a16="http://schemas.microsoft.com/office/drawing/2014/main" id="{A4BFED65-E869-CE43-968C-11574850E92D}"/>
              </a:ext>
            </a:extLst>
          </p:cNvPr>
          <p:cNvSpPr>
            <a:spLocks noGrp="1"/>
          </p:cNvSpPr>
          <p:nvPr>
            <p:ph type="body" sz="quarter" idx="14"/>
          </p:nvPr>
        </p:nvSpPr>
        <p:spPr>
          <a:xfrm>
            <a:off x="1297094" y="1671327"/>
            <a:ext cx="5277561" cy="615553"/>
          </a:xfrm>
        </p:spPr>
        <p:txBody>
          <a:bodyPr wrap="square">
            <a:spAutoFit/>
          </a:bodyPr>
          <a:lstStyle/>
          <a:p>
            <a:pPr marL="11113" lvl="1" indent="0">
              <a:lnSpc>
                <a:spcPct val="100000"/>
              </a:lnSpc>
              <a:spcAft>
                <a:spcPts val="3000"/>
              </a:spcAft>
              <a:buClr>
                <a:srgbClr val="037E4C"/>
              </a:buClr>
              <a:buNone/>
            </a:pPr>
            <a:r>
              <a:rPr lang="en-US" sz="2000" dirty="0"/>
              <a:t>Beauty </a:t>
            </a:r>
            <a:r>
              <a:rPr lang="en-US" sz="2000" dirty="0">
                <a:solidFill>
                  <a:srgbClr val="0069C0"/>
                </a:solidFill>
                <a:latin typeface="Fira Sans Medium" panose="020B0603050000020004" pitchFamily="34" charset="0"/>
                <a:ea typeface="Fira Sans Medium" panose="020B0603050000020004" pitchFamily="34" charset="0"/>
              </a:rPr>
              <a:t>detox treatments </a:t>
            </a:r>
            <a:r>
              <a:rPr lang="en-US" sz="2000" dirty="0"/>
              <a:t>to restore skin (mask, mist, etc. ...)</a:t>
            </a:r>
          </a:p>
        </p:txBody>
      </p:sp>
      <p:pic>
        <p:nvPicPr>
          <p:cNvPr id="8" name="Picture 7" descr="Icon&#10;&#10;Description automatically generated">
            <a:extLst>
              <a:ext uri="{FF2B5EF4-FFF2-40B4-BE49-F238E27FC236}">
                <a16:creationId xmlns:a16="http://schemas.microsoft.com/office/drawing/2014/main" id="{B0F4AE34-A952-3240-AB63-1909CEDAC66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95921" y="1620000"/>
            <a:ext cx="654545" cy="654545"/>
          </a:xfrm>
          <a:prstGeom prst="rect">
            <a:avLst/>
          </a:prstGeom>
        </p:spPr>
      </p:pic>
      <p:pic>
        <p:nvPicPr>
          <p:cNvPr id="10" name="Picture 9" descr="Icon&#10;&#10;Description automatically generated">
            <a:extLst>
              <a:ext uri="{FF2B5EF4-FFF2-40B4-BE49-F238E27FC236}">
                <a16:creationId xmlns:a16="http://schemas.microsoft.com/office/drawing/2014/main" id="{5C59AB68-63E4-6B42-B8BA-B97AEC26615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95921" y="2467705"/>
            <a:ext cx="654545" cy="654545"/>
          </a:xfrm>
          <a:prstGeom prst="rect">
            <a:avLst/>
          </a:prstGeom>
        </p:spPr>
      </p:pic>
      <p:pic>
        <p:nvPicPr>
          <p:cNvPr id="12" name="Picture 11" descr="Icon&#10;&#10;Description automatically generated">
            <a:extLst>
              <a:ext uri="{FF2B5EF4-FFF2-40B4-BE49-F238E27FC236}">
                <a16:creationId xmlns:a16="http://schemas.microsoft.com/office/drawing/2014/main" id="{D9C29363-308A-2A44-84A6-D2A7FD4C394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95921" y="3315410"/>
            <a:ext cx="654545" cy="654545"/>
          </a:xfrm>
          <a:prstGeom prst="rect">
            <a:avLst/>
          </a:prstGeom>
        </p:spPr>
      </p:pic>
      <p:pic>
        <p:nvPicPr>
          <p:cNvPr id="14" name="Picture 13" descr="Icon&#10;&#10;Description automatically generated">
            <a:extLst>
              <a:ext uri="{FF2B5EF4-FFF2-40B4-BE49-F238E27FC236}">
                <a16:creationId xmlns:a16="http://schemas.microsoft.com/office/drawing/2014/main" id="{98E4AC6F-1E07-A440-BAB2-AC87B89C52C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00728" y="4163116"/>
            <a:ext cx="654545" cy="654545"/>
          </a:xfrm>
          <a:prstGeom prst="rect">
            <a:avLst/>
          </a:prstGeom>
        </p:spPr>
      </p:pic>
      <p:sp>
        <p:nvSpPr>
          <p:cNvPr id="15" name="Rectangle 14">
            <a:extLst>
              <a:ext uri="{FF2B5EF4-FFF2-40B4-BE49-F238E27FC236}">
                <a16:creationId xmlns:a16="http://schemas.microsoft.com/office/drawing/2014/main" id="{2F54F6A9-7057-614E-97FF-6521237E516B}"/>
              </a:ext>
            </a:extLst>
          </p:cNvPr>
          <p:cNvSpPr/>
          <p:nvPr/>
        </p:nvSpPr>
        <p:spPr>
          <a:xfrm>
            <a:off x="1297094" y="2626138"/>
            <a:ext cx="6096000" cy="307777"/>
          </a:xfrm>
          <a:prstGeom prst="rect">
            <a:avLst/>
          </a:prstGeom>
        </p:spPr>
        <p:txBody>
          <a:bodyPr lIns="0" tIns="0" rIns="0" bIns="0">
            <a:spAutoFit/>
          </a:bodyPr>
          <a:lstStyle/>
          <a:p>
            <a:pPr marL="11113" lvl="1" indent="0">
              <a:lnSpc>
                <a:spcPct val="100000"/>
              </a:lnSpc>
              <a:spcAft>
                <a:spcPts val="3000"/>
              </a:spcAft>
              <a:buClr>
                <a:srgbClr val="037E4C"/>
              </a:buClr>
              <a:buNone/>
            </a:pPr>
            <a:r>
              <a:rPr lang="en-US" sz="2000" dirty="0">
                <a:latin typeface="Fira Sans" panose="020B0503050000020004" pitchFamily="34" charset="0"/>
              </a:rPr>
              <a:t>Powerful </a:t>
            </a:r>
            <a:r>
              <a:rPr lang="en-US" sz="2000" dirty="0">
                <a:solidFill>
                  <a:srgbClr val="0069C0"/>
                </a:solidFill>
                <a:latin typeface="Fira Sans Medium" panose="020B0603050000020004" pitchFamily="34" charset="0"/>
                <a:ea typeface="Fira Sans Medium" panose="020B0603050000020004" pitchFamily="34" charset="0"/>
              </a:rPr>
              <a:t>antioxidant</a:t>
            </a:r>
            <a:r>
              <a:rPr lang="en-US" sz="2000" dirty="0">
                <a:latin typeface="Fira Sans Medium" panose="020B0603050000020004" pitchFamily="34" charset="0"/>
                <a:ea typeface="Fira Sans Medium" panose="020B0603050000020004" pitchFamily="34" charset="0"/>
              </a:rPr>
              <a:t> </a:t>
            </a:r>
            <a:r>
              <a:rPr lang="en-US" sz="2000" dirty="0">
                <a:latin typeface="Fira Sans" panose="020B0503050000020004" pitchFamily="34" charset="0"/>
              </a:rPr>
              <a:t>applications </a:t>
            </a:r>
          </a:p>
        </p:txBody>
      </p:sp>
      <p:sp>
        <p:nvSpPr>
          <p:cNvPr id="16" name="Rectangle 15">
            <a:extLst>
              <a:ext uri="{FF2B5EF4-FFF2-40B4-BE49-F238E27FC236}">
                <a16:creationId xmlns:a16="http://schemas.microsoft.com/office/drawing/2014/main" id="{5CFEE544-AF4A-A244-AED3-D1A201EC4B02}"/>
              </a:ext>
            </a:extLst>
          </p:cNvPr>
          <p:cNvSpPr/>
          <p:nvPr/>
        </p:nvSpPr>
        <p:spPr>
          <a:xfrm>
            <a:off x="1289711" y="3488904"/>
            <a:ext cx="6096000" cy="307777"/>
          </a:xfrm>
          <a:prstGeom prst="rect">
            <a:avLst/>
          </a:prstGeom>
        </p:spPr>
        <p:txBody>
          <a:bodyPr lIns="0" tIns="0" rIns="0" bIns="0">
            <a:spAutoFit/>
          </a:bodyPr>
          <a:lstStyle/>
          <a:p>
            <a:pPr marL="11113" lvl="1" indent="0">
              <a:lnSpc>
                <a:spcPct val="100000"/>
              </a:lnSpc>
              <a:spcAft>
                <a:spcPts val="3000"/>
              </a:spcAft>
              <a:buClr>
                <a:srgbClr val="037E4C"/>
              </a:buClr>
              <a:buNone/>
            </a:pPr>
            <a:r>
              <a:rPr lang="en-US" sz="2000" dirty="0">
                <a:solidFill>
                  <a:srgbClr val="0069C0"/>
                </a:solidFill>
                <a:latin typeface="Fira Sans Medium" panose="020B0603050000020004" pitchFamily="34" charset="0"/>
                <a:ea typeface="Fira Sans Medium" panose="020B0603050000020004" pitchFamily="34" charset="0"/>
              </a:rPr>
              <a:t>De-aging</a:t>
            </a:r>
            <a:r>
              <a:rPr lang="en-US" sz="2000" dirty="0">
                <a:latin typeface="Fira Sans" panose="020B0503050000020004" pitchFamily="34" charset="0"/>
              </a:rPr>
              <a:t> daily creams for </a:t>
            </a:r>
            <a:r>
              <a:rPr lang="en-US" sz="2000" dirty="0">
                <a:solidFill>
                  <a:srgbClr val="0069C0"/>
                </a:solidFill>
                <a:latin typeface="Fira Sans Medium" panose="020B0603050000020004" pitchFamily="34" charset="0"/>
                <a:ea typeface="Fira Sans Medium" panose="020B0603050000020004" pitchFamily="34" charset="0"/>
              </a:rPr>
              <a:t>regeneration</a:t>
            </a:r>
            <a:r>
              <a:rPr lang="en-US" sz="2000" dirty="0">
                <a:latin typeface="Fira Sans" panose="020B0503050000020004" pitchFamily="34" charset="0"/>
              </a:rPr>
              <a:t> </a:t>
            </a:r>
          </a:p>
        </p:txBody>
      </p:sp>
      <p:sp>
        <p:nvSpPr>
          <p:cNvPr id="18" name="Rectangle 17">
            <a:extLst>
              <a:ext uri="{FF2B5EF4-FFF2-40B4-BE49-F238E27FC236}">
                <a16:creationId xmlns:a16="http://schemas.microsoft.com/office/drawing/2014/main" id="{A8207154-EA20-1745-8467-52C9D4BC2F54}"/>
              </a:ext>
            </a:extLst>
          </p:cNvPr>
          <p:cNvSpPr/>
          <p:nvPr/>
        </p:nvSpPr>
        <p:spPr>
          <a:xfrm>
            <a:off x="1289711" y="4213389"/>
            <a:ext cx="4454067" cy="923330"/>
          </a:xfrm>
          <a:prstGeom prst="rect">
            <a:avLst/>
          </a:prstGeom>
        </p:spPr>
        <p:txBody>
          <a:bodyPr wrap="square" lIns="0" tIns="0" rIns="0" bIns="0">
            <a:spAutoFit/>
          </a:bodyPr>
          <a:lstStyle/>
          <a:p>
            <a:pPr marL="11113" lvl="1" indent="0">
              <a:lnSpc>
                <a:spcPct val="100000"/>
              </a:lnSpc>
              <a:spcAft>
                <a:spcPts val="3000"/>
              </a:spcAft>
              <a:buClr>
                <a:srgbClr val="037E4C"/>
              </a:buClr>
              <a:buNone/>
            </a:pPr>
            <a:r>
              <a:rPr lang="en-US" sz="2000" dirty="0">
                <a:latin typeface="Fira Sans" panose="020B0503050000020004" pitchFamily="34" charset="0"/>
              </a:rPr>
              <a:t>Any kind of </a:t>
            </a:r>
            <a:r>
              <a:rPr lang="en-US" sz="2000" dirty="0">
                <a:solidFill>
                  <a:srgbClr val="0069C0"/>
                </a:solidFill>
                <a:latin typeface="Fira Sans Medium" panose="020B0603050000020004" pitchFamily="34" charset="0"/>
                <a:ea typeface="Fira Sans Medium" panose="020B0603050000020004" pitchFamily="34" charset="0"/>
              </a:rPr>
              <a:t>protection formulations </a:t>
            </a:r>
            <a:br>
              <a:rPr lang="en-US" sz="2000" dirty="0">
                <a:latin typeface="Fira Sans" panose="020B0503050000020004" pitchFamily="34" charset="0"/>
              </a:rPr>
            </a:br>
            <a:r>
              <a:rPr lang="en-US" sz="2000" dirty="0">
                <a:latin typeface="Fira Sans" panose="020B0503050000020004" pitchFamily="34" charset="0"/>
              </a:rPr>
              <a:t>(sun care, environmental stress, pollution, etc. …)</a:t>
            </a:r>
          </a:p>
        </p:txBody>
      </p:sp>
      <p:pic>
        <p:nvPicPr>
          <p:cNvPr id="3081" name="Picture Placeholder 3080" descr="A person looking at a person&#10;&#10;Description automatically generated with low confidence">
            <a:extLst>
              <a:ext uri="{FF2B5EF4-FFF2-40B4-BE49-F238E27FC236}">
                <a16:creationId xmlns:a16="http://schemas.microsoft.com/office/drawing/2014/main" id="{FE3D00C5-5747-48B6-BDC9-16D40487D577}"/>
              </a:ext>
            </a:extLst>
          </p:cNvPr>
          <p:cNvPicPr>
            <a:picLocks noGrp="1" noChangeAspect="1"/>
          </p:cNvPicPr>
          <p:nvPr>
            <p:ph type="pic" sz="quarter" idx="17"/>
          </p:nvPr>
        </p:nvPicPr>
        <p:blipFill rotWithShape="1">
          <a:blip r:embed="rId8">
            <a:extLst>
              <a:ext uri="{28A0092B-C50C-407E-A947-70E740481C1C}">
                <a14:useLocalDpi xmlns:a14="http://schemas.microsoft.com/office/drawing/2010/main" val="0"/>
              </a:ext>
            </a:extLst>
          </a:blip>
          <a:srcRect l="20346" t="-1" r="20346" b="-1"/>
          <a:stretch/>
        </p:blipFill>
        <p:spPr>
          <a:xfrm>
            <a:off x="6097411" y="-1"/>
            <a:ext cx="6094589" cy="6858001"/>
          </a:xfrm>
          <a:prstGeom prst="rect">
            <a:avLst/>
          </a:prstGeom>
          <a:ln w="38100" cap="sq">
            <a:noFill/>
            <a:prstDash val="solid"/>
            <a:miter lim="800000"/>
          </a:ln>
          <a:effectLst>
            <a:outerShdw blurRad="50800" dist="38100" dir="2700000" algn="tl" rotWithShape="0">
              <a:srgbClr val="000000">
                <a:alpha val="0"/>
              </a:srgbClr>
            </a:outerShdw>
          </a:effectLst>
        </p:spPr>
      </p:pic>
      <p:pic>
        <p:nvPicPr>
          <p:cNvPr id="3" name="Picture 2">
            <a:extLst>
              <a:ext uri="{FF2B5EF4-FFF2-40B4-BE49-F238E27FC236}">
                <a16:creationId xmlns:a16="http://schemas.microsoft.com/office/drawing/2014/main" id="{5938BB8D-5A9A-0C48-5F53-985FF5CDCBA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1081930145"/>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FA52D-59F4-2247-907C-2EA8DD9886CE}"/>
              </a:ext>
            </a:extLst>
          </p:cNvPr>
          <p:cNvSpPr>
            <a:spLocks noGrp="1"/>
          </p:cNvSpPr>
          <p:nvPr>
            <p:ph type="title"/>
          </p:nvPr>
        </p:nvSpPr>
        <p:spPr/>
        <p:txBody>
          <a:bodyPr/>
          <a:lstStyle/>
          <a:p>
            <a:r>
              <a:rPr lang="de-CH" dirty="0"/>
              <a:t>And D</a:t>
            </a:r>
            <a:r>
              <a:rPr lang="en-US" dirty="0"/>
              <a:t>ISMUTIN</a:t>
            </a:r>
            <a:r>
              <a:rPr lang="en-US" baseline="30000" dirty="0"/>
              <a:t>®</a:t>
            </a:r>
            <a:r>
              <a:rPr lang="en-US" dirty="0"/>
              <a:t> PF</a:t>
            </a:r>
            <a:endParaRPr lang="en-GB" dirty="0"/>
          </a:p>
        </p:txBody>
      </p:sp>
      <p:sp>
        <p:nvSpPr>
          <p:cNvPr id="5" name="Text Placeholder 4">
            <a:extLst>
              <a:ext uri="{FF2B5EF4-FFF2-40B4-BE49-F238E27FC236}">
                <a16:creationId xmlns:a16="http://schemas.microsoft.com/office/drawing/2014/main" id="{03AB434C-38A1-CC42-9FA9-0FDF182E0675}"/>
              </a:ext>
            </a:extLst>
          </p:cNvPr>
          <p:cNvSpPr>
            <a:spLocks noGrp="1"/>
          </p:cNvSpPr>
          <p:nvPr>
            <p:ph type="body" sz="quarter" idx="13"/>
          </p:nvPr>
        </p:nvSpPr>
        <p:spPr/>
        <p:txBody>
          <a:bodyPr/>
          <a:lstStyle/>
          <a:p>
            <a:r>
              <a:rPr lang="en-US" dirty="0"/>
              <a:t>Is easy to formulate</a:t>
            </a:r>
          </a:p>
        </p:txBody>
      </p:sp>
      <p:sp>
        <p:nvSpPr>
          <p:cNvPr id="4" name="Slide Number Placeholder 3">
            <a:extLst>
              <a:ext uri="{FF2B5EF4-FFF2-40B4-BE49-F238E27FC236}">
                <a16:creationId xmlns:a16="http://schemas.microsoft.com/office/drawing/2014/main" id="{9BF9DADA-B8F1-9A40-ABEA-5FD9EE5C0DAD}"/>
              </a:ext>
            </a:extLst>
          </p:cNvPr>
          <p:cNvSpPr>
            <a:spLocks noGrp="1"/>
          </p:cNvSpPr>
          <p:nvPr>
            <p:ph type="sldNum" sz="quarter" idx="10"/>
          </p:nvPr>
        </p:nvSpPr>
        <p:spPr/>
        <p:txBody>
          <a:bodyPr/>
          <a:lstStyle/>
          <a:p>
            <a:fld id="{EC50C849-B97A-2B45-B78A-6D9C352F693C}" type="slidenum">
              <a:rPr lang="en-US" smtClean="0"/>
              <a:pPr/>
              <a:t>12</a:t>
            </a:fld>
            <a:endParaRPr lang="en-US" dirty="0"/>
          </a:p>
        </p:txBody>
      </p:sp>
      <p:sp>
        <p:nvSpPr>
          <p:cNvPr id="19" name="Text Placeholder 18">
            <a:extLst>
              <a:ext uri="{FF2B5EF4-FFF2-40B4-BE49-F238E27FC236}">
                <a16:creationId xmlns:a16="http://schemas.microsoft.com/office/drawing/2014/main" id="{0ECDAD94-00D1-497F-9CF0-BAE7465D930C}"/>
              </a:ext>
            </a:extLst>
          </p:cNvPr>
          <p:cNvSpPr>
            <a:spLocks noGrp="1"/>
          </p:cNvSpPr>
          <p:nvPr>
            <p:ph type="body" sz="quarter" idx="15"/>
          </p:nvPr>
        </p:nvSpPr>
        <p:spPr/>
        <p:txBody>
          <a:bodyPr/>
          <a:lstStyle/>
          <a:p>
            <a:endParaRPr lang="en-US"/>
          </a:p>
        </p:txBody>
      </p:sp>
      <p:sp>
        <p:nvSpPr>
          <p:cNvPr id="6" name="Text Placeholder 5">
            <a:extLst>
              <a:ext uri="{FF2B5EF4-FFF2-40B4-BE49-F238E27FC236}">
                <a16:creationId xmlns:a16="http://schemas.microsoft.com/office/drawing/2014/main" id="{A4BFED65-E869-CE43-968C-11574850E92D}"/>
              </a:ext>
            </a:extLst>
          </p:cNvPr>
          <p:cNvSpPr>
            <a:spLocks noGrp="1"/>
          </p:cNvSpPr>
          <p:nvPr>
            <p:ph type="body" sz="quarter" idx="14"/>
          </p:nvPr>
        </p:nvSpPr>
        <p:spPr>
          <a:xfrm>
            <a:off x="466217" y="1712468"/>
            <a:ext cx="5277561" cy="1569660"/>
          </a:xfrm>
        </p:spPr>
        <p:txBody>
          <a:bodyPr wrap="square">
            <a:spAutoFit/>
          </a:bodyPr>
          <a:lstStyle/>
          <a:p>
            <a:pPr>
              <a:lnSpc>
                <a:spcPct val="100000"/>
              </a:lnSpc>
              <a:spcBef>
                <a:spcPts val="0"/>
              </a:spcBef>
              <a:spcAft>
                <a:spcPts val="1000"/>
              </a:spcAft>
              <a:buClr>
                <a:srgbClr val="037E4C"/>
              </a:buClr>
            </a:pPr>
            <a:r>
              <a:rPr lang="en-GB" dirty="0"/>
              <a:t>Water soluble</a:t>
            </a:r>
          </a:p>
          <a:p>
            <a:pPr>
              <a:lnSpc>
                <a:spcPct val="100000"/>
              </a:lnSpc>
              <a:spcBef>
                <a:spcPts val="0"/>
              </a:spcBef>
              <a:spcAft>
                <a:spcPts val="1000"/>
              </a:spcAft>
              <a:buClr>
                <a:srgbClr val="037E4C"/>
              </a:buClr>
            </a:pPr>
            <a:r>
              <a:rPr lang="en-GB" dirty="0"/>
              <a:t>The optimal pH for formulations ranges from</a:t>
            </a:r>
            <a:r>
              <a:rPr lang="en-US" dirty="0"/>
              <a:t> </a:t>
            </a:r>
            <a:r>
              <a:rPr lang="en-GB" dirty="0"/>
              <a:t>5.0–8.0</a:t>
            </a:r>
            <a:endParaRPr lang="en-US" dirty="0"/>
          </a:p>
          <a:p>
            <a:pPr>
              <a:lnSpc>
                <a:spcPct val="100000"/>
              </a:lnSpc>
              <a:spcBef>
                <a:spcPts val="0"/>
              </a:spcBef>
              <a:spcAft>
                <a:spcPts val="1000"/>
              </a:spcAft>
              <a:buClr>
                <a:srgbClr val="037E4C"/>
              </a:buClr>
            </a:pPr>
            <a:r>
              <a:rPr lang="en-US" dirty="0"/>
              <a:t>Can be processed either warm (&lt;60°C) or cold and is incorporated into the aqueous phase of a cosmetic formulation</a:t>
            </a:r>
          </a:p>
          <a:p>
            <a:pPr>
              <a:lnSpc>
                <a:spcPct val="100000"/>
              </a:lnSpc>
              <a:spcBef>
                <a:spcPts val="0"/>
              </a:spcBef>
              <a:spcAft>
                <a:spcPts val="1000"/>
              </a:spcAft>
              <a:buClr>
                <a:srgbClr val="037E4C"/>
              </a:buClr>
            </a:pPr>
            <a:r>
              <a:rPr lang="en-US" dirty="0"/>
              <a:t>Concentration of 0.2–1% for best efficacy results</a:t>
            </a:r>
          </a:p>
        </p:txBody>
      </p:sp>
      <p:pic>
        <p:nvPicPr>
          <p:cNvPr id="8" name="Picture 7">
            <a:extLst>
              <a:ext uri="{FF2B5EF4-FFF2-40B4-BE49-F238E27FC236}">
                <a16:creationId xmlns:a16="http://schemas.microsoft.com/office/drawing/2014/main" id="{7DB5BF6C-51F4-1348-AEC4-EF8231C0C76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pic>
        <p:nvPicPr>
          <p:cNvPr id="26" name="Picture Placeholder 25" descr="A picture containing person, clothing&#10;&#10;Description automatically generated">
            <a:extLst>
              <a:ext uri="{FF2B5EF4-FFF2-40B4-BE49-F238E27FC236}">
                <a16:creationId xmlns:a16="http://schemas.microsoft.com/office/drawing/2014/main" id="{D91A4992-3EA2-45CC-B568-6D4C9757E391}"/>
              </a:ext>
            </a:extLst>
          </p:cNvPr>
          <p:cNvPicPr>
            <a:picLocks noGrp="1" noChangeAspect="1"/>
          </p:cNvPicPr>
          <p:nvPr>
            <p:ph type="pic" sz="quarter" idx="17"/>
          </p:nvPr>
        </p:nvPicPr>
        <p:blipFill rotWithShape="1">
          <a:blip r:embed="rId4">
            <a:extLst>
              <a:ext uri="{28A0092B-C50C-407E-A947-70E740481C1C}">
                <a14:useLocalDpi xmlns:a14="http://schemas.microsoft.com/office/drawing/2010/main" val="0"/>
              </a:ext>
            </a:extLst>
          </a:blip>
          <a:srcRect l="20378" t="-1" r="20378" b="-1"/>
          <a:stretch/>
        </p:blipFill>
        <p:spPr>
          <a:xfrm>
            <a:off x="6097411" y="-1"/>
            <a:ext cx="6094589" cy="6858001"/>
          </a:xfrm>
          <a:prstGeom prst="rect">
            <a:avLst/>
          </a:prstGeom>
          <a:ln w="38100" cap="sq">
            <a:noFill/>
            <a:prstDash val="solid"/>
            <a:miter lim="800000"/>
          </a:ln>
          <a:effectLst>
            <a:outerShdw blurRad="50800" dist="38100" dir="2700000" algn="tl" rotWithShape="0">
              <a:srgbClr val="000000">
                <a:alpha val="0"/>
              </a:srgbClr>
            </a:outerShdw>
          </a:effectLst>
        </p:spPr>
      </p:pic>
      <p:pic>
        <p:nvPicPr>
          <p:cNvPr id="3" name="Picture 2">
            <a:extLst>
              <a:ext uri="{FF2B5EF4-FFF2-40B4-BE49-F238E27FC236}">
                <a16:creationId xmlns:a16="http://schemas.microsoft.com/office/drawing/2014/main" id="{F4A8FB62-C6EE-91E6-51D5-246265FE76C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3317692798"/>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RESIST von PAULA&amp;#39;S CHOICE bei Breuninger kaufen">
            <a:extLst>
              <a:ext uri="{FF2B5EF4-FFF2-40B4-BE49-F238E27FC236}">
                <a16:creationId xmlns:a16="http://schemas.microsoft.com/office/drawing/2014/main" id="{0B6F8728-B5C0-5E4B-B823-0A18108E4F07}"/>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3306531" y="1511925"/>
            <a:ext cx="910481" cy="2435033"/>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0454C2EF-A7C6-E04A-9B3A-8CFF4CDFC372}"/>
              </a:ext>
            </a:extLst>
          </p:cNvPr>
          <p:cNvSpPr>
            <a:spLocks noGrp="1"/>
          </p:cNvSpPr>
          <p:nvPr>
            <p:ph type="title"/>
          </p:nvPr>
        </p:nvSpPr>
        <p:spPr>
          <a:xfrm>
            <a:off x="467999" y="468000"/>
            <a:ext cx="10655823" cy="443198"/>
          </a:xfrm>
        </p:spPr>
        <p:txBody>
          <a:bodyPr/>
          <a:lstStyle/>
          <a:p>
            <a:r>
              <a:rPr lang="en-US" dirty="0"/>
              <a:t>DETOX Cosmetics </a:t>
            </a:r>
          </a:p>
        </p:txBody>
      </p:sp>
      <p:sp>
        <p:nvSpPr>
          <p:cNvPr id="5" name="Slide Number Placeholder 4">
            <a:extLst>
              <a:ext uri="{FF2B5EF4-FFF2-40B4-BE49-F238E27FC236}">
                <a16:creationId xmlns:a16="http://schemas.microsoft.com/office/drawing/2014/main" id="{EF1FDD84-60DB-8249-8891-55C88E2F1EFC}"/>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7C807E"/>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US" sz="800" b="0" i="0" u="none" strike="noStrike" kern="1200" cap="none" spc="0" normalizeH="0" baseline="0" noProof="0">
              <a:ln>
                <a:noFill/>
              </a:ln>
              <a:solidFill>
                <a:srgbClr val="7C807E"/>
              </a:solidFill>
              <a:effectLst/>
              <a:uLnTx/>
              <a:uFillTx/>
              <a:latin typeface="Fira Sans" panose="020B0503050000020004" pitchFamily="34" charset="0"/>
              <a:ea typeface="+mn-ea"/>
              <a:cs typeface="+mn-cs"/>
            </a:endParaRPr>
          </a:p>
        </p:txBody>
      </p:sp>
      <p:sp>
        <p:nvSpPr>
          <p:cNvPr id="6" name="TextBox 5">
            <a:extLst>
              <a:ext uri="{FF2B5EF4-FFF2-40B4-BE49-F238E27FC236}">
                <a16:creationId xmlns:a16="http://schemas.microsoft.com/office/drawing/2014/main" id="{CA478026-46E4-6742-A33D-F47A014E875B}"/>
              </a:ext>
            </a:extLst>
          </p:cNvPr>
          <p:cNvSpPr txBox="1"/>
          <p:nvPr/>
        </p:nvSpPr>
        <p:spPr>
          <a:xfrm>
            <a:off x="473958" y="4007122"/>
            <a:ext cx="1874290" cy="1415772"/>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lang="en-US" sz="1200" dirty="0">
                <a:solidFill>
                  <a:srgbClr val="037E4C"/>
                </a:solidFill>
                <a:latin typeface="Fira Sans Medium" panose="020B0503050000020004" pitchFamily="34" charset="0"/>
                <a:ea typeface="Fira Sans" panose="020B0503050000020004" pitchFamily="34" charset="0"/>
              </a:rPr>
              <a:t>Superoxide Dismutase Saccharide Mist</a:t>
            </a:r>
            <a:endParaRPr kumimoji="0" lang="en-US" sz="1200" u="none" strike="noStrike" kern="1200" cap="none" spc="0" normalizeH="0" baseline="0" noProof="0" dirty="0">
              <a:ln>
                <a:noFill/>
              </a:ln>
              <a:solidFill>
                <a:srgbClr val="7C807E"/>
              </a:solidFill>
              <a:effectLst/>
              <a:uLnTx/>
              <a:uFillTx/>
              <a:latin typeface="Fira Sans Medium" panose="020B0503050000020004" pitchFamily="34" charset="0"/>
              <a:ea typeface="Fira Sans" panose="020B0503050000020004" pitchFamily="34" charset="0"/>
            </a:endParaRPr>
          </a:p>
          <a:p>
            <a:pPr marL="0" marR="0" lvl="0" indent="0" algn="ctr" defTabSz="914400" rtl="0" eaLnBrk="1" fontAlgn="auto" latinLnBrk="0" hangingPunct="1">
              <a:lnSpc>
                <a:spcPct val="100000"/>
              </a:lnSpc>
              <a:spcBef>
                <a:spcPts val="0"/>
              </a:spcBef>
              <a:spcAft>
                <a:spcPts val="400"/>
              </a:spcAft>
              <a:buClrTx/>
              <a:buSzTx/>
              <a:buFontTx/>
              <a:buNone/>
              <a:tabLst/>
              <a:defRPr/>
            </a:pPr>
            <a:r>
              <a:rPr kumimoji="0" lang="en-US" sz="900" b="0" i="0" u="none" strike="noStrike" kern="1200" cap="none" spc="0" normalizeH="0" baseline="0" noProof="0" dirty="0">
                <a:ln>
                  <a:noFill/>
                </a:ln>
                <a:solidFill>
                  <a:srgbClr val="7C807E"/>
                </a:solidFill>
                <a:effectLst/>
                <a:uLnTx/>
                <a:uFillTx/>
                <a:latin typeface="Fira Sans" panose="020B0503050000020004" pitchFamily="34" charset="0"/>
                <a:ea typeface="Fira Sans" panose="020B0503050000020004" pitchFamily="34" charset="0"/>
                <a:cs typeface="+mn-cs"/>
              </a:rPr>
              <a:t>A mist infused with a more potent form of </a:t>
            </a:r>
            <a:r>
              <a:rPr kumimoji="0" lang="en-US" sz="900" u="none" strike="noStrike" kern="1200" cap="none" spc="0" normalizeH="0" baseline="0" noProof="0" dirty="0">
                <a:ln>
                  <a:noFill/>
                </a:ln>
                <a:solidFill>
                  <a:srgbClr val="0069C0"/>
                </a:solidFill>
                <a:effectLst/>
                <a:uLnTx/>
                <a:uFillTx/>
                <a:latin typeface="Fira Sans Medium" panose="020B0503050000020004" pitchFamily="34" charset="0"/>
                <a:ea typeface="Fira Sans" panose="020B0503050000020004" pitchFamily="34" charset="0"/>
              </a:rPr>
              <a:t>superoxide dismutase derived from yeast with an extremely high activity </a:t>
            </a:r>
            <a:r>
              <a:rPr kumimoji="0" lang="en-US" sz="900" b="0" i="0" u="none" strike="noStrike" kern="1200" cap="none" spc="0" normalizeH="0" baseline="0" noProof="0" dirty="0">
                <a:ln>
                  <a:noFill/>
                </a:ln>
                <a:solidFill>
                  <a:srgbClr val="7C807E"/>
                </a:solidFill>
                <a:effectLst/>
                <a:uLnTx/>
                <a:uFillTx/>
                <a:latin typeface="Fira Sans" panose="020B0503050000020004" pitchFamily="34" charset="0"/>
                <a:ea typeface="Fira Sans" panose="020B0503050000020004" pitchFamily="34" charset="0"/>
                <a:cs typeface="+mn-cs"/>
              </a:rPr>
              <a:t>of up to 55000 pyrogallol autoxidation inhibitor units per ml </a:t>
            </a:r>
            <a:r>
              <a:rPr kumimoji="0" lang="en-US" sz="900" u="none" strike="noStrike" kern="1200" cap="none" spc="0" normalizeH="0" baseline="0" noProof="0" dirty="0">
                <a:ln>
                  <a:noFill/>
                </a:ln>
                <a:solidFill>
                  <a:srgbClr val="0069C0"/>
                </a:solidFill>
                <a:effectLst/>
                <a:uLnTx/>
                <a:uFillTx/>
                <a:latin typeface="Fira Sans Medium" panose="020B0503050000020004" pitchFamily="34" charset="0"/>
                <a:ea typeface="Fira Sans" panose="020B0503050000020004" pitchFamily="34" charset="0"/>
              </a:rPr>
              <a:t>to fight oxidation and reduce inflammation.</a:t>
            </a:r>
          </a:p>
        </p:txBody>
      </p:sp>
      <p:sp>
        <p:nvSpPr>
          <p:cNvPr id="13" name="TextBox 12">
            <a:extLst>
              <a:ext uri="{FF2B5EF4-FFF2-40B4-BE49-F238E27FC236}">
                <a16:creationId xmlns:a16="http://schemas.microsoft.com/office/drawing/2014/main" id="{9A0C6A15-8F7F-CE4A-A355-86F1F0EBD7C0}"/>
              </a:ext>
            </a:extLst>
          </p:cNvPr>
          <p:cNvSpPr txBox="1"/>
          <p:nvPr/>
        </p:nvSpPr>
        <p:spPr>
          <a:xfrm>
            <a:off x="467999" y="6182017"/>
            <a:ext cx="4228693" cy="9233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GB" sz="600"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rPr>
              <a:t>Source: from brand websites</a:t>
            </a:r>
            <a:endParaRPr kumimoji="0" lang="en-US" sz="600" b="0" i="0" u="none" strike="noStrike" kern="1200" cap="none" spc="0" normalizeH="0" baseline="0" noProof="0" dirty="0">
              <a:ln>
                <a:noFill/>
              </a:ln>
              <a:solidFill>
                <a:srgbClr val="7C807E"/>
              </a:solidFill>
              <a:effectLst/>
              <a:uLnTx/>
              <a:uFillTx/>
              <a:latin typeface="Fira Sans" panose="020B0503050000020004" pitchFamily="34" charset="0"/>
              <a:ea typeface="Fira Sans" panose="020B0503050000020004" pitchFamily="34" charset="0"/>
              <a:cs typeface="+mn-cs"/>
            </a:endParaRPr>
          </a:p>
        </p:txBody>
      </p:sp>
      <p:pic>
        <p:nvPicPr>
          <p:cNvPr id="1028" name="Picture 4">
            <a:extLst>
              <a:ext uri="{FF2B5EF4-FFF2-40B4-BE49-F238E27FC236}">
                <a16:creationId xmlns:a16="http://schemas.microsoft.com/office/drawing/2014/main" id="{B48506F2-94BE-4257-810B-220BCF4747E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94573" y="1839742"/>
            <a:ext cx="826415" cy="2063652"/>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a:extLst>
              <a:ext uri="{FF2B5EF4-FFF2-40B4-BE49-F238E27FC236}">
                <a16:creationId xmlns:a16="http://schemas.microsoft.com/office/drawing/2014/main" id="{2F7B30E6-6583-400A-AE10-3C420EE90061}"/>
              </a:ext>
            </a:extLst>
          </p:cNvPr>
          <p:cNvSpPr>
            <a:spLocks noGrp="1"/>
          </p:cNvSpPr>
          <p:nvPr>
            <p:ph type="body" sz="quarter" idx="13"/>
          </p:nvPr>
        </p:nvSpPr>
        <p:spPr>
          <a:xfrm>
            <a:off x="467999" y="936000"/>
            <a:ext cx="7196521" cy="401469"/>
          </a:xfrm>
        </p:spPr>
        <p:txBody>
          <a:bodyPr/>
          <a:lstStyle/>
          <a:p>
            <a:r>
              <a:rPr lang="en-US" dirty="0"/>
              <a:t>With Superoxide Dismutase  </a:t>
            </a:r>
          </a:p>
        </p:txBody>
      </p:sp>
      <p:pic>
        <p:nvPicPr>
          <p:cNvPr id="18" name="Picture 10">
            <a:extLst>
              <a:ext uri="{FF2B5EF4-FFF2-40B4-BE49-F238E27FC236}">
                <a16:creationId xmlns:a16="http://schemas.microsoft.com/office/drawing/2014/main" id="{194C0CDC-DB25-DD41-863E-FA9FDB1E8BC6}"/>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773811" y="2817147"/>
            <a:ext cx="1374122" cy="1086247"/>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2">
            <a:extLst>
              <a:ext uri="{FF2B5EF4-FFF2-40B4-BE49-F238E27FC236}">
                <a16:creationId xmlns:a16="http://schemas.microsoft.com/office/drawing/2014/main" id="{C2FBE4F1-BC51-0944-96F1-D5A2A976BA39}"/>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558918" y="1509098"/>
            <a:ext cx="1080794" cy="2440686"/>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0">
            <a:extLst>
              <a:ext uri="{FF2B5EF4-FFF2-40B4-BE49-F238E27FC236}">
                <a16:creationId xmlns:a16="http://schemas.microsoft.com/office/drawing/2014/main" id="{E13B4055-7913-5E43-A7EB-CE92FF5E7CD1}"/>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p:blipFill>
        <p:spPr bwMode="auto">
          <a:xfrm>
            <a:off x="10093836" y="2904797"/>
            <a:ext cx="1374122" cy="990438"/>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id="{5FDABC0A-248C-6E42-B5C1-0CD293959523}"/>
              </a:ext>
            </a:extLst>
          </p:cNvPr>
          <p:cNvSpPr txBox="1"/>
          <p:nvPr/>
        </p:nvSpPr>
        <p:spPr>
          <a:xfrm>
            <a:off x="2793984" y="4007122"/>
            <a:ext cx="1931605" cy="1744067"/>
          </a:xfrm>
          <a:prstGeom prst="rect">
            <a:avLst/>
          </a:prstGeom>
          <a:noFill/>
        </p:spPr>
        <p:txBody>
          <a:bodyPr wrap="square" lIns="0" tIns="0" rIns="0" bIns="0" rtlCol="0">
            <a:spAutoFit/>
          </a:bodyPr>
          <a:lstStyle/>
          <a:p>
            <a:pPr lvl="0" algn="ctr">
              <a:spcAft>
                <a:spcPts val="600"/>
              </a:spcAft>
              <a:defRPr/>
            </a:pPr>
            <a:r>
              <a:rPr lang="en-US" sz="1200" dirty="0">
                <a:solidFill>
                  <a:srgbClr val="037E4C"/>
                </a:solidFill>
                <a:latin typeface="Fira Sans Medium" panose="020B0503050000020004" pitchFamily="34" charset="0"/>
                <a:ea typeface="Fira Sans" panose="020B0503050000020004" pitchFamily="34" charset="0"/>
              </a:rPr>
              <a:t>Super Antioxidant Concentrate Serum </a:t>
            </a:r>
          </a:p>
          <a:p>
            <a:pPr lvl="0" algn="ctr">
              <a:spcAft>
                <a:spcPts val="400"/>
              </a:spcAft>
              <a:defRPr/>
            </a:pPr>
            <a:r>
              <a:rPr lang="en-US" sz="900" dirty="0">
                <a:solidFill>
                  <a:srgbClr val="7C807E"/>
                </a:solidFill>
                <a:latin typeface="Fira Sans" panose="020B0503050000020004" pitchFamily="34" charset="0"/>
                <a:ea typeface="Fira Sans" panose="020B0503050000020004" pitchFamily="34" charset="0"/>
              </a:rPr>
              <a:t>It uses Vitamin C and peptides plus </a:t>
            </a:r>
            <a:r>
              <a:rPr lang="en-US" sz="900" dirty="0">
                <a:solidFill>
                  <a:srgbClr val="0069C0"/>
                </a:solidFill>
                <a:latin typeface="Fira Sans Medium" panose="020B0503050000020004" pitchFamily="34" charset="0"/>
                <a:ea typeface="Fira Sans" panose="020B0503050000020004" pitchFamily="34" charset="0"/>
              </a:rPr>
              <a:t>potent antioxidants</a:t>
            </a:r>
            <a:r>
              <a:rPr lang="en-US" sz="900" dirty="0">
                <a:solidFill>
                  <a:srgbClr val="7C807E"/>
                </a:solidFill>
                <a:latin typeface="Fira Sans" panose="020B0503050000020004" pitchFamily="34" charset="0"/>
                <a:ea typeface="Fira Sans" panose="020B0503050000020004" pitchFamily="34" charset="0"/>
              </a:rPr>
              <a:t> to help preserve and rejuvenate skin’s surface and visibly enhance firmness. </a:t>
            </a:r>
          </a:p>
          <a:p>
            <a:pPr lvl="0" algn="ctr">
              <a:spcAft>
                <a:spcPts val="400"/>
              </a:spcAft>
              <a:defRPr/>
            </a:pPr>
            <a:r>
              <a:rPr lang="en-US" sz="900" dirty="0">
                <a:solidFill>
                  <a:srgbClr val="7C807E"/>
                </a:solidFill>
                <a:latin typeface="Fira Sans" panose="020B0503050000020004" pitchFamily="34" charset="0"/>
                <a:ea typeface="Fira Sans" panose="020B0503050000020004" pitchFamily="34" charset="0"/>
              </a:rPr>
              <a:t>This state-of-the-art serum helps </a:t>
            </a:r>
            <a:r>
              <a:rPr lang="en-US" sz="900" dirty="0">
                <a:solidFill>
                  <a:srgbClr val="0069C0"/>
                </a:solidFill>
                <a:latin typeface="Fira Sans Medium" panose="020B0503050000020004" pitchFamily="34" charset="0"/>
                <a:ea typeface="Fira Sans" panose="020B0503050000020004" pitchFamily="34" charset="0"/>
              </a:rPr>
              <a:t>minimize damage from environmental attack </a:t>
            </a:r>
            <a:r>
              <a:rPr lang="en-US" sz="900" dirty="0">
                <a:solidFill>
                  <a:srgbClr val="7C807E"/>
                </a:solidFill>
                <a:latin typeface="Fira Sans" panose="020B0503050000020004" pitchFamily="34" charset="0"/>
                <a:ea typeface="Fira Sans" panose="020B0503050000020004" pitchFamily="34" charset="0"/>
              </a:rPr>
              <a:t>that causes skin to look older, while also helping to visibly improve a dull skin tone It.</a:t>
            </a:r>
            <a:endParaRPr lang="en-US" sz="1100" dirty="0">
              <a:solidFill>
                <a:srgbClr val="7C807E"/>
              </a:solidFill>
              <a:latin typeface="Fira Sans" panose="020B0503050000020004" pitchFamily="34" charset="0"/>
              <a:ea typeface="Fira Sans" panose="020B0503050000020004" pitchFamily="34" charset="0"/>
            </a:endParaRPr>
          </a:p>
        </p:txBody>
      </p:sp>
      <p:sp>
        <p:nvSpPr>
          <p:cNvPr id="26" name="TextBox 25">
            <a:extLst>
              <a:ext uri="{FF2B5EF4-FFF2-40B4-BE49-F238E27FC236}">
                <a16:creationId xmlns:a16="http://schemas.microsoft.com/office/drawing/2014/main" id="{FBB805D2-33D7-1649-9B07-4EFA63098EDD}"/>
              </a:ext>
            </a:extLst>
          </p:cNvPr>
          <p:cNvSpPr txBox="1"/>
          <p:nvPr/>
        </p:nvSpPr>
        <p:spPr>
          <a:xfrm>
            <a:off x="9843752" y="4007122"/>
            <a:ext cx="1874290" cy="907941"/>
          </a:xfrm>
          <a:prstGeom prst="rect">
            <a:avLst/>
          </a:prstGeom>
          <a:noFill/>
        </p:spPr>
        <p:txBody>
          <a:bodyPr wrap="square" lIns="0" tIns="0" rIns="0" bIns="0" rtlCol="0">
            <a:spAutoFit/>
          </a:bodyPr>
          <a:lstStyle/>
          <a:p>
            <a:pPr lvl="0" algn="ctr">
              <a:spcAft>
                <a:spcPts val="2000"/>
              </a:spcAft>
              <a:defRPr/>
            </a:pPr>
            <a:r>
              <a:rPr lang="en-US" sz="1200" dirty="0">
                <a:solidFill>
                  <a:srgbClr val="037E4C"/>
                </a:solidFill>
                <a:latin typeface="Fira Sans Medium" panose="020B0503050000020004" pitchFamily="34" charset="0"/>
                <a:ea typeface="Fira Sans" panose="020B0503050000020004" pitchFamily="34" charset="0"/>
              </a:rPr>
              <a:t>Oxygen-Glow</a:t>
            </a:r>
          </a:p>
          <a:p>
            <a:pPr lvl="0" algn="ctr">
              <a:spcAft>
                <a:spcPts val="400"/>
              </a:spcAft>
              <a:defRPr/>
            </a:pPr>
            <a:r>
              <a:rPr lang="en-US" sz="900" dirty="0">
                <a:solidFill>
                  <a:srgbClr val="0069C0"/>
                </a:solidFill>
                <a:latin typeface="Fira Sans Medium" panose="020B0503050000020004" pitchFamily="34" charset="0"/>
                <a:ea typeface="Fira Sans" panose="020B0503050000020004" pitchFamily="34" charset="0"/>
              </a:rPr>
              <a:t>Super-perfecting radiance cream</a:t>
            </a:r>
          </a:p>
          <a:p>
            <a:pPr lvl="0" algn="ctr">
              <a:spcAft>
                <a:spcPts val="400"/>
              </a:spcAft>
              <a:defRPr/>
            </a:pPr>
            <a:r>
              <a:rPr lang="en-US" sz="900" dirty="0">
                <a:solidFill>
                  <a:srgbClr val="7C807E"/>
                </a:solidFill>
                <a:latin typeface="Fira Sans" panose="020B0503050000020004" pitchFamily="34" charset="0"/>
                <a:ea typeface="Fira Sans" panose="020B0503050000020004" pitchFamily="34" charset="0"/>
              </a:rPr>
              <a:t>Smooths – Evens –</a:t>
            </a:r>
            <a:br>
              <a:rPr lang="en-US" sz="900" dirty="0">
                <a:solidFill>
                  <a:srgbClr val="7C807E"/>
                </a:solidFill>
                <a:latin typeface="Fira Sans" panose="020B0503050000020004" pitchFamily="34" charset="0"/>
                <a:ea typeface="Fira Sans" panose="020B0503050000020004" pitchFamily="34" charset="0"/>
              </a:rPr>
            </a:br>
            <a:r>
              <a:rPr lang="en-US" sz="900" dirty="0">
                <a:solidFill>
                  <a:srgbClr val="7C807E"/>
                </a:solidFill>
                <a:latin typeface="Fira Sans" panose="020B0503050000020004" pitchFamily="34" charset="0"/>
                <a:ea typeface="Fira Sans" panose="020B0503050000020004" pitchFamily="34" charset="0"/>
              </a:rPr>
              <a:t>Plumps – </a:t>
            </a:r>
            <a:r>
              <a:rPr lang="en-US" sz="900" dirty="0">
                <a:solidFill>
                  <a:srgbClr val="0069C0"/>
                </a:solidFill>
                <a:latin typeface="Fira Sans Medium" panose="020B0503050000020004" pitchFamily="34" charset="0"/>
                <a:ea typeface="Fira Sans" panose="020B0503050000020004" pitchFamily="34" charset="0"/>
              </a:rPr>
              <a:t>Detoxifies</a:t>
            </a:r>
            <a:endParaRPr lang="en-US" sz="1100" dirty="0">
              <a:solidFill>
                <a:srgbClr val="7C807E"/>
              </a:solidFill>
              <a:latin typeface="Fira Sans" panose="020B0503050000020004" pitchFamily="34" charset="0"/>
              <a:ea typeface="Fira Sans" panose="020B0503050000020004" pitchFamily="34" charset="0"/>
            </a:endParaRPr>
          </a:p>
        </p:txBody>
      </p:sp>
      <p:sp>
        <p:nvSpPr>
          <p:cNvPr id="27" name="TextBox 26">
            <a:extLst>
              <a:ext uri="{FF2B5EF4-FFF2-40B4-BE49-F238E27FC236}">
                <a16:creationId xmlns:a16="http://schemas.microsoft.com/office/drawing/2014/main" id="{7B7F684E-2264-4742-BD3A-81FF702741A2}"/>
              </a:ext>
            </a:extLst>
          </p:cNvPr>
          <p:cNvSpPr txBox="1"/>
          <p:nvPr/>
        </p:nvSpPr>
        <p:spPr>
          <a:xfrm>
            <a:off x="7523727" y="4007122"/>
            <a:ext cx="1874290" cy="1605568"/>
          </a:xfrm>
          <a:prstGeom prst="rect">
            <a:avLst/>
          </a:prstGeom>
          <a:noFill/>
        </p:spPr>
        <p:txBody>
          <a:bodyPr wrap="square" lIns="0" tIns="0" rIns="0" bIns="0" rtlCol="0">
            <a:spAutoFit/>
          </a:bodyPr>
          <a:lstStyle/>
          <a:p>
            <a:pPr lvl="0" algn="ctr">
              <a:spcAft>
                <a:spcPts val="600"/>
              </a:spcAft>
              <a:defRPr/>
            </a:pPr>
            <a:r>
              <a:rPr lang="en-US" sz="1200" dirty="0">
                <a:solidFill>
                  <a:srgbClr val="037E4C"/>
                </a:solidFill>
                <a:latin typeface="Fira Sans Medium" panose="020B0503050000020004" pitchFamily="34" charset="0"/>
                <a:ea typeface="Fira Sans" panose="020B0503050000020004" pitchFamily="34" charset="0"/>
              </a:rPr>
              <a:t>Calming Biomimetic</a:t>
            </a:r>
            <a:br>
              <a:rPr lang="en-US" sz="1200" dirty="0">
                <a:solidFill>
                  <a:srgbClr val="037E4C"/>
                </a:solidFill>
                <a:latin typeface="Fira Sans Medium" panose="020B0503050000020004" pitchFamily="34" charset="0"/>
                <a:ea typeface="Fira Sans" panose="020B0503050000020004" pitchFamily="34" charset="0"/>
              </a:rPr>
            </a:br>
            <a:r>
              <a:rPr lang="en-US" sz="1200" dirty="0">
                <a:solidFill>
                  <a:srgbClr val="037E4C"/>
                </a:solidFill>
                <a:latin typeface="Fira Sans Medium" panose="020B0503050000020004" pitchFamily="34" charset="0"/>
                <a:ea typeface="Fira Sans" panose="020B0503050000020004" pitchFamily="34" charset="0"/>
              </a:rPr>
              <a:t>Cream </a:t>
            </a:r>
          </a:p>
          <a:p>
            <a:pPr lvl="0" algn="ctr">
              <a:spcAft>
                <a:spcPts val="400"/>
              </a:spcAft>
              <a:defRPr/>
            </a:pPr>
            <a:r>
              <a:rPr lang="en-US" sz="900" dirty="0">
                <a:latin typeface="Fira Sans" panose="020B0503050000020004" pitchFamily="34" charset="0"/>
                <a:ea typeface="Fira Sans" panose="020B0503050000020004" pitchFamily="34" charset="0"/>
              </a:rPr>
              <a:t>Instantly calm sensitized skin from various environmental pollutants and external stressors as it adds glow, improves skin sensitivity, and helps it to regain comfort.</a:t>
            </a:r>
          </a:p>
          <a:p>
            <a:pPr lvl="0" algn="ctr">
              <a:spcAft>
                <a:spcPts val="400"/>
              </a:spcAft>
              <a:defRPr/>
            </a:pPr>
            <a:r>
              <a:rPr lang="en-US" sz="900" dirty="0">
                <a:solidFill>
                  <a:srgbClr val="0069C0"/>
                </a:solidFill>
                <a:latin typeface="Fira Sans Medium" panose="020B0503050000020004" pitchFamily="34" charset="0"/>
                <a:ea typeface="Fira Sans" panose="020B0503050000020004" pitchFamily="34" charset="0"/>
              </a:rPr>
              <a:t>Optimizes skin environment, </a:t>
            </a:r>
            <a:r>
              <a:rPr lang="en-US" sz="900" dirty="0">
                <a:latin typeface="Fira Sans" panose="020B0503050000020004" pitchFamily="34" charset="0"/>
                <a:ea typeface="Fira Sans" panose="020B0503050000020004" pitchFamily="34" charset="0"/>
              </a:rPr>
              <a:t>offering </a:t>
            </a:r>
            <a:r>
              <a:rPr lang="en-US" sz="900" dirty="0">
                <a:solidFill>
                  <a:srgbClr val="0069C0"/>
                </a:solidFill>
                <a:latin typeface="Fira Sans Medium" panose="020B0503050000020004" pitchFamily="34" charset="0"/>
                <a:ea typeface="Fira Sans" panose="020B0503050000020004" pitchFamily="34" charset="0"/>
              </a:rPr>
              <a:t>strong anti-oxidant efficacy for healthy skin</a:t>
            </a:r>
            <a:endParaRPr lang="en-US" sz="1100" dirty="0">
              <a:solidFill>
                <a:srgbClr val="7C807E"/>
              </a:solidFill>
              <a:latin typeface="Fira Sans" panose="020B0503050000020004" pitchFamily="34" charset="0"/>
              <a:ea typeface="Fira Sans" panose="020B0503050000020004" pitchFamily="34" charset="0"/>
            </a:endParaRPr>
          </a:p>
        </p:txBody>
      </p:sp>
      <p:sp>
        <p:nvSpPr>
          <p:cNvPr id="28" name="TextBox 27">
            <a:extLst>
              <a:ext uri="{FF2B5EF4-FFF2-40B4-BE49-F238E27FC236}">
                <a16:creationId xmlns:a16="http://schemas.microsoft.com/office/drawing/2014/main" id="{35ED5345-7EF8-A945-A11D-3B3BD4A0048A}"/>
              </a:ext>
            </a:extLst>
          </p:cNvPr>
          <p:cNvSpPr txBox="1"/>
          <p:nvPr/>
        </p:nvSpPr>
        <p:spPr>
          <a:xfrm>
            <a:off x="5183772" y="4007122"/>
            <a:ext cx="1824456" cy="2021066"/>
          </a:xfrm>
          <a:prstGeom prst="rect">
            <a:avLst/>
          </a:prstGeom>
          <a:noFill/>
        </p:spPr>
        <p:txBody>
          <a:bodyPr wrap="square" lIns="0" tIns="0" rIns="0" bIns="0" rtlCol="0">
            <a:spAutoFit/>
          </a:bodyPr>
          <a:lstStyle/>
          <a:p>
            <a:pPr lvl="0" algn="ctr">
              <a:spcAft>
                <a:spcPts val="600"/>
              </a:spcAft>
              <a:defRPr/>
            </a:pPr>
            <a:r>
              <a:rPr lang="en-US" sz="1200" dirty="0">
                <a:solidFill>
                  <a:srgbClr val="037E4C"/>
                </a:solidFill>
                <a:latin typeface="Fira Sans Medium" panose="020B0503050000020004" pitchFamily="34" charset="0"/>
                <a:ea typeface="Fira Sans" panose="020B0503050000020004" pitchFamily="34" charset="0"/>
              </a:rPr>
              <a:t>C-Tango Multivitamin</a:t>
            </a:r>
            <a:br>
              <a:rPr lang="en-US" sz="1200" dirty="0">
                <a:solidFill>
                  <a:srgbClr val="037E4C"/>
                </a:solidFill>
                <a:latin typeface="Fira Sans Medium" panose="020B0503050000020004" pitchFamily="34" charset="0"/>
                <a:ea typeface="Fira Sans" panose="020B0503050000020004" pitchFamily="34" charset="0"/>
              </a:rPr>
            </a:br>
            <a:r>
              <a:rPr lang="en-US" sz="1200" dirty="0">
                <a:solidFill>
                  <a:srgbClr val="037E4C"/>
                </a:solidFill>
                <a:latin typeface="Fira Sans Medium" panose="020B0503050000020004" pitchFamily="34" charset="0"/>
                <a:ea typeface="Fira Sans" panose="020B0503050000020004" pitchFamily="34" charset="0"/>
              </a:rPr>
              <a:t>Eye Cream </a:t>
            </a:r>
          </a:p>
          <a:p>
            <a:pPr lvl="0" algn="ctr">
              <a:spcAft>
                <a:spcPts val="400"/>
              </a:spcAft>
              <a:defRPr/>
            </a:pPr>
            <a:r>
              <a:rPr lang="en-US" sz="900" dirty="0">
                <a:latin typeface="Fira Sans" panose="020B0503050000020004" pitchFamily="34" charset="0"/>
                <a:ea typeface="Fira Sans" panose="020B0503050000020004" pitchFamily="34" charset="0"/>
              </a:rPr>
              <a:t>This eye cream contains responsibly sourced global ingredients, including five forms</a:t>
            </a:r>
            <a:br>
              <a:rPr lang="en-US" sz="900" dirty="0">
                <a:latin typeface="Fira Sans" panose="020B0503050000020004" pitchFamily="34" charset="0"/>
                <a:ea typeface="Fira Sans" panose="020B0503050000020004" pitchFamily="34" charset="0"/>
              </a:rPr>
            </a:br>
            <a:r>
              <a:rPr lang="en-US" sz="900" dirty="0">
                <a:latin typeface="Fira Sans" panose="020B0503050000020004" pitchFamily="34" charset="0"/>
                <a:ea typeface="Fira Sans" panose="020B0503050000020004" pitchFamily="34" charset="0"/>
              </a:rPr>
              <a:t>of vitamin C that work together</a:t>
            </a:r>
            <a:br>
              <a:rPr lang="en-US" sz="900" dirty="0">
                <a:latin typeface="Fira Sans" panose="020B0503050000020004" pitchFamily="34" charset="0"/>
                <a:ea typeface="Fira Sans" panose="020B0503050000020004" pitchFamily="34" charset="0"/>
              </a:rPr>
            </a:br>
            <a:r>
              <a:rPr lang="en-US" sz="900" dirty="0">
                <a:latin typeface="Fira Sans" panose="020B0503050000020004" pitchFamily="34" charset="0"/>
                <a:ea typeface="Fira Sans" panose="020B0503050000020004" pitchFamily="34" charset="0"/>
              </a:rPr>
              <a:t>to brighten uneven tone and firm.</a:t>
            </a:r>
          </a:p>
          <a:p>
            <a:pPr lvl="0" algn="ctr">
              <a:spcAft>
                <a:spcPts val="400"/>
              </a:spcAft>
              <a:defRPr/>
            </a:pPr>
            <a:r>
              <a:rPr lang="en-US" sz="900" dirty="0">
                <a:latin typeface="Fira Sans" panose="020B0503050000020004" pitchFamily="34" charset="0"/>
                <a:ea typeface="Fira Sans" panose="020B0503050000020004" pitchFamily="34" charset="0"/>
              </a:rPr>
              <a:t>It offers unparalleled defense against damaging UV rays, pollution and other free radicals when paired with peptides and antioxidants like vitamin E and </a:t>
            </a:r>
            <a:r>
              <a:rPr lang="en-US" sz="900" dirty="0">
                <a:solidFill>
                  <a:srgbClr val="0069C0"/>
                </a:solidFill>
                <a:latin typeface="Fira Sans Medium" panose="020B0503050000020004" pitchFamily="34" charset="0"/>
                <a:ea typeface="Fira Sans" panose="020B0503050000020004" pitchFamily="34" charset="0"/>
              </a:rPr>
              <a:t>superoxide dismutase</a:t>
            </a:r>
            <a:endParaRPr lang="en-US" sz="1100" dirty="0">
              <a:solidFill>
                <a:srgbClr val="7C807E"/>
              </a:solidFill>
              <a:latin typeface="Fira Sans" panose="020B0503050000020004" pitchFamily="34" charset="0"/>
              <a:ea typeface="Fira Sans" panose="020B0503050000020004" pitchFamily="34" charset="0"/>
            </a:endParaRPr>
          </a:p>
        </p:txBody>
      </p:sp>
      <p:cxnSp>
        <p:nvCxnSpPr>
          <p:cNvPr id="30" name="Straight Connector 29">
            <a:extLst>
              <a:ext uri="{FF2B5EF4-FFF2-40B4-BE49-F238E27FC236}">
                <a16:creationId xmlns:a16="http://schemas.microsoft.com/office/drawing/2014/main" id="{14645B43-BD2A-6A44-AC62-8DC34C8EE280}"/>
              </a:ext>
            </a:extLst>
          </p:cNvPr>
          <p:cNvCxnSpPr>
            <a:cxnSpLocks/>
          </p:cNvCxnSpPr>
          <p:nvPr/>
        </p:nvCxnSpPr>
        <p:spPr>
          <a:xfrm>
            <a:off x="4939487" y="1490309"/>
            <a:ext cx="0" cy="4603603"/>
          </a:xfrm>
          <a:prstGeom prst="line">
            <a:avLst/>
          </a:prstGeom>
          <a:ln w="25400" cap="rnd" cmpd="sng">
            <a:solidFill>
              <a:schemeClr val="bg1">
                <a:lumMod val="75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BCE707F-6185-F24C-84C2-196C760E55AA}"/>
              </a:ext>
            </a:extLst>
          </p:cNvPr>
          <p:cNvCxnSpPr>
            <a:cxnSpLocks/>
          </p:cNvCxnSpPr>
          <p:nvPr/>
        </p:nvCxnSpPr>
        <p:spPr>
          <a:xfrm>
            <a:off x="2559542" y="1490309"/>
            <a:ext cx="0" cy="4603603"/>
          </a:xfrm>
          <a:prstGeom prst="line">
            <a:avLst/>
          </a:prstGeom>
          <a:ln w="25400" cap="rnd" cmpd="sng">
            <a:solidFill>
              <a:schemeClr val="bg1">
                <a:lumMod val="75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949CF02D-91D6-A74E-BA40-ED537B8F92F8}"/>
              </a:ext>
            </a:extLst>
          </p:cNvPr>
          <p:cNvCxnSpPr>
            <a:cxnSpLocks/>
          </p:cNvCxnSpPr>
          <p:nvPr/>
        </p:nvCxnSpPr>
        <p:spPr>
          <a:xfrm>
            <a:off x="7238013" y="1490309"/>
            <a:ext cx="0" cy="4603603"/>
          </a:xfrm>
          <a:prstGeom prst="line">
            <a:avLst/>
          </a:prstGeom>
          <a:ln w="25400" cap="rnd" cmpd="sng">
            <a:solidFill>
              <a:schemeClr val="bg1">
                <a:lumMod val="75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101F3631-4B9C-E54E-B09B-0FB76D394E9F}"/>
              </a:ext>
            </a:extLst>
          </p:cNvPr>
          <p:cNvCxnSpPr>
            <a:cxnSpLocks/>
          </p:cNvCxnSpPr>
          <p:nvPr/>
        </p:nvCxnSpPr>
        <p:spPr>
          <a:xfrm>
            <a:off x="9693114" y="1490309"/>
            <a:ext cx="0" cy="4603603"/>
          </a:xfrm>
          <a:prstGeom prst="line">
            <a:avLst/>
          </a:prstGeom>
          <a:ln w="25400" cap="rnd" cmpd="sng">
            <a:solidFill>
              <a:schemeClr val="bg1">
                <a:lumMod val="75000"/>
              </a:schemeClr>
            </a:solidFill>
            <a:prstDash val="sysDot"/>
            <a:round/>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E3388535-2CBA-7514-7D9F-82CD2F64CB4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1115139535"/>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CBE7F5"/>
        </a:solidFill>
        <a:effectLst/>
      </p:bgPr>
    </p:bg>
    <p:spTree>
      <p:nvGrpSpPr>
        <p:cNvPr id="1" name=""/>
        <p:cNvGrpSpPr/>
        <p:nvPr/>
      </p:nvGrpSpPr>
      <p:grpSpPr>
        <a:xfrm>
          <a:off x="0" y="0"/>
          <a:ext cx="0" cy="0"/>
          <a:chOff x="0" y="0"/>
          <a:chExt cx="0" cy="0"/>
        </a:xfrm>
      </p:grpSpPr>
      <p:sp>
        <p:nvSpPr>
          <p:cNvPr id="10" name="Text Placeholder 3">
            <a:extLst>
              <a:ext uri="{FF2B5EF4-FFF2-40B4-BE49-F238E27FC236}">
                <a16:creationId xmlns:a16="http://schemas.microsoft.com/office/drawing/2014/main" id="{736E8B21-9288-FA77-EA34-B1E67B84E658}"/>
              </a:ext>
            </a:extLst>
          </p:cNvPr>
          <p:cNvSpPr txBox="1">
            <a:spLocks/>
          </p:cNvSpPr>
          <p:nvPr/>
        </p:nvSpPr>
        <p:spPr>
          <a:xfrm>
            <a:off x="302400" y="1080000"/>
            <a:ext cx="11258862" cy="2144177"/>
          </a:xfrm>
          <a:prstGeom prst="rect">
            <a:avLst/>
          </a:prstGeom>
        </p:spPr>
        <p:txBody>
          <a:bodyPr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400" b="0" i="0" u="none" strike="noStrike" kern="1200" cap="none" spc="0" normalizeH="0" baseline="0" noProof="0" dirty="0">
                <a:ln>
                  <a:noFill/>
                </a:ln>
                <a:solidFill>
                  <a:prstClr val="black"/>
                </a:solidFill>
                <a:effectLst/>
                <a:uLnTx/>
                <a:uFillTx/>
                <a:latin typeface="DM Sans"/>
                <a:ea typeface="+mn-ea"/>
                <a:cs typeface="+mn-cs"/>
              </a:rPr>
              <a:t>DSM has used diligent care to ensure that the information provided herein is accurate and up to date, however, DSM makes no representation or warranty, either expressly or implied, of the accuracy, reliability, or completeness thereof. The information provided herein contains scientific and product information for business-to-business use and does not constitute or provide scientific or medical advice, diagnosis or recommendation for treatment. Country or region- specific information should be considered when labelling or advertising to final consumer. In no event shall DSM be liable for any damages arising from or reliance upon, or use of, any information provided herein. The content of this document is subject to change without further notice. Please contact your local DSM representative for more details. All trademarks listed in this document are either (registered) trademarks of, or trademarks licensed by, the DSM group of companies in the Netherlands and/or other countries, unless explicitly stated otherwise.</a:t>
            </a:r>
          </a:p>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endParaRPr kumimoji="0" lang="en-US" sz="1400" b="0" i="0" u="none" strike="noStrike" kern="1200" cap="none" spc="0" normalizeH="0" baseline="0" noProof="0" dirty="0">
              <a:ln>
                <a:noFill/>
              </a:ln>
              <a:solidFill>
                <a:prstClr val="black"/>
              </a:solidFill>
              <a:effectLst/>
              <a:uLnTx/>
              <a:uFillTx/>
              <a:latin typeface="DM Sans"/>
              <a:ea typeface="+mn-ea"/>
              <a:cs typeface="+mn-cs"/>
            </a:endParaRPr>
          </a:p>
        </p:txBody>
      </p:sp>
      <p:sp>
        <p:nvSpPr>
          <p:cNvPr id="14" name="Title 1">
            <a:extLst>
              <a:ext uri="{FF2B5EF4-FFF2-40B4-BE49-F238E27FC236}">
                <a16:creationId xmlns:a16="http://schemas.microsoft.com/office/drawing/2014/main" id="{290194C5-1E4A-BECA-7886-3FF39157A47C}"/>
              </a:ext>
            </a:extLst>
          </p:cNvPr>
          <p:cNvSpPr txBox="1">
            <a:spLocks/>
          </p:cNvSpPr>
          <p:nvPr/>
        </p:nvSpPr>
        <p:spPr>
          <a:xfrm>
            <a:off x="302400" y="3793227"/>
            <a:ext cx="11262666" cy="368023"/>
          </a:xfrm>
          <a:prstGeom prst="rect">
            <a:avLst/>
          </a:prstGeom>
        </p:spPr>
        <p:txBody>
          <a:bodyPr lIns="0" tIns="0" rIns="0" bIns="0"/>
          <a:lstStyle>
            <a:lvl1pPr algn="l" defTabSz="914400" rtl="0" eaLnBrk="1" latinLnBrk="0" hangingPunct="1">
              <a:lnSpc>
                <a:spcPct val="90000"/>
              </a:lnSpc>
              <a:spcBef>
                <a:spcPct val="0"/>
              </a:spcBef>
              <a:buNone/>
              <a:defRPr sz="3200" b="0" i="0" kern="1200">
                <a:solidFill>
                  <a:schemeClr val="tx1"/>
                </a:solidFill>
                <a:latin typeface="Fira Sans Medium" panose="020B05030500000200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DM Sans"/>
                <a:ea typeface="+mj-ea"/>
                <a:cs typeface="+mj-cs"/>
              </a:rPr>
              <a:t>Disclaimer Formulation Guideline</a:t>
            </a:r>
          </a:p>
        </p:txBody>
      </p:sp>
      <p:sp>
        <p:nvSpPr>
          <p:cNvPr id="15" name="Rectangle 14">
            <a:extLst>
              <a:ext uri="{FF2B5EF4-FFF2-40B4-BE49-F238E27FC236}">
                <a16:creationId xmlns:a16="http://schemas.microsoft.com/office/drawing/2014/main" id="{2867ED2C-C9CB-869A-70DC-FCA5CDEB3AB0}"/>
              </a:ext>
            </a:extLst>
          </p:cNvPr>
          <p:cNvSpPr/>
          <p:nvPr/>
        </p:nvSpPr>
        <p:spPr>
          <a:xfrm>
            <a:off x="302400" y="4152855"/>
            <a:ext cx="11155679" cy="1508105"/>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DM Sans"/>
                <a:ea typeface="+mn-ea"/>
                <a:cs typeface="+mn-cs"/>
              </a:rPr>
              <a:t>This information is for illustration purposes only and based upon our current knowledge and experience at the time of printing. We do not make any representation or warranty of any kind, express or implied, including merchantability or fitness for a particular use, with respect to such information or its application. Use of this information is at your discretion and risk. Nothing herein relieves you from carrying out your own suitability determinations and tests. You are responsible for observing all laws and regulations relevant to your products, uses or processes. We do not assume any liability in connection with your product and its use. The foregoing information and suggestions are also provided without warranty of non-infringement as to the intellectual property rights of third parties, and shall not be construed as any inducement to infringe the rights of third parties.</a:t>
            </a:r>
          </a:p>
        </p:txBody>
      </p:sp>
      <p:sp>
        <p:nvSpPr>
          <p:cNvPr id="3" name="Text Placeholder 2">
            <a:extLst>
              <a:ext uri="{FF2B5EF4-FFF2-40B4-BE49-F238E27FC236}">
                <a16:creationId xmlns:a16="http://schemas.microsoft.com/office/drawing/2014/main" id="{2D6BE73E-831A-18FF-1ADE-86EA183B39F9}"/>
              </a:ext>
            </a:extLst>
          </p:cNvPr>
          <p:cNvSpPr>
            <a:spLocks noGrp="1"/>
          </p:cNvSpPr>
          <p:nvPr>
            <p:ph type="body" idx="11"/>
          </p:nvPr>
        </p:nvSpPr>
        <p:spPr/>
        <p:txBody>
          <a:bodyPr/>
          <a:lstStyle/>
          <a:p>
            <a:r>
              <a:rPr lang="en-US" dirty="0" err="1"/>
              <a:t>www.dsm.com</a:t>
            </a:r>
            <a:r>
              <a:rPr lang="en-US" dirty="0"/>
              <a:t>/personal-care. All rights reserved.</a:t>
            </a:r>
          </a:p>
        </p:txBody>
      </p:sp>
      <p:pic>
        <p:nvPicPr>
          <p:cNvPr id="8" name="Picture 7">
            <a:extLst>
              <a:ext uri="{FF2B5EF4-FFF2-40B4-BE49-F238E27FC236}">
                <a16:creationId xmlns:a16="http://schemas.microsoft.com/office/drawing/2014/main" id="{33A120E2-397D-CEF1-72C6-1B68FE1AE2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938" y="6208276"/>
            <a:ext cx="2510043" cy="485060"/>
          </a:xfrm>
          <a:prstGeom prst="rect">
            <a:avLst/>
          </a:prstGeom>
        </p:spPr>
      </p:pic>
      <p:sp>
        <p:nvSpPr>
          <p:cNvPr id="2" name="Title 1">
            <a:extLst>
              <a:ext uri="{FF2B5EF4-FFF2-40B4-BE49-F238E27FC236}">
                <a16:creationId xmlns:a16="http://schemas.microsoft.com/office/drawing/2014/main" id="{A19D9E1E-2D8E-2909-8DCB-56B26254EBAE}"/>
              </a:ext>
            </a:extLst>
          </p:cNvPr>
          <p:cNvSpPr>
            <a:spLocks noGrp="1"/>
          </p:cNvSpPr>
          <p:nvPr>
            <p:ph type="title"/>
          </p:nvPr>
        </p:nvSpPr>
        <p:spPr/>
        <p:txBody>
          <a:bodyPr/>
          <a:lstStyle/>
          <a:p>
            <a:r>
              <a:rPr lang="en-US" dirty="0"/>
              <a:t>Disclaimer</a:t>
            </a:r>
          </a:p>
        </p:txBody>
      </p:sp>
    </p:spTree>
    <p:extLst>
      <p:ext uri="{BB962C8B-B14F-4D97-AF65-F5344CB8AC3E}">
        <p14:creationId xmlns:p14="http://schemas.microsoft.com/office/powerpoint/2010/main" val="373756736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8TjEnRvivsO9Ii2HsY_.cg"/>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heme/theme1.xml><?xml version="1.0" encoding="utf-8"?>
<a:theme xmlns:a="http://schemas.openxmlformats.org/drawingml/2006/main" name="Bioactives Template">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sm-firmenich">
  <a:themeElements>
    <a:clrScheme name="DSM 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firmenich">
      <a:majorFont>
        <a:latin typeface="DM Sans Bold"/>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CFE12CB1-401E-4866-A9E7-E695649E6603}" vid="{7A9BA59F-ECDB-4EA8-9B90-A5F6F6F43C2B}"/>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a2251cd-bd5e-462d-8f0e-b8d48ef43808"/>
    <DSMClassification xmlns="5a2251cd-bd5e-462d-8f0e-b8d48ef43808"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0958305E0B6B74599DCC0FDE7064ED6" ma:contentTypeVersion="13" ma:contentTypeDescription="Create a new document." ma:contentTypeScope="" ma:versionID="668acd2624898384002db53b529cd217">
  <xsd:schema xmlns:xsd="http://www.w3.org/2001/XMLSchema" xmlns:xs="http://www.w3.org/2001/XMLSchema" xmlns:p="http://schemas.microsoft.com/office/2006/metadata/properties" xmlns:ns2="5a2251cd-bd5e-462d-8f0e-b8d48ef43808" xmlns:ns3="c00237c5-9023-4df7-adc0-0c332bf82026" xmlns:ns4="c2f12842-689c-41e3-a1c4-09965f259e3c" targetNamespace="http://schemas.microsoft.com/office/2006/metadata/properties" ma:root="true" ma:fieldsID="d2400f1f258e7f2a568ca87b2b04290a" ns2:_="" ns3:_="" ns4:_="">
    <xsd:import namespace="5a2251cd-bd5e-462d-8f0e-b8d48ef43808"/>
    <xsd:import namespace="c00237c5-9023-4df7-adc0-0c332bf82026"/>
    <xsd:import namespace="c2f12842-689c-41e3-a1c4-09965f259e3c"/>
    <xsd:element name="properties">
      <xsd:complexType>
        <xsd:sequence>
          <xsd:element name="documentManagement">
            <xsd:complexType>
              <xsd:all>
                <xsd:element ref="ns2:TaxCatchAll" minOccurs="0"/>
                <xsd:element ref="ns2:TaxCatchAllLabel" minOccurs="0"/>
                <xsd:element ref="ns2:DSMClassification"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4:SharedWithUsers" minOccurs="0"/>
                <xsd:element ref="ns4: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000fc68d-0b6f-472f-9a79-a86b077e6100}" ma:internalName="TaxCatchAll" ma:showField="CatchAllData" ma:web="c2f12842-689c-41e3-a1c4-09965f259e3c">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hidden="true" ma:list="{000fc68d-0b6f-472f-9a79-a86b077e6100}" ma:internalName="TaxCatchAllLabel" ma:readOnly="true" ma:showField="CatchAllDataLabel" ma:web="c2f12842-689c-41e3-a1c4-09965f259e3c">
      <xsd:complexType>
        <xsd:complexContent>
          <xsd:extension base="dms:MultiChoiceLookup">
            <xsd:sequence>
              <xsd:element name="Value" type="dms:Lookup" maxOccurs="unbounded" minOccurs="0" nillable="true"/>
            </xsd:sequence>
          </xsd:extension>
        </xsd:complexContent>
      </xsd:complexType>
    </xsd:element>
    <xsd:element name="DSMClassification" ma:index="10"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schema>
  <xsd:schema xmlns:xsd="http://www.w3.org/2001/XMLSchema" xmlns:xs="http://www.w3.org/2001/XMLSchema" xmlns:dms="http://schemas.microsoft.com/office/2006/documentManagement/types" xmlns:pc="http://schemas.microsoft.com/office/infopath/2007/PartnerControls" targetNamespace="c00237c5-9023-4df7-adc0-0c332bf82026"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2f12842-689c-41e3-a1c4-09965f259e3c" elementFormDefault="qualified">
    <xsd:import namespace="http://schemas.microsoft.com/office/2006/documentManagement/types"/>
    <xsd:import namespace="http://schemas.microsoft.com/office/infopath/2007/PartnerControls"/>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haredContentType xmlns="Microsoft.SharePoint.Taxonomy.ContentTypeSync" SourceId="1e82cb03-88f0-48bb-a65d-3e95f13147ee" ContentTypeId="0x0101" PreviousValue="false"/>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3B474BB-6813-41AB-9BA5-8FFF27ED1C39}">
  <ds:schemaRefs>
    <ds:schemaRef ds:uri="http://purl.org/dc/elements/1.1/"/>
    <ds:schemaRef ds:uri="c00237c5-9023-4df7-adc0-0c332bf82026"/>
    <ds:schemaRef ds:uri="http://schemas.microsoft.com/office/2006/metadata/properties"/>
    <ds:schemaRef ds:uri="http://purl.org/dc/terms/"/>
    <ds:schemaRef ds:uri="http://schemas.microsoft.com/office/infopath/2007/PartnerControls"/>
    <ds:schemaRef ds:uri="http://schemas.openxmlformats.org/package/2006/metadata/core-properties"/>
    <ds:schemaRef ds:uri="http://schemas.microsoft.com/office/2006/documentManagement/types"/>
    <ds:schemaRef ds:uri="c2f12842-689c-41e3-a1c4-09965f259e3c"/>
    <ds:schemaRef ds:uri="5a2251cd-bd5e-462d-8f0e-b8d48ef43808"/>
    <ds:schemaRef ds:uri="http://www.w3.org/XML/1998/namespace"/>
    <ds:schemaRef ds:uri="http://purl.org/dc/dcmitype/"/>
  </ds:schemaRefs>
</ds:datastoreItem>
</file>

<file path=customXml/itemProps2.xml><?xml version="1.0" encoding="utf-8"?>
<ds:datastoreItem xmlns:ds="http://schemas.openxmlformats.org/officeDocument/2006/customXml" ds:itemID="{D9889D63-F8B4-478B-8865-90610F8B4D6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2251cd-bd5e-462d-8f0e-b8d48ef43808"/>
    <ds:schemaRef ds:uri="c00237c5-9023-4df7-adc0-0c332bf82026"/>
    <ds:schemaRef ds:uri="c2f12842-689c-41e3-a1c4-09965f259e3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567BA52-7D85-4680-B2E4-F775C86BAFB1}">
  <ds:schemaRefs>
    <ds:schemaRef ds:uri="Microsoft.SharePoint.Taxonomy.ContentTypeSync"/>
  </ds:schemaRefs>
</ds:datastoreItem>
</file>

<file path=customXml/itemProps4.xml><?xml version="1.0" encoding="utf-8"?>
<ds:datastoreItem xmlns:ds="http://schemas.openxmlformats.org/officeDocument/2006/customXml" ds:itemID="{68A68256-F458-4C5E-B9E6-E8FE612308F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9773</TotalTime>
  <Words>2328</Words>
  <Application>Microsoft Office PowerPoint</Application>
  <PresentationFormat>Widescreen</PresentationFormat>
  <Paragraphs>173</Paragraphs>
  <Slides>14</Slides>
  <Notes>9</Notes>
  <HiddenSlides>0</HiddenSlides>
  <MMClips>0</MMClips>
  <ScaleCrop>false</ScaleCrop>
  <HeadingPairs>
    <vt:vector size="8" baseType="variant">
      <vt:variant>
        <vt:lpstr>Fonts Used</vt:lpstr>
      </vt:variant>
      <vt:variant>
        <vt:i4>10</vt:i4>
      </vt:variant>
      <vt:variant>
        <vt:lpstr>Theme</vt:lpstr>
      </vt:variant>
      <vt:variant>
        <vt:i4>2</vt:i4>
      </vt:variant>
      <vt:variant>
        <vt:lpstr>Embedded OLE Servers</vt:lpstr>
      </vt:variant>
      <vt:variant>
        <vt:i4>1</vt:i4>
      </vt:variant>
      <vt:variant>
        <vt:lpstr>Slide Titles</vt:lpstr>
      </vt:variant>
      <vt:variant>
        <vt:i4>14</vt:i4>
      </vt:variant>
    </vt:vector>
  </HeadingPairs>
  <TitlesOfParts>
    <vt:vector size="27" baseType="lpstr">
      <vt:lpstr>Arial</vt:lpstr>
      <vt:lpstr>Calibri</vt:lpstr>
      <vt:lpstr>DM Sans</vt:lpstr>
      <vt:lpstr>DM Sans Bold</vt:lpstr>
      <vt:lpstr>DM Sans Medium</vt:lpstr>
      <vt:lpstr>Fira Sans</vt:lpstr>
      <vt:lpstr>Fira Sans Medium</vt:lpstr>
      <vt:lpstr>Fira Sans SemiBold</vt:lpstr>
      <vt:lpstr>Trebuchet MS</vt:lpstr>
      <vt:lpstr>Wingdings</vt:lpstr>
      <vt:lpstr>Bioactives Template</vt:lpstr>
      <vt:lpstr>dsm-firmenich</vt:lpstr>
      <vt:lpstr>think-cell Slide</vt:lpstr>
      <vt:lpstr>PowerPoint Presentation</vt:lpstr>
      <vt:lpstr>PowerPoint Presentation</vt:lpstr>
      <vt:lpstr>DISMUTIN® PF</vt:lpstr>
      <vt:lpstr>Understanding the need</vt:lpstr>
      <vt:lpstr>Copper/Zinc Superoxide Dismutase</vt:lpstr>
      <vt:lpstr>PowerPoint Presentation</vt:lpstr>
      <vt:lpstr>Understanding the Solution</vt:lpstr>
      <vt:lpstr>DISMUTIN® PF</vt:lpstr>
      <vt:lpstr>DISMUTIN® PF</vt:lpstr>
      <vt:lpstr>DISMUTIN® PF</vt:lpstr>
      <vt:lpstr>That makes DISMUTIN® PF</vt:lpstr>
      <vt:lpstr>And DISMUTIN® PF</vt:lpstr>
      <vt:lpstr>DETOX Cosmetics </vt:lpstr>
      <vt:lpstr>Disclaimer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Uttembergue, Luciana</dc:creator>
  <cp:lastModifiedBy>Meisinger, Marie-Sophie</cp:lastModifiedBy>
  <cp:revision>318</cp:revision>
  <dcterms:created xsi:type="dcterms:W3CDTF">2021-01-19T01:11:29Z</dcterms:created>
  <dcterms:modified xsi:type="dcterms:W3CDTF">2023-08-28T06:04:22Z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0x01010040958305E0B6B74599DCC0FDE7064ED6</vt:lpwstr>
  </property>
  <property fmtid="{D5CDD505-2E9C-101B-9397-08002B2CF9AE}" pid="3" name="MSIP_Label_2ff753fd-faf2-4608-9b59-553f003adcdf_Enabled">
    <vt:lpwstr>true</vt:lpwstr>
  </property>
  <property fmtid="{D5CDD505-2E9C-101B-9397-08002B2CF9AE}" pid="4" name="MSIP_Label_2ff753fd-faf2-4608-9b59-553f003adcdf_SetDate">
    <vt:lpwstr>2021-04-29T14:00:50Z</vt:lpwstr>
  </property>
  <property fmtid="{D5CDD505-2E9C-101B-9397-08002B2CF9AE}" pid="5" name="MSIP_Label_2ff753fd-faf2-4608-9b59-553f003adcdf_Method">
    <vt:lpwstr>Privileged</vt:lpwstr>
  </property>
  <property fmtid="{D5CDD505-2E9C-101B-9397-08002B2CF9AE}" pid="6" name="MSIP_Label_2ff753fd-faf2-4608-9b59-553f003adcdf_Name">
    <vt:lpwstr>2ff753fd-faf2-4608-9b59-553f003adcdf</vt:lpwstr>
  </property>
  <property fmtid="{D5CDD505-2E9C-101B-9397-08002B2CF9AE}" pid="7" name="MSIP_Label_2ff753fd-faf2-4608-9b59-553f003adcdf_SiteId">
    <vt:lpwstr>49618402-6ea3-441d-957d-7df8773fee54</vt:lpwstr>
  </property>
  <property fmtid="{D5CDD505-2E9C-101B-9397-08002B2CF9AE}" pid="8" name="MSIP_Label_2ff753fd-faf2-4608-9b59-553f003adcdf_ActionId">
    <vt:lpwstr>4bbc0753-7508-47d0-88cf-f86a6653bd45</vt:lpwstr>
  </property>
  <property fmtid="{D5CDD505-2E9C-101B-9397-08002B2CF9AE}" pid="9" name="MSIP_Label_2ff753fd-faf2-4608-9b59-553f003adcdf_ContentBits">
    <vt:lpwstr>0</vt:lpwstr>
  </property>
</Properties>
</file>