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Lst>
  <p:notesMasterIdLst>
    <p:notesMasterId r:id="rId39"/>
  </p:notesMasterIdLst>
  <p:handoutMasterIdLst>
    <p:handoutMasterId r:id="rId40"/>
  </p:handoutMasterIdLst>
  <p:sldIdLst>
    <p:sldId id="338" r:id="rId10"/>
    <p:sldId id="343" r:id="rId11"/>
    <p:sldId id="344" r:id="rId12"/>
    <p:sldId id="347" r:id="rId13"/>
    <p:sldId id="348" r:id="rId14"/>
    <p:sldId id="349" r:id="rId15"/>
    <p:sldId id="351" r:id="rId16"/>
    <p:sldId id="352" r:id="rId17"/>
    <p:sldId id="353" r:id="rId18"/>
    <p:sldId id="355" r:id="rId19"/>
    <p:sldId id="354" r:id="rId20"/>
    <p:sldId id="357" r:id="rId21"/>
    <p:sldId id="358" r:id="rId22"/>
    <p:sldId id="359" r:id="rId23"/>
    <p:sldId id="360" r:id="rId24"/>
    <p:sldId id="361" r:id="rId25"/>
    <p:sldId id="362" r:id="rId26"/>
    <p:sldId id="363" r:id="rId27"/>
    <p:sldId id="389" r:id="rId28"/>
    <p:sldId id="365" r:id="rId29"/>
    <p:sldId id="383" r:id="rId30"/>
    <p:sldId id="384" r:id="rId31"/>
    <p:sldId id="385" r:id="rId32"/>
    <p:sldId id="386" r:id="rId33"/>
    <p:sldId id="387" r:id="rId34"/>
    <p:sldId id="388" r:id="rId35"/>
    <p:sldId id="390" r:id="rId36"/>
    <p:sldId id="392" r:id="rId37"/>
    <p:sldId id="391" r:id="rId38"/>
  </p:sldIdLst>
  <p:sldSz cx="12192000" cy="6858000"/>
  <p:notesSz cx="6858000" cy="9144000"/>
  <p:embeddedFontLst>
    <p:embeddedFont>
      <p:font typeface="Calibri" panose="020F0502020204030204" pitchFamily="34" charset="0"/>
      <p:regular r:id="rId41"/>
      <p:bold r:id="rId42"/>
      <p:italic r:id="rId43"/>
      <p:boldItalic r:id="rId44"/>
    </p:embeddedFont>
    <p:embeddedFont>
      <p:font typeface="Fira Sans" panose="020B0503050000020004" pitchFamily="34" charset="0"/>
      <p:regular r:id="rId45"/>
      <p:bold r:id="rId46"/>
      <p:italic r:id="rId47"/>
      <p:boldItalic r:id="rId48"/>
    </p:embeddedFont>
    <p:embeddedFont>
      <p:font typeface="Fira Sans Medium" panose="020B0603050000020004" pitchFamily="34" charset="0"/>
      <p:regular r:id="rId49"/>
      <p:italic r:id="rId50"/>
    </p:embeddedFont>
    <p:embeddedFont>
      <p:font typeface="Trebuchet MS" panose="020B0603020202020204" pitchFamily="34" charset="0"/>
      <p:regular r:id="rId51"/>
      <p:bold r:id="rId52"/>
      <p:italic r:id="rId53"/>
      <p:boldItalic r:id="rId54"/>
    </p:embeddedFont>
  </p:embeddedFontLst>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338"/>
            <p14:sldId id="343"/>
            <p14:sldId id="344"/>
            <p14:sldId id="347"/>
            <p14:sldId id="348"/>
            <p14:sldId id="349"/>
            <p14:sldId id="351"/>
            <p14:sldId id="352"/>
            <p14:sldId id="353"/>
            <p14:sldId id="355"/>
            <p14:sldId id="354"/>
            <p14:sldId id="357"/>
            <p14:sldId id="358"/>
            <p14:sldId id="359"/>
            <p14:sldId id="360"/>
            <p14:sldId id="361"/>
            <p14:sldId id="362"/>
            <p14:sldId id="363"/>
            <p14:sldId id="389"/>
            <p14:sldId id="365"/>
            <p14:sldId id="383"/>
            <p14:sldId id="384"/>
            <p14:sldId id="385"/>
            <p14:sldId id="386"/>
            <p14:sldId id="387"/>
            <p14:sldId id="388"/>
            <p14:sldId id="390"/>
            <p14:sldId id="392"/>
            <p14:sldId id="39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BA"/>
    <a:srgbClr val="037E4C"/>
    <a:srgbClr val="04A866"/>
    <a:srgbClr val="038752"/>
    <a:srgbClr val="7C807E"/>
    <a:srgbClr val="007E4B"/>
    <a:srgbClr val="0070BA"/>
    <a:srgbClr val="00AC66"/>
    <a:srgbClr val="43856A"/>
    <a:srgbClr val="3B75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BD878C-700D-4458-BE78-D44236920983}" v="107" dt="2020-09-01T13:55:48.257"/>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3372" autoAdjust="0"/>
  </p:normalViewPr>
  <p:slideViewPr>
    <p:cSldViewPr snapToGrid="0" snapToObjects="1">
      <p:cViewPr varScale="1">
        <p:scale>
          <a:sx n="99" d="100"/>
          <a:sy n="99" d="100"/>
        </p:scale>
        <p:origin x="762" y="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ags" Target="tags/tag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font" Target="fonts/font1.fntdata"/><Relationship Id="rId54" Type="http://schemas.openxmlformats.org/officeDocument/2006/relationships/font" Target="fonts/font14.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9.fntdata"/><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6.fntdata"/><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etti, Ornella" userId="31e26e81-6c1f-49da-9939-9f7df0dd8449" providerId="ADAL" clId="{F9EAF510-0081-4F00-B43F-30992060D148}"/>
    <pc:docChg chg="undo custSel addSld delSld modSld sldOrd modSection">
      <pc:chgData name="Rossetti, Ornella" userId="31e26e81-6c1f-49da-9939-9f7df0dd8449" providerId="ADAL" clId="{F9EAF510-0081-4F00-B43F-30992060D148}" dt="2020-09-01T15:11:50.626" v="1176"/>
      <pc:docMkLst>
        <pc:docMk/>
      </pc:docMkLst>
      <pc:sldChg chg="addSp delSp modSp">
        <pc:chgData name="Rossetti, Ornella" userId="31e26e81-6c1f-49da-9939-9f7df0dd8449" providerId="ADAL" clId="{F9EAF510-0081-4F00-B43F-30992060D148}" dt="2020-09-01T13:36:04.160" v="30" actId="6549"/>
        <pc:sldMkLst>
          <pc:docMk/>
          <pc:sldMk cId="2363353649" sldId="272"/>
        </pc:sldMkLst>
        <pc:spChg chg="mod">
          <ac:chgData name="Rossetti, Ornella" userId="31e26e81-6c1f-49da-9939-9f7df0dd8449" providerId="ADAL" clId="{F9EAF510-0081-4F00-B43F-30992060D148}" dt="2020-09-01T13:36:04.160" v="30" actId="6549"/>
          <ac:spMkLst>
            <pc:docMk/>
            <pc:sldMk cId="2363353649" sldId="272"/>
            <ac:spMk id="3" creationId="{FE10C116-1FC5-0445-8320-78217FB99E19}"/>
          </ac:spMkLst>
        </pc:spChg>
        <pc:spChg chg="add del">
          <ac:chgData name="Rossetti, Ornella" userId="31e26e81-6c1f-49da-9939-9f7df0dd8449" providerId="ADAL" clId="{F9EAF510-0081-4F00-B43F-30992060D148}" dt="2020-09-01T13:36:01.523" v="27" actId="478"/>
          <ac:spMkLst>
            <pc:docMk/>
            <pc:sldMk cId="2363353649" sldId="272"/>
            <ac:spMk id="4" creationId="{8C6CDCA1-A8DD-104D-9068-636F1C34179E}"/>
          </ac:spMkLst>
        </pc:spChg>
        <pc:spChg chg="add del">
          <ac:chgData name="Rossetti, Ornella" userId="31e26e81-6c1f-49da-9939-9f7df0dd8449" providerId="ADAL" clId="{F9EAF510-0081-4F00-B43F-30992060D148}" dt="2020-09-01T13:36:00.304" v="25" actId="478"/>
          <ac:spMkLst>
            <pc:docMk/>
            <pc:sldMk cId="2363353649" sldId="272"/>
            <ac:spMk id="5" creationId="{B781E39C-C2A3-F442-B0E8-536986DB9FEA}"/>
          </ac:spMkLst>
        </pc:spChg>
      </pc:sldChg>
      <pc:sldChg chg="addSp delSp modSp">
        <pc:chgData name="Rossetti, Ornella" userId="31e26e81-6c1f-49da-9939-9f7df0dd8449" providerId="ADAL" clId="{F9EAF510-0081-4F00-B43F-30992060D148}" dt="2020-09-01T13:36:31.354" v="37" actId="931"/>
        <pc:sldMkLst>
          <pc:docMk/>
          <pc:sldMk cId="75093889" sldId="273"/>
        </pc:sldMkLst>
        <pc:spChg chg="add del">
          <ac:chgData name="Rossetti, Ornella" userId="31e26e81-6c1f-49da-9939-9f7df0dd8449" providerId="ADAL" clId="{F9EAF510-0081-4F00-B43F-30992060D148}" dt="2020-09-01T13:36:31.354" v="37" actId="931"/>
          <ac:spMkLst>
            <pc:docMk/>
            <pc:sldMk cId="75093889" sldId="273"/>
            <ac:spMk id="2" creationId="{A58EE2D3-E0CB-7B4D-AB35-FF72691C03EB}"/>
          </ac:spMkLst>
        </pc:spChg>
        <pc:picChg chg="add del mod">
          <ac:chgData name="Rossetti, Ornella" userId="31e26e81-6c1f-49da-9939-9f7df0dd8449" providerId="ADAL" clId="{F9EAF510-0081-4F00-B43F-30992060D148}" dt="2020-09-01T13:36:31.354" v="37" actId="931"/>
          <ac:picMkLst>
            <pc:docMk/>
            <pc:sldMk cId="75093889" sldId="273"/>
            <ac:picMk id="8" creationId="{B4775AEF-9902-4E82-A1A9-6042B354226D}"/>
          </ac:picMkLst>
        </pc:picChg>
      </pc:sldChg>
      <pc:sldChg chg="addSp delSp">
        <pc:chgData name="Rossetti, Ornella" userId="31e26e81-6c1f-49da-9939-9f7df0dd8449" providerId="ADAL" clId="{F9EAF510-0081-4F00-B43F-30992060D148}" dt="2020-09-01T14:47:07.026" v="1005" actId="478"/>
        <pc:sldMkLst>
          <pc:docMk/>
          <pc:sldMk cId="3484567474" sldId="279"/>
        </pc:sldMkLst>
        <pc:spChg chg="add del">
          <ac:chgData name="Rossetti, Ornella" userId="31e26e81-6c1f-49da-9939-9f7df0dd8449" providerId="ADAL" clId="{F9EAF510-0081-4F00-B43F-30992060D148}" dt="2020-09-01T14:47:07.026" v="1005" actId="478"/>
          <ac:spMkLst>
            <pc:docMk/>
            <pc:sldMk cId="3484567474" sldId="279"/>
            <ac:spMk id="6" creationId="{89D776B4-0C9C-6C47-BF4D-549B2AD1449A}"/>
          </ac:spMkLst>
        </pc:spChg>
        <pc:picChg chg="add del">
          <ac:chgData name="Rossetti, Ornella" userId="31e26e81-6c1f-49da-9939-9f7df0dd8449" providerId="ADAL" clId="{F9EAF510-0081-4F00-B43F-30992060D148}" dt="2020-09-01T14:47:06.578" v="1004"/>
          <ac:picMkLst>
            <pc:docMk/>
            <pc:sldMk cId="3484567474" sldId="279"/>
            <ac:picMk id="8" creationId="{66923BBB-9075-444B-AFAF-89AEF24206EC}"/>
          </ac:picMkLst>
        </pc:picChg>
      </pc:sldChg>
      <pc:sldChg chg="addSp delSp modSp">
        <pc:chgData name="Rossetti, Ornella" userId="31e26e81-6c1f-49da-9939-9f7df0dd8449" providerId="ADAL" clId="{F9EAF510-0081-4F00-B43F-30992060D148}" dt="2020-09-01T13:36:09.641" v="32"/>
        <pc:sldMkLst>
          <pc:docMk/>
          <pc:sldMk cId="3498758553" sldId="338"/>
        </pc:sldMkLst>
        <pc:spChg chg="del">
          <ac:chgData name="Rossetti, Ornella" userId="31e26e81-6c1f-49da-9939-9f7df0dd8449" providerId="ADAL" clId="{F9EAF510-0081-4F00-B43F-30992060D148}" dt="2020-09-01T13:25:15.518" v="0" actId="931"/>
          <ac:spMkLst>
            <pc:docMk/>
            <pc:sldMk cId="3498758553" sldId="338"/>
            <ac:spMk id="2" creationId="{6FF9B9C0-D566-9C4F-9B97-0EA06C002FBC}"/>
          </ac:spMkLst>
        </pc:spChg>
        <pc:spChg chg="mod">
          <ac:chgData name="Rossetti, Ornella" userId="31e26e81-6c1f-49da-9939-9f7df0dd8449" providerId="ADAL" clId="{F9EAF510-0081-4F00-B43F-30992060D148}" dt="2020-09-01T13:27:01.412" v="12"/>
          <ac:spMkLst>
            <pc:docMk/>
            <pc:sldMk cId="3498758553" sldId="338"/>
            <ac:spMk id="3" creationId="{A2942556-520A-7443-8E76-315FECE1BDEC}"/>
          </ac:spMkLst>
        </pc:spChg>
        <pc:spChg chg="mod">
          <ac:chgData name="Rossetti, Ornella" userId="31e26e81-6c1f-49da-9939-9f7df0dd8449" providerId="ADAL" clId="{F9EAF510-0081-4F00-B43F-30992060D148}" dt="2020-09-01T13:26:48.095" v="10" actId="20577"/>
          <ac:spMkLst>
            <pc:docMk/>
            <pc:sldMk cId="3498758553" sldId="338"/>
            <ac:spMk id="4" creationId="{E8200052-C06E-7947-94D8-13B259B5891A}"/>
          </ac:spMkLst>
        </pc:spChg>
        <pc:spChg chg="del">
          <ac:chgData name="Rossetti, Ornella" userId="31e26e81-6c1f-49da-9939-9f7df0dd8449" providerId="ADAL" clId="{F9EAF510-0081-4F00-B43F-30992060D148}" dt="2020-09-01T13:28:26.306" v="15" actId="478"/>
          <ac:spMkLst>
            <pc:docMk/>
            <pc:sldMk cId="3498758553" sldId="338"/>
            <ac:spMk id="5" creationId="{C7BDC88C-775C-2144-BFDA-CE85F75533A1}"/>
          </ac:spMkLst>
        </pc:spChg>
        <pc:spChg chg="add del mod">
          <ac:chgData name="Rossetti, Ornella" userId="31e26e81-6c1f-49da-9939-9f7df0dd8449" providerId="ADAL" clId="{F9EAF510-0081-4F00-B43F-30992060D148}" dt="2020-09-01T13:28:22.194" v="14" actId="478"/>
          <ac:spMkLst>
            <pc:docMk/>
            <pc:sldMk cId="3498758553" sldId="338"/>
            <ac:spMk id="12" creationId="{0A89168F-2F9D-4E96-9279-E7054292420A}"/>
          </ac:spMkLst>
        </pc:spChg>
        <pc:spChg chg="add del">
          <ac:chgData name="Rossetti, Ornella" userId="31e26e81-6c1f-49da-9939-9f7df0dd8449" providerId="ADAL" clId="{F9EAF510-0081-4F00-B43F-30992060D148}" dt="2020-09-01T13:36:09.641" v="32"/>
          <ac:spMkLst>
            <pc:docMk/>
            <pc:sldMk cId="3498758553" sldId="338"/>
            <ac:spMk id="13" creationId="{9BF2244C-2C8B-46F5-B911-F69E55D89E75}"/>
          </ac:spMkLst>
        </pc:spChg>
        <pc:picChg chg="add del mod">
          <ac:chgData name="Rossetti, Ornella" userId="31e26e81-6c1f-49da-9939-9f7df0dd8449" providerId="ADAL" clId="{F9EAF510-0081-4F00-B43F-30992060D148}" dt="2020-09-01T13:28:22.194" v="14" actId="478"/>
          <ac:picMkLst>
            <pc:docMk/>
            <pc:sldMk cId="3498758553" sldId="338"/>
            <ac:picMk id="8" creationId="{4E46183B-A8A2-452D-A3C8-514042D7C1A6}"/>
          </ac:picMkLst>
        </pc:picChg>
        <pc:picChg chg="add del">
          <ac:chgData name="Rossetti, Ornella" userId="31e26e81-6c1f-49da-9939-9f7df0dd8449" providerId="ADAL" clId="{F9EAF510-0081-4F00-B43F-30992060D148}" dt="2020-09-01T13:25:54.562" v="4" actId="478"/>
          <ac:picMkLst>
            <pc:docMk/>
            <pc:sldMk cId="3498758553" sldId="338"/>
            <ac:picMk id="9" creationId="{CA2CF61F-C7CD-4A2D-B0BA-1E2E987F5082}"/>
          </ac:picMkLst>
        </pc:picChg>
        <pc:picChg chg="add del">
          <ac:chgData name="Rossetti, Ornella" userId="31e26e81-6c1f-49da-9939-9f7df0dd8449" providerId="ADAL" clId="{F9EAF510-0081-4F00-B43F-30992060D148}" dt="2020-09-01T13:26:14.947" v="6" actId="478"/>
          <ac:picMkLst>
            <pc:docMk/>
            <pc:sldMk cId="3498758553" sldId="338"/>
            <ac:picMk id="10" creationId="{C0DA329F-9A87-4767-B8DA-41525FC95AF4}"/>
          </ac:picMkLst>
        </pc:picChg>
      </pc:sldChg>
      <pc:sldChg chg="addSp delSp modSp add del">
        <pc:chgData name="Rossetti, Ornella" userId="31e26e81-6c1f-49da-9939-9f7df0dd8449" providerId="ADAL" clId="{F9EAF510-0081-4F00-B43F-30992060D148}" dt="2020-09-01T13:57:40.956" v="192" actId="2696"/>
        <pc:sldMkLst>
          <pc:docMk/>
          <pc:sldMk cId="1420126312" sldId="342"/>
        </pc:sldMkLst>
        <pc:spChg chg="add del mod">
          <ac:chgData name="Rossetti, Ornella" userId="31e26e81-6c1f-49da-9939-9f7df0dd8449" providerId="ADAL" clId="{F9EAF510-0081-4F00-B43F-30992060D148}" dt="2020-09-01T13:26:37.321" v="8" actId="478"/>
          <ac:spMkLst>
            <pc:docMk/>
            <pc:sldMk cId="1420126312" sldId="342"/>
            <ac:spMk id="6" creationId="{BB3C48F3-ADE4-42DA-B8E3-2337F12B3DF4}"/>
          </ac:spMkLst>
        </pc:spChg>
        <pc:spChg chg="add mod">
          <ac:chgData name="Rossetti, Ornella" userId="31e26e81-6c1f-49da-9939-9f7df0dd8449" providerId="ADAL" clId="{F9EAF510-0081-4F00-B43F-30992060D148}" dt="2020-09-01T13:56:41.637" v="191" actId="478"/>
          <ac:spMkLst>
            <pc:docMk/>
            <pc:sldMk cId="1420126312" sldId="342"/>
            <ac:spMk id="10" creationId="{D61846D8-719A-411D-B2CE-1EE5AD52715E}"/>
          </ac:spMkLst>
        </pc:spChg>
        <pc:picChg chg="add del">
          <ac:chgData name="Rossetti, Ornella" userId="31e26e81-6c1f-49da-9939-9f7df0dd8449" providerId="ADAL" clId="{F9EAF510-0081-4F00-B43F-30992060D148}" dt="2020-09-01T13:56:41.637" v="191" actId="478"/>
          <ac:picMkLst>
            <pc:docMk/>
            <pc:sldMk cId="1420126312" sldId="342"/>
            <ac:picMk id="8" creationId="{4E46183B-A8A2-452D-A3C8-514042D7C1A6}"/>
          </ac:picMkLst>
        </pc:picChg>
      </pc:sldChg>
      <pc:sldChg chg="addSp delSp modSp add ord">
        <pc:chgData name="Rossetti, Ornella" userId="31e26e81-6c1f-49da-9939-9f7df0dd8449" providerId="ADAL" clId="{F9EAF510-0081-4F00-B43F-30992060D148}" dt="2020-09-01T14:45:07.041" v="990" actId="478"/>
        <pc:sldMkLst>
          <pc:docMk/>
          <pc:sldMk cId="749704547" sldId="343"/>
        </pc:sldMkLst>
        <pc:spChg chg="del">
          <ac:chgData name="Rossetti, Ornella" userId="31e26e81-6c1f-49da-9939-9f7df0dd8449" providerId="ADAL" clId="{F9EAF510-0081-4F00-B43F-30992060D148}" dt="2020-09-01T13:36:47.653" v="40" actId="931"/>
          <ac:spMkLst>
            <pc:docMk/>
            <pc:sldMk cId="749704547" sldId="343"/>
            <ac:spMk id="2" creationId="{A58EE2D3-E0CB-7B4D-AB35-FF72691C03EB}"/>
          </ac:spMkLst>
        </pc:spChg>
        <pc:spChg chg="mod">
          <ac:chgData name="Rossetti, Ornella" userId="31e26e81-6c1f-49da-9939-9f7df0dd8449" providerId="ADAL" clId="{F9EAF510-0081-4F00-B43F-30992060D148}" dt="2020-09-01T14:25:42.022" v="643" actId="14100"/>
          <ac:spMkLst>
            <pc:docMk/>
            <pc:sldMk cId="749704547" sldId="343"/>
            <ac:spMk id="4" creationId="{C8169D1C-98AD-234B-BEE0-F3E791B69769}"/>
          </ac:spMkLst>
        </pc:spChg>
        <pc:spChg chg="del">
          <ac:chgData name="Rossetti, Ornella" userId="31e26e81-6c1f-49da-9939-9f7df0dd8449" providerId="ADAL" clId="{F9EAF510-0081-4F00-B43F-30992060D148}" dt="2020-09-01T13:37:03.086" v="42" actId="478"/>
          <ac:spMkLst>
            <pc:docMk/>
            <pc:sldMk cId="749704547" sldId="343"/>
            <ac:spMk id="5" creationId="{4314D8CA-4A6D-AA47-9F1B-08CC18EDDC57}"/>
          </ac:spMkLst>
        </pc:spChg>
        <pc:spChg chg="del">
          <ac:chgData name="Rossetti, Ornella" userId="31e26e81-6c1f-49da-9939-9f7df0dd8449" providerId="ADAL" clId="{F9EAF510-0081-4F00-B43F-30992060D148}" dt="2020-09-01T13:37:29.964" v="51" actId="478"/>
          <ac:spMkLst>
            <pc:docMk/>
            <pc:sldMk cId="749704547" sldId="343"/>
            <ac:spMk id="6" creationId="{66AF5DE0-EDC9-8C41-BB9D-9934C099866B}"/>
          </ac:spMkLst>
        </pc:spChg>
        <pc:spChg chg="add mod">
          <ac:chgData name="Rossetti, Ornella" userId="31e26e81-6c1f-49da-9939-9f7df0dd8449" providerId="ADAL" clId="{F9EAF510-0081-4F00-B43F-30992060D148}" dt="2020-09-01T13:45:07.900" v="95" actId="1076"/>
          <ac:spMkLst>
            <pc:docMk/>
            <pc:sldMk cId="749704547" sldId="343"/>
            <ac:spMk id="13" creationId="{AA859F4E-1327-4C72-971D-27F8A69471E8}"/>
          </ac:spMkLst>
        </pc:spChg>
        <pc:spChg chg="add mod">
          <ac:chgData name="Rossetti, Ornella" userId="31e26e81-6c1f-49da-9939-9f7df0dd8449" providerId="ADAL" clId="{F9EAF510-0081-4F00-B43F-30992060D148}" dt="2020-09-01T13:45:11.916" v="96" actId="1076"/>
          <ac:spMkLst>
            <pc:docMk/>
            <pc:sldMk cId="749704547" sldId="343"/>
            <ac:spMk id="14" creationId="{4A3FB7FD-1226-4CFF-8D9D-F5548691DBD8}"/>
          </ac:spMkLst>
        </pc:spChg>
        <pc:spChg chg="add mod">
          <ac:chgData name="Rossetti, Ornella" userId="31e26e81-6c1f-49da-9939-9f7df0dd8449" providerId="ADAL" clId="{F9EAF510-0081-4F00-B43F-30992060D148}" dt="2020-09-01T13:45:26.915" v="97" actId="1076"/>
          <ac:spMkLst>
            <pc:docMk/>
            <pc:sldMk cId="749704547" sldId="343"/>
            <ac:spMk id="15" creationId="{361E3ABE-0D96-4DE8-B0C9-C41963720A45}"/>
          </ac:spMkLst>
        </pc:spChg>
        <pc:spChg chg="add mod">
          <ac:chgData name="Rossetti, Ornella" userId="31e26e81-6c1f-49da-9939-9f7df0dd8449" providerId="ADAL" clId="{F9EAF510-0081-4F00-B43F-30992060D148}" dt="2020-09-01T13:45:31.541" v="98" actId="1076"/>
          <ac:spMkLst>
            <pc:docMk/>
            <pc:sldMk cId="749704547" sldId="343"/>
            <ac:spMk id="16" creationId="{0F0BB643-1366-4845-B142-9D6C8D181B8A}"/>
          </ac:spMkLst>
        </pc:spChg>
        <pc:spChg chg="add mod">
          <ac:chgData name="Rossetti, Ornella" userId="31e26e81-6c1f-49da-9939-9f7df0dd8449" providerId="ADAL" clId="{F9EAF510-0081-4F00-B43F-30992060D148}" dt="2020-09-01T13:45:34.801" v="99" actId="1076"/>
          <ac:spMkLst>
            <pc:docMk/>
            <pc:sldMk cId="749704547" sldId="343"/>
            <ac:spMk id="17" creationId="{2D75F857-52EC-41AE-A799-C04B07291501}"/>
          </ac:spMkLst>
        </pc:spChg>
        <pc:picChg chg="add mod">
          <ac:chgData name="Rossetti, Ornella" userId="31e26e81-6c1f-49da-9939-9f7df0dd8449" providerId="ADAL" clId="{F9EAF510-0081-4F00-B43F-30992060D148}" dt="2020-09-01T13:41:29.670" v="85" actId="1076"/>
          <ac:picMkLst>
            <pc:docMk/>
            <pc:sldMk cId="749704547" sldId="343"/>
            <ac:picMk id="8" creationId="{B5C1ECA4-2C5E-4599-9483-6599C3832A47}"/>
          </ac:picMkLst>
        </pc:picChg>
        <pc:picChg chg="add mod">
          <ac:chgData name="Rossetti, Ornella" userId="31e26e81-6c1f-49da-9939-9f7df0dd8449" providerId="ADAL" clId="{F9EAF510-0081-4F00-B43F-30992060D148}" dt="2020-09-01T13:44:38.623" v="87" actId="1440"/>
          <ac:picMkLst>
            <pc:docMk/>
            <pc:sldMk cId="749704547" sldId="343"/>
            <ac:picMk id="9" creationId="{6FCDC9B4-9FBB-4799-9064-0A3BA9A2EE53}"/>
          </ac:picMkLst>
        </pc:picChg>
        <pc:picChg chg="add mod">
          <ac:chgData name="Rossetti, Ornella" userId="31e26e81-6c1f-49da-9939-9f7df0dd8449" providerId="ADAL" clId="{F9EAF510-0081-4F00-B43F-30992060D148}" dt="2020-09-01T13:44:42.046" v="88" actId="1440"/>
          <ac:picMkLst>
            <pc:docMk/>
            <pc:sldMk cId="749704547" sldId="343"/>
            <ac:picMk id="10" creationId="{194B4633-076E-4E1D-BD7A-6FAF573F02A4}"/>
          </ac:picMkLst>
        </pc:picChg>
        <pc:picChg chg="add mod">
          <ac:chgData name="Rossetti, Ornella" userId="31e26e81-6c1f-49da-9939-9f7df0dd8449" providerId="ADAL" clId="{F9EAF510-0081-4F00-B43F-30992060D148}" dt="2020-09-01T13:44:44.197" v="89" actId="1440"/>
          <ac:picMkLst>
            <pc:docMk/>
            <pc:sldMk cId="749704547" sldId="343"/>
            <ac:picMk id="11" creationId="{29100AB4-29E0-4E57-8594-548BC05AFCC0}"/>
          </ac:picMkLst>
        </pc:picChg>
        <pc:picChg chg="add mod">
          <ac:chgData name="Rossetti, Ornella" userId="31e26e81-6c1f-49da-9939-9f7df0dd8449" providerId="ADAL" clId="{F9EAF510-0081-4F00-B43F-30992060D148}" dt="2020-09-01T13:46:04.016" v="101" actId="1076"/>
          <ac:picMkLst>
            <pc:docMk/>
            <pc:sldMk cId="749704547" sldId="343"/>
            <ac:picMk id="12" creationId="{FA65DC67-7A17-43F7-8FAA-4D97DA6C85BA}"/>
          </ac:picMkLst>
        </pc:picChg>
        <pc:picChg chg="add del mod">
          <ac:chgData name="Rossetti, Ornella" userId="31e26e81-6c1f-49da-9939-9f7df0dd8449" providerId="ADAL" clId="{F9EAF510-0081-4F00-B43F-30992060D148}" dt="2020-09-01T13:59:45.783" v="201" actId="478"/>
          <ac:picMkLst>
            <pc:docMk/>
            <pc:sldMk cId="749704547" sldId="343"/>
            <ac:picMk id="18" creationId="{328A5F0E-0F9B-474A-B4E9-8999E7327B50}"/>
          </ac:picMkLst>
        </pc:picChg>
        <pc:picChg chg="add del mod">
          <ac:chgData name="Rossetti, Ornella" userId="31e26e81-6c1f-49da-9939-9f7df0dd8449" providerId="ADAL" clId="{F9EAF510-0081-4F00-B43F-30992060D148}" dt="2020-09-01T14:45:07.041" v="990" actId="478"/>
          <ac:picMkLst>
            <pc:docMk/>
            <pc:sldMk cId="749704547" sldId="343"/>
            <ac:picMk id="19" creationId="{C8C1AEBC-40E1-4326-829A-5F8665DACD12}"/>
          </ac:picMkLst>
        </pc:picChg>
      </pc:sldChg>
      <pc:sldChg chg="addSp delSp modSp add">
        <pc:chgData name="Rossetti, Ornella" userId="31e26e81-6c1f-49da-9939-9f7df0dd8449" providerId="ADAL" clId="{F9EAF510-0081-4F00-B43F-30992060D148}" dt="2020-09-01T13:55:35.264" v="190" actId="207"/>
        <pc:sldMkLst>
          <pc:docMk/>
          <pc:sldMk cId="871254234" sldId="344"/>
        </pc:sldMkLst>
        <pc:spChg chg="mod">
          <ac:chgData name="Rossetti, Ornella" userId="31e26e81-6c1f-49da-9939-9f7df0dd8449" providerId="ADAL" clId="{F9EAF510-0081-4F00-B43F-30992060D148}" dt="2020-09-01T13:55:05.269" v="186" actId="108"/>
          <ac:spMkLst>
            <pc:docMk/>
            <pc:sldMk cId="871254234" sldId="344"/>
            <ac:spMk id="11" creationId="{C2C3678B-0182-44A6-B832-A92D26142029}"/>
          </ac:spMkLst>
        </pc:spChg>
        <pc:spChg chg="del mod">
          <ac:chgData name="Rossetti, Ornella" userId="31e26e81-6c1f-49da-9939-9f7df0dd8449" providerId="ADAL" clId="{F9EAF510-0081-4F00-B43F-30992060D148}" dt="2020-09-01T13:48:40.872" v="121" actId="478"/>
          <ac:spMkLst>
            <pc:docMk/>
            <pc:sldMk cId="871254234" sldId="344"/>
            <ac:spMk id="12" creationId="{589BB4F6-9249-4F49-91ED-471FE5BD1830}"/>
          </ac:spMkLst>
        </pc:spChg>
        <pc:spChg chg="add del mod ord">
          <ac:chgData name="Rossetti, Ornella" userId="31e26e81-6c1f-49da-9939-9f7df0dd8449" providerId="ADAL" clId="{F9EAF510-0081-4F00-B43F-30992060D148}" dt="2020-09-01T13:52:39.204" v="158" actId="478"/>
          <ac:spMkLst>
            <pc:docMk/>
            <pc:sldMk cId="871254234" sldId="344"/>
            <ac:spMk id="14" creationId="{CE390050-8295-4EF3-962B-1238D0C1A9BA}"/>
          </ac:spMkLst>
        </pc:spChg>
        <pc:spChg chg="del mod">
          <ac:chgData name="Rossetti, Ornella" userId="31e26e81-6c1f-49da-9939-9f7df0dd8449" providerId="ADAL" clId="{F9EAF510-0081-4F00-B43F-30992060D148}" dt="2020-09-01T13:52:21.864" v="156" actId="478"/>
          <ac:spMkLst>
            <pc:docMk/>
            <pc:sldMk cId="871254234" sldId="344"/>
            <ac:spMk id="15" creationId="{AF49A980-2852-DF41-83E7-4C580E820DB4}"/>
          </ac:spMkLst>
        </pc:spChg>
        <pc:spChg chg="add mod">
          <ac:chgData name="Rossetti, Ornella" userId="31e26e81-6c1f-49da-9939-9f7df0dd8449" providerId="ADAL" clId="{F9EAF510-0081-4F00-B43F-30992060D148}" dt="2020-09-01T13:55:05.985" v="187" actId="108"/>
          <ac:spMkLst>
            <pc:docMk/>
            <pc:sldMk cId="871254234" sldId="344"/>
            <ac:spMk id="16" creationId="{37C0A2B6-BE1C-4350-97FE-1E6A0FE760C0}"/>
          </ac:spMkLst>
        </pc:spChg>
        <pc:spChg chg="mod">
          <ac:chgData name="Rossetti, Ornella" userId="31e26e81-6c1f-49da-9939-9f7df0dd8449" providerId="ADAL" clId="{F9EAF510-0081-4F00-B43F-30992060D148}" dt="2020-09-01T13:47:11.600" v="107" actId="14100"/>
          <ac:spMkLst>
            <pc:docMk/>
            <pc:sldMk cId="871254234" sldId="344"/>
            <ac:spMk id="17" creationId="{ECE05E52-1259-1945-B072-AB29D6510746}"/>
          </ac:spMkLst>
        </pc:spChg>
        <pc:spChg chg="mod">
          <ac:chgData name="Rossetti, Ornella" userId="31e26e81-6c1f-49da-9939-9f7df0dd8449" providerId="ADAL" clId="{F9EAF510-0081-4F00-B43F-30992060D148}" dt="2020-09-01T13:55:35.264" v="190" actId="207"/>
          <ac:spMkLst>
            <pc:docMk/>
            <pc:sldMk cId="871254234" sldId="344"/>
            <ac:spMk id="18" creationId="{E12174FC-71BD-9049-A092-6702E85D8FA7}"/>
          </ac:spMkLst>
        </pc:spChg>
        <pc:spChg chg="del">
          <ac:chgData name="Rossetti, Ornella" userId="31e26e81-6c1f-49da-9939-9f7df0dd8449" providerId="ADAL" clId="{F9EAF510-0081-4F00-B43F-30992060D148}" dt="2020-09-01T13:47:40.057" v="111" actId="478"/>
          <ac:spMkLst>
            <pc:docMk/>
            <pc:sldMk cId="871254234" sldId="344"/>
            <ac:spMk id="19" creationId="{B23B89B6-3C37-564F-ACB2-F27F0A12F483}"/>
          </ac:spMkLst>
        </pc:spChg>
        <pc:spChg chg="del">
          <ac:chgData name="Rossetti, Ornella" userId="31e26e81-6c1f-49da-9939-9f7df0dd8449" providerId="ADAL" clId="{F9EAF510-0081-4F00-B43F-30992060D148}" dt="2020-09-01T13:48:30.982" v="118" actId="478"/>
          <ac:spMkLst>
            <pc:docMk/>
            <pc:sldMk cId="871254234" sldId="344"/>
            <ac:spMk id="20" creationId="{FFD84FE9-5D9C-E24B-A57B-377340F7313F}"/>
          </ac:spMkLst>
        </pc:spChg>
        <pc:spChg chg="del">
          <ac:chgData name="Rossetti, Ornella" userId="31e26e81-6c1f-49da-9939-9f7df0dd8449" providerId="ADAL" clId="{F9EAF510-0081-4F00-B43F-30992060D148}" dt="2020-09-01T13:48:33.885" v="119" actId="478"/>
          <ac:spMkLst>
            <pc:docMk/>
            <pc:sldMk cId="871254234" sldId="344"/>
            <ac:spMk id="21" creationId="{8D86BBDF-A8CD-8646-AE2E-5D40B6FD6FDC}"/>
          </ac:spMkLst>
        </pc:spChg>
        <pc:spChg chg="add mod">
          <ac:chgData name="Rossetti, Ornella" userId="31e26e81-6c1f-49da-9939-9f7df0dd8449" providerId="ADAL" clId="{F9EAF510-0081-4F00-B43F-30992060D148}" dt="2020-09-01T13:54:41.004" v="184" actId="2711"/>
          <ac:spMkLst>
            <pc:docMk/>
            <pc:sldMk cId="871254234" sldId="344"/>
            <ac:spMk id="23" creationId="{00BD08E1-11AB-46D2-9B99-531CE002FDC9}"/>
          </ac:spMkLst>
        </pc:spChg>
        <pc:grpChg chg="add mod">
          <ac:chgData name="Rossetti, Ornella" userId="31e26e81-6c1f-49da-9939-9f7df0dd8449" providerId="ADAL" clId="{F9EAF510-0081-4F00-B43F-30992060D148}" dt="2020-09-01T13:52:36.343" v="157" actId="1076"/>
          <ac:grpSpMkLst>
            <pc:docMk/>
            <pc:sldMk cId="871254234" sldId="344"/>
            <ac:grpSpMk id="9" creationId="{BCCE71F6-09FE-49F5-8256-9A672FA23302}"/>
          </ac:grpSpMkLst>
        </pc:grpChg>
        <pc:picChg chg="mod">
          <ac:chgData name="Rossetti, Ornella" userId="31e26e81-6c1f-49da-9939-9f7df0dd8449" providerId="ADAL" clId="{F9EAF510-0081-4F00-B43F-30992060D148}" dt="2020-09-01T13:52:11.902" v="155" actId="14861"/>
          <ac:picMkLst>
            <pc:docMk/>
            <pc:sldMk cId="871254234" sldId="344"/>
            <ac:picMk id="10" creationId="{EF18AF0D-F976-4B3F-86F0-8C6E503D896F}"/>
          </ac:picMkLst>
        </pc:picChg>
        <pc:picChg chg="add mod">
          <ac:chgData name="Rossetti, Ornella" userId="31e26e81-6c1f-49da-9939-9f7df0dd8449" providerId="ADAL" clId="{F9EAF510-0081-4F00-B43F-30992060D148}" dt="2020-09-01T13:52:53.685" v="163" actId="1076"/>
          <ac:picMkLst>
            <pc:docMk/>
            <pc:sldMk cId="871254234" sldId="344"/>
            <ac:picMk id="13" creationId="{C3B4E48B-37ED-4089-B57E-6BB4AAEE0A13}"/>
          </ac:picMkLst>
        </pc:picChg>
        <pc:picChg chg="add mod">
          <ac:chgData name="Rossetti, Ornella" userId="31e26e81-6c1f-49da-9939-9f7df0dd8449" providerId="ADAL" clId="{F9EAF510-0081-4F00-B43F-30992060D148}" dt="2020-09-01T13:54:27.136" v="181" actId="1076"/>
          <ac:picMkLst>
            <pc:docMk/>
            <pc:sldMk cId="871254234" sldId="344"/>
            <ac:picMk id="22" creationId="{96E6A3A1-CAD0-46D7-82F9-E3AF478B5C1F}"/>
          </ac:picMkLst>
        </pc:picChg>
      </pc:sldChg>
      <pc:sldChg chg="add">
        <pc:chgData name="Rossetti, Ornella" userId="31e26e81-6c1f-49da-9939-9f7df0dd8449" providerId="ADAL" clId="{F9EAF510-0081-4F00-B43F-30992060D148}" dt="2020-09-01T13:46:44.352" v="102"/>
        <pc:sldMkLst>
          <pc:docMk/>
          <pc:sldMk cId="3348943674" sldId="345"/>
        </pc:sldMkLst>
      </pc:sldChg>
      <pc:sldChg chg="add">
        <pc:chgData name="Rossetti, Ornella" userId="31e26e81-6c1f-49da-9939-9f7df0dd8449" providerId="ADAL" clId="{F9EAF510-0081-4F00-B43F-30992060D148}" dt="2020-09-01T13:57:47.542" v="193"/>
        <pc:sldMkLst>
          <pc:docMk/>
          <pc:sldMk cId="3005777025" sldId="346"/>
        </pc:sldMkLst>
      </pc:sldChg>
      <pc:sldChg chg="addSp delSp modSp add">
        <pc:chgData name="Rossetti, Ornella" userId="31e26e81-6c1f-49da-9939-9f7df0dd8449" providerId="ADAL" clId="{F9EAF510-0081-4F00-B43F-30992060D148}" dt="2020-09-01T14:05:14.803" v="241" actId="1076"/>
        <pc:sldMkLst>
          <pc:docMk/>
          <pc:sldMk cId="1322548429" sldId="347"/>
        </pc:sldMkLst>
        <pc:spChg chg="mod">
          <ac:chgData name="Rossetti, Ornella" userId="31e26e81-6c1f-49da-9939-9f7df0dd8449" providerId="ADAL" clId="{F9EAF510-0081-4F00-B43F-30992060D148}" dt="2020-09-01T14:03:17.619" v="222" actId="14100"/>
          <ac:spMkLst>
            <pc:docMk/>
            <pc:sldMk cId="1322548429" sldId="347"/>
            <ac:spMk id="2" creationId="{E9F00A97-9FAB-AB4B-8B3C-4E14EB485841}"/>
          </ac:spMkLst>
        </pc:spChg>
        <pc:spChg chg="del">
          <ac:chgData name="Rossetti, Ornella" userId="31e26e81-6c1f-49da-9939-9f7df0dd8449" providerId="ADAL" clId="{F9EAF510-0081-4F00-B43F-30992060D148}" dt="2020-09-01T14:03:10.917" v="220" actId="478"/>
          <ac:spMkLst>
            <pc:docMk/>
            <pc:sldMk cId="1322548429" sldId="347"/>
            <ac:spMk id="3" creationId="{84684A3A-BFCD-3048-9D1C-1DE6D740D463}"/>
          </ac:spMkLst>
        </pc:spChg>
        <pc:spChg chg="del">
          <ac:chgData name="Rossetti, Ornella" userId="31e26e81-6c1f-49da-9939-9f7df0dd8449" providerId="ADAL" clId="{F9EAF510-0081-4F00-B43F-30992060D148}" dt="2020-09-01T14:03:29.313" v="223" actId="478"/>
          <ac:spMkLst>
            <pc:docMk/>
            <pc:sldMk cId="1322548429" sldId="347"/>
            <ac:spMk id="4" creationId="{3D3CFF3F-18A8-5B4A-871E-18195F42FC05}"/>
          </ac:spMkLst>
        </pc:spChg>
        <pc:spChg chg="del">
          <ac:chgData name="Rossetti, Ornella" userId="31e26e81-6c1f-49da-9939-9f7df0dd8449" providerId="ADAL" clId="{F9EAF510-0081-4F00-B43F-30992060D148}" dt="2020-09-01T14:03:30.346" v="224" actId="478"/>
          <ac:spMkLst>
            <pc:docMk/>
            <pc:sldMk cId="1322548429" sldId="347"/>
            <ac:spMk id="5" creationId="{F60D46CE-ACAD-A442-923B-6B60BC2836F9}"/>
          </ac:spMkLst>
        </pc:spChg>
        <pc:spChg chg="del">
          <ac:chgData name="Rossetti, Ornella" userId="31e26e81-6c1f-49da-9939-9f7df0dd8449" providerId="ADAL" clId="{F9EAF510-0081-4F00-B43F-30992060D148}" dt="2020-09-01T14:03:31.632" v="225" actId="478"/>
          <ac:spMkLst>
            <pc:docMk/>
            <pc:sldMk cId="1322548429" sldId="347"/>
            <ac:spMk id="6" creationId="{8B1CE5CF-C90B-B04A-9E0E-AB3750DC4053}"/>
          </ac:spMkLst>
        </pc:spChg>
        <pc:spChg chg="add mod">
          <ac:chgData name="Rossetti, Ornella" userId="31e26e81-6c1f-49da-9939-9f7df0dd8449" providerId="ADAL" clId="{F9EAF510-0081-4F00-B43F-30992060D148}" dt="2020-09-01T14:04:20.654" v="233" actId="33524"/>
          <ac:spMkLst>
            <pc:docMk/>
            <pc:sldMk cId="1322548429" sldId="347"/>
            <ac:spMk id="8" creationId="{C366EC68-4EAE-43C7-9B82-6DF7B5B478DE}"/>
          </ac:spMkLst>
        </pc:spChg>
        <pc:spChg chg="add mod">
          <ac:chgData name="Rossetti, Ornella" userId="31e26e81-6c1f-49da-9939-9f7df0dd8449" providerId="ADAL" clId="{F9EAF510-0081-4F00-B43F-30992060D148}" dt="2020-09-01T14:05:14.803" v="241" actId="1076"/>
          <ac:spMkLst>
            <pc:docMk/>
            <pc:sldMk cId="1322548429" sldId="347"/>
            <ac:spMk id="9" creationId="{5F794E45-0597-40F7-8389-8124C71C2BF2}"/>
          </ac:spMkLst>
        </pc:spChg>
      </pc:sldChg>
      <pc:sldChg chg="addSp delSp modSp add del">
        <pc:chgData name="Rossetti, Ornella" userId="31e26e81-6c1f-49da-9939-9f7df0dd8449" providerId="ADAL" clId="{F9EAF510-0081-4F00-B43F-30992060D148}" dt="2020-09-01T14:02:48.427" v="216" actId="2696"/>
        <pc:sldMkLst>
          <pc:docMk/>
          <pc:sldMk cId="1598023471" sldId="347"/>
        </pc:sldMkLst>
        <pc:spChg chg="mod">
          <ac:chgData name="Rossetti, Ornella" userId="31e26e81-6c1f-49da-9939-9f7df0dd8449" providerId="ADAL" clId="{F9EAF510-0081-4F00-B43F-30992060D148}" dt="2020-09-01T14:01:05.709" v="207" actId="113"/>
          <ac:spMkLst>
            <pc:docMk/>
            <pc:sldMk cId="1598023471" sldId="347"/>
            <ac:spMk id="3" creationId="{FE10C116-1FC5-0445-8320-78217FB99E19}"/>
          </ac:spMkLst>
        </pc:spChg>
        <pc:spChg chg="del">
          <ac:chgData name="Rossetti, Ornella" userId="31e26e81-6c1f-49da-9939-9f7df0dd8449" providerId="ADAL" clId="{F9EAF510-0081-4F00-B43F-30992060D148}" dt="2020-09-01T14:00:54.530" v="203" actId="478"/>
          <ac:spMkLst>
            <pc:docMk/>
            <pc:sldMk cId="1598023471" sldId="347"/>
            <ac:spMk id="4" creationId="{8C6CDCA1-A8DD-104D-9068-636F1C34179E}"/>
          </ac:spMkLst>
        </pc:spChg>
        <pc:spChg chg="del">
          <ac:chgData name="Rossetti, Ornella" userId="31e26e81-6c1f-49da-9939-9f7df0dd8449" providerId="ADAL" clId="{F9EAF510-0081-4F00-B43F-30992060D148}" dt="2020-09-01T14:01:20.738" v="208" actId="478"/>
          <ac:spMkLst>
            <pc:docMk/>
            <pc:sldMk cId="1598023471" sldId="347"/>
            <ac:spMk id="5" creationId="{B781E39C-C2A3-F442-B0E8-536986DB9FEA}"/>
          </ac:spMkLst>
        </pc:spChg>
        <pc:spChg chg="add mod">
          <ac:chgData name="Rossetti, Ornella" userId="31e26e81-6c1f-49da-9939-9f7df0dd8449" providerId="ADAL" clId="{F9EAF510-0081-4F00-B43F-30992060D148}" dt="2020-09-01T14:02:21.099" v="215" actId="1076"/>
          <ac:spMkLst>
            <pc:docMk/>
            <pc:sldMk cId="1598023471" sldId="347"/>
            <ac:spMk id="6" creationId="{FAE93F94-5585-44D8-A770-5C82BB3A02A2}"/>
          </ac:spMkLst>
        </pc:spChg>
      </pc:sldChg>
      <pc:sldChg chg="addSp delSp modSp add">
        <pc:chgData name="Rossetti, Ornella" userId="31e26e81-6c1f-49da-9939-9f7df0dd8449" providerId="ADAL" clId="{F9EAF510-0081-4F00-B43F-30992060D148}" dt="2020-09-01T14:43:26.378" v="968" actId="29295"/>
        <pc:sldMkLst>
          <pc:docMk/>
          <pc:sldMk cId="2281152129" sldId="348"/>
        </pc:sldMkLst>
        <pc:spChg chg="mod">
          <ac:chgData name="Rossetti, Ornella" userId="31e26e81-6c1f-49da-9939-9f7df0dd8449" providerId="ADAL" clId="{F9EAF510-0081-4F00-B43F-30992060D148}" dt="2020-09-01T14:25:01.313" v="640" actId="207"/>
          <ac:spMkLst>
            <pc:docMk/>
            <pc:sldMk cId="2281152129" sldId="348"/>
            <ac:spMk id="3" creationId="{FE10C116-1FC5-0445-8320-78217FB99E19}"/>
          </ac:spMkLst>
        </pc:spChg>
        <pc:spChg chg="del">
          <ac:chgData name="Rossetti, Ornella" userId="31e26e81-6c1f-49da-9939-9f7df0dd8449" providerId="ADAL" clId="{F9EAF510-0081-4F00-B43F-30992060D148}" dt="2020-09-01T14:06:53.640" v="243" actId="478"/>
          <ac:spMkLst>
            <pc:docMk/>
            <pc:sldMk cId="2281152129" sldId="348"/>
            <ac:spMk id="4" creationId="{8C6CDCA1-A8DD-104D-9068-636F1C34179E}"/>
          </ac:spMkLst>
        </pc:spChg>
        <pc:spChg chg="del">
          <ac:chgData name="Rossetti, Ornella" userId="31e26e81-6c1f-49da-9939-9f7df0dd8449" providerId="ADAL" clId="{F9EAF510-0081-4F00-B43F-30992060D148}" dt="2020-09-01T14:12:44.044" v="261" actId="478"/>
          <ac:spMkLst>
            <pc:docMk/>
            <pc:sldMk cId="2281152129" sldId="348"/>
            <ac:spMk id="5" creationId="{B781E39C-C2A3-F442-B0E8-536986DB9FEA}"/>
          </ac:spMkLst>
        </pc:spChg>
        <pc:spChg chg="mod">
          <ac:chgData name="Rossetti, Ornella" userId="31e26e81-6c1f-49da-9939-9f7df0dd8449" providerId="ADAL" clId="{F9EAF510-0081-4F00-B43F-30992060D148}" dt="2020-09-01T14:19:18.980" v="620" actId="1076"/>
          <ac:spMkLst>
            <pc:docMk/>
            <pc:sldMk cId="2281152129" sldId="348"/>
            <ac:spMk id="8" creationId="{5ADD5C2A-8A8D-4F85-9685-1E4E94539E2E}"/>
          </ac:spMkLst>
        </pc:spChg>
        <pc:spChg chg="mod">
          <ac:chgData name="Rossetti, Ornella" userId="31e26e81-6c1f-49da-9939-9f7df0dd8449" providerId="ADAL" clId="{F9EAF510-0081-4F00-B43F-30992060D148}" dt="2020-09-01T14:14:18.908" v="269" actId="2711"/>
          <ac:spMkLst>
            <pc:docMk/>
            <pc:sldMk cId="2281152129" sldId="348"/>
            <ac:spMk id="14" creationId="{AC9C21C7-1FFF-4B55-8355-F0EC25268E3C}"/>
          </ac:spMkLst>
        </pc:spChg>
        <pc:spChg chg="mod">
          <ac:chgData name="Rossetti, Ornella" userId="31e26e81-6c1f-49da-9939-9f7df0dd8449" providerId="ADAL" clId="{F9EAF510-0081-4F00-B43F-30992060D148}" dt="2020-09-01T14:14:12.217" v="268" actId="2711"/>
          <ac:spMkLst>
            <pc:docMk/>
            <pc:sldMk cId="2281152129" sldId="348"/>
            <ac:spMk id="15" creationId="{5E44A4DF-0024-4BF3-A5E7-AADB9F01C085}"/>
          </ac:spMkLst>
        </pc:spChg>
        <pc:spChg chg="mod">
          <ac:chgData name="Rossetti, Ornella" userId="31e26e81-6c1f-49da-9939-9f7df0dd8449" providerId="ADAL" clId="{F9EAF510-0081-4F00-B43F-30992060D148}" dt="2020-09-01T14:18:33.008" v="610" actId="108"/>
          <ac:spMkLst>
            <pc:docMk/>
            <pc:sldMk cId="2281152129" sldId="348"/>
            <ac:spMk id="16" creationId="{86FC23D0-5A47-40BB-8E4E-00A4B62BFF1C}"/>
          </ac:spMkLst>
        </pc:spChg>
        <pc:spChg chg="mod">
          <ac:chgData name="Rossetti, Ornella" userId="31e26e81-6c1f-49da-9939-9f7df0dd8449" providerId="ADAL" clId="{F9EAF510-0081-4F00-B43F-30992060D148}" dt="2020-09-01T14:18:13.741" v="609" actId="207"/>
          <ac:spMkLst>
            <pc:docMk/>
            <pc:sldMk cId="2281152129" sldId="348"/>
            <ac:spMk id="17" creationId="{8534C214-4D03-4BDF-B930-4C99A955A3A6}"/>
          </ac:spMkLst>
        </pc:spChg>
        <pc:spChg chg="mod">
          <ac:chgData name="Rossetti, Ornella" userId="31e26e81-6c1f-49da-9939-9f7df0dd8449" providerId="ADAL" clId="{F9EAF510-0081-4F00-B43F-30992060D148}" dt="2020-09-01T14:19:13.300" v="619" actId="1076"/>
          <ac:spMkLst>
            <pc:docMk/>
            <pc:sldMk cId="2281152129" sldId="348"/>
            <ac:spMk id="20" creationId="{AAE4109C-57CD-4B99-BBFA-DC66F94AECF4}"/>
          </ac:spMkLst>
        </pc:spChg>
        <pc:spChg chg="add mod">
          <ac:chgData name="Rossetti, Ornella" userId="31e26e81-6c1f-49da-9939-9f7df0dd8449" providerId="ADAL" clId="{F9EAF510-0081-4F00-B43F-30992060D148}" dt="2020-09-01T14:38:03.606" v="774" actId="207"/>
          <ac:spMkLst>
            <pc:docMk/>
            <pc:sldMk cId="2281152129" sldId="348"/>
            <ac:spMk id="25" creationId="{3FA17315-B870-432E-9A8B-9C7F0039EC27}"/>
          </ac:spMkLst>
        </pc:spChg>
        <pc:grpChg chg="add mod">
          <ac:chgData name="Rossetti, Ornella" userId="31e26e81-6c1f-49da-9939-9f7df0dd8449" providerId="ADAL" clId="{F9EAF510-0081-4F00-B43F-30992060D148}" dt="2020-09-01T14:19:52.308" v="625" actId="1076"/>
          <ac:grpSpMkLst>
            <pc:docMk/>
            <pc:sldMk cId="2281152129" sldId="348"/>
            <ac:grpSpMk id="6" creationId="{B839CEAD-49A7-4731-9E0D-D4A229C62B5E}"/>
          </ac:grpSpMkLst>
        </pc:grpChg>
        <pc:grpChg chg="mod">
          <ac:chgData name="Rossetti, Ornella" userId="31e26e81-6c1f-49da-9939-9f7df0dd8449" providerId="ADAL" clId="{F9EAF510-0081-4F00-B43F-30992060D148}" dt="2020-09-01T14:19:52.308" v="625" actId="1076"/>
          <ac:grpSpMkLst>
            <pc:docMk/>
            <pc:sldMk cId="2281152129" sldId="348"/>
            <ac:grpSpMk id="7" creationId="{07E9EC46-FA4B-457E-ABE3-8685F4531545}"/>
          </ac:grpSpMkLst>
        </pc:grpChg>
        <pc:grpChg chg="add mod">
          <ac:chgData name="Rossetti, Ornella" userId="31e26e81-6c1f-49da-9939-9f7df0dd8449" providerId="ADAL" clId="{F9EAF510-0081-4F00-B43F-30992060D148}" dt="2020-09-01T14:20:15.453" v="629" actId="1076"/>
          <ac:grpSpMkLst>
            <pc:docMk/>
            <pc:sldMk cId="2281152129" sldId="348"/>
            <ac:grpSpMk id="12" creationId="{40233AF6-D719-41E2-A0D8-DE35991B57DD}"/>
          </ac:grpSpMkLst>
        </pc:grpChg>
        <pc:grpChg chg="add mod">
          <ac:chgData name="Rossetti, Ornella" userId="31e26e81-6c1f-49da-9939-9f7df0dd8449" providerId="ADAL" clId="{F9EAF510-0081-4F00-B43F-30992060D148}" dt="2020-09-01T14:20:17.982" v="630" actId="1076"/>
          <ac:grpSpMkLst>
            <pc:docMk/>
            <pc:sldMk cId="2281152129" sldId="348"/>
            <ac:grpSpMk id="18" creationId="{10EC7639-D9C4-43A5-B9AB-3D5C7B76D7A3}"/>
          </ac:grpSpMkLst>
        </pc:grpChg>
        <pc:grpChg chg="mod">
          <ac:chgData name="Rossetti, Ornella" userId="31e26e81-6c1f-49da-9939-9f7df0dd8449" providerId="ADAL" clId="{F9EAF510-0081-4F00-B43F-30992060D148}" dt="2020-09-01T14:20:17.982" v="630" actId="1076"/>
          <ac:grpSpMkLst>
            <pc:docMk/>
            <pc:sldMk cId="2281152129" sldId="348"/>
            <ac:grpSpMk id="19" creationId="{FEF67E04-51DF-41AF-8FED-629B9F0D7CF2}"/>
          </ac:grpSpMkLst>
        </pc:grpChg>
        <pc:grpChg chg="mod">
          <ac:chgData name="Rossetti, Ornella" userId="31e26e81-6c1f-49da-9939-9f7df0dd8449" providerId="ADAL" clId="{F9EAF510-0081-4F00-B43F-30992060D148}" dt="2020-09-01T14:20:17.982" v="630" actId="1076"/>
          <ac:grpSpMkLst>
            <pc:docMk/>
            <pc:sldMk cId="2281152129" sldId="348"/>
            <ac:grpSpMk id="22" creationId="{3DBEE89C-4446-4E05-AF56-C6843FBDEC00}"/>
          </ac:grpSpMkLst>
        </pc:grpChg>
        <pc:picChg chg="add mod">
          <ac:chgData name="Rossetti, Ornella" userId="31e26e81-6c1f-49da-9939-9f7df0dd8449" providerId="ADAL" clId="{F9EAF510-0081-4F00-B43F-30992060D148}" dt="2020-09-01T14:43:26.378" v="968" actId="29295"/>
          <ac:picMkLst>
            <pc:docMk/>
            <pc:sldMk cId="2281152129" sldId="348"/>
            <ac:picMk id="26" creationId="{4E827F34-9AE2-480D-AF08-EF89C1D66B00}"/>
          </ac:picMkLst>
        </pc:picChg>
      </pc:sldChg>
      <pc:sldChg chg="addSp delSp modSp add del">
        <pc:chgData name="Rossetti, Ornella" userId="31e26e81-6c1f-49da-9939-9f7df0dd8449" providerId="ADAL" clId="{F9EAF510-0081-4F00-B43F-30992060D148}" dt="2020-09-01T14:12:21.220" v="259" actId="2696"/>
        <pc:sldMkLst>
          <pc:docMk/>
          <pc:sldMk cId="356099605" sldId="349"/>
        </pc:sldMkLst>
        <pc:spChg chg="del">
          <ac:chgData name="Rossetti, Ornella" userId="31e26e81-6c1f-49da-9939-9f7df0dd8449" providerId="ADAL" clId="{F9EAF510-0081-4F00-B43F-30992060D148}" dt="2020-09-01T14:08:24.205" v="252" actId="931"/>
          <ac:spMkLst>
            <pc:docMk/>
            <pc:sldMk cId="356099605" sldId="349"/>
            <ac:spMk id="5" creationId="{9FCEC481-A056-5147-A998-D80C2A3B6428}"/>
          </ac:spMkLst>
        </pc:spChg>
        <pc:spChg chg="del">
          <ac:chgData name="Rossetti, Ornella" userId="31e26e81-6c1f-49da-9939-9f7df0dd8449" providerId="ADAL" clId="{F9EAF510-0081-4F00-B43F-30992060D148}" dt="2020-09-01T14:08:13.225" v="251" actId="478"/>
          <ac:spMkLst>
            <pc:docMk/>
            <pc:sldMk cId="356099605" sldId="349"/>
            <ac:spMk id="6" creationId="{A4BFED65-E869-CE43-968C-11574850E92D}"/>
          </ac:spMkLst>
        </pc:spChg>
        <pc:spChg chg="add del mod">
          <ac:chgData name="Rossetti, Ornella" userId="31e26e81-6c1f-49da-9939-9f7df0dd8449" providerId="ADAL" clId="{F9EAF510-0081-4F00-B43F-30992060D148}" dt="2020-09-01T14:12:04.750" v="256" actId="931"/>
          <ac:spMkLst>
            <pc:docMk/>
            <pc:sldMk cId="356099605" sldId="349"/>
            <ac:spMk id="11" creationId="{5C12BA14-3FDB-4416-A488-C1E8C939F098}"/>
          </ac:spMkLst>
        </pc:spChg>
        <pc:picChg chg="add del mod">
          <ac:chgData name="Rossetti, Ornella" userId="31e26e81-6c1f-49da-9939-9f7df0dd8449" providerId="ADAL" clId="{F9EAF510-0081-4F00-B43F-30992060D148}" dt="2020-09-01T14:08:27.176" v="255" actId="478"/>
          <ac:picMkLst>
            <pc:docMk/>
            <pc:sldMk cId="356099605" sldId="349"/>
            <ac:picMk id="9" creationId="{EA92BA13-341D-4D44-A9A6-F0AEF8E7243A}"/>
          </ac:picMkLst>
        </pc:picChg>
        <pc:picChg chg="add mod">
          <ac:chgData name="Rossetti, Ornella" userId="31e26e81-6c1f-49da-9939-9f7df0dd8449" providerId="ADAL" clId="{F9EAF510-0081-4F00-B43F-30992060D148}" dt="2020-09-01T14:12:05.837" v="258" actId="962"/>
          <ac:picMkLst>
            <pc:docMk/>
            <pc:sldMk cId="356099605" sldId="349"/>
            <ac:picMk id="13" creationId="{87ED53CA-8B89-4956-B191-70E2D67D85AC}"/>
          </ac:picMkLst>
        </pc:picChg>
      </pc:sldChg>
      <pc:sldChg chg="addSp delSp modSp add modAnim">
        <pc:chgData name="Rossetti, Ornella" userId="31e26e81-6c1f-49da-9939-9f7df0dd8449" providerId="ADAL" clId="{F9EAF510-0081-4F00-B43F-30992060D148}" dt="2020-09-01T14:41:40.197" v="934"/>
        <pc:sldMkLst>
          <pc:docMk/>
          <pc:sldMk cId="2524689074" sldId="349"/>
        </pc:sldMkLst>
        <pc:spChg chg="mod ord">
          <ac:chgData name="Rossetti, Ornella" userId="31e26e81-6c1f-49da-9939-9f7df0dd8449" providerId="ADAL" clId="{F9EAF510-0081-4F00-B43F-30992060D148}" dt="2020-09-01T14:31:58.610" v="737" actId="14100"/>
          <ac:spMkLst>
            <pc:docMk/>
            <pc:sldMk cId="2524689074" sldId="349"/>
            <ac:spMk id="3" creationId="{FE10C116-1FC5-0445-8320-78217FB99E19}"/>
          </ac:spMkLst>
        </pc:spChg>
        <pc:spChg chg="del">
          <ac:chgData name="Rossetti, Ornella" userId="31e26e81-6c1f-49da-9939-9f7df0dd8449" providerId="ADAL" clId="{F9EAF510-0081-4F00-B43F-30992060D148}" dt="2020-09-01T14:31:46.698" v="734" actId="478"/>
          <ac:spMkLst>
            <pc:docMk/>
            <pc:sldMk cId="2524689074" sldId="349"/>
            <ac:spMk id="4" creationId="{8C6CDCA1-A8DD-104D-9068-636F1C34179E}"/>
          </ac:spMkLst>
        </pc:spChg>
        <pc:spChg chg="del">
          <ac:chgData name="Rossetti, Ornella" userId="31e26e81-6c1f-49da-9939-9f7df0dd8449" providerId="ADAL" clId="{F9EAF510-0081-4F00-B43F-30992060D148}" dt="2020-09-01T14:32:09.048" v="738" actId="478"/>
          <ac:spMkLst>
            <pc:docMk/>
            <pc:sldMk cId="2524689074" sldId="349"/>
            <ac:spMk id="5" creationId="{B781E39C-C2A3-F442-B0E8-536986DB9FEA}"/>
          </ac:spMkLst>
        </pc:spChg>
        <pc:spChg chg="add mod">
          <ac:chgData name="Rossetti, Ornella" userId="31e26e81-6c1f-49da-9939-9f7df0dd8449" providerId="ADAL" clId="{F9EAF510-0081-4F00-B43F-30992060D148}" dt="2020-09-01T14:36:07.443" v="756" actId="1076"/>
          <ac:spMkLst>
            <pc:docMk/>
            <pc:sldMk cId="2524689074" sldId="349"/>
            <ac:spMk id="16" creationId="{ED4C36C5-AC54-44B9-B199-BE97C3F1EA4A}"/>
          </ac:spMkLst>
        </pc:spChg>
        <pc:spChg chg="add mod">
          <ac:chgData name="Rossetti, Ornella" userId="31e26e81-6c1f-49da-9939-9f7df0dd8449" providerId="ADAL" clId="{F9EAF510-0081-4F00-B43F-30992060D148}" dt="2020-09-01T14:35:18.597" v="751" actId="208"/>
          <ac:spMkLst>
            <pc:docMk/>
            <pc:sldMk cId="2524689074" sldId="349"/>
            <ac:spMk id="17" creationId="{C38FB426-28C7-4515-89B3-4F557B3489AF}"/>
          </ac:spMkLst>
        </pc:spChg>
        <pc:spChg chg="add mod">
          <ac:chgData name="Rossetti, Ornella" userId="31e26e81-6c1f-49da-9939-9f7df0dd8449" providerId="ADAL" clId="{F9EAF510-0081-4F00-B43F-30992060D148}" dt="2020-09-01T14:35:39.135" v="754" actId="2711"/>
          <ac:spMkLst>
            <pc:docMk/>
            <pc:sldMk cId="2524689074" sldId="349"/>
            <ac:spMk id="18" creationId="{FB19E487-20D4-40D1-AFC7-C48B2CCBA353}"/>
          </ac:spMkLst>
        </pc:spChg>
        <pc:spChg chg="add mod">
          <ac:chgData name="Rossetti, Ornella" userId="31e26e81-6c1f-49da-9939-9f7df0dd8449" providerId="ADAL" clId="{F9EAF510-0081-4F00-B43F-30992060D148}" dt="2020-09-01T14:36:16.834" v="758" actId="2711"/>
          <ac:spMkLst>
            <pc:docMk/>
            <pc:sldMk cId="2524689074" sldId="349"/>
            <ac:spMk id="19" creationId="{7B76B896-B2D8-4843-BEA3-CC7597E33FA2}"/>
          </ac:spMkLst>
        </pc:spChg>
        <pc:spChg chg="add mod">
          <ac:chgData name="Rossetti, Ornella" userId="31e26e81-6c1f-49da-9939-9f7df0dd8449" providerId="ADAL" clId="{F9EAF510-0081-4F00-B43F-30992060D148}" dt="2020-09-01T14:36:39.336" v="762" actId="208"/>
          <ac:spMkLst>
            <pc:docMk/>
            <pc:sldMk cId="2524689074" sldId="349"/>
            <ac:spMk id="20" creationId="{1FA3D534-387A-45DF-A8E2-78E713E6F64E}"/>
          </ac:spMkLst>
        </pc:spChg>
        <pc:spChg chg="add mod">
          <ac:chgData name="Rossetti, Ornella" userId="31e26e81-6c1f-49da-9939-9f7df0dd8449" providerId="ADAL" clId="{F9EAF510-0081-4F00-B43F-30992060D148}" dt="2020-09-01T14:37:10.371" v="766" actId="1076"/>
          <ac:spMkLst>
            <pc:docMk/>
            <pc:sldMk cId="2524689074" sldId="349"/>
            <ac:spMk id="21" creationId="{9D120566-73AE-4809-A830-47D98D04AA99}"/>
          </ac:spMkLst>
        </pc:spChg>
        <pc:spChg chg="add mod">
          <ac:chgData name="Rossetti, Ornella" userId="31e26e81-6c1f-49da-9939-9f7df0dd8449" providerId="ADAL" clId="{F9EAF510-0081-4F00-B43F-30992060D148}" dt="2020-09-01T14:37:56.572" v="773" actId="207"/>
          <ac:spMkLst>
            <pc:docMk/>
            <pc:sldMk cId="2524689074" sldId="349"/>
            <ac:spMk id="22" creationId="{9F0C1BC6-1998-43B6-B66A-80DB5D940CB3}"/>
          </ac:spMkLst>
        </pc:spChg>
        <pc:spChg chg="add mod">
          <ac:chgData name="Rossetti, Ornella" userId="31e26e81-6c1f-49da-9939-9f7df0dd8449" providerId="ADAL" clId="{F9EAF510-0081-4F00-B43F-30992060D148}" dt="2020-09-01T14:41:18.038" v="930" actId="208"/>
          <ac:spMkLst>
            <pc:docMk/>
            <pc:sldMk cId="2524689074" sldId="349"/>
            <ac:spMk id="23" creationId="{3985FEF9-4B7F-4E15-8996-D5D965F8456F}"/>
          </ac:spMkLst>
        </pc:spChg>
        <pc:grpChg chg="add mod">
          <ac:chgData name="Rossetti, Ornella" userId="31e26e81-6c1f-49da-9939-9f7df0dd8449" providerId="ADAL" clId="{F9EAF510-0081-4F00-B43F-30992060D148}" dt="2020-09-01T14:32:21.113" v="740" actId="1076"/>
          <ac:grpSpMkLst>
            <pc:docMk/>
            <pc:sldMk cId="2524689074" sldId="349"/>
            <ac:grpSpMk id="7" creationId="{DAD19DFD-889C-4A04-8E8D-3EF8AB977F08}"/>
          </ac:grpSpMkLst>
        </pc:grpChg>
        <pc:grpChg chg="add mod">
          <ac:chgData name="Rossetti, Ornella" userId="31e26e81-6c1f-49da-9939-9f7df0dd8449" providerId="ADAL" clId="{F9EAF510-0081-4F00-B43F-30992060D148}" dt="2020-09-01T14:32:32.729" v="742" actId="1076"/>
          <ac:grpSpMkLst>
            <pc:docMk/>
            <pc:sldMk cId="2524689074" sldId="349"/>
            <ac:grpSpMk id="10" creationId="{CECB4451-33FA-432E-B8C9-5B1961206374}"/>
          </ac:grpSpMkLst>
        </pc:grpChg>
        <pc:grpChg chg="add mod">
          <ac:chgData name="Rossetti, Ornella" userId="31e26e81-6c1f-49da-9939-9f7df0dd8449" providerId="ADAL" clId="{F9EAF510-0081-4F00-B43F-30992060D148}" dt="2020-09-01T14:32:50.849" v="744" actId="1076"/>
          <ac:grpSpMkLst>
            <pc:docMk/>
            <pc:sldMk cId="2524689074" sldId="349"/>
            <ac:grpSpMk id="13" creationId="{7BA476C2-8305-4C33-97E3-DD5B28FC2F02}"/>
          </ac:grpSpMkLst>
        </pc:grpChg>
        <pc:picChg chg="add">
          <ac:chgData name="Rossetti, Ornella" userId="31e26e81-6c1f-49da-9939-9f7df0dd8449" providerId="ADAL" clId="{F9EAF510-0081-4F00-B43F-30992060D148}" dt="2020-09-01T14:31:19.899" v="730"/>
          <ac:picMkLst>
            <pc:docMk/>
            <pc:sldMk cId="2524689074" sldId="349"/>
            <ac:picMk id="6" creationId="{8F6EE30B-9911-4B74-9023-010E86A4CE10}"/>
          </ac:picMkLst>
        </pc:picChg>
        <pc:picChg chg="mod">
          <ac:chgData name="Rossetti, Ornella" userId="31e26e81-6c1f-49da-9939-9f7df0dd8449" providerId="ADAL" clId="{F9EAF510-0081-4F00-B43F-30992060D148}" dt="2020-09-01T14:40:23.153" v="918" actId="14861"/>
          <ac:picMkLst>
            <pc:docMk/>
            <pc:sldMk cId="2524689074" sldId="349"/>
            <ac:picMk id="8" creationId="{B3843743-E584-406D-916E-1B8EF598587D}"/>
          </ac:picMkLst>
        </pc:picChg>
        <pc:picChg chg="mod">
          <ac:chgData name="Rossetti, Ornella" userId="31e26e81-6c1f-49da-9939-9f7df0dd8449" providerId="ADAL" clId="{F9EAF510-0081-4F00-B43F-30992060D148}" dt="2020-09-01T14:40:30.225" v="922" actId="14861"/>
          <ac:picMkLst>
            <pc:docMk/>
            <pc:sldMk cId="2524689074" sldId="349"/>
            <ac:picMk id="11" creationId="{A2C9C9A9-ABF5-4465-9ACE-A916CF22FBD5}"/>
          </ac:picMkLst>
        </pc:picChg>
        <pc:picChg chg="mod">
          <ac:chgData name="Rossetti, Ornella" userId="31e26e81-6c1f-49da-9939-9f7df0dd8449" providerId="ADAL" clId="{F9EAF510-0081-4F00-B43F-30992060D148}" dt="2020-09-01T14:40:34.412" v="926" actId="14861"/>
          <ac:picMkLst>
            <pc:docMk/>
            <pc:sldMk cId="2524689074" sldId="349"/>
            <ac:picMk id="14" creationId="{D55FCCF3-2B9A-4B55-AF49-3AEA788A7438}"/>
          </ac:picMkLst>
        </pc:picChg>
      </pc:sldChg>
      <pc:sldChg chg="addSp delSp modSp add del">
        <pc:chgData name="Rossetti, Ornella" userId="31e26e81-6c1f-49da-9939-9f7df0dd8449" providerId="ADAL" clId="{F9EAF510-0081-4F00-B43F-30992060D148}" dt="2020-09-01T14:30:51.273" v="728" actId="2696"/>
        <pc:sldMkLst>
          <pc:docMk/>
          <pc:sldMk cId="3496208164" sldId="349"/>
        </pc:sldMkLst>
        <pc:spChg chg="del">
          <ac:chgData name="Rossetti, Ornella" userId="31e26e81-6c1f-49da-9939-9f7df0dd8449" providerId="ADAL" clId="{F9EAF510-0081-4F00-B43F-30992060D148}" dt="2020-09-01T14:27:30.825" v="645" actId="931"/>
          <ac:spMkLst>
            <pc:docMk/>
            <pc:sldMk cId="3496208164" sldId="349"/>
            <ac:spMk id="2" creationId="{253CDA62-8EC4-9E4E-9534-B59AE51691D3}"/>
          </ac:spMkLst>
        </pc:spChg>
        <pc:spChg chg="add del">
          <ac:chgData name="Rossetti, Ornella" userId="31e26e81-6c1f-49da-9939-9f7df0dd8449" providerId="ADAL" clId="{F9EAF510-0081-4F00-B43F-30992060D148}" dt="2020-09-01T14:30:06.260" v="712" actId="478"/>
          <ac:spMkLst>
            <pc:docMk/>
            <pc:sldMk cId="3496208164" sldId="349"/>
            <ac:spMk id="3" creationId="{700F41F1-1303-B840-8DFC-A7FA640E8DDC}"/>
          </ac:spMkLst>
        </pc:spChg>
        <pc:spChg chg="mod ord">
          <ac:chgData name="Rossetti, Ornella" userId="31e26e81-6c1f-49da-9939-9f7df0dd8449" providerId="ADAL" clId="{F9EAF510-0081-4F00-B43F-30992060D148}" dt="2020-09-01T14:30:41.075" v="727" actId="207"/>
          <ac:spMkLst>
            <pc:docMk/>
            <pc:sldMk cId="3496208164" sldId="349"/>
            <ac:spMk id="4" creationId="{4CF96339-F443-8A4F-A609-A778AF3A8A80}"/>
          </ac:spMkLst>
        </pc:spChg>
        <pc:picChg chg="add mod">
          <ac:chgData name="Rossetti, Ornella" userId="31e26e81-6c1f-49da-9939-9f7df0dd8449" providerId="ADAL" clId="{F9EAF510-0081-4F00-B43F-30992060D148}" dt="2020-09-01T14:30:33.995" v="726" actId="29295"/>
          <ac:picMkLst>
            <pc:docMk/>
            <pc:sldMk cId="3496208164" sldId="349"/>
            <ac:picMk id="8" creationId="{B1A08100-42A3-440B-A4F3-69979A70DC68}"/>
          </ac:picMkLst>
        </pc:picChg>
      </pc:sldChg>
      <pc:sldChg chg="addSp delSp modSp add del">
        <pc:chgData name="Rossetti, Ornella" userId="31e26e81-6c1f-49da-9939-9f7df0dd8449" providerId="ADAL" clId="{F9EAF510-0081-4F00-B43F-30992060D148}" dt="2020-09-01T14:48:55.478" v="1061" actId="2696"/>
        <pc:sldMkLst>
          <pc:docMk/>
          <pc:sldMk cId="1420276870" sldId="350"/>
        </pc:sldMkLst>
        <pc:spChg chg="mod">
          <ac:chgData name="Rossetti, Ornella" userId="31e26e81-6c1f-49da-9939-9f7df0dd8449" providerId="ADAL" clId="{F9EAF510-0081-4F00-B43F-30992060D148}" dt="2020-09-01T14:46:09.594" v="993"/>
          <ac:spMkLst>
            <pc:docMk/>
            <pc:sldMk cId="1420276870" sldId="350"/>
            <ac:spMk id="2" creationId="{5832DFA6-D629-FB48-857A-675E61C69CD8}"/>
          </ac:spMkLst>
        </pc:spChg>
        <pc:spChg chg="del">
          <ac:chgData name="Rossetti, Ornella" userId="31e26e81-6c1f-49da-9939-9f7df0dd8449" providerId="ADAL" clId="{F9EAF510-0081-4F00-B43F-30992060D148}" dt="2020-09-01T14:46:14.565" v="994" actId="478"/>
          <ac:spMkLst>
            <pc:docMk/>
            <pc:sldMk cId="1420276870" sldId="350"/>
            <ac:spMk id="3" creationId="{10C1D55F-A188-1A4A-8EBD-BE724E335092}"/>
          </ac:spMkLst>
        </pc:spChg>
        <pc:spChg chg="del">
          <ac:chgData name="Rossetti, Ornella" userId="31e26e81-6c1f-49da-9939-9f7df0dd8449" providerId="ADAL" clId="{F9EAF510-0081-4F00-B43F-30992060D148}" dt="2020-09-01T14:46:21.696" v="995" actId="478"/>
          <ac:spMkLst>
            <pc:docMk/>
            <pc:sldMk cId="1420276870" sldId="350"/>
            <ac:spMk id="6" creationId="{448B6065-0C90-3149-B8CB-CBBBE63ED8CD}"/>
          </ac:spMkLst>
        </pc:spChg>
        <pc:spChg chg="add mod">
          <ac:chgData name="Rossetti, Ornella" userId="31e26e81-6c1f-49da-9939-9f7df0dd8449" providerId="ADAL" clId="{F9EAF510-0081-4F00-B43F-30992060D148}" dt="2020-09-01T14:46:48.054" v="1001" actId="1076"/>
          <ac:spMkLst>
            <pc:docMk/>
            <pc:sldMk cId="1420276870" sldId="350"/>
            <ac:spMk id="9" creationId="{3179CAC2-8D36-44C5-87BC-EBCA4B6AF372}"/>
          </ac:spMkLst>
        </pc:spChg>
        <pc:picChg chg="add mod">
          <ac:chgData name="Rossetti, Ornella" userId="31e26e81-6c1f-49da-9939-9f7df0dd8449" providerId="ADAL" clId="{F9EAF510-0081-4F00-B43F-30992060D148}" dt="2020-09-01T14:46:27.983" v="997" actId="1076"/>
          <ac:picMkLst>
            <pc:docMk/>
            <pc:sldMk cId="1420276870" sldId="350"/>
            <ac:picMk id="8" creationId="{5B68611E-D916-4CE2-8E8B-7D7BDEA8C5CE}"/>
          </ac:picMkLst>
        </pc:picChg>
      </pc:sldChg>
      <pc:sldChg chg="addSp delSp modSp add">
        <pc:chgData name="Rossetti, Ornella" userId="31e26e81-6c1f-49da-9939-9f7df0dd8449" providerId="ADAL" clId="{F9EAF510-0081-4F00-B43F-30992060D148}" dt="2020-09-01T14:51:30.134" v="1078" actId="207"/>
        <pc:sldMkLst>
          <pc:docMk/>
          <pc:sldMk cId="4217204593" sldId="351"/>
        </pc:sldMkLst>
        <pc:spChg chg="mod">
          <ac:chgData name="Rossetti, Ornella" userId="31e26e81-6c1f-49da-9939-9f7df0dd8449" providerId="ADAL" clId="{F9EAF510-0081-4F00-B43F-30992060D148}" dt="2020-09-01T14:47:53.307" v="1007"/>
          <ac:spMkLst>
            <pc:docMk/>
            <pc:sldMk cId="4217204593" sldId="351"/>
            <ac:spMk id="3" creationId="{6E4CAB9F-8C44-A54A-89E4-68879D22A7AE}"/>
          </ac:spMkLst>
        </pc:spChg>
        <pc:spChg chg="del">
          <ac:chgData name="Rossetti, Ornella" userId="31e26e81-6c1f-49da-9939-9f7df0dd8449" providerId="ADAL" clId="{F9EAF510-0081-4F00-B43F-30992060D148}" dt="2020-09-01T14:47:56.775" v="1008" actId="478"/>
          <ac:spMkLst>
            <pc:docMk/>
            <pc:sldMk cId="4217204593" sldId="351"/>
            <ac:spMk id="4" creationId="{67109F3A-C004-3940-A7C1-FE95A650F47E}"/>
          </ac:spMkLst>
        </pc:spChg>
        <pc:spChg chg="del">
          <ac:chgData name="Rossetti, Ornella" userId="31e26e81-6c1f-49da-9939-9f7df0dd8449" providerId="ADAL" clId="{F9EAF510-0081-4F00-B43F-30992060D148}" dt="2020-09-01T14:48:00.235" v="1009" actId="478"/>
          <ac:spMkLst>
            <pc:docMk/>
            <pc:sldMk cId="4217204593" sldId="351"/>
            <ac:spMk id="5" creationId="{518F08B4-CAEF-D54C-B93E-FA1399231BD1}"/>
          </ac:spMkLst>
        </pc:spChg>
        <pc:spChg chg="del">
          <ac:chgData name="Rossetti, Ornella" userId="31e26e81-6c1f-49da-9939-9f7df0dd8449" providerId="ADAL" clId="{F9EAF510-0081-4F00-B43F-30992060D148}" dt="2020-09-01T14:48:02.387" v="1010" actId="478"/>
          <ac:spMkLst>
            <pc:docMk/>
            <pc:sldMk cId="4217204593" sldId="351"/>
            <ac:spMk id="6" creationId="{AE3066CC-8F94-424F-B906-0E66AEC2E886}"/>
          </ac:spMkLst>
        </pc:spChg>
        <pc:spChg chg="del">
          <ac:chgData name="Rossetti, Ornella" userId="31e26e81-6c1f-49da-9939-9f7df0dd8449" providerId="ADAL" clId="{F9EAF510-0081-4F00-B43F-30992060D148}" dt="2020-09-01T14:48:04.204" v="1011" actId="478"/>
          <ac:spMkLst>
            <pc:docMk/>
            <pc:sldMk cId="4217204593" sldId="351"/>
            <ac:spMk id="7" creationId="{8EA7B487-4DE3-9649-BDC9-8BE8D7346504}"/>
          </ac:spMkLst>
        </pc:spChg>
        <pc:spChg chg="mod">
          <ac:chgData name="Rossetti, Ornella" userId="31e26e81-6c1f-49da-9939-9f7df0dd8449" providerId="ADAL" clId="{F9EAF510-0081-4F00-B43F-30992060D148}" dt="2020-09-01T14:48:36.436" v="1059" actId="207"/>
          <ac:spMkLst>
            <pc:docMk/>
            <pc:sldMk cId="4217204593" sldId="351"/>
            <ac:spMk id="8" creationId="{D4DB2433-20C0-2640-AEDA-5924F3228BD4}"/>
          </ac:spMkLst>
        </pc:spChg>
        <pc:spChg chg="add">
          <ac:chgData name="Rossetti, Ornella" userId="31e26e81-6c1f-49da-9939-9f7df0dd8449" providerId="ADAL" clId="{F9EAF510-0081-4F00-B43F-30992060D148}" dt="2020-09-01T14:48:49.476" v="1060"/>
          <ac:spMkLst>
            <pc:docMk/>
            <pc:sldMk cId="4217204593" sldId="351"/>
            <ac:spMk id="10" creationId="{B7CDA448-B080-4618-8C03-66E0648B96B9}"/>
          </ac:spMkLst>
        </pc:spChg>
        <pc:spChg chg="add mod">
          <ac:chgData name="Rossetti, Ornella" userId="31e26e81-6c1f-49da-9939-9f7df0dd8449" providerId="ADAL" clId="{F9EAF510-0081-4F00-B43F-30992060D148}" dt="2020-09-01T14:51:11.336" v="1076" actId="1076"/>
          <ac:spMkLst>
            <pc:docMk/>
            <pc:sldMk cId="4217204593" sldId="351"/>
            <ac:spMk id="11" creationId="{EC97EA4D-5F81-48B7-A32E-FC8949EC0B3D}"/>
          </ac:spMkLst>
        </pc:spChg>
        <pc:spChg chg="add mod">
          <ac:chgData name="Rossetti, Ornella" userId="31e26e81-6c1f-49da-9939-9f7df0dd8449" providerId="ADAL" clId="{F9EAF510-0081-4F00-B43F-30992060D148}" dt="2020-09-01T14:51:30.134" v="1078" actId="207"/>
          <ac:spMkLst>
            <pc:docMk/>
            <pc:sldMk cId="4217204593" sldId="351"/>
            <ac:spMk id="12" creationId="{4C7D2CEF-5B30-4F6A-BC12-F1AD96EEE7AC}"/>
          </ac:spMkLst>
        </pc:spChg>
        <pc:picChg chg="add">
          <ac:chgData name="Rossetti, Ornella" userId="31e26e81-6c1f-49da-9939-9f7df0dd8449" providerId="ADAL" clId="{F9EAF510-0081-4F00-B43F-30992060D148}" dt="2020-09-01T14:48:16.084" v="1012"/>
          <ac:picMkLst>
            <pc:docMk/>
            <pc:sldMk cId="4217204593" sldId="351"/>
            <ac:picMk id="9" creationId="{00F4036F-E02A-4F75-8EC4-48592C04B8A1}"/>
          </ac:picMkLst>
        </pc:picChg>
      </pc:sldChg>
      <pc:sldChg chg="addSp delSp modSp add">
        <pc:chgData name="Rossetti, Ornella" userId="31e26e81-6c1f-49da-9939-9f7df0dd8449" providerId="ADAL" clId="{F9EAF510-0081-4F00-B43F-30992060D148}" dt="2020-09-01T14:54:56.475" v="1102" actId="207"/>
        <pc:sldMkLst>
          <pc:docMk/>
          <pc:sldMk cId="3060069546" sldId="352"/>
        </pc:sldMkLst>
        <pc:spChg chg="mod ord">
          <ac:chgData name="Rossetti, Ornella" userId="31e26e81-6c1f-49da-9939-9f7df0dd8449" providerId="ADAL" clId="{F9EAF510-0081-4F00-B43F-30992060D148}" dt="2020-09-01T14:54:02.594" v="1096"/>
          <ac:spMkLst>
            <pc:docMk/>
            <pc:sldMk cId="3060069546" sldId="352"/>
            <ac:spMk id="3" creationId="{FE10C116-1FC5-0445-8320-78217FB99E19}"/>
          </ac:spMkLst>
        </pc:spChg>
        <pc:spChg chg="del">
          <ac:chgData name="Rossetti, Ornella" userId="31e26e81-6c1f-49da-9939-9f7df0dd8449" providerId="ADAL" clId="{F9EAF510-0081-4F00-B43F-30992060D148}" dt="2020-09-01T14:52:39.079" v="1080" actId="478"/>
          <ac:spMkLst>
            <pc:docMk/>
            <pc:sldMk cId="3060069546" sldId="352"/>
            <ac:spMk id="4" creationId="{8C6CDCA1-A8DD-104D-9068-636F1C34179E}"/>
          </ac:spMkLst>
        </pc:spChg>
        <pc:spChg chg="del">
          <ac:chgData name="Rossetti, Ornella" userId="31e26e81-6c1f-49da-9939-9f7df0dd8449" providerId="ADAL" clId="{F9EAF510-0081-4F00-B43F-30992060D148}" dt="2020-09-01T14:53:00.342" v="1085" actId="478"/>
          <ac:spMkLst>
            <pc:docMk/>
            <pc:sldMk cId="3060069546" sldId="352"/>
            <ac:spMk id="5" creationId="{B781E39C-C2A3-F442-B0E8-536986DB9FEA}"/>
          </ac:spMkLst>
        </pc:spChg>
        <pc:spChg chg="mod topLvl">
          <ac:chgData name="Rossetti, Ornella" userId="31e26e81-6c1f-49da-9939-9f7df0dd8449" providerId="ADAL" clId="{F9EAF510-0081-4F00-B43F-30992060D148}" dt="2020-09-01T14:54:35.889" v="1098" actId="1076"/>
          <ac:spMkLst>
            <pc:docMk/>
            <pc:sldMk cId="3060069546" sldId="352"/>
            <ac:spMk id="8" creationId="{2C9ED447-84FB-4768-AB1E-C78B38A82F31}"/>
          </ac:spMkLst>
        </pc:spChg>
        <pc:spChg chg="add mod">
          <ac:chgData name="Rossetti, Ornella" userId="31e26e81-6c1f-49da-9939-9f7df0dd8449" providerId="ADAL" clId="{F9EAF510-0081-4F00-B43F-30992060D148}" dt="2020-09-01T14:54:56.475" v="1102" actId="207"/>
          <ac:spMkLst>
            <pc:docMk/>
            <pc:sldMk cId="3060069546" sldId="352"/>
            <ac:spMk id="12" creationId="{7E469BD2-E6C1-4252-9D13-365997C03F66}"/>
          </ac:spMkLst>
        </pc:spChg>
        <pc:grpChg chg="del mod">
          <ac:chgData name="Rossetti, Ornella" userId="31e26e81-6c1f-49da-9939-9f7df0dd8449" providerId="ADAL" clId="{F9EAF510-0081-4F00-B43F-30992060D148}" dt="2020-09-01T14:53:30.746" v="1089" actId="165"/>
          <ac:grpSpMkLst>
            <pc:docMk/>
            <pc:sldMk cId="3060069546" sldId="352"/>
            <ac:grpSpMk id="7" creationId="{32FE3EBC-5A02-4D3E-9B19-EF52E1ED0769}"/>
          </ac:grpSpMkLst>
        </pc:grpChg>
        <pc:grpChg chg="add del mod">
          <ac:chgData name="Rossetti, Ornella" userId="31e26e81-6c1f-49da-9939-9f7df0dd8449" providerId="ADAL" clId="{F9EAF510-0081-4F00-B43F-30992060D148}" dt="2020-09-01T14:54:29.950" v="1097" actId="165"/>
          <ac:grpSpMkLst>
            <pc:docMk/>
            <pc:sldMk cId="3060069546" sldId="352"/>
            <ac:grpSpMk id="9" creationId="{49038A48-6D37-4D26-B920-805AC4B89C60}"/>
          </ac:grpSpMkLst>
        </pc:grpChg>
        <pc:picChg chg="add del mod">
          <ac:chgData name="Rossetti, Ornella" userId="31e26e81-6c1f-49da-9939-9f7df0dd8449" providerId="ADAL" clId="{F9EAF510-0081-4F00-B43F-30992060D148}" dt="2020-09-01T14:53:22.351" v="1088" actId="338"/>
          <ac:picMkLst>
            <pc:docMk/>
            <pc:sldMk cId="3060069546" sldId="352"/>
            <ac:picMk id="6" creationId="{5E359E3A-DBCA-4030-8C3F-73D2A4192D4B}"/>
          </ac:picMkLst>
        </pc:picChg>
        <pc:picChg chg="add">
          <ac:chgData name="Rossetti, Ornella" userId="31e26e81-6c1f-49da-9939-9f7df0dd8449" providerId="ADAL" clId="{F9EAF510-0081-4F00-B43F-30992060D148}" dt="2020-09-01T14:53:54.726" v="1094"/>
          <ac:picMkLst>
            <pc:docMk/>
            <pc:sldMk cId="3060069546" sldId="352"/>
            <ac:picMk id="11" creationId="{CACECA63-16F4-45BC-91CE-9C51B43E3B03}"/>
          </ac:picMkLst>
        </pc:picChg>
        <pc:picChg chg="mod topLvl">
          <ac:chgData name="Rossetti, Ornella" userId="31e26e81-6c1f-49da-9939-9f7df0dd8449" providerId="ADAL" clId="{F9EAF510-0081-4F00-B43F-30992060D148}" dt="2020-09-01T14:54:35.889" v="1098" actId="1076"/>
          <ac:picMkLst>
            <pc:docMk/>
            <pc:sldMk cId="3060069546" sldId="352"/>
            <ac:picMk id="11269" creationId="{80F6D05E-5E8B-4A92-A3B4-5C33C437A274}"/>
          </ac:picMkLst>
        </pc:picChg>
      </pc:sldChg>
      <pc:sldChg chg="addSp delSp modSp add">
        <pc:chgData name="Rossetti, Ornella" userId="31e26e81-6c1f-49da-9939-9f7df0dd8449" providerId="ADAL" clId="{F9EAF510-0081-4F00-B43F-30992060D148}" dt="2020-09-01T15:04:58.149" v="1126" actId="108"/>
        <pc:sldMkLst>
          <pc:docMk/>
          <pc:sldMk cId="1530406656" sldId="353"/>
        </pc:sldMkLst>
        <pc:spChg chg="mod ord">
          <ac:chgData name="Rossetti, Ornella" userId="31e26e81-6c1f-49da-9939-9f7df0dd8449" providerId="ADAL" clId="{F9EAF510-0081-4F00-B43F-30992060D148}" dt="2020-09-01T15:03:25.469" v="1110"/>
          <ac:spMkLst>
            <pc:docMk/>
            <pc:sldMk cId="1530406656" sldId="353"/>
            <ac:spMk id="3" creationId="{FE10C116-1FC5-0445-8320-78217FB99E19}"/>
          </ac:spMkLst>
        </pc:spChg>
        <pc:spChg chg="del">
          <ac:chgData name="Rossetti, Ornella" userId="31e26e81-6c1f-49da-9939-9f7df0dd8449" providerId="ADAL" clId="{F9EAF510-0081-4F00-B43F-30992060D148}" dt="2020-09-01T15:03:07.701" v="1105" actId="478"/>
          <ac:spMkLst>
            <pc:docMk/>
            <pc:sldMk cId="1530406656" sldId="353"/>
            <ac:spMk id="4" creationId="{8C6CDCA1-A8DD-104D-9068-636F1C34179E}"/>
          </ac:spMkLst>
        </pc:spChg>
        <pc:spChg chg="del">
          <ac:chgData name="Rossetti, Ornella" userId="31e26e81-6c1f-49da-9939-9f7df0dd8449" providerId="ADAL" clId="{F9EAF510-0081-4F00-B43F-30992060D148}" dt="2020-09-01T15:03:33.795" v="1111" actId="478"/>
          <ac:spMkLst>
            <pc:docMk/>
            <pc:sldMk cId="1530406656" sldId="353"/>
            <ac:spMk id="5" creationId="{B781E39C-C2A3-F442-B0E8-536986DB9FEA}"/>
          </ac:spMkLst>
        </pc:spChg>
        <pc:spChg chg="add mod">
          <ac:chgData name="Rossetti, Ornella" userId="31e26e81-6c1f-49da-9939-9f7df0dd8449" providerId="ADAL" clId="{F9EAF510-0081-4F00-B43F-30992060D148}" dt="2020-09-01T15:04:58.149" v="1126" actId="108"/>
          <ac:spMkLst>
            <pc:docMk/>
            <pc:sldMk cId="1530406656" sldId="353"/>
            <ac:spMk id="8" creationId="{B2127B75-3E8F-4764-BF7A-AFA8E1974B68}"/>
          </ac:spMkLst>
        </pc:spChg>
        <pc:picChg chg="add">
          <ac:chgData name="Rossetti, Ornella" userId="31e26e81-6c1f-49da-9939-9f7df0dd8449" providerId="ADAL" clId="{F9EAF510-0081-4F00-B43F-30992060D148}" dt="2020-09-01T15:03:03.782" v="1104"/>
          <ac:picMkLst>
            <pc:docMk/>
            <pc:sldMk cId="1530406656" sldId="353"/>
            <ac:picMk id="6" creationId="{D68DA5C1-6A1B-44DE-8DF7-AAE0BA518B2B}"/>
          </ac:picMkLst>
        </pc:picChg>
        <pc:picChg chg="add mod">
          <ac:chgData name="Rossetti, Ornella" userId="31e26e81-6c1f-49da-9939-9f7df0dd8449" providerId="ADAL" clId="{F9EAF510-0081-4F00-B43F-30992060D148}" dt="2020-09-01T15:04:36.150" v="1123" actId="1076"/>
          <ac:picMkLst>
            <pc:docMk/>
            <pc:sldMk cId="1530406656" sldId="353"/>
            <ac:picMk id="7" creationId="{8EB08347-56E4-4AE4-9980-7E8F0B39C95F}"/>
          </ac:picMkLst>
        </pc:picChg>
      </pc:sldChg>
      <pc:sldChg chg="add">
        <pc:chgData name="Rossetti, Ornella" userId="31e26e81-6c1f-49da-9939-9f7df0dd8449" providerId="ADAL" clId="{F9EAF510-0081-4F00-B43F-30992060D148}" dt="2020-09-01T15:05:48.301" v="1127"/>
        <pc:sldMkLst>
          <pc:docMk/>
          <pc:sldMk cId="4136037780" sldId="354"/>
        </pc:sldMkLst>
      </pc:sldChg>
      <pc:sldChg chg="addSp delSp modSp add">
        <pc:chgData name="Rossetti, Ornella" userId="31e26e81-6c1f-49da-9939-9f7df0dd8449" providerId="ADAL" clId="{F9EAF510-0081-4F00-B43F-30992060D148}" dt="2020-09-01T15:11:50.626" v="1176"/>
        <pc:sldMkLst>
          <pc:docMk/>
          <pc:sldMk cId="888366215" sldId="355"/>
        </pc:sldMkLst>
        <pc:spChg chg="mod">
          <ac:chgData name="Rossetti, Ornella" userId="31e26e81-6c1f-49da-9939-9f7df0dd8449" providerId="ADAL" clId="{F9EAF510-0081-4F00-B43F-30992060D148}" dt="2020-09-01T15:10:39.832" v="1168" actId="1076"/>
          <ac:spMkLst>
            <pc:docMk/>
            <pc:sldMk cId="888366215" sldId="355"/>
            <ac:spMk id="3" creationId="{FE10C116-1FC5-0445-8320-78217FB99E19}"/>
          </ac:spMkLst>
        </pc:spChg>
        <pc:spChg chg="del">
          <ac:chgData name="Rossetti, Ornella" userId="31e26e81-6c1f-49da-9939-9f7df0dd8449" providerId="ADAL" clId="{F9EAF510-0081-4F00-B43F-30992060D148}" dt="2020-09-01T15:06:08.217" v="1129" actId="478"/>
          <ac:spMkLst>
            <pc:docMk/>
            <pc:sldMk cId="888366215" sldId="355"/>
            <ac:spMk id="4" creationId="{8C6CDCA1-A8DD-104D-9068-636F1C34179E}"/>
          </ac:spMkLst>
        </pc:spChg>
        <pc:spChg chg="del">
          <ac:chgData name="Rossetti, Ornella" userId="31e26e81-6c1f-49da-9939-9f7df0dd8449" providerId="ADAL" clId="{F9EAF510-0081-4F00-B43F-30992060D148}" dt="2020-09-01T15:06:22.106" v="1133" actId="478"/>
          <ac:spMkLst>
            <pc:docMk/>
            <pc:sldMk cId="888366215" sldId="355"/>
            <ac:spMk id="5" creationId="{B781E39C-C2A3-F442-B0E8-536986DB9FEA}"/>
          </ac:spMkLst>
        </pc:spChg>
        <pc:spChg chg="mod">
          <ac:chgData name="Rossetti, Ornella" userId="31e26e81-6c1f-49da-9939-9f7df0dd8449" providerId="ADAL" clId="{F9EAF510-0081-4F00-B43F-30992060D148}" dt="2020-09-01T15:07:18.056" v="1144" actId="1076"/>
          <ac:spMkLst>
            <pc:docMk/>
            <pc:sldMk cId="888366215" sldId="355"/>
            <ac:spMk id="8" creationId="{7EE33EB6-1084-46AA-9CAB-0A41A559E8ED}"/>
          </ac:spMkLst>
        </pc:spChg>
        <pc:spChg chg="add mod">
          <ac:chgData name="Rossetti, Ornella" userId="31e26e81-6c1f-49da-9939-9f7df0dd8449" providerId="ADAL" clId="{F9EAF510-0081-4F00-B43F-30992060D148}" dt="2020-09-01T15:10:51.203" v="1169" actId="164"/>
          <ac:spMkLst>
            <pc:docMk/>
            <pc:sldMk cId="888366215" sldId="355"/>
            <ac:spMk id="10" creationId="{08642F9E-3C6F-4F84-BCE8-6BBC89B40549}"/>
          </ac:spMkLst>
        </pc:spChg>
        <pc:spChg chg="add mod">
          <ac:chgData name="Rossetti, Ornella" userId="31e26e81-6c1f-49da-9939-9f7df0dd8449" providerId="ADAL" clId="{F9EAF510-0081-4F00-B43F-30992060D148}" dt="2020-09-01T15:10:51.203" v="1169" actId="164"/>
          <ac:spMkLst>
            <pc:docMk/>
            <pc:sldMk cId="888366215" sldId="355"/>
            <ac:spMk id="11" creationId="{9E33A852-5486-47EA-A2F2-ECAAA9708E9C}"/>
          </ac:spMkLst>
        </pc:spChg>
        <pc:spChg chg="add del mod">
          <ac:chgData name="Rossetti, Ornella" userId="31e26e81-6c1f-49da-9939-9f7df0dd8449" providerId="ADAL" clId="{F9EAF510-0081-4F00-B43F-30992060D148}" dt="2020-09-01T15:08:43.853" v="1158" actId="478"/>
          <ac:spMkLst>
            <pc:docMk/>
            <pc:sldMk cId="888366215" sldId="355"/>
            <ac:spMk id="12" creationId="{BB96E40B-1447-4F6F-88A2-9A2F2033655B}"/>
          </ac:spMkLst>
        </pc:spChg>
        <pc:spChg chg="mod">
          <ac:chgData name="Rossetti, Ornella" userId="31e26e81-6c1f-49da-9939-9f7df0dd8449" providerId="ADAL" clId="{F9EAF510-0081-4F00-B43F-30992060D148}" dt="2020-09-01T15:11:42.329" v="1175" actId="1076"/>
          <ac:spMkLst>
            <pc:docMk/>
            <pc:sldMk cId="888366215" sldId="355"/>
            <ac:spMk id="16" creationId="{E52591C4-41EC-446B-8408-C75589EC2A4C}"/>
          </ac:spMkLst>
        </pc:spChg>
        <pc:grpChg chg="add mod">
          <ac:chgData name="Rossetti, Ornella" userId="31e26e81-6c1f-49da-9939-9f7df0dd8449" providerId="ADAL" clId="{F9EAF510-0081-4F00-B43F-30992060D148}" dt="2020-09-01T15:09:27.400" v="1167" actId="1076"/>
          <ac:grpSpMkLst>
            <pc:docMk/>
            <pc:sldMk cId="888366215" sldId="355"/>
            <ac:grpSpMk id="6" creationId="{880EA721-1D7A-4BF6-8EFD-71428C8155A0}"/>
          </ac:grpSpMkLst>
        </pc:grpChg>
        <pc:grpChg chg="add mod">
          <ac:chgData name="Rossetti, Ornella" userId="31e26e81-6c1f-49da-9939-9f7df0dd8449" providerId="ADAL" clId="{F9EAF510-0081-4F00-B43F-30992060D148}" dt="2020-09-01T15:11:20.489" v="1171" actId="1076"/>
          <ac:grpSpMkLst>
            <pc:docMk/>
            <pc:sldMk cId="888366215" sldId="355"/>
            <ac:grpSpMk id="13" creationId="{336C724C-36E1-4A94-8594-8FC2E5D3475A}"/>
          </ac:grpSpMkLst>
        </pc:grpChg>
        <pc:grpChg chg="add mod">
          <ac:chgData name="Rossetti, Ornella" userId="31e26e81-6c1f-49da-9939-9f7df0dd8449" providerId="ADAL" clId="{F9EAF510-0081-4F00-B43F-30992060D148}" dt="2020-09-01T15:10:57.361" v="1170" actId="1076"/>
          <ac:grpSpMkLst>
            <pc:docMk/>
            <pc:sldMk cId="888366215" sldId="355"/>
            <ac:grpSpMk id="17" creationId="{346B9654-4C80-4EAC-84E1-8F6DC646C85F}"/>
          </ac:grpSpMkLst>
        </pc:grpChg>
        <pc:picChg chg="mod">
          <ac:chgData name="Rossetti, Ornella" userId="31e26e81-6c1f-49da-9939-9f7df0dd8449" providerId="ADAL" clId="{F9EAF510-0081-4F00-B43F-30992060D148}" dt="2020-09-01T15:07:08.008" v="1142" actId="208"/>
          <ac:picMkLst>
            <pc:docMk/>
            <pc:sldMk cId="888366215" sldId="355"/>
            <ac:picMk id="7" creationId="{82700CC2-AD64-459E-882D-CE449F2E4EA4}"/>
          </ac:picMkLst>
        </pc:picChg>
        <pc:picChg chg="mod">
          <ac:chgData name="Rossetti, Ornella" userId="31e26e81-6c1f-49da-9939-9f7df0dd8449" providerId="ADAL" clId="{F9EAF510-0081-4F00-B43F-30992060D148}" dt="2020-09-01T15:07:12.745" v="1143" actId="208"/>
          <ac:picMkLst>
            <pc:docMk/>
            <pc:sldMk cId="888366215" sldId="355"/>
            <ac:picMk id="9" creationId="{3F783A80-3ABF-481A-8D72-1780A6DBE4BA}"/>
          </ac:picMkLst>
        </pc:picChg>
        <pc:picChg chg="add">
          <ac:chgData name="Rossetti, Ornella" userId="31e26e81-6c1f-49da-9939-9f7df0dd8449" providerId="ADAL" clId="{F9EAF510-0081-4F00-B43F-30992060D148}" dt="2020-09-01T15:11:50.626" v="1176"/>
          <ac:picMkLst>
            <pc:docMk/>
            <pc:sldMk cId="888366215" sldId="355"/>
            <ac:picMk id="18" creationId="{5D8E4B0E-B104-4055-9D88-B7DC1417F2B2}"/>
          </ac:picMkLst>
        </pc:picChg>
      </pc:sldChg>
      <pc:sldMasterChg chg="delSldLayout">
        <pc:chgData name="Rossetti, Ornella" userId="31e26e81-6c1f-49da-9939-9f7df0dd8449" providerId="ADAL" clId="{F9EAF510-0081-4F00-B43F-30992060D148}" dt="2020-09-01T14:12:21.227" v="260" actId="2696"/>
        <pc:sldMasterMkLst>
          <pc:docMk/>
          <pc:sldMasterMk cId="3608193268" sldId="2147484124"/>
        </pc:sldMasterMkLst>
        <pc:sldLayoutChg chg="del">
          <pc:chgData name="Rossetti, Ornella" userId="31e26e81-6c1f-49da-9939-9f7df0dd8449" providerId="ADAL" clId="{F9EAF510-0081-4F00-B43F-30992060D148}" dt="2020-09-01T14:12:21.227" v="260" actId="2696"/>
          <pc:sldLayoutMkLst>
            <pc:docMk/>
            <pc:sldMasterMk cId="3608193268" sldId="2147484124"/>
            <pc:sldLayoutMk cId="388171464" sldId="2147484147"/>
          </pc:sldLayoutMkLst>
        </pc:sldLayoutChg>
      </pc:sldMasterChg>
    </pc:docChg>
  </pc:docChgLst>
  <pc:docChgLst>
    <pc:chgData name="Rossetti, Ornella" userId="31e26e81-6c1f-49da-9939-9f7df0dd8449" providerId="ADAL" clId="{51BD878C-700D-4458-BE78-D44236920983}"/>
    <pc:docChg chg="undo redo custSel addSld delSld modSld delSection modSection">
      <pc:chgData name="Rossetti, Ornella" userId="31e26e81-6c1f-49da-9939-9f7df0dd8449" providerId="ADAL" clId="{51BD878C-700D-4458-BE78-D44236920983}" dt="2020-09-08T20:57:30.848" v="3586" actId="339"/>
      <pc:docMkLst>
        <pc:docMk/>
      </pc:docMkLst>
      <pc:sldChg chg="del">
        <pc:chgData name="Rossetti, Ornella" userId="31e26e81-6c1f-49da-9939-9f7df0dd8449" providerId="ADAL" clId="{51BD878C-700D-4458-BE78-D44236920983}" dt="2020-09-01T19:23:59.889" v="202" actId="2696"/>
        <pc:sldMkLst>
          <pc:docMk/>
          <pc:sldMk cId="3936511940" sldId="257"/>
        </pc:sldMkLst>
      </pc:sldChg>
      <pc:sldChg chg="del">
        <pc:chgData name="Rossetti, Ornella" userId="31e26e81-6c1f-49da-9939-9f7df0dd8449" providerId="ADAL" clId="{51BD878C-700D-4458-BE78-D44236920983}" dt="2020-09-01T19:23:59.904" v="203" actId="2696"/>
        <pc:sldMkLst>
          <pc:docMk/>
          <pc:sldMk cId="4294078813" sldId="258"/>
        </pc:sldMkLst>
      </pc:sldChg>
      <pc:sldChg chg="del">
        <pc:chgData name="Rossetti, Ornella" userId="31e26e81-6c1f-49da-9939-9f7df0dd8449" providerId="ADAL" clId="{51BD878C-700D-4458-BE78-D44236920983}" dt="2020-09-01T19:23:59.936" v="204" actId="2696"/>
        <pc:sldMkLst>
          <pc:docMk/>
          <pc:sldMk cId="243638189" sldId="259"/>
        </pc:sldMkLst>
      </pc:sldChg>
      <pc:sldChg chg="del">
        <pc:chgData name="Rossetti, Ornella" userId="31e26e81-6c1f-49da-9939-9f7df0dd8449" providerId="ADAL" clId="{51BD878C-700D-4458-BE78-D44236920983}" dt="2020-09-01T19:23:59.967" v="205" actId="2696"/>
        <pc:sldMkLst>
          <pc:docMk/>
          <pc:sldMk cId="3262948326" sldId="260"/>
        </pc:sldMkLst>
      </pc:sldChg>
      <pc:sldChg chg="del">
        <pc:chgData name="Rossetti, Ornella" userId="31e26e81-6c1f-49da-9939-9f7df0dd8449" providerId="ADAL" clId="{51BD878C-700D-4458-BE78-D44236920983}" dt="2020-09-01T19:23:59.989" v="206" actId="2696"/>
        <pc:sldMkLst>
          <pc:docMk/>
          <pc:sldMk cId="3613354631" sldId="261"/>
        </pc:sldMkLst>
      </pc:sldChg>
      <pc:sldChg chg="del">
        <pc:chgData name="Rossetti, Ornella" userId="31e26e81-6c1f-49da-9939-9f7df0dd8449" providerId="ADAL" clId="{51BD878C-700D-4458-BE78-D44236920983}" dt="2020-09-01T19:24:00.020" v="207" actId="2696"/>
        <pc:sldMkLst>
          <pc:docMk/>
          <pc:sldMk cId="1913075755" sldId="262"/>
        </pc:sldMkLst>
      </pc:sldChg>
      <pc:sldChg chg="del">
        <pc:chgData name="Rossetti, Ornella" userId="31e26e81-6c1f-49da-9939-9f7df0dd8449" providerId="ADAL" clId="{51BD878C-700D-4458-BE78-D44236920983}" dt="2020-09-01T19:24:00.052" v="208" actId="2696"/>
        <pc:sldMkLst>
          <pc:docMk/>
          <pc:sldMk cId="3544285334" sldId="263"/>
        </pc:sldMkLst>
      </pc:sldChg>
      <pc:sldChg chg="del">
        <pc:chgData name="Rossetti, Ornella" userId="31e26e81-6c1f-49da-9939-9f7df0dd8449" providerId="ADAL" clId="{51BD878C-700D-4458-BE78-D44236920983}" dt="2020-09-01T19:24:00.089" v="209" actId="2696"/>
        <pc:sldMkLst>
          <pc:docMk/>
          <pc:sldMk cId="1937765536" sldId="264"/>
        </pc:sldMkLst>
      </pc:sldChg>
      <pc:sldChg chg="del">
        <pc:chgData name="Rossetti, Ornella" userId="31e26e81-6c1f-49da-9939-9f7df0dd8449" providerId="ADAL" clId="{51BD878C-700D-4458-BE78-D44236920983}" dt="2020-09-01T19:24:00.105" v="210" actId="2696"/>
        <pc:sldMkLst>
          <pc:docMk/>
          <pc:sldMk cId="3989642160" sldId="265"/>
        </pc:sldMkLst>
      </pc:sldChg>
      <pc:sldChg chg="del">
        <pc:chgData name="Rossetti, Ornella" userId="31e26e81-6c1f-49da-9939-9f7df0dd8449" providerId="ADAL" clId="{51BD878C-700D-4458-BE78-D44236920983}" dt="2020-09-01T19:24:00.136" v="211" actId="2696"/>
        <pc:sldMkLst>
          <pc:docMk/>
          <pc:sldMk cId="2324974298" sldId="266"/>
        </pc:sldMkLst>
      </pc:sldChg>
      <pc:sldChg chg="del">
        <pc:chgData name="Rossetti, Ornella" userId="31e26e81-6c1f-49da-9939-9f7df0dd8449" providerId="ADAL" clId="{51BD878C-700D-4458-BE78-D44236920983}" dt="2020-09-01T19:24:00.167" v="212" actId="2696"/>
        <pc:sldMkLst>
          <pc:docMk/>
          <pc:sldMk cId="1514642790" sldId="267"/>
        </pc:sldMkLst>
      </pc:sldChg>
      <pc:sldChg chg="del">
        <pc:chgData name="Rossetti, Ornella" userId="31e26e81-6c1f-49da-9939-9f7df0dd8449" providerId="ADAL" clId="{51BD878C-700D-4458-BE78-D44236920983}" dt="2020-09-01T19:24:00.183" v="213" actId="2696"/>
        <pc:sldMkLst>
          <pc:docMk/>
          <pc:sldMk cId="2258446501" sldId="268"/>
        </pc:sldMkLst>
      </pc:sldChg>
      <pc:sldChg chg="del">
        <pc:chgData name="Rossetti, Ornella" userId="31e26e81-6c1f-49da-9939-9f7df0dd8449" providerId="ADAL" clId="{51BD878C-700D-4458-BE78-D44236920983}" dt="2020-09-01T19:24:00.205" v="214" actId="2696"/>
        <pc:sldMkLst>
          <pc:docMk/>
          <pc:sldMk cId="3714878999" sldId="269"/>
        </pc:sldMkLst>
      </pc:sldChg>
      <pc:sldChg chg="del">
        <pc:chgData name="Rossetti, Ornella" userId="31e26e81-6c1f-49da-9939-9f7df0dd8449" providerId="ADAL" clId="{51BD878C-700D-4458-BE78-D44236920983}" dt="2020-09-08T20:42:58.635" v="3497" actId="2696"/>
        <pc:sldMkLst>
          <pc:docMk/>
          <pc:sldMk cId="286326679" sldId="271"/>
        </pc:sldMkLst>
      </pc:sldChg>
      <pc:sldChg chg="del">
        <pc:chgData name="Rossetti, Ornella" userId="31e26e81-6c1f-49da-9939-9f7df0dd8449" providerId="ADAL" clId="{51BD878C-700D-4458-BE78-D44236920983}" dt="2020-09-08T20:42:58.682" v="3499" actId="2696"/>
        <pc:sldMkLst>
          <pc:docMk/>
          <pc:sldMk cId="2363353649" sldId="272"/>
        </pc:sldMkLst>
      </pc:sldChg>
      <pc:sldChg chg="del">
        <pc:chgData name="Rossetti, Ornella" userId="31e26e81-6c1f-49da-9939-9f7df0dd8449" providerId="ADAL" clId="{51BD878C-700D-4458-BE78-D44236920983}" dt="2020-09-08T20:42:58.720" v="3500" actId="2696"/>
        <pc:sldMkLst>
          <pc:docMk/>
          <pc:sldMk cId="75093889" sldId="273"/>
        </pc:sldMkLst>
      </pc:sldChg>
      <pc:sldChg chg="del">
        <pc:chgData name="Rossetti, Ornella" userId="31e26e81-6c1f-49da-9939-9f7df0dd8449" providerId="ADAL" clId="{51BD878C-700D-4458-BE78-D44236920983}" dt="2020-09-08T20:42:58.751" v="3501" actId="2696"/>
        <pc:sldMkLst>
          <pc:docMk/>
          <pc:sldMk cId="1450583046" sldId="274"/>
        </pc:sldMkLst>
      </pc:sldChg>
      <pc:sldChg chg="del">
        <pc:chgData name="Rossetti, Ornella" userId="31e26e81-6c1f-49da-9939-9f7df0dd8449" providerId="ADAL" clId="{51BD878C-700D-4458-BE78-D44236920983}" dt="2020-09-08T20:42:58.767" v="3502" actId="2696"/>
        <pc:sldMkLst>
          <pc:docMk/>
          <pc:sldMk cId="3523645480" sldId="275"/>
        </pc:sldMkLst>
      </pc:sldChg>
      <pc:sldChg chg="del">
        <pc:chgData name="Rossetti, Ornella" userId="31e26e81-6c1f-49da-9939-9f7df0dd8449" providerId="ADAL" clId="{51BD878C-700D-4458-BE78-D44236920983}" dt="2020-09-08T20:42:58.782" v="3503" actId="2696"/>
        <pc:sldMkLst>
          <pc:docMk/>
          <pc:sldMk cId="2725141650" sldId="276"/>
        </pc:sldMkLst>
      </pc:sldChg>
      <pc:sldChg chg="del">
        <pc:chgData name="Rossetti, Ornella" userId="31e26e81-6c1f-49da-9939-9f7df0dd8449" providerId="ADAL" clId="{51BD878C-700D-4458-BE78-D44236920983}" dt="2020-09-08T20:42:58.805" v="3504" actId="2696"/>
        <pc:sldMkLst>
          <pc:docMk/>
          <pc:sldMk cId="122528535" sldId="277"/>
        </pc:sldMkLst>
      </pc:sldChg>
      <pc:sldChg chg="del">
        <pc:chgData name="Rossetti, Ornella" userId="31e26e81-6c1f-49da-9939-9f7df0dd8449" providerId="ADAL" clId="{51BD878C-700D-4458-BE78-D44236920983}" dt="2020-09-08T20:42:58.836" v="3505" actId="2696"/>
        <pc:sldMkLst>
          <pc:docMk/>
          <pc:sldMk cId="1188613612" sldId="278"/>
        </pc:sldMkLst>
      </pc:sldChg>
      <pc:sldChg chg="del">
        <pc:chgData name="Rossetti, Ornella" userId="31e26e81-6c1f-49da-9939-9f7df0dd8449" providerId="ADAL" clId="{51BD878C-700D-4458-BE78-D44236920983}" dt="2020-09-08T20:42:58.852" v="3506" actId="2696"/>
        <pc:sldMkLst>
          <pc:docMk/>
          <pc:sldMk cId="3484567474" sldId="279"/>
        </pc:sldMkLst>
      </pc:sldChg>
      <pc:sldChg chg="del">
        <pc:chgData name="Rossetti, Ornella" userId="31e26e81-6c1f-49da-9939-9f7df0dd8449" providerId="ADAL" clId="{51BD878C-700D-4458-BE78-D44236920983}" dt="2020-09-08T20:42:58.905" v="3508" actId="2696"/>
        <pc:sldMkLst>
          <pc:docMk/>
          <pc:sldMk cId="947921838" sldId="280"/>
        </pc:sldMkLst>
      </pc:sldChg>
      <pc:sldChg chg="del">
        <pc:chgData name="Rossetti, Ornella" userId="31e26e81-6c1f-49da-9939-9f7df0dd8449" providerId="ADAL" clId="{51BD878C-700D-4458-BE78-D44236920983}" dt="2020-09-08T20:42:58.921" v="3509" actId="2696"/>
        <pc:sldMkLst>
          <pc:docMk/>
          <pc:sldMk cId="962624758" sldId="281"/>
        </pc:sldMkLst>
      </pc:sldChg>
      <pc:sldChg chg="del">
        <pc:chgData name="Rossetti, Ornella" userId="31e26e81-6c1f-49da-9939-9f7df0dd8449" providerId="ADAL" clId="{51BD878C-700D-4458-BE78-D44236920983}" dt="2020-09-08T20:42:58.936" v="3510" actId="2696"/>
        <pc:sldMkLst>
          <pc:docMk/>
          <pc:sldMk cId="2194077127" sldId="282"/>
        </pc:sldMkLst>
      </pc:sldChg>
      <pc:sldChg chg="del">
        <pc:chgData name="Rossetti, Ornella" userId="31e26e81-6c1f-49da-9939-9f7df0dd8449" providerId="ADAL" clId="{51BD878C-700D-4458-BE78-D44236920983}" dt="2020-09-08T20:42:58.983" v="3511" actId="2696"/>
        <pc:sldMkLst>
          <pc:docMk/>
          <pc:sldMk cId="56320530" sldId="283"/>
        </pc:sldMkLst>
      </pc:sldChg>
      <pc:sldChg chg="del">
        <pc:chgData name="Rossetti, Ornella" userId="31e26e81-6c1f-49da-9939-9f7df0dd8449" providerId="ADAL" clId="{51BD878C-700D-4458-BE78-D44236920983}" dt="2020-09-08T20:42:58.999" v="3512" actId="2696"/>
        <pc:sldMkLst>
          <pc:docMk/>
          <pc:sldMk cId="3815521693" sldId="284"/>
        </pc:sldMkLst>
      </pc:sldChg>
      <pc:sldChg chg="del">
        <pc:chgData name="Rossetti, Ornella" userId="31e26e81-6c1f-49da-9939-9f7df0dd8449" providerId="ADAL" clId="{51BD878C-700D-4458-BE78-D44236920983}" dt="2020-09-08T20:42:59.021" v="3513" actId="2696"/>
        <pc:sldMkLst>
          <pc:docMk/>
          <pc:sldMk cId="2750417103" sldId="285"/>
        </pc:sldMkLst>
      </pc:sldChg>
      <pc:sldChg chg="del">
        <pc:chgData name="Rossetti, Ornella" userId="31e26e81-6c1f-49da-9939-9f7df0dd8449" providerId="ADAL" clId="{51BD878C-700D-4458-BE78-D44236920983}" dt="2020-09-08T20:42:59.068" v="3515" actId="2696"/>
        <pc:sldMkLst>
          <pc:docMk/>
          <pc:sldMk cId="187806177" sldId="287"/>
        </pc:sldMkLst>
      </pc:sldChg>
      <pc:sldChg chg="del">
        <pc:chgData name="Rossetti, Ornella" userId="31e26e81-6c1f-49da-9939-9f7df0dd8449" providerId="ADAL" clId="{51BD878C-700D-4458-BE78-D44236920983}" dt="2020-09-08T20:42:59.099" v="3516" actId="2696"/>
        <pc:sldMkLst>
          <pc:docMk/>
          <pc:sldMk cId="2777352688" sldId="288"/>
        </pc:sldMkLst>
      </pc:sldChg>
      <pc:sldChg chg="del">
        <pc:chgData name="Rossetti, Ornella" userId="31e26e81-6c1f-49da-9939-9f7df0dd8449" providerId="ADAL" clId="{51BD878C-700D-4458-BE78-D44236920983}" dt="2020-09-08T20:42:59.121" v="3517" actId="2696"/>
        <pc:sldMkLst>
          <pc:docMk/>
          <pc:sldMk cId="1133782439" sldId="289"/>
        </pc:sldMkLst>
      </pc:sldChg>
      <pc:sldChg chg="del">
        <pc:chgData name="Rossetti, Ornella" userId="31e26e81-6c1f-49da-9939-9f7df0dd8449" providerId="ADAL" clId="{51BD878C-700D-4458-BE78-D44236920983}" dt="2020-09-08T20:42:59.137" v="3518" actId="2696"/>
        <pc:sldMkLst>
          <pc:docMk/>
          <pc:sldMk cId="2218318911" sldId="290"/>
        </pc:sldMkLst>
      </pc:sldChg>
      <pc:sldChg chg="del">
        <pc:chgData name="Rossetti, Ornella" userId="31e26e81-6c1f-49da-9939-9f7df0dd8449" providerId="ADAL" clId="{51BD878C-700D-4458-BE78-D44236920983}" dt="2020-09-08T20:42:59.168" v="3519" actId="2696"/>
        <pc:sldMkLst>
          <pc:docMk/>
          <pc:sldMk cId="2697635412" sldId="291"/>
        </pc:sldMkLst>
      </pc:sldChg>
      <pc:sldChg chg="del">
        <pc:chgData name="Rossetti, Ornella" userId="31e26e81-6c1f-49da-9939-9f7df0dd8449" providerId="ADAL" clId="{51BD878C-700D-4458-BE78-D44236920983}" dt="2020-09-08T20:42:59.199" v="3520" actId="2696"/>
        <pc:sldMkLst>
          <pc:docMk/>
          <pc:sldMk cId="1962798214" sldId="292"/>
        </pc:sldMkLst>
      </pc:sldChg>
      <pc:sldChg chg="del">
        <pc:chgData name="Rossetti, Ornella" userId="31e26e81-6c1f-49da-9939-9f7df0dd8449" providerId="ADAL" clId="{51BD878C-700D-4458-BE78-D44236920983}" dt="2020-09-08T20:42:59.221" v="3521" actId="2696"/>
        <pc:sldMkLst>
          <pc:docMk/>
          <pc:sldMk cId="2332165072" sldId="293"/>
        </pc:sldMkLst>
      </pc:sldChg>
      <pc:sldChg chg="del">
        <pc:chgData name="Rossetti, Ornella" userId="31e26e81-6c1f-49da-9939-9f7df0dd8449" providerId="ADAL" clId="{51BD878C-700D-4458-BE78-D44236920983}" dt="2020-09-08T20:42:59.253" v="3522" actId="2696"/>
        <pc:sldMkLst>
          <pc:docMk/>
          <pc:sldMk cId="3834393922" sldId="294"/>
        </pc:sldMkLst>
      </pc:sldChg>
      <pc:sldChg chg="del">
        <pc:chgData name="Rossetti, Ornella" userId="31e26e81-6c1f-49da-9939-9f7df0dd8449" providerId="ADAL" clId="{51BD878C-700D-4458-BE78-D44236920983}" dt="2020-09-08T20:42:59.268" v="3523" actId="2696"/>
        <pc:sldMkLst>
          <pc:docMk/>
          <pc:sldMk cId="1008615343" sldId="295"/>
        </pc:sldMkLst>
      </pc:sldChg>
      <pc:sldChg chg="del">
        <pc:chgData name="Rossetti, Ornella" userId="31e26e81-6c1f-49da-9939-9f7df0dd8449" providerId="ADAL" clId="{51BD878C-700D-4458-BE78-D44236920983}" dt="2020-09-08T20:42:59.284" v="3524" actId="2696"/>
        <pc:sldMkLst>
          <pc:docMk/>
          <pc:sldMk cId="2200647837" sldId="296"/>
        </pc:sldMkLst>
      </pc:sldChg>
      <pc:sldChg chg="del">
        <pc:chgData name="Rossetti, Ornella" userId="31e26e81-6c1f-49da-9939-9f7df0dd8449" providerId="ADAL" clId="{51BD878C-700D-4458-BE78-D44236920983}" dt="2020-09-08T20:42:59.322" v="3525" actId="2696"/>
        <pc:sldMkLst>
          <pc:docMk/>
          <pc:sldMk cId="1697121408" sldId="297"/>
        </pc:sldMkLst>
      </pc:sldChg>
      <pc:sldChg chg="del">
        <pc:chgData name="Rossetti, Ornella" userId="31e26e81-6c1f-49da-9939-9f7df0dd8449" providerId="ADAL" clId="{51BD878C-700D-4458-BE78-D44236920983}" dt="2020-09-08T20:42:59.337" v="3526" actId="2696"/>
        <pc:sldMkLst>
          <pc:docMk/>
          <pc:sldMk cId="513113892" sldId="298"/>
        </pc:sldMkLst>
      </pc:sldChg>
      <pc:sldChg chg="del">
        <pc:chgData name="Rossetti, Ornella" userId="31e26e81-6c1f-49da-9939-9f7df0dd8449" providerId="ADAL" clId="{51BD878C-700D-4458-BE78-D44236920983}" dt="2020-09-08T20:42:59.384" v="3528" actId="2696"/>
        <pc:sldMkLst>
          <pc:docMk/>
          <pc:sldMk cId="3975894738" sldId="300"/>
        </pc:sldMkLst>
      </pc:sldChg>
      <pc:sldChg chg="del">
        <pc:chgData name="Rossetti, Ornella" userId="31e26e81-6c1f-49da-9939-9f7df0dd8449" providerId="ADAL" clId="{51BD878C-700D-4458-BE78-D44236920983}" dt="2020-09-08T20:42:59.422" v="3529" actId="2696"/>
        <pc:sldMkLst>
          <pc:docMk/>
          <pc:sldMk cId="612786142" sldId="301"/>
        </pc:sldMkLst>
      </pc:sldChg>
      <pc:sldChg chg="del">
        <pc:chgData name="Rossetti, Ornella" userId="31e26e81-6c1f-49da-9939-9f7df0dd8449" providerId="ADAL" clId="{51BD878C-700D-4458-BE78-D44236920983}" dt="2020-09-08T20:42:59.438" v="3530" actId="2696"/>
        <pc:sldMkLst>
          <pc:docMk/>
          <pc:sldMk cId="319554984" sldId="302"/>
        </pc:sldMkLst>
      </pc:sldChg>
      <pc:sldChg chg="del">
        <pc:chgData name="Rossetti, Ornella" userId="31e26e81-6c1f-49da-9939-9f7df0dd8449" providerId="ADAL" clId="{51BD878C-700D-4458-BE78-D44236920983}" dt="2020-09-08T20:42:59.484" v="3531" actId="2696"/>
        <pc:sldMkLst>
          <pc:docMk/>
          <pc:sldMk cId="72389582" sldId="303"/>
        </pc:sldMkLst>
      </pc:sldChg>
      <pc:sldChg chg="del">
        <pc:chgData name="Rossetti, Ornella" userId="31e26e81-6c1f-49da-9939-9f7df0dd8449" providerId="ADAL" clId="{51BD878C-700D-4458-BE78-D44236920983}" dt="2020-09-08T20:42:59.507" v="3532" actId="2696"/>
        <pc:sldMkLst>
          <pc:docMk/>
          <pc:sldMk cId="3831488465" sldId="304"/>
        </pc:sldMkLst>
      </pc:sldChg>
      <pc:sldChg chg="del">
        <pc:chgData name="Rossetti, Ornella" userId="31e26e81-6c1f-49da-9939-9f7df0dd8449" providerId="ADAL" clId="{51BD878C-700D-4458-BE78-D44236920983}" dt="2020-09-08T20:42:59.538" v="3533" actId="2696"/>
        <pc:sldMkLst>
          <pc:docMk/>
          <pc:sldMk cId="856573546" sldId="305"/>
        </pc:sldMkLst>
      </pc:sldChg>
      <pc:sldChg chg="del">
        <pc:chgData name="Rossetti, Ornella" userId="31e26e81-6c1f-49da-9939-9f7df0dd8449" providerId="ADAL" clId="{51BD878C-700D-4458-BE78-D44236920983}" dt="2020-09-08T20:42:59.538" v="3534" actId="2696"/>
        <pc:sldMkLst>
          <pc:docMk/>
          <pc:sldMk cId="1805454507" sldId="306"/>
        </pc:sldMkLst>
      </pc:sldChg>
      <pc:sldChg chg="del">
        <pc:chgData name="Rossetti, Ornella" userId="31e26e81-6c1f-49da-9939-9f7df0dd8449" providerId="ADAL" clId="{51BD878C-700D-4458-BE78-D44236920983}" dt="2020-09-08T20:42:59.569" v="3535" actId="2696"/>
        <pc:sldMkLst>
          <pc:docMk/>
          <pc:sldMk cId="3014594940" sldId="307"/>
        </pc:sldMkLst>
      </pc:sldChg>
      <pc:sldChg chg="del">
        <pc:chgData name="Rossetti, Ornella" userId="31e26e81-6c1f-49da-9939-9f7df0dd8449" providerId="ADAL" clId="{51BD878C-700D-4458-BE78-D44236920983}" dt="2020-09-08T20:42:59.585" v="3536" actId="2696"/>
        <pc:sldMkLst>
          <pc:docMk/>
          <pc:sldMk cId="3159871009" sldId="308"/>
        </pc:sldMkLst>
      </pc:sldChg>
      <pc:sldChg chg="del">
        <pc:chgData name="Rossetti, Ornella" userId="31e26e81-6c1f-49da-9939-9f7df0dd8449" providerId="ADAL" clId="{51BD878C-700D-4458-BE78-D44236920983}" dt="2020-09-08T20:42:59.622" v="3537" actId="2696"/>
        <pc:sldMkLst>
          <pc:docMk/>
          <pc:sldMk cId="806864241" sldId="309"/>
        </pc:sldMkLst>
      </pc:sldChg>
      <pc:sldChg chg="del">
        <pc:chgData name="Rossetti, Ornella" userId="31e26e81-6c1f-49da-9939-9f7df0dd8449" providerId="ADAL" clId="{51BD878C-700D-4458-BE78-D44236920983}" dt="2020-09-08T20:42:59.685" v="3539" actId="2696"/>
        <pc:sldMkLst>
          <pc:docMk/>
          <pc:sldMk cId="1080677789" sldId="311"/>
        </pc:sldMkLst>
      </pc:sldChg>
      <pc:sldChg chg="del">
        <pc:chgData name="Rossetti, Ornella" userId="31e26e81-6c1f-49da-9939-9f7df0dd8449" providerId="ADAL" clId="{51BD878C-700D-4458-BE78-D44236920983}" dt="2020-09-08T20:42:59.723" v="3540" actId="2696"/>
        <pc:sldMkLst>
          <pc:docMk/>
          <pc:sldMk cId="2768793532" sldId="312"/>
        </pc:sldMkLst>
      </pc:sldChg>
      <pc:sldChg chg="del">
        <pc:chgData name="Rossetti, Ornella" userId="31e26e81-6c1f-49da-9939-9f7df0dd8449" providerId="ADAL" clId="{51BD878C-700D-4458-BE78-D44236920983}" dt="2020-09-08T20:42:59.754" v="3541" actId="2696"/>
        <pc:sldMkLst>
          <pc:docMk/>
          <pc:sldMk cId="3158013330" sldId="313"/>
        </pc:sldMkLst>
      </pc:sldChg>
      <pc:sldChg chg="del">
        <pc:chgData name="Rossetti, Ornella" userId="31e26e81-6c1f-49da-9939-9f7df0dd8449" providerId="ADAL" clId="{51BD878C-700D-4458-BE78-D44236920983}" dt="2020-09-08T20:42:59.770" v="3542" actId="2696"/>
        <pc:sldMkLst>
          <pc:docMk/>
          <pc:sldMk cId="607529323" sldId="314"/>
        </pc:sldMkLst>
      </pc:sldChg>
      <pc:sldChg chg="del">
        <pc:chgData name="Rossetti, Ornella" userId="31e26e81-6c1f-49da-9939-9f7df0dd8449" providerId="ADAL" clId="{51BD878C-700D-4458-BE78-D44236920983}" dt="2020-09-08T20:42:59.801" v="3543" actId="2696"/>
        <pc:sldMkLst>
          <pc:docMk/>
          <pc:sldMk cId="3518912245" sldId="315"/>
        </pc:sldMkLst>
      </pc:sldChg>
      <pc:sldChg chg="del">
        <pc:chgData name="Rossetti, Ornella" userId="31e26e81-6c1f-49da-9939-9f7df0dd8449" providerId="ADAL" clId="{51BD878C-700D-4458-BE78-D44236920983}" dt="2020-09-08T20:42:59.839" v="3544" actId="2696"/>
        <pc:sldMkLst>
          <pc:docMk/>
          <pc:sldMk cId="3752404590" sldId="316"/>
        </pc:sldMkLst>
      </pc:sldChg>
      <pc:sldChg chg="del">
        <pc:chgData name="Rossetti, Ornella" userId="31e26e81-6c1f-49da-9939-9f7df0dd8449" providerId="ADAL" clId="{51BD878C-700D-4458-BE78-D44236920983}" dt="2020-09-08T20:42:59.854" v="3545" actId="2696"/>
        <pc:sldMkLst>
          <pc:docMk/>
          <pc:sldMk cId="2618563175" sldId="317"/>
        </pc:sldMkLst>
      </pc:sldChg>
      <pc:sldChg chg="del">
        <pc:chgData name="Rossetti, Ornella" userId="31e26e81-6c1f-49da-9939-9f7df0dd8449" providerId="ADAL" clId="{51BD878C-700D-4458-BE78-D44236920983}" dt="2020-09-08T20:42:59.886" v="3546" actId="2696"/>
        <pc:sldMkLst>
          <pc:docMk/>
          <pc:sldMk cId="3789896614" sldId="318"/>
        </pc:sldMkLst>
      </pc:sldChg>
      <pc:sldChg chg="del">
        <pc:chgData name="Rossetti, Ornella" userId="31e26e81-6c1f-49da-9939-9f7df0dd8449" providerId="ADAL" clId="{51BD878C-700D-4458-BE78-D44236920983}" dt="2020-09-08T20:42:59.908" v="3547" actId="2696"/>
        <pc:sldMkLst>
          <pc:docMk/>
          <pc:sldMk cId="862840167" sldId="319"/>
        </pc:sldMkLst>
      </pc:sldChg>
      <pc:sldChg chg="del">
        <pc:chgData name="Rossetti, Ornella" userId="31e26e81-6c1f-49da-9939-9f7df0dd8449" providerId="ADAL" clId="{51BD878C-700D-4458-BE78-D44236920983}" dt="2020-09-08T20:42:59.939" v="3548" actId="2696"/>
        <pc:sldMkLst>
          <pc:docMk/>
          <pc:sldMk cId="2394949055" sldId="320"/>
        </pc:sldMkLst>
      </pc:sldChg>
      <pc:sldChg chg="del">
        <pc:chgData name="Rossetti, Ornella" userId="31e26e81-6c1f-49da-9939-9f7df0dd8449" providerId="ADAL" clId="{51BD878C-700D-4458-BE78-D44236920983}" dt="2020-09-08T20:42:59.955" v="3549" actId="2696"/>
        <pc:sldMkLst>
          <pc:docMk/>
          <pc:sldMk cId="929593580" sldId="321"/>
        </pc:sldMkLst>
      </pc:sldChg>
      <pc:sldChg chg="del">
        <pc:chgData name="Rossetti, Ornella" userId="31e26e81-6c1f-49da-9939-9f7df0dd8449" providerId="ADAL" clId="{51BD878C-700D-4458-BE78-D44236920983}" dt="2020-09-08T20:42:59.955" v="3550" actId="2696"/>
        <pc:sldMkLst>
          <pc:docMk/>
          <pc:sldMk cId="2655432247" sldId="322"/>
        </pc:sldMkLst>
      </pc:sldChg>
      <pc:sldChg chg="del">
        <pc:chgData name="Rossetti, Ornella" userId="31e26e81-6c1f-49da-9939-9f7df0dd8449" providerId="ADAL" clId="{51BD878C-700D-4458-BE78-D44236920983}" dt="2020-09-08T20:42:59.986" v="3551" actId="2696"/>
        <pc:sldMkLst>
          <pc:docMk/>
          <pc:sldMk cId="2551050443" sldId="323"/>
        </pc:sldMkLst>
      </pc:sldChg>
      <pc:sldChg chg="del">
        <pc:chgData name="Rossetti, Ornella" userId="31e26e81-6c1f-49da-9939-9f7df0dd8449" providerId="ADAL" clId="{51BD878C-700D-4458-BE78-D44236920983}" dt="2020-09-01T19:23:44.588" v="188" actId="2696"/>
        <pc:sldMkLst>
          <pc:docMk/>
          <pc:sldMk cId="2015872049" sldId="325"/>
        </pc:sldMkLst>
      </pc:sldChg>
      <pc:sldChg chg="del">
        <pc:chgData name="Rossetti, Ornella" userId="31e26e81-6c1f-49da-9939-9f7df0dd8449" providerId="ADAL" clId="{51BD878C-700D-4458-BE78-D44236920983}" dt="2020-09-01T19:23:44.619" v="189" actId="2696"/>
        <pc:sldMkLst>
          <pc:docMk/>
          <pc:sldMk cId="1552537239" sldId="326"/>
        </pc:sldMkLst>
      </pc:sldChg>
      <pc:sldChg chg="del">
        <pc:chgData name="Rossetti, Ornella" userId="31e26e81-6c1f-49da-9939-9f7df0dd8449" providerId="ADAL" clId="{51BD878C-700D-4458-BE78-D44236920983}" dt="2020-09-01T19:23:44.635" v="190" actId="2696"/>
        <pc:sldMkLst>
          <pc:docMk/>
          <pc:sldMk cId="27380469" sldId="327"/>
        </pc:sldMkLst>
      </pc:sldChg>
      <pc:sldChg chg="del">
        <pc:chgData name="Rossetti, Ornella" userId="31e26e81-6c1f-49da-9939-9f7df0dd8449" providerId="ADAL" clId="{51BD878C-700D-4458-BE78-D44236920983}" dt="2020-09-01T19:23:44.650" v="191" actId="2696"/>
        <pc:sldMkLst>
          <pc:docMk/>
          <pc:sldMk cId="1030402477" sldId="328"/>
        </pc:sldMkLst>
      </pc:sldChg>
      <pc:sldChg chg="del">
        <pc:chgData name="Rossetti, Ornella" userId="31e26e81-6c1f-49da-9939-9f7df0dd8449" providerId="ADAL" clId="{51BD878C-700D-4458-BE78-D44236920983}" dt="2020-09-01T19:23:44.657" v="192" actId="2696"/>
        <pc:sldMkLst>
          <pc:docMk/>
          <pc:sldMk cId="3213459725" sldId="329"/>
        </pc:sldMkLst>
      </pc:sldChg>
      <pc:sldChg chg="del">
        <pc:chgData name="Rossetti, Ornella" userId="31e26e81-6c1f-49da-9939-9f7df0dd8449" providerId="ADAL" clId="{51BD878C-700D-4458-BE78-D44236920983}" dt="2020-09-01T19:23:44.672" v="193" actId="2696"/>
        <pc:sldMkLst>
          <pc:docMk/>
          <pc:sldMk cId="2812616253" sldId="330"/>
        </pc:sldMkLst>
      </pc:sldChg>
      <pc:sldChg chg="del">
        <pc:chgData name="Rossetti, Ornella" userId="31e26e81-6c1f-49da-9939-9f7df0dd8449" providerId="ADAL" clId="{51BD878C-700D-4458-BE78-D44236920983}" dt="2020-09-01T19:23:49.145" v="194" actId="2696"/>
        <pc:sldMkLst>
          <pc:docMk/>
          <pc:sldMk cId="449562190" sldId="331"/>
        </pc:sldMkLst>
      </pc:sldChg>
      <pc:sldChg chg="del">
        <pc:chgData name="Rossetti, Ornella" userId="31e26e81-6c1f-49da-9939-9f7df0dd8449" providerId="ADAL" clId="{51BD878C-700D-4458-BE78-D44236920983}" dt="2020-09-01T19:23:49.168" v="195" actId="2696"/>
        <pc:sldMkLst>
          <pc:docMk/>
          <pc:sldMk cId="1099446959" sldId="332"/>
        </pc:sldMkLst>
      </pc:sldChg>
      <pc:sldChg chg="del">
        <pc:chgData name="Rossetti, Ornella" userId="31e26e81-6c1f-49da-9939-9f7df0dd8449" providerId="ADAL" clId="{51BD878C-700D-4458-BE78-D44236920983}" dt="2020-09-01T19:23:49.183" v="196" actId="2696"/>
        <pc:sldMkLst>
          <pc:docMk/>
          <pc:sldMk cId="2912123017" sldId="333"/>
        </pc:sldMkLst>
      </pc:sldChg>
      <pc:sldChg chg="del">
        <pc:chgData name="Rossetti, Ornella" userId="31e26e81-6c1f-49da-9939-9f7df0dd8449" providerId="ADAL" clId="{51BD878C-700D-4458-BE78-D44236920983}" dt="2020-09-01T19:23:49.214" v="197" actId="2696"/>
        <pc:sldMkLst>
          <pc:docMk/>
          <pc:sldMk cId="3835130035" sldId="334"/>
        </pc:sldMkLst>
      </pc:sldChg>
      <pc:sldChg chg="del">
        <pc:chgData name="Rossetti, Ornella" userId="31e26e81-6c1f-49da-9939-9f7df0dd8449" providerId="ADAL" clId="{51BD878C-700D-4458-BE78-D44236920983}" dt="2020-09-01T19:23:52.534" v="198" actId="2696"/>
        <pc:sldMkLst>
          <pc:docMk/>
          <pc:sldMk cId="1749361851" sldId="335"/>
        </pc:sldMkLst>
      </pc:sldChg>
      <pc:sldChg chg="del">
        <pc:chgData name="Rossetti, Ornella" userId="31e26e81-6c1f-49da-9939-9f7df0dd8449" providerId="ADAL" clId="{51BD878C-700D-4458-BE78-D44236920983}" dt="2020-09-01T19:23:52.566" v="199" actId="2696"/>
        <pc:sldMkLst>
          <pc:docMk/>
          <pc:sldMk cId="326011898" sldId="336"/>
        </pc:sldMkLst>
      </pc:sldChg>
      <pc:sldChg chg="del">
        <pc:chgData name="Rossetti, Ornella" userId="31e26e81-6c1f-49da-9939-9f7df0dd8449" providerId="ADAL" clId="{51BD878C-700D-4458-BE78-D44236920983}" dt="2020-09-01T19:23:52.588" v="200" actId="2696"/>
        <pc:sldMkLst>
          <pc:docMk/>
          <pc:sldMk cId="3696295385" sldId="337"/>
        </pc:sldMkLst>
      </pc:sldChg>
      <pc:sldChg chg="del">
        <pc:chgData name="Rossetti, Ornella" userId="31e26e81-6c1f-49da-9939-9f7df0dd8449" providerId="ADAL" clId="{51BD878C-700D-4458-BE78-D44236920983}" dt="2020-09-08T20:42:59.036" v="3514" actId="2696"/>
        <pc:sldMkLst>
          <pc:docMk/>
          <pc:sldMk cId="532885391" sldId="339"/>
        </pc:sldMkLst>
      </pc:sldChg>
      <pc:sldChg chg="del">
        <pc:chgData name="Rossetti, Ornella" userId="31e26e81-6c1f-49da-9939-9f7df0dd8449" providerId="ADAL" clId="{51BD878C-700D-4458-BE78-D44236920983}" dt="2020-09-08T20:42:59.369" v="3527" actId="2696"/>
        <pc:sldMkLst>
          <pc:docMk/>
          <pc:sldMk cId="1869774650" sldId="340"/>
        </pc:sldMkLst>
      </pc:sldChg>
      <pc:sldChg chg="del">
        <pc:chgData name="Rossetti, Ornella" userId="31e26e81-6c1f-49da-9939-9f7df0dd8449" providerId="ADAL" clId="{51BD878C-700D-4458-BE78-D44236920983}" dt="2020-09-08T20:42:59.669" v="3538" actId="2696"/>
        <pc:sldMkLst>
          <pc:docMk/>
          <pc:sldMk cId="1783083104" sldId="341"/>
        </pc:sldMkLst>
      </pc:sldChg>
      <pc:sldChg chg="addSp delSp modSp">
        <pc:chgData name="Rossetti, Ornella" userId="31e26e81-6c1f-49da-9939-9f7df0dd8449" providerId="ADAL" clId="{51BD878C-700D-4458-BE78-D44236920983}" dt="2020-09-08T20:42:06.221" v="3494" actId="478"/>
        <pc:sldMkLst>
          <pc:docMk/>
          <pc:sldMk cId="749704547" sldId="343"/>
        </pc:sldMkLst>
        <pc:spChg chg="add del mod">
          <ac:chgData name="Rossetti, Ornella" userId="31e26e81-6c1f-49da-9939-9f7df0dd8449" providerId="ADAL" clId="{51BD878C-700D-4458-BE78-D44236920983}" dt="2020-09-01T19:08:23.898" v="133" actId="478"/>
          <ac:spMkLst>
            <pc:docMk/>
            <pc:sldMk cId="749704547" sldId="343"/>
            <ac:spMk id="5" creationId="{6321A59E-7C09-4EDB-BE44-9240994B419A}"/>
          </ac:spMkLst>
        </pc:spChg>
        <pc:picChg chg="add del">
          <ac:chgData name="Rossetti, Ornella" userId="31e26e81-6c1f-49da-9939-9f7df0dd8449" providerId="ADAL" clId="{51BD878C-700D-4458-BE78-D44236920983}" dt="2020-09-01T19:08:23.898" v="133" actId="478"/>
          <ac:picMkLst>
            <pc:docMk/>
            <pc:sldMk cId="749704547" sldId="343"/>
            <ac:picMk id="8" creationId="{B5C1ECA4-2C5E-4599-9483-6599C3832A47}"/>
          </ac:picMkLst>
        </pc:picChg>
        <pc:picChg chg="add del">
          <ac:chgData name="Rossetti, Ornella" userId="31e26e81-6c1f-49da-9939-9f7df0dd8449" providerId="ADAL" clId="{51BD878C-700D-4458-BE78-D44236920983}" dt="2020-09-08T20:42:06.221" v="3494" actId="478"/>
          <ac:picMkLst>
            <pc:docMk/>
            <pc:sldMk cId="749704547" sldId="343"/>
            <ac:picMk id="18" creationId="{41661221-CE28-4A7E-8337-FB3C10A4C628}"/>
          </ac:picMkLst>
        </pc:picChg>
        <pc:picChg chg="add del mod">
          <ac:chgData name="Rossetti, Ornella" userId="31e26e81-6c1f-49da-9939-9f7df0dd8449" providerId="ADAL" clId="{51BD878C-700D-4458-BE78-D44236920983}" dt="2020-09-01T19:08:23.350" v="132"/>
          <ac:picMkLst>
            <pc:docMk/>
            <pc:sldMk cId="749704547" sldId="343"/>
            <ac:picMk id="18" creationId="{8004E97A-CD29-4EB6-B7DE-C9D1D64B3AB8}"/>
          </ac:picMkLst>
        </pc:picChg>
      </pc:sldChg>
      <pc:sldChg chg="modSp">
        <pc:chgData name="Rossetti, Ornella" userId="31e26e81-6c1f-49da-9939-9f7df0dd8449" providerId="ADAL" clId="{51BD878C-700D-4458-BE78-D44236920983}" dt="2020-09-01T19:01:38.806" v="124" actId="1440"/>
        <pc:sldMkLst>
          <pc:docMk/>
          <pc:sldMk cId="871254234" sldId="344"/>
        </pc:sldMkLst>
        <pc:grpChg chg="mod">
          <ac:chgData name="Rossetti, Ornella" userId="31e26e81-6c1f-49da-9939-9f7df0dd8449" providerId="ADAL" clId="{51BD878C-700D-4458-BE78-D44236920983}" dt="2020-09-01T19:01:33.210" v="122" actId="1440"/>
          <ac:grpSpMkLst>
            <pc:docMk/>
            <pc:sldMk cId="871254234" sldId="344"/>
            <ac:grpSpMk id="9" creationId="{BCCE71F6-09FE-49F5-8256-9A672FA23302}"/>
          </ac:grpSpMkLst>
        </pc:grpChg>
        <pc:picChg chg="mod">
          <ac:chgData name="Rossetti, Ornella" userId="31e26e81-6c1f-49da-9939-9f7df0dd8449" providerId="ADAL" clId="{51BD878C-700D-4458-BE78-D44236920983}" dt="2020-09-01T19:01:35.746" v="123" actId="1440"/>
          <ac:picMkLst>
            <pc:docMk/>
            <pc:sldMk cId="871254234" sldId="344"/>
            <ac:picMk id="13" creationId="{C3B4E48B-37ED-4089-B57E-6BB4AAEE0A13}"/>
          </ac:picMkLst>
        </pc:picChg>
        <pc:picChg chg="mod">
          <ac:chgData name="Rossetti, Ornella" userId="31e26e81-6c1f-49da-9939-9f7df0dd8449" providerId="ADAL" clId="{51BD878C-700D-4458-BE78-D44236920983}" dt="2020-09-01T19:01:38.806" v="124" actId="1440"/>
          <ac:picMkLst>
            <pc:docMk/>
            <pc:sldMk cId="871254234" sldId="344"/>
            <ac:picMk id="22" creationId="{96E6A3A1-CAD0-46D7-82F9-E3AF478B5C1F}"/>
          </ac:picMkLst>
        </pc:picChg>
      </pc:sldChg>
      <pc:sldChg chg="del">
        <pc:chgData name="Rossetti, Ornella" userId="31e26e81-6c1f-49da-9939-9f7df0dd8449" providerId="ADAL" clId="{51BD878C-700D-4458-BE78-D44236920983}" dt="2020-09-08T20:42:58.883" v="3507" actId="2696"/>
        <pc:sldMkLst>
          <pc:docMk/>
          <pc:sldMk cId="3348943674" sldId="345"/>
        </pc:sldMkLst>
      </pc:sldChg>
      <pc:sldChg chg="del">
        <pc:chgData name="Rossetti, Ornella" userId="31e26e81-6c1f-49da-9939-9f7df0dd8449" providerId="ADAL" clId="{51BD878C-700D-4458-BE78-D44236920983}" dt="2020-09-08T20:42:58.667" v="3498" actId="2696"/>
        <pc:sldMkLst>
          <pc:docMk/>
          <pc:sldMk cId="3005777025" sldId="346"/>
        </pc:sldMkLst>
      </pc:sldChg>
      <pc:sldChg chg="modSp">
        <pc:chgData name="Rossetti, Ornella" userId="31e26e81-6c1f-49da-9939-9f7df0dd8449" providerId="ADAL" clId="{51BD878C-700D-4458-BE78-D44236920983}" dt="2020-09-08T20:32:02.344" v="3353" actId="1076"/>
        <pc:sldMkLst>
          <pc:docMk/>
          <pc:sldMk cId="1322548429" sldId="347"/>
        </pc:sldMkLst>
        <pc:spChg chg="mod">
          <ac:chgData name="Rossetti, Ornella" userId="31e26e81-6c1f-49da-9939-9f7df0dd8449" providerId="ADAL" clId="{51BD878C-700D-4458-BE78-D44236920983}" dt="2020-09-08T20:32:02.344" v="3353" actId="1076"/>
          <ac:spMkLst>
            <pc:docMk/>
            <pc:sldMk cId="1322548429" sldId="347"/>
            <ac:spMk id="8" creationId="{C366EC68-4EAE-43C7-9B82-6DF7B5B478DE}"/>
          </ac:spMkLst>
        </pc:spChg>
        <pc:spChg chg="mod">
          <ac:chgData name="Rossetti, Ornella" userId="31e26e81-6c1f-49da-9939-9f7df0dd8449" providerId="ADAL" clId="{51BD878C-700D-4458-BE78-D44236920983}" dt="2020-09-08T20:31:28.317" v="3345" actId="1076"/>
          <ac:spMkLst>
            <pc:docMk/>
            <pc:sldMk cId="1322548429" sldId="347"/>
            <ac:spMk id="9" creationId="{5F794E45-0597-40F7-8389-8124C71C2BF2}"/>
          </ac:spMkLst>
        </pc:spChg>
      </pc:sldChg>
      <pc:sldChg chg="modSp modNotesTx">
        <pc:chgData name="Rossetti, Ornella" userId="31e26e81-6c1f-49da-9939-9f7df0dd8449" providerId="ADAL" clId="{51BD878C-700D-4458-BE78-D44236920983}" dt="2020-09-08T20:48:59.911" v="3559" actId="2711"/>
        <pc:sldMkLst>
          <pc:docMk/>
          <pc:sldMk cId="2524689074" sldId="349"/>
        </pc:sldMkLst>
        <pc:spChg chg="mod">
          <ac:chgData name="Rossetti, Ornella" userId="31e26e81-6c1f-49da-9939-9f7df0dd8449" providerId="ADAL" clId="{51BD878C-700D-4458-BE78-D44236920983}" dt="2020-09-01T19:11:15.281" v="144" actId="1076"/>
          <ac:spMkLst>
            <pc:docMk/>
            <pc:sldMk cId="2524689074" sldId="349"/>
            <ac:spMk id="3" creationId="{FE10C116-1FC5-0445-8320-78217FB99E19}"/>
          </ac:spMkLst>
        </pc:spChg>
        <pc:spChg chg="mod">
          <ac:chgData name="Rossetti, Ornella" userId="31e26e81-6c1f-49da-9939-9f7df0dd8449" providerId="ADAL" clId="{51BD878C-700D-4458-BE78-D44236920983}" dt="2020-09-01T18:52:43.962" v="39" actId="1076"/>
          <ac:spMkLst>
            <pc:docMk/>
            <pc:sldMk cId="2524689074" sldId="349"/>
            <ac:spMk id="17" creationId="{C38FB426-28C7-4515-89B3-4F557B3489AF}"/>
          </ac:spMkLst>
        </pc:spChg>
        <pc:spChg chg="mod">
          <ac:chgData name="Rossetti, Ornella" userId="31e26e81-6c1f-49da-9939-9f7df0dd8449" providerId="ADAL" clId="{51BD878C-700D-4458-BE78-D44236920983}" dt="2020-09-01T18:52:51.926" v="40" actId="1076"/>
          <ac:spMkLst>
            <pc:docMk/>
            <pc:sldMk cId="2524689074" sldId="349"/>
            <ac:spMk id="20" creationId="{1FA3D534-387A-45DF-A8E2-78E713E6F64E}"/>
          </ac:spMkLst>
        </pc:spChg>
        <pc:spChg chg="mod">
          <ac:chgData name="Rossetti, Ornella" userId="31e26e81-6c1f-49da-9939-9f7df0dd8449" providerId="ADAL" clId="{51BD878C-700D-4458-BE78-D44236920983}" dt="2020-09-01T18:53:38.384" v="43" actId="12788"/>
          <ac:spMkLst>
            <pc:docMk/>
            <pc:sldMk cId="2524689074" sldId="349"/>
            <ac:spMk id="22" creationId="{9F0C1BC6-1998-43B6-B66A-80DB5D940CB3}"/>
          </ac:spMkLst>
        </pc:spChg>
        <pc:spChg chg="mod">
          <ac:chgData name="Rossetti, Ornella" userId="31e26e81-6c1f-49da-9939-9f7df0dd8449" providerId="ADAL" clId="{51BD878C-700D-4458-BE78-D44236920983}" dt="2020-09-01T18:53:01.999" v="41" actId="1076"/>
          <ac:spMkLst>
            <pc:docMk/>
            <pc:sldMk cId="2524689074" sldId="349"/>
            <ac:spMk id="23" creationId="{3985FEF9-4B7F-4E15-8996-D5D965F8456F}"/>
          </ac:spMkLst>
        </pc:spChg>
        <pc:grpChg chg="mod">
          <ac:chgData name="Rossetti, Ornella" userId="31e26e81-6c1f-49da-9939-9f7df0dd8449" providerId="ADAL" clId="{51BD878C-700D-4458-BE78-D44236920983}" dt="2020-09-01T18:50:27.532" v="13" actId="1076"/>
          <ac:grpSpMkLst>
            <pc:docMk/>
            <pc:sldMk cId="2524689074" sldId="349"/>
            <ac:grpSpMk id="7" creationId="{DAD19DFD-889C-4A04-8E8D-3EF8AB977F08}"/>
          </ac:grpSpMkLst>
        </pc:grpChg>
        <pc:grpChg chg="mod">
          <ac:chgData name="Rossetti, Ornella" userId="31e26e81-6c1f-49da-9939-9f7df0dd8449" providerId="ADAL" clId="{51BD878C-700D-4458-BE78-D44236920983}" dt="2020-09-01T18:50:53.040" v="19" actId="1076"/>
          <ac:grpSpMkLst>
            <pc:docMk/>
            <pc:sldMk cId="2524689074" sldId="349"/>
            <ac:grpSpMk id="10" creationId="{CECB4451-33FA-432E-B8C9-5B1961206374}"/>
          </ac:grpSpMkLst>
        </pc:grpChg>
        <pc:grpChg chg="mod">
          <ac:chgData name="Rossetti, Ornella" userId="31e26e81-6c1f-49da-9939-9f7df0dd8449" providerId="ADAL" clId="{51BD878C-700D-4458-BE78-D44236920983}" dt="2020-09-01T18:51:05.095" v="20" actId="1076"/>
          <ac:grpSpMkLst>
            <pc:docMk/>
            <pc:sldMk cId="2524689074" sldId="349"/>
            <ac:grpSpMk id="13" creationId="{7BA476C2-8305-4C33-97E3-DD5B28FC2F02}"/>
          </ac:grpSpMkLst>
        </pc:grpChg>
        <pc:picChg chg="mod">
          <ac:chgData name="Rossetti, Ornella" userId="31e26e81-6c1f-49da-9939-9f7df0dd8449" providerId="ADAL" clId="{51BD878C-700D-4458-BE78-D44236920983}" dt="2020-09-01T18:50:27.532" v="13" actId="1076"/>
          <ac:picMkLst>
            <pc:docMk/>
            <pc:sldMk cId="2524689074" sldId="349"/>
            <ac:picMk id="8" creationId="{B3843743-E584-406D-916E-1B8EF598587D}"/>
          </ac:picMkLst>
        </pc:picChg>
        <pc:picChg chg="mod">
          <ac:chgData name="Rossetti, Ornella" userId="31e26e81-6c1f-49da-9939-9f7df0dd8449" providerId="ADAL" clId="{51BD878C-700D-4458-BE78-D44236920983}" dt="2020-09-01T19:02:01.749" v="125" actId="208"/>
          <ac:picMkLst>
            <pc:docMk/>
            <pc:sldMk cId="2524689074" sldId="349"/>
            <ac:picMk id="9" creationId="{E5124B4E-EFC9-4F61-A912-54A74E55D0AA}"/>
          </ac:picMkLst>
        </pc:picChg>
        <pc:picChg chg="mod">
          <ac:chgData name="Rossetti, Ornella" userId="31e26e81-6c1f-49da-9939-9f7df0dd8449" providerId="ADAL" clId="{51BD878C-700D-4458-BE78-D44236920983}" dt="2020-09-01T18:50:53.040" v="19" actId="1076"/>
          <ac:picMkLst>
            <pc:docMk/>
            <pc:sldMk cId="2524689074" sldId="349"/>
            <ac:picMk id="11" creationId="{A2C9C9A9-ABF5-4465-9ACE-A916CF22FBD5}"/>
          </ac:picMkLst>
        </pc:picChg>
        <pc:picChg chg="mod">
          <ac:chgData name="Rossetti, Ornella" userId="31e26e81-6c1f-49da-9939-9f7df0dd8449" providerId="ADAL" clId="{51BD878C-700D-4458-BE78-D44236920983}" dt="2020-09-01T19:02:04.340" v="126" actId="208"/>
          <ac:picMkLst>
            <pc:docMk/>
            <pc:sldMk cId="2524689074" sldId="349"/>
            <ac:picMk id="12" creationId="{B17FF274-2993-4B2D-8298-7C644CE345DC}"/>
          </ac:picMkLst>
        </pc:picChg>
        <pc:picChg chg="mod">
          <ac:chgData name="Rossetti, Ornella" userId="31e26e81-6c1f-49da-9939-9f7df0dd8449" providerId="ADAL" clId="{51BD878C-700D-4458-BE78-D44236920983}" dt="2020-09-01T18:51:05.095" v="20" actId="1076"/>
          <ac:picMkLst>
            <pc:docMk/>
            <pc:sldMk cId="2524689074" sldId="349"/>
            <ac:picMk id="14" creationId="{D55FCCF3-2B9A-4B55-AF49-3AEA788A7438}"/>
          </ac:picMkLst>
        </pc:picChg>
        <pc:picChg chg="mod">
          <ac:chgData name="Rossetti, Ornella" userId="31e26e81-6c1f-49da-9939-9f7df0dd8449" providerId="ADAL" clId="{51BD878C-700D-4458-BE78-D44236920983}" dt="2020-09-01T19:02:07.214" v="127" actId="208"/>
          <ac:picMkLst>
            <pc:docMk/>
            <pc:sldMk cId="2524689074" sldId="349"/>
            <ac:picMk id="15" creationId="{476DDD23-0361-4421-940F-525715D822E1}"/>
          </ac:picMkLst>
        </pc:picChg>
      </pc:sldChg>
      <pc:sldChg chg="modSp">
        <pc:chgData name="Rossetti, Ornella" userId="31e26e81-6c1f-49da-9939-9f7df0dd8449" providerId="ADAL" clId="{51BD878C-700D-4458-BE78-D44236920983}" dt="2020-09-01T19:27:40.618" v="238" actId="1076"/>
        <pc:sldMkLst>
          <pc:docMk/>
          <pc:sldMk cId="4217204593" sldId="351"/>
        </pc:sldMkLst>
        <pc:spChg chg="mod">
          <ac:chgData name="Rossetti, Ornella" userId="31e26e81-6c1f-49da-9939-9f7df0dd8449" providerId="ADAL" clId="{51BD878C-700D-4458-BE78-D44236920983}" dt="2020-09-01T19:27:40.618" v="238" actId="1076"/>
          <ac:spMkLst>
            <pc:docMk/>
            <pc:sldMk cId="4217204593" sldId="351"/>
            <ac:spMk id="11" creationId="{EC97EA4D-5F81-48B7-A32E-FC8949EC0B3D}"/>
          </ac:spMkLst>
        </pc:spChg>
      </pc:sldChg>
      <pc:sldChg chg="addSp delSp modSp mod">
        <pc:chgData name="Rossetti, Ornella" userId="31e26e81-6c1f-49da-9939-9f7df0dd8449" providerId="ADAL" clId="{51BD878C-700D-4458-BE78-D44236920983}" dt="2020-09-01T19:12:26.481" v="148" actId="478"/>
        <pc:sldMkLst>
          <pc:docMk/>
          <pc:sldMk cId="1530406656" sldId="353"/>
        </pc:sldMkLst>
        <pc:graphicFrameChg chg="add del mod">
          <ac:chgData name="Rossetti, Ornella" userId="31e26e81-6c1f-49da-9939-9f7df0dd8449" providerId="ADAL" clId="{51BD878C-700D-4458-BE78-D44236920983}" dt="2020-09-01T19:11:08.452" v="142" actId="1957"/>
          <ac:graphicFrameMkLst>
            <pc:docMk/>
            <pc:sldMk cId="1530406656" sldId="353"/>
            <ac:graphicFrameMk id="9" creationId="{02DF8E00-FCF5-46A4-9134-DD271CFE0C28}"/>
          </ac:graphicFrameMkLst>
        </pc:graphicFrameChg>
        <pc:graphicFrameChg chg="add del">
          <ac:chgData name="Rossetti, Ornella" userId="31e26e81-6c1f-49da-9939-9f7df0dd8449" providerId="ADAL" clId="{51BD878C-700D-4458-BE78-D44236920983}" dt="2020-09-01T19:12:26.481" v="148" actId="478"/>
          <ac:graphicFrameMkLst>
            <pc:docMk/>
            <pc:sldMk cId="1530406656" sldId="353"/>
            <ac:graphicFrameMk id="12" creationId="{525A71EC-5F74-41E5-A68B-F45EB8DE763C}"/>
          </ac:graphicFrameMkLst>
        </pc:graphicFrameChg>
        <pc:picChg chg="mod">
          <ac:chgData name="Rossetti, Ornella" userId="31e26e81-6c1f-49da-9939-9f7df0dd8449" providerId="ADAL" clId="{51BD878C-700D-4458-BE78-D44236920983}" dt="2020-09-01T19:11:30.979" v="146" actId="12788"/>
          <ac:picMkLst>
            <pc:docMk/>
            <pc:sldMk cId="1530406656" sldId="353"/>
            <ac:picMk id="7" creationId="{8EB08347-56E4-4AE4-9980-7E8F0B39C95F}"/>
          </ac:picMkLst>
        </pc:picChg>
      </pc:sldChg>
      <pc:sldChg chg="addSp delSp modSp">
        <pc:chgData name="Rossetti, Ornella" userId="31e26e81-6c1f-49da-9939-9f7df0dd8449" providerId="ADAL" clId="{51BD878C-700D-4458-BE78-D44236920983}" dt="2020-09-01T19:00:49.216" v="121" actId="403"/>
        <pc:sldMkLst>
          <pc:docMk/>
          <pc:sldMk cId="4136037780" sldId="354"/>
        </pc:sldMkLst>
        <pc:spChg chg="del">
          <ac:chgData name="Rossetti, Ornella" userId="31e26e81-6c1f-49da-9939-9f7df0dd8449" providerId="ADAL" clId="{51BD878C-700D-4458-BE78-D44236920983}" dt="2020-09-01T18:56:11.771" v="50" actId="931"/>
          <ac:spMkLst>
            <pc:docMk/>
            <pc:sldMk cId="4136037780" sldId="354"/>
            <ac:spMk id="2" creationId="{253CDA62-8EC4-9E4E-9534-B59AE51691D3}"/>
          </ac:spMkLst>
        </pc:spChg>
        <pc:spChg chg="del">
          <ac:chgData name="Rossetti, Ornella" userId="31e26e81-6c1f-49da-9939-9f7df0dd8449" providerId="ADAL" clId="{51BD878C-700D-4458-BE78-D44236920983}" dt="2020-09-01T18:57:57.227" v="64" actId="478"/>
          <ac:spMkLst>
            <pc:docMk/>
            <pc:sldMk cId="4136037780" sldId="354"/>
            <ac:spMk id="3" creationId="{700F41F1-1303-B840-8DFC-A7FA640E8DDC}"/>
          </ac:spMkLst>
        </pc:spChg>
        <pc:spChg chg="del">
          <ac:chgData name="Rossetti, Ornella" userId="31e26e81-6c1f-49da-9939-9f7df0dd8449" providerId="ADAL" clId="{51BD878C-700D-4458-BE78-D44236920983}" dt="2020-09-01T18:57:55.543" v="63" actId="478"/>
          <ac:spMkLst>
            <pc:docMk/>
            <pc:sldMk cId="4136037780" sldId="354"/>
            <ac:spMk id="4" creationId="{4CF96339-F443-8A4F-A609-A778AF3A8A80}"/>
          </ac:spMkLst>
        </pc:spChg>
        <pc:spChg chg="add mod">
          <ac:chgData name="Rossetti, Ornella" userId="31e26e81-6c1f-49da-9939-9f7df0dd8449" providerId="ADAL" clId="{51BD878C-700D-4458-BE78-D44236920983}" dt="2020-09-01T19:00:49.216" v="121" actId="403"/>
          <ac:spMkLst>
            <pc:docMk/>
            <pc:sldMk cId="4136037780" sldId="354"/>
            <ac:spMk id="9" creationId="{02FF45BD-F1ED-4959-AA80-10481E1C301C}"/>
          </ac:spMkLst>
        </pc:spChg>
        <pc:spChg chg="add del mod">
          <ac:chgData name="Rossetti, Ornella" userId="31e26e81-6c1f-49da-9939-9f7df0dd8449" providerId="ADAL" clId="{51BD878C-700D-4458-BE78-D44236920983}" dt="2020-09-01T18:57:53.046" v="62" actId="478"/>
          <ac:spMkLst>
            <pc:docMk/>
            <pc:sldMk cId="4136037780" sldId="354"/>
            <ac:spMk id="11" creationId="{6D40B6F6-D71E-4BAF-B249-C2168EB4338C}"/>
          </ac:spMkLst>
        </pc:spChg>
        <pc:picChg chg="add del mod">
          <ac:chgData name="Rossetti, Ornella" userId="31e26e81-6c1f-49da-9939-9f7df0dd8449" providerId="ADAL" clId="{51BD878C-700D-4458-BE78-D44236920983}" dt="2020-09-01T19:00:37.060" v="118" actId="1076"/>
          <ac:picMkLst>
            <pc:docMk/>
            <pc:sldMk cId="4136037780" sldId="354"/>
            <ac:picMk id="8" creationId="{044FD9FA-FD0D-4D9C-BC61-BFF93F509891}"/>
          </ac:picMkLst>
        </pc:picChg>
      </pc:sldChg>
      <pc:sldChg chg="addSp modSp modAnim modNotesTx">
        <pc:chgData name="Rossetti, Ornella" userId="31e26e81-6c1f-49da-9939-9f7df0dd8449" providerId="ADAL" clId="{51BD878C-700D-4458-BE78-D44236920983}" dt="2020-09-08T20:47:16.634" v="3558" actId="2711"/>
        <pc:sldMkLst>
          <pc:docMk/>
          <pc:sldMk cId="888366215" sldId="355"/>
        </pc:sldMkLst>
        <pc:spChg chg="mod">
          <ac:chgData name="Rossetti, Ornella" userId="31e26e81-6c1f-49da-9939-9f7df0dd8449" providerId="ADAL" clId="{51BD878C-700D-4458-BE78-D44236920983}" dt="2020-09-01T19:16:39.174" v="150" actId="113"/>
          <ac:spMkLst>
            <pc:docMk/>
            <pc:sldMk cId="888366215" sldId="355"/>
            <ac:spMk id="8" creationId="{7EE33EB6-1084-46AA-9CAB-0A41A559E8ED}"/>
          </ac:spMkLst>
        </pc:spChg>
        <pc:spChg chg="mod">
          <ac:chgData name="Rossetti, Ornella" userId="31e26e81-6c1f-49da-9939-9f7df0dd8449" providerId="ADAL" clId="{51BD878C-700D-4458-BE78-D44236920983}" dt="2020-09-08T20:35:32.234" v="3389" actId="339"/>
          <ac:spMkLst>
            <pc:docMk/>
            <pc:sldMk cId="888366215" sldId="355"/>
            <ac:spMk id="10" creationId="{08642F9E-3C6F-4F84-BCE8-6BBC89B40549}"/>
          </ac:spMkLst>
        </pc:spChg>
        <pc:spChg chg="mod">
          <ac:chgData name="Rossetti, Ornella" userId="31e26e81-6c1f-49da-9939-9f7df0dd8449" providerId="ADAL" clId="{51BD878C-700D-4458-BE78-D44236920983}" dt="2020-09-08T20:35:38.546" v="3390" actId="339"/>
          <ac:spMkLst>
            <pc:docMk/>
            <pc:sldMk cId="888366215" sldId="355"/>
            <ac:spMk id="11" creationId="{9E33A852-5486-47EA-A2F2-ECAAA9708E9C}"/>
          </ac:spMkLst>
        </pc:spChg>
        <pc:spChg chg="mod">
          <ac:chgData name="Rossetti, Ornella" userId="31e26e81-6c1f-49da-9939-9f7df0dd8449" providerId="ADAL" clId="{51BD878C-700D-4458-BE78-D44236920983}" dt="2020-09-01T19:16:43.777" v="151" actId="113"/>
          <ac:spMkLst>
            <pc:docMk/>
            <pc:sldMk cId="888366215" sldId="355"/>
            <ac:spMk id="16" creationId="{E52591C4-41EC-446B-8408-C75589EC2A4C}"/>
          </ac:spMkLst>
        </pc:spChg>
        <pc:spChg chg="add mod">
          <ac:chgData name="Rossetti, Ornella" userId="31e26e81-6c1f-49da-9939-9f7df0dd8449" providerId="ADAL" clId="{51BD878C-700D-4458-BE78-D44236920983}" dt="2020-09-01T18:54:10.492" v="44" actId="207"/>
          <ac:spMkLst>
            <pc:docMk/>
            <pc:sldMk cId="888366215" sldId="355"/>
            <ac:spMk id="19" creationId="{6E9A18D0-5F11-458D-9292-333E2A822BB4}"/>
          </ac:spMkLst>
        </pc:spChg>
        <pc:picChg chg="mod">
          <ac:chgData name="Rossetti, Ornella" userId="31e26e81-6c1f-49da-9939-9f7df0dd8449" providerId="ADAL" clId="{51BD878C-700D-4458-BE78-D44236920983}" dt="2020-09-01T18:54:29.640" v="47" actId="208"/>
          <ac:picMkLst>
            <pc:docMk/>
            <pc:sldMk cId="888366215" sldId="355"/>
            <ac:picMk id="14" creationId="{231F14DD-9C1E-4F7B-8380-9F17CDD856C0}"/>
          </ac:picMkLst>
        </pc:picChg>
        <pc:picChg chg="mod">
          <ac:chgData name="Rossetti, Ornella" userId="31e26e81-6c1f-49da-9939-9f7df0dd8449" providerId="ADAL" clId="{51BD878C-700D-4458-BE78-D44236920983}" dt="2020-09-01T18:54:32.345" v="48" actId="208"/>
          <ac:picMkLst>
            <pc:docMk/>
            <pc:sldMk cId="888366215" sldId="355"/>
            <ac:picMk id="15" creationId="{BBC4D304-9A33-4B78-BAB5-6C88B1D18388}"/>
          </ac:picMkLst>
        </pc:picChg>
        <pc:picChg chg="ord">
          <ac:chgData name="Rossetti, Ornella" userId="31e26e81-6c1f-49da-9939-9f7df0dd8449" providerId="ADAL" clId="{51BD878C-700D-4458-BE78-D44236920983}" dt="2020-09-01T15:13:42.936" v="4"/>
          <ac:picMkLst>
            <pc:docMk/>
            <pc:sldMk cId="888366215" sldId="355"/>
            <ac:picMk id="18" creationId="{5D8E4B0E-B104-4055-9D88-B7DC1417F2B2}"/>
          </ac:picMkLst>
        </pc:picChg>
      </pc:sldChg>
      <pc:sldChg chg="addSp delSp modSp add del">
        <pc:chgData name="Rossetti, Ornella" userId="31e26e81-6c1f-49da-9939-9f7df0dd8449" providerId="ADAL" clId="{51BD878C-700D-4458-BE78-D44236920983}" dt="2020-09-08T20:42:53.118" v="3496" actId="2696"/>
        <pc:sldMkLst>
          <pc:docMk/>
          <pc:sldMk cId="3995777606" sldId="356"/>
        </pc:sldMkLst>
        <pc:spChg chg="mod">
          <ac:chgData name="Rossetti, Ornella" userId="31e26e81-6c1f-49da-9939-9f7df0dd8449" providerId="ADAL" clId="{51BD878C-700D-4458-BE78-D44236920983}" dt="2020-09-03T14:36:34.301" v="1298" actId="6549"/>
          <ac:spMkLst>
            <pc:docMk/>
            <pc:sldMk cId="3995777606" sldId="356"/>
            <ac:spMk id="3" creationId="{C60113C8-D782-6E44-9E38-749DF50F4626}"/>
          </ac:spMkLst>
        </pc:spChg>
        <pc:spChg chg="mod">
          <ac:chgData name="Rossetti, Ornella" userId="31e26e81-6c1f-49da-9939-9f7df0dd8449" providerId="ADAL" clId="{51BD878C-700D-4458-BE78-D44236920983}" dt="2020-09-03T14:36:36.037" v="1299" actId="6549"/>
          <ac:spMkLst>
            <pc:docMk/>
            <pc:sldMk cId="3995777606" sldId="356"/>
            <ac:spMk id="4" creationId="{8DC5F784-5651-2E43-BCBE-69AF039DAF71}"/>
          </ac:spMkLst>
        </pc:spChg>
        <pc:spChg chg="del">
          <ac:chgData name="Rossetti, Ornella" userId="31e26e81-6c1f-49da-9939-9f7df0dd8449" providerId="ADAL" clId="{51BD878C-700D-4458-BE78-D44236920983}" dt="2020-09-01T19:17:31.552" v="153" actId="931"/>
          <ac:spMkLst>
            <pc:docMk/>
            <pc:sldMk cId="3995777606" sldId="356"/>
            <ac:spMk id="5" creationId="{DB1B56D9-C8F9-1A4D-996E-82CA5A704EEE}"/>
          </ac:spMkLst>
        </pc:spChg>
        <pc:spChg chg="del">
          <ac:chgData name="Rossetti, Ornella" userId="31e26e81-6c1f-49da-9939-9f7df0dd8449" providerId="ADAL" clId="{51BD878C-700D-4458-BE78-D44236920983}" dt="2020-09-01T19:17:19.884" v="152" actId="478"/>
          <ac:spMkLst>
            <pc:docMk/>
            <pc:sldMk cId="3995777606" sldId="356"/>
            <ac:spMk id="6" creationId="{1394C905-23C6-8F4C-A3DB-D68D37A96B38}"/>
          </ac:spMkLst>
        </pc:spChg>
        <pc:spChg chg="add mod">
          <ac:chgData name="Rossetti, Ornella" userId="31e26e81-6c1f-49da-9939-9f7df0dd8449" providerId="ADAL" clId="{51BD878C-700D-4458-BE78-D44236920983}" dt="2020-09-01T19:17:37.168" v="156" actId="478"/>
          <ac:spMkLst>
            <pc:docMk/>
            <pc:sldMk cId="3995777606" sldId="356"/>
            <ac:spMk id="11" creationId="{7E173031-6C3F-4CFE-B150-335B14B3EFE1}"/>
          </ac:spMkLst>
        </pc:spChg>
        <pc:picChg chg="add del mod">
          <ac:chgData name="Rossetti, Ornella" userId="31e26e81-6c1f-49da-9939-9f7df0dd8449" providerId="ADAL" clId="{51BD878C-700D-4458-BE78-D44236920983}" dt="2020-09-01T19:17:37.168" v="156" actId="478"/>
          <ac:picMkLst>
            <pc:docMk/>
            <pc:sldMk cId="3995777606" sldId="356"/>
            <ac:picMk id="9" creationId="{86F24322-ED36-4169-9D69-898E5C81BBCC}"/>
          </ac:picMkLst>
        </pc:picChg>
      </pc:sldChg>
      <pc:sldChg chg="addSp delSp modSp add modAnim">
        <pc:chgData name="Rossetti, Ornella" userId="31e26e81-6c1f-49da-9939-9f7df0dd8449" providerId="ADAL" clId="{51BD878C-700D-4458-BE78-D44236920983}" dt="2020-09-08T20:32:47.816" v="3358" actId="1076"/>
        <pc:sldMkLst>
          <pc:docMk/>
          <pc:sldMk cId="460569826" sldId="357"/>
        </pc:sldMkLst>
        <pc:spChg chg="mod">
          <ac:chgData name="Rossetti, Ornella" userId="31e26e81-6c1f-49da-9939-9f7df0dd8449" providerId="ADAL" clId="{51BD878C-700D-4458-BE78-D44236920983}" dt="2020-09-01T19:18:12.801" v="165"/>
          <ac:spMkLst>
            <pc:docMk/>
            <pc:sldMk cId="460569826" sldId="357"/>
            <ac:spMk id="3" creationId="{FE10C116-1FC5-0445-8320-78217FB99E19}"/>
          </ac:spMkLst>
        </pc:spChg>
        <pc:spChg chg="add del mod">
          <ac:chgData name="Rossetti, Ornella" userId="31e26e81-6c1f-49da-9939-9f7df0dd8449" providerId="ADAL" clId="{51BD878C-700D-4458-BE78-D44236920983}" dt="2020-09-01T19:18:19.884" v="167"/>
          <ac:spMkLst>
            <pc:docMk/>
            <pc:sldMk cId="460569826" sldId="357"/>
            <ac:spMk id="4" creationId="{8C6CDCA1-A8DD-104D-9068-636F1C34179E}"/>
          </ac:spMkLst>
        </pc:spChg>
        <pc:spChg chg="del">
          <ac:chgData name="Rossetti, Ornella" userId="31e26e81-6c1f-49da-9939-9f7df0dd8449" providerId="ADAL" clId="{51BD878C-700D-4458-BE78-D44236920983}" dt="2020-09-01T19:17:50.475" v="158" actId="478"/>
          <ac:spMkLst>
            <pc:docMk/>
            <pc:sldMk cId="460569826" sldId="357"/>
            <ac:spMk id="5" creationId="{B781E39C-C2A3-F442-B0E8-536986DB9FEA}"/>
          </ac:spMkLst>
        </pc:spChg>
        <pc:spChg chg="add mod">
          <ac:chgData name="Rossetti, Ornella" userId="31e26e81-6c1f-49da-9939-9f7df0dd8449" providerId="ADAL" clId="{51BD878C-700D-4458-BE78-D44236920983}" dt="2020-09-08T20:32:43.190" v="3357" actId="1076"/>
          <ac:spMkLst>
            <pc:docMk/>
            <pc:sldMk cId="460569826" sldId="357"/>
            <ac:spMk id="7" creationId="{9CA0E7FA-D4B9-4708-872D-D351BD4DFE31}"/>
          </ac:spMkLst>
        </pc:spChg>
        <pc:spChg chg="add mod">
          <ac:chgData name="Rossetti, Ornella" userId="31e26e81-6c1f-49da-9939-9f7df0dd8449" providerId="ADAL" clId="{51BD878C-700D-4458-BE78-D44236920983}" dt="2020-09-01T19:21:38.890" v="185" actId="1076"/>
          <ac:spMkLst>
            <pc:docMk/>
            <pc:sldMk cId="460569826" sldId="357"/>
            <ac:spMk id="9" creationId="{3EEFDD2D-89F5-4AF7-A69D-D9482C634C73}"/>
          </ac:spMkLst>
        </pc:spChg>
        <pc:picChg chg="add mod">
          <ac:chgData name="Rossetti, Ornella" userId="31e26e81-6c1f-49da-9939-9f7df0dd8449" providerId="ADAL" clId="{51BD878C-700D-4458-BE78-D44236920983}" dt="2020-09-08T20:32:47.816" v="3358" actId="1076"/>
          <ac:picMkLst>
            <pc:docMk/>
            <pc:sldMk cId="460569826" sldId="357"/>
            <ac:picMk id="6" creationId="{D03D7AB9-05F0-4099-B8AD-2B3F6832F5CC}"/>
          </ac:picMkLst>
        </pc:picChg>
        <pc:picChg chg="add">
          <ac:chgData name="Rossetti, Ornella" userId="31e26e81-6c1f-49da-9939-9f7df0dd8449" providerId="ADAL" clId="{51BD878C-700D-4458-BE78-D44236920983}" dt="2020-09-01T19:20:40.702" v="178"/>
          <ac:picMkLst>
            <pc:docMk/>
            <pc:sldMk cId="460569826" sldId="357"/>
            <ac:picMk id="8" creationId="{AFB6170A-5830-490A-8798-E8E1C9830B3D}"/>
          </ac:picMkLst>
        </pc:picChg>
      </pc:sldChg>
      <pc:sldChg chg="addSp delSp modSp add addAnim delAnim modAnim">
        <pc:chgData name="Rossetti, Ornella" userId="31e26e81-6c1f-49da-9939-9f7df0dd8449" providerId="ADAL" clId="{51BD878C-700D-4458-BE78-D44236920983}" dt="2020-09-03T13:35:33.378" v="808" actId="207"/>
        <pc:sldMkLst>
          <pc:docMk/>
          <pc:sldMk cId="1472772930" sldId="358"/>
        </pc:sldMkLst>
        <pc:spChg chg="del">
          <ac:chgData name="Rossetti, Ornella" userId="31e26e81-6c1f-49da-9939-9f7df0dd8449" providerId="ADAL" clId="{51BD878C-700D-4458-BE78-D44236920983}" dt="2020-09-03T12:44:59.330" v="246" actId="931"/>
          <ac:spMkLst>
            <pc:docMk/>
            <pc:sldMk cId="1472772930" sldId="358"/>
            <ac:spMk id="2" creationId="{253CDA62-8EC4-9E4E-9534-B59AE51691D3}"/>
          </ac:spMkLst>
        </pc:spChg>
        <pc:spChg chg="mod">
          <ac:chgData name="Rossetti, Ornella" userId="31e26e81-6c1f-49da-9939-9f7df0dd8449" providerId="ADAL" clId="{51BD878C-700D-4458-BE78-D44236920983}" dt="2020-09-03T12:44:20.848" v="245"/>
          <ac:spMkLst>
            <pc:docMk/>
            <pc:sldMk cId="1472772930" sldId="358"/>
            <ac:spMk id="3" creationId="{700F41F1-1303-B840-8DFC-A7FA640E8DDC}"/>
          </ac:spMkLst>
        </pc:spChg>
        <pc:spChg chg="mod">
          <ac:chgData name="Rossetti, Ornella" userId="31e26e81-6c1f-49da-9939-9f7df0dd8449" providerId="ADAL" clId="{51BD878C-700D-4458-BE78-D44236920983}" dt="2020-09-03T12:44:13.483" v="243"/>
          <ac:spMkLst>
            <pc:docMk/>
            <pc:sldMk cId="1472772930" sldId="358"/>
            <ac:spMk id="4" creationId="{4CF96339-F443-8A4F-A609-A778AF3A8A80}"/>
          </ac:spMkLst>
        </pc:spChg>
        <pc:spChg chg="add del mod">
          <ac:chgData name="Rossetti, Ornella" userId="31e26e81-6c1f-49da-9939-9f7df0dd8449" providerId="ADAL" clId="{51BD878C-700D-4458-BE78-D44236920983}" dt="2020-09-03T12:57:51.715" v="308" actId="478"/>
          <ac:spMkLst>
            <pc:docMk/>
            <pc:sldMk cId="1472772930" sldId="358"/>
            <ac:spMk id="12" creationId="{1B5ADA8B-6B78-40E9-98D2-7744A3F1C4ED}"/>
          </ac:spMkLst>
        </pc:spChg>
        <pc:spChg chg="add del mod">
          <ac:chgData name="Rossetti, Ornella" userId="31e26e81-6c1f-49da-9939-9f7df0dd8449" providerId="ADAL" clId="{51BD878C-700D-4458-BE78-D44236920983}" dt="2020-09-03T12:57:50.196" v="306" actId="478"/>
          <ac:spMkLst>
            <pc:docMk/>
            <pc:sldMk cId="1472772930" sldId="358"/>
            <ac:spMk id="16" creationId="{CEE93DC7-8B39-4B6C-AF90-85E67870C24E}"/>
          </ac:spMkLst>
        </pc:spChg>
        <pc:spChg chg="add del mod">
          <ac:chgData name="Rossetti, Ornella" userId="31e26e81-6c1f-49da-9939-9f7df0dd8449" providerId="ADAL" clId="{51BD878C-700D-4458-BE78-D44236920983}" dt="2020-09-03T12:57:48.796" v="304" actId="478"/>
          <ac:spMkLst>
            <pc:docMk/>
            <pc:sldMk cId="1472772930" sldId="358"/>
            <ac:spMk id="20" creationId="{25CFF6C6-D01F-4E9E-A0E3-FF771D4DAE4E}"/>
          </ac:spMkLst>
        </pc:spChg>
        <pc:spChg chg="add del mod">
          <ac:chgData name="Rossetti, Ornella" userId="31e26e81-6c1f-49da-9939-9f7df0dd8449" providerId="ADAL" clId="{51BD878C-700D-4458-BE78-D44236920983}" dt="2020-09-03T12:57:47.620" v="302" actId="478"/>
          <ac:spMkLst>
            <pc:docMk/>
            <pc:sldMk cId="1472772930" sldId="358"/>
            <ac:spMk id="24" creationId="{C60948E8-45CF-4F04-B18A-2826D0AEABDA}"/>
          </ac:spMkLst>
        </pc:spChg>
        <pc:spChg chg="add del mod">
          <ac:chgData name="Rossetti, Ornella" userId="31e26e81-6c1f-49da-9939-9f7df0dd8449" providerId="ADAL" clId="{51BD878C-700D-4458-BE78-D44236920983}" dt="2020-09-03T12:57:46.440" v="300" actId="478"/>
          <ac:spMkLst>
            <pc:docMk/>
            <pc:sldMk cId="1472772930" sldId="358"/>
            <ac:spMk id="28" creationId="{5CDFEB35-A892-4DA1-8857-81B25AA27972}"/>
          </ac:spMkLst>
        </pc:spChg>
        <pc:spChg chg="add del mod">
          <ac:chgData name="Rossetti, Ornella" userId="31e26e81-6c1f-49da-9939-9f7df0dd8449" providerId="ADAL" clId="{51BD878C-700D-4458-BE78-D44236920983}" dt="2020-09-03T12:57:45.117" v="298" actId="478"/>
          <ac:spMkLst>
            <pc:docMk/>
            <pc:sldMk cId="1472772930" sldId="358"/>
            <ac:spMk id="32" creationId="{9C60BD30-9064-4C2B-8D54-D58CDEDD82CA}"/>
          </ac:spMkLst>
        </pc:spChg>
        <pc:spChg chg="add del mod">
          <ac:chgData name="Rossetti, Ornella" userId="31e26e81-6c1f-49da-9939-9f7df0dd8449" providerId="ADAL" clId="{51BD878C-700D-4458-BE78-D44236920983}" dt="2020-09-03T12:57:43.369" v="296" actId="478"/>
          <ac:spMkLst>
            <pc:docMk/>
            <pc:sldMk cId="1472772930" sldId="358"/>
            <ac:spMk id="36" creationId="{D8B572FE-15BD-4C7E-8849-D6D02FEA2AB7}"/>
          </ac:spMkLst>
        </pc:spChg>
        <pc:spChg chg="add del mod">
          <ac:chgData name="Rossetti, Ornella" userId="31e26e81-6c1f-49da-9939-9f7df0dd8449" providerId="ADAL" clId="{51BD878C-700D-4458-BE78-D44236920983}" dt="2020-09-03T12:57:42.083" v="294" actId="478"/>
          <ac:spMkLst>
            <pc:docMk/>
            <pc:sldMk cId="1472772930" sldId="358"/>
            <ac:spMk id="40" creationId="{E2D0F9D8-2F4F-44C7-85A2-7C673F2654CC}"/>
          </ac:spMkLst>
        </pc:spChg>
        <pc:spChg chg="add del mod">
          <ac:chgData name="Rossetti, Ornella" userId="31e26e81-6c1f-49da-9939-9f7df0dd8449" providerId="ADAL" clId="{51BD878C-700D-4458-BE78-D44236920983}" dt="2020-09-03T12:57:40.804" v="292" actId="478"/>
          <ac:spMkLst>
            <pc:docMk/>
            <pc:sldMk cId="1472772930" sldId="358"/>
            <ac:spMk id="44" creationId="{BAE8584D-0FB8-4743-B1B7-3A35A001CF45}"/>
          </ac:spMkLst>
        </pc:spChg>
        <pc:spChg chg="add del mod">
          <ac:chgData name="Rossetti, Ornella" userId="31e26e81-6c1f-49da-9939-9f7df0dd8449" providerId="ADAL" clId="{51BD878C-700D-4458-BE78-D44236920983}" dt="2020-09-03T13:09:46.085" v="346" actId="931"/>
          <ac:spMkLst>
            <pc:docMk/>
            <pc:sldMk cId="1472772930" sldId="358"/>
            <ac:spMk id="48" creationId="{AEAEB0B8-22DE-4C84-8186-ADC67988738D}"/>
          </ac:spMkLst>
        </pc:spChg>
        <pc:spChg chg="add del mod">
          <ac:chgData name="Rossetti, Ornella" userId="31e26e81-6c1f-49da-9939-9f7df0dd8449" providerId="ADAL" clId="{51BD878C-700D-4458-BE78-D44236920983}" dt="2020-09-03T13:12:43.894" v="555" actId="478"/>
          <ac:spMkLst>
            <pc:docMk/>
            <pc:sldMk cId="1472772930" sldId="358"/>
            <ac:spMk id="54" creationId="{070489B6-CBB9-4694-BC19-FF6980F7A15A}"/>
          </ac:spMkLst>
        </pc:spChg>
        <pc:spChg chg="add mod">
          <ac:chgData name="Rossetti, Ornella" userId="31e26e81-6c1f-49da-9939-9f7df0dd8449" providerId="ADAL" clId="{51BD878C-700D-4458-BE78-D44236920983}" dt="2020-09-03T13:35:33.378" v="808" actId="207"/>
          <ac:spMkLst>
            <pc:docMk/>
            <pc:sldMk cId="1472772930" sldId="358"/>
            <ac:spMk id="57" creationId="{C10A2AC9-A4FA-46BF-950A-0929D2DC6EF5}"/>
          </ac:spMkLst>
        </pc:spChg>
        <pc:spChg chg="add mod">
          <ac:chgData name="Rossetti, Ornella" userId="31e26e81-6c1f-49da-9939-9f7df0dd8449" providerId="ADAL" clId="{51BD878C-700D-4458-BE78-D44236920983}" dt="2020-09-03T13:35:26.979" v="807" actId="207"/>
          <ac:spMkLst>
            <pc:docMk/>
            <pc:sldMk cId="1472772930" sldId="358"/>
            <ac:spMk id="58" creationId="{11A31D1E-12AF-475F-8E15-E51C2D1035F3}"/>
          </ac:spMkLst>
        </pc:spChg>
        <pc:spChg chg="add mod">
          <ac:chgData name="Rossetti, Ornella" userId="31e26e81-6c1f-49da-9939-9f7df0dd8449" providerId="ADAL" clId="{51BD878C-700D-4458-BE78-D44236920983}" dt="2020-09-03T13:26:48.970" v="715" actId="255"/>
          <ac:spMkLst>
            <pc:docMk/>
            <pc:sldMk cId="1472772930" sldId="358"/>
            <ac:spMk id="59" creationId="{235C3E3B-C774-4D3B-AE0A-584CCB8F5825}"/>
          </ac:spMkLst>
        </pc:spChg>
        <pc:spChg chg="add mod">
          <ac:chgData name="Rossetti, Ornella" userId="31e26e81-6c1f-49da-9939-9f7df0dd8449" providerId="ADAL" clId="{51BD878C-700D-4458-BE78-D44236920983}" dt="2020-09-03T13:26:58.204" v="718" actId="108"/>
          <ac:spMkLst>
            <pc:docMk/>
            <pc:sldMk cId="1472772930" sldId="358"/>
            <ac:spMk id="60" creationId="{E759AD0B-7D2B-47A7-9AD8-C95DD875568B}"/>
          </ac:spMkLst>
        </pc:spChg>
        <pc:spChg chg="add mod">
          <ac:chgData name="Rossetti, Ornella" userId="31e26e81-6c1f-49da-9939-9f7df0dd8449" providerId="ADAL" clId="{51BD878C-700D-4458-BE78-D44236920983}" dt="2020-09-03T13:26:56.801" v="716" actId="108"/>
          <ac:spMkLst>
            <pc:docMk/>
            <pc:sldMk cId="1472772930" sldId="358"/>
            <ac:spMk id="61" creationId="{9744B837-7EEE-4B3C-B69F-2FA792009E03}"/>
          </ac:spMkLst>
        </pc:spChg>
        <pc:spChg chg="add mod">
          <ac:chgData name="Rossetti, Ornella" userId="31e26e81-6c1f-49da-9939-9f7df0dd8449" providerId="ADAL" clId="{51BD878C-700D-4458-BE78-D44236920983}" dt="2020-09-03T13:26:57.518" v="717" actId="108"/>
          <ac:spMkLst>
            <pc:docMk/>
            <pc:sldMk cId="1472772930" sldId="358"/>
            <ac:spMk id="62" creationId="{A629813C-FC3D-4A6D-98F7-FCD9F34E464F}"/>
          </ac:spMkLst>
        </pc:spChg>
        <pc:spChg chg="add mod">
          <ac:chgData name="Rossetti, Ornella" userId="31e26e81-6c1f-49da-9939-9f7df0dd8449" providerId="ADAL" clId="{51BD878C-700D-4458-BE78-D44236920983}" dt="2020-09-03T13:20:01.550" v="645" actId="1076"/>
          <ac:spMkLst>
            <pc:docMk/>
            <pc:sldMk cId="1472772930" sldId="358"/>
            <ac:spMk id="63" creationId="{567CE580-4D3F-4240-8368-5D7DC8EE5718}"/>
          </ac:spMkLst>
        </pc:spChg>
        <pc:spChg chg="add mod">
          <ac:chgData name="Rossetti, Ornella" userId="31e26e81-6c1f-49da-9939-9f7df0dd8449" providerId="ADAL" clId="{51BD878C-700D-4458-BE78-D44236920983}" dt="2020-09-03T13:32:36.693" v="766" actId="1076"/>
          <ac:spMkLst>
            <pc:docMk/>
            <pc:sldMk cId="1472772930" sldId="358"/>
            <ac:spMk id="68" creationId="{1ACC6D9A-5543-42B3-A8A7-5F39FCFA3EE3}"/>
          </ac:spMkLst>
        </pc:spChg>
        <pc:spChg chg="add mod">
          <ac:chgData name="Rossetti, Ornella" userId="31e26e81-6c1f-49da-9939-9f7df0dd8449" providerId="ADAL" clId="{51BD878C-700D-4458-BE78-D44236920983}" dt="2020-09-03T13:23:24.036" v="683" actId="1076"/>
          <ac:spMkLst>
            <pc:docMk/>
            <pc:sldMk cId="1472772930" sldId="358"/>
            <ac:spMk id="74" creationId="{446D7EB1-53C0-435C-808C-5D69BDC878BA}"/>
          </ac:spMkLst>
        </pc:spChg>
        <pc:spChg chg="add mod">
          <ac:chgData name="Rossetti, Ornella" userId="31e26e81-6c1f-49da-9939-9f7df0dd8449" providerId="ADAL" clId="{51BD878C-700D-4458-BE78-D44236920983}" dt="2020-09-03T13:26:22.841" v="710" actId="207"/>
          <ac:spMkLst>
            <pc:docMk/>
            <pc:sldMk cId="1472772930" sldId="358"/>
            <ac:spMk id="80" creationId="{E3C9D040-4A6F-465D-9466-76C1DAF7DB0F}"/>
          </ac:spMkLst>
        </pc:spChg>
        <pc:spChg chg="add mod">
          <ac:chgData name="Rossetti, Ornella" userId="31e26e81-6c1f-49da-9939-9f7df0dd8449" providerId="ADAL" clId="{51BD878C-700D-4458-BE78-D44236920983}" dt="2020-09-03T13:26:39.246" v="714" actId="1076"/>
          <ac:spMkLst>
            <pc:docMk/>
            <pc:sldMk cId="1472772930" sldId="358"/>
            <ac:spMk id="81" creationId="{6ADC93DE-3851-4F77-B272-719AF8DCC2CF}"/>
          </ac:spMkLst>
        </pc:spChg>
        <pc:spChg chg="add mod">
          <ac:chgData name="Rossetti, Ornella" userId="31e26e81-6c1f-49da-9939-9f7df0dd8449" providerId="ADAL" clId="{51BD878C-700D-4458-BE78-D44236920983}" dt="2020-09-03T13:28:19.828" v="730" actId="207"/>
          <ac:spMkLst>
            <pc:docMk/>
            <pc:sldMk cId="1472772930" sldId="358"/>
            <ac:spMk id="82" creationId="{266A8395-21AA-4376-ABCA-8214FC07C499}"/>
          </ac:spMkLst>
        </pc:spChg>
        <pc:spChg chg="add mod">
          <ac:chgData name="Rossetti, Ornella" userId="31e26e81-6c1f-49da-9939-9f7df0dd8449" providerId="ADAL" clId="{51BD878C-700D-4458-BE78-D44236920983}" dt="2020-09-03T13:28:41.342" v="733" actId="207"/>
          <ac:spMkLst>
            <pc:docMk/>
            <pc:sldMk cId="1472772930" sldId="358"/>
            <ac:spMk id="84" creationId="{091632C4-8BB9-4AFC-9EA7-EDBB489E3C4E}"/>
          </ac:spMkLst>
        </pc:spChg>
        <pc:spChg chg="add mod">
          <ac:chgData name="Rossetti, Ornella" userId="31e26e81-6c1f-49da-9939-9f7df0dd8449" providerId="ADAL" clId="{51BD878C-700D-4458-BE78-D44236920983}" dt="2020-09-03T13:29:23.581" v="741" actId="255"/>
          <ac:spMkLst>
            <pc:docMk/>
            <pc:sldMk cId="1472772930" sldId="358"/>
            <ac:spMk id="86" creationId="{8D270C86-C593-4F96-8801-95F1AF94E827}"/>
          </ac:spMkLst>
        </pc:spChg>
        <pc:spChg chg="add mod">
          <ac:chgData name="Rossetti, Ornella" userId="31e26e81-6c1f-49da-9939-9f7df0dd8449" providerId="ADAL" clId="{51BD878C-700D-4458-BE78-D44236920983}" dt="2020-09-03T13:29:39.626" v="744" actId="255"/>
          <ac:spMkLst>
            <pc:docMk/>
            <pc:sldMk cId="1472772930" sldId="358"/>
            <ac:spMk id="87" creationId="{AF277F90-FA10-4DEE-BAD0-E7B97B3ACB89}"/>
          </ac:spMkLst>
        </pc:spChg>
        <pc:spChg chg="add mod">
          <ac:chgData name="Rossetti, Ornella" userId="31e26e81-6c1f-49da-9939-9f7df0dd8449" providerId="ADAL" clId="{51BD878C-700D-4458-BE78-D44236920983}" dt="2020-09-03T13:29:54.601" v="747" actId="207"/>
          <ac:spMkLst>
            <pc:docMk/>
            <pc:sldMk cId="1472772930" sldId="358"/>
            <ac:spMk id="88" creationId="{7FD62AA4-1018-491C-9220-080F1907ADDC}"/>
          </ac:spMkLst>
        </pc:spChg>
        <pc:spChg chg="add mod">
          <ac:chgData name="Rossetti, Ornella" userId="31e26e81-6c1f-49da-9939-9f7df0dd8449" providerId="ADAL" clId="{51BD878C-700D-4458-BE78-D44236920983}" dt="2020-09-03T13:30:20.136" v="750" actId="1076"/>
          <ac:spMkLst>
            <pc:docMk/>
            <pc:sldMk cId="1472772930" sldId="358"/>
            <ac:spMk id="89" creationId="{247AE870-AFA2-48FF-82D2-DEEAB0DDB9E1}"/>
          </ac:spMkLst>
        </pc:spChg>
        <pc:spChg chg="add mod">
          <ac:chgData name="Rossetti, Ornella" userId="31e26e81-6c1f-49da-9939-9f7df0dd8449" providerId="ADAL" clId="{51BD878C-700D-4458-BE78-D44236920983}" dt="2020-09-03T13:30:34.834" v="754" actId="255"/>
          <ac:spMkLst>
            <pc:docMk/>
            <pc:sldMk cId="1472772930" sldId="358"/>
            <ac:spMk id="90" creationId="{FD661A71-4DE0-416E-8833-D68486B76744}"/>
          </ac:spMkLst>
        </pc:spChg>
        <pc:spChg chg="add mod">
          <ac:chgData name="Rossetti, Ornella" userId="31e26e81-6c1f-49da-9939-9f7df0dd8449" providerId="ADAL" clId="{51BD878C-700D-4458-BE78-D44236920983}" dt="2020-09-03T13:30:53.692" v="757" actId="255"/>
          <ac:spMkLst>
            <pc:docMk/>
            <pc:sldMk cId="1472772930" sldId="358"/>
            <ac:spMk id="91" creationId="{E830A0A0-89CC-4FF1-B071-E0BA21E0E7EC}"/>
          </ac:spMkLst>
        </pc:spChg>
        <pc:spChg chg="add mod">
          <ac:chgData name="Rossetti, Ornella" userId="31e26e81-6c1f-49da-9939-9f7df0dd8449" providerId="ADAL" clId="{51BD878C-700D-4458-BE78-D44236920983}" dt="2020-09-03T13:33:05.438" v="770" actId="207"/>
          <ac:spMkLst>
            <pc:docMk/>
            <pc:sldMk cId="1472772930" sldId="358"/>
            <ac:spMk id="95" creationId="{5E676F6D-1489-4872-8E14-6628E48D11B8}"/>
          </ac:spMkLst>
        </pc:spChg>
        <pc:spChg chg="add mod">
          <ac:chgData name="Rossetti, Ornella" userId="31e26e81-6c1f-49da-9939-9f7df0dd8449" providerId="ADAL" clId="{51BD878C-700D-4458-BE78-D44236920983}" dt="2020-09-03T13:33:49.418" v="777" actId="207"/>
          <ac:spMkLst>
            <pc:docMk/>
            <pc:sldMk cId="1472772930" sldId="358"/>
            <ac:spMk id="97" creationId="{21FC9A50-DAAB-4C4F-925D-2FE14E71C687}"/>
          </ac:spMkLst>
        </pc:spChg>
        <pc:picChg chg="add del mod">
          <ac:chgData name="Rossetti, Ornella" userId="31e26e81-6c1f-49da-9939-9f7df0dd8449" providerId="ADAL" clId="{51BD878C-700D-4458-BE78-D44236920983}" dt="2020-09-03T13:06:06.280" v="319" actId="478"/>
          <ac:picMkLst>
            <pc:docMk/>
            <pc:sldMk cId="1472772930" sldId="358"/>
            <ac:picMk id="8" creationId="{C705C145-4902-4E8D-BA66-8AB0CDE3C545}"/>
          </ac:picMkLst>
        </pc:picChg>
        <pc:picChg chg="add del mod">
          <ac:chgData name="Rossetti, Ornella" userId="31e26e81-6c1f-49da-9939-9f7df0dd8449" providerId="ADAL" clId="{51BD878C-700D-4458-BE78-D44236920983}" dt="2020-09-03T13:10:01.330" v="351" actId="478"/>
          <ac:picMkLst>
            <pc:docMk/>
            <pc:sldMk cId="1472772930" sldId="358"/>
            <ac:picMk id="9" creationId="{E04E8E96-E7E8-47DB-9EEC-FC18843891FD}"/>
          </ac:picMkLst>
        </pc:picChg>
        <pc:picChg chg="add del mod">
          <ac:chgData name="Rossetti, Ornella" userId="31e26e81-6c1f-49da-9939-9f7df0dd8449" providerId="ADAL" clId="{51BD878C-700D-4458-BE78-D44236920983}" dt="2020-09-03T13:10:03.160" v="352" actId="478"/>
          <ac:picMkLst>
            <pc:docMk/>
            <pc:sldMk cId="1472772930" sldId="358"/>
            <ac:picMk id="10" creationId="{9A206679-1B27-40E4-A2D5-2C90C34D148D}"/>
          </ac:picMkLst>
        </pc:picChg>
        <pc:picChg chg="add del mod">
          <ac:chgData name="Rossetti, Ornella" userId="31e26e81-6c1f-49da-9939-9f7df0dd8449" providerId="ADAL" clId="{51BD878C-700D-4458-BE78-D44236920983}" dt="2020-09-03T12:57:51.050" v="307" actId="931"/>
          <ac:picMkLst>
            <pc:docMk/>
            <pc:sldMk cId="1472772930" sldId="358"/>
            <ac:picMk id="14" creationId="{83308ED9-9972-4EAC-9E53-C35354BFA336}"/>
          </ac:picMkLst>
        </pc:picChg>
        <pc:picChg chg="add del mod">
          <ac:chgData name="Rossetti, Ornella" userId="31e26e81-6c1f-49da-9939-9f7df0dd8449" providerId="ADAL" clId="{51BD878C-700D-4458-BE78-D44236920983}" dt="2020-09-03T12:57:49.478" v="305" actId="931"/>
          <ac:picMkLst>
            <pc:docMk/>
            <pc:sldMk cId="1472772930" sldId="358"/>
            <ac:picMk id="18" creationId="{6845C081-9B8B-451B-B855-8C0404BBEF7F}"/>
          </ac:picMkLst>
        </pc:picChg>
        <pc:picChg chg="add del mod">
          <ac:chgData name="Rossetti, Ornella" userId="31e26e81-6c1f-49da-9939-9f7df0dd8449" providerId="ADAL" clId="{51BD878C-700D-4458-BE78-D44236920983}" dt="2020-09-03T12:57:48.144" v="303" actId="931"/>
          <ac:picMkLst>
            <pc:docMk/>
            <pc:sldMk cId="1472772930" sldId="358"/>
            <ac:picMk id="22" creationId="{5FF52347-8944-4CE8-BE26-035B4B3146E3}"/>
          </ac:picMkLst>
        </pc:picChg>
        <pc:picChg chg="add del mod">
          <ac:chgData name="Rossetti, Ornella" userId="31e26e81-6c1f-49da-9939-9f7df0dd8449" providerId="ADAL" clId="{51BD878C-700D-4458-BE78-D44236920983}" dt="2020-09-03T12:57:47.057" v="301" actId="931"/>
          <ac:picMkLst>
            <pc:docMk/>
            <pc:sldMk cId="1472772930" sldId="358"/>
            <ac:picMk id="26" creationId="{DC34EEAD-E625-4464-A299-F80D1735956F}"/>
          </ac:picMkLst>
        </pc:picChg>
        <pc:picChg chg="add del mod">
          <ac:chgData name="Rossetti, Ornella" userId="31e26e81-6c1f-49da-9939-9f7df0dd8449" providerId="ADAL" clId="{51BD878C-700D-4458-BE78-D44236920983}" dt="2020-09-03T12:57:45.956" v="299" actId="931"/>
          <ac:picMkLst>
            <pc:docMk/>
            <pc:sldMk cId="1472772930" sldId="358"/>
            <ac:picMk id="30" creationId="{74299B87-10CD-491E-AABA-990DAF27DF6D}"/>
          </ac:picMkLst>
        </pc:picChg>
        <pc:picChg chg="add del mod">
          <ac:chgData name="Rossetti, Ornella" userId="31e26e81-6c1f-49da-9939-9f7df0dd8449" providerId="ADAL" clId="{51BD878C-700D-4458-BE78-D44236920983}" dt="2020-09-03T12:57:44.285" v="297" actId="931"/>
          <ac:picMkLst>
            <pc:docMk/>
            <pc:sldMk cId="1472772930" sldId="358"/>
            <ac:picMk id="34" creationId="{B1DF8D1C-47FF-467E-A78C-DE50CDB9D04A}"/>
          </ac:picMkLst>
        </pc:picChg>
        <pc:picChg chg="add del mod">
          <ac:chgData name="Rossetti, Ornella" userId="31e26e81-6c1f-49da-9939-9f7df0dd8449" providerId="ADAL" clId="{51BD878C-700D-4458-BE78-D44236920983}" dt="2020-09-03T12:57:42.738" v="295" actId="931"/>
          <ac:picMkLst>
            <pc:docMk/>
            <pc:sldMk cId="1472772930" sldId="358"/>
            <ac:picMk id="38" creationId="{AA1AD27C-1155-48D4-BF56-0A67E7064531}"/>
          </ac:picMkLst>
        </pc:picChg>
        <pc:picChg chg="add del mod">
          <ac:chgData name="Rossetti, Ornella" userId="31e26e81-6c1f-49da-9939-9f7df0dd8449" providerId="ADAL" clId="{51BD878C-700D-4458-BE78-D44236920983}" dt="2020-09-03T12:57:41.552" v="293" actId="931"/>
          <ac:picMkLst>
            <pc:docMk/>
            <pc:sldMk cId="1472772930" sldId="358"/>
            <ac:picMk id="42" creationId="{A797515D-0D5E-4CD2-B88E-F55CC923E5B3}"/>
          </ac:picMkLst>
        </pc:picChg>
        <pc:picChg chg="add del mod">
          <ac:chgData name="Rossetti, Ornella" userId="31e26e81-6c1f-49da-9939-9f7df0dd8449" providerId="ADAL" clId="{51BD878C-700D-4458-BE78-D44236920983}" dt="2020-09-03T12:57:40.067" v="291" actId="931"/>
          <ac:picMkLst>
            <pc:docMk/>
            <pc:sldMk cId="1472772930" sldId="358"/>
            <ac:picMk id="46" creationId="{6B9387DC-01F5-40D5-A437-7B98166E6BF1}"/>
          </ac:picMkLst>
        </pc:picChg>
        <pc:picChg chg="add del mod">
          <ac:chgData name="Rossetti, Ornella" userId="31e26e81-6c1f-49da-9939-9f7df0dd8449" providerId="ADAL" clId="{51BD878C-700D-4458-BE78-D44236920983}" dt="2020-09-03T13:09:23.422" v="345" actId="931"/>
          <ac:picMkLst>
            <pc:docMk/>
            <pc:sldMk cId="1472772930" sldId="358"/>
            <ac:picMk id="50" creationId="{F12ED68B-A0ED-46C2-A1B7-B5F347944CA2}"/>
          </ac:picMkLst>
        </pc:picChg>
        <pc:picChg chg="add del mod modCrop">
          <ac:chgData name="Rossetti, Ornella" userId="31e26e81-6c1f-49da-9939-9f7df0dd8449" providerId="ADAL" clId="{51BD878C-700D-4458-BE78-D44236920983}" dt="2020-09-03T13:33:35.243" v="775" actId="1076"/>
          <ac:picMkLst>
            <pc:docMk/>
            <pc:sldMk cId="1472772930" sldId="358"/>
            <ac:picMk id="52" creationId="{911A58A7-D43F-40EB-82E9-61F4C0228722}"/>
          </ac:picMkLst>
        </pc:picChg>
        <pc:picChg chg="add del mod">
          <ac:chgData name="Rossetti, Ornella" userId="31e26e81-6c1f-49da-9939-9f7df0dd8449" providerId="ADAL" clId="{51BD878C-700D-4458-BE78-D44236920983}" dt="2020-09-03T13:12:43.255" v="554" actId="931"/>
          <ac:picMkLst>
            <pc:docMk/>
            <pc:sldMk cId="1472772930" sldId="358"/>
            <ac:picMk id="56" creationId="{15738E83-0B8C-46FB-97ED-197FE53340D4}"/>
          </ac:picMkLst>
        </pc:picChg>
        <pc:picChg chg="add mod">
          <ac:chgData name="Rossetti, Ornella" userId="31e26e81-6c1f-49da-9939-9f7df0dd8449" providerId="ADAL" clId="{51BD878C-700D-4458-BE78-D44236920983}" dt="2020-09-03T13:19:57.271" v="644" actId="1076"/>
          <ac:picMkLst>
            <pc:docMk/>
            <pc:sldMk cId="1472772930" sldId="358"/>
            <ac:picMk id="64" creationId="{37813BD2-E720-487E-9C00-15620CB0FFD3}"/>
          </ac:picMkLst>
        </pc:picChg>
        <pc:picChg chg="add del">
          <ac:chgData name="Rossetti, Ornella" userId="31e26e81-6c1f-49da-9939-9f7df0dd8449" providerId="ADAL" clId="{51BD878C-700D-4458-BE78-D44236920983}" dt="2020-09-03T13:20:13.470" v="647"/>
          <ac:picMkLst>
            <pc:docMk/>
            <pc:sldMk cId="1472772930" sldId="358"/>
            <ac:picMk id="65" creationId="{5778ADB6-3FB5-40A7-B970-BAC68FC52D9A}"/>
          </ac:picMkLst>
        </pc:picChg>
        <pc:picChg chg="add mod">
          <ac:chgData name="Rossetti, Ornella" userId="31e26e81-6c1f-49da-9939-9f7df0dd8449" providerId="ADAL" clId="{51BD878C-700D-4458-BE78-D44236920983}" dt="2020-09-03T13:23:19.340" v="681" actId="1076"/>
          <ac:picMkLst>
            <pc:docMk/>
            <pc:sldMk cId="1472772930" sldId="358"/>
            <ac:picMk id="69" creationId="{EC42AA2A-5038-4D10-B1BB-AB3F743C1FD8}"/>
          </ac:picMkLst>
        </pc:picChg>
        <pc:picChg chg="add mod">
          <ac:chgData name="Rossetti, Ornella" userId="31e26e81-6c1f-49da-9939-9f7df0dd8449" providerId="ADAL" clId="{51BD878C-700D-4458-BE78-D44236920983}" dt="2020-09-03T13:29:15.981" v="739" actId="1076"/>
          <ac:picMkLst>
            <pc:docMk/>
            <pc:sldMk cId="1472772930" sldId="358"/>
            <ac:picMk id="76" creationId="{7E22EB69-68FD-4CCB-B747-1F0AF830C5E4}"/>
          </ac:picMkLst>
        </pc:picChg>
        <pc:picChg chg="add mod">
          <ac:chgData name="Rossetti, Ornella" userId="31e26e81-6c1f-49da-9939-9f7df0dd8449" providerId="ADAL" clId="{51BD878C-700D-4458-BE78-D44236920983}" dt="2020-09-03T13:24:57.267" v="696" actId="1076"/>
          <ac:picMkLst>
            <pc:docMk/>
            <pc:sldMk cId="1472772930" sldId="358"/>
            <ac:picMk id="77" creationId="{B99D72D5-1C97-49DF-AF04-819B467FCC10}"/>
          </ac:picMkLst>
        </pc:picChg>
        <pc:picChg chg="add mod">
          <ac:chgData name="Rossetti, Ornella" userId="31e26e81-6c1f-49da-9939-9f7df0dd8449" providerId="ADAL" clId="{51BD878C-700D-4458-BE78-D44236920983}" dt="2020-09-03T13:25:38.253" v="704" actId="1076"/>
          <ac:picMkLst>
            <pc:docMk/>
            <pc:sldMk cId="1472772930" sldId="358"/>
            <ac:picMk id="78" creationId="{03FBEC08-00E2-4E5C-9376-918472E52AE9}"/>
          </ac:picMkLst>
        </pc:picChg>
        <pc:picChg chg="add mod">
          <ac:chgData name="Rossetti, Ornella" userId="31e26e81-6c1f-49da-9939-9f7df0dd8449" providerId="ADAL" clId="{51BD878C-700D-4458-BE78-D44236920983}" dt="2020-09-03T13:27:46.131" v="726" actId="1076"/>
          <ac:picMkLst>
            <pc:docMk/>
            <pc:sldMk cId="1472772930" sldId="358"/>
            <ac:picMk id="83" creationId="{9D64BC04-2454-44A5-9F63-95293101E38A}"/>
          </ac:picMkLst>
        </pc:picChg>
        <pc:picChg chg="add mod">
          <ac:chgData name="Rossetti, Ornella" userId="31e26e81-6c1f-49da-9939-9f7df0dd8449" providerId="ADAL" clId="{51BD878C-700D-4458-BE78-D44236920983}" dt="2020-09-03T13:29:03.881" v="736" actId="1076"/>
          <ac:picMkLst>
            <pc:docMk/>
            <pc:sldMk cId="1472772930" sldId="358"/>
            <ac:picMk id="85" creationId="{BB59BB1B-A8D9-4F97-B8E0-312C4800BD55}"/>
          </ac:picMkLst>
        </pc:picChg>
        <pc:picChg chg="add mod">
          <ac:chgData name="Rossetti, Ornella" userId="31e26e81-6c1f-49da-9939-9f7df0dd8449" providerId="ADAL" clId="{51BD878C-700D-4458-BE78-D44236920983}" dt="2020-09-03T13:33:14.465" v="772" actId="1076"/>
          <ac:picMkLst>
            <pc:docMk/>
            <pc:sldMk cId="1472772930" sldId="358"/>
            <ac:picMk id="96" creationId="{E18C1CCE-9A95-4ED2-902C-2AA4C948B969}"/>
          </ac:picMkLst>
        </pc:picChg>
        <pc:picChg chg="add mod">
          <ac:chgData name="Rossetti, Ornella" userId="31e26e81-6c1f-49da-9939-9f7df0dd8449" providerId="ADAL" clId="{51BD878C-700D-4458-BE78-D44236920983}" dt="2020-09-03T13:34:06.988" v="779" actId="1076"/>
          <ac:picMkLst>
            <pc:docMk/>
            <pc:sldMk cId="1472772930" sldId="358"/>
            <ac:picMk id="98" creationId="{6D79C6F0-2CAB-4374-B170-554380D6277D}"/>
          </ac:picMkLst>
        </pc:picChg>
        <pc:cxnChg chg="add mod">
          <ac:chgData name="Rossetti, Ornella" userId="31e26e81-6c1f-49da-9939-9f7df0dd8449" providerId="ADAL" clId="{51BD878C-700D-4458-BE78-D44236920983}" dt="2020-09-03T13:32:42.437" v="767" actId="14100"/>
          <ac:cxnSpMkLst>
            <pc:docMk/>
            <pc:sldMk cId="1472772930" sldId="358"/>
            <ac:cxnSpMk id="66" creationId="{D609A2CF-3D62-43FF-B477-E6488ED2844C}"/>
          </ac:cxnSpMkLst>
        </pc:cxnChg>
        <pc:cxnChg chg="add mod">
          <ac:chgData name="Rossetti, Ornella" userId="31e26e81-6c1f-49da-9939-9f7df0dd8449" providerId="ADAL" clId="{51BD878C-700D-4458-BE78-D44236920983}" dt="2020-09-03T13:32:00.244" v="764" actId="14100"/>
          <ac:cxnSpMkLst>
            <pc:docMk/>
            <pc:sldMk cId="1472772930" sldId="358"/>
            <ac:cxnSpMk id="70" creationId="{BA666EAC-1A47-46C5-B1A7-17F5124AB677}"/>
          </ac:cxnSpMkLst>
        </pc:cxnChg>
        <pc:cxnChg chg="add mod">
          <ac:chgData name="Rossetti, Ornella" userId="31e26e81-6c1f-49da-9939-9f7df0dd8449" providerId="ADAL" clId="{51BD878C-700D-4458-BE78-D44236920983}" dt="2020-09-03T13:31:51.527" v="763" actId="208"/>
          <ac:cxnSpMkLst>
            <pc:docMk/>
            <pc:sldMk cId="1472772930" sldId="358"/>
            <ac:cxnSpMk id="79" creationId="{D76D5B48-17B2-45B3-A723-06F8BA8F0FFF}"/>
          </ac:cxnSpMkLst>
        </pc:cxnChg>
      </pc:sldChg>
      <pc:sldChg chg="add del">
        <pc:chgData name="Rossetti, Ornella" userId="31e26e81-6c1f-49da-9939-9f7df0dd8449" providerId="ADAL" clId="{51BD878C-700D-4458-BE78-D44236920983}" dt="2020-09-03T12:43:53.890" v="240" actId="2696"/>
        <pc:sldMkLst>
          <pc:docMk/>
          <pc:sldMk cId="3726531705" sldId="358"/>
        </pc:sldMkLst>
      </pc:sldChg>
      <pc:sldChg chg="addSp delSp modSp add modAnim modNotesTx">
        <pc:chgData name="Rossetti, Ornella" userId="31e26e81-6c1f-49da-9939-9f7df0dd8449" providerId="ADAL" clId="{51BD878C-700D-4458-BE78-D44236920983}" dt="2020-09-08T20:45:43.953" v="3557" actId="113"/>
        <pc:sldMkLst>
          <pc:docMk/>
          <pc:sldMk cId="4055457137" sldId="359"/>
        </pc:sldMkLst>
        <pc:spChg chg="mod">
          <ac:chgData name="Rossetti, Ornella" userId="31e26e81-6c1f-49da-9939-9f7df0dd8449" providerId="ADAL" clId="{51BD878C-700D-4458-BE78-D44236920983}" dt="2020-09-03T13:42:30.887" v="811"/>
          <ac:spMkLst>
            <pc:docMk/>
            <pc:sldMk cId="4055457137" sldId="359"/>
            <ac:spMk id="3" creationId="{FE10C116-1FC5-0445-8320-78217FB99E19}"/>
          </ac:spMkLst>
        </pc:spChg>
        <pc:spChg chg="mod">
          <ac:chgData name="Rossetti, Ornella" userId="31e26e81-6c1f-49da-9939-9f7df0dd8449" providerId="ADAL" clId="{51BD878C-700D-4458-BE78-D44236920983}" dt="2020-09-03T13:42:39.551" v="813"/>
          <ac:spMkLst>
            <pc:docMk/>
            <pc:sldMk cId="4055457137" sldId="359"/>
            <ac:spMk id="4" creationId="{8C6CDCA1-A8DD-104D-9068-636F1C34179E}"/>
          </ac:spMkLst>
        </pc:spChg>
        <pc:spChg chg="del">
          <ac:chgData name="Rossetti, Ornella" userId="31e26e81-6c1f-49da-9939-9f7df0dd8449" providerId="ADAL" clId="{51BD878C-700D-4458-BE78-D44236920983}" dt="2020-09-03T13:42:43.674" v="814" actId="478"/>
          <ac:spMkLst>
            <pc:docMk/>
            <pc:sldMk cId="4055457137" sldId="359"/>
            <ac:spMk id="5" creationId="{B781E39C-C2A3-F442-B0E8-536986DB9FEA}"/>
          </ac:spMkLst>
        </pc:spChg>
        <pc:spChg chg="mod">
          <ac:chgData name="Rossetti, Ornella" userId="31e26e81-6c1f-49da-9939-9f7df0dd8449" providerId="ADAL" clId="{51BD878C-700D-4458-BE78-D44236920983}" dt="2020-09-03T13:47:48.561" v="850" actId="1076"/>
          <ac:spMkLst>
            <pc:docMk/>
            <pc:sldMk cId="4055457137" sldId="359"/>
            <ac:spMk id="9" creationId="{3C611F27-2D46-4400-B74A-13692653AAA7}"/>
          </ac:spMkLst>
        </pc:spChg>
        <pc:spChg chg="mod">
          <ac:chgData name="Rossetti, Ornella" userId="31e26e81-6c1f-49da-9939-9f7df0dd8449" providerId="ADAL" clId="{51BD878C-700D-4458-BE78-D44236920983}" dt="2020-09-03T13:47:39.763" v="849" actId="1076"/>
          <ac:spMkLst>
            <pc:docMk/>
            <pc:sldMk cId="4055457137" sldId="359"/>
            <ac:spMk id="12" creationId="{32AE170A-497A-4972-BD45-5DB173FC4F31}"/>
          </ac:spMkLst>
        </pc:spChg>
        <pc:spChg chg="mod">
          <ac:chgData name="Rossetti, Ornella" userId="31e26e81-6c1f-49da-9939-9f7df0dd8449" providerId="ADAL" clId="{51BD878C-700D-4458-BE78-D44236920983}" dt="2020-09-03T13:47:30.129" v="847" actId="1076"/>
          <ac:spMkLst>
            <pc:docMk/>
            <pc:sldMk cId="4055457137" sldId="359"/>
            <ac:spMk id="15" creationId="{1821B955-F4EC-4F10-A049-F68F19D4AD79}"/>
          </ac:spMkLst>
        </pc:spChg>
        <pc:spChg chg="add mod">
          <ac:chgData name="Rossetti, Ornella" userId="31e26e81-6c1f-49da-9939-9f7df0dd8449" providerId="ADAL" clId="{51BD878C-700D-4458-BE78-D44236920983}" dt="2020-09-03T13:53:25.423" v="1042" actId="207"/>
          <ac:spMkLst>
            <pc:docMk/>
            <pc:sldMk cId="4055457137" sldId="359"/>
            <ac:spMk id="16" creationId="{7230AAD7-08F7-4BF7-AE87-877DA9B2230E}"/>
          </ac:spMkLst>
        </pc:spChg>
        <pc:spChg chg="add mod">
          <ac:chgData name="Rossetti, Ornella" userId="31e26e81-6c1f-49da-9939-9f7df0dd8449" providerId="ADAL" clId="{51BD878C-700D-4458-BE78-D44236920983}" dt="2020-09-03T13:50:48.609" v="882" actId="208"/>
          <ac:spMkLst>
            <pc:docMk/>
            <pc:sldMk cId="4055457137" sldId="359"/>
            <ac:spMk id="17" creationId="{42A10734-C6F2-4D3B-A1DE-663AE3C170DF}"/>
          </ac:spMkLst>
        </pc:spChg>
        <pc:spChg chg="add mod">
          <ac:chgData name="Rossetti, Ornella" userId="31e26e81-6c1f-49da-9939-9f7df0dd8449" providerId="ADAL" clId="{51BD878C-700D-4458-BE78-D44236920983}" dt="2020-09-03T13:52:03.595" v="895" actId="1076"/>
          <ac:spMkLst>
            <pc:docMk/>
            <pc:sldMk cId="4055457137" sldId="359"/>
            <ac:spMk id="18" creationId="{ED2A6D0E-4115-4425-B63A-9FBD285391CE}"/>
          </ac:spMkLst>
        </pc:spChg>
        <pc:spChg chg="add mod">
          <ac:chgData name="Rossetti, Ornella" userId="31e26e81-6c1f-49da-9939-9f7df0dd8449" providerId="ADAL" clId="{51BD878C-700D-4458-BE78-D44236920983}" dt="2020-09-03T13:52:08.889" v="896" actId="1076"/>
          <ac:spMkLst>
            <pc:docMk/>
            <pc:sldMk cId="4055457137" sldId="359"/>
            <ac:spMk id="19" creationId="{EA8027C8-B5DB-4F0B-A6A4-A31F4ED8FD3A}"/>
          </ac:spMkLst>
        </pc:spChg>
        <pc:grpChg chg="add mod">
          <ac:chgData name="Rossetti, Ornella" userId="31e26e81-6c1f-49da-9939-9f7df0dd8449" providerId="ADAL" clId="{51BD878C-700D-4458-BE78-D44236920983}" dt="2020-09-03T13:45:40.269" v="835"/>
          <ac:grpSpMkLst>
            <pc:docMk/>
            <pc:sldMk cId="4055457137" sldId="359"/>
            <ac:grpSpMk id="7" creationId="{BA1E0B1E-CD8D-4947-A263-7D3AC1FDD1BB}"/>
          </ac:grpSpMkLst>
        </pc:grpChg>
        <pc:grpChg chg="add mod">
          <ac:chgData name="Rossetti, Ornella" userId="31e26e81-6c1f-49da-9939-9f7df0dd8449" providerId="ADAL" clId="{51BD878C-700D-4458-BE78-D44236920983}" dt="2020-09-03T13:46:45.282" v="842"/>
          <ac:grpSpMkLst>
            <pc:docMk/>
            <pc:sldMk cId="4055457137" sldId="359"/>
            <ac:grpSpMk id="10" creationId="{138666E5-3374-48E8-9B95-A81EA50C4F25}"/>
          </ac:grpSpMkLst>
        </pc:grpChg>
        <pc:grpChg chg="add mod">
          <ac:chgData name="Rossetti, Ornella" userId="31e26e81-6c1f-49da-9939-9f7df0dd8449" providerId="ADAL" clId="{51BD878C-700D-4458-BE78-D44236920983}" dt="2020-09-03T13:49:44.695" v="871" actId="1076"/>
          <ac:grpSpMkLst>
            <pc:docMk/>
            <pc:sldMk cId="4055457137" sldId="359"/>
            <ac:grpSpMk id="13" creationId="{1E785A55-B8D3-4275-BE8A-932AC340BA8B}"/>
          </ac:grpSpMkLst>
        </pc:grpChg>
        <pc:picChg chg="add">
          <ac:chgData name="Rossetti, Ornella" userId="31e26e81-6c1f-49da-9939-9f7df0dd8449" providerId="ADAL" clId="{51BD878C-700D-4458-BE78-D44236920983}" dt="2020-09-03T13:42:56.767" v="815"/>
          <ac:picMkLst>
            <pc:docMk/>
            <pc:sldMk cId="4055457137" sldId="359"/>
            <ac:picMk id="6" creationId="{96F75788-EE70-4D8C-BE8D-C8B87E6C2FEC}"/>
          </ac:picMkLst>
        </pc:picChg>
        <pc:picChg chg="mod">
          <ac:chgData name="Rossetti, Ornella" userId="31e26e81-6c1f-49da-9939-9f7df0dd8449" providerId="ADAL" clId="{51BD878C-700D-4458-BE78-D44236920983}" dt="2020-09-03T13:43:22.162" v="818" actId="208"/>
          <ac:picMkLst>
            <pc:docMk/>
            <pc:sldMk cId="4055457137" sldId="359"/>
            <ac:picMk id="8" creationId="{056EC455-D307-4D5F-AB2E-2FA71440A1AF}"/>
          </ac:picMkLst>
        </pc:picChg>
        <pc:picChg chg="mod">
          <ac:chgData name="Rossetti, Ornella" userId="31e26e81-6c1f-49da-9939-9f7df0dd8449" providerId="ADAL" clId="{51BD878C-700D-4458-BE78-D44236920983}" dt="2020-09-03T13:44:05.751" v="826" actId="208"/>
          <ac:picMkLst>
            <pc:docMk/>
            <pc:sldMk cId="4055457137" sldId="359"/>
            <ac:picMk id="11" creationId="{FB5FC3F5-A8A2-45F2-8774-235FE0724AB1}"/>
          </ac:picMkLst>
        </pc:picChg>
        <pc:picChg chg="mod">
          <ac:chgData name="Rossetti, Ornella" userId="31e26e81-6c1f-49da-9939-9f7df0dd8449" providerId="ADAL" clId="{51BD878C-700D-4458-BE78-D44236920983}" dt="2020-09-03T13:45:00.550" v="833" actId="208"/>
          <ac:picMkLst>
            <pc:docMk/>
            <pc:sldMk cId="4055457137" sldId="359"/>
            <ac:picMk id="14" creationId="{FA920188-4006-45F3-8016-7D6AC6B2AFAD}"/>
          </ac:picMkLst>
        </pc:picChg>
      </pc:sldChg>
      <pc:sldChg chg="addSp delSp modSp add modAnim">
        <pc:chgData name="Rossetti, Ornella" userId="31e26e81-6c1f-49da-9939-9f7df0dd8449" providerId="ADAL" clId="{51BD878C-700D-4458-BE78-D44236920983}" dt="2020-09-08T20:57:30.848" v="3586" actId="339"/>
        <pc:sldMkLst>
          <pc:docMk/>
          <pc:sldMk cId="266521202" sldId="360"/>
        </pc:sldMkLst>
        <pc:spChg chg="mod">
          <ac:chgData name="Rossetti, Ornella" userId="31e26e81-6c1f-49da-9939-9f7df0dd8449" providerId="ADAL" clId="{51BD878C-700D-4458-BE78-D44236920983}" dt="2020-09-03T13:56:54.457" v="1045"/>
          <ac:spMkLst>
            <pc:docMk/>
            <pc:sldMk cId="266521202" sldId="360"/>
            <ac:spMk id="2" creationId="{5832DFA6-D629-FB48-857A-675E61C69CD8}"/>
          </ac:spMkLst>
        </pc:spChg>
        <pc:spChg chg="del">
          <ac:chgData name="Rossetti, Ornella" userId="31e26e81-6c1f-49da-9939-9f7df0dd8449" providerId="ADAL" clId="{51BD878C-700D-4458-BE78-D44236920983}" dt="2020-09-03T13:56:58.267" v="1046" actId="478"/>
          <ac:spMkLst>
            <pc:docMk/>
            <pc:sldMk cId="266521202" sldId="360"/>
            <ac:spMk id="3" creationId="{10C1D55F-A188-1A4A-8EBD-BE724E335092}"/>
          </ac:spMkLst>
        </pc:spChg>
        <pc:spChg chg="del">
          <ac:chgData name="Rossetti, Ornella" userId="31e26e81-6c1f-49da-9939-9f7df0dd8449" providerId="ADAL" clId="{51BD878C-700D-4458-BE78-D44236920983}" dt="2020-09-03T13:57:05.783" v="1047" actId="478"/>
          <ac:spMkLst>
            <pc:docMk/>
            <pc:sldMk cId="266521202" sldId="360"/>
            <ac:spMk id="4" creationId="{E97853C6-7F13-FF4C-8B70-E20F40EE73F9}"/>
          </ac:spMkLst>
        </pc:spChg>
        <pc:spChg chg="del">
          <ac:chgData name="Rossetti, Ornella" userId="31e26e81-6c1f-49da-9939-9f7df0dd8449" providerId="ADAL" clId="{51BD878C-700D-4458-BE78-D44236920983}" dt="2020-09-03T13:57:08.007" v="1048" actId="478"/>
          <ac:spMkLst>
            <pc:docMk/>
            <pc:sldMk cId="266521202" sldId="360"/>
            <ac:spMk id="5" creationId="{8CBCE94B-D00F-144B-A664-60C841D2D98C}"/>
          </ac:spMkLst>
        </pc:spChg>
        <pc:spChg chg="del">
          <ac:chgData name="Rossetti, Ornella" userId="31e26e81-6c1f-49da-9939-9f7df0dd8449" providerId="ADAL" clId="{51BD878C-700D-4458-BE78-D44236920983}" dt="2020-09-03T13:57:10.199" v="1049" actId="478"/>
          <ac:spMkLst>
            <pc:docMk/>
            <pc:sldMk cId="266521202" sldId="360"/>
            <ac:spMk id="6" creationId="{448B6065-0C90-3149-B8CB-CBBBE63ED8CD}"/>
          </ac:spMkLst>
        </pc:spChg>
        <pc:spChg chg="add mod">
          <ac:chgData name="Rossetti, Ornella" userId="31e26e81-6c1f-49da-9939-9f7df0dd8449" providerId="ADAL" clId="{51BD878C-700D-4458-BE78-D44236920983}" dt="2020-09-03T13:58:36.760" v="1069" actId="207"/>
          <ac:spMkLst>
            <pc:docMk/>
            <pc:sldMk cId="266521202" sldId="360"/>
            <ac:spMk id="9" creationId="{5D9CE585-13FC-4B61-90C5-DB6E79A3B909}"/>
          </ac:spMkLst>
        </pc:spChg>
        <pc:spChg chg="add mod">
          <ac:chgData name="Rossetti, Ornella" userId="31e26e81-6c1f-49da-9939-9f7df0dd8449" providerId="ADAL" clId="{51BD878C-700D-4458-BE78-D44236920983}" dt="2020-09-08T20:57:30.848" v="3586" actId="339"/>
          <ac:spMkLst>
            <pc:docMk/>
            <pc:sldMk cId="266521202" sldId="360"/>
            <ac:spMk id="11" creationId="{F237198C-C1C5-4E09-8A5F-18FF09AEBD47}"/>
          </ac:spMkLst>
        </pc:spChg>
        <pc:picChg chg="add mod">
          <ac:chgData name="Rossetti, Ornella" userId="31e26e81-6c1f-49da-9939-9f7df0dd8449" providerId="ADAL" clId="{51BD878C-700D-4458-BE78-D44236920983}" dt="2020-09-03T13:59:46.248" v="1152" actId="14861"/>
          <ac:picMkLst>
            <pc:docMk/>
            <pc:sldMk cId="266521202" sldId="360"/>
            <ac:picMk id="8" creationId="{B7C97CAE-765F-4D1A-B69C-B82735AC8F20}"/>
          </ac:picMkLst>
        </pc:picChg>
        <pc:picChg chg="add mod">
          <ac:chgData name="Rossetti, Ornella" userId="31e26e81-6c1f-49da-9939-9f7df0dd8449" providerId="ADAL" clId="{51BD878C-700D-4458-BE78-D44236920983}" dt="2020-09-03T14:32:53.899" v="1262" actId="1076"/>
          <ac:picMkLst>
            <pc:docMk/>
            <pc:sldMk cId="266521202" sldId="360"/>
            <ac:picMk id="10" creationId="{842E96D7-751B-43BB-85F5-5D4404E11D09}"/>
          </ac:picMkLst>
        </pc:picChg>
      </pc:sldChg>
      <pc:sldChg chg="addSp delSp modSp add">
        <pc:chgData name="Rossetti, Ornella" userId="31e26e81-6c1f-49da-9939-9f7df0dd8449" providerId="ADAL" clId="{51BD878C-700D-4458-BE78-D44236920983}" dt="2020-09-03T14:41:17.592" v="1330" actId="207"/>
        <pc:sldMkLst>
          <pc:docMk/>
          <pc:sldMk cId="2284455440" sldId="361"/>
        </pc:sldMkLst>
        <pc:spChg chg="mod">
          <ac:chgData name="Rossetti, Ornella" userId="31e26e81-6c1f-49da-9939-9f7df0dd8449" providerId="ADAL" clId="{51BD878C-700D-4458-BE78-D44236920983}" dt="2020-09-03T14:36:49.990" v="1301"/>
          <ac:spMkLst>
            <pc:docMk/>
            <pc:sldMk cId="2284455440" sldId="361"/>
            <ac:spMk id="2" creationId="{F317DE21-9CE7-5B4C-BCC4-77F9D941D0E7}"/>
          </ac:spMkLst>
        </pc:spChg>
        <pc:spChg chg="del">
          <ac:chgData name="Rossetti, Ornella" userId="31e26e81-6c1f-49da-9939-9f7df0dd8449" providerId="ADAL" clId="{51BD878C-700D-4458-BE78-D44236920983}" dt="2020-09-03T14:36:52.409" v="1302" actId="478"/>
          <ac:spMkLst>
            <pc:docMk/>
            <pc:sldMk cId="2284455440" sldId="361"/>
            <ac:spMk id="3" creationId="{77491814-9314-A640-979F-3092E2BA9AD3}"/>
          </ac:spMkLst>
        </pc:spChg>
        <pc:spChg chg="del">
          <ac:chgData name="Rossetti, Ornella" userId="31e26e81-6c1f-49da-9939-9f7df0dd8449" providerId="ADAL" clId="{51BD878C-700D-4458-BE78-D44236920983}" dt="2020-09-03T14:37:05.815" v="1304" actId="478"/>
          <ac:spMkLst>
            <pc:docMk/>
            <pc:sldMk cId="2284455440" sldId="361"/>
            <ac:spMk id="4" creationId="{348A20F6-4A4D-3F42-A32C-5ACB935B366B}"/>
          </ac:spMkLst>
        </pc:spChg>
        <pc:spChg chg="del">
          <ac:chgData name="Rossetti, Ornella" userId="31e26e81-6c1f-49da-9939-9f7df0dd8449" providerId="ADAL" clId="{51BD878C-700D-4458-BE78-D44236920983}" dt="2020-09-03T14:37:02.874" v="1303" actId="478"/>
          <ac:spMkLst>
            <pc:docMk/>
            <pc:sldMk cId="2284455440" sldId="361"/>
            <ac:spMk id="6" creationId="{2E0CAE6F-8EC7-8247-B7A7-D46A894BA9E4}"/>
          </ac:spMkLst>
        </pc:spChg>
        <pc:spChg chg="add mod">
          <ac:chgData name="Rossetti, Ornella" userId="31e26e81-6c1f-49da-9939-9f7df0dd8449" providerId="ADAL" clId="{51BD878C-700D-4458-BE78-D44236920983}" dt="2020-09-03T14:41:17.592" v="1330" actId="207"/>
          <ac:spMkLst>
            <pc:docMk/>
            <pc:sldMk cId="2284455440" sldId="361"/>
            <ac:spMk id="10" creationId="{7E83AE69-7703-4FFC-A267-E12BB1B34FFE}"/>
          </ac:spMkLst>
        </pc:spChg>
        <pc:spChg chg="add mod">
          <ac:chgData name="Rossetti, Ornella" userId="31e26e81-6c1f-49da-9939-9f7df0dd8449" providerId="ADAL" clId="{51BD878C-700D-4458-BE78-D44236920983}" dt="2020-09-03T14:40:54.960" v="1329"/>
          <ac:spMkLst>
            <pc:docMk/>
            <pc:sldMk cId="2284455440" sldId="361"/>
            <ac:spMk id="11" creationId="{9EF1EC55-D698-4CA5-AD1F-1783206E7BA9}"/>
          </ac:spMkLst>
        </pc:spChg>
        <pc:picChg chg="add mod">
          <ac:chgData name="Rossetti, Ornella" userId="31e26e81-6c1f-49da-9939-9f7df0dd8449" providerId="ADAL" clId="{51BD878C-700D-4458-BE78-D44236920983}" dt="2020-09-03T14:39:31.297" v="1321" actId="108"/>
          <ac:picMkLst>
            <pc:docMk/>
            <pc:sldMk cId="2284455440" sldId="361"/>
            <ac:picMk id="8" creationId="{0F695235-EB90-4C70-B911-3B37C72C2E1E}"/>
          </ac:picMkLst>
        </pc:picChg>
        <pc:picChg chg="add mod">
          <ac:chgData name="Rossetti, Ornella" userId="31e26e81-6c1f-49da-9939-9f7df0dd8449" providerId="ADAL" clId="{51BD878C-700D-4458-BE78-D44236920983}" dt="2020-09-03T14:39:32.925" v="1322" actId="108"/>
          <ac:picMkLst>
            <pc:docMk/>
            <pc:sldMk cId="2284455440" sldId="361"/>
            <ac:picMk id="9" creationId="{A2736549-DA6B-48C5-A8C6-10DAB98DB876}"/>
          </ac:picMkLst>
        </pc:picChg>
      </pc:sldChg>
      <pc:sldChg chg="addSp delSp modSp add">
        <pc:chgData name="Rossetti, Ornella" userId="31e26e81-6c1f-49da-9939-9f7df0dd8449" providerId="ADAL" clId="{51BD878C-700D-4458-BE78-D44236920983}" dt="2020-09-08T19:36:48.657" v="2400" actId="208"/>
        <pc:sldMkLst>
          <pc:docMk/>
          <pc:sldMk cId="1136566735" sldId="362"/>
        </pc:sldMkLst>
        <pc:spChg chg="mod">
          <ac:chgData name="Rossetti, Ornella" userId="31e26e81-6c1f-49da-9939-9f7df0dd8449" providerId="ADAL" clId="{51BD878C-700D-4458-BE78-D44236920983}" dt="2020-09-08T13:53:33.381" v="1364" actId="6549"/>
          <ac:spMkLst>
            <pc:docMk/>
            <pc:sldMk cId="1136566735" sldId="362"/>
            <ac:spMk id="3" creationId="{FE10C116-1FC5-0445-8320-78217FB99E19}"/>
          </ac:spMkLst>
        </pc:spChg>
        <pc:spChg chg="del">
          <ac:chgData name="Rossetti, Ornella" userId="31e26e81-6c1f-49da-9939-9f7df0dd8449" providerId="ADAL" clId="{51BD878C-700D-4458-BE78-D44236920983}" dt="2020-09-03T14:42:09.726" v="1334" actId="478"/>
          <ac:spMkLst>
            <pc:docMk/>
            <pc:sldMk cId="1136566735" sldId="362"/>
            <ac:spMk id="4" creationId="{8C6CDCA1-A8DD-104D-9068-636F1C34179E}"/>
          </ac:spMkLst>
        </pc:spChg>
        <pc:spChg chg="del">
          <ac:chgData name="Rossetti, Ornella" userId="31e26e81-6c1f-49da-9939-9f7df0dd8449" providerId="ADAL" clId="{51BD878C-700D-4458-BE78-D44236920983}" dt="2020-09-03T14:42:16.166" v="1335" actId="478"/>
          <ac:spMkLst>
            <pc:docMk/>
            <pc:sldMk cId="1136566735" sldId="362"/>
            <ac:spMk id="5" creationId="{B781E39C-C2A3-F442-B0E8-536986DB9FEA}"/>
          </ac:spMkLst>
        </pc:spChg>
        <pc:spChg chg="mod">
          <ac:chgData name="Rossetti, Ornella" userId="31e26e81-6c1f-49da-9939-9f7df0dd8449" providerId="ADAL" clId="{51BD878C-700D-4458-BE78-D44236920983}" dt="2020-09-08T19:36:31.854" v="2397" actId="207"/>
          <ac:spMkLst>
            <pc:docMk/>
            <pc:sldMk cId="1136566735" sldId="362"/>
            <ac:spMk id="9" creationId="{5FD2177F-EED7-4ECD-B1FB-78A7CEC01FA0}"/>
          </ac:spMkLst>
        </pc:spChg>
        <pc:spChg chg="mod">
          <ac:chgData name="Rossetti, Ornella" userId="31e26e81-6c1f-49da-9939-9f7df0dd8449" providerId="ADAL" clId="{51BD878C-700D-4458-BE78-D44236920983}" dt="2020-09-08T19:36:23.768" v="2396" actId="207"/>
          <ac:spMkLst>
            <pc:docMk/>
            <pc:sldMk cId="1136566735" sldId="362"/>
            <ac:spMk id="12" creationId="{225C064D-24A8-4BEA-805F-3BA36FA5B2EB}"/>
          </ac:spMkLst>
        </pc:spChg>
        <pc:spChg chg="mod">
          <ac:chgData name="Rossetti, Ornella" userId="31e26e81-6c1f-49da-9939-9f7df0dd8449" providerId="ADAL" clId="{51BD878C-700D-4458-BE78-D44236920983}" dt="2020-09-08T13:52:17.936" v="1357" actId="14861"/>
          <ac:spMkLst>
            <pc:docMk/>
            <pc:sldMk cId="1136566735" sldId="362"/>
            <ac:spMk id="13" creationId="{C6FDDD0A-D3F7-4DF2-AD8A-24ACA79965FC}"/>
          </ac:spMkLst>
        </pc:spChg>
        <pc:spChg chg="mod">
          <ac:chgData name="Rossetti, Ornella" userId="31e26e81-6c1f-49da-9939-9f7df0dd8449" providerId="ADAL" clId="{51BD878C-700D-4458-BE78-D44236920983}" dt="2020-09-03T14:43:46.770" v="1349" actId="1076"/>
          <ac:spMkLst>
            <pc:docMk/>
            <pc:sldMk cId="1136566735" sldId="362"/>
            <ac:spMk id="14" creationId="{2A8BE85A-69D7-4137-B2F1-652FF913648C}"/>
          </ac:spMkLst>
        </pc:spChg>
        <pc:spChg chg="mod">
          <ac:chgData name="Rossetti, Ornella" userId="31e26e81-6c1f-49da-9939-9f7df0dd8449" providerId="ADAL" clId="{51BD878C-700D-4458-BE78-D44236920983}" dt="2020-09-08T19:36:48.657" v="2400" actId="208"/>
          <ac:spMkLst>
            <pc:docMk/>
            <pc:sldMk cId="1136566735" sldId="362"/>
            <ac:spMk id="15" creationId="{501C281C-3528-419F-A66F-F632A67BA14A}"/>
          </ac:spMkLst>
        </pc:spChg>
        <pc:spChg chg="mod">
          <ac:chgData name="Rossetti, Ornella" userId="31e26e81-6c1f-49da-9939-9f7df0dd8449" providerId="ADAL" clId="{51BD878C-700D-4458-BE78-D44236920983}" dt="2020-09-08T13:51:31.601" v="1353" actId="208"/>
          <ac:spMkLst>
            <pc:docMk/>
            <pc:sldMk cId="1136566735" sldId="362"/>
            <ac:spMk id="16" creationId="{59324445-F15C-40CC-B2CD-201424567AC7}"/>
          </ac:spMkLst>
        </pc:spChg>
        <pc:spChg chg="mod">
          <ac:chgData name="Rossetti, Ornella" userId="31e26e81-6c1f-49da-9939-9f7df0dd8449" providerId="ADAL" clId="{51BD878C-700D-4458-BE78-D44236920983}" dt="2020-09-08T13:51:05.369" v="1350" actId="208"/>
          <ac:spMkLst>
            <pc:docMk/>
            <pc:sldMk cId="1136566735" sldId="362"/>
            <ac:spMk id="17" creationId="{EC2FD7E8-E715-4836-84C6-09D00269C740}"/>
          </ac:spMkLst>
        </pc:spChg>
        <pc:spChg chg="mod">
          <ac:chgData name="Rossetti, Ornella" userId="31e26e81-6c1f-49da-9939-9f7df0dd8449" providerId="ADAL" clId="{51BD878C-700D-4458-BE78-D44236920983}" dt="2020-09-03T14:42:57.104" v="1344" actId="2711"/>
          <ac:spMkLst>
            <pc:docMk/>
            <pc:sldMk cId="1136566735" sldId="362"/>
            <ac:spMk id="19" creationId="{AC1F7F43-A177-4980-8537-47DC6BB0C8E5}"/>
          </ac:spMkLst>
        </pc:spChg>
        <pc:spChg chg="mod">
          <ac:chgData name="Rossetti, Ornella" userId="31e26e81-6c1f-49da-9939-9f7df0dd8449" providerId="ADAL" clId="{51BD878C-700D-4458-BE78-D44236920983}" dt="2020-09-08T13:51:09.179" v="1351" actId="208"/>
          <ac:spMkLst>
            <pc:docMk/>
            <pc:sldMk cId="1136566735" sldId="362"/>
            <ac:spMk id="20" creationId="{4D17E47D-C6C3-46F0-A712-E388DF94262F}"/>
          </ac:spMkLst>
        </pc:spChg>
        <pc:spChg chg="mod">
          <ac:chgData name="Rossetti, Ornella" userId="31e26e81-6c1f-49da-9939-9f7df0dd8449" providerId="ADAL" clId="{51BD878C-700D-4458-BE78-D44236920983}" dt="2020-09-08T19:36:36.960" v="2398" actId="207"/>
          <ac:spMkLst>
            <pc:docMk/>
            <pc:sldMk cId="1136566735" sldId="362"/>
            <ac:spMk id="22" creationId="{81942D35-B839-47D6-A7F9-D30019EDC5EC}"/>
          </ac:spMkLst>
        </pc:spChg>
        <pc:spChg chg="add del mod">
          <ac:chgData name="Rossetti, Ornella" userId="31e26e81-6c1f-49da-9939-9f7df0dd8449" providerId="ADAL" clId="{51BD878C-700D-4458-BE78-D44236920983}" dt="2020-09-08T13:53:35.517" v="1366"/>
          <ac:spMkLst>
            <pc:docMk/>
            <pc:sldMk cId="1136566735" sldId="362"/>
            <ac:spMk id="42" creationId="{3F8D315D-C560-446A-94AC-E88EE56E196B}"/>
          </ac:spMkLst>
        </pc:spChg>
        <pc:grpChg chg="add mod">
          <ac:chgData name="Rossetti, Ornella" userId="31e26e81-6c1f-49da-9939-9f7df0dd8449" providerId="ADAL" clId="{51BD878C-700D-4458-BE78-D44236920983}" dt="2020-09-08T13:53:34.344" v="1365" actId="1076"/>
          <ac:grpSpMkLst>
            <pc:docMk/>
            <pc:sldMk cId="1136566735" sldId="362"/>
            <ac:grpSpMk id="6" creationId="{F86636D0-81A3-49F4-A6C0-9E0AC9E10419}"/>
          </ac:grpSpMkLst>
        </pc:grpChg>
        <pc:grpChg chg="mod">
          <ac:chgData name="Rossetti, Ornella" userId="31e26e81-6c1f-49da-9939-9f7df0dd8449" providerId="ADAL" clId="{51BD878C-700D-4458-BE78-D44236920983}" dt="2020-09-08T13:53:34.344" v="1365" actId="1076"/>
          <ac:grpSpMkLst>
            <pc:docMk/>
            <pc:sldMk cId="1136566735" sldId="362"/>
            <ac:grpSpMk id="18" creationId="{8E4ECC7D-1688-4659-B0C8-729D8D9DF57A}"/>
          </ac:grpSpMkLst>
        </pc:grpChg>
        <pc:grpChg chg="mod">
          <ac:chgData name="Rossetti, Ornella" userId="31e26e81-6c1f-49da-9939-9f7df0dd8449" providerId="ADAL" clId="{51BD878C-700D-4458-BE78-D44236920983}" dt="2020-09-08T13:53:34.344" v="1365" actId="1076"/>
          <ac:grpSpMkLst>
            <pc:docMk/>
            <pc:sldMk cId="1136566735" sldId="362"/>
            <ac:grpSpMk id="21" creationId="{F03A5E11-83E1-436E-8739-7F3AE06BD6FB}"/>
          </ac:grpSpMkLst>
        </pc:grpChg>
        <pc:picChg chg="mod">
          <ac:chgData name="Rossetti, Ornella" userId="31e26e81-6c1f-49da-9939-9f7df0dd8449" providerId="ADAL" clId="{51BD878C-700D-4458-BE78-D44236920983}" dt="2020-09-08T13:52:00.066" v="1355" actId="14861"/>
          <ac:picMkLst>
            <pc:docMk/>
            <pc:sldMk cId="1136566735" sldId="362"/>
            <ac:picMk id="7" creationId="{8DA45512-B957-4A73-9FB7-8329A888EA10}"/>
          </ac:picMkLst>
        </pc:picChg>
        <pc:picChg chg="mod">
          <ac:chgData name="Rossetti, Ornella" userId="31e26e81-6c1f-49da-9939-9f7df0dd8449" providerId="ADAL" clId="{51BD878C-700D-4458-BE78-D44236920983}" dt="2020-09-08T13:51:52.439" v="1354" actId="14861"/>
          <ac:picMkLst>
            <pc:docMk/>
            <pc:sldMk cId="1136566735" sldId="362"/>
            <ac:picMk id="8" creationId="{F06238CD-4929-4B8C-AC10-3767C91D8F1B}"/>
          </ac:picMkLst>
        </pc:picChg>
        <pc:picChg chg="mod">
          <ac:chgData name="Rossetti, Ornella" userId="31e26e81-6c1f-49da-9939-9f7df0dd8449" providerId="ADAL" clId="{51BD878C-700D-4458-BE78-D44236920983}" dt="2020-09-08T13:52:09.921" v="1356" actId="14861"/>
          <ac:picMkLst>
            <pc:docMk/>
            <pc:sldMk cId="1136566735" sldId="362"/>
            <ac:picMk id="11" creationId="{BDBBA199-C3E3-4834-B35B-5CB327B03367}"/>
          </ac:picMkLst>
        </pc:picChg>
        <pc:picChg chg="add">
          <ac:chgData name="Rossetti, Ornella" userId="31e26e81-6c1f-49da-9939-9f7df0dd8449" providerId="ADAL" clId="{51BD878C-700D-4458-BE78-D44236920983}" dt="2020-09-03T14:42:27.702" v="1338"/>
          <ac:picMkLst>
            <pc:docMk/>
            <pc:sldMk cId="1136566735" sldId="362"/>
            <ac:picMk id="41" creationId="{64F686C9-90AA-4C98-8611-9BC384C6BFDB}"/>
          </ac:picMkLst>
        </pc:picChg>
      </pc:sldChg>
      <pc:sldChg chg="addSp delSp modSp add">
        <pc:chgData name="Rossetti, Ornella" userId="31e26e81-6c1f-49da-9939-9f7df0dd8449" providerId="ADAL" clId="{51BD878C-700D-4458-BE78-D44236920983}" dt="2020-09-08T20:34:57.187" v="3388" actId="207"/>
        <pc:sldMkLst>
          <pc:docMk/>
          <pc:sldMk cId="2516291931" sldId="363"/>
        </pc:sldMkLst>
        <pc:spChg chg="mod">
          <ac:chgData name="Rossetti, Ornella" userId="31e26e81-6c1f-49da-9939-9f7df0dd8449" providerId="ADAL" clId="{51BD878C-700D-4458-BE78-D44236920983}" dt="2020-09-08T14:31:11.417" v="1396"/>
          <ac:spMkLst>
            <pc:docMk/>
            <pc:sldMk cId="2516291931" sldId="363"/>
            <ac:spMk id="2" creationId="{6F0FA52D-59F4-2247-907C-2EA8DD9886CE}"/>
          </ac:spMkLst>
        </pc:spChg>
        <pc:spChg chg="mod">
          <ac:chgData name="Rossetti, Ornella" userId="31e26e81-6c1f-49da-9939-9f7df0dd8449" providerId="ADAL" clId="{51BD878C-700D-4458-BE78-D44236920983}" dt="2020-09-08T14:31:18.958" v="1398"/>
          <ac:spMkLst>
            <pc:docMk/>
            <pc:sldMk cId="2516291931" sldId="363"/>
            <ac:spMk id="3" creationId="{AF0BB127-836D-024D-BA17-9772C326E941}"/>
          </ac:spMkLst>
        </pc:spChg>
        <pc:spChg chg="add del">
          <ac:chgData name="Rossetti, Ornella" userId="31e26e81-6c1f-49da-9939-9f7df0dd8449" providerId="ADAL" clId="{51BD878C-700D-4458-BE78-D44236920983}" dt="2020-09-08T14:28:56.556" v="1382" actId="931"/>
          <ac:spMkLst>
            <pc:docMk/>
            <pc:sldMk cId="2516291931" sldId="363"/>
            <ac:spMk id="5" creationId="{9FCEC481-A056-5147-A998-D80C2A3B6428}"/>
          </ac:spMkLst>
        </pc:spChg>
        <pc:spChg chg="del">
          <ac:chgData name="Rossetti, Ornella" userId="31e26e81-6c1f-49da-9939-9f7df0dd8449" providerId="ADAL" clId="{51BD878C-700D-4458-BE78-D44236920983}" dt="2020-09-08T14:24:04.393" v="1368" actId="478"/>
          <ac:spMkLst>
            <pc:docMk/>
            <pc:sldMk cId="2516291931" sldId="363"/>
            <ac:spMk id="6" creationId="{A4BFED65-E869-CE43-968C-11574850E92D}"/>
          </ac:spMkLst>
        </pc:spChg>
        <pc:spChg chg="del">
          <ac:chgData name="Rossetti, Ornella" userId="31e26e81-6c1f-49da-9939-9f7df0dd8449" providerId="ADAL" clId="{51BD878C-700D-4458-BE78-D44236920983}" dt="2020-09-08T14:36:11.494" v="1417"/>
          <ac:spMkLst>
            <pc:docMk/>
            <pc:sldMk cId="2516291931" sldId="363"/>
            <ac:spMk id="7" creationId="{CE9F5CB8-27EC-1748-A71C-CFF1E29B7F05}"/>
          </ac:spMkLst>
        </pc:spChg>
        <pc:spChg chg="add del mod">
          <ac:chgData name="Rossetti, Ornella" userId="31e26e81-6c1f-49da-9939-9f7df0dd8449" providerId="ADAL" clId="{51BD878C-700D-4458-BE78-D44236920983}" dt="2020-09-08T14:35:54.954" v="1414" actId="931"/>
          <ac:spMkLst>
            <pc:docMk/>
            <pc:sldMk cId="2516291931" sldId="363"/>
            <ac:spMk id="14" creationId="{613B2BE1-D061-45C4-867E-CF0CBFE77C09}"/>
          </ac:spMkLst>
        </pc:spChg>
        <pc:spChg chg="add mod">
          <ac:chgData name="Rossetti, Ornella" userId="31e26e81-6c1f-49da-9939-9f7df0dd8449" providerId="ADAL" clId="{51BD878C-700D-4458-BE78-D44236920983}" dt="2020-09-08T20:34:57.187" v="3388" actId="207"/>
          <ac:spMkLst>
            <pc:docMk/>
            <pc:sldMk cId="2516291931" sldId="363"/>
            <ac:spMk id="17" creationId="{0BF9F834-16B3-4A41-8026-0497B5F6DE84}"/>
          </ac:spMkLst>
        </pc:spChg>
        <pc:spChg chg="add mod">
          <ac:chgData name="Rossetti, Ornella" userId="31e26e81-6c1f-49da-9939-9f7df0dd8449" providerId="ADAL" clId="{51BD878C-700D-4458-BE78-D44236920983}" dt="2020-09-08T14:37:50.375" v="1446" actId="403"/>
          <ac:spMkLst>
            <pc:docMk/>
            <pc:sldMk cId="2516291931" sldId="363"/>
            <ac:spMk id="19" creationId="{896D7C3F-107B-41DC-A707-0FFA0F76FD54}"/>
          </ac:spMkLst>
        </pc:spChg>
        <pc:picChg chg="add del mod">
          <ac:chgData name="Rossetti, Ornella" userId="31e26e81-6c1f-49da-9939-9f7df0dd8449" providerId="ADAL" clId="{51BD878C-700D-4458-BE78-D44236920983}" dt="2020-09-08T14:28:52.466" v="1381" actId="931"/>
          <ac:picMkLst>
            <pc:docMk/>
            <pc:sldMk cId="2516291931" sldId="363"/>
            <ac:picMk id="9" creationId="{0BF7A562-6AB4-49AC-ACB0-CC54447ED64B}"/>
          </ac:picMkLst>
        </pc:picChg>
        <pc:picChg chg="add del mod">
          <ac:chgData name="Rossetti, Ornella" userId="31e26e81-6c1f-49da-9939-9f7df0dd8449" providerId="ADAL" clId="{51BD878C-700D-4458-BE78-D44236920983}" dt="2020-09-08T14:35:47.825" v="1413" actId="478"/>
          <ac:picMkLst>
            <pc:docMk/>
            <pc:sldMk cId="2516291931" sldId="363"/>
            <ac:picMk id="11" creationId="{EACC2094-2BA2-4EB5-BF3D-517864BED589}"/>
          </ac:picMkLst>
        </pc:picChg>
        <pc:picChg chg="add del mod">
          <ac:chgData name="Rossetti, Ornella" userId="31e26e81-6c1f-49da-9939-9f7df0dd8449" providerId="ADAL" clId="{51BD878C-700D-4458-BE78-D44236920983}" dt="2020-09-08T14:34:20.678" v="1412" actId="478"/>
          <ac:picMkLst>
            <pc:docMk/>
            <pc:sldMk cId="2516291931" sldId="363"/>
            <ac:picMk id="12" creationId="{367993E3-2E47-4A3C-8A50-A02DF0262DE5}"/>
          </ac:picMkLst>
        </pc:picChg>
        <pc:picChg chg="add mod">
          <ac:chgData name="Rossetti, Ornella" userId="31e26e81-6c1f-49da-9939-9f7df0dd8449" providerId="ADAL" clId="{51BD878C-700D-4458-BE78-D44236920983}" dt="2020-09-08T14:35:56.318" v="1416" actId="962"/>
          <ac:picMkLst>
            <pc:docMk/>
            <pc:sldMk cId="2516291931" sldId="363"/>
            <ac:picMk id="16" creationId="{75217CA7-C952-4087-84D5-2B3EA057050A}"/>
          </ac:picMkLst>
        </pc:picChg>
        <pc:picChg chg="add mod">
          <ac:chgData name="Rossetti, Ornella" userId="31e26e81-6c1f-49da-9939-9f7df0dd8449" providerId="ADAL" clId="{51BD878C-700D-4458-BE78-D44236920983}" dt="2020-09-08T14:38:24.983" v="1449" actId="29295"/>
          <ac:picMkLst>
            <pc:docMk/>
            <pc:sldMk cId="2516291931" sldId="363"/>
            <ac:picMk id="18" creationId="{77F60A12-3806-4141-8C01-B38D60E0F754}"/>
          </ac:picMkLst>
        </pc:picChg>
      </pc:sldChg>
      <pc:sldChg chg="addSp delSp modSp add del">
        <pc:chgData name="Rossetti, Ornella" userId="31e26e81-6c1f-49da-9939-9f7df0dd8449" providerId="ADAL" clId="{51BD878C-700D-4458-BE78-D44236920983}" dt="2020-09-08T14:39:12.932" v="1452" actId="2696"/>
        <pc:sldMkLst>
          <pc:docMk/>
          <pc:sldMk cId="561238412" sldId="364"/>
        </pc:sldMkLst>
        <pc:spChg chg="del">
          <ac:chgData name="Rossetti, Ornella" userId="31e26e81-6c1f-49da-9939-9f7df0dd8449" providerId="ADAL" clId="{51BD878C-700D-4458-BE78-D44236920983}" dt="2020-09-08T14:32:26.437" v="1403" actId="931"/>
          <ac:spMkLst>
            <pc:docMk/>
            <pc:sldMk cId="561238412" sldId="364"/>
            <ac:spMk id="2" creationId="{253CDA62-8EC4-9E4E-9534-B59AE51691D3}"/>
          </ac:spMkLst>
        </pc:spChg>
        <pc:spChg chg="mod">
          <ac:chgData name="Rossetti, Ornella" userId="31e26e81-6c1f-49da-9939-9f7df0dd8449" providerId="ADAL" clId="{51BD878C-700D-4458-BE78-D44236920983}" dt="2020-09-08T14:32:52.832" v="1408"/>
          <ac:spMkLst>
            <pc:docMk/>
            <pc:sldMk cId="561238412" sldId="364"/>
            <ac:spMk id="3" creationId="{700F41F1-1303-B840-8DFC-A7FA640E8DDC}"/>
          </ac:spMkLst>
        </pc:spChg>
        <pc:spChg chg="mod">
          <ac:chgData name="Rossetti, Ornella" userId="31e26e81-6c1f-49da-9939-9f7df0dd8449" providerId="ADAL" clId="{51BD878C-700D-4458-BE78-D44236920983}" dt="2020-09-08T14:32:44.863" v="1407"/>
          <ac:spMkLst>
            <pc:docMk/>
            <pc:sldMk cId="561238412" sldId="364"/>
            <ac:spMk id="4" creationId="{4CF96339-F443-8A4F-A609-A778AF3A8A80}"/>
          </ac:spMkLst>
        </pc:spChg>
        <pc:picChg chg="add mod">
          <ac:chgData name="Rossetti, Ornella" userId="31e26e81-6c1f-49da-9939-9f7df0dd8449" providerId="ADAL" clId="{51BD878C-700D-4458-BE78-D44236920983}" dt="2020-09-08T14:32:34.033" v="1404" actId="27614"/>
          <ac:picMkLst>
            <pc:docMk/>
            <pc:sldMk cId="561238412" sldId="364"/>
            <ac:picMk id="8" creationId="{D3B2FAA5-1EEB-4887-B3D0-A9448EA395BF}"/>
          </ac:picMkLst>
        </pc:picChg>
        <pc:picChg chg="add">
          <ac:chgData name="Rossetti, Ornella" userId="31e26e81-6c1f-49da-9939-9f7df0dd8449" providerId="ADAL" clId="{51BD878C-700D-4458-BE78-D44236920983}" dt="2020-09-08T14:32:37.619" v="1406"/>
          <ac:picMkLst>
            <pc:docMk/>
            <pc:sldMk cId="561238412" sldId="364"/>
            <ac:picMk id="9" creationId="{CA2D14F5-7384-4DD8-8E76-E6D34BD81E40}"/>
          </ac:picMkLst>
        </pc:picChg>
      </pc:sldChg>
      <pc:sldChg chg="addSp delSp modSp add del">
        <pc:chgData name="Rossetti, Ornella" userId="31e26e81-6c1f-49da-9939-9f7df0dd8449" providerId="ADAL" clId="{51BD878C-700D-4458-BE78-D44236920983}" dt="2020-09-08T20:23:33.854" v="3321" actId="2696"/>
        <pc:sldMkLst>
          <pc:docMk/>
          <pc:sldMk cId="2166608925" sldId="364"/>
        </pc:sldMkLst>
        <pc:spChg chg="mod">
          <ac:chgData name="Rossetti, Ornella" userId="31e26e81-6c1f-49da-9939-9f7df0dd8449" providerId="ADAL" clId="{51BD878C-700D-4458-BE78-D44236920983}" dt="2020-09-08T14:39:55.147" v="1460"/>
          <ac:spMkLst>
            <pc:docMk/>
            <pc:sldMk cId="2166608925" sldId="364"/>
            <ac:spMk id="2" creationId="{6F0FA52D-59F4-2247-907C-2EA8DD9886CE}"/>
          </ac:spMkLst>
        </pc:spChg>
        <pc:spChg chg="mod">
          <ac:chgData name="Rossetti, Ornella" userId="31e26e81-6c1f-49da-9939-9f7df0dd8449" providerId="ADAL" clId="{51BD878C-700D-4458-BE78-D44236920983}" dt="2020-09-08T14:48:29.703" v="2189"/>
          <ac:spMkLst>
            <pc:docMk/>
            <pc:sldMk cId="2166608925" sldId="364"/>
            <ac:spMk id="3" creationId="{AF0BB127-836D-024D-BA17-9772C326E941}"/>
          </ac:spMkLst>
        </pc:spChg>
        <pc:spChg chg="del">
          <ac:chgData name="Rossetti, Ornella" userId="31e26e81-6c1f-49da-9939-9f7df0dd8449" providerId="ADAL" clId="{51BD878C-700D-4458-BE78-D44236920983}" dt="2020-09-08T14:39:31.055" v="1456" actId="931"/>
          <ac:spMkLst>
            <pc:docMk/>
            <pc:sldMk cId="2166608925" sldId="364"/>
            <ac:spMk id="5" creationId="{9FCEC481-A056-5147-A998-D80C2A3B6428}"/>
          </ac:spMkLst>
        </pc:spChg>
        <pc:spChg chg="del">
          <ac:chgData name="Rossetti, Ornella" userId="31e26e81-6c1f-49da-9939-9f7df0dd8449" providerId="ADAL" clId="{51BD878C-700D-4458-BE78-D44236920983}" dt="2020-09-08T14:39:26.150" v="1455" actId="478"/>
          <ac:spMkLst>
            <pc:docMk/>
            <pc:sldMk cId="2166608925" sldId="364"/>
            <ac:spMk id="6" creationId="{A4BFED65-E869-CE43-968C-11574850E92D}"/>
          </ac:spMkLst>
        </pc:spChg>
        <pc:spChg chg="add del">
          <ac:chgData name="Rossetti, Ornella" userId="31e26e81-6c1f-49da-9939-9f7df0dd8449" providerId="ADAL" clId="{51BD878C-700D-4458-BE78-D44236920983}" dt="2020-09-08T14:53:15.857" v="2209"/>
          <ac:spMkLst>
            <pc:docMk/>
            <pc:sldMk cId="2166608925" sldId="364"/>
            <ac:spMk id="7" creationId="{CE9F5CB8-27EC-1748-A71C-CFF1E29B7F05}"/>
          </ac:spMkLst>
        </pc:spChg>
        <pc:spChg chg="add del mod">
          <ac:chgData name="Rossetti, Ornella" userId="31e26e81-6c1f-49da-9939-9f7df0dd8449" providerId="ADAL" clId="{51BD878C-700D-4458-BE78-D44236920983}" dt="2020-09-08T14:47:16.424" v="2187" actId="478"/>
          <ac:spMkLst>
            <pc:docMk/>
            <pc:sldMk cId="2166608925" sldId="364"/>
            <ac:spMk id="10" creationId="{E1492206-F072-42A0-B1B2-48D6E6DD5DB6}"/>
          </ac:spMkLst>
        </pc:spChg>
        <pc:spChg chg="add del mod">
          <ac:chgData name="Rossetti, Ornella" userId="31e26e81-6c1f-49da-9939-9f7df0dd8449" providerId="ADAL" clId="{51BD878C-700D-4458-BE78-D44236920983}" dt="2020-09-08T14:50:16.092" v="2193" actId="931"/>
          <ac:spMkLst>
            <pc:docMk/>
            <pc:sldMk cId="2166608925" sldId="364"/>
            <ac:spMk id="13" creationId="{6FEC5201-3E9E-45B2-A386-0B2AF5985716}"/>
          </ac:spMkLst>
        </pc:spChg>
        <pc:spChg chg="add del mod">
          <ac:chgData name="Rossetti, Ornella" userId="31e26e81-6c1f-49da-9939-9f7df0dd8449" providerId="ADAL" clId="{51BD878C-700D-4458-BE78-D44236920983}" dt="2020-09-08T14:51:07.786" v="2195" actId="931"/>
          <ac:spMkLst>
            <pc:docMk/>
            <pc:sldMk cId="2166608925" sldId="364"/>
            <ac:spMk id="17" creationId="{CDB24240-CD10-4C77-B477-1855B918D7FF}"/>
          </ac:spMkLst>
        </pc:spChg>
        <pc:spChg chg="add del mod">
          <ac:chgData name="Rossetti, Ornella" userId="31e26e81-6c1f-49da-9939-9f7df0dd8449" providerId="ADAL" clId="{51BD878C-700D-4458-BE78-D44236920983}" dt="2020-09-08T14:52:46.412" v="2201" actId="931"/>
          <ac:spMkLst>
            <pc:docMk/>
            <pc:sldMk cId="2166608925" sldId="364"/>
            <ac:spMk id="22" creationId="{9BC9F035-2F8B-4E72-B5AC-C6B2FD8D0288}"/>
          </ac:spMkLst>
        </pc:spChg>
        <pc:spChg chg="add del mod">
          <ac:chgData name="Rossetti, Ornella" userId="31e26e81-6c1f-49da-9939-9f7df0dd8449" providerId="ADAL" clId="{51BD878C-700D-4458-BE78-D44236920983}" dt="2020-09-08T14:53:21.816" v="2210" actId="478"/>
          <ac:spMkLst>
            <pc:docMk/>
            <pc:sldMk cId="2166608925" sldId="364"/>
            <ac:spMk id="26" creationId="{85193799-F3A3-47F6-95CE-7872A6B13611}"/>
          </ac:spMkLst>
        </pc:spChg>
        <pc:spChg chg="add del mod">
          <ac:chgData name="Rossetti, Ornella" userId="31e26e81-6c1f-49da-9939-9f7df0dd8449" providerId="ADAL" clId="{51BD878C-700D-4458-BE78-D44236920983}" dt="2020-09-08T14:53:23.921" v="2211"/>
          <ac:spMkLst>
            <pc:docMk/>
            <pc:sldMk cId="2166608925" sldId="364"/>
            <ac:spMk id="28" creationId="{08076280-74E4-42EE-A7DA-729D8E5CEF7B}"/>
          </ac:spMkLst>
        </pc:spChg>
        <pc:spChg chg="add mod">
          <ac:chgData name="Rossetti, Ornella" userId="31e26e81-6c1f-49da-9939-9f7df0dd8449" providerId="ADAL" clId="{51BD878C-700D-4458-BE78-D44236920983}" dt="2020-09-08T14:54:07.131" v="2217" actId="948"/>
          <ac:spMkLst>
            <pc:docMk/>
            <pc:sldMk cId="2166608925" sldId="364"/>
            <ac:spMk id="29" creationId="{204A164F-AC66-4BD9-8E4E-5CD1E0087309}"/>
          </ac:spMkLst>
        </pc:spChg>
        <pc:spChg chg="add mod">
          <ac:chgData name="Rossetti, Ornella" userId="31e26e81-6c1f-49da-9939-9f7df0dd8449" providerId="ADAL" clId="{51BD878C-700D-4458-BE78-D44236920983}" dt="2020-09-08T14:54:46.122" v="2225"/>
          <ac:spMkLst>
            <pc:docMk/>
            <pc:sldMk cId="2166608925" sldId="364"/>
            <ac:spMk id="30" creationId="{05C5590D-3F23-4DF7-BA5A-0C8A118B9887}"/>
          </ac:spMkLst>
        </pc:spChg>
        <pc:picChg chg="add del mod">
          <ac:chgData name="Rossetti, Ornella" userId="31e26e81-6c1f-49da-9939-9f7df0dd8449" providerId="ADAL" clId="{51BD878C-700D-4458-BE78-D44236920983}" dt="2020-09-08T14:48:45.590" v="2192" actId="478"/>
          <ac:picMkLst>
            <pc:docMk/>
            <pc:sldMk cId="2166608925" sldId="364"/>
            <ac:picMk id="9" creationId="{D8A79BEE-EF7A-486D-951E-982C27EF974A}"/>
          </ac:picMkLst>
        </pc:picChg>
        <pc:picChg chg="add del">
          <ac:chgData name="Rossetti, Ornella" userId="31e26e81-6c1f-49da-9939-9f7df0dd8449" providerId="ADAL" clId="{51BD878C-700D-4458-BE78-D44236920983}" dt="2020-09-08T14:48:41.496" v="2191" actId="478"/>
          <ac:picMkLst>
            <pc:docMk/>
            <pc:sldMk cId="2166608925" sldId="364"/>
            <ac:picMk id="11" creationId="{9FB5E95F-0437-412E-81D3-4FED0026CA24}"/>
          </ac:picMkLst>
        </pc:picChg>
        <pc:picChg chg="add del mod">
          <ac:chgData name="Rossetti, Ornella" userId="31e26e81-6c1f-49da-9939-9f7df0dd8449" providerId="ADAL" clId="{51BD878C-700D-4458-BE78-D44236920983}" dt="2020-09-08T14:50:18.869" v="2194" actId="478"/>
          <ac:picMkLst>
            <pc:docMk/>
            <pc:sldMk cId="2166608925" sldId="364"/>
            <ac:picMk id="15" creationId="{0C831CEB-35AD-4029-B3C2-31D9F3FD4893}"/>
          </ac:picMkLst>
        </pc:picChg>
        <pc:picChg chg="add del mod">
          <ac:chgData name="Rossetti, Ornella" userId="31e26e81-6c1f-49da-9939-9f7df0dd8449" providerId="ADAL" clId="{51BD878C-700D-4458-BE78-D44236920983}" dt="2020-09-08T14:51:45.284" v="2200" actId="478"/>
          <ac:picMkLst>
            <pc:docMk/>
            <pc:sldMk cId="2166608925" sldId="364"/>
            <ac:picMk id="19" creationId="{E212AA03-BEDB-4BAB-935D-6FC85BFE40F3}"/>
          </ac:picMkLst>
        </pc:picChg>
        <pc:picChg chg="add del">
          <ac:chgData name="Rossetti, Ornella" userId="31e26e81-6c1f-49da-9939-9f7df0dd8449" providerId="ADAL" clId="{51BD878C-700D-4458-BE78-D44236920983}" dt="2020-09-08T14:51:27.257" v="2199" actId="478"/>
          <ac:picMkLst>
            <pc:docMk/>
            <pc:sldMk cId="2166608925" sldId="364"/>
            <ac:picMk id="20" creationId="{C74E0F05-FA94-4BD2-8557-8D91EF96F667}"/>
          </ac:picMkLst>
        </pc:picChg>
        <pc:picChg chg="add mod">
          <ac:chgData name="Rossetti, Ornella" userId="31e26e81-6c1f-49da-9939-9f7df0dd8449" providerId="ADAL" clId="{51BD878C-700D-4458-BE78-D44236920983}" dt="2020-09-08T14:52:48.015" v="2203" actId="962"/>
          <ac:picMkLst>
            <pc:docMk/>
            <pc:sldMk cId="2166608925" sldId="364"/>
            <ac:picMk id="24" creationId="{E067550C-F746-4E81-BB42-E900824598B9}"/>
          </ac:picMkLst>
        </pc:picChg>
        <pc:picChg chg="add">
          <ac:chgData name="Rossetti, Ornella" userId="31e26e81-6c1f-49da-9939-9f7df0dd8449" providerId="ADAL" clId="{51BD878C-700D-4458-BE78-D44236920983}" dt="2020-09-08T14:52:58.235" v="2204"/>
          <ac:picMkLst>
            <pc:docMk/>
            <pc:sldMk cId="2166608925" sldId="364"/>
            <ac:picMk id="25" creationId="{BAE9DBEB-73F3-4274-A29B-E769FDAEFA08}"/>
          </ac:picMkLst>
        </pc:picChg>
      </pc:sldChg>
      <pc:sldChg chg="addSp delSp modSp add">
        <pc:chgData name="Rossetti, Ornella" userId="31e26e81-6c1f-49da-9939-9f7df0dd8449" providerId="ADAL" clId="{51BD878C-700D-4458-BE78-D44236920983}" dt="2020-09-08T19:28:02.883" v="2392" actId="12788"/>
        <pc:sldMkLst>
          <pc:docMk/>
          <pc:sldMk cId="1271400708" sldId="365"/>
        </pc:sldMkLst>
        <pc:spChg chg="mod">
          <ac:chgData name="Rossetti, Ornella" userId="31e26e81-6c1f-49da-9939-9f7df0dd8449" providerId="ADAL" clId="{51BD878C-700D-4458-BE78-D44236920983}" dt="2020-09-08T14:56:36.371" v="2228"/>
          <ac:spMkLst>
            <pc:docMk/>
            <pc:sldMk cId="1271400708" sldId="365"/>
            <ac:spMk id="2" creationId="{FDB3B3CC-4A9B-5547-B707-A63A6C772BB4}"/>
          </ac:spMkLst>
        </pc:spChg>
        <pc:spChg chg="mod">
          <ac:chgData name="Rossetti, Ornella" userId="31e26e81-6c1f-49da-9939-9f7df0dd8449" providerId="ADAL" clId="{51BD878C-700D-4458-BE78-D44236920983}" dt="2020-09-08T14:56:46.587" v="2233" actId="20577"/>
          <ac:spMkLst>
            <pc:docMk/>
            <pc:sldMk cId="1271400708" sldId="365"/>
            <ac:spMk id="3" creationId="{7C752214-F661-784C-807D-08FB9976343A}"/>
          </ac:spMkLst>
        </pc:spChg>
        <pc:spChg chg="del">
          <ac:chgData name="Rossetti, Ornella" userId="31e26e81-6c1f-49da-9939-9f7df0dd8449" providerId="ADAL" clId="{51BD878C-700D-4458-BE78-D44236920983}" dt="2020-09-08T14:56:55.374" v="2234" actId="478"/>
          <ac:spMkLst>
            <pc:docMk/>
            <pc:sldMk cId="1271400708" sldId="365"/>
            <ac:spMk id="4" creationId="{7B16646D-33AF-0349-8D09-C657C77B8040}"/>
          </ac:spMkLst>
        </pc:spChg>
        <pc:spChg chg="del">
          <ac:chgData name="Rossetti, Ornella" userId="31e26e81-6c1f-49da-9939-9f7df0dd8449" providerId="ADAL" clId="{51BD878C-700D-4458-BE78-D44236920983}" dt="2020-09-08T14:56:56.637" v="2235" actId="478"/>
          <ac:spMkLst>
            <pc:docMk/>
            <pc:sldMk cId="1271400708" sldId="365"/>
            <ac:spMk id="5" creationId="{BDE0ABF2-0F06-454B-94AD-60303F1C4710}"/>
          </ac:spMkLst>
        </pc:spChg>
        <pc:spChg chg="del">
          <ac:chgData name="Rossetti, Ornella" userId="31e26e81-6c1f-49da-9939-9f7df0dd8449" providerId="ADAL" clId="{51BD878C-700D-4458-BE78-D44236920983}" dt="2020-09-08T14:56:58.024" v="2236" actId="478"/>
          <ac:spMkLst>
            <pc:docMk/>
            <pc:sldMk cId="1271400708" sldId="365"/>
            <ac:spMk id="6" creationId="{B09CBA60-6A86-3D4A-A9AC-759FAE015BCB}"/>
          </ac:spMkLst>
        </pc:spChg>
        <pc:spChg chg="add del mod">
          <ac:chgData name="Rossetti, Ornella" userId="31e26e81-6c1f-49da-9939-9f7df0dd8449" providerId="ADAL" clId="{51BD878C-700D-4458-BE78-D44236920983}" dt="2020-09-08T14:58:25.410" v="2261" actId="207"/>
          <ac:spMkLst>
            <pc:docMk/>
            <pc:sldMk cId="1271400708" sldId="365"/>
            <ac:spMk id="8" creationId="{034B86A5-36A2-499F-852C-B4FFC4155F11}"/>
          </ac:spMkLst>
        </pc:spChg>
        <pc:graphicFrameChg chg="add del mod modGraphic">
          <ac:chgData name="Rossetti, Ornella" userId="31e26e81-6c1f-49da-9939-9f7df0dd8449" providerId="ADAL" clId="{51BD878C-700D-4458-BE78-D44236920983}" dt="2020-09-08T19:27:38.725" v="2389" actId="478"/>
          <ac:graphicFrameMkLst>
            <pc:docMk/>
            <pc:sldMk cId="1271400708" sldId="365"/>
            <ac:graphicFrameMk id="9" creationId="{91FB3FD0-F803-4678-945F-4C5D837BAED1}"/>
          </ac:graphicFrameMkLst>
        </pc:graphicFrameChg>
        <pc:graphicFrameChg chg="add mod modGraphic">
          <ac:chgData name="Rossetti, Ornella" userId="31e26e81-6c1f-49da-9939-9f7df0dd8449" providerId="ADAL" clId="{51BD878C-700D-4458-BE78-D44236920983}" dt="2020-09-08T19:28:02.883" v="2392" actId="12788"/>
          <ac:graphicFrameMkLst>
            <pc:docMk/>
            <pc:sldMk cId="1271400708" sldId="365"/>
            <ac:graphicFrameMk id="10" creationId="{CC4B5718-C4AA-4A91-A988-ABADC92A1642}"/>
          </ac:graphicFrameMkLst>
        </pc:graphicFrameChg>
      </pc:sldChg>
      <pc:sldChg chg="add del">
        <pc:chgData name="Rossetti, Ornella" userId="31e26e81-6c1f-49da-9939-9f7df0dd8449" providerId="ADAL" clId="{51BD878C-700D-4458-BE78-D44236920983}" dt="2020-09-08T14:32:21.499" v="1402" actId="2696"/>
        <pc:sldMkLst>
          <pc:docMk/>
          <pc:sldMk cId="2852562084" sldId="365"/>
        </pc:sldMkLst>
      </pc:sldChg>
      <pc:sldChg chg="addSp delSp modSp add del">
        <pc:chgData name="Rossetti, Ornella" userId="31e26e81-6c1f-49da-9939-9f7df0dd8449" providerId="ADAL" clId="{51BD878C-700D-4458-BE78-D44236920983}" dt="2020-09-08T14:39:14.288" v="1453" actId="2696"/>
        <pc:sldMkLst>
          <pc:docMk/>
          <pc:sldMk cId="3605228677" sldId="365"/>
        </pc:sldMkLst>
        <pc:spChg chg="del">
          <ac:chgData name="Rossetti, Ornella" userId="31e26e81-6c1f-49da-9939-9f7df0dd8449" providerId="ADAL" clId="{51BD878C-700D-4458-BE78-D44236920983}" dt="2020-09-08T14:34:05.798" v="1410" actId="931"/>
          <ac:spMkLst>
            <pc:docMk/>
            <pc:sldMk cId="3605228677" sldId="365"/>
            <ac:spMk id="2" creationId="{253CDA62-8EC4-9E4E-9534-B59AE51691D3}"/>
          </ac:spMkLst>
        </pc:spChg>
        <pc:picChg chg="add mod">
          <ac:chgData name="Rossetti, Ornella" userId="31e26e81-6c1f-49da-9939-9f7df0dd8449" providerId="ADAL" clId="{51BD878C-700D-4458-BE78-D44236920983}" dt="2020-09-08T14:34:13.407" v="1411" actId="27614"/>
          <ac:picMkLst>
            <pc:docMk/>
            <pc:sldMk cId="3605228677" sldId="365"/>
            <ac:picMk id="8" creationId="{C896E617-B5F2-4E2E-8F94-2B403E812163}"/>
          </ac:picMkLst>
        </pc:picChg>
      </pc:sldChg>
      <pc:sldChg chg="add">
        <pc:chgData name="Rossetti, Ornella" userId="31e26e81-6c1f-49da-9939-9f7df0dd8449" providerId="ADAL" clId="{51BD878C-700D-4458-BE78-D44236920983}" dt="2020-09-08T19:35:09.405" v="2393"/>
        <pc:sldMkLst>
          <pc:docMk/>
          <pc:sldMk cId="3454373010" sldId="383"/>
        </pc:sldMkLst>
      </pc:sldChg>
      <pc:sldChg chg="addSp delSp modSp add">
        <pc:chgData name="Rossetti, Ornella" userId="31e26e81-6c1f-49da-9939-9f7df0dd8449" providerId="ADAL" clId="{51BD878C-700D-4458-BE78-D44236920983}" dt="2020-09-08T19:43:14.131" v="2472" actId="6549"/>
        <pc:sldMkLst>
          <pc:docMk/>
          <pc:sldMk cId="843754929" sldId="384"/>
        </pc:sldMkLst>
        <pc:spChg chg="add del">
          <ac:chgData name="Rossetti, Ornella" userId="31e26e81-6c1f-49da-9939-9f7df0dd8449" providerId="ADAL" clId="{51BD878C-700D-4458-BE78-D44236920983}" dt="2020-09-08T19:38:58.154" v="2409" actId="931"/>
          <ac:spMkLst>
            <pc:docMk/>
            <pc:sldMk cId="843754929" sldId="384"/>
            <ac:spMk id="2" creationId="{253CDA62-8EC4-9E4E-9534-B59AE51691D3}"/>
          </ac:spMkLst>
        </pc:spChg>
        <pc:spChg chg="del">
          <ac:chgData name="Rossetti, Ornella" userId="31e26e81-6c1f-49da-9939-9f7df0dd8449" providerId="ADAL" clId="{51BD878C-700D-4458-BE78-D44236920983}" dt="2020-09-08T19:39:13.310" v="2412" actId="478"/>
          <ac:spMkLst>
            <pc:docMk/>
            <pc:sldMk cId="843754929" sldId="384"/>
            <ac:spMk id="3" creationId="{700F41F1-1303-B840-8DFC-A7FA640E8DDC}"/>
          </ac:spMkLst>
        </pc:spChg>
        <pc:spChg chg="del">
          <ac:chgData name="Rossetti, Ornella" userId="31e26e81-6c1f-49da-9939-9f7df0dd8449" providerId="ADAL" clId="{51BD878C-700D-4458-BE78-D44236920983}" dt="2020-09-08T19:39:10.161" v="2411" actId="478"/>
          <ac:spMkLst>
            <pc:docMk/>
            <pc:sldMk cId="843754929" sldId="384"/>
            <ac:spMk id="4" creationId="{4CF96339-F443-8A4F-A609-A778AF3A8A80}"/>
          </ac:spMkLst>
        </pc:spChg>
        <pc:spChg chg="add del mod">
          <ac:chgData name="Rossetti, Ornella" userId="31e26e81-6c1f-49da-9939-9f7df0dd8449" providerId="ADAL" clId="{51BD878C-700D-4458-BE78-D44236920983}" dt="2020-09-08T19:38:52.722" v="2406" actId="478"/>
          <ac:spMkLst>
            <pc:docMk/>
            <pc:sldMk cId="843754929" sldId="384"/>
            <ac:spMk id="10" creationId="{49787C56-7A17-4479-8F75-D49702B0E11F}"/>
          </ac:spMkLst>
        </pc:spChg>
        <pc:spChg chg="add del mod">
          <ac:chgData name="Rossetti, Ornella" userId="31e26e81-6c1f-49da-9939-9f7df0dd8449" providerId="ADAL" clId="{51BD878C-700D-4458-BE78-D44236920983}" dt="2020-09-08T19:40:13.034" v="2444" actId="478"/>
          <ac:spMkLst>
            <pc:docMk/>
            <pc:sldMk cId="843754929" sldId="384"/>
            <ac:spMk id="13" creationId="{C5BA20E4-38C0-468B-8CDC-E0C88E2D249D}"/>
          </ac:spMkLst>
        </pc:spChg>
        <pc:spChg chg="add mod ord">
          <ac:chgData name="Rossetti, Ornella" userId="31e26e81-6c1f-49da-9939-9f7df0dd8449" providerId="ADAL" clId="{51BD878C-700D-4458-BE78-D44236920983}" dt="2020-09-08T19:43:14.131" v="2472" actId="6549"/>
          <ac:spMkLst>
            <pc:docMk/>
            <pc:sldMk cId="843754929" sldId="384"/>
            <ac:spMk id="14" creationId="{FFFF5F13-537D-472B-9880-8EEEBF7B3CF0}"/>
          </ac:spMkLst>
        </pc:spChg>
        <pc:picChg chg="add del mod">
          <ac:chgData name="Rossetti, Ornella" userId="31e26e81-6c1f-49da-9939-9f7df0dd8449" providerId="ADAL" clId="{51BD878C-700D-4458-BE78-D44236920983}" dt="2020-09-08T19:38:53.108" v="2408" actId="931"/>
          <ac:picMkLst>
            <pc:docMk/>
            <pc:sldMk cId="843754929" sldId="384"/>
            <ac:picMk id="8" creationId="{7EC4B137-9423-4791-A290-797808123628}"/>
          </ac:picMkLst>
        </pc:picChg>
        <pc:picChg chg="add mod">
          <ac:chgData name="Rossetti, Ornella" userId="31e26e81-6c1f-49da-9939-9f7df0dd8449" providerId="ADAL" clId="{51BD878C-700D-4458-BE78-D44236920983}" dt="2020-09-08T19:39:04.848" v="2410" actId="27614"/>
          <ac:picMkLst>
            <pc:docMk/>
            <pc:sldMk cId="843754929" sldId="384"/>
            <ac:picMk id="12" creationId="{C2FA6E92-8E93-4B7D-8E75-A837E06469BF}"/>
          </ac:picMkLst>
        </pc:picChg>
      </pc:sldChg>
      <pc:sldChg chg="addSp delSp modSp add">
        <pc:chgData name="Rossetti, Ornella" userId="31e26e81-6c1f-49da-9939-9f7df0dd8449" providerId="ADAL" clId="{51BD878C-700D-4458-BE78-D44236920983}" dt="2020-09-08T20:06:26.810" v="2714" actId="113"/>
        <pc:sldMkLst>
          <pc:docMk/>
          <pc:sldMk cId="833156617" sldId="385"/>
        </pc:sldMkLst>
        <pc:spChg chg="mod">
          <ac:chgData name="Rossetti, Ornella" userId="31e26e81-6c1f-49da-9939-9f7df0dd8449" providerId="ADAL" clId="{51BD878C-700D-4458-BE78-D44236920983}" dt="2020-09-08T19:46:50.127" v="2513" actId="120"/>
          <ac:spMkLst>
            <pc:docMk/>
            <pc:sldMk cId="833156617" sldId="385"/>
            <ac:spMk id="2" creationId="{E9F00A97-9FAB-AB4B-8B3C-4E14EB485841}"/>
          </ac:spMkLst>
        </pc:spChg>
        <pc:spChg chg="del">
          <ac:chgData name="Rossetti, Ornella" userId="31e26e81-6c1f-49da-9939-9f7df0dd8449" providerId="ADAL" clId="{51BD878C-700D-4458-BE78-D44236920983}" dt="2020-09-08T19:44:11.953" v="2479" actId="478"/>
          <ac:spMkLst>
            <pc:docMk/>
            <pc:sldMk cId="833156617" sldId="385"/>
            <ac:spMk id="3" creationId="{84684A3A-BFCD-3048-9D1C-1DE6D740D463}"/>
          </ac:spMkLst>
        </pc:spChg>
        <pc:spChg chg="del">
          <ac:chgData name="Rossetti, Ornella" userId="31e26e81-6c1f-49da-9939-9f7df0dd8449" providerId="ADAL" clId="{51BD878C-700D-4458-BE78-D44236920983}" dt="2020-09-08T19:43:58.805" v="2474" actId="478"/>
          <ac:spMkLst>
            <pc:docMk/>
            <pc:sldMk cId="833156617" sldId="385"/>
            <ac:spMk id="4" creationId="{3D3CFF3F-18A8-5B4A-871E-18195F42FC05}"/>
          </ac:spMkLst>
        </pc:spChg>
        <pc:spChg chg="del">
          <ac:chgData name="Rossetti, Ornella" userId="31e26e81-6c1f-49da-9939-9f7df0dd8449" providerId="ADAL" clId="{51BD878C-700D-4458-BE78-D44236920983}" dt="2020-09-08T19:43:59.975" v="2475" actId="478"/>
          <ac:spMkLst>
            <pc:docMk/>
            <pc:sldMk cId="833156617" sldId="385"/>
            <ac:spMk id="5" creationId="{F60D46CE-ACAD-A442-923B-6B60BC2836F9}"/>
          </ac:spMkLst>
        </pc:spChg>
        <pc:spChg chg="del">
          <ac:chgData name="Rossetti, Ornella" userId="31e26e81-6c1f-49da-9939-9f7df0dd8449" providerId="ADAL" clId="{51BD878C-700D-4458-BE78-D44236920983}" dt="2020-09-08T19:44:00.807" v="2476" actId="478"/>
          <ac:spMkLst>
            <pc:docMk/>
            <pc:sldMk cId="833156617" sldId="385"/>
            <ac:spMk id="6" creationId="{8B1CE5CF-C90B-B04A-9E0E-AB3750DC4053}"/>
          </ac:spMkLst>
        </pc:spChg>
        <pc:spChg chg="add mod">
          <ac:chgData name="Rossetti, Ornella" userId="31e26e81-6c1f-49da-9939-9f7df0dd8449" providerId="ADAL" clId="{51BD878C-700D-4458-BE78-D44236920983}" dt="2020-09-08T19:47:22.105" v="2515" actId="207"/>
          <ac:spMkLst>
            <pc:docMk/>
            <pc:sldMk cId="833156617" sldId="385"/>
            <ac:spMk id="8" creationId="{21F7BE3B-C69C-4816-9834-681E6E5C9D85}"/>
          </ac:spMkLst>
        </pc:spChg>
        <pc:spChg chg="add mod">
          <ac:chgData name="Rossetti, Ornella" userId="31e26e81-6c1f-49da-9939-9f7df0dd8449" providerId="ADAL" clId="{51BD878C-700D-4458-BE78-D44236920983}" dt="2020-09-08T20:06:26.810" v="2714" actId="113"/>
          <ac:spMkLst>
            <pc:docMk/>
            <pc:sldMk cId="833156617" sldId="385"/>
            <ac:spMk id="9" creationId="{10C9C74C-684D-4F01-9BBE-B6940C371E77}"/>
          </ac:spMkLst>
        </pc:spChg>
      </pc:sldChg>
      <pc:sldChg chg="addSp delSp modSp add modNotesTx">
        <pc:chgData name="Rossetti, Ornella" userId="31e26e81-6c1f-49da-9939-9f7df0dd8449" providerId="ADAL" clId="{51BD878C-700D-4458-BE78-D44236920983}" dt="2020-09-08T20:56:44.655" v="3585" actId="207"/>
        <pc:sldMkLst>
          <pc:docMk/>
          <pc:sldMk cId="2648950361" sldId="386"/>
        </pc:sldMkLst>
        <pc:spChg chg="mod">
          <ac:chgData name="Rossetti, Ornella" userId="31e26e81-6c1f-49da-9939-9f7df0dd8449" providerId="ADAL" clId="{51BD878C-700D-4458-BE78-D44236920983}" dt="2020-09-08T19:52:26.318" v="2593"/>
          <ac:spMkLst>
            <pc:docMk/>
            <pc:sldMk cId="2648950361" sldId="386"/>
            <ac:spMk id="2" creationId="{5832DFA6-D629-FB48-857A-675E61C69CD8}"/>
          </ac:spMkLst>
        </pc:spChg>
        <pc:spChg chg="del">
          <ac:chgData name="Rossetti, Ornella" userId="31e26e81-6c1f-49da-9939-9f7df0dd8449" providerId="ADAL" clId="{51BD878C-700D-4458-BE78-D44236920983}" dt="2020-09-08T19:52:28.624" v="2594" actId="478"/>
          <ac:spMkLst>
            <pc:docMk/>
            <pc:sldMk cId="2648950361" sldId="386"/>
            <ac:spMk id="3" creationId="{10C1D55F-A188-1A4A-8EBD-BE724E335092}"/>
          </ac:spMkLst>
        </pc:spChg>
        <pc:spChg chg="del">
          <ac:chgData name="Rossetti, Ornella" userId="31e26e81-6c1f-49da-9939-9f7df0dd8449" providerId="ADAL" clId="{51BD878C-700D-4458-BE78-D44236920983}" dt="2020-09-08T19:52:30.729" v="2595" actId="478"/>
          <ac:spMkLst>
            <pc:docMk/>
            <pc:sldMk cId="2648950361" sldId="386"/>
            <ac:spMk id="4" creationId="{E97853C6-7F13-FF4C-8B70-E20F40EE73F9}"/>
          </ac:spMkLst>
        </pc:spChg>
        <pc:spChg chg="del">
          <ac:chgData name="Rossetti, Ornella" userId="31e26e81-6c1f-49da-9939-9f7df0dd8449" providerId="ADAL" clId="{51BD878C-700D-4458-BE78-D44236920983}" dt="2020-09-08T19:52:33.480" v="2596" actId="478"/>
          <ac:spMkLst>
            <pc:docMk/>
            <pc:sldMk cId="2648950361" sldId="386"/>
            <ac:spMk id="5" creationId="{8CBCE94B-D00F-144B-A664-60C841D2D98C}"/>
          </ac:spMkLst>
        </pc:spChg>
        <pc:spChg chg="del">
          <ac:chgData name="Rossetti, Ornella" userId="31e26e81-6c1f-49da-9939-9f7df0dd8449" providerId="ADAL" clId="{51BD878C-700D-4458-BE78-D44236920983}" dt="2020-09-08T19:51:07.850" v="2521" actId="478"/>
          <ac:spMkLst>
            <pc:docMk/>
            <pc:sldMk cId="2648950361" sldId="386"/>
            <ac:spMk id="6" creationId="{448B6065-0C90-3149-B8CB-CBBBE63ED8CD}"/>
          </ac:spMkLst>
        </pc:spChg>
        <pc:spChg chg="add del">
          <ac:chgData name="Rossetti, Ornella" userId="31e26e81-6c1f-49da-9939-9f7df0dd8449" providerId="ADAL" clId="{51BD878C-700D-4458-BE78-D44236920983}" dt="2020-09-08T19:52:43.893" v="2600"/>
          <ac:spMkLst>
            <pc:docMk/>
            <pc:sldMk cId="2648950361" sldId="386"/>
            <ac:spMk id="9" creationId="{F4540D98-8335-4447-8EA9-D24A755CA60E}"/>
          </ac:spMkLst>
        </pc:spChg>
        <pc:spChg chg="add mod">
          <ac:chgData name="Rossetti, Ornella" userId="31e26e81-6c1f-49da-9939-9f7df0dd8449" providerId="ADAL" clId="{51BD878C-700D-4458-BE78-D44236920983}" dt="2020-09-08T20:06:44.289" v="2715" actId="948"/>
          <ac:spMkLst>
            <pc:docMk/>
            <pc:sldMk cId="2648950361" sldId="386"/>
            <ac:spMk id="10" creationId="{776AC2B1-0B45-46BB-85DE-FB5D94F97DA4}"/>
          </ac:spMkLst>
        </pc:spChg>
        <pc:spChg chg="add mod">
          <ac:chgData name="Rossetti, Ornella" userId="31e26e81-6c1f-49da-9939-9f7df0dd8449" providerId="ADAL" clId="{51BD878C-700D-4458-BE78-D44236920983}" dt="2020-09-08T20:56:44.655" v="3585" actId="207"/>
          <ac:spMkLst>
            <pc:docMk/>
            <pc:sldMk cId="2648950361" sldId="386"/>
            <ac:spMk id="11" creationId="{32D011E6-096B-439D-94BA-FEFA7FEA5C3A}"/>
          </ac:spMkLst>
        </pc:spChg>
        <pc:picChg chg="add mod">
          <ac:chgData name="Rossetti, Ornella" userId="31e26e81-6c1f-49da-9939-9f7df0dd8449" providerId="ADAL" clId="{51BD878C-700D-4458-BE78-D44236920983}" dt="2020-09-08T19:52:14.262" v="2591" actId="14861"/>
          <ac:picMkLst>
            <pc:docMk/>
            <pc:sldMk cId="2648950361" sldId="386"/>
            <ac:picMk id="8" creationId="{E56D4409-CC78-4DD7-BE5F-5CE10743BC77}"/>
          </ac:picMkLst>
        </pc:picChg>
      </pc:sldChg>
      <pc:sldChg chg="addSp delSp modSp add setBg">
        <pc:chgData name="Rossetti, Ornella" userId="31e26e81-6c1f-49da-9939-9f7df0dd8449" providerId="ADAL" clId="{51BD878C-700D-4458-BE78-D44236920983}" dt="2020-09-08T20:56:23.036" v="3565" actId="339"/>
        <pc:sldMkLst>
          <pc:docMk/>
          <pc:sldMk cId="3661262329" sldId="387"/>
        </pc:sldMkLst>
        <pc:spChg chg="mod">
          <ac:chgData name="Rossetti, Ornella" userId="31e26e81-6c1f-49da-9939-9f7df0dd8449" providerId="ADAL" clId="{51BD878C-700D-4458-BE78-D44236920983}" dt="2020-09-08T19:58:59.706" v="2640"/>
          <ac:spMkLst>
            <pc:docMk/>
            <pc:sldMk cId="3661262329" sldId="387"/>
            <ac:spMk id="3" creationId="{FE10C116-1FC5-0445-8320-78217FB99E19}"/>
          </ac:spMkLst>
        </pc:spChg>
        <pc:spChg chg="mod">
          <ac:chgData name="Rossetti, Ornella" userId="31e26e81-6c1f-49da-9939-9f7df0dd8449" providerId="ADAL" clId="{51BD878C-700D-4458-BE78-D44236920983}" dt="2020-09-08T19:59:05.587" v="2642"/>
          <ac:spMkLst>
            <pc:docMk/>
            <pc:sldMk cId="3661262329" sldId="387"/>
            <ac:spMk id="4" creationId="{8C6CDCA1-A8DD-104D-9068-636F1C34179E}"/>
          </ac:spMkLst>
        </pc:spChg>
        <pc:spChg chg="del">
          <ac:chgData name="Rossetti, Ornella" userId="31e26e81-6c1f-49da-9939-9f7df0dd8449" providerId="ADAL" clId="{51BD878C-700D-4458-BE78-D44236920983}" dt="2020-09-08T19:59:13.518" v="2643" actId="478"/>
          <ac:spMkLst>
            <pc:docMk/>
            <pc:sldMk cId="3661262329" sldId="387"/>
            <ac:spMk id="5" creationId="{B781E39C-C2A3-F442-B0E8-536986DB9FEA}"/>
          </ac:spMkLst>
        </pc:spChg>
        <pc:spChg chg="add mod">
          <ac:chgData name="Rossetti, Ornella" userId="31e26e81-6c1f-49da-9939-9f7df0dd8449" providerId="ADAL" clId="{51BD878C-700D-4458-BE78-D44236920983}" dt="2020-09-08T20:13:49.363" v="3229" actId="948"/>
          <ac:spMkLst>
            <pc:docMk/>
            <pc:sldMk cId="3661262329" sldId="387"/>
            <ac:spMk id="6" creationId="{7EB99B25-881B-405B-8E17-84D818FB0BA6}"/>
          </ac:spMkLst>
        </pc:spChg>
        <pc:spChg chg="add mod ord">
          <ac:chgData name="Rossetti, Ornella" userId="31e26e81-6c1f-49da-9939-9f7df0dd8449" providerId="ADAL" clId="{51BD878C-700D-4458-BE78-D44236920983}" dt="2020-09-08T20:02:39.119" v="2687" actId="1076"/>
          <ac:spMkLst>
            <pc:docMk/>
            <pc:sldMk cId="3661262329" sldId="387"/>
            <ac:spMk id="8" creationId="{8ADC536A-A917-40F1-B055-B7F901477980}"/>
          </ac:spMkLst>
        </pc:spChg>
        <pc:spChg chg="add mod">
          <ac:chgData name="Rossetti, Ornella" userId="31e26e81-6c1f-49da-9939-9f7df0dd8449" providerId="ADAL" clId="{51BD878C-700D-4458-BE78-D44236920983}" dt="2020-09-08T20:56:18.225" v="3564" actId="339"/>
          <ac:spMkLst>
            <pc:docMk/>
            <pc:sldMk cId="3661262329" sldId="387"/>
            <ac:spMk id="10" creationId="{452FD90F-07D4-4CCB-8E69-D6347B9E8CCD}"/>
          </ac:spMkLst>
        </pc:spChg>
        <pc:spChg chg="add mod">
          <ac:chgData name="Rossetti, Ornella" userId="31e26e81-6c1f-49da-9939-9f7df0dd8449" providerId="ADAL" clId="{51BD878C-700D-4458-BE78-D44236920983}" dt="2020-09-08T20:56:23.036" v="3565" actId="339"/>
          <ac:spMkLst>
            <pc:docMk/>
            <pc:sldMk cId="3661262329" sldId="387"/>
            <ac:spMk id="11" creationId="{05C0739B-B5CF-4C9B-AAA6-A66F81FB45A2}"/>
          </ac:spMkLst>
        </pc:spChg>
        <pc:spChg chg="add mod">
          <ac:chgData name="Rossetti, Ornella" userId="31e26e81-6c1f-49da-9939-9f7df0dd8449" providerId="ADAL" clId="{51BD878C-700D-4458-BE78-D44236920983}" dt="2020-09-08T20:04:14.021" v="2706" actId="1076"/>
          <ac:spMkLst>
            <pc:docMk/>
            <pc:sldMk cId="3661262329" sldId="387"/>
            <ac:spMk id="12" creationId="{FF2C05EA-2CC2-4795-BE13-719B4F9CE365}"/>
          </ac:spMkLst>
        </pc:spChg>
        <pc:picChg chg="add mod">
          <ac:chgData name="Rossetti, Ornella" userId="31e26e81-6c1f-49da-9939-9f7df0dd8449" providerId="ADAL" clId="{51BD878C-700D-4458-BE78-D44236920983}" dt="2020-09-08T20:02:37.163" v="2686" actId="1076"/>
          <ac:picMkLst>
            <pc:docMk/>
            <pc:sldMk cId="3661262329" sldId="387"/>
            <ac:picMk id="7" creationId="{409D7956-2153-4488-8E9F-20115DFC45D4}"/>
          </ac:picMkLst>
        </pc:picChg>
        <pc:picChg chg="add mod">
          <ac:chgData name="Rossetti, Ornella" userId="31e26e81-6c1f-49da-9939-9f7df0dd8449" providerId="ADAL" clId="{51BD878C-700D-4458-BE78-D44236920983}" dt="2020-09-08T20:02:43.833" v="2688" actId="1076"/>
          <ac:picMkLst>
            <pc:docMk/>
            <pc:sldMk cId="3661262329" sldId="387"/>
            <ac:picMk id="9" creationId="{C5AAC9FC-235E-4B0E-B068-43C7B0DB7145}"/>
          </ac:picMkLst>
        </pc:picChg>
        <pc:picChg chg="add">
          <ac:chgData name="Rossetti, Ornella" userId="31e26e81-6c1f-49da-9939-9f7df0dd8449" providerId="ADAL" clId="{51BD878C-700D-4458-BE78-D44236920983}" dt="2020-09-08T20:41:39.963" v="3492"/>
          <ac:picMkLst>
            <pc:docMk/>
            <pc:sldMk cId="3661262329" sldId="387"/>
            <ac:picMk id="13" creationId="{5CE3A56F-C01B-46AD-ACA1-86DE68068AED}"/>
          </ac:picMkLst>
        </pc:picChg>
      </pc:sldChg>
      <pc:sldChg chg="addSp delSp modSp add">
        <pc:chgData name="Rossetti, Ornella" userId="31e26e81-6c1f-49da-9939-9f7df0dd8449" providerId="ADAL" clId="{51BD878C-700D-4458-BE78-D44236920983}" dt="2020-09-08T20:55:32.987" v="3560" actId="207"/>
        <pc:sldMkLst>
          <pc:docMk/>
          <pc:sldMk cId="2684629250" sldId="388"/>
        </pc:sldMkLst>
        <pc:spChg chg="mod">
          <ac:chgData name="Rossetti, Ornella" userId="31e26e81-6c1f-49da-9939-9f7df0dd8449" providerId="ADAL" clId="{51BD878C-700D-4458-BE78-D44236920983}" dt="2020-09-08T20:15:46.874" v="3248"/>
          <ac:spMkLst>
            <pc:docMk/>
            <pc:sldMk cId="2684629250" sldId="388"/>
            <ac:spMk id="2" creationId="{F317DE21-9CE7-5B4C-BCC4-77F9D941D0E7}"/>
          </ac:spMkLst>
        </pc:spChg>
        <pc:spChg chg="add del mod">
          <ac:chgData name="Rossetti, Ornella" userId="31e26e81-6c1f-49da-9939-9f7df0dd8449" providerId="ADAL" clId="{51BD878C-700D-4458-BE78-D44236920983}" dt="2020-09-08T20:16:18.503" v="3263" actId="20577"/>
          <ac:spMkLst>
            <pc:docMk/>
            <pc:sldMk cId="2684629250" sldId="388"/>
            <ac:spMk id="3" creationId="{77491814-9314-A640-979F-3092E2BA9AD3}"/>
          </ac:spMkLst>
        </pc:spChg>
        <pc:spChg chg="del">
          <ac:chgData name="Rossetti, Ornella" userId="31e26e81-6c1f-49da-9939-9f7df0dd8449" providerId="ADAL" clId="{51BD878C-700D-4458-BE78-D44236920983}" dt="2020-09-08T20:16:27.729" v="3265" actId="478"/>
          <ac:spMkLst>
            <pc:docMk/>
            <pc:sldMk cId="2684629250" sldId="388"/>
            <ac:spMk id="4" creationId="{348A20F6-4A4D-3F42-A32C-5ACB935B366B}"/>
          </ac:spMkLst>
        </pc:spChg>
        <pc:spChg chg="add del mod">
          <ac:chgData name="Rossetti, Ornella" userId="31e26e81-6c1f-49da-9939-9f7df0dd8449" providerId="ADAL" clId="{51BD878C-700D-4458-BE78-D44236920983}" dt="2020-09-08T20:27:29.064" v="3328" actId="478"/>
          <ac:spMkLst>
            <pc:docMk/>
            <pc:sldMk cId="2684629250" sldId="388"/>
            <ac:spMk id="5" creationId="{1A032260-7DAB-4D3B-93D5-B039D6F26318}"/>
          </ac:spMkLst>
        </pc:spChg>
        <pc:spChg chg="del">
          <ac:chgData name="Rossetti, Ornella" userId="31e26e81-6c1f-49da-9939-9f7df0dd8449" providerId="ADAL" clId="{51BD878C-700D-4458-BE78-D44236920983}" dt="2020-09-08T20:16:25.187" v="3264" actId="478"/>
          <ac:spMkLst>
            <pc:docMk/>
            <pc:sldMk cId="2684629250" sldId="388"/>
            <ac:spMk id="6" creationId="{2E0CAE6F-8EC7-8247-B7A7-D46A894BA9E4}"/>
          </ac:spMkLst>
        </pc:spChg>
        <pc:spChg chg="add del">
          <ac:chgData name="Rossetti, Ornella" userId="31e26e81-6c1f-49da-9939-9f7df0dd8449" providerId="ADAL" clId="{51BD878C-700D-4458-BE78-D44236920983}" dt="2020-09-08T20:16:37.435" v="3269"/>
          <ac:spMkLst>
            <pc:docMk/>
            <pc:sldMk cId="2684629250" sldId="388"/>
            <ac:spMk id="8" creationId="{29FC68B7-7E48-4678-85EF-C591BF841D5A}"/>
          </ac:spMkLst>
        </pc:spChg>
        <pc:spChg chg="add mod">
          <ac:chgData name="Rossetti, Ornella" userId="31e26e81-6c1f-49da-9939-9f7df0dd8449" providerId="ADAL" clId="{51BD878C-700D-4458-BE78-D44236920983}" dt="2020-09-08T20:29:02.800" v="3339" actId="14100"/>
          <ac:spMkLst>
            <pc:docMk/>
            <pc:sldMk cId="2684629250" sldId="388"/>
            <ac:spMk id="9" creationId="{E72F222D-8DD8-43BC-8CA5-C9FB99758E7F}"/>
          </ac:spMkLst>
        </pc:spChg>
        <pc:spChg chg="add mod">
          <ac:chgData name="Rossetti, Ornella" userId="31e26e81-6c1f-49da-9939-9f7df0dd8449" providerId="ADAL" clId="{51BD878C-700D-4458-BE78-D44236920983}" dt="2020-09-08T20:55:32.987" v="3560" actId="207"/>
          <ac:spMkLst>
            <pc:docMk/>
            <pc:sldMk cId="2684629250" sldId="388"/>
            <ac:spMk id="11" creationId="{9D21E447-1BBC-4989-8CC4-A953D281B5BA}"/>
          </ac:spMkLst>
        </pc:spChg>
        <pc:spChg chg="add mod">
          <ac:chgData name="Rossetti, Ornella" userId="31e26e81-6c1f-49da-9939-9f7df0dd8449" providerId="ADAL" clId="{51BD878C-700D-4458-BE78-D44236920983}" dt="2020-09-08T20:28:37.049" v="3336" actId="207"/>
          <ac:spMkLst>
            <pc:docMk/>
            <pc:sldMk cId="2684629250" sldId="388"/>
            <ac:spMk id="12" creationId="{78EC0B5E-44C0-453C-9597-38FAED085835}"/>
          </ac:spMkLst>
        </pc:spChg>
        <pc:picChg chg="add mod">
          <ac:chgData name="Rossetti, Ornella" userId="31e26e81-6c1f-49da-9939-9f7df0dd8449" providerId="ADAL" clId="{51BD878C-700D-4458-BE78-D44236920983}" dt="2020-09-08T20:29:06.743" v="3340" actId="1076"/>
          <ac:picMkLst>
            <pc:docMk/>
            <pc:sldMk cId="2684629250" sldId="388"/>
            <ac:picMk id="10" creationId="{C97D0FC8-0A30-4AB5-8F60-92A9D341F6F7}"/>
          </ac:picMkLst>
        </pc:picChg>
      </pc:sldChg>
      <pc:sldChg chg="addSp delSp modSp add">
        <pc:chgData name="Rossetti, Ornella" userId="31e26e81-6c1f-49da-9939-9f7df0dd8449" providerId="ADAL" clId="{51BD878C-700D-4458-BE78-D44236920983}" dt="2020-09-08T20:34:22.743" v="3387" actId="6549"/>
        <pc:sldMkLst>
          <pc:docMk/>
          <pc:sldMk cId="2112305079" sldId="389"/>
        </pc:sldMkLst>
        <pc:spChg chg="mod">
          <ac:chgData name="Rossetti, Ornella" userId="31e26e81-6c1f-49da-9939-9f7df0dd8449" providerId="ADAL" clId="{51BD878C-700D-4458-BE78-D44236920983}" dt="2020-09-08T20:20:45.071" v="3308"/>
          <ac:spMkLst>
            <pc:docMk/>
            <pc:sldMk cId="2112305079" sldId="389"/>
            <ac:spMk id="3" creationId="{C60113C8-D782-6E44-9E38-749DF50F4626}"/>
          </ac:spMkLst>
        </pc:spChg>
        <pc:spChg chg="mod">
          <ac:chgData name="Rossetti, Ornella" userId="31e26e81-6c1f-49da-9939-9f7df0dd8449" providerId="ADAL" clId="{51BD878C-700D-4458-BE78-D44236920983}" dt="2020-09-08T20:20:54.647" v="3309"/>
          <ac:spMkLst>
            <pc:docMk/>
            <pc:sldMk cId="2112305079" sldId="389"/>
            <ac:spMk id="4" creationId="{8DC5F784-5651-2E43-BCBE-69AF039DAF71}"/>
          </ac:spMkLst>
        </pc:spChg>
        <pc:spChg chg="del">
          <ac:chgData name="Rossetti, Ornella" userId="31e26e81-6c1f-49da-9939-9f7df0dd8449" providerId="ADAL" clId="{51BD878C-700D-4458-BE78-D44236920983}" dt="2020-09-08T20:21:05.331" v="3310" actId="478"/>
          <ac:spMkLst>
            <pc:docMk/>
            <pc:sldMk cId="2112305079" sldId="389"/>
            <ac:spMk id="7" creationId="{8E2118F7-7A99-B342-8F39-615F7F7D44E8}"/>
          </ac:spMkLst>
        </pc:spChg>
        <pc:spChg chg="add del mod">
          <ac:chgData name="Rossetti, Ornella" userId="31e26e81-6c1f-49da-9939-9f7df0dd8449" providerId="ADAL" clId="{51BD878C-700D-4458-BE78-D44236920983}" dt="2020-09-08T20:34:22.743" v="3387" actId="6549"/>
          <ac:spMkLst>
            <pc:docMk/>
            <pc:sldMk cId="2112305079" sldId="389"/>
            <ac:spMk id="9" creationId="{1EEFB434-9664-4328-9F89-FA9723B9D23E}"/>
          </ac:spMkLst>
        </pc:spChg>
        <pc:spChg chg="del">
          <ac:chgData name="Rossetti, Ornella" userId="31e26e81-6c1f-49da-9939-9f7df0dd8449" providerId="ADAL" clId="{51BD878C-700D-4458-BE78-D44236920983}" dt="2020-09-08T20:20:31.846" v="3304" actId="931"/>
          <ac:spMkLst>
            <pc:docMk/>
            <pc:sldMk cId="2112305079" sldId="389"/>
            <ac:spMk id="11" creationId="{7E173031-6C3F-4CFE-B150-335B14B3EFE1}"/>
          </ac:spMkLst>
        </pc:spChg>
        <pc:spChg chg="add">
          <ac:chgData name="Rossetti, Ornella" userId="31e26e81-6c1f-49da-9939-9f7df0dd8449" providerId="ADAL" clId="{51BD878C-700D-4458-BE78-D44236920983}" dt="2020-09-08T20:21:33.704" v="3318"/>
          <ac:spMkLst>
            <pc:docMk/>
            <pc:sldMk cId="2112305079" sldId="389"/>
            <ac:spMk id="12" creationId="{B88E808E-9AB9-4AEA-AB24-CD01EE8B733F}"/>
          </ac:spMkLst>
        </pc:spChg>
        <pc:picChg chg="add mod">
          <ac:chgData name="Rossetti, Ornella" userId="31e26e81-6c1f-49da-9939-9f7df0dd8449" providerId="ADAL" clId="{51BD878C-700D-4458-BE78-D44236920983}" dt="2020-09-08T20:20:33.050" v="3306" actId="962"/>
          <ac:picMkLst>
            <pc:docMk/>
            <pc:sldMk cId="2112305079" sldId="389"/>
            <ac:picMk id="6" creationId="{DCF420F6-6F8E-4A9B-82EB-4B1B92F57176}"/>
          </ac:picMkLst>
        </pc:picChg>
        <pc:picChg chg="add">
          <ac:chgData name="Rossetti, Ornella" userId="31e26e81-6c1f-49da-9939-9f7df0dd8449" providerId="ADAL" clId="{51BD878C-700D-4458-BE78-D44236920983}" dt="2020-09-08T20:21:24.698" v="3317"/>
          <ac:picMkLst>
            <pc:docMk/>
            <pc:sldMk cId="2112305079" sldId="389"/>
            <ac:picMk id="10" creationId="{A8A7E122-0B47-4011-94FC-46F931D2222F}"/>
          </ac:picMkLst>
        </pc:picChg>
      </pc:sldChg>
      <pc:sldChg chg="addSp delSp modSp add del">
        <pc:chgData name="Rossetti, Ornella" userId="31e26e81-6c1f-49da-9939-9f7df0dd8449" providerId="ADAL" clId="{51BD878C-700D-4458-BE78-D44236920983}" dt="2020-09-08T20:56:08.945" v="3563" actId="339"/>
        <pc:sldMkLst>
          <pc:docMk/>
          <pc:sldMk cId="1427405198" sldId="390"/>
        </pc:sldMkLst>
        <pc:spChg chg="mod">
          <ac:chgData name="Rossetti, Ornella" userId="31e26e81-6c1f-49da-9939-9f7df0dd8449" providerId="ADAL" clId="{51BD878C-700D-4458-BE78-D44236920983}" dt="2020-09-08T20:39:10.753" v="3462"/>
          <ac:spMkLst>
            <pc:docMk/>
            <pc:sldMk cId="1427405198" sldId="390"/>
            <ac:spMk id="3" creationId="{FE10C116-1FC5-0445-8320-78217FB99E19}"/>
          </ac:spMkLst>
        </pc:spChg>
        <pc:spChg chg="del">
          <ac:chgData name="Rossetti, Ornella" userId="31e26e81-6c1f-49da-9939-9f7df0dd8449" providerId="ADAL" clId="{51BD878C-700D-4458-BE78-D44236920983}" dt="2020-09-08T20:39:13.730" v="3463" actId="478"/>
          <ac:spMkLst>
            <pc:docMk/>
            <pc:sldMk cId="1427405198" sldId="390"/>
            <ac:spMk id="4" creationId="{8C6CDCA1-A8DD-104D-9068-636F1C34179E}"/>
          </ac:spMkLst>
        </pc:spChg>
        <pc:spChg chg="del">
          <ac:chgData name="Rossetti, Ornella" userId="31e26e81-6c1f-49da-9939-9f7df0dd8449" providerId="ADAL" clId="{51BD878C-700D-4458-BE78-D44236920983}" dt="2020-09-08T20:39:18.223" v="3464" actId="478"/>
          <ac:spMkLst>
            <pc:docMk/>
            <pc:sldMk cId="1427405198" sldId="390"/>
            <ac:spMk id="5" creationId="{B781E39C-C2A3-F442-B0E8-536986DB9FEA}"/>
          </ac:spMkLst>
        </pc:spChg>
        <pc:spChg chg="add mod ord">
          <ac:chgData name="Rossetti, Ornella" userId="31e26e81-6c1f-49da-9939-9f7df0dd8449" providerId="ADAL" clId="{51BD878C-700D-4458-BE78-D44236920983}" dt="2020-09-08T20:56:08.945" v="3563" actId="339"/>
          <ac:spMkLst>
            <pc:docMk/>
            <pc:sldMk cId="1427405198" sldId="390"/>
            <ac:spMk id="7" creationId="{9ADA7833-0840-41E9-8033-CC302C7A5CDF}"/>
          </ac:spMkLst>
        </pc:spChg>
        <pc:picChg chg="add mod">
          <ac:chgData name="Rossetti, Ornella" userId="31e26e81-6c1f-49da-9939-9f7df0dd8449" providerId="ADAL" clId="{51BD878C-700D-4458-BE78-D44236920983}" dt="2020-09-08T20:39:23.273" v="3467" actId="12788"/>
          <ac:picMkLst>
            <pc:docMk/>
            <pc:sldMk cId="1427405198" sldId="390"/>
            <ac:picMk id="6" creationId="{E97A5D03-58C7-4A24-8194-87E0FCAE7EA6}"/>
          </ac:picMkLst>
        </pc:picChg>
        <pc:picChg chg="add ord">
          <ac:chgData name="Rossetti, Ornella" userId="31e26e81-6c1f-49da-9939-9f7df0dd8449" providerId="ADAL" clId="{51BD878C-700D-4458-BE78-D44236920983}" dt="2020-09-08T20:41:25.397" v="3491"/>
          <ac:picMkLst>
            <pc:docMk/>
            <pc:sldMk cId="1427405198" sldId="390"/>
            <ac:picMk id="8" creationId="{B06AFB13-2B59-4332-93AD-6C46D7F8D117}"/>
          </ac:picMkLst>
        </pc:picChg>
      </pc:sldChg>
      <pc:sldChg chg="add">
        <pc:chgData name="Rossetti, Ornella" userId="31e26e81-6c1f-49da-9939-9f7df0dd8449" providerId="ADAL" clId="{51BD878C-700D-4458-BE78-D44236920983}" dt="2020-09-08T20:42:36.842" v="3495"/>
        <pc:sldMkLst>
          <pc:docMk/>
          <pc:sldMk cId="2026265493" sldId="391"/>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12/05/2021</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5/12/2021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Arial" charset="0"/>
                <a:ea typeface="+mn-ea"/>
                <a:cs typeface="Arial" charset="0"/>
              </a:rPr>
              <a:t>The remarkable longevity of ECM proteins in general and of the elastic fiber system in particular, is thought to pre-dispose these assemblies to the risk of molecular ageing. For example, types I and II collagen in human skin and cartilage have estimated half-lives of 15 and 95 years whilst the age of elastic fiber components is equivalent to many times the age of the individual. </a:t>
            </a:r>
          </a:p>
          <a:p>
            <a:r>
              <a:rPr lang="en-US" sz="1200" b="0" i="0" u="none" strike="noStrike" kern="1200" baseline="0" dirty="0">
                <a:solidFill>
                  <a:schemeClr val="tx1"/>
                </a:solidFill>
                <a:latin typeface="Arial" charset="0"/>
                <a:ea typeface="+mn-ea"/>
                <a:cs typeface="Arial" charset="0"/>
              </a:rPr>
              <a:t>In addition, elastin synthesis and deposition is predominantly confined to </a:t>
            </a:r>
            <a:r>
              <a:rPr lang="en-US" sz="1200" b="0" i="0" u="none" strike="noStrike" kern="1200" baseline="0" dirty="0" err="1">
                <a:solidFill>
                  <a:schemeClr val="tx1"/>
                </a:solidFill>
                <a:latin typeface="Arial" charset="0"/>
                <a:ea typeface="+mn-ea"/>
                <a:cs typeface="Arial" charset="0"/>
              </a:rPr>
              <a:t>foetal</a:t>
            </a:r>
            <a:r>
              <a:rPr lang="en-US" sz="1200" b="0" i="0" u="none" strike="noStrike" kern="1200" baseline="0" dirty="0">
                <a:solidFill>
                  <a:schemeClr val="tx1"/>
                </a:solidFill>
                <a:latin typeface="Arial" charset="0"/>
                <a:ea typeface="+mn-ea"/>
                <a:cs typeface="Arial" charset="0"/>
              </a:rPr>
              <a:t> and early postnatal development by post-transcriptional mechanisms, which mediate the decay of elastin mRNA in adults. As a consequence, in humans, individual elastic fiber proteins are required to function for many years, during which time they are at risk of accumulating damage.</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dirty="0"/>
          </a:p>
        </p:txBody>
      </p:sp>
    </p:spTree>
    <p:extLst>
      <p:ext uri="{BB962C8B-B14F-4D97-AF65-F5344CB8AC3E}">
        <p14:creationId xmlns:p14="http://schemas.microsoft.com/office/powerpoint/2010/main" val="3410398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Arial" charset="0"/>
                <a:ea typeface="+mn-ea"/>
                <a:cs typeface="Arial" charset="0"/>
              </a:rPr>
              <a:t>The elastic fiber system also adopts a characteristic, highly ordered, architecture in which perpendicularly oriented at the DEJ merge with large diameter elastin-rich elastic fibers in the reticular dermis.</a:t>
            </a:r>
            <a:endParaRPr lang="en-US" dirty="0"/>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5</a:t>
            </a:fld>
            <a:endParaRPr lang="en-US" dirty="0"/>
          </a:p>
        </p:txBody>
      </p:sp>
    </p:spTree>
    <p:extLst>
      <p:ext uri="{BB962C8B-B14F-4D97-AF65-F5344CB8AC3E}">
        <p14:creationId xmlns:p14="http://schemas.microsoft.com/office/powerpoint/2010/main" val="2481137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Fira Sans" panose="020B0503050000020004" pitchFamily="34" charset="0"/>
                <a:ea typeface="Fira Sans" panose="020B0503050000020004" pitchFamily="34" charset="0"/>
                <a:cs typeface="Arial" charset="0"/>
              </a:rPr>
              <a:t>Elastin staining in human skin sections</a:t>
            </a:r>
            <a:endParaRPr lang="en-US" sz="1200" b="1" kern="1200" dirty="0">
              <a:solidFill>
                <a:schemeClr val="tx1"/>
              </a:solidFill>
              <a:effectLst/>
              <a:latin typeface="Fira Sans" panose="020B0503050000020004" pitchFamily="34" charset="0"/>
              <a:ea typeface="Fira Sans" panose="020B0503050000020004" pitchFamily="34" charset="0"/>
              <a:cs typeface="Arial" charset="0"/>
            </a:endParaRPr>
          </a:p>
          <a:p>
            <a:r>
              <a:rPr lang="en-GB" sz="1200" kern="1200" dirty="0">
                <a:solidFill>
                  <a:schemeClr val="tx1"/>
                </a:solidFill>
                <a:effectLst/>
                <a:latin typeface="Fira Sans" panose="020B0503050000020004" pitchFamily="34" charset="0"/>
                <a:ea typeface="Fira Sans" panose="020B0503050000020004" pitchFamily="34" charset="0"/>
                <a:cs typeface="Arial" charset="0"/>
              </a:rPr>
              <a:t>Tissue sections prepared by fixing in formalin and embedded in paraffin are required. For staining we used 3-5 um thick paraffin sections. Deparaffinising and rehydration of sections were done the usual way. Elastin was detected by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Elastica</a:t>
            </a:r>
            <a:r>
              <a:rPr lang="en-GB" sz="1200" kern="1200" dirty="0">
                <a:solidFill>
                  <a:schemeClr val="tx1"/>
                </a:solidFill>
                <a:effectLst/>
                <a:latin typeface="Fira Sans" panose="020B0503050000020004" pitchFamily="34" charset="0"/>
                <a:ea typeface="Fira Sans" panose="020B0503050000020004" pitchFamily="34" charset="0"/>
                <a:cs typeface="Arial" charset="0"/>
              </a:rPr>
              <a:t>-van-</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Gieson</a:t>
            </a:r>
            <a:r>
              <a:rPr lang="en-GB" sz="1200" kern="1200" dirty="0">
                <a:solidFill>
                  <a:schemeClr val="tx1"/>
                </a:solidFill>
                <a:effectLst/>
                <a:latin typeface="Fira Sans" panose="020B0503050000020004" pitchFamily="34" charset="0"/>
                <a:ea typeface="Fira Sans" panose="020B0503050000020004" pitchFamily="34" charset="0"/>
                <a:cs typeface="Arial" charset="0"/>
              </a:rPr>
              <a:t> (Merck) according to manufacturer’s instructions. In brief: Sections were stained in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resorcin</a:t>
            </a:r>
            <a:r>
              <a:rPr lang="en-GB" sz="1200" kern="1200" dirty="0">
                <a:solidFill>
                  <a:schemeClr val="tx1"/>
                </a:solidFill>
                <a:effectLst/>
                <a:latin typeface="Fira Sans" panose="020B0503050000020004" pitchFamily="34" charset="0"/>
                <a:ea typeface="Fira Sans" panose="020B0503050000020004" pitchFamily="34" charset="0"/>
                <a:cs typeface="Arial" charset="0"/>
              </a:rPr>
              <a:t>-fuchsin for 10 min and rinsed under running tap water for 1min.</a:t>
            </a:r>
            <a:endParaRPr lang="en-US" sz="1200" kern="1200" dirty="0">
              <a:solidFill>
                <a:schemeClr val="tx1"/>
              </a:solidFill>
              <a:effectLst/>
              <a:latin typeface="Fira Sans" panose="020B0503050000020004" pitchFamily="34" charset="0"/>
              <a:ea typeface="Fira Sans" panose="020B0503050000020004" pitchFamily="34" charset="0"/>
              <a:cs typeface="Arial" charset="0"/>
            </a:endParaRPr>
          </a:p>
          <a:p>
            <a:r>
              <a:rPr lang="en-GB" sz="1200" kern="1200" dirty="0">
                <a:solidFill>
                  <a:schemeClr val="tx1"/>
                </a:solidFill>
                <a:effectLst/>
                <a:latin typeface="Fira Sans" panose="020B0503050000020004" pitchFamily="34" charset="0"/>
                <a:ea typeface="Fira Sans" panose="020B0503050000020004" pitchFamily="34" charset="0"/>
                <a:cs typeface="Arial" charset="0"/>
              </a:rPr>
              <a:t>Then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Weigerts</a:t>
            </a:r>
            <a:r>
              <a:rPr lang="en-GB" sz="1200" kern="1200" dirty="0">
                <a:solidFill>
                  <a:schemeClr val="tx1"/>
                </a:solidFill>
                <a:effectLst/>
                <a:latin typeface="Fira Sans" panose="020B0503050000020004" pitchFamily="34" charset="0"/>
                <a:ea typeface="Fira Sans" panose="020B0503050000020004" pitchFamily="34" charset="0"/>
                <a:cs typeface="Arial" charset="0"/>
              </a:rPr>
              <a:t> A&amp;B was applied 1:1 for 5min, and again rinsed under running tap water for 1min. Dehydration was done by increasing alcohol concentration and 2x xylene incubation. Xylene-wet slides are then mounted with cover slips in the presence of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Entallan</a:t>
            </a:r>
            <a:r>
              <a:rPr lang="en-GB" sz="1200" kern="1200" dirty="0">
                <a:solidFill>
                  <a:schemeClr val="tx1"/>
                </a:solidFill>
                <a:effectLst/>
                <a:latin typeface="Fira Sans" panose="020B0503050000020004" pitchFamily="34" charset="0"/>
                <a:ea typeface="Fira Sans" panose="020B0503050000020004" pitchFamily="34" charset="0"/>
                <a:cs typeface="Arial" charset="0"/>
              </a:rPr>
              <a:t>. Stained Tissue sections were analysed with an Olympus BX51 Microscope with a 40x objective.</a:t>
            </a:r>
            <a:endParaRPr lang="en-US" dirty="0">
              <a:latin typeface="Fira Sans" panose="020B0503050000020004" pitchFamily="34" charset="0"/>
              <a:ea typeface="Fira Sans" panose="020B0503050000020004" pitchFamily="34" charset="0"/>
            </a:endParaRP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6</a:t>
            </a:fld>
            <a:endParaRPr lang="en-US" dirty="0"/>
          </a:p>
        </p:txBody>
      </p:sp>
    </p:spTree>
    <p:extLst>
      <p:ext uri="{BB962C8B-B14F-4D97-AF65-F5344CB8AC3E}">
        <p14:creationId xmlns:p14="http://schemas.microsoft.com/office/powerpoint/2010/main" val="3924971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Neutrophile</a:t>
            </a:r>
            <a:r>
              <a:rPr lang="en-US" dirty="0"/>
              <a:t> elastase is a serine protease in the same family as chymotrypsin and has broad substrate specificity. Secreted by neutrophils during inflammation, it destroys bacteria and host tissue. As with other serine proteases it contains a charge relay system composed of the catalytic triad of histidine, aspartate, and serine residues that are dispersed throughout the primary sequence of the polypeptide but that are brought together in the three dimension conformation of the folded protein. The gene encoding neutrophil elastase, ELA2, consists of five exons.  The neutrophil form of elastase is 218 amino acids long, with two asparagine-linked carbohydrate chains. It is present in azurophil granules in the neutrophil cytoplasm. There appear to be two forms of neutrophil elastase, termed </a:t>
            </a:r>
            <a:r>
              <a:rPr lang="en-US" dirty="0" err="1"/>
              <a:t>IIa</a:t>
            </a:r>
            <a:r>
              <a:rPr lang="en-US" dirty="0"/>
              <a:t> and </a:t>
            </a:r>
            <a:r>
              <a:rPr lang="en-US" dirty="0" err="1"/>
              <a:t>Iib</a:t>
            </a:r>
            <a:r>
              <a:rPr lang="en-US" dirty="0"/>
              <a:t>.</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7</a:t>
            </a:fld>
            <a:endParaRPr lang="en-US" dirty="0"/>
          </a:p>
        </p:txBody>
      </p:sp>
    </p:spTree>
    <p:extLst>
      <p:ext uri="{BB962C8B-B14F-4D97-AF65-F5344CB8AC3E}">
        <p14:creationId xmlns:p14="http://schemas.microsoft.com/office/powerpoint/2010/main" val="2006063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dirty="0"/>
              <a:t>Six female subjects (</a:t>
            </a:r>
            <a:r>
              <a:rPr lang="en-GB" dirty="0" err="1"/>
              <a:t>phototypes</a:t>
            </a:r>
            <a:r>
              <a:rPr lang="en-GB" dirty="0"/>
              <a:t> II and III), who hadn't previously been exposed to the sun for two months, were radiated with a dose of 1 MED on the lower back. Erythema development (red curve) was determined with a Minolta chromameter. Elastase activity (blue curve) was evaluated with a specific chromogenic peptide substrate 6, 24 and 48 hours after UV-radiation.</a:t>
            </a:r>
          </a:p>
          <a:p>
            <a:pPr eaLnBrk="1" hangingPunct="1"/>
            <a:r>
              <a:rPr lang="en-GB" dirty="0"/>
              <a:t>All radiated areas showed an increase in free elastase content over time. Elastase, however, seemed to have no influence on erythema development during the period of the study. The maximum average elastase activity found was 1.6 </a:t>
            </a:r>
            <a:r>
              <a:rPr lang="el-GR" dirty="0">
                <a:cs typeface="Arial" charset="0"/>
              </a:rPr>
              <a:t>μ</a:t>
            </a:r>
            <a:r>
              <a:rPr lang="en-GB" dirty="0"/>
              <a:t>U/cm</a:t>
            </a:r>
            <a:r>
              <a:rPr lang="en-GB" baseline="30000" dirty="0"/>
              <a:t>2</a:t>
            </a:r>
            <a:r>
              <a:rPr lang="en-GB" dirty="0"/>
              <a:t> of skin 24 hours after radiation (blue curve).</a:t>
            </a:r>
          </a:p>
          <a:p>
            <a:pPr eaLnBrk="1" hangingPunct="1"/>
            <a:r>
              <a:rPr lang="en-GB" dirty="0"/>
              <a:t>Interestingly adjacent </a:t>
            </a:r>
            <a:r>
              <a:rPr lang="en-GB" dirty="0" err="1"/>
              <a:t>unradiated</a:t>
            </a:r>
            <a:r>
              <a:rPr lang="en-GB" dirty="0"/>
              <a:t> control areas showed an small increase in elastase activity, suggesting that elastase release is partially a systemic event.</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8</a:t>
            </a:fld>
            <a:endParaRPr lang="en-US" dirty="0"/>
          </a:p>
        </p:txBody>
      </p:sp>
    </p:spTree>
    <p:extLst>
      <p:ext uri="{BB962C8B-B14F-4D97-AF65-F5344CB8AC3E}">
        <p14:creationId xmlns:p14="http://schemas.microsoft.com/office/powerpoint/2010/main" val="4217358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skin hydration was determined on twelve female subjects with clinically dry skin using a </a:t>
            </a:r>
            <a:r>
              <a:rPr lang="en-US" dirty="0" err="1"/>
              <a:t>Corneometer</a:t>
            </a:r>
            <a:r>
              <a:rPr lang="en-US" dirty="0"/>
              <a:t>. Measurements were taken on their lower backs (a normally well-hydrated skin area) and on their calves (a usually desiccated region). Elastase activity was evaluated as in the UV study.</a:t>
            </a:r>
          </a:p>
          <a:p>
            <a:r>
              <a:rPr lang="en-US" dirty="0"/>
              <a:t>The average skin hydration was 64 </a:t>
            </a:r>
            <a:r>
              <a:rPr lang="en-US" dirty="0" err="1"/>
              <a:t>Corneometer</a:t>
            </a:r>
            <a:r>
              <a:rPr lang="en-US" dirty="0"/>
              <a:t> units (CU) on the back (blue bar) and 44 CU on the calf (red bar).</a:t>
            </a:r>
          </a:p>
          <a:p>
            <a:r>
              <a:rPr lang="en-US" dirty="0"/>
              <a:t>The average elastase activity on the back was 0.09 </a:t>
            </a:r>
            <a:r>
              <a:rPr lang="en-US" dirty="0" err="1"/>
              <a:t>μU</a:t>
            </a:r>
            <a:r>
              <a:rPr lang="en-US" dirty="0"/>
              <a:t>/cm2 of skin and on the calf 0.28 </a:t>
            </a:r>
            <a:r>
              <a:rPr lang="en-US" dirty="0" err="1"/>
              <a:t>μU</a:t>
            </a:r>
            <a:r>
              <a:rPr lang="en-US" dirty="0"/>
              <a:t>/cm2 of skin, respectively. The average overall increase was 311% and the individual increase 430%.</a:t>
            </a:r>
          </a:p>
          <a:p>
            <a:r>
              <a:rPr lang="en-US" dirty="0"/>
              <a:t>It could be concluded, that dry skin is connected with an elevated level of free elastase associated with increased corneocyte shedding.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9</a:t>
            </a:fld>
            <a:endParaRPr lang="en-US" dirty="0"/>
          </a:p>
        </p:txBody>
      </p:sp>
    </p:spTree>
    <p:extLst>
      <p:ext uri="{BB962C8B-B14F-4D97-AF65-F5344CB8AC3E}">
        <p14:creationId xmlns:p14="http://schemas.microsoft.com/office/powerpoint/2010/main" val="1855576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Fira Sans" panose="020B0503050000020004" pitchFamily="34" charset="0"/>
                <a:ea typeface="Fira Sans" panose="020B0503050000020004" pitchFamily="34" charset="0"/>
                <a:cs typeface="Arial" charset="0"/>
              </a:rPr>
              <a:t>Elastin digest by HLE in human skin sections</a:t>
            </a:r>
            <a:endParaRPr lang="en-US" sz="1200" b="1" kern="1200" dirty="0">
              <a:solidFill>
                <a:schemeClr val="tx1"/>
              </a:solidFill>
              <a:effectLst/>
              <a:latin typeface="Fira Sans" panose="020B0503050000020004" pitchFamily="34" charset="0"/>
              <a:ea typeface="Fira Sans" panose="020B0503050000020004" pitchFamily="34" charset="0"/>
              <a:cs typeface="Arial" charset="0"/>
            </a:endParaRPr>
          </a:p>
          <a:p>
            <a:r>
              <a:rPr lang="en-GB" sz="1200" kern="1200" dirty="0">
                <a:solidFill>
                  <a:schemeClr val="tx1"/>
                </a:solidFill>
                <a:effectLst/>
                <a:latin typeface="Fira Sans" panose="020B0503050000020004" pitchFamily="34" charset="0"/>
                <a:ea typeface="Fira Sans" panose="020B0503050000020004" pitchFamily="34" charset="0"/>
                <a:cs typeface="Arial" charset="0"/>
              </a:rPr>
              <a:t>We used 3-5 um thick paraffin sections. Deparaffinising and rehydration of sections were done the usual way. We incubated the tissue sections with different concentrations of human leukocyte elastase (HLE) in a humidity chamber for 18 h at 37°C.Tissue sections were washed in PBS and stained with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Elastica</a:t>
            </a:r>
            <a:r>
              <a:rPr lang="en-GB" sz="1200" kern="1200" dirty="0">
                <a:solidFill>
                  <a:schemeClr val="tx1"/>
                </a:solidFill>
                <a:effectLst/>
                <a:latin typeface="Fira Sans" panose="020B0503050000020004" pitchFamily="34" charset="0"/>
                <a:ea typeface="Fira Sans" panose="020B0503050000020004" pitchFamily="34" charset="0"/>
                <a:cs typeface="Arial" charset="0"/>
              </a:rPr>
              <a:t> van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Gieson</a:t>
            </a:r>
            <a:r>
              <a:rPr lang="en-GB" sz="1200" kern="1200" dirty="0">
                <a:solidFill>
                  <a:schemeClr val="tx1"/>
                </a:solidFill>
                <a:effectLst/>
                <a:latin typeface="Fira Sans" panose="020B0503050000020004" pitchFamily="34" charset="0"/>
                <a:ea typeface="Fira Sans" panose="020B0503050000020004" pitchFamily="34" charset="0"/>
                <a:cs typeface="Arial" charset="0"/>
              </a:rPr>
              <a:t> Kit according to manufacturer’s instructions followed by increasing alcohol concentration and 2x xylene. Xylene-wet slides are then mounted with cover slips in the presence of </a:t>
            </a:r>
            <a:r>
              <a:rPr lang="en-GB" sz="1200" kern="1200" dirty="0" err="1">
                <a:solidFill>
                  <a:schemeClr val="tx1"/>
                </a:solidFill>
                <a:effectLst/>
                <a:latin typeface="Fira Sans" panose="020B0503050000020004" pitchFamily="34" charset="0"/>
                <a:ea typeface="Fira Sans" panose="020B0503050000020004" pitchFamily="34" charset="0"/>
                <a:cs typeface="Arial" charset="0"/>
              </a:rPr>
              <a:t>Entallan</a:t>
            </a:r>
            <a:r>
              <a:rPr lang="en-GB" sz="1200" kern="1200" dirty="0">
                <a:solidFill>
                  <a:schemeClr val="tx1"/>
                </a:solidFill>
                <a:effectLst/>
                <a:latin typeface="Fira Sans" panose="020B0503050000020004" pitchFamily="34" charset="0"/>
                <a:ea typeface="Fira Sans" panose="020B0503050000020004" pitchFamily="34" charset="0"/>
                <a:cs typeface="Arial" charset="0"/>
              </a:rPr>
              <a:t>. Stained Tissue sections were analysed with an Olympus BX51 Microscope with a 40x objective.</a:t>
            </a:r>
            <a:endParaRPr lang="en-US" sz="1200" kern="1200" dirty="0">
              <a:solidFill>
                <a:schemeClr val="tx1"/>
              </a:solidFill>
              <a:effectLst/>
              <a:latin typeface="Fira Sans" panose="020B0503050000020004" pitchFamily="34" charset="0"/>
              <a:ea typeface="Fira Sans" panose="020B0503050000020004" pitchFamily="34" charset="0"/>
              <a:cs typeface="Arial" charset="0"/>
            </a:endParaRP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10</a:t>
            </a:fld>
            <a:endParaRPr lang="en-US" dirty="0"/>
          </a:p>
        </p:txBody>
      </p:sp>
    </p:spTree>
    <p:extLst>
      <p:ext uri="{BB962C8B-B14F-4D97-AF65-F5344CB8AC3E}">
        <p14:creationId xmlns:p14="http://schemas.microsoft.com/office/powerpoint/2010/main" val="4219326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tabLst>
                <a:tab pos="1162050" algn="l"/>
              </a:tabLst>
            </a:pPr>
            <a:r>
              <a:rPr lang="en-GB" dirty="0"/>
              <a:t>To support the skin in its fight against free elastase DSM has developed the soy bean derived elastase inhibitor system ELHIBIN® PF.</a:t>
            </a:r>
          </a:p>
          <a:p>
            <a:pPr eaLnBrk="1" hangingPunct="1">
              <a:tabLst>
                <a:tab pos="1162050" algn="l"/>
              </a:tabLst>
            </a:pPr>
            <a:r>
              <a:rPr lang="en-GB" dirty="0"/>
              <a:t>ELHIBIN® PF </a:t>
            </a:r>
            <a:r>
              <a:rPr lang="en-GB" dirty="0" err="1"/>
              <a:t>PF</a:t>
            </a:r>
            <a:r>
              <a:rPr lang="en-GB" dirty="0"/>
              <a:t> is isolated and purified as a highly active aqueous solution in a worldwide patented, multistep down-stream procedure according to GMP.</a:t>
            </a:r>
          </a:p>
          <a:p>
            <a:pPr eaLnBrk="1" hangingPunct="1">
              <a:tabLst>
                <a:tab pos="1162050" algn="l"/>
              </a:tabLst>
            </a:pPr>
            <a:endParaRPr lang="de-CH" dirty="0"/>
          </a:p>
          <a:p>
            <a:pPr eaLnBrk="1" hangingPunct="1">
              <a:tabLst>
                <a:tab pos="1162050" algn="l"/>
              </a:tabLst>
            </a:pPr>
            <a:r>
              <a:rPr lang="de-CH" dirty="0" err="1"/>
              <a:t>Standardized</a:t>
            </a:r>
            <a:r>
              <a:rPr lang="de-CH" dirty="0"/>
              <a:t> </a:t>
            </a:r>
            <a:r>
              <a:rPr lang="de-CH" dirty="0" err="1"/>
              <a:t>activity</a:t>
            </a:r>
            <a:r>
              <a:rPr lang="de-CH" dirty="0"/>
              <a:t>: &gt;15 EIU/ml</a:t>
            </a:r>
          </a:p>
          <a:p>
            <a:pPr eaLnBrk="1" hangingPunct="1">
              <a:tabLst>
                <a:tab pos="1162050" algn="l"/>
              </a:tabLst>
            </a:pPr>
            <a:r>
              <a:rPr lang="de-CH" dirty="0" err="1"/>
              <a:t>Stable</a:t>
            </a:r>
            <a:r>
              <a:rPr lang="de-CH" dirty="0"/>
              <a:t> </a:t>
            </a:r>
            <a:r>
              <a:rPr lang="de-CH" dirty="0" err="1"/>
              <a:t>between</a:t>
            </a:r>
            <a:r>
              <a:rPr lang="de-CH" dirty="0"/>
              <a:t> pH 5.5 - 8</a:t>
            </a:r>
          </a:p>
          <a:p>
            <a:pPr eaLnBrk="1" hangingPunct="1">
              <a:tabLst>
                <a:tab pos="1162050" algn="l"/>
              </a:tabLst>
            </a:pPr>
            <a:r>
              <a:rPr lang="de-CH" dirty="0"/>
              <a:t>Processing </a:t>
            </a:r>
            <a:r>
              <a:rPr lang="de-CH" dirty="0" err="1"/>
              <a:t>temperature</a:t>
            </a:r>
            <a:r>
              <a:rPr lang="de-CH" dirty="0"/>
              <a:t> &lt; 60°C</a:t>
            </a:r>
          </a:p>
          <a:p>
            <a:pPr eaLnBrk="1" hangingPunct="1">
              <a:tabLst>
                <a:tab pos="1162050" algn="l"/>
              </a:tabLst>
            </a:pPr>
            <a:r>
              <a:rPr lang="de-CH" dirty="0" err="1"/>
              <a:t>Compatible</a:t>
            </a:r>
            <a:r>
              <a:rPr lang="de-CH" dirty="0"/>
              <a:t> </a:t>
            </a:r>
            <a:r>
              <a:rPr lang="de-CH" dirty="0" err="1"/>
              <a:t>with</a:t>
            </a:r>
            <a:r>
              <a:rPr lang="de-CH" dirty="0"/>
              <a:t> </a:t>
            </a:r>
            <a:r>
              <a:rPr lang="de-CH" dirty="0" err="1"/>
              <a:t>EtOH</a:t>
            </a:r>
            <a:r>
              <a:rPr lang="de-CH" dirty="0"/>
              <a:t> at </a:t>
            </a:r>
            <a:r>
              <a:rPr lang="de-CH" dirty="0" err="1"/>
              <a:t>concentrations</a:t>
            </a:r>
            <a:r>
              <a:rPr lang="de-CH" dirty="0"/>
              <a:t> </a:t>
            </a:r>
            <a:r>
              <a:rPr lang="de-CH" dirty="0" err="1"/>
              <a:t>up</a:t>
            </a:r>
            <a:r>
              <a:rPr lang="de-CH" dirty="0"/>
              <a:t> </a:t>
            </a:r>
            <a:r>
              <a:rPr lang="de-CH" dirty="0" err="1"/>
              <a:t>to</a:t>
            </a:r>
            <a:r>
              <a:rPr lang="de-CH" dirty="0"/>
              <a:t> 20%</a:t>
            </a:r>
          </a:p>
          <a:p>
            <a:pPr eaLnBrk="1" hangingPunct="1">
              <a:tabLst>
                <a:tab pos="1162050" algn="l"/>
              </a:tabLst>
            </a:pPr>
            <a:endParaRPr lang="de-CH" dirty="0"/>
          </a:p>
          <a:p>
            <a:r>
              <a:rPr lang="en-US" sz="1200" i="0" kern="1200" dirty="0">
                <a:solidFill>
                  <a:schemeClr val="tx1"/>
                </a:solidFill>
                <a:effectLst/>
                <a:latin typeface="Arial" charset="0"/>
                <a:ea typeface="+mn-ea"/>
                <a:cs typeface="Arial" charset="0"/>
              </a:rPr>
              <a:t>Elastin is a protein primarily composed of the amino acids glycine, valine, alanine , and proline.</a:t>
            </a:r>
          </a:p>
          <a:p>
            <a:r>
              <a:rPr lang="en-US" sz="1200" i="0" kern="1200" dirty="0">
                <a:solidFill>
                  <a:schemeClr val="tx1"/>
                </a:solidFill>
                <a:effectLst/>
                <a:latin typeface="Arial" charset="0"/>
                <a:ea typeface="+mn-ea"/>
                <a:cs typeface="Arial" charset="0"/>
              </a:rPr>
              <a:t> </a:t>
            </a:r>
          </a:p>
          <a:p>
            <a:r>
              <a:rPr lang="en-US" sz="1200" i="0" kern="1200" dirty="0">
                <a:solidFill>
                  <a:schemeClr val="tx1"/>
                </a:solidFill>
                <a:effectLst/>
                <a:latin typeface="Arial" charset="0"/>
                <a:ea typeface="+mn-ea"/>
                <a:cs typeface="Arial" charset="0"/>
              </a:rPr>
              <a:t>The essential amino acids Valine and Glycine produces collagen and elastin which are necessary for skin maintenance and rejuvenation</a:t>
            </a:r>
          </a:p>
          <a:p>
            <a:r>
              <a:rPr lang="en-US" sz="1200" i="0" kern="1200" dirty="0">
                <a:solidFill>
                  <a:schemeClr val="tx1"/>
                </a:solidFill>
                <a:effectLst/>
                <a:latin typeface="Arial" charset="0"/>
                <a:ea typeface="+mn-ea"/>
                <a:cs typeface="Arial" charset="0"/>
              </a:rPr>
              <a:t>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12</a:t>
            </a:fld>
            <a:endParaRPr lang="en-US" dirty="0"/>
          </a:p>
        </p:txBody>
      </p:sp>
    </p:spTree>
    <p:extLst>
      <p:ext uri="{BB962C8B-B14F-4D97-AF65-F5344CB8AC3E}">
        <p14:creationId xmlns:p14="http://schemas.microsoft.com/office/powerpoint/2010/main" val="3155533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ELHIBIN® PF’s mode of action is schematically depicted in the figure above. In brief, elastin is the main component of the elastic fibers, which allow the skin to resume its shape after stretching or contracting. It is the elastic fibers that give the skin its resiliency and smooth feel.</a:t>
            </a:r>
          </a:p>
          <a:p>
            <a:r>
              <a:rPr lang="en-US" dirty="0"/>
              <a:t>Elastic fibers are gradually degraded with age, especially the thin fibrils in the papillary dermis. This degradation is mediated through the intrinsic effects of the ageing process as well as by UV radiation.</a:t>
            </a:r>
          </a:p>
          <a:p>
            <a:r>
              <a:rPr lang="en-US" dirty="0"/>
              <a:t>UV radiation leads to inflammation which in turn releases cytokines into the dermis. The cytokines attract leukocytes through dermal microcapillaries and the leukocytes infiltrate the tissue at the site of inflammation. The leukocytes subsequently release the enzyme elastase, which then degrades the thin fibrils in the papillary dermis.</a:t>
            </a:r>
          </a:p>
          <a:p>
            <a:r>
              <a:rPr lang="en-US" dirty="0"/>
              <a:t>ELHIBIN® PF efficiently inhibits elastase activity, protecting the fibrils from UV-induced degradation. Elastase inhibition is therefore the perfect choice to fight against naturally occurring and externally induced elastin degradation.</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13</a:t>
            </a:fld>
            <a:endParaRPr lang="en-US" dirty="0"/>
          </a:p>
        </p:txBody>
      </p:sp>
    </p:spTree>
    <p:extLst>
      <p:ext uri="{BB962C8B-B14F-4D97-AF65-F5344CB8AC3E}">
        <p14:creationId xmlns:p14="http://schemas.microsoft.com/office/powerpoint/2010/main" val="52476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Elastin staining in human skin sections</a:t>
            </a:r>
          </a:p>
          <a:p>
            <a:r>
              <a:rPr lang="en-US" dirty="0"/>
              <a:t>Tissue sections prepared by fixing in formalin and embedded in paraffin are required. For staining we used 3-5 um thick paraffin sections. </a:t>
            </a:r>
            <a:r>
              <a:rPr lang="en-US" dirty="0" err="1"/>
              <a:t>Deparaffinising</a:t>
            </a:r>
            <a:r>
              <a:rPr lang="en-US" dirty="0"/>
              <a:t> and rehydration of sections were done the usual way. Elastin was detected by </a:t>
            </a:r>
            <a:r>
              <a:rPr lang="en-US" dirty="0" err="1"/>
              <a:t>Elastica</a:t>
            </a:r>
            <a:r>
              <a:rPr lang="en-US" dirty="0"/>
              <a:t>-van-</a:t>
            </a:r>
            <a:r>
              <a:rPr lang="en-US" dirty="0" err="1"/>
              <a:t>Gieson</a:t>
            </a:r>
            <a:r>
              <a:rPr lang="en-US" dirty="0"/>
              <a:t> (Merck) according to manufacturer’s instructions. In brief: Sections were stained in </a:t>
            </a:r>
            <a:r>
              <a:rPr lang="en-US" dirty="0" err="1"/>
              <a:t>resorcin</a:t>
            </a:r>
            <a:r>
              <a:rPr lang="en-US" dirty="0"/>
              <a:t>-fuchsin for 10 min and rinsed under running tap water for 1min.</a:t>
            </a:r>
          </a:p>
          <a:p>
            <a:r>
              <a:rPr lang="en-US" dirty="0"/>
              <a:t>Then </a:t>
            </a:r>
            <a:r>
              <a:rPr lang="en-US" dirty="0" err="1"/>
              <a:t>Weigerts</a:t>
            </a:r>
            <a:r>
              <a:rPr lang="en-US" dirty="0"/>
              <a:t> A&amp;B was applied 1:1 for 5min, and again rinsed under running tap water for 1min. Dehydration was done by increasing alcohol concentration and 2x xylene incubation. Xylene-wet slides are then mounted with cover slips in the presence of </a:t>
            </a:r>
            <a:r>
              <a:rPr lang="en-US" dirty="0" err="1"/>
              <a:t>Entallan</a:t>
            </a:r>
            <a:r>
              <a:rPr lang="en-US" dirty="0"/>
              <a:t>. Stained Tissue sections were </a:t>
            </a:r>
            <a:r>
              <a:rPr lang="en-US" dirty="0" err="1"/>
              <a:t>analysed</a:t>
            </a:r>
            <a:r>
              <a:rPr lang="en-US" dirty="0"/>
              <a:t> with an Olympus BX51 Microscope with a 40x objective.</a:t>
            </a:r>
          </a:p>
          <a:p>
            <a:r>
              <a:rPr lang="en-US" dirty="0"/>
              <a:t> </a:t>
            </a:r>
          </a:p>
          <a:p>
            <a:r>
              <a:rPr lang="en-US" b="1" dirty="0"/>
              <a:t>Elastin digest by HLE in human skin sections</a:t>
            </a:r>
          </a:p>
          <a:p>
            <a:r>
              <a:rPr lang="en-US" dirty="0"/>
              <a:t>We used 3-5 um thick paraffin sections. </a:t>
            </a:r>
            <a:r>
              <a:rPr lang="en-US" dirty="0" err="1"/>
              <a:t>Deparaffinising</a:t>
            </a:r>
            <a:r>
              <a:rPr lang="en-US" dirty="0"/>
              <a:t> and rehydration of sections were done the usual way. We incubated the tissue sections with different concentrations of human leukocyte elastase (HLE) in a humidity chamber for 18 h at 37°C.Tissue sections were washed in PBS and stained with </a:t>
            </a:r>
            <a:r>
              <a:rPr lang="en-US" dirty="0" err="1"/>
              <a:t>Elastica</a:t>
            </a:r>
            <a:r>
              <a:rPr lang="en-US" dirty="0"/>
              <a:t> van </a:t>
            </a:r>
            <a:r>
              <a:rPr lang="en-US" dirty="0" err="1"/>
              <a:t>Gieson</a:t>
            </a:r>
            <a:r>
              <a:rPr lang="en-US" dirty="0"/>
              <a:t> Kit according to manufacturer’s instructions followed by increasing alcohol concentration and 2x xylene. Xylene-wet slides are then mounted with cover slips in the presence of </a:t>
            </a:r>
            <a:r>
              <a:rPr lang="en-US" dirty="0" err="1"/>
              <a:t>Entallan</a:t>
            </a:r>
            <a:r>
              <a:rPr lang="en-US" dirty="0"/>
              <a:t>. Stained Tissue sections were </a:t>
            </a:r>
            <a:r>
              <a:rPr lang="en-US" dirty="0" err="1"/>
              <a:t>analysed</a:t>
            </a:r>
            <a:r>
              <a:rPr lang="en-US" dirty="0"/>
              <a:t> with an Olympus BX51 Microscope with a 40x objective.</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14</a:t>
            </a:fld>
            <a:endParaRPr lang="en-US" dirty="0"/>
          </a:p>
        </p:txBody>
      </p:sp>
    </p:spTree>
    <p:extLst>
      <p:ext uri="{BB962C8B-B14F-4D97-AF65-F5344CB8AC3E}">
        <p14:creationId xmlns:p14="http://schemas.microsoft.com/office/powerpoint/2010/main" val="563014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anti-irritant properties of ELHIBIN® PF incorporated at 5% into a gel formulation were evaluated on the inner forearm of ten female subjects previously treated with Balsam of Peru under semi-occlusive conditions.</a:t>
            </a:r>
          </a:p>
          <a:p>
            <a:r>
              <a:rPr lang="en-US" dirty="0"/>
              <a:t>The skin irritation was assessed with laser Doppler methodology.</a:t>
            </a:r>
          </a:p>
          <a:p>
            <a:r>
              <a:rPr lang="en-US" dirty="0"/>
              <a:t>The formulation with ELHIBIN® PF (green curve) reduced the irritation compared to the placebo formulation (blue curve) and the untreated control area (red curve) by more than 30% shortly after application and more than 50% throughout the study.</a:t>
            </a:r>
          </a:p>
          <a:p>
            <a:r>
              <a:rPr lang="en-US" dirty="0"/>
              <a:t>The results demonstrate that ELHIBIN® PF is a very effective anti-irritant.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15</a:t>
            </a:fld>
            <a:endParaRPr lang="en-US" dirty="0"/>
          </a:p>
        </p:txBody>
      </p:sp>
    </p:spTree>
    <p:extLst>
      <p:ext uri="{BB962C8B-B14F-4D97-AF65-F5344CB8AC3E}">
        <p14:creationId xmlns:p14="http://schemas.microsoft.com/office/powerpoint/2010/main" val="261025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moisturizing efficacy of a single application of ELHIBIN® PF was determined by use of the </a:t>
            </a:r>
            <a:r>
              <a:rPr lang="en-US" dirty="0" err="1"/>
              <a:t>Corneometer</a:t>
            </a:r>
            <a:r>
              <a:rPr lang="en-US" dirty="0"/>
              <a:t> methodology.</a:t>
            </a:r>
          </a:p>
          <a:p>
            <a:r>
              <a:rPr lang="en-US" dirty="0"/>
              <a:t>A gel containing 5% ELHIBIN® PF and the corresponding placebo were applied on the inner forearm of female subjects.</a:t>
            </a:r>
          </a:p>
          <a:p>
            <a:r>
              <a:rPr lang="en-US" dirty="0"/>
              <a:t>It could impressively be demonstrated that the ELHIBIN® PF containing formulation (green curve) led to a 10% increase of skin hydration, which persisted for at least three hours after the application. </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16</a:t>
            </a:fld>
            <a:endParaRPr lang="en-US" dirty="0"/>
          </a:p>
        </p:txBody>
      </p:sp>
    </p:spTree>
    <p:extLst>
      <p:ext uri="{BB962C8B-B14F-4D97-AF65-F5344CB8AC3E}">
        <p14:creationId xmlns:p14="http://schemas.microsoft.com/office/powerpoint/2010/main" val="3428197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baseline="0" dirty="0">
                <a:solidFill>
                  <a:srgbClr val="000000"/>
                </a:solidFill>
                <a:latin typeface="Fira Sans" panose="020B0503050000020004" pitchFamily="34" charset="0"/>
                <a:ea typeface="Fira Sans" panose="020B0503050000020004" pitchFamily="34" charset="0"/>
              </a:rPr>
              <a:t>Proteinases are involved in nearly every aspect of life.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They</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aid</a:t>
            </a:r>
            <a:r>
              <a:rPr lang="de-DE" sz="1200" b="0" i="0" u="none" strike="noStrike" kern="1200" baseline="0" dirty="0">
                <a:solidFill>
                  <a:srgbClr val="000000"/>
                </a:solidFill>
                <a:latin typeface="Fira Sans" panose="020B0503050000020004" pitchFamily="34" charset="0"/>
                <a:ea typeface="Fira Sans" panose="020B0503050000020004" pitchFamily="34" charset="0"/>
              </a:rPr>
              <a:t> in </a:t>
            </a:r>
            <a:r>
              <a:rPr lang="en-US" sz="1200" b="0" i="0" u="none" strike="noStrike" kern="1200" baseline="0" dirty="0">
                <a:solidFill>
                  <a:srgbClr val="000000"/>
                </a:solidFill>
                <a:latin typeface="Fira Sans" panose="020B0503050000020004" pitchFamily="34" charset="0"/>
                <a:ea typeface="Fira Sans" panose="020B0503050000020004" pitchFamily="34" charset="0"/>
              </a:rPr>
              <a:t>protein digestion and regulatory mechanisms, such as:</a:t>
            </a:r>
            <a:endParaRPr lang="de-DE" sz="1200" b="0" i="0" u="none" strike="noStrike" kern="1200" baseline="0" dirty="0">
              <a:solidFill>
                <a:srgbClr val="000000"/>
              </a:solidFill>
              <a:latin typeface="Fira Sans" panose="020B0503050000020004" pitchFamily="34" charset="0"/>
              <a:ea typeface="Fira Sans" panose="020B0503050000020004" pitchFamily="34" charset="0"/>
            </a:endParaRPr>
          </a:p>
          <a:p>
            <a:pPr lvl="1" rtl="0">
              <a:buSzPts val="1200"/>
              <a:buFont typeface="Arial" panose="020B0604020202020204" pitchFamily="34" charset="0"/>
              <a:buChar char="•"/>
            </a:pPr>
            <a:r>
              <a:rPr lang="de-DE" sz="1200" b="0" i="0" u="none" strike="noStrike" kern="1200" baseline="0" dirty="0" err="1">
                <a:solidFill>
                  <a:srgbClr val="000000"/>
                </a:solidFill>
                <a:latin typeface="Fira Sans" panose="020B0503050000020004" pitchFamily="34" charset="0"/>
                <a:ea typeface="Fira Sans" panose="020B0503050000020004" pitchFamily="34" charset="0"/>
              </a:rPr>
              <a:t>inflammation</a:t>
            </a:r>
            <a:r>
              <a:rPr lang="de-DE" sz="1200" b="0" i="0" u="none" strike="noStrike" kern="1200" baseline="0" dirty="0">
                <a:solidFill>
                  <a:srgbClr val="000000"/>
                </a:solidFill>
                <a:latin typeface="Fira Sans" panose="020B0503050000020004" pitchFamily="34" charset="0"/>
                <a:ea typeface="Fira Sans" panose="020B0503050000020004" pitchFamily="34" charset="0"/>
              </a:rPr>
              <a:t>,</a:t>
            </a:r>
          </a:p>
          <a:p>
            <a:pPr lvl="1" rtl="0">
              <a:buSzPts val="1200"/>
              <a:buFont typeface="Arial" panose="020B0604020202020204" pitchFamily="34" charset="0"/>
              <a:buChar char="•"/>
            </a:pPr>
            <a:r>
              <a:rPr lang="de-DE" sz="1200" b="0" i="0" u="none" strike="noStrike" kern="1200" baseline="0" dirty="0" err="1">
                <a:solidFill>
                  <a:srgbClr val="000000"/>
                </a:solidFill>
                <a:latin typeface="Fira Sans" panose="020B0503050000020004" pitchFamily="34" charset="0"/>
                <a:ea typeface="Fira Sans" panose="020B0503050000020004" pitchFamily="34" charset="0"/>
              </a:rPr>
              <a:t>complement</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activation</a:t>
            </a:r>
            <a:r>
              <a:rPr lang="de-DE" sz="1200" b="0" i="0" u="none" strike="noStrike" kern="1200" baseline="0" dirty="0">
                <a:solidFill>
                  <a:srgbClr val="000000"/>
                </a:solidFill>
                <a:latin typeface="Fira Sans" panose="020B0503050000020004" pitchFamily="34" charset="0"/>
                <a:ea typeface="Fira Sans" panose="020B0503050000020004" pitchFamily="34" charset="0"/>
              </a:rPr>
              <a:t>,</a:t>
            </a:r>
          </a:p>
          <a:p>
            <a:pPr lvl="1" rtl="0">
              <a:buSzPts val="1200"/>
              <a:buFont typeface="Arial" panose="020B0604020202020204" pitchFamily="34" charset="0"/>
              <a:buChar char="•"/>
            </a:pPr>
            <a:r>
              <a:rPr lang="de-DE" sz="1200" b="0" i="0" u="none" strike="noStrike" kern="1200" baseline="0" dirty="0" err="1">
                <a:solidFill>
                  <a:srgbClr val="000000"/>
                </a:solidFill>
                <a:latin typeface="Fira Sans" panose="020B0503050000020004" pitchFamily="34" charset="0"/>
                <a:ea typeface="Fira Sans" panose="020B0503050000020004" pitchFamily="34" charset="0"/>
              </a:rPr>
              <a:t>wound</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healing</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p>
          <a:p>
            <a:pPr lvl="1" rtl="0">
              <a:buSzPts val="1200"/>
              <a:buFont typeface="Arial" panose="020B0604020202020204" pitchFamily="34" charset="0"/>
              <a:buChar char="•"/>
            </a:pPr>
            <a:r>
              <a:rPr lang="de-DE" sz="1200" b="0" i="0" u="none" strike="noStrike" kern="1200" baseline="0" dirty="0" err="1">
                <a:solidFill>
                  <a:srgbClr val="000000"/>
                </a:solidFill>
                <a:latin typeface="Fira Sans" panose="020B0503050000020004" pitchFamily="34" charset="0"/>
                <a:ea typeface="Fira Sans" panose="020B0503050000020004" pitchFamily="34" charset="0"/>
              </a:rPr>
              <a:t>maturation</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of</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hormones</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and</a:t>
            </a:r>
            <a:endParaRPr lang="de-DE" sz="1200" b="0" i="0" u="none" strike="noStrike" kern="1200" baseline="0" dirty="0">
              <a:solidFill>
                <a:srgbClr val="000000"/>
              </a:solidFill>
              <a:latin typeface="Fira Sans" panose="020B0503050000020004" pitchFamily="34" charset="0"/>
              <a:ea typeface="Fira Sans" panose="020B0503050000020004" pitchFamily="34" charset="0"/>
            </a:endParaRPr>
          </a:p>
          <a:p>
            <a:pPr lvl="1" rtl="0">
              <a:buSzPts val="1200"/>
              <a:buFont typeface="Arial" panose="020B0604020202020204" pitchFamily="34" charset="0"/>
              <a:buChar char="•"/>
            </a:pPr>
            <a:r>
              <a:rPr lang="de-DE" sz="1200" b="0" i="0" u="none" strike="noStrike" kern="1200" baseline="0" dirty="0" err="1">
                <a:solidFill>
                  <a:srgbClr val="000000"/>
                </a:solidFill>
                <a:latin typeface="Fira Sans" panose="020B0503050000020004" pitchFamily="34" charset="0"/>
                <a:ea typeface="Fira Sans" panose="020B0503050000020004" pitchFamily="34" charset="0"/>
              </a:rPr>
              <a:t>blood</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coagulation</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and</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r>
              <a:rPr lang="de-DE" sz="1200" b="0" i="0" u="none" strike="noStrike" kern="1200" baseline="0" dirty="0" err="1">
                <a:solidFill>
                  <a:srgbClr val="000000"/>
                </a:solidFill>
                <a:latin typeface="Fira Sans" panose="020B0503050000020004" pitchFamily="34" charset="0"/>
                <a:ea typeface="Fira Sans" panose="020B0503050000020004" pitchFamily="34" charset="0"/>
              </a:rPr>
              <a:t>fibrinolysis</a:t>
            </a:r>
            <a:r>
              <a:rPr lang="de-DE" sz="1200" b="0" i="0" u="none" strike="noStrike" kern="1200" baseline="0" dirty="0">
                <a:solidFill>
                  <a:srgbClr val="000000"/>
                </a:solidFill>
                <a:latin typeface="Fira Sans" panose="020B0503050000020004" pitchFamily="34" charset="0"/>
                <a:ea typeface="Fira Sans" panose="020B0503050000020004" pitchFamily="34" charset="0"/>
              </a:rPr>
              <a:t>. </a:t>
            </a:r>
            <a:endParaRPr lang="en-GB" sz="1200" b="0" i="0" u="none" strike="noStrike" kern="1200" baseline="0" dirty="0">
              <a:solidFill>
                <a:srgbClr val="000000"/>
              </a:solidFill>
              <a:latin typeface="Fira Sans" panose="020B0503050000020004" pitchFamily="34" charset="0"/>
              <a:ea typeface="Fira Sans" panose="020B0503050000020004" pitchFamily="34" charset="0"/>
            </a:endParaRPr>
          </a:p>
          <a:p>
            <a:pPr rtl="0"/>
            <a:r>
              <a:rPr lang="en-US" sz="1200" b="0" i="0" u="none" strike="noStrike" kern="1200" baseline="0" dirty="0">
                <a:solidFill>
                  <a:srgbClr val="000000"/>
                </a:solidFill>
                <a:latin typeface="Fira Sans" panose="020B0503050000020004" pitchFamily="34" charset="0"/>
                <a:ea typeface="Fira Sans" panose="020B0503050000020004" pitchFamily="34" charset="0"/>
              </a:rPr>
              <a:t>All these processes are controlled and regulated by proteinase inhibitors. As proteinases are also recognized as possible pathogenic factors in many diseases, proteinase inhibitors are intensively studied.</a:t>
            </a:r>
          </a:p>
          <a:p>
            <a:pPr rtl="0"/>
            <a:endParaRPr lang="de-CH" sz="1200" b="0" i="0" u="none" strike="noStrike" kern="1200" baseline="0" dirty="0">
              <a:solidFill>
                <a:srgbClr val="000000"/>
              </a:solidFill>
              <a:latin typeface="Fira Sans" panose="020B0503050000020004" pitchFamily="34" charset="0"/>
              <a:ea typeface="Fira Sans" panose="020B0503050000020004" pitchFamily="34" charset="0"/>
            </a:endParaRPr>
          </a:p>
          <a:p>
            <a:pPr rtl="0"/>
            <a:r>
              <a:rPr lang="en-US" sz="1200" b="0" i="0" u="none" strike="noStrike" kern="1200" baseline="0" dirty="0">
                <a:solidFill>
                  <a:srgbClr val="000000"/>
                </a:solidFill>
                <a:latin typeface="Fira Sans" panose="020B0503050000020004" pitchFamily="34" charset="0"/>
                <a:ea typeface="Fira Sans" panose="020B0503050000020004" pitchFamily="34" charset="0"/>
              </a:rPr>
              <a:t>Chymotrypsin, trypsin, and elastase are three enzymes that cleave protein chains. Each has its own selectivity: they cleave proteins at different structure points.</a:t>
            </a:r>
          </a:p>
          <a:p>
            <a:pPr rtl="0"/>
            <a:r>
              <a:rPr lang="en-US" sz="1200" b="0" i="0" u="none" strike="noStrike" kern="1200" baseline="0" dirty="0">
                <a:solidFill>
                  <a:srgbClr val="000000"/>
                </a:solidFill>
                <a:latin typeface="Fira Sans" panose="020B0503050000020004" pitchFamily="34" charset="0"/>
                <a:ea typeface="Fira Sans" panose="020B0503050000020004" pitchFamily="34" charset="0"/>
              </a:rPr>
              <a:t>They have very strong structural similarity. They use the same mechanism for the cleavage, a mechanism that very much resembles the mechanism we would write for the acid-catalyzed hydrolysis of an amide.</a:t>
            </a:r>
          </a:p>
          <a:p>
            <a:pPr rtl="0"/>
            <a:r>
              <a:rPr lang="en-US" sz="1200" b="0" i="0" u="none" strike="noStrike" kern="1200" baseline="0" dirty="0">
                <a:solidFill>
                  <a:srgbClr val="000000"/>
                </a:solidFill>
                <a:latin typeface="Fira Sans" panose="020B0503050000020004" pitchFamily="34" charset="0"/>
                <a:ea typeface="Fira Sans" panose="020B0503050000020004" pitchFamily="34" charset="0"/>
              </a:rPr>
              <a:t>Their structural similarity (</a:t>
            </a:r>
            <a:r>
              <a:rPr lang="en-US" sz="1200" b="0" i="0" u="none" strike="noStrike" kern="1200" baseline="0" dirty="0" err="1">
                <a:solidFill>
                  <a:srgbClr val="000000"/>
                </a:solidFill>
                <a:latin typeface="Fira Sans" panose="020B0503050000020004" pitchFamily="34" charset="0"/>
                <a:ea typeface="Fira Sans" panose="020B0503050000020004" pitchFamily="34" charset="0"/>
              </a:rPr>
              <a:t>cf</a:t>
            </a:r>
            <a:r>
              <a:rPr lang="en-US" sz="1200" b="0" i="0" u="none" strike="noStrike" kern="1200" baseline="0" dirty="0">
                <a:solidFill>
                  <a:srgbClr val="000000"/>
                </a:solidFill>
                <a:latin typeface="Fira Sans" panose="020B0503050000020004" pitchFamily="34" charset="0"/>
                <a:ea typeface="Fira Sans" panose="020B0503050000020004" pitchFamily="34" charset="0"/>
              </a:rPr>
              <a:t> figure): Superposition of Trypsin (yellow), Elastase (green), and Chymotrypsin (blue) Backbones.</a:t>
            </a:r>
            <a:endParaRPr lang="de-DE" sz="1200" b="0" i="0" u="none" strike="noStrike" kern="1200" baseline="0" dirty="0">
              <a:solidFill>
                <a:srgbClr val="000000"/>
              </a:solidFill>
              <a:latin typeface="Fira Sans" panose="020B0503050000020004" pitchFamily="34" charset="0"/>
              <a:ea typeface="Fira Sans" panose="020B0503050000020004" pitchFamily="34" charset="0"/>
            </a:endParaRP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24</a:t>
            </a:fld>
            <a:endParaRPr lang="en-US" dirty="0"/>
          </a:p>
        </p:txBody>
      </p:sp>
    </p:spTree>
    <p:extLst>
      <p:ext uri="{BB962C8B-B14F-4D97-AF65-F5344CB8AC3E}">
        <p14:creationId xmlns:p14="http://schemas.microsoft.com/office/powerpoint/2010/main" val="58132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uncontrolled proteolytic reaction represents a danger for the integrity of the cell or even the entire organism.</a:t>
            </a:r>
          </a:p>
          <a:p>
            <a:r>
              <a:rPr lang="en-US" dirty="0"/>
              <a:t>Disturbance of the sensitive proteinase/proteinase inhibitor balance may lead to uncontrolled reactions. Therefore, proteinase activity must be carefully regulated by specific inhibitors.</a:t>
            </a:r>
          </a:p>
          <a:p>
            <a:endParaRPr lang="en-US" dirty="0"/>
          </a:p>
          <a:p>
            <a:r>
              <a:rPr lang="en-US" dirty="0"/>
              <a:t>Chymotrypsin, trypsin, and elastase are three enzymes that cleave protein chains. Each has its own selectivity: they cleave proteins at different structure points. However they are all so called serine Proteinases because of the Amino </a:t>
            </a:r>
            <a:r>
              <a:rPr lang="en-US" dirty="0" err="1"/>
              <a:t>Acide</a:t>
            </a:r>
            <a:r>
              <a:rPr lang="en-US" dirty="0"/>
              <a:t> Serine in position 195.</a:t>
            </a:r>
          </a:p>
          <a:p>
            <a:r>
              <a:rPr lang="en-US" dirty="0"/>
              <a:t>They have very strong structural similarity. They use the same mechanism for the cleavage, a mechanism that very much resembles the mechanism we would write for the acid-catalyzed hydrolysis of an amide.</a:t>
            </a:r>
          </a:p>
          <a:p>
            <a:r>
              <a:rPr lang="en-US" dirty="0"/>
              <a:t>Their structural similarity (</a:t>
            </a:r>
            <a:r>
              <a:rPr lang="en-US" dirty="0" err="1"/>
              <a:t>cf</a:t>
            </a:r>
            <a:r>
              <a:rPr lang="en-US" dirty="0"/>
              <a:t> figure): Superposition of Trypsin (yellow), Elastase (green), and Chymotrypsin (blue) Backbones.</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25</a:t>
            </a:fld>
            <a:endParaRPr lang="en-US" dirty="0"/>
          </a:p>
        </p:txBody>
      </p:sp>
    </p:spTree>
    <p:extLst>
      <p:ext uri="{BB962C8B-B14F-4D97-AF65-F5344CB8AC3E}">
        <p14:creationId xmlns:p14="http://schemas.microsoft.com/office/powerpoint/2010/main" val="3612939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SDS-Page</a:t>
            </a:r>
          </a:p>
          <a:p>
            <a:r>
              <a:rPr lang="en-US" dirty="0"/>
              <a:t>MW-marker: 14.4 / 20.1 / 30 / 43 / 67 / 94 </a:t>
            </a:r>
            <a:r>
              <a:rPr lang="en-US" dirty="0" err="1"/>
              <a:t>kDa</a:t>
            </a:r>
            <a:endParaRPr lang="en-US" dirty="0"/>
          </a:p>
          <a:p>
            <a:r>
              <a:rPr lang="en-US" dirty="0"/>
              <a:t>C </a:t>
            </a:r>
            <a:r>
              <a:rPr lang="en-US" dirty="0" err="1"/>
              <a:t>Elhibin</a:t>
            </a:r>
            <a:r>
              <a:rPr lang="en-US" dirty="0"/>
              <a:t> = 1:50</a:t>
            </a:r>
          </a:p>
          <a:p>
            <a:r>
              <a:rPr lang="en-US" dirty="0"/>
              <a:t>Application volume 1 </a:t>
            </a:r>
            <a:r>
              <a:rPr lang="en-US" dirty="0" err="1"/>
              <a:t>μl</a:t>
            </a:r>
            <a:endParaRPr lang="en-US" dirty="0"/>
          </a:p>
          <a:p>
            <a:r>
              <a:rPr lang="en-US" dirty="0"/>
              <a:t>Detection: silver staining</a:t>
            </a:r>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27</a:t>
            </a:fld>
            <a:endParaRPr lang="en-US" dirty="0"/>
          </a:p>
        </p:txBody>
      </p:sp>
    </p:spTree>
    <p:extLst>
      <p:ext uri="{BB962C8B-B14F-4D97-AF65-F5344CB8AC3E}">
        <p14:creationId xmlns:p14="http://schemas.microsoft.com/office/powerpoint/2010/main" val="10906822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2.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2.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20.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20.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30.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30.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4.xml"/><Relationship Id="rId5" Type="http://schemas.openxmlformats.org/officeDocument/2006/relationships/image" Target="../media/image30.png"/><Relationship Id="rId4" Type="http://schemas.openxmlformats.org/officeDocument/2006/relationships/image" Target="../media/image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8.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35.png"/><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5.xml"/><Relationship Id="rId4" Type="http://schemas.openxmlformats.org/officeDocument/2006/relationships/image" Target="../media/image3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5.xml"/><Relationship Id="rId4" Type="http://schemas.openxmlformats.org/officeDocument/2006/relationships/image" Target="../media/image41.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5.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5.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jpeg"/><Relationship Id="rId1" Type="http://schemas.openxmlformats.org/officeDocument/2006/relationships/slideMaster" Target="../slideMasters/slideMaster5.xml"/><Relationship Id="rId4" Type="http://schemas.openxmlformats.org/officeDocument/2006/relationships/image" Target="../media/image35.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6"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email">
            <a:alphaModFix amt="89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0"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SM_Bioactives_Accent-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E46C5A32-588B-D847-91FF-753088C05F71}"/>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649555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SM_Bioactives_Accent-slide-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8" name="Picture 17" descr="A close up of a logo&#10;&#10;Description automatically generated">
            <a:extLst>
              <a:ext uri="{FF2B5EF4-FFF2-40B4-BE49-F238E27FC236}">
                <a16:creationId xmlns:a16="http://schemas.microsoft.com/office/drawing/2014/main" id="{0ED18A11-C3ED-EF42-8771-6ACB1F53360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5794408"/>
            <a:ext cx="5573027" cy="1063592"/>
          </a:xfrm>
          <a:prstGeom prst="rect">
            <a:avLst/>
          </a:prstGeom>
        </p:spPr>
      </p:pic>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6788456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6313429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4"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8"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2"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6"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0"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4"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image" Target="../media/image19.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1.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1.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2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image" Target="../media/image34.png"/><Relationship Id="rId2" Type="http://schemas.openxmlformats.org/officeDocument/2006/relationships/slideLayout" Target="../slideLayouts/slideLayout59.xml"/><Relationship Id="rId16"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5.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21"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 id="2147484147" r:id="rId18"/>
    <p:sldLayoutId id="2147484148" r:id="rId1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email">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6.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8.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1.xml"/><Relationship Id="rId5" Type="http://schemas.microsoft.com/office/2007/relationships/hdphoto" Target="../media/hdphoto1.wdp"/><Relationship Id="rId4" Type="http://schemas.openxmlformats.org/officeDocument/2006/relationships/image" Target="../media/image5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 Id="rId9" Type="http://schemas.openxmlformats.org/officeDocument/2006/relationships/image" Target="../media/image61.png"/></Relationships>
</file>

<file path=ppt/slides/_rels/slide6.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7.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62.jpeg"/></Relationships>
</file>

<file path=ppt/slides/_rels/slide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72.jpeg"/><Relationship Id="rId4" Type="http://schemas.openxmlformats.org/officeDocument/2006/relationships/image" Target="../media/image71.png"/></Relationships>
</file>

<file path=ppt/slides/_rels/slide10.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76.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7.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79.png"/></Relationships>
</file>

<file path=ppt/slides/_rels/slide13.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12.png"/><Relationship Id="rId7" Type="http://schemas.openxmlformats.org/officeDocument/2006/relationships/image" Target="../media/image82.png"/><Relationship Id="rId12" Type="http://schemas.openxmlformats.org/officeDocument/2006/relationships/image" Target="../media/image87.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81.png"/><Relationship Id="rId11" Type="http://schemas.openxmlformats.org/officeDocument/2006/relationships/image" Target="../media/image86.png"/><Relationship Id="rId5" Type="http://schemas.microsoft.com/office/2007/relationships/hdphoto" Target="../media/hdphoto2.wdp"/><Relationship Id="rId10" Type="http://schemas.openxmlformats.org/officeDocument/2006/relationships/image" Target="../media/image85.png"/><Relationship Id="rId4" Type="http://schemas.openxmlformats.org/officeDocument/2006/relationships/image" Target="../media/image80.png"/><Relationship Id="rId9" Type="http://schemas.openxmlformats.org/officeDocument/2006/relationships/image" Target="../media/image84.png"/><Relationship Id="rId14" Type="http://schemas.openxmlformats.org/officeDocument/2006/relationships/image" Target="../media/image89.png"/></Relationships>
</file>

<file path=ppt/slides/_rels/slide1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image" Target="../media/image94.emf"/></Relationships>
</file>

<file path=ppt/slides/_rels/slide1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6.jpeg"/><Relationship Id="rId1" Type="http://schemas.openxmlformats.org/officeDocument/2006/relationships/slideLayout" Target="../slideLayouts/slideLayout17.xml"/><Relationship Id="rId5" Type="http://schemas.openxmlformats.org/officeDocument/2006/relationships/image" Target="../media/image62.jpeg"/><Relationship Id="rId4" Type="http://schemas.openxmlformats.org/officeDocument/2006/relationships/image" Target="../media/image97.png"/></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8.jpe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99.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7.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62.jpeg"/><Relationship Id="rId4" Type="http://schemas.openxmlformats.org/officeDocument/2006/relationships/image" Target="../media/image102.jpeg"/></Relationships>
</file>

<file path=ppt/slides/_rels/slide2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104.png"/></Relationships>
</file>

<file path=ppt/slides/_rels/slide28.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up of a mans face&#10;&#10;Description automatically generated">
            <a:extLst>
              <a:ext uri="{FF2B5EF4-FFF2-40B4-BE49-F238E27FC236}">
                <a16:creationId xmlns:a16="http://schemas.microsoft.com/office/drawing/2014/main" id="{4E46183B-A8A2-452D-A3C8-514042D7C1A6}"/>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p:txBody>
          <a:bodyPr/>
          <a:lstStyle/>
          <a:p>
            <a:r>
              <a:rPr lang="en-GB" dirty="0">
                <a:solidFill>
                  <a:srgbClr val="7C807E"/>
                </a:solidFill>
              </a:rPr>
              <a:t>Retains Youthful Skin Elasticity</a:t>
            </a:r>
          </a:p>
          <a:p>
            <a:endParaRPr lang="en-GB" dirty="0"/>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540000" y="2520000"/>
            <a:ext cx="5400000" cy="553998"/>
          </a:xfrm>
        </p:spPr>
        <p:txBody>
          <a:bodyPr/>
          <a:lstStyle/>
          <a:p>
            <a:r>
              <a:rPr lang="en-US" dirty="0"/>
              <a:t>ELHIBIN</a:t>
            </a:r>
            <a:r>
              <a:rPr lang="en-US" baseline="30000" dirty="0"/>
              <a:t>®</a:t>
            </a:r>
            <a:r>
              <a:rPr lang="en-US" dirty="0"/>
              <a:t> PF</a:t>
            </a:r>
            <a:endParaRPr lang="en-GB" dirty="0"/>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 y="6235416"/>
            <a:ext cx="4535976" cy="308570"/>
          </a:xfrm>
          <a:prstGeom prst="rect">
            <a:avLst/>
          </a:prstGeom>
        </p:spPr>
      </p:pic>
      <p:sp>
        <p:nvSpPr>
          <p:cNvPr id="13" name="Text Placeholder 4">
            <a:extLst>
              <a:ext uri="{FF2B5EF4-FFF2-40B4-BE49-F238E27FC236}">
                <a16:creationId xmlns:a16="http://schemas.microsoft.com/office/drawing/2014/main" id="{9BF2244C-2C8B-46F5-B911-F69E55D89E75}"/>
              </a:ext>
            </a:extLst>
          </p:cNvPr>
          <p:cNvSpPr>
            <a:spLocks noGrp="1"/>
          </p:cNvSpPr>
          <p:nvPr>
            <p:ph type="body" sz="quarter" idx="11"/>
          </p:nvPr>
        </p:nvSpPr>
        <p:spPr>
          <a:xfrm>
            <a:off x="540000" y="4601801"/>
            <a:ext cx="4876800" cy="664797"/>
          </a:xfrm>
        </p:spPr>
        <p:txBody>
          <a:bodyPr/>
          <a:lstStyle/>
          <a:p>
            <a:pPr>
              <a:spcBef>
                <a:spcPts val="0"/>
              </a:spcBef>
            </a:pPr>
            <a:r>
              <a:rPr lang="en-GB" dirty="0"/>
              <a:t>Master Presentation</a:t>
            </a:r>
          </a:p>
          <a:p>
            <a:pPr>
              <a:spcBef>
                <a:spcPts val="0"/>
              </a:spcBef>
            </a:pPr>
            <a:r>
              <a:rPr lang="en-GB" dirty="0"/>
              <a:t>09-2020</a:t>
            </a:r>
          </a:p>
        </p:txBody>
      </p:sp>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up of a mans face&#10;&#10;Description automatically generated">
            <a:extLst>
              <a:ext uri="{FF2B5EF4-FFF2-40B4-BE49-F238E27FC236}">
                <a16:creationId xmlns:a16="http://schemas.microsoft.com/office/drawing/2014/main" id="{B5C1ECA4-2C5E-4599-9483-6599C3832A47}"/>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a:stretch>
            <a:fillRect/>
          </a:stretch>
        </p:blipFill>
        <p:spPr/>
      </p:pic>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p:txBody>
          <a:bodyPr/>
          <a:lstStyle/>
          <a:p>
            <a:fld id="{EC50C849-B97A-2B45-B78A-6D9C352F693C}" type="slidenum">
              <a:rPr lang="en-US" smtClean="0"/>
              <a:pPr/>
              <a:t>2</a:t>
            </a:fld>
            <a:endParaRPr lang="en-US"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a:xfrm>
            <a:off x="468000" y="468000"/>
            <a:ext cx="8244485" cy="980656"/>
          </a:xfrm>
        </p:spPr>
        <p:txBody>
          <a:bodyPr/>
          <a:lstStyle/>
          <a:p>
            <a:r>
              <a:rPr lang="en-US" dirty="0">
                <a:solidFill>
                  <a:srgbClr val="0170BA"/>
                </a:solidFill>
              </a:rPr>
              <a:t>Loss of Skin Elasticity is One of the Main Ageing Concerns</a:t>
            </a:r>
            <a:br>
              <a:rPr lang="en-US" b="1" dirty="0">
                <a:solidFill>
                  <a:srgbClr val="0070BA"/>
                </a:solidFill>
              </a:rPr>
            </a:br>
            <a:endParaRPr lang="en-GB" dirty="0"/>
          </a:p>
        </p:txBody>
      </p:sp>
      <p:pic>
        <p:nvPicPr>
          <p:cNvPr id="9" name="Picture 4" descr="http://static.ddmcdn.com/gif/improve-skin-elasticity-1.jpg">
            <a:extLst>
              <a:ext uri="{FF2B5EF4-FFF2-40B4-BE49-F238E27FC236}">
                <a16:creationId xmlns:a16="http://schemas.microsoft.com/office/drawing/2014/main" id="{6FCDC9B4-9FBB-4799-9064-0A3BA9A2EE5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80836" y="2288881"/>
            <a:ext cx="2233254" cy="22802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8" descr="http://www.drchapin.com/wp-content/themes/chapin-12/images/model-mature-blonde.jpg">
            <a:extLst>
              <a:ext uri="{FF2B5EF4-FFF2-40B4-BE49-F238E27FC236}">
                <a16:creationId xmlns:a16="http://schemas.microsoft.com/office/drawing/2014/main" id="{194B4633-076E-4E1D-BD7A-6FAF573F02A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014090" y="2288881"/>
            <a:ext cx="2338746" cy="22769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http://cdn.sheknows.com/articles/2011/11/woman-applying-moisturizer-to-sensitive-aging-skin.jpg">
            <a:extLst>
              <a:ext uri="{FF2B5EF4-FFF2-40B4-BE49-F238E27FC236}">
                <a16:creationId xmlns:a16="http://schemas.microsoft.com/office/drawing/2014/main" id="{29100AB4-29E0-4E57-8594-548BC05AFC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5352836" y="2288578"/>
            <a:ext cx="2446533" cy="22772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2" descr="http://healthfulweb.com/wp-content/uploads/2012/05/Aging_Skin_and_Elasticity-300x199.jpg">
            <a:extLst>
              <a:ext uri="{FF2B5EF4-FFF2-40B4-BE49-F238E27FC236}">
                <a16:creationId xmlns:a16="http://schemas.microsoft.com/office/drawing/2014/main" id="{FA65DC67-7A17-43F7-8FAA-4D97DA6C85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7799367" y="2260945"/>
            <a:ext cx="2143599" cy="22832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Pfeil nach rechts 14">
            <a:extLst>
              <a:ext uri="{FF2B5EF4-FFF2-40B4-BE49-F238E27FC236}">
                <a16:creationId xmlns:a16="http://schemas.microsoft.com/office/drawing/2014/main" id="{AA859F4E-1327-4C72-971D-27F8A69471E8}"/>
              </a:ext>
            </a:extLst>
          </p:cNvPr>
          <p:cNvSpPr/>
          <p:nvPr/>
        </p:nvSpPr>
        <p:spPr bwMode="auto">
          <a:xfrm>
            <a:off x="817141" y="4799761"/>
            <a:ext cx="9144000" cy="346075"/>
          </a:xfrm>
          <a:prstGeom prst="rightArrow">
            <a:avLst>
              <a:gd name="adj1" fmla="val 100000"/>
              <a:gd name="adj2" fmla="val 36945"/>
            </a:avLst>
          </a:prstGeom>
          <a:solidFill>
            <a:srgbClr val="007E4B"/>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400" b="1">
              <a:solidFill>
                <a:srgbClr val="FFFFFF"/>
              </a:solidFill>
              <a:ea typeface="MS PGothic" pitchFamily="34" charset="-128"/>
            </a:endParaRPr>
          </a:p>
        </p:txBody>
      </p:sp>
      <p:sp>
        <p:nvSpPr>
          <p:cNvPr id="14" name="TextBox 13">
            <a:extLst>
              <a:ext uri="{FF2B5EF4-FFF2-40B4-BE49-F238E27FC236}">
                <a16:creationId xmlns:a16="http://schemas.microsoft.com/office/drawing/2014/main" id="{4A3FB7FD-1226-4CFF-8D9D-F5548691DBD8}"/>
              </a:ext>
            </a:extLst>
          </p:cNvPr>
          <p:cNvSpPr txBox="1"/>
          <p:nvPr/>
        </p:nvSpPr>
        <p:spPr>
          <a:xfrm>
            <a:off x="1421462" y="4799761"/>
            <a:ext cx="952001" cy="369332"/>
          </a:xfrm>
          <a:prstGeom prst="rect">
            <a:avLst/>
          </a:prstGeom>
          <a:noFill/>
        </p:spPr>
        <p:txBody>
          <a:bodyPr wrap="square" rtlCol="0">
            <a:spAutoFit/>
          </a:bodyPr>
          <a:lstStyle/>
          <a:p>
            <a:pPr algn="ctr"/>
            <a:r>
              <a:rPr lang="en-US" dirty="0">
                <a:solidFill>
                  <a:schemeClr val="bg1"/>
                </a:solidFill>
                <a:latin typeface="Fira Sans" panose="020B0503050000020004" pitchFamily="34" charset="0"/>
                <a:ea typeface="Fira Sans" panose="020B0503050000020004" pitchFamily="34" charset="0"/>
              </a:rPr>
              <a:t>20’s</a:t>
            </a:r>
          </a:p>
        </p:txBody>
      </p:sp>
      <p:sp>
        <p:nvSpPr>
          <p:cNvPr id="15" name="TextBox 14">
            <a:extLst>
              <a:ext uri="{FF2B5EF4-FFF2-40B4-BE49-F238E27FC236}">
                <a16:creationId xmlns:a16="http://schemas.microsoft.com/office/drawing/2014/main" id="{361E3ABE-0D96-4DE8-B0C9-C41963720A45}"/>
              </a:ext>
            </a:extLst>
          </p:cNvPr>
          <p:cNvSpPr txBox="1"/>
          <p:nvPr/>
        </p:nvSpPr>
        <p:spPr>
          <a:xfrm>
            <a:off x="3702161" y="4799761"/>
            <a:ext cx="952001" cy="369332"/>
          </a:xfrm>
          <a:prstGeom prst="rect">
            <a:avLst/>
          </a:prstGeom>
          <a:noFill/>
        </p:spPr>
        <p:txBody>
          <a:bodyPr wrap="square" rtlCol="0">
            <a:spAutoFit/>
          </a:bodyPr>
          <a:lstStyle/>
          <a:p>
            <a:pPr algn="ctr"/>
            <a:r>
              <a:rPr lang="en-US" dirty="0">
                <a:solidFill>
                  <a:schemeClr val="bg1"/>
                </a:solidFill>
                <a:latin typeface="Fira Sans" panose="020B0503050000020004" pitchFamily="34" charset="0"/>
                <a:ea typeface="Fira Sans" panose="020B0503050000020004" pitchFamily="34" charset="0"/>
              </a:rPr>
              <a:t>30’s</a:t>
            </a:r>
          </a:p>
        </p:txBody>
      </p:sp>
      <p:sp>
        <p:nvSpPr>
          <p:cNvPr id="16" name="TextBox 15">
            <a:extLst>
              <a:ext uri="{FF2B5EF4-FFF2-40B4-BE49-F238E27FC236}">
                <a16:creationId xmlns:a16="http://schemas.microsoft.com/office/drawing/2014/main" id="{0F0BB643-1366-4845-B142-9D6C8D181B8A}"/>
              </a:ext>
            </a:extLst>
          </p:cNvPr>
          <p:cNvSpPr txBox="1"/>
          <p:nvPr/>
        </p:nvSpPr>
        <p:spPr>
          <a:xfrm>
            <a:off x="6151070" y="4799761"/>
            <a:ext cx="952001" cy="369332"/>
          </a:xfrm>
          <a:prstGeom prst="rect">
            <a:avLst/>
          </a:prstGeom>
          <a:noFill/>
        </p:spPr>
        <p:txBody>
          <a:bodyPr wrap="square" rtlCol="0">
            <a:spAutoFit/>
          </a:bodyPr>
          <a:lstStyle/>
          <a:p>
            <a:pPr algn="ctr"/>
            <a:r>
              <a:rPr lang="en-US" dirty="0">
                <a:solidFill>
                  <a:schemeClr val="bg1"/>
                </a:solidFill>
                <a:latin typeface="Fira Sans" panose="020B0503050000020004" pitchFamily="34" charset="0"/>
                <a:ea typeface="Fira Sans" panose="020B0503050000020004" pitchFamily="34" charset="0"/>
              </a:rPr>
              <a:t>40’s</a:t>
            </a:r>
          </a:p>
        </p:txBody>
      </p:sp>
      <p:sp>
        <p:nvSpPr>
          <p:cNvPr id="17" name="TextBox 16">
            <a:extLst>
              <a:ext uri="{FF2B5EF4-FFF2-40B4-BE49-F238E27FC236}">
                <a16:creationId xmlns:a16="http://schemas.microsoft.com/office/drawing/2014/main" id="{2D75F857-52EC-41AE-A799-C04B07291501}"/>
              </a:ext>
            </a:extLst>
          </p:cNvPr>
          <p:cNvSpPr txBox="1"/>
          <p:nvPr/>
        </p:nvSpPr>
        <p:spPr>
          <a:xfrm>
            <a:off x="8395167" y="4799761"/>
            <a:ext cx="952001" cy="369332"/>
          </a:xfrm>
          <a:prstGeom prst="rect">
            <a:avLst/>
          </a:prstGeom>
          <a:noFill/>
        </p:spPr>
        <p:txBody>
          <a:bodyPr wrap="square" rtlCol="0">
            <a:spAutoFit/>
          </a:bodyPr>
          <a:lstStyle/>
          <a:p>
            <a:pPr algn="ctr"/>
            <a:r>
              <a:rPr lang="en-US" dirty="0">
                <a:solidFill>
                  <a:schemeClr val="bg1"/>
                </a:solidFill>
                <a:latin typeface="Fira Sans" panose="020B0503050000020004" pitchFamily="34" charset="0"/>
                <a:ea typeface="Fira Sans" panose="020B0503050000020004" pitchFamily="34" charset="0"/>
              </a:rPr>
              <a:t>50’s</a:t>
            </a:r>
          </a:p>
        </p:txBody>
      </p:sp>
    </p:spTree>
    <p:extLst>
      <p:ext uri="{BB962C8B-B14F-4D97-AF65-F5344CB8AC3E}">
        <p14:creationId xmlns:p14="http://schemas.microsoft.com/office/powerpoint/2010/main" val="749704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445F9E-D987-5145-B6C2-ED932C3BB26D}"/>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3</a:t>
            </a:fld>
            <a:endParaRPr lang="en-US" dirty="0"/>
          </a:p>
        </p:txBody>
      </p:sp>
      <p:sp>
        <p:nvSpPr>
          <p:cNvPr id="17" name="Title 16">
            <a:extLst>
              <a:ext uri="{FF2B5EF4-FFF2-40B4-BE49-F238E27FC236}">
                <a16:creationId xmlns:a16="http://schemas.microsoft.com/office/drawing/2014/main" id="{ECE05E52-1259-1945-B072-AB29D6510746}"/>
              </a:ext>
            </a:extLst>
          </p:cNvPr>
          <p:cNvSpPr>
            <a:spLocks noGrp="1"/>
          </p:cNvSpPr>
          <p:nvPr>
            <p:ph type="title"/>
          </p:nvPr>
        </p:nvSpPr>
        <p:spPr>
          <a:xfrm>
            <a:off x="468000" y="468000"/>
            <a:ext cx="11262666" cy="839598"/>
          </a:xfrm>
        </p:spPr>
        <p:txBody>
          <a:bodyPr/>
          <a:lstStyle/>
          <a:p>
            <a:r>
              <a:rPr lang="en-US" dirty="0"/>
              <a:t>Many Recent Product Launches do Claim Benefits for Elastic Skin</a:t>
            </a:r>
            <a:br>
              <a:rPr lang="en-US" dirty="0"/>
            </a:br>
            <a:endParaRPr lang="en-GB" dirty="0"/>
          </a:p>
        </p:txBody>
      </p:sp>
      <p:sp>
        <p:nvSpPr>
          <p:cNvPr id="18" name="Text Placeholder 17">
            <a:extLst>
              <a:ext uri="{FF2B5EF4-FFF2-40B4-BE49-F238E27FC236}">
                <a16:creationId xmlns:a16="http://schemas.microsoft.com/office/drawing/2014/main" id="{E12174FC-71BD-9049-A092-6702E85D8FA7}"/>
              </a:ext>
            </a:extLst>
          </p:cNvPr>
          <p:cNvSpPr>
            <a:spLocks noGrp="1"/>
          </p:cNvSpPr>
          <p:nvPr>
            <p:ph type="body" sz="quarter" idx="13"/>
          </p:nvPr>
        </p:nvSpPr>
        <p:spPr>
          <a:xfrm>
            <a:off x="466569" y="1567483"/>
            <a:ext cx="11258862" cy="369332"/>
          </a:xfrm>
        </p:spPr>
        <p:txBody>
          <a:bodyPr/>
          <a:lstStyle/>
          <a:p>
            <a:r>
              <a:rPr lang="en-US" dirty="0">
                <a:solidFill>
                  <a:srgbClr val="0370BA"/>
                </a:solidFill>
              </a:rPr>
              <a:t>~10% of skin care launches in 2012 claim benefits for elastic skin </a:t>
            </a:r>
          </a:p>
          <a:p>
            <a:endParaRPr lang="en-GB" dirty="0"/>
          </a:p>
        </p:txBody>
      </p:sp>
      <p:grpSp>
        <p:nvGrpSpPr>
          <p:cNvPr id="9" name="Gruppieren 1">
            <a:extLst>
              <a:ext uri="{FF2B5EF4-FFF2-40B4-BE49-F238E27FC236}">
                <a16:creationId xmlns:a16="http://schemas.microsoft.com/office/drawing/2014/main" id="{BCCE71F6-09FE-49F5-8256-9A672FA23302}"/>
              </a:ext>
            </a:extLst>
          </p:cNvPr>
          <p:cNvGrpSpPr/>
          <p:nvPr/>
        </p:nvGrpSpPr>
        <p:grpSpPr>
          <a:xfrm>
            <a:off x="1040541" y="2196701"/>
            <a:ext cx="2770310" cy="3668033"/>
            <a:chOff x="259531" y="2261421"/>
            <a:chExt cx="2770310" cy="3668033"/>
          </a:xfrm>
        </p:grpSpPr>
        <p:pic>
          <p:nvPicPr>
            <p:cNvPr id="10" name="Picture 3" descr="Picture2">
              <a:extLst>
                <a:ext uri="{FF2B5EF4-FFF2-40B4-BE49-F238E27FC236}">
                  <a16:creationId xmlns:a16="http://schemas.microsoft.com/office/drawing/2014/main" id="{EF18AF0D-F976-4B3F-86F0-8C6E503D896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755645" y="2261421"/>
              <a:ext cx="1612900" cy="3057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C2C3678B-0182-44A6-B832-A92D26142029}"/>
                </a:ext>
              </a:extLst>
            </p:cNvPr>
            <p:cNvSpPr txBox="1"/>
            <p:nvPr/>
          </p:nvSpPr>
          <p:spPr>
            <a:xfrm>
              <a:off x="259531" y="5283123"/>
              <a:ext cx="2770310" cy="646331"/>
            </a:xfrm>
            <a:prstGeom prst="rect">
              <a:avLst/>
            </a:prstGeom>
          </p:spPr>
          <p:txBody>
            <a:bodyPr wrap="none">
              <a:spAutoFit/>
            </a:bodyPr>
            <a:lstStyle>
              <a:defPPr>
                <a:defRPr lang="en-US"/>
              </a:defPPr>
              <a:lvl1pPr algn="ctr">
                <a:defRPr b="0" kern="0">
                  <a:solidFill>
                    <a:srgbClr val="4D4D4D"/>
                  </a:solidFill>
                  <a:latin typeface="Fira Sans" panose="020B0503050000020004" pitchFamily="34" charset="0"/>
                  <a:ea typeface="Fira Sans" panose="020B0503050000020004" pitchFamily="34" charset="0"/>
                  <a:cs typeface="Arial"/>
                </a:defRPr>
              </a:lvl1pPr>
            </a:lstStyle>
            <a:p>
              <a:r>
                <a:rPr lang="en-US" dirty="0"/>
                <a:t>..against age dependent </a:t>
              </a:r>
              <a:br>
                <a:rPr lang="en-US" dirty="0"/>
              </a:br>
              <a:r>
                <a:rPr lang="en-US" dirty="0"/>
                <a:t>elasticity loss..</a:t>
              </a:r>
            </a:p>
          </p:txBody>
        </p:sp>
      </p:grpSp>
      <p:pic>
        <p:nvPicPr>
          <p:cNvPr id="13" name="Picture 4" descr="Picture2">
            <a:extLst>
              <a:ext uri="{FF2B5EF4-FFF2-40B4-BE49-F238E27FC236}">
                <a16:creationId xmlns:a16="http://schemas.microsoft.com/office/drawing/2014/main" id="{C3B4E48B-37ED-4089-B57E-6BB4AAEE0A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4488854" y="2534649"/>
            <a:ext cx="2319676" cy="21986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37C0A2B6-BE1C-4350-97FE-1E6A0FE760C0}"/>
              </a:ext>
            </a:extLst>
          </p:cNvPr>
          <p:cNvSpPr txBox="1"/>
          <p:nvPr/>
        </p:nvSpPr>
        <p:spPr>
          <a:xfrm>
            <a:off x="4575225" y="5159010"/>
            <a:ext cx="2233305" cy="646331"/>
          </a:xfrm>
          <a:prstGeom prst="rect">
            <a:avLst/>
          </a:prstGeom>
        </p:spPr>
        <p:txBody>
          <a:bodyPr wrap="none">
            <a:spAutoFit/>
          </a:bodyPr>
          <a:lstStyle>
            <a:defPPr>
              <a:defRPr lang="en-US"/>
            </a:defPPr>
            <a:lvl1pPr algn="ctr">
              <a:defRPr b="0" kern="0">
                <a:solidFill>
                  <a:srgbClr val="4D4D4D"/>
                </a:solidFill>
                <a:latin typeface="Fira Sans" panose="020B0503050000020004" pitchFamily="34" charset="0"/>
                <a:ea typeface="Fira Sans" panose="020B0503050000020004" pitchFamily="34" charset="0"/>
                <a:cs typeface="Arial"/>
              </a:defRPr>
            </a:lvl1pPr>
          </a:lstStyle>
          <a:p>
            <a:r>
              <a:rPr lang="en-US" dirty="0"/>
              <a:t>..encourages </a:t>
            </a:r>
            <a:br>
              <a:rPr lang="en-US" dirty="0"/>
            </a:br>
            <a:r>
              <a:rPr lang="en-US" dirty="0"/>
              <a:t>elastin production..</a:t>
            </a:r>
          </a:p>
        </p:txBody>
      </p:sp>
      <p:pic>
        <p:nvPicPr>
          <p:cNvPr id="22" name="Picture 5" descr="Picture4">
            <a:extLst>
              <a:ext uri="{FF2B5EF4-FFF2-40B4-BE49-F238E27FC236}">
                <a16:creationId xmlns:a16="http://schemas.microsoft.com/office/drawing/2014/main" id="{96E6A3A1-CAD0-46D7-82F9-E3AF478B5C1F}"/>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5492" b="91533" l="9375" r="91146">
                        <a14:foregroundMark x1="14063" y1="28604" x2="15625" y2="78490"/>
                        <a14:foregroundMark x1="14063" y1="27918" x2="14063" y2="28604"/>
                        <a14:foregroundMark x1="15625" y1="78490" x2="25000" y2="92220"/>
                        <a14:foregroundMark x1="36458" y1="43936" x2="36979" y2="42334"/>
                        <a14:foregroundMark x1="34896" y1="51716" x2="34896" y2="51030"/>
                        <a14:foregroundMark x1="25000" y1="92220" x2="34896" y2="51716"/>
                        <a14:foregroundMark x1="36979" y1="42334" x2="32292" y2="27231"/>
                        <a14:foregroundMark x1="32292" y1="27231" x2="9896" y2="28146"/>
                        <a14:foregroundMark x1="47917" y1="37529" x2="50000" y2="21053"/>
                        <a14:foregroundMark x1="50000" y1="21053" x2="61458" y2="7551"/>
                        <a14:foregroundMark x1="61458" y1="7551" x2="91146" y2="15103"/>
                        <a14:foregroundMark x1="91146" y1="15103" x2="89063" y2="91533"/>
                        <a14:foregroundMark x1="89063" y1="91533" x2="55729" y2="91762"/>
                        <a14:foregroundMark x1="55729" y1="91762" x2="46354" y2="76201"/>
                        <a14:foregroundMark x1="47917" y1="43707" x2="48438" y2="37071"/>
                        <a14:foregroundMark x1="47917" y1="44851" x2="47917" y2="43707"/>
                        <a14:foregroundMark x1="46354" y1="76201" x2="47396" y2="51945"/>
                        <a14:foregroundMark x1="51042" y1="6865" x2="89063" y2="5721"/>
                        <a14:backgroundMark x1="24479" y1="15561" x2="24479" y2="15561"/>
                        <a14:backgroundMark x1="38542" y1="44165" x2="35938" y2="51030"/>
                        <a14:backgroundMark x1="36979" y1="43707" x2="36979" y2="43707"/>
                        <a14:backgroundMark x1="36458" y1="51716" x2="36458" y2="51716"/>
                        <a14:backgroundMark x1="36979" y1="45080" x2="36979" y2="45080"/>
                        <a14:backgroundMark x1="7292" y1="28604" x2="7292" y2="28604"/>
                        <a14:backgroundMark x1="8333" y1="28604" x2="8333" y2="28604"/>
                        <a14:backgroundMark x1="8333" y1="28604" x2="8333" y2="28604"/>
                        <a14:backgroundMark x1="7813" y1="27918" x2="11458" y2="27689"/>
                        <a14:backgroundMark x1="22917" y1="13730" x2="25000" y2="15789"/>
                      </a14:backgroundRemoval>
                    </a14:imgEffect>
                  </a14:imgLayer>
                </a14:imgProps>
              </a:ext>
              <a:ext uri="{28A0092B-C50C-407E-A947-70E740481C1C}">
                <a14:useLocalDpi xmlns:a14="http://schemas.microsoft.com/office/drawing/2010/main" val="0"/>
              </a:ext>
            </a:extLst>
          </a:blip>
          <a:srcRect/>
          <a:stretch/>
        </p:blipFill>
        <p:spPr bwMode="auto">
          <a:xfrm>
            <a:off x="8147829" y="1886702"/>
            <a:ext cx="1467465" cy="33317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00BD08E1-11AB-46D2-9B99-531CE002FDC9}"/>
              </a:ext>
            </a:extLst>
          </p:cNvPr>
          <p:cNvSpPr txBox="1"/>
          <p:nvPr/>
        </p:nvSpPr>
        <p:spPr>
          <a:xfrm>
            <a:off x="8064543" y="5152630"/>
            <a:ext cx="1954381" cy="646331"/>
          </a:xfrm>
          <a:prstGeom prst="rect">
            <a:avLst/>
          </a:prstGeom>
        </p:spPr>
        <p:txBody>
          <a:bodyPr wrap="none">
            <a:spAutoFit/>
          </a:bodyPr>
          <a:lstStyle>
            <a:defPPr>
              <a:defRPr lang="nl-NL"/>
            </a:defPPr>
            <a:lvl1pPr algn="ctr">
              <a:defRPr sz="1800" b="0" kern="0">
                <a:solidFill>
                  <a:srgbClr val="4D4D4D"/>
                </a:solidFill>
                <a:latin typeface="Trebuchet MS"/>
                <a:cs typeface="Arial"/>
              </a:defRPr>
            </a:lvl1pPr>
          </a:lstStyle>
          <a:p>
            <a:r>
              <a:rPr lang="en-US" dirty="0">
                <a:latin typeface="Fira Sans" panose="020B0503050000020004" pitchFamily="34" charset="0"/>
                <a:ea typeface="Fira Sans" panose="020B0503050000020004" pitchFamily="34" charset="0"/>
              </a:rPr>
              <a:t>..improves </a:t>
            </a:r>
            <a:br>
              <a:rPr lang="en-US" dirty="0">
                <a:latin typeface="Fira Sans" panose="020B0503050000020004" pitchFamily="34" charset="0"/>
                <a:ea typeface="Fira Sans" panose="020B0503050000020004" pitchFamily="34" charset="0"/>
              </a:rPr>
            </a:br>
            <a:r>
              <a:rPr lang="en-US" dirty="0">
                <a:latin typeface="Fira Sans" panose="020B0503050000020004" pitchFamily="34" charset="0"/>
                <a:ea typeface="Fira Sans" panose="020B0503050000020004" pitchFamily="34" charset="0"/>
              </a:rPr>
              <a:t>skin’s elasticity..</a:t>
            </a:r>
          </a:p>
        </p:txBody>
      </p:sp>
    </p:spTree>
    <p:extLst>
      <p:ext uri="{BB962C8B-B14F-4D97-AF65-F5344CB8AC3E}">
        <p14:creationId xmlns:p14="http://schemas.microsoft.com/office/powerpoint/2010/main" val="871254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a:xfrm>
            <a:off x="468000" y="467999"/>
            <a:ext cx="10196575" cy="1042301"/>
          </a:xfrm>
        </p:spPr>
        <p:txBody>
          <a:bodyPr/>
          <a:lstStyle/>
          <a:p>
            <a:r>
              <a:rPr lang="en-US" dirty="0"/>
              <a:t>Proper Skin Elasticity Depends on Healthy Elastic Fibers in the papillary dermis</a:t>
            </a:r>
            <a:br>
              <a:rPr lang="en-US" dirty="0"/>
            </a:br>
            <a:endParaRPr lang="en-GB" dirty="0"/>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4</a:t>
            </a:fld>
            <a:endParaRPr lang="en-US" dirty="0"/>
          </a:p>
        </p:txBody>
      </p:sp>
      <p:sp>
        <p:nvSpPr>
          <p:cNvPr id="8" name="Rectangle 7">
            <a:extLst>
              <a:ext uri="{FF2B5EF4-FFF2-40B4-BE49-F238E27FC236}">
                <a16:creationId xmlns:a16="http://schemas.microsoft.com/office/drawing/2014/main" id="{C366EC68-4EAE-43C7-9B82-6DF7B5B478DE}"/>
              </a:ext>
            </a:extLst>
          </p:cNvPr>
          <p:cNvSpPr/>
          <p:nvPr/>
        </p:nvSpPr>
        <p:spPr>
          <a:xfrm>
            <a:off x="468001" y="1530924"/>
            <a:ext cx="8182839" cy="3939540"/>
          </a:xfrm>
          <a:prstGeom prst="rect">
            <a:avLst/>
          </a:prstGeom>
        </p:spPr>
        <p:txBody>
          <a:bodyPr wrap="square">
            <a:spAutoFit/>
          </a:bodyPr>
          <a:lstStyle/>
          <a:p>
            <a:pPr marL="230400" indent="-230400">
              <a:spcAft>
                <a:spcPts val="12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Elastic fibers are mainly built in young age</a:t>
            </a:r>
          </a:p>
          <a:p>
            <a:pPr marL="230400" indent="-230400">
              <a:spcAft>
                <a:spcPts val="12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They are required to function for many years, during which time they are at risk of accumulating damage</a:t>
            </a:r>
          </a:p>
          <a:p>
            <a:pPr marL="230400" indent="-230400">
              <a:spcAft>
                <a:spcPts val="12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Especially exposure to UV light lead to elastic fiber breakdown</a:t>
            </a:r>
          </a:p>
          <a:p>
            <a:pPr marL="230400" indent="-230400">
              <a:spcAft>
                <a:spcPts val="12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Elastic fiber breakdown is hardly reversible and thus key reason for accelerated ageing</a:t>
            </a:r>
          </a:p>
          <a:p>
            <a:pPr marL="230400" indent="-230400">
              <a:spcAft>
                <a:spcPts val="12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Visible evidence is less elastic skin with reduced resilience, sagging and wrinkling</a:t>
            </a:r>
          </a:p>
          <a:p>
            <a:pPr marL="230400" indent="-230400">
              <a:spcAft>
                <a:spcPts val="12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Elastase, a serine protease, responsible for the elastic fiber breakdown in the papillary dermis</a:t>
            </a:r>
          </a:p>
        </p:txBody>
      </p:sp>
      <p:sp>
        <p:nvSpPr>
          <p:cNvPr id="9" name="Rectangle 8">
            <a:extLst>
              <a:ext uri="{FF2B5EF4-FFF2-40B4-BE49-F238E27FC236}">
                <a16:creationId xmlns:a16="http://schemas.microsoft.com/office/drawing/2014/main" id="{5F794E45-0597-40F7-8389-8124C71C2BF2}"/>
              </a:ext>
            </a:extLst>
          </p:cNvPr>
          <p:cNvSpPr/>
          <p:nvPr/>
        </p:nvSpPr>
        <p:spPr>
          <a:xfrm>
            <a:off x="214046" y="5648423"/>
            <a:ext cx="8839200" cy="461665"/>
          </a:xfrm>
          <a:prstGeom prst="rect">
            <a:avLst/>
          </a:prstGeom>
        </p:spPr>
        <p:txBody>
          <a:bodyPr wrap="square">
            <a:spAutoFit/>
          </a:bodyPr>
          <a:lstStyle/>
          <a:p>
            <a:pPr marL="447675" indent="-447675" algn="ctr">
              <a:buFont typeface="Wingdings" panose="05000000000000000000" pitchFamily="2" charset="2"/>
              <a:buChar char="Ø"/>
            </a:pPr>
            <a:r>
              <a:rPr lang="en-US" sz="2400" b="1" dirty="0" err="1">
                <a:solidFill>
                  <a:srgbClr val="007E4B"/>
                </a:solidFill>
                <a:latin typeface="Fira Sans" panose="020B0503050000020004" pitchFamily="34" charset="0"/>
                <a:ea typeface="Fira Sans" panose="020B0503050000020004" pitchFamily="34" charset="0"/>
                <a:cs typeface="Arial" pitchFamily="34" charset="0"/>
              </a:rPr>
              <a:t>Elastase</a:t>
            </a:r>
            <a:r>
              <a:rPr lang="en-US" sz="2400" b="1" dirty="0">
                <a:solidFill>
                  <a:srgbClr val="007E4B"/>
                </a:solidFill>
                <a:latin typeface="Fira Sans" panose="020B0503050000020004" pitchFamily="34" charset="0"/>
                <a:ea typeface="Fira Sans" panose="020B0503050000020004" pitchFamily="34" charset="0"/>
                <a:cs typeface="Arial" pitchFamily="34" charset="0"/>
              </a:rPr>
              <a:t> control in the papillary keeps your skin elastic</a:t>
            </a:r>
          </a:p>
        </p:txBody>
      </p:sp>
    </p:spTree>
    <p:extLst>
      <p:ext uri="{BB962C8B-B14F-4D97-AF65-F5344CB8AC3E}">
        <p14:creationId xmlns:p14="http://schemas.microsoft.com/office/powerpoint/2010/main" val="1322548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468000" y="468000"/>
            <a:ext cx="11262666" cy="497772"/>
          </a:xfrm>
        </p:spPr>
        <p:txBody>
          <a:bodyPr/>
          <a:lstStyle/>
          <a:p>
            <a:r>
              <a:rPr lang="en-US" dirty="0">
                <a:solidFill>
                  <a:srgbClr val="0170BA"/>
                </a:solidFill>
              </a:rPr>
              <a:t>Mainly Elastic Fibers in the Papillary Dermis are Affected</a:t>
            </a:r>
            <a:br>
              <a:rPr lang="en-US" dirty="0"/>
            </a:br>
            <a:endParaRPr lang="en-GB" dirty="0"/>
          </a:p>
        </p:txBody>
      </p:sp>
      <p:grpSp>
        <p:nvGrpSpPr>
          <p:cNvPr id="6" name="Gruppieren 21">
            <a:extLst>
              <a:ext uri="{FF2B5EF4-FFF2-40B4-BE49-F238E27FC236}">
                <a16:creationId xmlns:a16="http://schemas.microsoft.com/office/drawing/2014/main" id="{B839CEAD-49A7-4731-9E0D-D4A229C62B5E}"/>
              </a:ext>
            </a:extLst>
          </p:cNvPr>
          <p:cNvGrpSpPr/>
          <p:nvPr/>
        </p:nvGrpSpPr>
        <p:grpSpPr>
          <a:xfrm>
            <a:off x="1256277" y="1407006"/>
            <a:ext cx="3683455" cy="3726779"/>
            <a:chOff x="397652" y="1508262"/>
            <a:chExt cx="3683455" cy="3726779"/>
          </a:xfrm>
        </p:grpSpPr>
        <p:grpSp>
          <p:nvGrpSpPr>
            <p:cNvPr id="7" name="Gruppieren 5">
              <a:extLst>
                <a:ext uri="{FF2B5EF4-FFF2-40B4-BE49-F238E27FC236}">
                  <a16:creationId xmlns:a16="http://schemas.microsoft.com/office/drawing/2014/main" id="{07E9EC46-FA4B-457E-ABE3-8685F4531545}"/>
                </a:ext>
              </a:extLst>
            </p:cNvPr>
            <p:cNvGrpSpPr/>
            <p:nvPr/>
          </p:nvGrpSpPr>
          <p:grpSpPr>
            <a:xfrm>
              <a:off x="397652" y="1508262"/>
              <a:ext cx="3616525" cy="3726779"/>
              <a:chOff x="424179" y="1492921"/>
              <a:chExt cx="3616525" cy="3726779"/>
            </a:xfrm>
          </p:grpSpPr>
          <p:pic>
            <p:nvPicPr>
              <p:cNvPr id="9" name="Picture 3">
                <a:extLst>
                  <a:ext uri="{FF2B5EF4-FFF2-40B4-BE49-F238E27FC236}">
                    <a16:creationId xmlns:a16="http://schemas.microsoft.com/office/drawing/2014/main" id="{D42770A7-182A-44A3-9016-A7FE04A2310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114633" y="1492921"/>
                <a:ext cx="1926071" cy="372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4C6F5FE2-12B6-44BE-86EF-0C3359C4C7D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24179" y="3360017"/>
                <a:ext cx="1690454" cy="1859683"/>
              </a:xfrm>
              <a:prstGeom prst="rect">
                <a:avLst/>
              </a:prstGeom>
            </p:spPr>
          </p:pic>
          <p:pic>
            <p:nvPicPr>
              <p:cNvPr id="11" name="Picture 8" descr="http://www.drchapin.com/wp-content/themes/chapin-12/images/model-mature-blonde.jpg">
                <a:extLst>
                  <a:ext uri="{FF2B5EF4-FFF2-40B4-BE49-F238E27FC236}">
                    <a16:creationId xmlns:a16="http://schemas.microsoft.com/office/drawing/2014/main" id="{35A22D69-D90F-4D43-840C-E487DC29EE2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424179" y="1492921"/>
                <a:ext cx="1690454" cy="1925568"/>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5ADD5C2A-8A8D-4F85-9685-1E4E94539E2E}"/>
                </a:ext>
              </a:extLst>
            </p:cNvPr>
            <p:cNvSpPr txBox="1"/>
            <p:nvPr/>
          </p:nvSpPr>
          <p:spPr>
            <a:xfrm>
              <a:off x="2703157" y="1508262"/>
              <a:ext cx="1377950" cy="369332"/>
            </a:xfrm>
            <a:prstGeom prst="rect">
              <a:avLst/>
            </a:prstGeom>
            <a:noFill/>
          </p:spPr>
          <p:txBody>
            <a:bodyPr wrap="square" rtlCol="0">
              <a:spAutoFit/>
            </a:bodyPr>
            <a:lstStyle/>
            <a:p>
              <a:r>
                <a:rPr lang="en-US" dirty="0">
                  <a:solidFill>
                    <a:srgbClr val="4D4D4D"/>
                  </a:solidFill>
                  <a:latin typeface="Fira Sans" panose="020B0503050000020004" pitchFamily="34" charset="0"/>
                  <a:ea typeface="Fira Sans" panose="020B0503050000020004" pitchFamily="34" charset="0"/>
                </a:rPr>
                <a:t>Young skin</a:t>
              </a:r>
            </a:p>
          </p:txBody>
        </p:sp>
      </p:grpSp>
      <p:grpSp>
        <p:nvGrpSpPr>
          <p:cNvPr id="12" name="Gruppieren 20">
            <a:extLst>
              <a:ext uri="{FF2B5EF4-FFF2-40B4-BE49-F238E27FC236}">
                <a16:creationId xmlns:a16="http://schemas.microsoft.com/office/drawing/2014/main" id="{40233AF6-D719-41E2-A0D8-DE35991B57DD}"/>
              </a:ext>
            </a:extLst>
          </p:cNvPr>
          <p:cNvGrpSpPr/>
          <p:nvPr/>
        </p:nvGrpSpPr>
        <p:grpSpPr>
          <a:xfrm>
            <a:off x="5446830" y="1422610"/>
            <a:ext cx="662708" cy="3712628"/>
            <a:chOff x="4348712" y="1522414"/>
            <a:chExt cx="662708" cy="3712628"/>
          </a:xfrm>
        </p:grpSpPr>
        <p:grpSp>
          <p:nvGrpSpPr>
            <p:cNvPr id="13" name="Gruppieren 19">
              <a:extLst>
                <a:ext uri="{FF2B5EF4-FFF2-40B4-BE49-F238E27FC236}">
                  <a16:creationId xmlns:a16="http://schemas.microsoft.com/office/drawing/2014/main" id="{584C39FC-3EEC-44D8-9B32-DB5FA0FB6979}"/>
                </a:ext>
              </a:extLst>
            </p:cNvPr>
            <p:cNvGrpSpPr/>
            <p:nvPr/>
          </p:nvGrpSpPr>
          <p:grpSpPr>
            <a:xfrm>
              <a:off x="4508500" y="1522414"/>
              <a:ext cx="502920" cy="3712628"/>
              <a:chOff x="4508500" y="2215082"/>
              <a:chExt cx="502920" cy="3113636"/>
            </a:xfrm>
          </p:grpSpPr>
          <p:sp>
            <p:nvSpPr>
              <p:cNvPr id="16" name="Down Arrow 9">
                <a:extLst>
                  <a:ext uri="{FF2B5EF4-FFF2-40B4-BE49-F238E27FC236}">
                    <a16:creationId xmlns:a16="http://schemas.microsoft.com/office/drawing/2014/main" id="{86FC23D0-5A47-40BB-8E4E-00A4B62BFF1C}"/>
                  </a:ext>
                </a:extLst>
              </p:cNvPr>
              <p:cNvSpPr/>
              <p:nvPr/>
            </p:nvSpPr>
            <p:spPr>
              <a:xfrm>
                <a:off x="4508500" y="3818112"/>
                <a:ext cx="502920" cy="1510606"/>
              </a:xfrm>
              <a:prstGeom prst="downArrow">
                <a:avLst/>
              </a:prstGeom>
              <a:gradFill>
                <a:gsLst>
                  <a:gs pos="52000">
                    <a:srgbClr val="43856A"/>
                  </a:gs>
                  <a:gs pos="0">
                    <a:srgbClr val="00AC66"/>
                  </a:gs>
                  <a:gs pos="100000">
                    <a:srgbClr val="007E4B"/>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400" b="1">
                  <a:solidFill>
                    <a:srgbClr val="FFFFFF"/>
                  </a:solidFill>
                  <a:ea typeface="MS PGothic" pitchFamily="34" charset="-128"/>
                </a:endParaRPr>
              </a:p>
            </p:txBody>
          </p:sp>
          <p:sp>
            <p:nvSpPr>
              <p:cNvPr id="17" name="Down Arrow 10">
                <a:extLst>
                  <a:ext uri="{FF2B5EF4-FFF2-40B4-BE49-F238E27FC236}">
                    <a16:creationId xmlns:a16="http://schemas.microsoft.com/office/drawing/2014/main" id="{8534C214-4D03-4BDF-B930-4C99A955A3A6}"/>
                  </a:ext>
                </a:extLst>
              </p:cNvPr>
              <p:cNvSpPr/>
              <p:nvPr/>
            </p:nvSpPr>
            <p:spPr>
              <a:xfrm rot="10800000">
                <a:off x="4508500" y="2215082"/>
                <a:ext cx="502920" cy="1556818"/>
              </a:xfrm>
              <a:prstGeom prst="downArrow">
                <a:avLst/>
              </a:prstGeom>
              <a:gradFill>
                <a:gsLst>
                  <a:gs pos="52000">
                    <a:srgbClr val="43856A"/>
                  </a:gs>
                  <a:gs pos="0">
                    <a:srgbClr val="00AC66"/>
                  </a:gs>
                  <a:gs pos="100000">
                    <a:srgbClr val="007E4B"/>
                  </a:gs>
                </a:gsLst>
                <a:lin ang="54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400" b="1">
                  <a:solidFill>
                    <a:srgbClr val="FFFFFF"/>
                  </a:solidFill>
                  <a:ea typeface="MS PGothic" pitchFamily="34" charset="-128"/>
                </a:endParaRPr>
              </a:p>
            </p:txBody>
          </p:sp>
        </p:grpSp>
        <p:sp>
          <p:nvSpPr>
            <p:cNvPr id="14" name="TextBox 13">
              <a:extLst>
                <a:ext uri="{FF2B5EF4-FFF2-40B4-BE49-F238E27FC236}">
                  <a16:creationId xmlns:a16="http://schemas.microsoft.com/office/drawing/2014/main" id="{AC9C21C7-1FFF-4B55-8355-F0EC25268E3C}"/>
                </a:ext>
              </a:extLst>
            </p:cNvPr>
            <p:cNvSpPr txBox="1"/>
            <p:nvPr/>
          </p:nvSpPr>
          <p:spPr>
            <a:xfrm rot="16200000">
              <a:off x="3743705" y="4038836"/>
              <a:ext cx="1517791" cy="307777"/>
            </a:xfrm>
            <a:prstGeom prst="rect">
              <a:avLst/>
            </a:prstGeom>
            <a:noFill/>
          </p:spPr>
          <p:txBody>
            <a:bodyPr wrap="square" rtlCol="0">
              <a:spAutoFit/>
            </a:bodyPr>
            <a:lstStyle/>
            <a:p>
              <a:pPr algn="ctr"/>
              <a:r>
                <a:rPr lang="en-US" sz="1400" dirty="0">
                  <a:solidFill>
                    <a:srgbClr val="4D4D4D"/>
                  </a:solidFill>
                  <a:latin typeface="Fira Sans" panose="020B0503050000020004" pitchFamily="34" charset="0"/>
                  <a:ea typeface="Fira Sans" panose="020B0503050000020004" pitchFamily="34" charset="0"/>
                </a:rPr>
                <a:t>Reticular dermis</a:t>
              </a:r>
            </a:p>
          </p:txBody>
        </p:sp>
        <p:sp>
          <p:nvSpPr>
            <p:cNvPr id="15" name="TextBox 14">
              <a:extLst>
                <a:ext uri="{FF2B5EF4-FFF2-40B4-BE49-F238E27FC236}">
                  <a16:creationId xmlns:a16="http://schemas.microsoft.com/office/drawing/2014/main" id="{5E44A4DF-0024-4BF3-A5E7-AADB9F01C085}"/>
                </a:ext>
              </a:extLst>
            </p:cNvPr>
            <p:cNvSpPr txBox="1"/>
            <p:nvPr/>
          </p:nvSpPr>
          <p:spPr>
            <a:xfrm rot="16200000">
              <a:off x="3722779" y="2391368"/>
              <a:ext cx="1559643" cy="307777"/>
            </a:xfrm>
            <a:prstGeom prst="rect">
              <a:avLst/>
            </a:prstGeom>
            <a:noFill/>
          </p:spPr>
          <p:txBody>
            <a:bodyPr wrap="square" rtlCol="0">
              <a:spAutoFit/>
            </a:bodyPr>
            <a:lstStyle/>
            <a:p>
              <a:pPr algn="ctr"/>
              <a:r>
                <a:rPr lang="en-US" sz="1400" dirty="0">
                  <a:solidFill>
                    <a:srgbClr val="4D4D4D"/>
                  </a:solidFill>
                  <a:latin typeface="Fira Sans" panose="020B0503050000020004" pitchFamily="34" charset="0"/>
                  <a:ea typeface="Fira Sans" panose="020B0503050000020004" pitchFamily="34" charset="0"/>
                </a:rPr>
                <a:t>Papillary dermis</a:t>
              </a:r>
            </a:p>
          </p:txBody>
        </p:sp>
      </p:grpSp>
      <p:grpSp>
        <p:nvGrpSpPr>
          <p:cNvPr id="18" name="Gruppieren 22">
            <a:extLst>
              <a:ext uri="{FF2B5EF4-FFF2-40B4-BE49-F238E27FC236}">
                <a16:creationId xmlns:a16="http://schemas.microsoft.com/office/drawing/2014/main" id="{10EC7639-D9C4-43A5-B9AB-3D5C7B76D7A3}"/>
              </a:ext>
            </a:extLst>
          </p:cNvPr>
          <p:cNvGrpSpPr/>
          <p:nvPr/>
        </p:nvGrpSpPr>
        <p:grpSpPr>
          <a:xfrm>
            <a:off x="6823577" y="1439141"/>
            <a:ext cx="3729989" cy="3696097"/>
            <a:chOff x="4916488" y="1508262"/>
            <a:chExt cx="3729989" cy="3696097"/>
          </a:xfrm>
        </p:grpSpPr>
        <p:grpSp>
          <p:nvGrpSpPr>
            <p:cNvPr id="19" name="Gruppieren 17">
              <a:extLst>
                <a:ext uri="{FF2B5EF4-FFF2-40B4-BE49-F238E27FC236}">
                  <a16:creationId xmlns:a16="http://schemas.microsoft.com/office/drawing/2014/main" id="{FEF67E04-51DF-41AF-8FED-629B9F0D7CF2}"/>
                </a:ext>
              </a:extLst>
            </p:cNvPr>
            <p:cNvGrpSpPr/>
            <p:nvPr/>
          </p:nvGrpSpPr>
          <p:grpSpPr>
            <a:xfrm>
              <a:off x="4916488" y="1508262"/>
              <a:ext cx="3729989" cy="3696097"/>
              <a:chOff x="5273041" y="1587103"/>
              <a:chExt cx="3729989" cy="3696097"/>
            </a:xfrm>
          </p:grpSpPr>
          <p:pic>
            <p:nvPicPr>
              <p:cNvPr id="21" name="Picture 20">
                <a:extLst>
                  <a:ext uri="{FF2B5EF4-FFF2-40B4-BE49-F238E27FC236}">
                    <a16:creationId xmlns:a16="http://schemas.microsoft.com/office/drawing/2014/main" id="{C241E212-F99D-4D1B-BD48-69E8EDCFC04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5273041" y="1587103"/>
                <a:ext cx="1950720" cy="369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Gruppieren 8">
                <a:extLst>
                  <a:ext uri="{FF2B5EF4-FFF2-40B4-BE49-F238E27FC236}">
                    <a16:creationId xmlns:a16="http://schemas.microsoft.com/office/drawing/2014/main" id="{3DBEE89C-4446-4E05-AF56-C6843FBDEC00}"/>
                  </a:ext>
                </a:extLst>
              </p:cNvPr>
              <p:cNvGrpSpPr/>
              <p:nvPr/>
            </p:nvGrpSpPr>
            <p:grpSpPr>
              <a:xfrm>
                <a:off x="7223761" y="1587103"/>
                <a:ext cx="1779269" cy="3696097"/>
                <a:chOff x="7223761" y="1657313"/>
                <a:chExt cx="1702163" cy="3625887"/>
              </a:xfrm>
            </p:grpSpPr>
            <p:pic>
              <p:nvPicPr>
                <p:cNvPr id="23" name="Picture 22">
                  <a:extLst>
                    <a:ext uri="{FF2B5EF4-FFF2-40B4-BE49-F238E27FC236}">
                      <a16:creationId xmlns:a16="http://schemas.microsoft.com/office/drawing/2014/main" id="{B76D42F5-026D-4D41-B1C3-756C8ECACB4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7223761" y="3433831"/>
                  <a:ext cx="1702163" cy="1849369"/>
                </a:xfrm>
                <a:prstGeom prst="rect">
                  <a:avLst/>
                </a:prstGeom>
              </p:spPr>
            </p:pic>
            <p:pic>
              <p:nvPicPr>
                <p:cNvPr id="24" name="Picture 2" descr="http://healthfulweb.com/wp-content/uploads/2012/05/Aging_Skin_and_Elasticity-300x199.jpg">
                  <a:extLst>
                    <a:ext uri="{FF2B5EF4-FFF2-40B4-BE49-F238E27FC236}">
                      <a16:creationId xmlns:a16="http://schemas.microsoft.com/office/drawing/2014/main" id="{4E58D3C3-4A1B-4858-88B4-1B542040F35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7223761" y="1657313"/>
                  <a:ext cx="1702162" cy="177651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0" name="TextBox 19">
              <a:extLst>
                <a:ext uri="{FF2B5EF4-FFF2-40B4-BE49-F238E27FC236}">
                  <a16:creationId xmlns:a16="http://schemas.microsoft.com/office/drawing/2014/main" id="{AAE4109C-57CD-4B99-BBFA-DC66F94AECF4}"/>
                </a:ext>
              </a:extLst>
            </p:cNvPr>
            <p:cNvSpPr txBox="1"/>
            <p:nvPr/>
          </p:nvSpPr>
          <p:spPr>
            <a:xfrm>
              <a:off x="5076942" y="1545383"/>
              <a:ext cx="1557574" cy="369332"/>
            </a:xfrm>
            <a:prstGeom prst="rect">
              <a:avLst/>
            </a:prstGeom>
            <a:noFill/>
          </p:spPr>
          <p:txBody>
            <a:bodyPr wrap="square" rtlCol="0">
              <a:spAutoFit/>
            </a:bodyPr>
            <a:lstStyle/>
            <a:p>
              <a:r>
                <a:rPr lang="en-US" dirty="0">
                  <a:solidFill>
                    <a:srgbClr val="4D4D4D"/>
                  </a:solidFill>
                  <a:latin typeface="Fira Sans" panose="020B0503050000020004" pitchFamily="34" charset="0"/>
                  <a:ea typeface="Fira Sans" panose="020B0503050000020004" pitchFamily="34" charset="0"/>
                </a:rPr>
                <a:t>Mature skin</a:t>
              </a:r>
            </a:p>
          </p:txBody>
        </p:sp>
      </p:grpSp>
      <p:sp>
        <p:nvSpPr>
          <p:cNvPr id="25" name="Rectangle 24">
            <a:extLst>
              <a:ext uri="{FF2B5EF4-FFF2-40B4-BE49-F238E27FC236}">
                <a16:creationId xmlns:a16="http://schemas.microsoft.com/office/drawing/2014/main" id="{3FA17315-B870-432E-9A8B-9C7F0039EC27}"/>
              </a:ext>
            </a:extLst>
          </p:cNvPr>
          <p:cNvSpPr/>
          <p:nvPr/>
        </p:nvSpPr>
        <p:spPr>
          <a:xfrm>
            <a:off x="2050518" y="5441513"/>
            <a:ext cx="8090965" cy="400110"/>
          </a:xfrm>
          <a:prstGeom prst="rect">
            <a:avLst/>
          </a:prstGeom>
        </p:spPr>
        <p:txBody>
          <a:bodyPr wrap="square">
            <a:spAutoFit/>
          </a:bodyPr>
          <a:lstStyle/>
          <a:p>
            <a:pPr marL="342900" indent="-342900">
              <a:buFont typeface="Wingdings" panose="05000000000000000000" pitchFamily="2" charset="2"/>
              <a:buChar char="Ø"/>
            </a:pPr>
            <a:r>
              <a:rPr lang="en-US" sz="2000" b="1" dirty="0">
                <a:solidFill>
                  <a:srgbClr val="7C807E"/>
                </a:solidFill>
                <a:latin typeface="Fira Sans" panose="020B0503050000020004" pitchFamily="34" charset="0"/>
                <a:ea typeface="Fira Sans" panose="020B0503050000020004" pitchFamily="34" charset="0"/>
                <a:cs typeface="Arial" pitchFamily="34" charset="0"/>
              </a:rPr>
              <a:t>Addressing the papillary dermis is key to maintain skin elasticity</a:t>
            </a:r>
          </a:p>
        </p:txBody>
      </p:sp>
      <p:pic>
        <p:nvPicPr>
          <p:cNvPr id="26" name="Picture 25" descr="A picture containing light&#10;&#10;Description automatically generated">
            <a:extLst>
              <a:ext uri="{FF2B5EF4-FFF2-40B4-BE49-F238E27FC236}">
                <a16:creationId xmlns:a16="http://schemas.microsoft.com/office/drawing/2014/main" id="{4E827F34-9AE2-480D-AF08-EF89C1D66B00}"/>
              </a:ext>
            </a:extLst>
          </p:cNvPr>
          <p:cNvPicPr>
            <a:picLocks noChangeAspect="1"/>
          </p:cNvPicPr>
          <p:nvPr/>
        </p:nvPicPr>
        <p:blipFill rotWithShape="1">
          <a:blip r:embed="rId9">
            <a:alphaModFix amt="20000"/>
            <a:extLst>
              <a:ext uri="{28A0092B-C50C-407E-A947-70E740481C1C}">
                <a14:useLocalDpi xmlns:a14="http://schemas.microsoft.com/office/drawing/2010/main" val="0"/>
              </a:ext>
            </a:extLst>
          </a:blip>
          <a:srcRect/>
          <a:stretch/>
        </p:blipFill>
        <p:spPr>
          <a:xfrm>
            <a:off x="0" y="0"/>
            <a:ext cx="10800000" cy="6858000"/>
          </a:xfrm>
          <a:prstGeom prst="rect">
            <a:avLst/>
          </a:prstGeom>
        </p:spPr>
      </p:pic>
    </p:spTree>
    <p:extLst>
      <p:ext uri="{BB962C8B-B14F-4D97-AF65-F5344CB8AC3E}">
        <p14:creationId xmlns:p14="http://schemas.microsoft.com/office/powerpoint/2010/main" val="2281152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6</a:t>
            </a:fld>
            <a:endParaRPr lang="en-US" dirty="0"/>
          </a:p>
        </p:txBody>
      </p:sp>
      <p:pic>
        <p:nvPicPr>
          <p:cNvPr id="6" name="Picture Placeholder 7" descr="A picture containing indoor, cup, table, counter&#10;&#10;Description automatically generated">
            <a:extLst>
              <a:ext uri="{FF2B5EF4-FFF2-40B4-BE49-F238E27FC236}">
                <a16:creationId xmlns:a16="http://schemas.microsoft.com/office/drawing/2014/main" id="{8F6EE30B-9911-4B74-9023-010E86A4CE10}"/>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468000" y="283313"/>
            <a:ext cx="11262666" cy="919011"/>
          </a:xfrm>
        </p:spPr>
        <p:txBody>
          <a:bodyPr/>
          <a:lstStyle/>
          <a:p>
            <a:r>
              <a:rPr lang="en-US" dirty="0"/>
              <a:t>Elastic Fibers Degradation in the Papillary Dermis is a Natural Process as we Age</a:t>
            </a:r>
            <a:br>
              <a:rPr lang="en-US" dirty="0"/>
            </a:br>
            <a:endParaRPr lang="en-GB" dirty="0"/>
          </a:p>
        </p:txBody>
      </p:sp>
      <p:grpSp>
        <p:nvGrpSpPr>
          <p:cNvPr id="7" name="Gruppieren 13">
            <a:extLst>
              <a:ext uri="{FF2B5EF4-FFF2-40B4-BE49-F238E27FC236}">
                <a16:creationId xmlns:a16="http://schemas.microsoft.com/office/drawing/2014/main" id="{DAD19DFD-889C-4A04-8E8D-3EF8AB977F08}"/>
              </a:ext>
            </a:extLst>
          </p:cNvPr>
          <p:cNvGrpSpPr/>
          <p:nvPr/>
        </p:nvGrpSpPr>
        <p:grpSpPr>
          <a:xfrm>
            <a:off x="1518589" y="1419251"/>
            <a:ext cx="2066732" cy="4190648"/>
            <a:chOff x="840494" y="1337740"/>
            <a:chExt cx="2066732" cy="4190648"/>
          </a:xfrm>
        </p:grpSpPr>
        <p:pic>
          <p:nvPicPr>
            <p:cNvPr id="8" name="Picture 8" descr="http://www.drchapin.com/wp-content/themes/chapin-12/images/model-mature-blonde.jpg">
              <a:extLst>
                <a:ext uri="{FF2B5EF4-FFF2-40B4-BE49-F238E27FC236}">
                  <a16:creationId xmlns:a16="http://schemas.microsoft.com/office/drawing/2014/main" id="{B3843743-E584-406D-916E-1B8EF598587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868879" y="3661825"/>
              <a:ext cx="2038347" cy="1866563"/>
            </a:xfrm>
            <a:prstGeom prst="rect">
              <a:avLst/>
            </a:prstGeom>
            <a:noFill/>
            <a:effectLst>
              <a:reflection blurRad="50800" stA="52000" endA="300" endPos="18000" dir="5400000" sy="-100000" algn="bl" rotWithShape="0"/>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5124B4E-EFC9-4F61-A912-54A74E55D0A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40494" y="1337740"/>
              <a:ext cx="2041150" cy="1767469"/>
            </a:xfrm>
            <a:prstGeom prst="rect">
              <a:avLst/>
            </a:prstGeom>
            <a:ln>
              <a:solidFill>
                <a:srgbClr val="037E4C"/>
              </a:solidFill>
            </a:ln>
            <a:effectLst>
              <a:reflection blurRad="50800" stA="52000" endA="300" endPos="35000" dir="5400000" sy="-100000" algn="bl" rotWithShape="0"/>
            </a:effectLst>
          </p:spPr>
        </p:pic>
      </p:grpSp>
      <p:grpSp>
        <p:nvGrpSpPr>
          <p:cNvPr id="10" name="Gruppieren 15">
            <a:extLst>
              <a:ext uri="{FF2B5EF4-FFF2-40B4-BE49-F238E27FC236}">
                <a16:creationId xmlns:a16="http://schemas.microsoft.com/office/drawing/2014/main" id="{CECB4451-33FA-432E-B8C9-5B1961206374}"/>
              </a:ext>
            </a:extLst>
          </p:cNvPr>
          <p:cNvGrpSpPr/>
          <p:nvPr/>
        </p:nvGrpSpPr>
        <p:grpSpPr>
          <a:xfrm>
            <a:off x="4496962" y="1396134"/>
            <a:ext cx="2027131" cy="4235601"/>
            <a:chOff x="3580931" y="1296686"/>
            <a:chExt cx="2027131" cy="4235601"/>
          </a:xfrm>
        </p:grpSpPr>
        <p:pic>
          <p:nvPicPr>
            <p:cNvPr id="11" name="Picture 10" descr="http://cdn.sheknows.com/articles/2011/11/woman-applying-moisturizer-to-sensitive-aging-skin.jpg">
              <a:extLst>
                <a:ext uri="{FF2B5EF4-FFF2-40B4-BE49-F238E27FC236}">
                  <a16:creationId xmlns:a16="http://schemas.microsoft.com/office/drawing/2014/main" id="{A2C9C9A9-ABF5-4465-9ACE-A916CF22FBD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3580931" y="3645434"/>
              <a:ext cx="2027131" cy="1886853"/>
            </a:xfrm>
            <a:prstGeom prst="rect">
              <a:avLst/>
            </a:prstGeom>
            <a:noFill/>
            <a:effectLst>
              <a:reflection blurRad="50800" stA="52000" endPos="18000" dir="5400000" sy="-100000" algn="bl" rotWithShape="0"/>
            </a:effectLst>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B17FF274-2993-4B2D-8298-7C644CE345D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580931" y="1296686"/>
              <a:ext cx="2027131" cy="1806276"/>
            </a:xfrm>
            <a:prstGeom prst="rect">
              <a:avLst/>
            </a:prstGeom>
            <a:noFill/>
            <a:ln w="9525">
              <a:solidFill>
                <a:srgbClr val="037E4C"/>
              </a:solidFill>
              <a:miter lim="800000"/>
              <a:headEnd/>
              <a:tailEnd/>
            </a:ln>
            <a:effectLst>
              <a:reflection blurRad="50800" stA="52000" endA="300" endPos="35000" dir="5400000" sy="-100000" algn="bl" rotWithShape="0"/>
            </a:effectLst>
            <a:extLst>
              <a:ext uri="{909E8E84-426E-40DD-AFC4-6F175D3DCCD1}">
                <a14:hiddenFill xmlns:a14="http://schemas.microsoft.com/office/drawing/2010/main">
                  <a:solidFill>
                    <a:schemeClr val="accent1"/>
                  </a:solidFill>
                </a14:hiddenFill>
              </a:ext>
            </a:extLst>
          </p:spPr>
        </p:pic>
      </p:grpSp>
      <p:grpSp>
        <p:nvGrpSpPr>
          <p:cNvPr id="13" name="Gruppieren 17">
            <a:extLst>
              <a:ext uri="{FF2B5EF4-FFF2-40B4-BE49-F238E27FC236}">
                <a16:creationId xmlns:a16="http://schemas.microsoft.com/office/drawing/2014/main" id="{7BA476C2-8305-4C33-97E3-DD5B28FC2F02}"/>
              </a:ext>
            </a:extLst>
          </p:cNvPr>
          <p:cNvGrpSpPr/>
          <p:nvPr/>
        </p:nvGrpSpPr>
        <p:grpSpPr>
          <a:xfrm>
            <a:off x="7364883" y="1357463"/>
            <a:ext cx="2027131" cy="4274272"/>
            <a:chOff x="6234731" y="1398951"/>
            <a:chExt cx="2027131" cy="4274272"/>
          </a:xfrm>
        </p:grpSpPr>
        <p:pic>
          <p:nvPicPr>
            <p:cNvPr id="14" name="Picture 2" descr="http://healthfulweb.com/wp-content/uploads/2012/05/Aging_Skin_and_Elasticity-300x199.jpg">
              <a:extLst>
                <a:ext uri="{FF2B5EF4-FFF2-40B4-BE49-F238E27FC236}">
                  <a16:creationId xmlns:a16="http://schemas.microsoft.com/office/drawing/2014/main" id="{D55FCCF3-2B9A-4B55-AF49-3AEA788A7438}"/>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a:stretch/>
          </p:blipFill>
          <p:spPr bwMode="auto">
            <a:xfrm>
              <a:off x="6234731" y="3812417"/>
              <a:ext cx="2018582" cy="1860806"/>
            </a:xfrm>
            <a:prstGeom prst="rect">
              <a:avLst/>
            </a:prstGeom>
            <a:noFill/>
            <a:effectLst>
              <a:reflection blurRad="50800" stA="52000" endA="300" endPos="18000" dir="5400000" sy="-100000" algn="bl" rotWithShape="0"/>
            </a:effectLst>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476DDD23-0361-4421-940F-525715D822E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6234731" y="1398951"/>
              <a:ext cx="2027131" cy="1797249"/>
            </a:xfrm>
            <a:prstGeom prst="rect">
              <a:avLst/>
            </a:prstGeom>
            <a:ln>
              <a:solidFill>
                <a:srgbClr val="037E4C"/>
              </a:solidFill>
            </a:ln>
            <a:effectLst>
              <a:reflection blurRad="6350" stA="52000" endA="300" endPos="35000" dir="5400000" sy="-100000" algn="bl" rotWithShape="0"/>
            </a:effectLst>
          </p:spPr>
        </p:pic>
      </p:grpSp>
      <p:sp>
        <p:nvSpPr>
          <p:cNvPr id="16" name="Pfeil nach rechts 24">
            <a:extLst>
              <a:ext uri="{FF2B5EF4-FFF2-40B4-BE49-F238E27FC236}">
                <a16:creationId xmlns:a16="http://schemas.microsoft.com/office/drawing/2014/main" id="{ED4C36C5-AC54-44B9-B199-BE97C3F1EA4A}"/>
              </a:ext>
            </a:extLst>
          </p:cNvPr>
          <p:cNvSpPr/>
          <p:nvPr/>
        </p:nvSpPr>
        <p:spPr bwMode="auto">
          <a:xfrm>
            <a:off x="1089060" y="3340601"/>
            <a:ext cx="8946472" cy="299679"/>
          </a:xfrm>
          <a:prstGeom prst="rightArrow">
            <a:avLst>
              <a:gd name="adj1" fmla="val 100000"/>
              <a:gd name="adj2" fmla="val 64505"/>
            </a:avLst>
          </a:prstGeom>
          <a:solidFill>
            <a:srgbClr val="037E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400" b="1">
              <a:solidFill>
                <a:srgbClr val="FFFFFF"/>
              </a:solidFill>
              <a:ea typeface="MS PGothic" pitchFamily="34" charset="-128"/>
            </a:endParaRPr>
          </a:p>
        </p:txBody>
      </p:sp>
      <p:sp>
        <p:nvSpPr>
          <p:cNvPr id="17" name="Pfeil nach unten 2">
            <a:extLst>
              <a:ext uri="{FF2B5EF4-FFF2-40B4-BE49-F238E27FC236}">
                <a16:creationId xmlns:a16="http://schemas.microsoft.com/office/drawing/2014/main" id="{C38FB426-28C7-4515-89B3-4F557B3489AF}"/>
              </a:ext>
            </a:extLst>
          </p:cNvPr>
          <p:cNvSpPr/>
          <p:nvPr/>
        </p:nvSpPr>
        <p:spPr bwMode="auto">
          <a:xfrm rot="2769157">
            <a:off x="2886271" y="1805957"/>
            <a:ext cx="276835" cy="486664"/>
          </a:xfrm>
          <a:prstGeom prst="downArrow">
            <a:avLst>
              <a:gd name="adj1" fmla="val 50000"/>
              <a:gd name="adj2" fmla="val 85021"/>
            </a:avLst>
          </a:prstGeom>
          <a:solidFill>
            <a:schemeClr val="bg1"/>
          </a:solidFill>
          <a:ln w="19050" cap="flat" cmpd="sng" algn="ctr">
            <a:solidFill>
              <a:srgbClr val="037E4C"/>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Trebuchet MS" pitchFamily="34" charset="0"/>
              <a:cs typeface="Arial" charset="0"/>
            </a:endParaRPr>
          </a:p>
        </p:txBody>
      </p:sp>
      <p:sp>
        <p:nvSpPr>
          <p:cNvPr id="18" name="TextBox 17">
            <a:extLst>
              <a:ext uri="{FF2B5EF4-FFF2-40B4-BE49-F238E27FC236}">
                <a16:creationId xmlns:a16="http://schemas.microsoft.com/office/drawing/2014/main" id="{FB19E487-20D4-40D1-AFC7-C48B2CCBA353}"/>
              </a:ext>
            </a:extLst>
          </p:cNvPr>
          <p:cNvSpPr txBox="1"/>
          <p:nvPr/>
        </p:nvSpPr>
        <p:spPr>
          <a:xfrm>
            <a:off x="2063164" y="3333175"/>
            <a:ext cx="952001" cy="338554"/>
          </a:xfrm>
          <a:prstGeom prst="rect">
            <a:avLst/>
          </a:prstGeom>
          <a:noFill/>
        </p:spPr>
        <p:txBody>
          <a:bodyPr wrap="square" rtlCol="0">
            <a:spAutoFit/>
          </a:bodyPr>
          <a:lstStyle/>
          <a:p>
            <a:pPr algn="ctr"/>
            <a:r>
              <a:rPr lang="en-US" sz="1600" dirty="0">
                <a:solidFill>
                  <a:schemeClr val="bg1"/>
                </a:solidFill>
                <a:latin typeface="Fira Sans" panose="020B0503050000020004" pitchFamily="34" charset="0"/>
                <a:ea typeface="Fira Sans" panose="020B0503050000020004" pitchFamily="34" charset="0"/>
              </a:rPr>
              <a:t>30’s</a:t>
            </a:r>
          </a:p>
        </p:txBody>
      </p:sp>
      <p:sp>
        <p:nvSpPr>
          <p:cNvPr id="19" name="TextBox 18">
            <a:extLst>
              <a:ext uri="{FF2B5EF4-FFF2-40B4-BE49-F238E27FC236}">
                <a16:creationId xmlns:a16="http://schemas.microsoft.com/office/drawing/2014/main" id="{7B76B896-B2D8-4843-BEA3-CC7597E33FA2}"/>
              </a:ext>
            </a:extLst>
          </p:cNvPr>
          <p:cNvSpPr txBox="1"/>
          <p:nvPr/>
        </p:nvSpPr>
        <p:spPr>
          <a:xfrm>
            <a:off x="5007652" y="3333175"/>
            <a:ext cx="952001" cy="338554"/>
          </a:xfrm>
          <a:prstGeom prst="rect">
            <a:avLst/>
          </a:prstGeom>
          <a:noFill/>
        </p:spPr>
        <p:txBody>
          <a:bodyPr wrap="square" rtlCol="0">
            <a:spAutoFit/>
          </a:bodyPr>
          <a:lstStyle/>
          <a:p>
            <a:pPr algn="ctr"/>
            <a:r>
              <a:rPr lang="en-US" sz="1600" dirty="0">
                <a:solidFill>
                  <a:schemeClr val="bg1"/>
                </a:solidFill>
                <a:latin typeface="Fira Sans" panose="020B0503050000020004" pitchFamily="34" charset="0"/>
                <a:ea typeface="Fira Sans" panose="020B0503050000020004" pitchFamily="34" charset="0"/>
              </a:rPr>
              <a:t>40’s</a:t>
            </a:r>
          </a:p>
        </p:txBody>
      </p:sp>
      <p:sp>
        <p:nvSpPr>
          <p:cNvPr id="20" name="Pfeil nach unten 20">
            <a:extLst>
              <a:ext uri="{FF2B5EF4-FFF2-40B4-BE49-F238E27FC236}">
                <a16:creationId xmlns:a16="http://schemas.microsoft.com/office/drawing/2014/main" id="{1FA3D534-387A-45DF-A8E2-78E713E6F64E}"/>
              </a:ext>
            </a:extLst>
          </p:cNvPr>
          <p:cNvSpPr/>
          <p:nvPr/>
        </p:nvSpPr>
        <p:spPr bwMode="auto">
          <a:xfrm rot="2769157">
            <a:off x="5791036" y="2076043"/>
            <a:ext cx="276835" cy="486664"/>
          </a:xfrm>
          <a:prstGeom prst="downArrow">
            <a:avLst>
              <a:gd name="adj1" fmla="val 50000"/>
              <a:gd name="adj2" fmla="val 85021"/>
            </a:avLst>
          </a:prstGeom>
          <a:solidFill>
            <a:schemeClr val="bg1"/>
          </a:solidFill>
          <a:ln w="19050" cap="flat" cmpd="sng" algn="ctr">
            <a:solidFill>
              <a:srgbClr val="037E4C"/>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Trebuchet MS" pitchFamily="34" charset="0"/>
              <a:cs typeface="Arial" charset="0"/>
            </a:endParaRPr>
          </a:p>
        </p:txBody>
      </p:sp>
      <p:sp>
        <p:nvSpPr>
          <p:cNvPr id="21" name="TextBox 20">
            <a:extLst>
              <a:ext uri="{FF2B5EF4-FFF2-40B4-BE49-F238E27FC236}">
                <a16:creationId xmlns:a16="http://schemas.microsoft.com/office/drawing/2014/main" id="{9D120566-73AE-4809-A830-47D98D04AA99}"/>
              </a:ext>
            </a:extLst>
          </p:cNvPr>
          <p:cNvSpPr txBox="1"/>
          <p:nvPr/>
        </p:nvSpPr>
        <p:spPr>
          <a:xfrm>
            <a:off x="7902449" y="3331690"/>
            <a:ext cx="952001" cy="338554"/>
          </a:xfrm>
          <a:prstGeom prst="rect">
            <a:avLst/>
          </a:prstGeom>
          <a:noFill/>
        </p:spPr>
        <p:txBody>
          <a:bodyPr wrap="square" rtlCol="0">
            <a:spAutoFit/>
          </a:bodyPr>
          <a:lstStyle/>
          <a:p>
            <a:pPr algn="ctr"/>
            <a:r>
              <a:rPr lang="en-US" sz="1600" dirty="0">
                <a:solidFill>
                  <a:schemeClr val="bg1"/>
                </a:solidFill>
                <a:latin typeface="Fira Sans" panose="020B0503050000020004" pitchFamily="34" charset="0"/>
                <a:ea typeface="Fira Sans" panose="020B0503050000020004" pitchFamily="34" charset="0"/>
              </a:rPr>
              <a:t>50’s</a:t>
            </a:r>
          </a:p>
        </p:txBody>
      </p:sp>
      <p:sp>
        <p:nvSpPr>
          <p:cNvPr id="22" name="TextBox 21">
            <a:extLst>
              <a:ext uri="{FF2B5EF4-FFF2-40B4-BE49-F238E27FC236}">
                <a16:creationId xmlns:a16="http://schemas.microsoft.com/office/drawing/2014/main" id="{9F0C1BC6-1998-43B6-B66A-80DB5D940CB3}"/>
              </a:ext>
            </a:extLst>
          </p:cNvPr>
          <p:cNvSpPr txBox="1"/>
          <p:nvPr/>
        </p:nvSpPr>
        <p:spPr>
          <a:xfrm>
            <a:off x="1536707" y="5783286"/>
            <a:ext cx="9118587" cy="400110"/>
          </a:xfrm>
          <a:prstGeom prst="rect">
            <a:avLst/>
          </a:prstGeom>
        </p:spPr>
        <p:txBody>
          <a:bodyPr wrap="square">
            <a:spAutoFit/>
          </a:bodyPr>
          <a:lstStyle>
            <a:defPPr>
              <a:defRPr lang="nl-NL"/>
            </a:defPPr>
            <a:lvl1pPr>
              <a:buFont typeface="Wingdings 3" pitchFamily="18" charset="2"/>
              <a:buChar char="Æ"/>
              <a:defRPr sz="2000" b="1">
                <a:solidFill>
                  <a:srgbClr val="0070BA"/>
                </a:solidFill>
                <a:cs typeface="Arial" pitchFamily="34" charset="0"/>
              </a:defRPr>
            </a:lvl1pPr>
          </a:lstStyle>
          <a:p>
            <a:pPr marL="342900" indent="-342900">
              <a:buFont typeface="Wingdings" panose="05000000000000000000" pitchFamily="2" charset="2"/>
              <a:buChar char="Ø"/>
            </a:pPr>
            <a:r>
              <a:rPr lang="en-US" dirty="0">
                <a:solidFill>
                  <a:srgbClr val="7C807E"/>
                </a:solidFill>
                <a:latin typeface="Fira Sans" panose="020B0503050000020004" pitchFamily="34" charset="0"/>
                <a:ea typeface="Fira Sans" panose="020B0503050000020004" pitchFamily="34" charset="0"/>
              </a:rPr>
              <a:t>Starting in the 40’s these changes in the papillary dermis become visible</a:t>
            </a:r>
          </a:p>
        </p:txBody>
      </p:sp>
      <p:sp>
        <p:nvSpPr>
          <p:cNvPr id="23" name="Pfeil nach unten 21">
            <a:extLst>
              <a:ext uri="{FF2B5EF4-FFF2-40B4-BE49-F238E27FC236}">
                <a16:creationId xmlns:a16="http://schemas.microsoft.com/office/drawing/2014/main" id="{3985FEF9-4B7F-4E15-8996-D5D965F8456F}"/>
              </a:ext>
            </a:extLst>
          </p:cNvPr>
          <p:cNvSpPr/>
          <p:nvPr/>
        </p:nvSpPr>
        <p:spPr bwMode="auto">
          <a:xfrm rot="2769157">
            <a:off x="8825103" y="2175084"/>
            <a:ext cx="276835" cy="486664"/>
          </a:xfrm>
          <a:prstGeom prst="downArrow">
            <a:avLst>
              <a:gd name="adj1" fmla="val 50000"/>
              <a:gd name="adj2" fmla="val 85021"/>
            </a:avLst>
          </a:prstGeom>
          <a:solidFill>
            <a:schemeClr val="bg1"/>
          </a:solidFill>
          <a:ln w="19050" cap="flat" cmpd="sng" algn="ctr">
            <a:solidFill>
              <a:srgbClr val="037E4C"/>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2524689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D4DB2433-20C0-2640-AEDA-5924F3228BD4}"/>
              </a:ext>
            </a:extLst>
          </p:cNvPr>
          <p:cNvSpPr/>
          <p:nvPr/>
        </p:nvSpPr>
        <p:spPr>
          <a:xfrm>
            <a:off x="7602108" y="1862497"/>
            <a:ext cx="3521661" cy="3521661"/>
          </a:xfrm>
          <a:prstGeom prst="ellipse">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 name="Slide Number Placeholder 1">
            <a:extLst>
              <a:ext uri="{FF2B5EF4-FFF2-40B4-BE49-F238E27FC236}">
                <a16:creationId xmlns:a16="http://schemas.microsoft.com/office/drawing/2014/main" id="{3BEA628B-F254-E541-8B2C-CB62AF34B4B7}"/>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7</a:t>
            </a:fld>
            <a:endParaRPr lang="en-US" dirty="0"/>
          </a:p>
        </p:txBody>
      </p:sp>
      <p:sp>
        <p:nvSpPr>
          <p:cNvPr id="3" name="Title 2">
            <a:extLst>
              <a:ext uri="{FF2B5EF4-FFF2-40B4-BE49-F238E27FC236}">
                <a16:creationId xmlns:a16="http://schemas.microsoft.com/office/drawing/2014/main" id="{6E4CAB9F-8C44-A54A-89E4-68879D22A7AE}"/>
              </a:ext>
            </a:extLst>
          </p:cNvPr>
          <p:cNvSpPr>
            <a:spLocks noGrp="1"/>
          </p:cNvSpPr>
          <p:nvPr>
            <p:ph type="title"/>
          </p:nvPr>
        </p:nvSpPr>
        <p:spPr/>
        <p:txBody>
          <a:bodyPr/>
          <a:lstStyle/>
          <a:p>
            <a:r>
              <a:rPr lang="en-US" dirty="0"/>
              <a:t>Physiological Role of Human Elastase</a:t>
            </a:r>
            <a:endParaRPr lang="en-GB" dirty="0"/>
          </a:p>
        </p:txBody>
      </p:sp>
      <p:pic>
        <p:nvPicPr>
          <p:cNvPr id="9" name="Picture 2" descr="Elastase 2, Neutrophil (ELA2)">
            <a:extLst>
              <a:ext uri="{FF2B5EF4-FFF2-40B4-BE49-F238E27FC236}">
                <a16:creationId xmlns:a16="http://schemas.microsoft.com/office/drawing/2014/main" id="{00F4036F-E02A-4F75-8EC4-48592C04B8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8921" y="2114652"/>
            <a:ext cx="2710715" cy="220245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7CDA448-B080-4618-8C03-66E0648B96B9}"/>
              </a:ext>
            </a:extLst>
          </p:cNvPr>
          <p:cNvSpPr/>
          <p:nvPr/>
        </p:nvSpPr>
        <p:spPr>
          <a:xfrm>
            <a:off x="7958921" y="4329380"/>
            <a:ext cx="3063659" cy="369332"/>
          </a:xfrm>
          <a:prstGeom prst="rect">
            <a:avLst/>
          </a:prstGeom>
        </p:spPr>
        <p:txBody>
          <a:bodyPr wrap="none">
            <a:spAutoFit/>
          </a:bodyPr>
          <a:lstStyle/>
          <a:p>
            <a:r>
              <a:rPr lang="en-US" b="1" dirty="0">
                <a:solidFill>
                  <a:schemeClr val="bg1"/>
                </a:solidFill>
                <a:effectLst/>
                <a:latin typeface="Fira Sans" panose="020B0503050000020004" pitchFamily="34" charset="0"/>
                <a:ea typeface="Fira Sans" panose="020B0503050000020004" pitchFamily="34" charset="0"/>
              </a:rPr>
              <a:t>Human Leukocyte </a:t>
            </a:r>
            <a:r>
              <a:rPr lang="en-US" b="1" dirty="0" err="1">
                <a:solidFill>
                  <a:schemeClr val="bg1"/>
                </a:solidFill>
                <a:effectLst/>
                <a:latin typeface="Fira Sans" panose="020B0503050000020004" pitchFamily="34" charset="0"/>
                <a:ea typeface="Fira Sans" panose="020B0503050000020004" pitchFamily="34" charset="0"/>
              </a:rPr>
              <a:t>Elastase</a:t>
            </a:r>
            <a:endParaRPr lang="en-US" dirty="0">
              <a:solidFill>
                <a:schemeClr val="bg1"/>
              </a:solidFill>
              <a:latin typeface="Fira Sans" panose="020B0503050000020004" pitchFamily="34" charset="0"/>
              <a:ea typeface="Fira Sans" panose="020B0503050000020004" pitchFamily="34" charset="0"/>
            </a:endParaRPr>
          </a:p>
        </p:txBody>
      </p:sp>
      <p:sp>
        <p:nvSpPr>
          <p:cNvPr id="11" name="Rectangle 10">
            <a:extLst>
              <a:ext uri="{FF2B5EF4-FFF2-40B4-BE49-F238E27FC236}">
                <a16:creationId xmlns:a16="http://schemas.microsoft.com/office/drawing/2014/main" id="{EC97EA4D-5F81-48B7-A32E-FC8949EC0B3D}"/>
              </a:ext>
            </a:extLst>
          </p:cNvPr>
          <p:cNvSpPr/>
          <p:nvPr/>
        </p:nvSpPr>
        <p:spPr>
          <a:xfrm>
            <a:off x="468000" y="1572858"/>
            <a:ext cx="7355708" cy="3811300"/>
          </a:xfrm>
          <a:prstGeom prst="rect">
            <a:avLst/>
          </a:prstGeom>
        </p:spPr>
        <p:txBody>
          <a:bodyPr wrap="square">
            <a:spAutoFit/>
          </a:bodyPr>
          <a:lstStyle/>
          <a:p>
            <a:pPr marL="230400" indent="-230400">
              <a:spcAft>
                <a:spcPts val="1200"/>
              </a:spcAft>
              <a:buFont typeface="Arial" pitchFamily="34" charset="0"/>
              <a:buChar char="•"/>
            </a:pP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Elastases are proteinases that hydrolyse proteins, in particular elastin</a:t>
            </a:r>
          </a:p>
          <a:p>
            <a:pPr marL="230400" indent="-230400">
              <a:spcAft>
                <a:spcPts val="1200"/>
              </a:spcAft>
              <a:buFont typeface="Arial" pitchFamily="34" charset="0"/>
              <a:buChar char="•"/>
            </a:pP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They play an important role in tissue regeneration</a:t>
            </a:r>
          </a:p>
          <a:p>
            <a:pPr marL="230400" indent="-230400">
              <a:spcAft>
                <a:spcPts val="200"/>
              </a:spcAft>
              <a:buFont typeface="Arial" pitchFamily="34" charset="0"/>
              <a:buChar char="•"/>
            </a:pP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Different forms exist in skin: </a:t>
            </a:r>
          </a:p>
          <a:p>
            <a:pPr marL="1260000" indent="-230400">
              <a:buFont typeface="Wingdings" panose="05000000000000000000" pitchFamily="2" charset="2"/>
              <a:buChar char="Ø"/>
            </a:pPr>
            <a:r>
              <a:rPr lang="de-DE" sz="2000" dirty="0" err="1">
                <a:solidFill>
                  <a:schemeClr val="tx1">
                    <a:lumMod val="75000"/>
                  </a:schemeClr>
                </a:solidFill>
                <a:latin typeface="Fira Sans" panose="020B0503050000020004" pitchFamily="34" charset="0"/>
                <a:ea typeface="Fira Sans" panose="020B0503050000020004" pitchFamily="34" charset="0"/>
                <a:cs typeface="Arial" pitchFamily="34" charset="0"/>
              </a:rPr>
              <a:t>leukocyte</a:t>
            </a: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 </a:t>
            </a:r>
            <a:r>
              <a:rPr lang="de-DE" sz="2000" dirty="0" err="1">
                <a:solidFill>
                  <a:schemeClr val="tx1">
                    <a:lumMod val="75000"/>
                  </a:schemeClr>
                </a:solidFill>
                <a:latin typeface="Fira Sans" panose="020B0503050000020004" pitchFamily="34" charset="0"/>
                <a:ea typeface="Fira Sans" panose="020B0503050000020004" pitchFamily="34" charset="0"/>
                <a:cs typeface="Arial" pitchFamily="34" charset="0"/>
              </a:rPr>
              <a:t>elastase</a:t>
            </a:r>
            <a:endPar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endParaRPr>
          </a:p>
          <a:p>
            <a:pPr marL="1260000" indent="-230400">
              <a:spcAft>
                <a:spcPts val="1200"/>
              </a:spcAft>
              <a:buFont typeface="Wingdings" panose="05000000000000000000" pitchFamily="2" charset="2"/>
              <a:buChar char="Ø"/>
            </a:pPr>
            <a:r>
              <a:rPr lang="de-DE" sz="2000" dirty="0" err="1">
                <a:solidFill>
                  <a:schemeClr val="tx1">
                    <a:lumMod val="75000"/>
                  </a:schemeClr>
                </a:solidFill>
                <a:latin typeface="Fira Sans" panose="020B0503050000020004" pitchFamily="34" charset="0"/>
                <a:ea typeface="Fira Sans" panose="020B0503050000020004" pitchFamily="34" charset="0"/>
                <a:cs typeface="Arial" pitchFamily="34" charset="0"/>
              </a:rPr>
              <a:t>fibroblast</a:t>
            </a: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 elastase	 </a:t>
            </a:r>
          </a:p>
          <a:p>
            <a:pPr marL="230400" indent="-230400">
              <a:spcAft>
                <a:spcPts val="1200"/>
              </a:spcAft>
              <a:buFont typeface="Arial" pitchFamily="34" charset="0"/>
              <a:buChar char="•"/>
            </a:pP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At elevated levels leukocyte elastase is one of the most harmful enzymes for the skin</a:t>
            </a:r>
          </a:p>
          <a:p>
            <a:pPr marL="230400" indent="-230400">
              <a:spcAft>
                <a:spcPts val="1200"/>
              </a:spcAft>
              <a:buFont typeface="Arial" pitchFamily="34" charset="0"/>
              <a:buChar char="•"/>
            </a:pPr>
            <a:r>
              <a:rPr lang="de-DE" sz="2000" dirty="0">
                <a:solidFill>
                  <a:schemeClr val="tx1">
                    <a:lumMod val="75000"/>
                  </a:schemeClr>
                </a:solidFill>
                <a:latin typeface="Fira Sans" panose="020B0503050000020004" pitchFamily="34" charset="0"/>
                <a:ea typeface="Fira Sans" panose="020B0503050000020004" pitchFamily="34" charset="0"/>
                <a:cs typeface="Arial" pitchFamily="34" charset="0"/>
              </a:rPr>
              <a:t>Leukocyte elastase up-regulation directly leads to elastin break down</a:t>
            </a:r>
            <a:endParaRPr lang="de-DE" dirty="0">
              <a:solidFill>
                <a:srgbClr val="4D4D4D"/>
              </a:solidFill>
              <a:cs typeface="Arial" pitchFamily="34" charset="0"/>
            </a:endParaRPr>
          </a:p>
        </p:txBody>
      </p:sp>
      <p:sp>
        <p:nvSpPr>
          <p:cNvPr id="12" name="Rectangle 11">
            <a:extLst>
              <a:ext uri="{FF2B5EF4-FFF2-40B4-BE49-F238E27FC236}">
                <a16:creationId xmlns:a16="http://schemas.microsoft.com/office/drawing/2014/main" id="{4C7D2CEF-5B30-4F6A-BC12-F1AD96EEE7AC}"/>
              </a:ext>
            </a:extLst>
          </p:cNvPr>
          <p:cNvSpPr/>
          <p:nvPr/>
        </p:nvSpPr>
        <p:spPr>
          <a:xfrm>
            <a:off x="919163" y="5964462"/>
            <a:ext cx="4572000" cy="215444"/>
          </a:xfrm>
          <a:prstGeom prst="rect">
            <a:avLst/>
          </a:prstGeom>
        </p:spPr>
        <p:txBody>
          <a:bodyPr wrap="square">
            <a:spAutoFit/>
          </a:bodyPr>
          <a:lstStyle/>
          <a:p>
            <a:r>
              <a:rPr lang="en-US" sz="800" i="1" dirty="0">
                <a:solidFill>
                  <a:srgbClr val="7C807E"/>
                </a:solidFill>
                <a:latin typeface="Fira Sans" panose="020B0503050000020004" pitchFamily="34" charset="0"/>
                <a:ea typeface="Fira Sans" panose="020B0503050000020004" pitchFamily="34" charset="0"/>
              </a:rPr>
              <a:t>Copyright © 2009-2013 | </a:t>
            </a:r>
            <a:r>
              <a:rPr lang="en-US" sz="800" i="1" dirty="0" err="1">
                <a:solidFill>
                  <a:srgbClr val="7C807E"/>
                </a:solidFill>
                <a:latin typeface="Fira Sans" panose="020B0503050000020004" pitchFamily="34" charset="0"/>
                <a:ea typeface="Fira Sans" panose="020B0503050000020004" pitchFamily="34" charset="0"/>
              </a:rPr>
              <a:t>Uscn</a:t>
            </a:r>
            <a:r>
              <a:rPr lang="en-US" sz="800" i="1" dirty="0">
                <a:solidFill>
                  <a:srgbClr val="7C807E"/>
                </a:solidFill>
                <a:latin typeface="Fira Sans" panose="020B0503050000020004" pitchFamily="34" charset="0"/>
                <a:ea typeface="Fira Sans" panose="020B0503050000020004" pitchFamily="34" charset="0"/>
              </a:rPr>
              <a:t> Life Science Inc. </a:t>
            </a:r>
            <a:r>
              <a:rPr lang="en-US" sz="800" i="1" dirty="0">
                <a:solidFill>
                  <a:srgbClr val="7C807E"/>
                </a:solidFill>
              </a:rPr>
              <a:t>|</a:t>
            </a:r>
          </a:p>
        </p:txBody>
      </p:sp>
    </p:spTree>
    <p:extLst>
      <p:ext uri="{BB962C8B-B14F-4D97-AF65-F5344CB8AC3E}">
        <p14:creationId xmlns:p14="http://schemas.microsoft.com/office/powerpoint/2010/main" val="4217204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8" name="AutoShape 3">
            <a:extLst>
              <a:ext uri="{FF2B5EF4-FFF2-40B4-BE49-F238E27FC236}">
                <a16:creationId xmlns:a16="http://schemas.microsoft.com/office/drawing/2014/main" id="{2C9ED447-84FB-4768-AB1E-C78B38A82F31}"/>
              </a:ext>
            </a:extLst>
          </p:cNvPr>
          <p:cNvSpPr>
            <a:spLocks noChangeAspect="1" noChangeArrowheads="1" noTextEdit="1"/>
          </p:cNvSpPr>
          <p:nvPr/>
        </p:nvSpPr>
        <p:spPr bwMode="auto">
          <a:xfrm>
            <a:off x="2392781" y="1588303"/>
            <a:ext cx="7165975"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1269" name="Picture 5">
            <a:extLst>
              <a:ext uri="{FF2B5EF4-FFF2-40B4-BE49-F238E27FC236}">
                <a16:creationId xmlns:a16="http://schemas.microsoft.com/office/drawing/2014/main" id="{80F6D05E-5E8B-4A92-A3B4-5C33C437A2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3011" y="1787436"/>
            <a:ext cx="6925513" cy="3622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Placeholder 7" descr="A picture containing indoor, cup, table, counter&#10;&#10;Description automatically generated">
            <a:extLst>
              <a:ext uri="{FF2B5EF4-FFF2-40B4-BE49-F238E27FC236}">
                <a16:creationId xmlns:a16="http://schemas.microsoft.com/office/drawing/2014/main" id="{CACECA63-16F4-45BC-91CE-9C51B43E3B03}"/>
              </a:ext>
            </a:extLst>
          </p:cNvPr>
          <p:cNvPicPr>
            <a:picLocks noChangeAspect="1"/>
          </p:cNvPicPr>
          <p:nvPr/>
        </p:nvPicPr>
        <p:blipFill>
          <a:blip r:embed="rId4">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468000" y="467999"/>
            <a:ext cx="11262666" cy="908737"/>
          </a:xfrm>
        </p:spPr>
        <p:txBody>
          <a:bodyPr/>
          <a:lstStyle/>
          <a:p>
            <a:r>
              <a:rPr lang="en-US" dirty="0"/>
              <a:t>After UV Exposure Elastase Activity is Significantly </a:t>
            </a:r>
            <a:br>
              <a:rPr lang="en-US" dirty="0"/>
            </a:br>
            <a:r>
              <a:rPr lang="en-US" dirty="0"/>
              <a:t>Up-regulated within Hours with a Maximum after 24 Hours </a:t>
            </a:r>
            <a:br>
              <a:rPr lang="en-US" dirty="0"/>
            </a:br>
            <a:endParaRPr lang="en-GB" dirty="0"/>
          </a:p>
        </p:txBody>
      </p:sp>
      <p:sp>
        <p:nvSpPr>
          <p:cNvPr id="12" name="Rectangle 15">
            <a:extLst>
              <a:ext uri="{FF2B5EF4-FFF2-40B4-BE49-F238E27FC236}">
                <a16:creationId xmlns:a16="http://schemas.microsoft.com/office/drawing/2014/main" id="{7E469BD2-E6C1-4252-9D13-365997C03F66}"/>
              </a:ext>
            </a:extLst>
          </p:cNvPr>
          <p:cNvSpPr>
            <a:spLocks noChangeArrowheads="1"/>
          </p:cNvSpPr>
          <p:nvPr/>
        </p:nvSpPr>
        <p:spPr bwMode="auto">
          <a:xfrm>
            <a:off x="919163" y="5964702"/>
            <a:ext cx="1778051" cy="215444"/>
          </a:xfrm>
          <a:prstGeom prst="rect">
            <a:avLst/>
          </a:prstGeom>
        </p:spPr>
        <p:txBody>
          <a:bodyPr wrap="none">
            <a:spAutoFit/>
          </a:bodyPr>
          <a:lstStyle/>
          <a:p>
            <a:r>
              <a:rPr lang="de-CH" sz="800" i="1" dirty="0">
                <a:solidFill>
                  <a:srgbClr val="7C807E"/>
                </a:solidFill>
                <a:latin typeface="Fira Sans" panose="020B0503050000020004" pitchFamily="34" charset="0"/>
                <a:ea typeface="Fira Sans" panose="020B0503050000020004" pitchFamily="34" charset="0"/>
              </a:rPr>
              <a:t>R Voegeli et al. C&amp;T 111: 51-55, 1996</a:t>
            </a:r>
          </a:p>
        </p:txBody>
      </p:sp>
    </p:spTree>
    <p:extLst>
      <p:ext uri="{BB962C8B-B14F-4D97-AF65-F5344CB8AC3E}">
        <p14:creationId xmlns:p14="http://schemas.microsoft.com/office/powerpoint/2010/main" val="306006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9</a:t>
            </a:fld>
            <a:endParaRPr lang="en-US" dirty="0"/>
          </a:p>
        </p:txBody>
      </p:sp>
      <p:pic>
        <p:nvPicPr>
          <p:cNvPr id="6" name="Picture Placeholder 7" descr="A picture containing indoor, cup, table, counter&#10;&#10;Description automatically generated">
            <a:extLst>
              <a:ext uri="{FF2B5EF4-FFF2-40B4-BE49-F238E27FC236}">
                <a16:creationId xmlns:a16="http://schemas.microsoft.com/office/drawing/2014/main" id="{D68DA5C1-6A1B-44DE-8DF7-AAE0BA518B2B}"/>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468000" y="467999"/>
            <a:ext cx="11262666" cy="898463"/>
          </a:xfrm>
        </p:spPr>
        <p:txBody>
          <a:bodyPr/>
          <a:lstStyle/>
          <a:p>
            <a:r>
              <a:rPr lang="en-US" dirty="0"/>
              <a:t>Elastase Activity in Dry Skin is Significantly Higher than in Well </a:t>
            </a:r>
            <a:r>
              <a:rPr lang="en-US" dirty="0" err="1"/>
              <a:t>Moistured</a:t>
            </a:r>
            <a:r>
              <a:rPr lang="en-US" dirty="0"/>
              <a:t> Skin</a:t>
            </a:r>
            <a:br>
              <a:rPr lang="en-US" dirty="0"/>
            </a:br>
            <a:endParaRPr lang="en-GB" dirty="0"/>
          </a:p>
        </p:txBody>
      </p:sp>
      <p:pic>
        <p:nvPicPr>
          <p:cNvPr id="7" name="Picture 2">
            <a:extLst>
              <a:ext uri="{FF2B5EF4-FFF2-40B4-BE49-F238E27FC236}">
                <a16:creationId xmlns:a16="http://schemas.microsoft.com/office/drawing/2014/main" id="{8EB08347-56E4-4AE4-9980-7E8F0B39C9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6508" y="1700397"/>
            <a:ext cx="7698984" cy="3706110"/>
          </a:xfrm>
          <a:prstGeom prst="rect">
            <a:avLst/>
          </a:prstGeom>
          <a:blipFill>
            <a:blip r:embed="rId5">
              <a:extLst>
                <a:ext uri="{28A0092B-C50C-407E-A947-70E740481C1C}">
                  <a14:useLocalDpi xmlns:a14="http://schemas.microsoft.com/office/drawing/2010/main" val="0"/>
                </a:ext>
              </a:extLst>
            </a:blip>
            <a:tile tx="0" ty="0" sx="100000" sy="100000" flip="none" algn="tl"/>
          </a:blipFill>
          <a:ln>
            <a:noFill/>
          </a:ln>
        </p:spPr>
      </p:pic>
      <p:sp>
        <p:nvSpPr>
          <p:cNvPr id="8" name="Rectangle 30">
            <a:extLst>
              <a:ext uri="{FF2B5EF4-FFF2-40B4-BE49-F238E27FC236}">
                <a16:creationId xmlns:a16="http://schemas.microsoft.com/office/drawing/2014/main" id="{B2127B75-3E8F-4764-BF7A-AFA8E1974B68}"/>
              </a:ext>
            </a:extLst>
          </p:cNvPr>
          <p:cNvSpPr>
            <a:spLocks noChangeArrowheads="1"/>
          </p:cNvSpPr>
          <p:nvPr/>
        </p:nvSpPr>
        <p:spPr bwMode="auto">
          <a:xfrm>
            <a:off x="919163" y="6097605"/>
            <a:ext cx="1930337" cy="215444"/>
          </a:xfrm>
          <a:prstGeom prst="rect">
            <a:avLst/>
          </a:prstGeom>
        </p:spPr>
        <p:txBody>
          <a:bodyPr wrap="none">
            <a:spAutoFit/>
          </a:bodyPr>
          <a:lstStyle/>
          <a:p>
            <a:r>
              <a:rPr lang="de-CH" sz="800" i="1" dirty="0">
                <a:solidFill>
                  <a:srgbClr val="7C807E"/>
                </a:solidFill>
                <a:latin typeface="Fira Sans" panose="020B0503050000020004" pitchFamily="34" charset="0"/>
                <a:ea typeface="Fira Sans" panose="020B0503050000020004" pitchFamily="34" charset="0"/>
              </a:rPr>
              <a:t>R Voegeli et al. C&amp;T 111: 51-55, 1996</a:t>
            </a:r>
          </a:p>
        </p:txBody>
      </p:sp>
    </p:spTree>
    <p:extLst>
      <p:ext uri="{BB962C8B-B14F-4D97-AF65-F5344CB8AC3E}">
        <p14:creationId xmlns:p14="http://schemas.microsoft.com/office/powerpoint/2010/main" val="1530406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7" descr="A picture containing indoor, cup, table, counter&#10;&#10;Description automatically generated">
            <a:extLst>
              <a:ext uri="{FF2B5EF4-FFF2-40B4-BE49-F238E27FC236}">
                <a16:creationId xmlns:a16="http://schemas.microsoft.com/office/drawing/2014/main" id="{5D8E4B0E-B104-4055-9D88-B7DC1417F2B2}"/>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468000" y="406742"/>
            <a:ext cx="11262666" cy="888189"/>
          </a:xfrm>
        </p:spPr>
        <p:txBody>
          <a:bodyPr/>
          <a:lstStyle/>
          <a:p>
            <a:r>
              <a:rPr lang="en-US" dirty="0"/>
              <a:t>Elastase Induced Accelerated Elastic Fibers Degradation in the Papillary Dermis</a:t>
            </a:r>
            <a:endParaRPr lang="en-GB" dirty="0"/>
          </a:p>
        </p:txBody>
      </p:sp>
      <p:grpSp>
        <p:nvGrpSpPr>
          <p:cNvPr id="6" name="Gruppieren 2">
            <a:extLst>
              <a:ext uri="{FF2B5EF4-FFF2-40B4-BE49-F238E27FC236}">
                <a16:creationId xmlns:a16="http://schemas.microsoft.com/office/drawing/2014/main" id="{880EA721-1D7A-4BF6-8EFD-71428C8155A0}"/>
              </a:ext>
            </a:extLst>
          </p:cNvPr>
          <p:cNvGrpSpPr/>
          <p:nvPr/>
        </p:nvGrpSpPr>
        <p:grpSpPr>
          <a:xfrm>
            <a:off x="1331581" y="1606080"/>
            <a:ext cx="2325331" cy="4320193"/>
            <a:chOff x="435510" y="1514512"/>
            <a:chExt cx="2475447" cy="4582807"/>
          </a:xfrm>
        </p:grpSpPr>
        <p:pic>
          <p:nvPicPr>
            <p:cNvPr id="7" name="Picture 6">
              <a:extLst>
                <a:ext uri="{FF2B5EF4-FFF2-40B4-BE49-F238E27FC236}">
                  <a16:creationId xmlns:a16="http://schemas.microsoft.com/office/drawing/2014/main" id="{82700CC2-AD64-459E-882D-CE449F2E4E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89560" y="1514512"/>
              <a:ext cx="2367348" cy="2051233"/>
            </a:xfrm>
            <a:prstGeom prst="rect">
              <a:avLst/>
            </a:prstGeom>
            <a:ln>
              <a:solidFill>
                <a:srgbClr val="037E4C"/>
              </a:solidFill>
            </a:ln>
          </p:spPr>
        </p:pic>
        <p:sp>
          <p:nvSpPr>
            <p:cNvPr id="8" name="TextBox 7">
              <a:extLst>
                <a:ext uri="{FF2B5EF4-FFF2-40B4-BE49-F238E27FC236}">
                  <a16:creationId xmlns:a16="http://schemas.microsoft.com/office/drawing/2014/main" id="{7EE33EB6-1084-46AA-9CAB-0A41A559E8ED}"/>
                </a:ext>
              </a:extLst>
            </p:cNvPr>
            <p:cNvSpPr txBox="1"/>
            <p:nvPr/>
          </p:nvSpPr>
          <p:spPr>
            <a:xfrm>
              <a:off x="435510" y="5705536"/>
              <a:ext cx="2475447" cy="391783"/>
            </a:xfrm>
            <a:prstGeom prst="rect">
              <a:avLst/>
            </a:prstGeom>
          </p:spPr>
          <p:txBody>
            <a:bodyPr wrap="square">
              <a:spAutoFit/>
            </a:bodyPr>
            <a:lstStyle>
              <a:defPPr>
                <a:defRPr lang="nl-NL"/>
              </a:defPPr>
              <a:lvl1pPr marL="0" indent="0" algn="ctr">
                <a:spcAft>
                  <a:spcPts val="1200"/>
                </a:spcAft>
                <a:buFont typeface="Arial" pitchFamily="34" charset="0"/>
                <a:buNone/>
                <a:defRPr>
                  <a:solidFill>
                    <a:srgbClr val="4D4D4D"/>
                  </a:solidFill>
                  <a:cs typeface="Arial" pitchFamily="34" charset="0"/>
                </a:defRPr>
              </a:lvl1pPr>
            </a:lstStyle>
            <a:p>
              <a:r>
                <a:rPr lang="en-US" b="1" dirty="0">
                  <a:solidFill>
                    <a:srgbClr val="037E4C"/>
                  </a:solidFill>
                  <a:latin typeface="Fira Sans" panose="020B0503050000020004" pitchFamily="34" charset="0"/>
                  <a:ea typeface="Fira Sans" panose="020B0503050000020004" pitchFamily="34" charset="0"/>
                </a:rPr>
                <a:t>Naturally aged skin</a:t>
              </a:r>
            </a:p>
          </p:txBody>
        </p:sp>
        <p:pic>
          <p:nvPicPr>
            <p:cNvPr id="9" name="Picture 2">
              <a:extLst>
                <a:ext uri="{FF2B5EF4-FFF2-40B4-BE49-F238E27FC236}">
                  <a16:creationId xmlns:a16="http://schemas.microsoft.com/office/drawing/2014/main" id="{3F783A80-3ABF-481A-8D72-1780A6DBE4B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489560" y="3657763"/>
              <a:ext cx="2367348" cy="2043333"/>
            </a:xfrm>
            <a:prstGeom prst="rect">
              <a:avLst/>
            </a:prstGeom>
            <a:noFill/>
            <a:ln w="9525">
              <a:solidFill>
                <a:srgbClr val="037E4C"/>
              </a:solidFill>
              <a:miter lim="800000"/>
              <a:headEnd/>
              <a:tailEnd/>
            </a:ln>
            <a:extLst>
              <a:ext uri="{909E8E84-426E-40DD-AFC4-6F175D3DCCD1}">
                <a14:hiddenFill xmlns:a14="http://schemas.microsoft.com/office/drawing/2010/main">
                  <a:solidFill>
                    <a:schemeClr val="accent1"/>
                  </a:solidFill>
                </a14:hiddenFill>
              </a:ext>
            </a:extLst>
          </p:spPr>
        </p:pic>
      </p:grpSp>
      <p:grpSp>
        <p:nvGrpSpPr>
          <p:cNvPr id="17" name="Group 16">
            <a:extLst>
              <a:ext uri="{FF2B5EF4-FFF2-40B4-BE49-F238E27FC236}">
                <a16:creationId xmlns:a16="http://schemas.microsoft.com/office/drawing/2014/main" id="{346B9654-4C80-4EAC-84E1-8F6DC646C85F}"/>
              </a:ext>
            </a:extLst>
          </p:cNvPr>
          <p:cNvGrpSpPr/>
          <p:nvPr/>
        </p:nvGrpSpPr>
        <p:grpSpPr>
          <a:xfrm>
            <a:off x="4259600" y="1752683"/>
            <a:ext cx="3672800" cy="3531171"/>
            <a:chOff x="4385620" y="1761944"/>
            <a:chExt cx="3672800" cy="3531171"/>
          </a:xfrm>
        </p:grpSpPr>
        <p:sp>
          <p:nvSpPr>
            <p:cNvPr id="10" name="TextBox 9">
              <a:extLst>
                <a:ext uri="{FF2B5EF4-FFF2-40B4-BE49-F238E27FC236}">
                  <a16:creationId xmlns:a16="http://schemas.microsoft.com/office/drawing/2014/main" id="{08642F9E-3C6F-4F84-BCE8-6BBC89B40549}"/>
                </a:ext>
              </a:extLst>
            </p:cNvPr>
            <p:cNvSpPr txBox="1"/>
            <p:nvPr/>
          </p:nvSpPr>
          <p:spPr>
            <a:xfrm>
              <a:off x="4385620" y="1761944"/>
              <a:ext cx="3672800" cy="1498283"/>
            </a:xfrm>
            <a:prstGeom prst="roundRect">
              <a:avLst/>
            </a:prstGeom>
            <a:solidFill>
              <a:srgbClr val="037E4C"/>
            </a:solidFill>
            <a:ln>
              <a:noFill/>
            </a:ln>
            <a:effectLst>
              <a:outerShdw blurRad="190500" dist="228600" dir="2700000" algn="ctr">
                <a:srgbClr val="000000">
                  <a:alpha val="30000"/>
                </a:srgbClr>
              </a:outerShdw>
            </a:effectLst>
          </p:spPr>
          <p:txBody>
            <a:bodyPr wrap="square">
              <a:spAutoFit/>
            </a:bodyPr>
            <a:lstStyle>
              <a:defPPr>
                <a:defRPr lang="nl-NL"/>
              </a:defPPr>
              <a:lvl1pPr marL="285750" indent="-285750">
                <a:spcAft>
                  <a:spcPts val="1200"/>
                </a:spcAft>
                <a:buFont typeface="Arial" pitchFamily="34" charset="0"/>
                <a:buChar char="•"/>
                <a:defRPr>
                  <a:solidFill>
                    <a:srgbClr val="4D4D4D"/>
                  </a:solidFill>
                  <a:cs typeface="Arial" pitchFamily="34" charset="0"/>
                </a:defRPr>
              </a:lvl1pPr>
            </a:lstStyle>
            <a:p>
              <a:pPr marL="0" indent="0" algn="ctr">
                <a:buNone/>
              </a:pPr>
              <a:r>
                <a:rPr lang="en-US" dirty="0">
                  <a:solidFill>
                    <a:schemeClr val="bg1"/>
                  </a:solidFill>
                  <a:latin typeface="Fira Sans" panose="020B0503050000020004" pitchFamily="34" charset="0"/>
                  <a:ea typeface="Fira Sans" panose="020B0503050000020004" pitchFamily="34" charset="0"/>
                </a:rPr>
                <a:t>In the 30’s elastic fibers </a:t>
              </a:r>
              <a:br>
                <a:rPr lang="en-US" dirty="0">
                  <a:solidFill>
                    <a:schemeClr val="bg1"/>
                  </a:solidFill>
                  <a:latin typeface="Fira Sans" panose="020B0503050000020004" pitchFamily="34" charset="0"/>
                  <a:ea typeface="Fira Sans" panose="020B0503050000020004" pitchFamily="34" charset="0"/>
                </a:rPr>
              </a:br>
              <a:r>
                <a:rPr lang="en-US" dirty="0">
                  <a:solidFill>
                    <a:schemeClr val="bg1"/>
                  </a:solidFill>
                  <a:latin typeface="Fira Sans" panose="020B0503050000020004" pitchFamily="34" charset="0"/>
                  <a:ea typeface="Fira Sans" panose="020B0503050000020004" pitchFamily="34" charset="0"/>
                </a:rPr>
                <a:t>still have limited resistance </a:t>
              </a:r>
              <a:br>
                <a:rPr lang="en-US" dirty="0">
                  <a:solidFill>
                    <a:schemeClr val="bg1"/>
                  </a:solidFill>
                  <a:latin typeface="Fira Sans" panose="020B0503050000020004" pitchFamily="34" charset="0"/>
                  <a:ea typeface="Fira Sans" panose="020B0503050000020004" pitchFamily="34" charset="0"/>
                </a:rPr>
              </a:br>
              <a:r>
                <a:rPr lang="en-US" dirty="0">
                  <a:solidFill>
                    <a:schemeClr val="bg1"/>
                  </a:solidFill>
                  <a:latin typeface="Fira Sans" panose="020B0503050000020004" pitchFamily="34" charset="0"/>
                  <a:ea typeface="Fira Sans" panose="020B0503050000020004" pitchFamily="34" charset="0"/>
                </a:rPr>
                <a:t>to survive </a:t>
              </a:r>
              <a:r>
                <a:rPr lang="en-US" dirty="0" err="1">
                  <a:solidFill>
                    <a:schemeClr val="bg1"/>
                  </a:solidFill>
                  <a:latin typeface="Fira Sans" panose="020B0503050000020004" pitchFamily="34" charset="0"/>
                  <a:ea typeface="Fira Sans" panose="020B0503050000020004" pitchFamily="34" charset="0"/>
                </a:rPr>
                <a:t>elastase</a:t>
              </a:r>
              <a:r>
                <a:rPr lang="en-US" dirty="0">
                  <a:solidFill>
                    <a:schemeClr val="bg1"/>
                  </a:solidFill>
                  <a:latin typeface="Fira Sans" panose="020B0503050000020004" pitchFamily="34" charset="0"/>
                  <a:ea typeface="Fira Sans" panose="020B0503050000020004" pitchFamily="34" charset="0"/>
                </a:rPr>
                <a:t> stress. </a:t>
              </a:r>
            </a:p>
            <a:p>
              <a:pPr marL="0" indent="0" algn="ctr">
                <a:buNone/>
              </a:pPr>
              <a:r>
                <a:rPr lang="en-US" dirty="0">
                  <a:solidFill>
                    <a:schemeClr val="bg1"/>
                  </a:solidFill>
                  <a:latin typeface="Fira Sans" panose="020B0503050000020004" pitchFamily="34" charset="0"/>
                  <a:ea typeface="Fira Sans" panose="020B0503050000020004" pitchFamily="34" charset="0"/>
                </a:rPr>
                <a:t>Degradation already visible.</a:t>
              </a:r>
            </a:p>
          </p:txBody>
        </p:sp>
        <p:sp>
          <p:nvSpPr>
            <p:cNvPr id="11" name="TextBox 10">
              <a:extLst>
                <a:ext uri="{FF2B5EF4-FFF2-40B4-BE49-F238E27FC236}">
                  <a16:creationId xmlns:a16="http://schemas.microsoft.com/office/drawing/2014/main" id="{9E33A852-5486-47EA-A2F2-ECAAA9708E9C}"/>
                </a:ext>
              </a:extLst>
            </p:cNvPr>
            <p:cNvSpPr txBox="1"/>
            <p:nvPr/>
          </p:nvSpPr>
          <p:spPr>
            <a:xfrm>
              <a:off x="4574900" y="3965092"/>
              <a:ext cx="3294239" cy="1328023"/>
            </a:xfrm>
            <a:prstGeom prst="roundRect">
              <a:avLst/>
            </a:prstGeom>
            <a:solidFill>
              <a:srgbClr val="037E4C"/>
            </a:solidFill>
            <a:ln>
              <a:noFill/>
            </a:ln>
            <a:effectLst>
              <a:outerShdw blurRad="190500" dist="228600" dir="2700000" algn="ctr">
                <a:srgbClr val="000000">
                  <a:alpha val="30000"/>
                </a:srgbClr>
              </a:outerShdw>
            </a:effectLst>
          </p:spPr>
          <p:txBody>
            <a:bodyPr wrap="square">
              <a:spAutoFit/>
            </a:bodyPr>
            <a:lstStyle>
              <a:defPPr>
                <a:defRPr lang="en-US"/>
              </a:defPPr>
              <a:lvl1pPr indent="0" algn="ctr">
                <a:spcAft>
                  <a:spcPts val="1200"/>
                </a:spcAft>
                <a:buFont typeface="Arial" pitchFamily="34" charset="0"/>
                <a:buNone/>
                <a:defRPr>
                  <a:solidFill>
                    <a:schemeClr val="bg1"/>
                  </a:solidFill>
                  <a:latin typeface="Fira Sans" panose="020B0503050000020004" pitchFamily="34" charset="0"/>
                  <a:ea typeface="Fira Sans" panose="020B0503050000020004" pitchFamily="34" charset="0"/>
                  <a:cs typeface="Arial" pitchFamily="34" charset="0"/>
                </a:defRPr>
              </a:lvl1pPr>
            </a:lstStyle>
            <a:p>
              <a:r>
                <a:rPr lang="en-US" dirty="0"/>
                <a:t>In the 40’s this self defense capability is gone, no elastic network is visible after elastase stress.</a:t>
              </a:r>
            </a:p>
          </p:txBody>
        </p:sp>
      </p:grpSp>
      <p:grpSp>
        <p:nvGrpSpPr>
          <p:cNvPr id="13" name="Gruppieren 1">
            <a:extLst>
              <a:ext uri="{FF2B5EF4-FFF2-40B4-BE49-F238E27FC236}">
                <a16:creationId xmlns:a16="http://schemas.microsoft.com/office/drawing/2014/main" id="{336C724C-36E1-4A94-8594-8FC2E5D3475A}"/>
              </a:ext>
            </a:extLst>
          </p:cNvPr>
          <p:cNvGrpSpPr/>
          <p:nvPr/>
        </p:nvGrpSpPr>
        <p:grpSpPr>
          <a:xfrm>
            <a:off x="8585859" y="1395704"/>
            <a:ext cx="2506812" cy="4569750"/>
            <a:chOff x="6210583" y="1514513"/>
            <a:chExt cx="2506812" cy="4569750"/>
          </a:xfrm>
        </p:grpSpPr>
        <p:pic>
          <p:nvPicPr>
            <p:cNvPr id="14" name="Picture 13">
              <a:extLst>
                <a:ext uri="{FF2B5EF4-FFF2-40B4-BE49-F238E27FC236}">
                  <a16:creationId xmlns:a16="http://schemas.microsoft.com/office/drawing/2014/main" id="{231F14DD-9C1E-4F7B-8380-9F17CDD856C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280315" y="1514513"/>
              <a:ext cx="2367348" cy="2051233"/>
            </a:xfrm>
            <a:prstGeom prst="rect">
              <a:avLst/>
            </a:prstGeom>
            <a:ln>
              <a:solidFill>
                <a:srgbClr val="037E4C"/>
              </a:solidFill>
            </a:ln>
          </p:spPr>
        </p:pic>
        <p:pic>
          <p:nvPicPr>
            <p:cNvPr id="15" name="Picture 14">
              <a:extLst>
                <a:ext uri="{FF2B5EF4-FFF2-40B4-BE49-F238E27FC236}">
                  <a16:creationId xmlns:a16="http://schemas.microsoft.com/office/drawing/2014/main" id="{BBC4D304-9A33-4B78-BAB5-6C88B1D1838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280315" y="3657764"/>
              <a:ext cx="2367348" cy="2051233"/>
            </a:xfrm>
            <a:prstGeom prst="rect">
              <a:avLst/>
            </a:prstGeom>
            <a:ln>
              <a:solidFill>
                <a:srgbClr val="037E4C"/>
              </a:solidFill>
            </a:ln>
          </p:spPr>
        </p:pic>
        <p:sp>
          <p:nvSpPr>
            <p:cNvPr id="16" name="TextBox 15">
              <a:extLst>
                <a:ext uri="{FF2B5EF4-FFF2-40B4-BE49-F238E27FC236}">
                  <a16:creationId xmlns:a16="http://schemas.microsoft.com/office/drawing/2014/main" id="{E52591C4-41EC-446B-8408-C75589EC2A4C}"/>
                </a:ext>
              </a:extLst>
            </p:cNvPr>
            <p:cNvSpPr txBox="1"/>
            <p:nvPr/>
          </p:nvSpPr>
          <p:spPr>
            <a:xfrm>
              <a:off x="6210583" y="5714931"/>
              <a:ext cx="2506812" cy="369332"/>
            </a:xfrm>
            <a:prstGeom prst="rect">
              <a:avLst/>
            </a:prstGeom>
          </p:spPr>
          <p:txBody>
            <a:bodyPr wrap="square">
              <a:spAutoFit/>
            </a:bodyPr>
            <a:lstStyle>
              <a:defPPr>
                <a:defRPr lang="nl-NL"/>
              </a:defPPr>
              <a:lvl1pPr marL="0" indent="0" algn="ctr">
                <a:spcAft>
                  <a:spcPts val="1200"/>
                </a:spcAft>
                <a:buFont typeface="Arial" pitchFamily="34" charset="0"/>
                <a:buNone/>
                <a:defRPr>
                  <a:solidFill>
                    <a:srgbClr val="4D4D4D"/>
                  </a:solidFill>
                  <a:cs typeface="Arial" pitchFamily="34" charset="0"/>
                </a:defRPr>
              </a:lvl1pPr>
            </a:lstStyle>
            <a:p>
              <a:r>
                <a:rPr lang="en-US" b="1" dirty="0" err="1">
                  <a:solidFill>
                    <a:srgbClr val="037E4C"/>
                  </a:solidFill>
                  <a:latin typeface="Fira Sans" panose="020B0503050000020004" pitchFamily="34" charset="0"/>
                  <a:ea typeface="Fira Sans" panose="020B0503050000020004" pitchFamily="34" charset="0"/>
                </a:rPr>
                <a:t>Elastase</a:t>
              </a:r>
              <a:r>
                <a:rPr lang="en-US" b="1" dirty="0">
                  <a:solidFill>
                    <a:srgbClr val="037E4C"/>
                  </a:solidFill>
                  <a:latin typeface="Fira Sans" panose="020B0503050000020004" pitchFamily="34" charset="0"/>
                  <a:ea typeface="Fira Sans" panose="020B0503050000020004" pitchFamily="34" charset="0"/>
                </a:rPr>
                <a:t> stressed skin</a:t>
              </a:r>
            </a:p>
          </p:txBody>
        </p:sp>
      </p:grpSp>
      <p:sp>
        <p:nvSpPr>
          <p:cNvPr id="19" name="TextBox 18">
            <a:extLst>
              <a:ext uri="{FF2B5EF4-FFF2-40B4-BE49-F238E27FC236}">
                <a16:creationId xmlns:a16="http://schemas.microsoft.com/office/drawing/2014/main" id="{6E9A18D0-5F11-458D-9292-333E2A822BB4}"/>
              </a:ext>
            </a:extLst>
          </p:cNvPr>
          <p:cNvSpPr txBox="1"/>
          <p:nvPr/>
        </p:nvSpPr>
        <p:spPr>
          <a:xfrm>
            <a:off x="4516219" y="5716138"/>
            <a:ext cx="3280065" cy="400110"/>
          </a:xfrm>
          <a:prstGeom prst="rect">
            <a:avLst/>
          </a:prstGeom>
        </p:spPr>
        <p:txBody>
          <a:bodyPr wrap="square">
            <a:spAutoFit/>
          </a:bodyPr>
          <a:lstStyle>
            <a:defPPr>
              <a:defRPr lang="nl-NL"/>
            </a:defPPr>
            <a:lvl1pPr>
              <a:buFont typeface="Wingdings 3" pitchFamily="18" charset="2"/>
              <a:buChar char="Æ"/>
              <a:defRPr sz="2000" b="1">
                <a:solidFill>
                  <a:srgbClr val="0070BA"/>
                </a:solidFill>
                <a:cs typeface="Arial" pitchFamily="34" charset="0"/>
              </a:defRPr>
            </a:lvl1pPr>
          </a:lstStyle>
          <a:p>
            <a:pPr marL="285750" indent="-285750">
              <a:buFont typeface="Wingdings" panose="05000000000000000000" pitchFamily="2" charset="2"/>
              <a:buChar char="Ø"/>
            </a:pPr>
            <a:r>
              <a:rPr lang="en-US" dirty="0">
                <a:solidFill>
                  <a:srgbClr val="7C807E"/>
                </a:solidFill>
                <a:latin typeface="Fira Sans" panose="020B0503050000020004" pitchFamily="34" charset="0"/>
                <a:ea typeface="Fira Sans" panose="020B0503050000020004" pitchFamily="34" charset="0"/>
              </a:rPr>
              <a:t>Remaining elastic fibers</a:t>
            </a:r>
          </a:p>
        </p:txBody>
      </p:sp>
    </p:spTree>
    <p:extLst>
      <p:ext uri="{BB962C8B-B14F-4D97-AF65-F5344CB8AC3E}">
        <p14:creationId xmlns:p14="http://schemas.microsoft.com/office/powerpoint/2010/main" val="888366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up of a mans face&#10;&#10;Description automatically generated">
            <a:extLst>
              <a:ext uri="{FF2B5EF4-FFF2-40B4-BE49-F238E27FC236}">
                <a16:creationId xmlns:a16="http://schemas.microsoft.com/office/drawing/2014/main" id="{044FD9FA-FD0D-4D9C-BC61-BFF93F509891}"/>
              </a:ext>
            </a:extLst>
          </p:cNvPr>
          <p:cNvPicPr>
            <a:picLocks noGrp="1" noChangeAspect="1"/>
          </p:cNvPicPr>
          <p:nvPr>
            <p:ph type="pic" sz="quarter" idx="10"/>
          </p:nvPr>
        </p:nvPicPr>
        <p:blipFill>
          <a:blip r:embed="rId2">
            <a:alphaModFix/>
            <a:extLst>
              <a:ext uri="{28A0092B-C50C-407E-A947-70E740481C1C}">
                <a14:useLocalDpi xmlns:a14="http://schemas.microsoft.com/office/drawing/2010/main" val="0"/>
              </a:ext>
            </a:extLst>
          </a:blip>
          <a:srcRect/>
          <a:stretch>
            <a:fillRect/>
          </a:stretch>
        </p:blipFill>
        <p:spPr/>
      </p:pic>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11</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
        <p:nvSpPr>
          <p:cNvPr id="9" name="Oval 8">
            <a:extLst>
              <a:ext uri="{FF2B5EF4-FFF2-40B4-BE49-F238E27FC236}">
                <a16:creationId xmlns:a16="http://schemas.microsoft.com/office/drawing/2014/main" id="{02FF45BD-F1ED-4959-AA80-10481E1C301C}"/>
              </a:ext>
            </a:extLst>
          </p:cNvPr>
          <p:cNvSpPr/>
          <p:nvPr/>
        </p:nvSpPr>
        <p:spPr>
          <a:xfrm>
            <a:off x="7489092" y="1668169"/>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dirty="0">
              <a:solidFill>
                <a:schemeClr val="bg1"/>
              </a:solidFill>
              <a:latin typeface="Fira Sans" panose="020B0503050000020004" pitchFamily="34" charset="0"/>
              <a:ea typeface="Fira Sans" panose="020B0503050000020004" pitchFamily="34" charset="0"/>
            </a:endParaRPr>
          </a:p>
          <a:p>
            <a:pPr algn="ctr"/>
            <a:r>
              <a:rPr lang="en-US" sz="3200" b="1" dirty="0">
                <a:solidFill>
                  <a:schemeClr val="bg1"/>
                </a:solidFill>
                <a:latin typeface="Fira Sans" panose="020B0503050000020004" pitchFamily="34" charset="0"/>
                <a:ea typeface="Fira Sans" panose="020B0503050000020004" pitchFamily="34" charset="0"/>
              </a:rPr>
              <a:t>ELHIBIN</a:t>
            </a:r>
            <a:r>
              <a:rPr lang="en-US" sz="3200" b="1" baseline="30000" dirty="0">
                <a:solidFill>
                  <a:schemeClr val="bg1"/>
                </a:solidFill>
                <a:latin typeface="Fira Sans" panose="020B0503050000020004" pitchFamily="34" charset="0"/>
                <a:ea typeface="Fira Sans" panose="020B0503050000020004" pitchFamily="34" charset="0"/>
              </a:rPr>
              <a:t>®</a:t>
            </a:r>
            <a:r>
              <a:rPr lang="en-US" sz="3200" b="1" dirty="0">
                <a:solidFill>
                  <a:schemeClr val="bg1"/>
                </a:solidFill>
                <a:latin typeface="Fira Sans" panose="020B0503050000020004" pitchFamily="34" charset="0"/>
                <a:ea typeface="Fira Sans" panose="020B0503050000020004" pitchFamily="34" charset="0"/>
              </a:rPr>
              <a:t> PF</a:t>
            </a:r>
          </a:p>
          <a:p>
            <a:pPr algn="ctr"/>
            <a:r>
              <a:rPr lang="en-US" sz="2800" dirty="0">
                <a:solidFill>
                  <a:schemeClr val="bg1"/>
                </a:solidFill>
                <a:latin typeface="Fira Sans" panose="020B0503050000020004" pitchFamily="34" charset="0"/>
                <a:ea typeface="Fira Sans" panose="020B0503050000020004" pitchFamily="34" charset="0"/>
              </a:rPr>
              <a:t>Retains Youthful Skin Elasticity</a:t>
            </a:r>
          </a:p>
          <a:p>
            <a:pPr algn="ctr"/>
            <a:endParaRPr lang="en-US" dirty="0">
              <a:solidFill>
                <a:schemeClr val="bg1"/>
              </a:solidFill>
              <a:latin typeface="Fira Sans" panose="020B0503050000020004" pitchFamily="34" charset="0"/>
              <a:ea typeface="Fira Sans" panose="020B0503050000020004" pitchFamily="34" charset="0"/>
            </a:endParaRPr>
          </a:p>
          <a:p>
            <a:pPr algn="ctr"/>
            <a:endParaRPr lang="en-GB" dirty="0" err="1">
              <a:solidFill>
                <a:schemeClr val="tx1"/>
              </a:solidFill>
            </a:endParaRPr>
          </a:p>
        </p:txBody>
      </p:sp>
    </p:spTree>
    <p:extLst>
      <p:ext uri="{BB962C8B-B14F-4D97-AF65-F5344CB8AC3E}">
        <p14:creationId xmlns:p14="http://schemas.microsoft.com/office/powerpoint/2010/main" val="4136037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de-DE" b="1" dirty="0">
                <a:solidFill>
                  <a:srgbClr val="0070BA"/>
                </a:solidFill>
              </a:rPr>
              <a:t>ELHIBIN</a:t>
            </a:r>
            <a:r>
              <a:rPr lang="de-DE" b="1" baseline="30000" dirty="0">
                <a:solidFill>
                  <a:srgbClr val="0070BA"/>
                </a:solidFill>
              </a:rPr>
              <a:t>®</a:t>
            </a:r>
            <a:r>
              <a:rPr lang="de-DE" b="1" dirty="0">
                <a:solidFill>
                  <a:srgbClr val="0070BA"/>
                </a:solidFill>
              </a:rPr>
              <a:t> PF</a:t>
            </a:r>
            <a:endParaRPr lang="en-GB" dirty="0"/>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Unique Product Features</a:t>
            </a:r>
          </a:p>
        </p:txBody>
      </p:sp>
      <p:pic>
        <p:nvPicPr>
          <p:cNvPr id="6" name="Picture 25" descr="GlycineMax20">
            <a:extLst>
              <a:ext uri="{FF2B5EF4-FFF2-40B4-BE49-F238E27FC236}">
                <a16:creationId xmlns:a16="http://schemas.microsoft.com/office/drawing/2014/main" id="{D03D7AB9-05F0-4099-B8AD-2B3F6832F5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7594212" y="1455720"/>
            <a:ext cx="3509584" cy="44654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9CA0E7FA-D4B9-4708-872D-D351BD4DFE31}"/>
              </a:ext>
            </a:extLst>
          </p:cNvPr>
          <p:cNvSpPr/>
          <p:nvPr/>
        </p:nvSpPr>
        <p:spPr>
          <a:xfrm>
            <a:off x="467999" y="1519919"/>
            <a:ext cx="6908845" cy="4401205"/>
          </a:xfrm>
          <a:prstGeom prst="rect">
            <a:avLst/>
          </a:prstGeom>
        </p:spPr>
        <p:txBody>
          <a:bodyPr wrap="square">
            <a:spAutoFit/>
          </a:bodyPr>
          <a:lstStyle/>
          <a:p>
            <a:pPr marL="230400" indent="-230400">
              <a:spcAft>
                <a:spcPts val="1800"/>
              </a:spcAft>
              <a:buFont typeface="Arial" pitchFamily="34" charset="0"/>
              <a:buChar char="•"/>
            </a:pPr>
            <a:r>
              <a:rPr lang="en-US" sz="2000" dirty="0">
                <a:solidFill>
                  <a:srgbClr val="4D4D4D"/>
                </a:solidFill>
                <a:latin typeface="Fira Sans" panose="020B0503050000020004" pitchFamily="34" charset="0"/>
                <a:ea typeface="Fira Sans" panose="020B0503050000020004" pitchFamily="34" charset="0"/>
                <a:cs typeface="Arial" pitchFamily="34" charset="0"/>
              </a:rPr>
              <a:t>Has a unique double activity to protect the elastic network in the papillary dermis</a:t>
            </a:r>
          </a:p>
          <a:p>
            <a:pPr marL="798300" lvl="1" indent="-285750">
              <a:spcAft>
                <a:spcPts val="1800"/>
              </a:spcAft>
              <a:buFont typeface="Wingdings" panose="05000000000000000000" pitchFamily="2" charset="2"/>
              <a:buChar char="Ø"/>
            </a:pPr>
            <a:r>
              <a:rPr lang="en-US" sz="2000" dirty="0">
                <a:solidFill>
                  <a:srgbClr val="4D4D4D"/>
                </a:solidFill>
                <a:latin typeface="Fira Sans" panose="020B0503050000020004" pitchFamily="34" charset="0"/>
                <a:ea typeface="Fira Sans" panose="020B0503050000020004" pitchFamily="34" charset="0"/>
                <a:cs typeface="Arial" pitchFamily="34" charset="0"/>
              </a:rPr>
              <a:t>Direct effect on </a:t>
            </a:r>
            <a:r>
              <a:rPr lang="en-US" sz="2000" dirty="0" err="1">
                <a:solidFill>
                  <a:srgbClr val="4D4D4D"/>
                </a:solidFill>
                <a:latin typeface="Fira Sans" panose="020B0503050000020004" pitchFamily="34" charset="0"/>
                <a:ea typeface="Fira Sans" panose="020B0503050000020004" pitchFamily="34" charset="0"/>
                <a:cs typeface="Arial" pitchFamily="34" charset="0"/>
              </a:rPr>
              <a:t>elastase</a:t>
            </a:r>
            <a:r>
              <a:rPr lang="en-US" sz="2000" dirty="0">
                <a:solidFill>
                  <a:srgbClr val="4D4D4D"/>
                </a:solidFill>
                <a:latin typeface="Fira Sans" panose="020B0503050000020004" pitchFamily="34" charset="0"/>
                <a:ea typeface="Fira Sans" panose="020B0503050000020004" pitchFamily="34" charset="0"/>
                <a:cs typeface="Arial" pitchFamily="34" charset="0"/>
              </a:rPr>
              <a:t> as an effective </a:t>
            </a:r>
            <a:r>
              <a:rPr lang="en-US" sz="2000" dirty="0" err="1">
                <a:solidFill>
                  <a:srgbClr val="4D4D4D"/>
                </a:solidFill>
                <a:latin typeface="Fira Sans" panose="020B0503050000020004" pitchFamily="34" charset="0"/>
                <a:ea typeface="Fira Sans" panose="020B0503050000020004" pitchFamily="34" charset="0"/>
                <a:cs typeface="Arial" pitchFamily="34" charset="0"/>
              </a:rPr>
              <a:t>elastase</a:t>
            </a:r>
            <a:r>
              <a:rPr lang="en-US" sz="2000" dirty="0">
                <a:solidFill>
                  <a:srgbClr val="4D4D4D"/>
                </a:solidFill>
                <a:latin typeface="Fira Sans" panose="020B0503050000020004" pitchFamily="34" charset="0"/>
                <a:ea typeface="Fira Sans" panose="020B0503050000020004" pitchFamily="34" charset="0"/>
                <a:cs typeface="Arial" pitchFamily="34" charset="0"/>
              </a:rPr>
              <a:t> inhibitor</a:t>
            </a:r>
          </a:p>
          <a:p>
            <a:pPr marL="798300" lvl="1" indent="-285750">
              <a:spcAft>
                <a:spcPts val="1800"/>
              </a:spcAft>
              <a:buFont typeface="Wingdings" panose="05000000000000000000" pitchFamily="2" charset="2"/>
              <a:buChar char="Ø"/>
            </a:pPr>
            <a:r>
              <a:rPr lang="en-US" sz="2000" dirty="0">
                <a:solidFill>
                  <a:srgbClr val="4D4D4D"/>
                </a:solidFill>
                <a:latin typeface="Fira Sans" panose="020B0503050000020004" pitchFamily="34" charset="0"/>
                <a:ea typeface="Fira Sans" panose="020B0503050000020004" pitchFamily="34" charset="0"/>
                <a:cs typeface="Arial" pitchFamily="34" charset="0"/>
              </a:rPr>
              <a:t>Indirect, reduces two main causes of increased elastase activity, skin irritation and dry skin</a:t>
            </a:r>
          </a:p>
          <a:p>
            <a:pPr marL="230400" indent="-230400">
              <a:spcAft>
                <a:spcPts val="1800"/>
              </a:spcAft>
              <a:buFont typeface="Arial" pitchFamily="34" charset="0"/>
              <a:buChar char="•"/>
            </a:pPr>
            <a:r>
              <a:rPr lang="en-US" sz="2000" dirty="0">
                <a:solidFill>
                  <a:srgbClr val="4D4D4D"/>
                </a:solidFill>
                <a:latin typeface="Fira Sans" panose="020B0503050000020004" pitchFamily="34" charset="0"/>
                <a:ea typeface="Fira Sans" panose="020B0503050000020004" pitchFamily="34" charset="0"/>
                <a:cs typeface="Arial" pitchFamily="34" charset="0"/>
              </a:rPr>
              <a:t>Carefully manufactured GMO and Isoflavone </a:t>
            </a:r>
            <a:br>
              <a:rPr lang="en-US" sz="2000" dirty="0">
                <a:solidFill>
                  <a:srgbClr val="4D4D4D"/>
                </a:solidFill>
                <a:latin typeface="Fira Sans" panose="020B0503050000020004" pitchFamily="34" charset="0"/>
                <a:ea typeface="Fira Sans" panose="020B0503050000020004" pitchFamily="34" charset="0"/>
                <a:cs typeface="Arial" pitchFamily="34" charset="0"/>
              </a:rPr>
            </a:br>
            <a:r>
              <a:rPr lang="en-US" sz="2000" dirty="0">
                <a:solidFill>
                  <a:srgbClr val="4D4D4D"/>
                </a:solidFill>
                <a:latin typeface="Fira Sans" panose="020B0503050000020004" pitchFamily="34" charset="0"/>
                <a:ea typeface="Fira Sans" panose="020B0503050000020004" pitchFamily="34" charset="0"/>
                <a:cs typeface="Arial" pitchFamily="34" charset="0"/>
              </a:rPr>
              <a:t>free soy derived protein complex </a:t>
            </a:r>
            <a:br>
              <a:rPr lang="en-US" sz="2000" dirty="0">
                <a:solidFill>
                  <a:srgbClr val="4D4D4D"/>
                </a:solidFill>
                <a:latin typeface="Fira Sans" panose="020B0503050000020004" pitchFamily="34" charset="0"/>
                <a:ea typeface="Fira Sans" panose="020B0503050000020004" pitchFamily="34" charset="0"/>
                <a:cs typeface="Arial" pitchFamily="34" charset="0"/>
              </a:rPr>
            </a:br>
            <a:r>
              <a:rPr lang="en-US" sz="2000" dirty="0">
                <a:solidFill>
                  <a:srgbClr val="4D4D4D"/>
                </a:solidFill>
                <a:latin typeface="Fira Sans" panose="020B0503050000020004" pitchFamily="34" charset="0"/>
                <a:ea typeface="Fira Sans" panose="020B0503050000020004" pitchFamily="34" charset="0"/>
                <a:cs typeface="Arial" pitchFamily="34" charset="0"/>
              </a:rPr>
              <a:t>for best performance</a:t>
            </a:r>
          </a:p>
          <a:p>
            <a:pPr marL="230400" indent="-230400">
              <a:spcAft>
                <a:spcPts val="1800"/>
              </a:spcAft>
              <a:buFont typeface="Arial" pitchFamily="34" charset="0"/>
              <a:buChar char="•"/>
            </a:pPr>
            <a:r>
              <a:rPr lang="en-US" sz="2000" dirty="0">
                <a:solidFill>
                  <a:srgbClr val="4D4D4D"/>
                </a:solidFill>
                <a:latin typeface="Fira Sans" panose="020B0503050000020004" pitchFamily="34" charset="0"/>
                <a:ea typeface="Fira Sans" panose="020B0503050000020004" pitchFamily="34" charset="0"/>
                <a:cs typeface="Arial" pitchFamily="34" charset="0"/>
              </a:rPr>
              <a:t>Contains Bowman </a:t>
            </a:r>
            <a:r>
              <a:rPr lang="en-US" sz="2000" dirty="0" err="1">
                <a:solidFill>
                  <a:srgbClr val="4D4D4D"/>
                </a:solidFill>
                <a:latin typeface="Fira Sans" panose="020B0503050000020004" pitchFamily="34" charset="0"/>
                <a:ea typeface="Fira Sans" panose="020B0503050000020004" pitchFamily="34" charset="0"/>
                <a:cs typeface="Arial" pitchFamily="34" charset="0"/>
              </a:rPr>
              <a:t>Birk</a:t>
            </a:r>
            <a:r>
              <a:rPr lang="en-US" sz="2000" dirty="0">
                <a:solidFill>
                  <a:srgbClr val="4D4D4D"/>
                </a:solidFill>
                <a:latin typeface="Fira Sans" panose="020B0503050000020004" pitchFamily="34" charset="0"/>
                <a:ea typeface="Fira Sans" panose="020B0503050000020004" pitchFamily="34" charset="0"/>
                <a:cs typeface="Arial" pitchFamily="34" charset="0"/>
              </a:rPr>
              <a:t> elastase Inhibitor responsible for the activity and high levels of essential amino acids</a:t>
            </a:r>
          </a:p>
        </p:txBody>
      </p:sp>
      <p:pic>
        <p:nvPicPr>
          <p:cNvPr id="8" name="Picture 7" descr="A close up of a logo&#10;&#10;Description automatically generated">
            <a:extLst>
              <a:ext uri="{FF2B5EF4-FFF2-40B4-BE49-F238E27FC236}">
                <a16:creationId xmlns:a16="http://schemas.microsoft.com/office/drawing/2014/main" id="{AFB6170A-5830-490A-8798-E8E1C9830B3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966201" y="-1"/>
            <a:ext cx="3225800" cy="3142013"/>
          </a:xfrm>
          <a:prstGeom prst="rect">
            <a:avLst/>
          </a:prstGeom>
        </p:spPr>
      </p:pic>
      <p:sp>
        <p:nvSpPr>
          <p:cNvPr id="9" name="TextBox 8">
            <a:extLst>
              <a:ext uri="{FF2B5EF4-FFF2-40B4-BE49-F238E27FC236}">
                <a16:creationId xmlns:a16="http://schemas.microsoft.com/office/drawing/2014/main" id="{3EEFDD2D-89F5-4AF7-A69D-D9482C634C73}"/>
              </a:ext>
            </a:extLst>
          </p:cNvPr>
          <p:cNvSpPr txBox="1"/>
          <p:nvPr/>
        </p:nvSpPr>
        <p:spPr>
          <a:xfrm rot="2700000">
            <a:off x="10404910" y="529514"/>
            <a:ext cx="2020835" cy="553998"/>
          </a:xfrm>
          <a:prstGeom prst="rect">
            <a:avLst/>
          </a:prstGeom>
          <a:noFill/>
        </p:spPr>
        <p:txBody>
          <a:bodyPr wrap="square" lIns="0" tIns="0" rIns="0" bIns="0" rtlCol="0" anchor="ctr" anchorCtr="0">
            <a:spAutoFit/>
          </a:bodyPr>
          <a:lstStyle/>
          <a:p>
            <a:pPr algn="ctr"/>
            <a:r>
              <a:rPr lang="en-GB" dirty="0">
                <a:solidFill>
                  <a:schemeClr val="bg1"/>
                </a:solidFill>
                <a:latin typeface="Fira Sans" panose="020B0503050000020004" pitchFamily="34" charset="0"/>
                <a:ea typeface="Fira Sans" panose="020B0503050000020004" pitchFamily="34" charset="0"/>
              </a:rPr>
              <a:t>Unique Product Features</a:t>
            </a:r>
          </a:p>
        </p:txBody>
      </p:sp>
    </p:spTree>
    <p:extLst>
      <p:ext uri="{BB962C8B-B14F-4D97-AF65-F5344CB8AC3E}">
        <p14:creationId xmlns:p14="http://schemas.microsoft.com/office/powerpoint/2010/main" val="460569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00F41F1-1303-B840-8DFC-A7FA640E8DDC}"/>
              </a:ext>
            </a:extLst>
          </p:cNvPr>
          <p:cNvSpPr>
            <a:spLocks noGrp="1"/>
          </p:cNvSpPr>
          <p:nvPr>
            <p:ph type="subTitle" idx="1"/>
          </p:nvPr>
        </p:nvSpPr>
        <p:spPr/>
        <p:txBody>
          <a:bodyPr/>
          <a:lstStyle/>
          <a:p>
            <a:r>
              <a:rPr lang="en-GB" dirty="0"/>
              <a:t>mode of action</a:t>
            </a:r>
          </a:p>
        </p:txBody>
      </p:sp>
      <p:sp>
        <p:nvSpPr>
          <p:cNvPr id="4" name="Title 3">
            <a:extLst>
              <a:ext uri="{FF2B5EF4-FFF2-40B4-BE49-F238E27FC236}">
                <a16:creationId xmlns:a16="http://schemas.microsoft.com/office/drawing/2014/main" id="{4CF96339-F443-8A4F-A609-A778AF3A8A80}"/>
              </a:ext>
            </a:extLst>
          </p:cNvPr>
          <p:cNvSpPr>
            <a:spLocks noGrp="1"/>
          </p:cNvSpPr>
          <p:nvPr>
            <p:ph type="ctrTitle"/>
          </p:nvPr>
        </p:nvSpPr>
        <p:spPr/>
        <p:txBody>
          <a:bodyPr/>
          <a:lstStyle/>
          <a:p>
            <a:r>
              <a:rPr lang="en-GB" dirty="0"/>
              <a:t>ELHIBIN® PF</a:t>
            </a:r>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13</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pic>
        <p:nvPicPr>
          <p:cNvPr id="52" name="Picture Placeholder 51" descr="A close up of a map&#10;&#10;Description automatically generated">
            <a:extLst>
              <a:ext uri="{FF2B5EF4-FFF2-40B4-BE49-F238E27FC236}">
                <a16:creationId xmlns:a16="http://schemas.microsoft.com/office/drawing/2014/main" id="{911A58A7-D43F-40EB-82E9-61F4C0228722}"/>
              </a:ext>
            </a:extLst>
          </p:cNvPr>
          <p:cNvPicPr>
            <a:picLocks noGrp="1" noChangeAspect="1"/>
          </p:cNvPicPr>
          <p:nvPr>
            <p:ph type="pic" sz="quarter" idx="10"/>
          </p:nvPr>
        </p:nvPicPr>
        <p:blipFill rotWithShape="1">
          <a:blip r:embed="rId4">
            <a:alphaModFix/>
            <a:extLst>
              <a:ext uri="{BEBA8EAE-BF5A-486C-A8C5-ECC9F3942E4B}">
                <a14:imgProps xmlns:a14="http://schemas.microsoft.com/office/drawing/2010/main">
                  <a14:imgLayer r:embed="rId5">
                    <a14:imgEffect>
                      <a14:saturation sat="103000"/>
                    </a14:imgEffect>
                    <a14:imgEffect>
                      <a14:brightnessContrast bright="1000"/>
                    </a14:imgEffect>
                  </a14:imgLayer>
                </a14:imgProps>
              </a:ext>
              <a:ext uri="{28A0092B-C50C-407E-A947-70E740481C1C}">
                <a14:useLocalDpi xmlns:a14="http://schemas.microsoft.com/office/drawing/2010/main" val="0"/>
              </a:ext>
            </a:extLst>
          </a:blip>
          <a:srcRect b="-1366"/>
          <a:stretch/>
        </p:blipFill>
        <p:spPr>
          <a:xfrm>
            <a:off x="0" y="0"/>
            <a:ext cx="12192000" cy="6959600"/>
          </a:xfrm>
        </p:spPr>
      </p:pic>
      <p:sp>
        <p:nvSpPr>
          <p:cNvPr id="57" name="Title 2">
            <a:extLst>
              <a:ext uri="{FF2B5EF4-FFF2-40B4-BE49-F238E27FC236}">
                <a16:creationId xmlns:a16="http://schemas.microsoft.com/office/drawing/2014/main" id="{C10A2AC9-A4FA-46BF-950A-0929D2DC6EF5}"/>
              </a:ext>
            </a:extLst>
          </p:cNvPr>
          <p:cNvSpPr txBox="1">
            <a:spLocks/>
          </p:cNvSpPr>
          <p:nvPr/>
        </p:nvSpPr>
        <p:spPr bwMode="white">
          <a:xfrm>
            <a:off x="468000" y="468000"/>
            <a:ext cx="5277561" cy="4431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r>
              <a:rPr lang="en-GB" dirty="0">
                <a:solidFill>
                  <a:srgbClr val="0170BA"/>
                </a:solidFill>
              </a:rPr>
              <a:t>ELHIBIN® PF</a:t>
            </a:r>
          </a:p>
        </p:txBody>
      </p:sp>
      <p:sp>
        <p:nvSpPr>
          <p:cNvPr id="58" name="Text Placeholder 3">
            <a:extLst>
              <a:ext uri="{FF2B5EF4-FFF2-40B4-BE49-F238E27FC236}">
                <a16:creationId xmlns:a16="http://schemas.microsoft.com/office/drawing/2014/main" id="{11A31D1E-12AF-475F-8E15-E51C2D1035F3}"/>
              </a:ext>
            </a:extLst>
          </p:cNvPr>
          <p:cNvSpPr txBox="1">
            <a:spLocks/>
          </p:cNvSpPr>
          <p:nvPr/>
        </p:nvSpPr>
        <p:spPr>
          <a:xfrm>
            <a:off x="370300" y="834254"/>
            <a:ext cx="5275778" cy="3693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i="1" dirty="0">
                <a:solidFill>
                  <a:srgbClr val="037E4C"/>
                </a:solidFill>
                <a:latin typeface="Fira Sans" panose="020B0503050000020004" pitchFamily="34" charset="0"/>
                <a:ea typeface="Fira Sans" panose="020B0503050000020004" pitchFamily="34" charset="0"/>
              </a:rPr>
              <a:t>Mode of action</a:t>
            </a:r>
          </a:p>
          <a:p>
            <a:endParaRPr lang="en-GB" dirty="0"/>
          </a:p>
        </p:txBody>
      </p:sp>
      <p:sp>
        <p:nvSpPr>
          <p:cNvPr id="59" name="Textfeld 15">
            <a:extLst>
              <a:ext uri="{FF2B5EF4-FFF2-40B4-BE49-F238E27FC236}">
                <a16:creationId xmlns:a16="http://schemas.microsoft.com/office/drawing/2014/main" id="{235C3E3B-C774-4D3B-AE0A-584CCB8F5825}"/>
              </a:ext>
            </a:extLst>
          </p:cNvPr>
          <p:cNvSpPr txBox="1"/>
          <p:nvPr/>
        </p:nvSpPr>
        <p:spPr>
          <a:xfrm>
            <a:off x="356344" y="1815417"/>
            <a:ext cx="942887" cy="292388"/>
          </a:xfrm>
          <a:prstGeom prst="rect">
            <a:avLst/>
          </a:prstGeom>
          <a:noFill/>
        </p:spPr>
        <p:txBody>
          <a:bodyPr wrap="none" rtlCol="0">
            <a:spAutoFit/>
          </a:bodyPr>
          <a:lstStyle/>
          <a:p>
            <a:r>
              <a:rPr lang="de-DE" sz="1300" b="1" dirty="0">
                <a:solidFill>
                  <a:schemeClr val="tx1">
                    <a:lumMod val="50000"/>
                  </a:schemeClr>
                </a:solidFill>
                <a:latin typeface="Fira Sans" panose="020B0503050000020004" pitchFamily="34" charset="0"/>
                <a:ea typeface="Fira Sans" panose="020B0503050000020004" pitchFamily="34" charset="0"/>
                <a:cs typeface="MetaPro-Norm"/>
              </a:rPr>
              <a:t>Epidermis</a:t>
            </a:r>
          </a:p>
        </p:txBody>
      </p:sp>
      <p:sp>
        <p:nvSpPr>
          <p:cNvPr id="60" name="Textfeld 16">
            <a:extLst>
              <a:ext uri="{FF2B5EF4-FFF2-40B4-BE49-F238E27FC236}">
                <a16:creationId xmlns:a16="http://schemas.microsoft.com/office/drawing/2014/main" id="{E759AD0B-7D2B-47A7-9AD8-C95DD875568B}"/>
              </a:ext>
            </a:extLst>
          </p:cNvPr>
          <p:cNvSpPr txBox="1"/>
          <p:nvPr/>
        </p:nvSpPr>
        <p:spPr>
          <a:xfrm>
            <a:off x="247650" y="4281306"/>
            <a:ext cx="713657" cy="276999"/>
          </a:xfrm>
          <a:prstGeom prst="rect">
            <a:avLst/>
          </a:prstGeom>
          <a:noFill/>
        </p:spPr>
        <p:txBody>
          <a:bodyPr wrap="none" rtlCol="0">
            <a:spAutoFit/>
          </a:bodyPr>
          <a:lstStyle>
            <a:defPPr>
              <a:defRPr lang="en-US"/>
            </a:defPPr>
            <a:lvl1pPr>
              <a:defRPr sz="1300" b="1">
                <a:solidFill>
                  <a:schemeClr val="tx1">
                    <a:lumMod val="50000"/>
                  </a:schemeClr>
                </a:solidFill>
                <a:latin typeface="Fira Sans" panose="020B0503050000020004" pitchFamily="34" charset="0"/>
                <a:ea typeface="Fira Sans" panose="020B0503050000020004" pitchFamily="34" charset="0"/>
                <a:cs typeface="MetaPro-Norm"/>
              </a:defRPr>
            </a:lvl1pPr>
          </a:lstStyle>
          <a:p>
            <a:r>
              <a:rPr lang="de-DE" dirty="0" err="1"/>
              <a:t>Dermis</a:t>
            </a:r>
            <a:r>
              <a:rPr lang="de-DE" dirty="0"/>
              <a:t> </a:t>
            </a:r>
          </a:p>
        </p:txBody>
      </p:sp>
      <p:sp>
        <p:nvSpPr>
          <p:cNvPr id="61" name="Textfeld 18">
            <a:extLst>
              <a:ext uri="{FF2B5EF4-FFF2-40B4-BE49-F238E27FC236}">
                <a16:creationId xmlns:a16="http://schemas.microsoft.com/office/drawing/2014/main" id="{9744B837-7EEE-4B3C-B69F-2FA792009E03}"/>
              </a:ext>
            </a:extLst>
          </p:cNvPr>
          <p:cNvSpPr txBox="1"/>
          <p:nvPr/>
        </p:nvSpPr>
        <p:spPr>
          <a:xfrm>
            <a:off x="1557011" y="3354875"/>
            <a:ext cx="817577" cy="276999"/>
          </a:xfrm>
          <a:prstGeom prst="rect">
            <a:avLst/>
          </a:prstGeom>
          <a:noFill/>
        </p:spPr>
        <p:txBody>
          <a:bodyPr wrap="none" rtlCol="0">
            <a:spAutoFit/>
          </a:bodyPr>
          <a:lstStyle>
            <a:defPPr>
              <a:defRPr lang="en-US"/>
            </a:defPPr>
            <a:lvl1pPr>
              <a:defRPr sz="1300" b="1">
                <a:solidFill>
                  <a:schemeClr val="tx1">
                    <a:lumMod val="50000"/>
                  </a:schemeClr>
                </a:solidFill>
                <a:latin typeface="Fira Sans" panose="020B0503050000020004" pitchFamily="34" charset="0"/>
                <a:ea typeface="Fira Sans" panose="020B0503050000020004" pitchFamily="34" charset="0"/>
                <a:cs typeface="MetaPro-Norm"/>
              </a:defRPr>
            </a:lvl1pPr>
          </a:lstStyle>
          <a:p>
            <a:r>
              <a:rPr lang="de-DE" dirty="0" err="1"/>
              <a:t>papillary</a:t>
            </a:r>
            <a:endParaRPr lang="de-DE" dirty="0"/>
          </a:p>
        </p:txBody>
      </p:sp>
      <p:sp>
        <p:nvSpPr>
          <p:cNvPr id="62" name="Textfeld 17">
            <a:extLst>
              <a:ext uri="{FF2B5EF4-FFF2-40B4-BE49-F238E27FC236}">
                <a16:creationId xmlns:a16="http://schemas.microsoft.com/office/drawing/2014/main" id="{A629813C-FC3D-4A6D-98F7-FCD9F34E464F}"/>
              </a:ext>
            </a:extLst>
          </p:cNvPr>
          <p:cNvSpPr txBox="1"/>
          <p:nvPr/>
        </p:nvSpPr>
        <p:spPr>
          <a:xfrm>
            <a:off x="1551927" y="4776029"/>
            <a:ext cx="822661" cy="276999"/>
          </a:xfrm>
          <a:prstGeom prst="rect">
            <a:avLst/>
          </a:prstGeom>
          <a:noFill/>
        </p:spPr>
        <p:txBody>
          <a:bodyPr wrap="none" rtlCol="0">
            <a:spAutoFit/>
          </a:bodyPr>
          <a:lstStyle>
            <a:defPPr>
              <a:defRPr lang="en-US"/>
            </a:defPPr>
            <a:lvl1pPr>
              <a:defRPr sz="1300" b="1">
                <a:solidFill>
                  <a:schemeClr val="tx1">
                    <a:lumMod val="50000"/>
                  </a:schemeClr>
                </a:solidFill>
                <a:latin typeface="Fira Sans" panose="020B0503050000020004" pitchFamily="34" charset="0"/>
                <a:ea typeface="Fira Sans" panose="020B0503050000020004" pitchFamily="34" charset="0"/>
                <a:cs typeface="MetaPro-Norm"/>
              </a:defRPr>
            </a:lvl1pPr>
          </a:lstStyle>
          <a:p>
            <a:r>
              <a:rPr lang="de-DE" dirty="0" err="1"/>
              <a:t>reticular</a:t>
            </a:r>
            <a:r>
              <a:rPr lang="de-DE" dirty="0"/>
              <a:t> </a:t>
            </a:r>
          </a:p>
        </p:txBody>
      </p:sp>
      <p:sp>
        <p:nvSpPr>
          <p:cNvPr id="63" name="Textfeld 19">
            <a:extLst>
              <a:ext uri="{FF2B5EF4-FFF2-40B4-BE49-F238E27FC236}">
                <a16:creationId xmlns:a16="http://schemas.microsoft.com/office/drawing/2014/main" id="{567CE580-4D3F-4240-8368-5D7DC8EE5718}"/>
              </a:ext>
            </a:extLst>
          </p:cNvPr>
          <p:cNvSpPr txBox="1"/>
          <p:nvPr/>
        </p:nvSpPr>
        <p:spPr>
          <a:xfrm>
            <a:off x="2187914" y="2077378"/>
            <a:ext cx="1301859" cy="307777"/>
          </a:xfrm>
          <a:prstGeom prst="rect">
            <a:avLst/>
          </a:prstGeom>
          <a:noFill/>
        </p:spPr>
        <p:txBody>
          <a:bodyPr wrap="none" rtlCol="0">
            <a:spAutoFit/>
          </a:bodyPr>
          <a:lstStyle/>
          <a:p>
            <a:r>
              <a:rPr lang="de-DE" sz="1400" b="1" dirty="0">
                <a:solidFill>
                  <a:srgbClr val="CE1927"/>
                </a:solidFill>
                <a:latin typeface="Fira Sans" panose="020B0503050000020004" pitchFamily="34" charset="0"/>
                <a:ea typeface="Fira Sans" panose="020B0503050000020004" pitchFamily="34" charset="0"/>
                <a:cs typeface="MetaPro-Norm"/>
              </a:rPr>
              <a:t>Inflammation</a:t>
            </a:r>
          </a:p>
        </p:txBody>
      </p:sp>
      <p:pic>
        <p:nvPicPr>
          <p:cNvPr id="64" name="Bild 13" descr="Enzündung.png">
            <a:extLst>
              <a:ext uri="{FF2B5EF4-FFF2-40B4-BE49-F238E27FC236}">
                <a16:creationId xmlns:a16="http://schemas.microsoft.com/office/drawing/2014/main" id="{37813BD2-E720-487E-9C00-15620CB0FF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38844" y="1298548"/>
            <a:ext cx="2188537" cy="1865438"/>
          </a:xfrm>
          <a:prstGeom prst="rect">
            <a:avLst/>
          </a:prstGeom>
        </p:spPr>
      </p:pic>
      <p:cxnSp>
        <p:nvCxnSpPr>
          <p:cNvPr id="66" name="Gerade Verbindung mit Pfeil 4">
            <a:extLst>
              <a:ext uri="{FF2B5EF4-FFF2-40B4-BE49-F238E27FC236}">
                <a16:creationId xmlns:a16="http://schemas.microsoft.com/office/drawing/2014/main" id="{D609A2CF-3D62-43FF-B477-E6488ED2844C}"/>
              </a:ext>
            </a:extLst>
          </p:cNvPr>
          <p:cNvCxnSpPr>
            <a:cxnSpLocks/>
            <a:stCxn id="68" idx="2"/>
          </p:cNvCxnSpPr>
          <p:nvPr/>
        </p:nvCxnSpPr>
        <p:spPr>
          <a:xfrm>
            <a:off x="2914578" y="452260"/>
            <a:ext cx="649757" cy="1424302"/>
          </a:xfrm>
          <a:prstGeom prst="straightConnector1">
            <a:avLst/>
          </a:prstGeom>
          <a:ln>
            <a:solidFill>
              <a:schemeClr val="tx1">
                <a:lumMod val="50000"/>
              </a:schemeClr>
            </a:solidFill>
            <a:tailEnd type="arrow"/>
          </a:ln>
        </p:spPr>
        <p:style>
          <a:lnRef idx="3">
            <a:schemeClr val="dk1"/>
          </a:lnRef>
          <a:fillRef idx="0">
            <a:schemeClr val="dk1"/>
          </a:fillRef>
          <a:effectRef idx="2">
            <a:schemeClr val="dk1"/>
          </a:effectRef>
          <a:fontRef idx="minor">
            <a:schemeClr val="tx1"/>
          </a:fontRef>
        </p:style>
      </p:cxnSp>
      <p:sp>
        <p:nvSpPr>
          <p:cNvPr id="68" name="Textfeld 26">
            <a:extLst>
              <a:ext uri="{FF2B5EF4-FFF2-40B4-BE49-F238E27FC236}">
                <a16:creationId xmlns:a16="http://schemas.microsoft.com/office/drawing/2014/main" id="{1ACC6D9A-5543-42B3-A8A7-5F39FCFA3EE3}"/>
              </a:ext>
            </a:extLst>
          </p:cNvPr>
          <p:cNvSpPr txBox="1"/>
          <p:nvPr/>
        </p:nvSpPr>
        <p:spPr>
          <a:xfrm>
            <a:off x="2720454" y="159872"/>
            <a:ext cx="388248" cy="292388"/>
          </a:xfrm>
          <a:prstGeom prst="rect">
            <a:avLst/>
          </a:prstGeom>
          <a:noFill/>
        </p:spPr>
        <p:txBody>
          <a:bodyPr wrap="none" rtlCol="0">
            <a:spAutoFit/>
          </a:bodyPr>
          <a:lstStyle/>
          <a:p>
            <a:r>
              <a:rPr lang="de-DE" sz="1300" b="1" dirty="0">
                <a:solidFill>
                  <a:schemeClr val="tx1">
                    <a:lumMod val="50000"/>
                  </a:schemeClr>
                </a:solidFill>
                <a:latin typeface="Fira Sans" panose="020B0503050000020004" pitchFamily="34" charset="0"/>
                <a:ea typeface="Fira Sans" panose="020B0503050000020004" pitchFamily="34" charset="0"/>
                <a:cs typeface="MetaPro-Norm"/>
              </a:rPr>
              <a:t>UV</a:t>
            </a:r>
          </a:p>
        </p:txBody>
      </p:sp>
      <p:pic>
        <p:nvPicPr>
          <p:cNvPr id="69" name="Bild 9" descr="BlackPoints.png">
            <a:extLst>
              <a:ext uri="{FF2B5EF4-FFF2-40B4-BE49-F238E27FC236}">
                <a16:creationId xmlns:a16="http://schemas.microsoft.com/office/drawing/2014/main" id="{EC42AA2A-5038-4D10-B1BB-AB3F743C1F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45484" y="2386269"/>
            <a:ext cx="1559422" cy="1895037"/>
          </a:xfrm>
          <a:prstGeom prst="rect">
            <a:avLst/>
          </a:prstGeom>
        </p:spPr>
      </p:pic>
      <p:cxnSp>
        <p:nvCxnSpPr>
          <p:cNvPr id="70" name="Gerade Verbindung mit Pfeil 4">
            <a:extLst>
              <a:ext uri="{FF2B5EF4-FFF2-40B4-BE49-F238E27FC236}">
                <a16:creationId xmlns:a16="http://schemas.microsoft.com/office/drawing/2014/main" id="{BA666EAC-1A47-46C5-B1A7-17F5124AB677}"/>
              </a:ext>
            </a:extLst>
          </p:cNvPr>
          <p:cNvCxnSpPr>
            <a:cxnSpLocks/>
          </p:cNvCxnSpPr>
          <p:nvPr/>
        </p:nvCxnSpPr>
        <p:spPr>
          <a:xfrm>
            <a:off x="4041031" y="2714882"/>
            <a:ext cx="819648" cy="1165518"/>
          </a:xfrm>
          <a:prstGeom prst="straightConnector1">
            <a:avLst/>
          </a:prstGeom>
          <a:ln>
            <a:solidFill>
              <a:schemeClr val="tx1">
                <a:lumMod val="50000"/>
              </a:schemeClr>
            </a:solidFill>
            <a:tailEnd type="arrow"/>
          </a:ln>
        </p:spPr>
        <p:style>
          <a:lnRef idx="3">
            <a:schemeClr val="dk1"/>
          </a:lnRef>
          <a:fillRef idx="0">
            <a:schemeClr val="dk1"/>
          </a:fillRef>
          <a:effectRef idx="2">
            <a:schemeClr val="dk1"/>
          </a:effectRef>
          <a:fontRef idx="minor">
            <a:schemeClr val="tx1"/>
          </a:fontRef>
        </p:style>
      </p:cxnSp>
      <p:sp>
        <p:nvSpPr>
          <p:cNvPr id="74" name="Textfeld 31">
            <a:extLst>
              <a:ext uri="{FF2B5EF4-FFF2-40B4-BE49-F238E27FC236}">
                <a16:creationId xmlns:a16="http://schemas.microsoft.com/office/drawing/2014/main" id="{446D7EB1-53C0-435C-808C-5D69BDC878BA}"/>
              </a:ext>
            </a:extLst>
          </p:cNvPr>
          <p:cNvSpPr txBox="1"/>
          <p:nvPr/>
        </p:nvSpPr>
        <p:spPr>
          <a:xfrm>
            <a:off x="4206504" y="3249930"/>
            <a:ext cx="279244" cy="338554"/>
          </a:xfrm>
          <a:prstGeom prst="rect">
            <a:avLst/>
          </a:prstGeom>
          <a:noFill/>
        </p:spPr>
        <p:txBody>
          <a:bodyPr wrap="none" rtlCol="0">
            <a:spAutoFit/>
          </a:bodyPr>
          <a:lstStyle/>
          <a:p>
            <a:r>
              <a:rPr lang="de-DE" sz="1600" b="1" dirty="0">
                <a:solidFill>
                  <a:schemeClr val="tx1">
                    <a:lumMod val="50000"/>
                  </a:schemeClr>
                </a:solidFill>
                <a:latin typeface="Fira Sans" panose="020B0503050000020004" pitchFamily="34" charset="0"/>
                <a:ea typeface="Fira Sans" panose="020B0503050000020004" pitchFamily="34" charset="0"/>
                <a:cs typeface="MetaPro-Norm"/>
              </a:rPr>
              <a:t>1</a:t>
            </a:r>
          </a:p>
        </p:txBody>
      </p:sp>
      <p:pic>
        <p:nvPicPr>
          <p:cNvPr id="76" name="Bild 12" descr="GreenPoints.png">
            <a:extLst>
              <a:ext uri="{FF2B5EF4-FFF2-40B4-BE49-F238E27FC236}">
                <a16:creationId xmlns:a16="http://schemas.microsoft.com/office/drawing/2014/main" id="{7E22EB69-68FD-4CCB-B747-1F0AF830C5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431089">
            <a:off x="5840237" y="2963892"/>
            <a:ext cx="2200729" cy="2408000"/>
          </a:xfrm>
          <a:prstGeom prst="rect">
            <a:avLst/>
          </a:prstGeom>
        </p:spPr>
      </p:pic>
      <p:pic>
        <p:nvPicPr>
          <p:cNvPr id="77" name="Bild 14" descr="Pacman.png">
            <a:extLst>
              <a:ext uri="{FF2B5EF4-FFF2-40B4-BE49-F238E27FC236}">
                <a16:creationId xmlns:a16="http://schemas.microsoft.com/office/drawing/2014/main" id="{B99D72D5-1C97-49DF-AF04-819B467FCC1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57577" y="1630842"/>
            <a:ext cx="2476719" cy="1667749"/>
          </a:xfrm>
          <a:prstGeom prst="rect">
            <a:avLst/>
          </a:prstGeom>
        </p:spPr>
      </p:pic>
      <p:pic>
        <p:nvPicPr>
          <p:cNvPr id="78" name="Bild 11" descr="Dreieke.png">
            <a:extLst>
              <a:ext uri="{FF2B5EF4-FFF2-40B4-BE49-F238E27FC236}">
                <a16:creationId xmlns:a16="http://schemas.microsoft.com/office/drawing/2014/main" id="{03FBEC08-00E2-4E5C-9376-918472E52A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98702" y="411759"/>
            <a:ext cx="1605657" cy="2417591"/>
          </a:xfrm>
          <a:prstGeom prst="rect">
            <a:avLst/>
          </a:prstGeom>
        </p:spPr>
      </p:pic>
      <p:cxnSp>
        <p:nvCxnSpPr>
          <p:cNvPr id="79" name="Gerade Verbindung mit Pfeil 35">
            <a:extLst>
              <a:ext uri="{FF2B5EF4-FFF2-40B4-BE49-F238E27FC236}">
                <a16:creationId xmlns:a16="http://schemas.microsoft.com/office/drawing/2014/main" id="{D76D5B48-17B2-45B3-A723-06F8BA8F0FFF}"/>
              </a:ext>
            </a:extLst>
          </p:cNvPr>
          <p:cNvCxnSpPr/>
          <p:nvPr/>
        </p:nvCxnSpPr>
        <p:spPr>
          <a:xfrm flipV="1">
            <a:off x="6689272" y="2778836"/>
            <a:ext cx="0" cy="224714"/>
          </a:xfrm>
          <a:prstGeom prst="straightConnector1">
            <a:avLst/>
          </a:prstGeom>
          <a:ln>
            <a:solidFill>
              <a:schemeClr val="tx1">
                <a:lumMod val="50000"/>
              </a:schemeClr>
            </a:solidFill>
            <a:tailEnd type="arrow"/>
          </a:ln>
        </p:spPr>
        <p:style>
          <a:lnRef idx="3">
            <a:schemeClr val="dk1"/>
          </a:lnRef>
          <a:fillRef idx="0">
            <a:schemeClr val="dk1"/>
          </a:fillRef>
          <a:effectRef idx="2">
            <a:schemeClr val="dk1"/>
          </a:effectRef>
          <a:fontRef idx="minor">
            <a:schemeClr val="tx1"/>
          </a:fontRef>
        </p:style>
      </p:cxnSp>
      <p:sp>
        <p:nvSpPr>
          <p:cNvPr id="80" name="Textfeld 33">
            <a:extLst>
              <a:ext uri="{FF2B5EF4-FFF2-40B4-BE49-F238E27FC236}">
                <a16:creationId xmlns:a16="http://schemas.microsoft.com/office/drawing/2014/main" id="{E3C9D040-4A6F-465D-9466-76C1DAF7DB0F}"/>
              </a:ext>
            </a:extLst>
          </p:cNvPr>
          <p:cNvSpPr txBox="1"/>
          <p:nvPr/>
        </p:nvSpPr>
        <p:spPr>
          <a:xfrm>
            <a:off x="6733229" y="2769040"/>
            <a:ext cx="298780" cy="338554"/>
          </a:xfrm>
          <a:prstGeom prst="rect">
            <a:avLst/>
          </a:prstGeom>
          <a:noFill/>
        </p:spPr>
        <p:txBody>
          <a:bodyPr wrap="none" rtlCol="0">
            <a:spAutoFit/>
          </a:bodyPr>
          <a:lstStyle/>
          <a:p>
            <a:r>
              <a:rPr lang="de-DE" sz="1600" b="1" dirty="0">
                <a:solidFill>
                  <a:schemeClr val="tx1">
                    <a:lumMod val="50000"/>
                  </a:schemeClr>
                </a:solidFill>
                <a:latin typeface="Fira Sans" panose="020B0503050000020004" pitchFamily="34" charset="0"/>
                <a:ea typeface="Fira Sans" panose="020B0503050000020004" pitchFamily="34" charset="0"/>
                <a:cs typeface="MetaPro-Norm"/>
              </a:rPr>
              <a:t>3</a:t>
            </a:r>
          </a:p>
        </p:txBody>
      </p:sp>
      <p:sp>
        <p:nvSpPr>
          <p:cNvPr id="81" name="Textfeld 32">
            <a:extLst>
              <a:ext uri="{FF2B5EF4-FFF2-40B4-BE49-F238E27FC236}">
                <a16:creationId xmlns:a16="http://schemas.microsoft.com/office/drawing/2014/main" id="{6ADC93DE-3851-4F77-B272-719AF8DCC2CF}"/>
              </a:ext>
            </a:extLst>
          </p:cNvPr>
          <p:cNvSpPr txBox="1"/>
          <p:nvPr/>
        </p:nvSpPr>
        <p:spPr>
          <a:xfrm>
            <a:off x="6791211" y="4267512"/>
            <a:ext cx="298780" cy="338554"/>
          </a:xfrm>
          <a:prstGeom prst="rect">
            <a:avLst/>
          </a:prstGeom>
          <a:noFill/>
        </p:spPr>
        <p:txBody>
          <a:bodyPr wrap="none" rtlCol="0">
            <a:spAutoFit/>
          </a:bodyPr>
          <a:lstStyle/>
          <a:p>
            <a:r>
              <a:rPr lang="de-DE" sz="1600" b="1" dirty="0">
                <a:solidFill>
                  <a:schemeClr val="tx1">
                    <a:lumMod val="50000"/>
                  </a:schemeClr>
                </a:solidFill>
                <a:latin typeface="Fira Sans" panose="020B0503050000020004" pitchFamily="34" charset="0"/>
                <a:ea typeface="Fira Sans" panose="020B0503050000020004" pitchFamily="34" charset="0"/>
                <a:cs typeface="MetaPro-Norm"/>
              </a:rPr>
              <a:t>2</a:t>
            </a:r>
          </a:p>
        </p:txBody>
      </p:sp>
      <p:sp>
        <p:nvSpPr>
          <p:cNvPr id="82" name="Rechteck 2">
            <a:extLst>
              <a:ext uri="{FF2B5EF4-FFF2-40B4-BE49-F238E27FC236}">
                <a16:creationId xmlns:a16="http://schemas.microsoft.com/office/drawing/2014/main" id="{266A8395-21AA-4376-ABCA-8214FC07C499}"/>
              </a:ext>
            </a:extLst>
          </p:cNvPr>
          <p:cNvSpPr/>
          <p:nvPr/>
        </p:nvSpPr>
        <p:spPr>
          <a:xfrm>
            <a:off x="155008" y="6157868"/>
            <a:ext cx="2953694" cy="261610"/>
          </a:xfrm>
          <a:prstGeom prst="rect">
            <a:avLst/>
          </a:prstGeom>
        </p:spPr>
        <p:txBody>
          <a:bodyPr wrap="none" lIns="0">
            <a:spAutoFit/>
          </a:bodyPr>
          <a:lstStyle/>
          <a:p>
            <a:r>
              <a:rPr lang="de-DE" sz="1100" dirty="0">
                <a:latin typeface="MetaPro-Norm"/>
                <a:cs typeface="MetaPro-Norm"/>
              </a:rPr>
              <a:t>1</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Inflammation </a:t>
            </a:r>
            <a:r>
              <a:rPr lang="de-DE" sz="1100" dirty="0">
                <a:solidFill>
                  <a:srgbClr val="FF0000"/>
                </a:solidFill>
                <a:latin typeface="Fira Sans" panose="020B0503050000020004" pitchFamily="34" charset="0"/>
                <a:ea typeface="Fira Sans" panose="020B0503050000020004" pitchFamily="34" charset="0"/>
                <a:cs typeface="MetaPro-Norm"/>
              </a:rPr>
              <a:t>(</a:t>
            </a:r>
            <a:r>
              <a:rPr lang="de-DE" sz="1100" dirty="0" err="1">
                <a:solidFill>
                  <a:srgbClr val="FF0000"/>
                </a:solidFill>
                <a:latin typeface="Fira Sans" panose="020B0503050000020004" pitchFamily="34" charset="0"/>
                <a:ea typeface="Fira Sans" panose="020B0503050000020004" pitchFamily="34" charset="0"/>
                <a:cs typeface="MetaPro-Norm"/>
              </a:rPr>
              <a:t>red</a:t>
            </a:r>
            <a:r>
              <a:rPr lang="de-DE" sz="1100" dirty="0">
                <a:solidFill>
                  <a:srgbClr val="FF0000"/>
                </a:solidFill>
                <a:latin typeface="Fira Sans" panose="020B0503050000020004" pitchFamily="34" charset="0"/>
                <a:ea typeface="Fira Sans" panose="020B0503050000020004" pitchFamily="34" charset="0"/>
                <a:cs typeface="MetaPro-Norm"/>
              </a:rPr>
              <a:t>)</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a:t>
            </a:r>
            <a:r>
              <a:rPr lang="de-DE" sz="1100" dirty="0" err="1">
                <a:solidFill>
                  <a:schemeClr val="tx1">
                    <a:lumMod val="50000"/>
                  </a:schemeClr>
                </a:solidFill>
                <a:latin typeface="Fira Sans" panose="020B0503050000020004" pitchFamily="34" charset="0"/>
                <a:ea typeface="Fira Sans" panose="020B0503050000020004" pitchFamily="34" charset="0"/>
                <a:cs typeface="MetaPro-Norm"/>
              </a:rPr>
              <a:t>and</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a:t>
            </a:r>
            <a:r>
              <a:rPr lang="de-DE" sz="1100" dirty="0" err="1">
                <a:solidFill>
                  <a:schemeClr val="tx1">
                    <a:lumMod val="50000"/>
                  </a:schemeClr>
                </a:solidFill>
                <a:latin typeface="Fira Sans" panose="020B0503050000020004" pitchFamily="34" charset="0"/>
                <a:ea typeface="Fira Sans" panose="020B0503050000020004" pitchFamily="34" charset="0"/>
                <a:cs typeface="MetaPro-Norm"/>
              </a:rPr>
              <a:t>cytokine</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a:t>
            </a:r>
            <a:r>
              <a:rPr lang="de-DE" sz="1100" dirty="0" err="1">
                <a:solidFill>
                  <a:schemeClr val="tx1">
                    <a:lumMod val="50000"/>
                  </a:schemeClr>
                </a:solidFill>
                <a:latin typeface="Fira Sans" panose="020B0503050000020004" pitchFamily="34" charset="0"/>
                <a:ea typeface="Fira Sans" panose="020B0503050000020004" pitchFamily="34" charset="0"/>
                <a:cs typeface="MetaPro-Norm"/>
              </a:rPr>
              <a:t>release</a:t>
            </a:r>
            <a:endParaRPr lang="de-DE" sz="1100" dirty="0">
              <a:solidFill>
                <a:schemeClr val="tx1">
                  <a:lumMod val="50000"/>
                </a:schemeClr>
              </a:solidFill>
              <a:latin typeface="Fira Sans" panose="020B0503050000020004" pitchFamily="34" charset="0"/>
              <a:ea typeface="Fira Sans" panose="020B0503050000020004" pitchFamily="34" charset="0"/>
              <a:cs typeface="MetaPro-Norm"/>
            </a:endParaRPr>
          </a:p>
        </p:txBody>
      </p:sp>
      <p:pic>
        <p:nvPicPr>
          <p:cNvPr id="83" name="Bild 40" descr="BlakPoint_1.png">
            <a:extLst>
              <a:ext uri="{FF2B5EF4-FFF2-40B4-BE49-F238E27FC236}">
                <a16:creationId xmlns:a16="http://schemas.microsoft.com/office/drawing/2014/main" id="{9D64BC04-2454-44A5-9F63-95293101E38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361834" y="6230759"/>
            <a:ext cx="115828" cy="115828"/>
          </a:xfrm>
          <a:prstGeom prst="rect">
            <a:avLst/>
          </a:prstGeom>
        </p:spPr>
      </p:pic>
      <p:sp>
        <p:nvSpPr>
          <p:cNvPr id="84" name="Rechteck 27">
            <a:extLst>
              <a:ext uri="{FF2B5EF4-FFF2-40B4-BE49-F238E27FC236}">
                <a16:creationId xmlns:a16="http://schemas.microsoft.com/office/drawing/2014/main" id="{091632C4-8BB9-4AFC-9EA7-EDBB489E3C4E}"/>
              </a:ext>
            </a:extLst>
          </p:cNvPr>
          <p:cNvSpPr/>
          <p:nvPr/>
        </p:nvSpPr>
        <p:spPr>
          <a:xfrm>
            <a:off x="155008" y="6435218"/>
            <a:ext cx="4327467" cy="261610"/>
          </a:xfrm>
          <a:prstGeom prst="rect">
            <a:avLst/>
          </a:prstGeom>
        </p:spPr>
        <p:txBody>
          <a:bodyPr wrap="none" lIns="0">
            <a:spAutoFit/>
          </a:bodyPr>
          <a:lstStyle/>
          <a:p>
            <a:r>
              <a:rPr lang="de-DE" sz="1100" dirty="0">
                <a:latin typeface="Fira Sans" panose="020B0503050000020004" pitchFamily="34" charset="0"/>
                <a:ea typeface="Fira Sans" panose="020B0503050000020004" pitchFamily="34" charset="0"/>
                <a:cs typeface="MetaPro-Norm"/>
              </a:rPr>
              <a:t>3</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Elastase        release by leukocytes and elastic fiber degradation</a:t>
            </a:r>
          </a:p>
        </p:txBody>
      </p:sp>
      <p:pic>
        <p:nvPicPr>
          <p:cNvPr id="85" name="Bild 43" descr="Pacman_1.png">
            <a:extLst>
              <a:ext uri="{FF2B5EF4-FFF2-40B4-BE49-F238E27FC236}">
                <a16:creationId xmlns:a16="http://schemas.microsoft.com/office/drawing/2014/main" id="{BB59BB1B-A8D9-4F97-B8E0-312C4800BD5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0566" y="6453042"/>
            <a:ext cx="216415" cy="213367"/>
          </a:xfrm>
          <a:prstGeom prst="rect">
            <a:avLst/>
          </a:prstGeom>
        </p:spPr>
      </p:pic>
      <p:sp>
        <p:nvSpPr>
          <p:cNvPr id="86" name="Textfeld 22">
            <a:extLst>
              <a:ext uri="{FF2B5EF4-FFF2-40B4-BE49-F238E27FC236}">
                <a16:creationId xmlns:a16="http://schemas.microsoft.com/office/drawing/2014/main" id="{8D270C86-C593-4F96-8801-95F1AF94E827}"/>
              </a:ext>
            </a:extLst>
          </p:cNvPr>
          <p:cNvSpPr txBox="1"/>
          <p:nvPr/>
        </p:nvSpPr>
        <p:spPr>
          <a:xfrm>
            <a:off x="8978148" y="3741900"/>
            <a:ext cx="1088760" cy="292388"/>
          </a:xfrm>
          <a:prstGeom prst="rect">
            <a:avLst/>
          </a:prstGeom>
          <a:noFill/>
        </p:spPr>
        <p:txBody>
          <a:bodyPr wrap="none" rtlCol="0">
            <a:spAutoFit/>
          </a:bodyPr>
          <a:lstStyle/>
          <a:p>
            <a:r>
              <a:rPr lang="de-DE" sz="1300" b="1" dirty="0">
                <a:solidFill>
                  <a:srgbClr val="3370B4"/>
                </a:solidFill>
                <a:latin typeface="Fira Sans" panose="020B0503050000020004" pitchFamily="34" charset="0"/>
                <a:ea typeface="Fira Sans" panose="020B0503050000020004" pitchFamily="34" charset="0"/>
                <a:cs typeface="MetaPro-Norm"/>
              </a:rPr>
              <a:t>Elastic fiber</a:t>
            </a:r>
          </a:p>
        </p:txBody>
      </p:sp>
      <p:sp>
        <p:nvSpPr>
          <p:cNvPr id="87" name="Textfeld 21">
            <a:extLst>
              <a:ext uri="{FF2B5EF4-FFF2-40B4-BE49-F238E27FC236}">
                <a16:creationId xmlns:a16="http://schemas.microsoft.com/office/drawing/2014/main" id="{AF277F90-FA10-4DEE-BAD0-E7B97B3ACB89}"/>
              </a:ext>
            </a:extLst>
          </p:cNvPr>
          <p:cNvSpPr txBox="1"/>
          <p:nvPr/>
        </p:nvSpPr>
        <p:spPr>
          <a:xfrm>
            <a:off x="10612786" y="5645001"/>
            <a:ext cx="861133" cy="292388"/>
          </a:xfrm>
          <a:prstGeom prst="rect">
            <a:avLst/>
          </a:prstGeom>
          <a:noFill/>
        </p:spPr>
        <p:txBody>
          <a:bodyPr wrap="none" rtlCol="0">
            <a:spAutoFit/>
          </a:bodyPr>
          <a:lstStyle/>
          <a:p>
            <a:r>
              <a:rPr lang="de-DE" sz="1300" b="1" dirty="0" err="1">
                <a:solidFill>
                  <a:srgbClr val="800000"/>
                </a:solidFill>
                <a:latin typeface="Fira Sans" panose="020B0503050000020004" pitchFamily="34" charset="0"/>
                <a:ea typeface="Fira Sans" panose="020B0503050000020004" pitchFamily="34" charset="0"/>
                <a:cs typeface="MetaPro-Norm"/>
              </a:rPr>
              <a:t>Capillary</a:t>
            </a:r>
            <a:endParaRPr lang="de-DE" sz="1300" b="1" dirty="0">
              <a:solidFill>
                <a:srgbClr val="800000"/>
              </a:solidFill>
              <a:latin typeface="Fira Sans" panose="020B0503050000020004" pitchFamily="34" charset="0"/>
              <a:ea typeface="Fira Sans" panose="020B0503050000020004" pitchFamily="34" charset="0"/>
              <a:cs typeface="MetaPro-Norm"/>
            </a:endParaRPr>
          </a:p>
        </p:txBody>
      </p:sp>
      <p:sp>
        <p:nvSpPr>
          <p:cNvPr id="88" name="Textfeld 34">
            <a:extLst>
              <a:ext uri="{FF2B5EF4-FFF2-40B4-BE49-F238E27FC236}">
                <a16:creationId xmlns:a16="http://schemas.microsoft.com/office/drawing/2014/main" id="{7FD62AA4-1018-491C-9220-080F1907ADDC}"/>
              </a:ext>
            </a:extLst>
          </p:cNvPr>
          <p:cNvSpPr txBox="1"/>
          <p:nvPr/>
        </p:nvSpPr>
        <p:spPr>
          <a:xfrm>
            <a:off x="8669832" y="1703820"/>
            <a:ext cx="298780" cy="338554"/>
          </a:xfrm>
          <a:prstGeom prst="rect">
            <a:avLst/>
          </a:prstGeom>
          <a:noFill/>
        </p:spPr>
        <p:txBody>
          <a:bodyPr wrap="none" rtlCol="0">
            <a:spAutoFit/>
          </a:bodyPr>
          <a:lstStyle/>
          <a:p>
            <a:r>
              <a:rPr lang="de-DE" sz="1600" b="1" dirty="0">
                <a:solidFill>
                  <a:schemeClr val="tx1">
                    <a:lumMod val="50000"/>
                  </a:schemeClr>
                </a:solidFill>
                <a:latin typeface="Fira Sans" panose="020B0503050000020004" pitchFamily="34" charset="0"/>
                <a:ea typeface="Fira Sans" panose="020B0503050000020004" pitchFamily="34" charset="0"/>
                <a:cs typeface="MetaPro-Norm"/>
              </a:rPr>
              <a:t>4</a:t>
            </a:r>
          </a:p>
        </p:txBody>
      </p:sp>
      <p:sp>
        <p:nvSpPr>
          <p:cNvPr id="89" name="Textfeld 24">
            <a:extLst>
              <a:ext uri="{FF2B5EF4-FFF2-40B4-BE49-F238E27FC236}">
                <a16:creationId xmlns:a16="http://schemas.microsoft.com/office/drawing/2014/main" id="{247AE870-AFA2-48FF-82D2-DEEAB0DDB9E1}"/>
              </a:ext>
            </a:extLst>
          </p:cNvPr>
          <p:cNvSpPr txBox="1"/>
          <p:nvPr/>
        </p:nvSpPr>
        <p:spPr>
          <a:xfrm>
            <a:off x="8424150" y="1160309"/>
            <a:ext cx="1098378" cy="307777"/>
          </a:xfrm>
          <a:prstGeom prst="rect">
            <a:avLst/>
          </a:prstGeom>
          <a:noFill/>
        </p:spPr>
        <p:txBody>
          <a:bodyPr wrap="none" rtlCol="0">
            <a:spAutoFit/>
          </a:bodyPr>
          <a:lstStyle/>
          <a:p>
            <a:r>
              <a:rPr lang="de-DE" sz="1400" b="1" dirty="0">
                <a:solidFill>
                  <a:srgbClr val="660066"/>
                </a:solidFill>
                <a:latin typeface="Fira Sans" panose="020B0503050000020004" pitchFamily="34" charset="0"/>
                <a:ea typeface="Fira Sans" panose="020B0503050000020004" pitchFamily="34" charset="0"/>
                <a:cs typeface="MetaPro-Norm"/>
              </a:rPr>
              <a:t>ELHIBIN</a:t>
            </a:r>
            <a:r>
              <a:rPr lang="de-DE" sz="1400" b="1" baseline="30000" dirty="0">
                <a:solidFill>
                  <a:srgbClr val="660066"/>
                </a:solidFill>
                <a:latin typeface="Fira Sans" panose="020B0503050000020004" pitchFamily="34" charset="0"/>
                <a:ea typeface="Fira Sans" panose="020B0503050000020004" pitchFamily="34" charset="0"/>
                <a:cs typeface="MetaPro-Norm"/>
              </a:rPr>
              <a:t>®</a:t>
            </a:r>
            <a:r>
              <a:rPr lang="de-DE" sz="1400" b="1" dirty="0">
                <a:solidFill>
                  <a:srgbClr val="660066"/>
                </a:solidFill>
                <a:latin typeface="Fira Sans" panose="020B0503050000020004" pitchFamily="34" charset="0"/>
                <a:ea typeface="Fira Sans" panose="020B0503050000020004" pitchFamily="34" charset="0"/>
                <a:cs typeface="MetaPro-Norm"/>
              </a:rPr>
              <a:t>PF</a:t>
            </a:r>
          </a:p>
        </p:txBody>
      </p:sp>
      <p:sp>
        <p:nvSpPr>
          <p:cNvPr id="90" name="Textfeld 20">
            <a:extLst>
              <a:ext uri="{FF2B5EF4-FFF2-40B4-BE49-F238E27FC236}">
                <a16:creationId xmlns:a16="http://schemas.microsoft.com/office/drawing/2014/main" id="{FD661A71-4DE0-416E-8833-D68486B76744}"/>
              </a:ext>
            </a:extLst>
          </p:cNvPr>
          <p:cNvSpPr txBox="1"/>
          <p:nvPr/>
        </p:nvSpPr>
        <p:spPr>
          <a:xfrm>
            <a:off x="10416589" y="638467"/>
            <a:ext cx="1508746" cy="292388"/>
          </a:xfrm>
          <a:prstGeom prst="rect">
            <a:avLst/>
          </a:prstGeom>
          <a:noFill/>
        </p:spPr>
        <p:txBody>
          <a:bodyPr wrap="none" rtlCol="0">
            <a:spAutoFit/>
          </a:bodyPr>
          <a:lstStyle/>
          <a:p>
            <a:r>
              <a:rPr lang="de-DE" sz="1300" b="1" dirty="0" err="1">
                <a:solidFill>
                  <a:schemeClr val="tx1">
                    <a:lumMod val="50000"/>
                  </a:schemeClr>
                </a:solidFill>
                <a:latin typeface="Fira Sans" panose="020B0503050000020004" pitchFamily="34" charset="0"/>
                <a:ea typeface="Fira Sans" panose="020B0503050000020004" pitchFamily="34" charset="0"/>
                <a:cs typeface="MetaPro-Norm"/>
              </a:rPr>
              <a:t>Stratum</a:t>
            </a:r>
            <a:r>
              <a:rPr lang="de-DE" sz="1300" b="1" dirty="0">
                <a:solidFill>
                  <a:schemeClr val="tx1">
                    <a:lumMod val="50000"/>
                  </a:schemeClr>
                </a:solidFill>
                <a:latin typeface="Fira Sans" panose="020B0503050000020004" pitchFamily="34" charset="0"/>
                <a:ea typeface="Fira Sans" panose="020B0503050000020004" pitchFamily="34" charset="0"/>
                <a:cs typeface="MetaPro-Norm"/>
              </a:rPr>
              <a:t> </a:t>
            </a:r>
            <a:r>
              <a:rPr lang="de-DE" sz="1300" b="1" dirty="0" err="1">
                <a:solidFill>
                  <a:schemeClr val="tx1">
                    <a:lumMod val="50000"/>
                  </a:schemeClr>
                </a:solidFill>
                <a:latin typeface="Fira Sans" panose="020B0503050000020004" pitchFamily="34" charset="0"/>
                <a:ea typeface="Fira Sans" panose="020B0503050000020004" pitchFamily="34" charset="0"/>
                <a:cs typeface="MetaPro-Norm"/>
              </a:rPr>
              <a:t>corneum</a:t>
            </a:r>
            <a:endParaRPr lang="de-DE" sz="1300" b="1" dirty="0">
              <a:solidFill>
                <a:schemeClr val="tx1">
                  <a:lumMod val="50000"/>
                </a:schemeClr>
              </a:solidFill>
              <a:latin typeface="Fira Sans" panose="020B0503050000020004" pitchFamily="34" charset="0"/>
              <a:ea typeface="Fira Sans" panose="020B0503050000020004" pitchFamily="34" charset="0"/>
              <a:cs typeface="MetaPro-Norm"/>
            </a:endParaRPr>
          </a:p>
        </p:txBody>
      </p:sp>
      <p:sp>
        <p:nvSpPr>
          <p:cNvPr id="91" name="Textfeld 23">
            <a:extLst>
              <a:ext uri="{FF2B5EF4-FFF2-40B4-BE49-F238E27FC236}">
                <a16:creationId xmlns:a16="http://schemas.microsoft.com/office/drawing/2014/main" id="{E830A0A0-89CC-4FF1-B071-E0BA21E0E7EC}"/>
              </a:ext>
            </a:extLst>
          </p:cNvPr>
          <p:cNvSpPr txBox="1"/>
          <p:nvPr/>
        </p:nvSpPr>
        <p:spPr>
          <a:xfrm>
            <a:off x="10508662" y="2601634"/>
            <a:ext cx="962123" cy="692497"/>
          </a:xfrm>
          <a:prstGeom prst="rect">
            <a:avLst/>
          </a:prstGeom>
          <a:noFill/>
        </p:spPr>
        <p:txBody>
          <a:bodyPr wrap="none" rtlCol="0">
            <a:spAutoFit/>
          </a:bodyPr>
          <a:lstStyle/>
          <a:p>
            <a:r>
              <a:rPr lang="de-DE" sz="1300" b="1" dirty="0">
                <a:solidFill>
                  <a:srgbClr val="800000"/>
                </a:solidFill>
                <a:latin typeface="Fira Sans" panose="020B0503050000020004" pitchFamily="34" charset="0"/>
                <a:ea typeface="Fira Sans" panose="020B0503050000020004" pitchFamily="34" charset="0"/>
                <a:cs typeface="MetaPro-Norm"/>
              </a:rPr>
              <a:t>Dermal</a:t>
            </a:r>
          </a:p>
          <a:p>
            <a:r>
              <a:rPr lang="de-DE" sz="1300" b="1" dirty="0">
                <a:solidFill>
                  <a:srgbClr val="800000"/>
                </a:solidFill>
                <a:latin typeface="Fira Sans" panose="020B0503050000020004" pitchFamily="34" charset="0"/>
                <a:ea typeface="Fira Sans" panose="020B0503050000020004" pitchFamily="34" charset="0"/>
                <a:cs typeface="MetaPro-Norm"/>
              </a:rPr>
              <a:t>epidermal</a:t>
            </a:r>
          </a:p>
          <a:p>
            <a:r>
              <a:rPr lang="de-DE" sz="1300" b="1" dirty="0" err="1">
                <a:solidFill>
                  <a:srgbClr val="800000"/>
                </a:solidFill>
                <a:latin typeface="Fira Sans" panose="020B0503050000020004" pitchFamily="34" charset="0"/>
                <a:ea typeface="Fira Sans" panose="020B0503050000020004" pitchFamily="34" charset="0"/>
                <a:cs typeface="MetaPro-Norm"/>
              </a:rPr>
              <a:t>junction</a:t>
            </a:r>
            <a:endParaRPr lang="de-DE" sz="1300" b="1" dirty="0">
              <a:solidFill>
                <a:srgbClr val="800000"/>
              </a:solidFill>
              <a:latin typeface="Fira Sans" panose="020B0503050000020004" pitchFamily="34" charset="0"/>
              <a:ea typeface="Fira Sans" panose="020B0503050000020004" pitchFamily="34" charset="0"/>
              <a:cs typeface="MetaPro-Norm"/>
            </a:endParaRPr>
          </a:p>
        </p:txBody>
      </p:sp>
      <p:sp>
        <p:nvSpPr>
          <p:cNvPr id="95" name="Rechteck 25">
            <a:extLst>
              <a:ext uri="{FF2B5EF4-FFF2-40B4-BE49-F238E27FC236}">
                <a16:creationId xmlns:a16="http://schemas.microsoft.com/office/drawing/2014/main" id="{5E676F6D-1489-4872-8E14-6628E48D11B8}"/>
              </a:ext>
            </a:extLst>
          </p:cNvPr>
          <p:cNvSpPr/>
          <p:nvPr/>
        </p:nvSpPr>
        <p:spPr>
          <a:xfrm>
            <a:off x="4485748" y="6157868"/>
            <a:ext cx="4763484" cy="261610"/>
          </a:xfrm>
          <a:prstGeom prst="rect">
            <a:avLst/>
          </a:prstGeom>
        </p:spPr>
        <p:txBody>
          <a:bodyPr wrap="none" lIns="0">
            <a:spAutoFit/>
          </a:bodyPr>
          <a:lstStyle/>
          <a:p>
            <a:r>
              <a:rPr lang="de-DE" sz="1100" dirty="0">
                <a:latin typeface="MetaPro-Norm"/>
                <a:cs typeface="MetaPro-Norm"/>
              </a:rPr>
              <a:t>2</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Leukocyte        recruitment by cytokines followed by dermal infiltration</a:t>
            </a:r>
          </a:p>
        </p:txBody>
      </p:sp>
      <p:pic>
        <p:nvPicPr>
          <p:cNvPr id="96" name="Bild 42" descr="GreenPoint_1.png">
            <a:extLst>
              <a:ext uri="{FF2B5EF4-FFF2-40B4-BE49-F238E27FC236}">
                <a16:creationId xmlns:a16="http://schemas.microsoft.com/office/drawing/2014/main" id="{E18C1CCE-9A95-4ED2-902C-2AA4C948B96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15528" y="6142128"/>
            <a:ext cx="239110" cy="239110"/>
          </a:xfrm>
          <a:prstGeom prst="rect">
            <a:avLst/>
          </a:prstGeom>
        </p:spPr>
      </p:pic>
      <p:sp>
        <p:nvSpPr>
          <p:cNvPr id="97" name="Rechteck 28">
            <a:extLst>
              <a:ext uri="{FF2B5EF4-FFF2-40B4-BE49-F238E27FC236}">
                <a16:creationId xmlns:a16="http://schemas.microsoft.com/office/drawing/2014/main" id="{21FC9A50-DAAB-4C4F-925D-2FE14E71C687}"/>
              </a:ext>
            </a:extLst>
          </p:cNvPr>
          <p:cNvSpPr/>
          <p:nvPr/>
        </p:nvSpPr>
        <p:spPr>
          <a:xfrm>
            <a:off x="4478031" y="6435818"/>
            <a:ext cx="4422482" cy="261610"/>
          </a:xfrm>
          <a:prstGeom prst="rect">
            <a:avLst/>
          </a:prstGeom>
        </p:spPr>
        <p:txBody>
          <a:bodyPr wrap="none" lIns="0">
            <a:spAutoFit/>
          </a:bodyPr>
          <a:lstStyle/>
          <a:p>
            <a:r>
              <a:rPr lang="de-DE" sz="1100" dirty="0">
                <a:latin typeface="MetaPro-Norm"/>
                <a:cs typeface="MetaPro-Norm"/>
              </a:rPr>
              <a:t>4</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 Elastic fiber protection through elastase inhibition by ELHIBIN</a:t>
            </a:r>
            <a:r>
              <a:rPr lang="de-DE" sz="1100" baseline="30000" dirty="0">
                <a:solidFill>
                  <a:schemeClr val="tx1">
                    <a:lumMod val="50000"/>
                  </a:schemeClr>
                </a:solidFill>
                <a:latin typeface="Fira Sans" panose="020B0503050000020004" pitchFamily="34" charset="0"/>
                <a:ea typeface="Fira Sans" panose="020B0503050000020004" pitchFamily="34" charset="0"/>
                <a:cs typeface="MetaPro-Norm"/>
              </a:rPr>
              <a:t>®</a:t>
            </a:r>
            <a:r>
              <a:rPr lang="de-DE" sz="1100" dirty="0">
                <a:solidFill>
                  <a:schemeClr val="tx1">
                    <a:lumMod val="50000"/>
                  </a:schemeClr>
                </a:solidFill>
                <a:latin typeface="Fira Sans" panose="020B0503050000020004" pitchFamily="34" charset="0"/>
                <a:ea typeface="Fira Sans" panose="020B0503050000020004" pitchFamily="34" charset="0"/>
                <a:cs typeface="MetaPro-Norm"/>
              </a:rPr>
              <a:t>PF </a:t>
            </a:r>
          </a:p>
        </p:txBody>
      </p:sp>
      <p:pic>
        <p:nvPicPr>
          <p:cNvPr id="98" name="Bild 41" descr="Dreieck_1.png">
            <a:extLst>
              <a:ext uri="{FF2B5EF4-FFF2-40B4-BE49-F238E27FC236}">
                <a16:creationId xmlns:a16="http://schemas.microsoft.com/office/drawing/2014/main" id="{6D79C6F0-2CAB-4374-B170-554380D6277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34169" y="6480170"/>
            <a:ext cx="179838" cy="128020"/>
          </a:xfrm>
          <a:prstGeom prst="rect">
            <a:avLst/>
          </a:prstGeom>
        </p:spPr>
      </p:pic>
    </p:spTree>
    <p:extLst>
      <p:ext uri="{BB962C8B-B14F-4D97-AF65-F5344CB8AC3E}">
        <p14:creationId xmlns:p14="http://schemas.microsoft.com/office/powerpoint/2010/main" val="1472772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14</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ELHIBIN® PF </a:t>
            </a:r>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US" dirty="0"/>
              <a:t>Protects Skin from Accelerated Elastase Induced Ageing</a:t>
            </a:r>
            <a:endParaRPr lang="en-GB" dirty="0"/>
          </a:p>
        </p:txBody>
      </p:sp>
      <p:pic>
        <p:nvPicPr>
          <p:cNvPr id="6" name="Picture Placeholder 7" descr="A picture containing indoor, cup, table, counter&#10;&#10;Description automatically generated">
            <a:extLst>
              <a:ext uri="{FF2B5EF4-FFF2-40B4-BE49-F238E27FC236}">
                <a16:creationId xmlns:a16="http://schemas.microsoft.com/office/drawing/2014/main" id="{96F75788-EE70-4D8C-BE8D-C8B87E6C2FEC}"/>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grpSp>
        <p:nvGrpSpPr>
          <p:cNvPr id="7" name="Gruppieren 7">
            <a:extLst>
              <a:ext uri="{FF2B5EF4-FFF2-40B4-BE49-F238E27FC236}">
                <a16:creationId xmlns:a16="http://schemas.microsoft.com/office/drawing/2014/main" id="{BA1E0B1E-CD8D-4947-A263-7D3AC1FDD1BB}"/>
              </a:ext>
            </a:extLst>
          </p:cNvPr>
          <p:cNvGrpSpPr/>
          <p:nvPr/>
        </p:nvGrpSpPr>
        <p:grpSpPr>
          <a:xfrm>
            <a:off x="905974" y="1707004"/>
            <a:ext cx="2491015" cy="2998962"/>
            <a:chOff x="411634" y="1337672"/>
            <a:chExt cx="2491015" cy="2998962"/>
          </a:xfrm>
        </p:grpSpPr>
        <p:pic>
          <p:nvPicPr>
            <p:cNvPr id="8" name="Picture 7">
              <a:extLst>
                <a:ext uri="{FF2B5EF4-FFF2-40B4-BE49-F238E27FC236}">
                  <a16:creationId xmlns:a16="http://schemas.microsoft.com/office/drawing/2014/main" id="{056EC455-D307-4D5F-AB2E-2FA71440A1A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11634" y="2147091"/>
              <a:ext cx="2491015" cy="2189543"/>
            </a:xfrm>
            <a:prstGeom prst="rect">
              <a:avLst/>
            </a:prstGeom>
            <a:ln>
              <a:solidFill>
                <a:srgbClr val="037E4C"/>
              </a:solidFill>
            </a:ln>
          </p:spPr>
        </p:pic>
        <p:sp>
          <p:nvSpPr>
            <p:cNvPr id="9" name="TextBox 8">
              <a:extLst>
                <a:ext uri="{FF2B5EF4-FFF2-40B4-BE49-F238E27FC236}">
                  <a16:creationId xmlns:a16="http://schemas.microsoft.com/office/drawing/2014/main" id="{3C611F27-2D46-4400-B74A-13692653AAA7}"/>
                </a:ext>
              </a:extLst>
            </p:cNvPr>
            <p:cNvSpPr txBox="1"/>
            <p:nvPr/>
          </p:nvSpPr>
          <p:spPr>
            <a:xfrm>
              <a:off x="924971" y="1337672"/>
              <a:ext cx="1502334" cy="408623"/>
            </a:xfrm>
            <a:prstGeom prst="roundRect">
              <a:avLst/>
            </a:prstGeom>
            <a:solidFill>
              <a:srgbClr val="0170B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defPPr>
                <a:defRPr lang="nl-NL"/>
              </a:defPPr>
              <a:lvl1pPr marL="285750" indent="-285750">
                <a:spcAft>
                  <a:spcPts val="1800"/>
                </a:spcAft>
                <a:buFont typeface="Arial" pitchFamily="34" charset="0"/>
                <a:buChar char="•"/>
                <a:defRPr>
                  <a:solidFill>
                    <a:srgbClr val="4D4D4D"/>
                  </a:solidFill>
                  <a:cs typeface="Arial" pitchFamily="34" charset="0"/>
                </a:defRPr>
              </a:lvl1pPr>
            </a:lstStyle>
            <a:p>
              <a:pPr marL="0" indent="0" algn="ctr">
                <a:buNone/>
              </a:pPr>
              <a:r>
                <a:rPr lang="en-US" dirty="0">
                  <a:solidFill>
                    <a:schemeClr val="bg1"/>
                  </a:solidFill>
                  <a:latin typeface="Fira Sans" panose="020B0503050000020004" pitchFamily="34" charset="0"/>
                  <a:ea typeface="Fira Sans" panose="020B0503050000020004" pitchFamily="34" charset="0"/>
                </a:rPr>
                <a:t>untreated</a:t>
              </a:r>
            </a:p>
          </p:txBody>
        </p:sp>
      </p:grpSp>
      <p:grpSp>
        <p:nvGrpSpPr>
          <p:cNvPr id="10" name="Gruppieren 10">
            <a:extLst>
              <a:ext uri="{FF2B5EF4-FFF2-40B4-BE49-F238E27FC236}">
                <a16:creationId xmlns:a16="http://schemas.microsoft.com/office/drawing/2014/main" id="{138666E5-3374-48E8-9B95-A81EA50C4F25}"/>
              </a:ext>
            </a:extLst>
          </p:cNvPr>
          <p:cNvGrpSpPr/>
          <p:nvPr/>
        </p:nvGrpSpPr>
        <p:grpSpPr>
          <a:xfrm>
            <a:off x="3932709" y="1553771"/>
            <a:ext cx="2684498" cy="3152195"/>
            <a:chOff x="3172313" y="1184439"/>
            <a:chExt cx="2684498" cy="3152195"/>
          </a:xfrm>
        </p:grpSpPr>
        <p:pic>
          <p:nvPicPr>
            <p:cNvPr id="11" name="Picture 10">
              <a:extLst>
                <a:ext uri="{FF2B5EF4-FFF2-40B4-BE49-F238E27FC236}">
                  <a16:creationId xmlns:a16="http://schemas.microsoft.com/office/drawing/2014/main" id="{FB5FC3F5-A8A2-45F2-8774-235FE0724AB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319945" y="2147091"/>
              <a:ext cx="2504109" cy="2189543"/>
            </a:xfrm>
            <a:prstGeom prst="rect">
              <a:avLst/>
            </a:prstGeom>
            <a:ln>
              <a:solidFill>
                <a:srgbClr val="037E4C"/>
              </a:solidFill>
            </a:ln>
          </p:spPr>
        </p:pic>
        <p:sp>
          <p:nvSpPr>
            <p:cNvPr id="12" name="TextBox 11">
              <a:extLst>
                <a:ext uri="{FF2B5EF4-FFF2-40B4-BE49-F238E27FC236}">
                  <a16:creationId xmlns:a16="http://schemas.microsoft.com/office/drawing/2014/main" id="{32AE170A-497A-4972-BD45-5DB173FC4F31}"/>
                </a:ext>
              </a:extLst>
            </p:cNvPr>
            <p:cNvSpPr txBox="1"/>
            <p:nvPr/>
          </p:nvSpPr>
          <p:spPr>
            <a:xfrm>
              <a:off x="3172313" y="1184439"/>
              <a:ext cx="2684498" cy="715089"/>
            </a:xfrm>
            <a:prstGeom prst="roundRect">
              <a:avLst/>
            </a:prstGeom>
            <a:solidFill>
              <a:srgbClr val="0170B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defPPr>
                <a:defRPr lang="en-US"/>
              </a:defPPr>
              <a:lvl1pPr indent="0" algn="ctr">
                <a:spcAft>
                  <a:spcPts val="1800"/>
                </a:spcAft>
                <a:buFont typeface="Arial" pitchFamily="34" charset="0"/>
                <a:buNone/>
                <a:defRPr>
                  <a:solidFill>
                    <a:schemeClr val="bg1"/>
                  </a:solidFill>
                  <a:latin typeface="Fira Sans" panose="020B0503050000020004" pitchFamily="34" charset="0"/>
                  <a:ea typeface="Fira Sans" panose="020B0503050000020004" pitchFamily="34" charset="0"/>
                  <a:cs typeface="Arial" pitchFamily="34" charset="0"/>
                </a:defRPr>
              </a:lvl1pPr>
            </a:lstStyle>
            <a:p>
              <a:r>
                <a:rPr lang="en-US" dirty="0"/>
                <a:t>human leukocyte elastase</a:t>
              </a:r>
            </a:p>
          </p:txBody>
        </p:sp>
      </p:grpSp>
      <p:grpSp>
        <p:nvGrpSpPr>
          <p:cNvPr id="13" name="Gruppieren 12">
            <a:extLst>
              <a:ext uri="{FF2B5EF4-FFF2-40B4-BE49-F238E27FC236}">
                <a16:creationId xmlns:a16="http://schemas.microsoft.com/office/drawing/2014/main" id="{1E785A55-B8D3-4275-BE8A-932AC340BA8B}"/>
              </a:ext>
            </a:extLst>
          </p:cNvPr>
          <p:cNvGrpSpPr/>
          <p:nvPr/>
        </p:nvGrpSpPr>
        <p:grpSpPr>
          <a:xfrm>
            <a:off x="7137001" y="1538031"/>
            <a:ext cx="2991736" cy="3167935"/>
            <a:chOff x="5997536" y="1168698"/>
            <a:chExt cx="2991736" cy="3167935"/>
          </a:xfrm>
        </p:grpSpPr>
        <p:pic>
          <p:nvPicPr>
            <p:cNvPr id="14" name="Picture 2">
              <a:extLst>
                <a:ext uri="{FF2B5EF4-FFF2-40B4-BE49-F238E27FC236}">
                  <a16:creationId xmlns:a16="http://schemas.microsoft.com/office/drawing/2014/main" id="{FA920188-4006-45F3-8016-7D6AC6B2AF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6241350" y="2147090"/>
              <a:ext cx="2504109" cy="2189543"/>
            </a:xfrm>
            <a:prstGeom prst="rect">
              <a:avLst/>
            </a:prstGeom>
            <a:noFill/>
            <a:ln w="9525">
              <a:solidFill>
                <a:srgbClr val="037E4C"/>
              </a:solidFill>
              <a:miter lim="800000"/>
              <a:headEnd/>
              <a:tailEnd/>
            </a:ln>
            <a:extLst>
              <a:ext uri="{909E8E84-426E-40DD-AFC4-6F175D3DCCD1}">
                <a14:hiddenFill xmlns:a14="http://schemas.microsoft.com/office/drawing/2010/main">
                  <a:solidFill>
                    <a:schemeClr val="accent1"/>
                  </a:solidFill>
                </a14:hiddenFill>
              </a:ext>
            </a:extLst>
          </p:spPr>
        </p:pic>
        <p:sp>
          <p:nvSpPr>
            <p:cNvPr id="15" name="TextBox 14">
              <a:extLst>
                <a:ext uri="{FF2B5EF4-FFF2-40B4-BE49-F238E27FC236}">
                  <a16:creationId xmlns:a16="http://schemas.microsoft.com/office/drawing/2014/main" id="{1821B955-F4EC-4F10-A049-F68F19D4AD79}"/>
                </a:ext>
              </a:extLst>
            </p:cNvPr>
            <p:cNvSpPr txBox="1"/>
            <p:nvPr/>
          </p:nvSpPr>
          <p:spPr>
            <a:xfrm>
              <a:off x="5997536" y="1168698"/>
              <a:ext cx="2991736" cy="715089"/>
            </a:xfrm>
            <a:prstGeom prst="roundRect">
              <a:avLst/>
            </a:prstGeom>
            <a:solidFill>
              <a:srgbClr val="0170B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defPPr>
                <a:defRPr lang="en-US"/>
              </a:defPPr>
              <a:lvl1pPr indent="0" algn="ctr">
                <a:spcAft>
                  <a:spcPts val="1800"/>
                </a:spcAft>
                <a:buFont typeface="Arial" pitchFamily="34" charset="0"/>
                <a:buNone/>
                <a:defRPr>
                  <a:solidFill>
                    <a:schemeClr val="bg1"/>
                  </a:solidFill>
                  <a:latin typeface="Fira Sans" panose="020B0503050000020004" pitchFamily="34" charset="0"/>
                  <a:ea typeface="Fira Sans" panose="020B0503050000020004" pitchFamily="34" charset="0"/>
                  <a:cs typeface="Arial" pitchFamily="34" charset="0"/>
                </a:defRPr>
              </a:lvl1pPr>
            </a:lstStyle>
            <a:p>
              <a:r>
                <a:rPr lang="en-US" dirty="0"/>
                <a:t>human leukocyte elastase</a:t>
              </a:r>
              <a:br>
                <a:rPr lang="en-US" dirty="0"/>
              </a:br>
              <a:r>
                <a:rPr lang="en-US" dirty="0"/>
                <a:t>+ ELHIBIN®PF</a:t>
              </a:r>
            </a:p>
          </p:txBody>
        </p:sp>
      </p:grpSp>
      <p:sp>
        <p:nvSpPr>
          <p:cNvPr id="16" name="TextBox 15">
            <a:extLst>
              <a:ext uri="{FF2B5EF4-FFF2-40B4-BE49-F238E27FC236}">
                <a16:creationId xmlns:a16="http://schemas.microsoft.com/office/drawing/2014/main" id="{7230AAD7-08F7-4BF7-AE87-877DA9B2230E}"/>
              </a:ext>
            </a:extLst>
          </p:cNvPr>
          <p:cNvSpPr txBox="1"/>
          <p:nvPr/>
        </p:nvSpPr>
        <p:spPr>
          <a:xfrm>
            <a:off x="959505" y="4968237"/>
            <a:ext cx="5874432" cy="369332"/>
          </a:xfrm>
          <a:prstGeom prst="rect">
            <a:avLst/>
          </a:prstGeom>
          <a:gradFill>
            <a:gsLst>
              <a:gs pos="0">
                <a:schemeClr val="bg1"/>
              </a:gs>
              <a:gs pos="19000">
                <a:srgbClr val="037E4C"/>
              </a:gs>
            </a:gsLst>
            <a:lin ang="5400000" scaled="1"/>
          </a:gradFill>
          <a:effectLst>
            <a:outerShdw blurRad="50800" dist="38100" dir="2700000" algn="tl" rotWithShape="0">
              <a:prstClr val="black">
                <a:alpha val="40000"/>
              </a:prstClr>
            </a:outerShdw>
          </a:effectLst>
        </p:spPr>
        <p:txBody>
          <a:bodyPr wrap="square">
            <a:spAutoFit/>
          </a:bodyPr>
          <a:lstStyle>
            <a:defPPr>
              <a:defRPr lang="nl-NL"/>
            </a:defPPr>
            <a:lvl1pPr marL="285750" indent="-285750">
              <a:spcAft>
                <a:spcPts val="1800"/>
              </a:spcAft>
              <a:buFont typeface="Arial" pitchFamily="34" charset="0"/>
              <a:buChar char="•"/>
              <a:defRPr>
                <a:solidFill>
                  <a:srgbClr val="4D4D4D"/>
                </a:solidFill>
                <a:cs typeface="Arial" pitchFamily="34" charset="0"/>
              </a:defRPr>
            </a:lvl1pPr>
          </a:lstStyle>
          <a:p>
            <a:pPr>
              <a:buFont typeface="Wingdings" panose="05000000000000000000" pitchFamily="2" charset="2"/>
              <a:buChar char="Ø"/>
            </a:pPr>
            <a:r>
              <a:rPr lang="en-US" dirty="0">
                <a:solidFill>
                  <a:schemeClr val="bg1"/>
                </a:solidFill>
                <a:latin typeface="Fira Sans" panose="020B0503050000020004" pitchFamily="34" charset="0"/>
                <a:ea typeface="Fira Sans" panose="020B0503050000020004" pitchFamily="34" charset="0"/>
              </a:rPr>
              <a:t>Papillary dermis taken from a 43-year-old subject </a:t>
            </a:r>
          </a:p>
        </p:txBody>
      </p:sp>
      <p:sp>
        <p:nvSpPr>
          <p:cNvPr id="17" name="Oval 16">
            <a:extLst>
              <a:ext uri="{FF2B5EF4-FFF2-40B4-BE49-F238E27FC236}">
                <a16:creationId xmlns:a16="http://schemas.microsoft.com/office/drawing/2014/main" id="{42A10734-C6F2-4D3B-A1DE-663AE3C170DF}"/>
              </a:ext>
            </a:extLst>
          </p:cNvPr>
          <p:cNvSpPr/>
          <p:nvPr/>
        </p:nvSpPr>
        <p:spPr bwMode="auto">
          <a:xfrm>
            <a:off x="7853927" y="3571050"/>
            <a:ext cx="1161954" cy="1101880"/>
          </a:xfrm>
          <a:prstGeom prst="ellipse">
            <a:avLst/>
          </a:prstGeom>
          <a:noFill/>
          <a:ln w="57150" cap="flat" cmpd="sng" algn="ctr">
            <a:solidFill>
              <a:srgbClr val="037E4C"/>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8" name="Pfeil nach unten 14">
            <a:extLst>
              <a:ext uri="{FF2B5EF4-FFF2-40B4-BE49-F238E27FC236}">
                <a16:creationId xmlns:a16="http://schemas.microsoft.com/office/drawing/2014/main" id="{ED2A6D0E-4115-4425-B63A-9FBD285391CE}"/>
              </a:ext>
            </a:extLst>
          </p:cNvPr>
          <p:cNvSpPr/>
          <p:nvPr/>
        </p:nvSpPr>
        <p:spPr bwMode="auto">
          <a:xfrm rot="13600389">
            <a:off x="5047957" y="3292424"/>
            <a:ext cx="3009731" cy="4364647"/>
          </a:xfrm>
          <a:custGeom>
            <a:avLst/>
            <a:gdLst/>
            <a:ahLst/>
            <a:cxnLst/>
            <a:rect l="l" t="t" r="r" b="b"/>
            <a:pathLst>
              <a:path w="3279466" h="4776620">
                <a:moveTo>
                  <a:pt x="1157564" y="4776620"/>
                </a:moveTo>
                <a:lnTo>
                  <a:pt x="1019146" y="4541252"/>
                </a:lnTo>
                <a:lnTo>
                  <a:pt x="1089207" y="4541252"/>
                </a:lnTo>
                <a:lnTo>
                  <a:pt x="1089207" y="2956161"/>
                </a:lnTo>
                <a:lnTo>
                  <a:pt x="691529" y="3381543"/>
                </a:lnTo>
                <a:cubicBezTo>
                  <a:pt x="635467" y="3441511"/>
                  <a:pt x="541407" y="3444677"/>
                  <a:pt x="481439" y="3388614"/>
                </a:cubicBezTo>
                <a:lnTo>
                  <a:pt x="47131" y="2982591"/>
                </a:lnTo>
                <a:cubicBezTo>
                  <a:pt x="-12836" y="2926529"/>
                  <a:pt x="-16002" y="2832469"/>
                  <a:pt x="40060" y="2772502"/>
                </a:cubicBezTo>
                <a:lnTo>
                  <a:pt x="2587937" y="47131"/>
                </a:lnTo>
                <a:cubicBezTo>
                  <a:pt x="2644000" y="-12837"/>
                  <a:pt x="2738060" y="-16003"/>
                  <a:pt x="2798027" y="40060"/>
                </a:cubicBezTo>
                <a:lnTo>
                  <a:pt x="3232335" y="446082"/>
                </a:lnTo>
                <a:cubicBezTo>
                  <a:pt x="3292303" y="502145"/>
                  <a:pt x="3295469" y="596205"/>
                  <a:pt x="3239406" y="656172"/>
                </a:cubicBezTo>
                <a:lnTo>
                  <a:pt x="1225920" y="2809924"/>
                </a:lnTo>
                <a:lnTo>
                  <a:pt x="1225920" y="4541252"/>
                </a:lnTo>
                <a:lnTo>
                  <a:pt x="1295981" y="4541252"/>
                </a:lnTo>
                <a:close/>
              </a:path>
            </a:pathLst>
          </a:custGeom>
          <a:solidFill>
            <a:schemeClr val="bg1"/>
          </a:solidFill>
          <a:ln w="19050" cap="flat" cmpd="sng" algn="ctr">
            <a:solidFill>
              <a:srgbClr val="037E4C"/>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Trebuchet MS" pitchFamily="34" charset="0"/>
              <a:cs typeface="Arial" charset="0"/>
            </a:endParaRPr>
          </a:p>
        </p:txBody>
      </p:sp>
      <p:sp>
        <p:nvSpPr>
          <p:cNvPr id="19" name="Rectangle 18">
            <a:extLst>
              <a:ext uri="{FF2B5EF4-FFF2-40B4-BE49-F238E27FC236}">
                <a16:creationId xmlns:a16="http://schemas.microsoft.com/office/drawing/2014/main" id="{EA8027C8-B5DB-4F0B-A6A4-A31F4ED8FD3A}"/>
              </a:ext>
            </a:extLst>
          </p:cNvPr>
          <p:cNvSpPr/>
          <p:nvPr/>
        </p:nvSpPr>
        <p:spPr>
          <a:xfrm>
            <a:off x="3729790" y="5481166"/>
            <a:ext cx="4572000" cy="707886"/>
          </a:xfrm>
          <a:prstGeom prst="rect">
            <a:avLst/>
          </a:prstGeom>
        </p:spPr>
        <p:txBody>
          <a:bodyPr wrap="square">
            <a:spAutoFit/>
          </a:bodyPr>
          <a:lstStyle/>
          <a:p>
            <a:pPr algn="ctr"/>
            <a:r>
              <a:rPr lang="en-US" sz="2000" b="1" dirty="0">
                <a:solidFill>
                  <a:srgbClr val="037E4C"/>
                </a:solidFill>
                <a:latin typeface="Fira Sans" panose="020B0503050000020004" pitchFamily="34" charset="0"/>
                <a:ea typeface="Fira Sans" panose="020B0503050000020004" pitchFamily="34" charset="0"/>
                <a:cs typeface="Arial" pitchFamily="34" charset="0"/>
              </a:rPr>
              <a:t>Protected elastic network </a:t>
            </a:r>
          </a:p>
          <a:p>
            <a:pPr algn="ctr"/>
            <a:r>
              <a:rPr lang="en-US" sz="2000" b="1" dirty="0">
                <a:solidFill>
                  <a:srgbClr val="037E4C"/>
                </a:solidFill>
                <a:latin typeface="Fira Sans" panose="020B0503050000020004" pitchFamily="34" charset="0"/>
                <a:ea typeface="Fira Sans" panose="020B0503050000020004" pitchFamily="34" charset="0"/>
                <a:cs typeface="Arial" pitchFamily="34" charset="0"/>
              </a:rPr>
              <a:t>in the papillary dermis</a:t>
            </a:r>
          </a:p>
        </p:txBody>
      </p:sp>
    </p:spTree>
    <p:extLst>
      <p:ext uri="{BB962C8B-B14F-4D97-AF65-F5344CB8AC3E}">
        <p14:creationId xmlns:p14="http://schemas.microsoft.com/office/powerpoint/2010/main" val="4055457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DFA6-D629-FB48-857A-675E61C69CD8}"/>
              </a:ext>
            </a:extLst>
          </p:cNvPr>
          <p:cNvSpPr>
            <a:spLocks noGrp="1"/>
          </p:cNvSpPr>
          <p:nvPr>
            <p:ph type="title"/>
          </p:nvPr>
        </p:nvSpPr>
        <p:spPr/>
        <p:txBody>
          <a:bodyPr/>
          <a:lstStyle/>
          <a:p>
            <a:r>
              <a:rPr lang="en-US" dirty="0"/>
              <a:t>Anti-irritant Properties of ELHIBIN® PF</a:t>
            </a:r>
            <a:br>
              <a:rPr lang="en-US" dirty="0"/>
            </a:br>
            <a:endParaRPr lang="en-GB" dirty="0"/>
          </a:p>
        </p:txBody>
      </p:sp>
      <p:sp>
        <p:nvSpPr>
          <p:cNvPr id="7" name="Slide Number Placeholder 6">
            <a:extLst>
              <a:ext uri="{FF2B5EF4-FFF2-40B4-BE49-F238E27FC236}">
                <a16:creationId xmlns:a16="http://schemas.microsoft.com/office/drawing/2014/main" id="{1A89AE63-7698-9C44-8739-4FAD62CDF123}"/>
              </a:ext>
            </a:extLst>
          </p:cNvPr>
          <p:cNvSpPr>
            <a:spLocks noGrp="1"/>
          </p:cNvSpPr>
          <p:nvPr>
            <p:ph type="sldNum" sz="quarter" idx="10"/>
          </p:nvPr>
        </p:nvSpPr>
        <p:spPr/>
        <p:txBody>
          <a:bodyPr/>
          <a:lstStyle/>
          <a:p>
            <a:fld id="{EC50C849-B97A-2B45-B78A-6D9C352F693C}" type="slidenum">
              <a:rPr lang="en-US" smtClean="0"/>
              <a:pPr/>
              <a:t>15</a:t>
            </a:fld>
            <a:endParaRPr lang="en-US" dirty="0"/>
          </a:p>
        </p:txBody>
      </p:sp>
      <p:pic>
        <p:nvPicPr>
          <p:cNvPr id="8" name="Picture 2">
            <a:extLst>
              <a:ext uri="{FF2B5EF4-FFF2-40B4-BE49-F238E27FC236}">
                <a16:creationId xmlns:a16="http://schemas.microsoft.com/office/drawing/2014/main" id="{B7C97CAE-765F-4D1A-B69C-B82735AC8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1352752"/>
            <a:ext cx="5337482" cy="3600450"/>
          </a:xfrm>
          <a:prstGeom prst="rect">
            <a:avLst/>
          </a:prstGeom>
          <a:noFill/>
          <a:ln>
            <a:noFill/>
          </a:ln>
          <a:effectLst>
            <a:reflection blurRad="101600" stA="45000" endPos="23000" dist="889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a:extLst>
              <a:ext uri="{FF2B5EF4-FFF2-40B4-BE49-F238E27FC236}">
                <a16:creationId xmlns:a16="http://schemas.microsoft.com/office/drawing/2014/main" id="{5D9CE585-13FC-4B61-90C5-DB6E79A3B909}"/>
              </a:ext>
            </a:extLst>
          </p:cNvPr>
          <p:cNvSpPr/>
          <p:nvPr/>
        </p:nvSpPr>
        <p:spPr>
          <a:xfrm>
            <a:off x="468000" y="5174920"/>
            <a:ext cx="7412279" cy="923330"/>
          </a:xfrm>
          <a:prstGeom prst="rect">
            <a:avLst/>
          </a:prstGeom>
        </p:spPr>
        <p:txBody>
          <a:bodyPr wrap="square">
            <a:spAutoFit/>
          </a:bodyPr>
          <a:lstStyle/>
          <a:p>
            <a:pPr>
              <a:spcAft>
                <a:spcPts val="1800"/>
              </a:spcAft>
            </a:pPr>
            <a:r>
              <a:rPr lang="en-GB" dirty="0">
                <a:solidFill>
                  <a:schemeClr val="tx1">
                    <a:lumMod val="50000"/>
                  </a:schemeClr>
                </a:solidFill>
                <a:latin typeface="Fira Sans" panose="020B0503050000020004" pitchFamily="34" charset="0"/>
                <a:ea typeface="Fira Sans" panose="020B0503050000020004" pitchFamily="34" charset="0"/>
                <a:cs typeface="Arial" pitchFamily="34" charset="0"/>
              </a:rPr>
              <a:t>ELHIBIN</a:t>
            </a:r>
            <a:r>
              <a:rPr lang="en-GB" baseline="30000" dirty="0">
                <a:solidFill>
                  <a:schemeClr val="tx1">
                    <a:lumMod val="50000"/>
                  </a:schemeClr>
                </a:solidFill>
                <a:latin typeface="Fira Sans" panose="020B0503050000020004" pitchFamily="34" charset="0"/>
                <a:ea typeface="Fira Sans" panose="020B0503050000020004" pitchFamily="34" charset="0"/>
                <a:cs typeface="Arial" pitchFamily="34" charset="0"/>
              </a:rPr>
              <a:t>®</a:t>
            </a:r>
            <a:r>
              <a:rPr lang="en-GB" dirty="0">
                <a:solidFill>
                  <a:schemeClr val="tx1">
                    <a:lumMod val="50000"/>
                  </a:schemeClr>
                </a:solidFill>
                <a:latin typeface="Fira Sans" panose="020B0503050000020004" pitchFamily="34" charset="0"/>
                <a:ea typeface="Fira Sans" panose="020B0503050000020004" pitchFamily="34" charset="0"/>
                <a:cs typeface="Arial" pitchFamily="34" charset="0"/>
              </a:rPr>
              <a:t> PF (5%) (blue curve) reduced the irritation compared to the placebo formulation (grey curve) by more than 50%  and thus helps to keep Elastase activity low.</a:t>
            </a:r>
          </a:p>
        </p:txBody>
      </p:sp>
      <p:pic>
        <p:nvPicPr>
          <p:cNvPr id="10" name="Picture 2">
            <a:extLst>
              <a:ext uri="{FF2B5EF4-FFF2-40B4-BE49-F238E27FC236}">
                <a16:creationId xmlns:a16="http://schemas.microsoft.com/office/drawing/2014/main" id="{842E96D7-751B-43BB-85F5-5D4404E11D09}"/>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7774658" y="2283020"/>
            <a:ext cx="3243698" cy="2781041"/>
          </a:xfrm>
          <a:prstGeom prst="rect">
            <a:avLst/>
          </a:prstGeom>
          <a:noFill/>
          <a:ln>
            <a:noFill/>
          </a:ln>
          <a:effectLst>
            <a:outerShdw dist="35921" dir="2700000" algn="ctr" rotWithShape="0">
              <a:schemeClr val="bg2"/>
            </a:outerShdw>
            <a:reflection blurRad="101600" stA="52000" endA="300" endPos="24000" dist="889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Rounded Corners 10">
            <a:extLst>
              <a:ext uri="{FF2B5EF4-FFF2-40B4-BE49-F238E27FC236}">
                <a16:creationId xmlns:a16="http://schemas.microsoft.com/office/drawing/2014/main" id="{F237198C-C1C5-4E09-8A5F-18FF09AEBD47}"/>
              </a:ext>
            </a:extLst>
          </p:cNvPr>
          <p:cNvSpPr/>
          <p:nvPr/>
        </p:nvSpPr>
        <p:spPr>
          <a:xfrm>
            <a:off x="7333281" y="1586320"/>
            <a:ext cx="4126451" cy="374571"/>
          </a:xfrm>
          <a:prstGeom prst="roundRect">
            <a:avLst/>
          </a:prstGeom>
          <a:solidFill>
            <a:srgbClr val="0170BA"/>
          </a:solidFill>
          <a:ln>
            <a:noFill/>
          </a:ln>
          <a:effectLst>
            <a:outerShdw blurRad="190500" dist="228600" dir="2700000" algn="ctr">
              <a:srgbClr val="000000">
                <a:alpha val="30000"/>
              </a:srgbClr>
            </a:outerShdw>
          </a:effectLst>
        </p:spPr>
        <p:txBody>
          <a:bodyPr wrap="none">
            <a:spAutoFit/>
          </a:bodyPr>
          <a:lstStyle/>
          <a:p>
            <a:r>
              <a:rPr lang="de-DE" sz="1600" b="1" dirty="0">
                <a:solidFill>
                  <a:schemeClr val="bg1"/>
                </a:solidFill>
                <a:latin typeface="Fira Sans" panose="020B0503050000020004" pitchFamily="34" charset="0"/>
                <a:ea typeface="Fira Sans" panose="020B0503050000020004" pitchFamily="34" charset="0"/>
              </a:rPr>
              <a:t>Irritated skin shows higher elastase levels</a:t>
            </a:r>
            <a:endParaRPr lang="en-US" sz="1600" dirty="0">
              <a:solidFill>
                <a:schemeClr val="bg1"/>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266521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US" dirty="0"/>
              <a:t>Moisturizing properties of ELHIBIN® PF</a:t>
            </a:r>
            <a:br>
              <a:rPr lang="en-US" dirty="0"/>
            </a:br>
            <a:endParaRPr lang="en-GB" dirty="0"/>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16</a:t>
            </a:fld>
            <a:endParaRPr lang="en-US" dirty="0"/>
          </a:p>
        </p:txBody>
      </p:sp>
      <p:pic>
        <p:nvPicPr>
          <p:cNvPr id="8" name="Picture 2">
            <a:extLst>
              <a:ext uri="{FF2B5EF4-FFF2-40B4-BE49-F238E27FC236}">
                <a16:creationId xmlns:a16="http://schemas.microsoft.com/office/drawing/2014/main" id="{0F695235-EB90-4C70-B911-3B37C72C2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000" y="1353600"/>
            <a:ext cx="5338800" cy="3641843"/>
          </a:xfrm>
          <a:prstGeom prst="rect">
            <a:avLst/>
          </a:prstGeom>
          <a:noFill/>
          <a:ln>
            <a:noFill/>
          </a:ln>
          <a:effectLst>
            <a:reflection blurRad="101600" stA="45000" endPos="23000" dist="889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A2736549-DA6B-48C5-A8C6-10DAB98DB8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1533" y="2024009"/>
            <a:ext cx="3643592" cy="2981655"/>
          </a:xfrm>
          <a:prstGeom prst="rect">
            <a:avLst/>
          </a:prstGeom>
          <a:noFill/>
          <a:ln>
            <a:noFill/>
          </a:ln>
          <a:effectLst>
            <a:reflection blurRad="101600" stA="45000" endPos="23000" dist="889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a:extLst>
              <a:ext uri="{FF2B5EF4-FFF2-40B4-BE49-F238E27FC236}">
                <a16:creationId xmlns:a16="http://schemas.microsoft.com/office/drawing/2014/main" id="{7E83AE69-7703-4FFC-A267-E12BB1B34FFE}"/>
              </a:ext>
            </a:extLst>
          </p:cNvPr>
          <p:cNvSpPr/>
          <p:nvPr/>
        </p:nvSpPr>
        <p:spPr>
          <a:xfrm>
            <a:off x="468000" y="5255037"/>
            <a:ext cx="7083506" cy="646331"/>
          </a:xfrm>
          <a:prstGeom prst="rect">
            <a:avLst/>
          </a:prstGeom>
        </p:spPr>
        <p:txBody>
          <a:bodyPr wrap="square">
            <a:spAutoFit/>
          </a:bodyPr>
          <a:lstStyle/>
          <a:p>
            <a:pPr>
              <a:spcAft>
                <a:spcPts val="1800"/>
              </a:spcAft>
            </a:pPr>
            <a:r>
              <a:rPr lang="en-GB" dirty="0">
                <a:solidFill>
                  <a:schemeClr val="tx1">
                    <a:lumMod val="50000"/>
                  </a:schemeClr>
                </a:solidFill>
                <a:latin typeface="Fira Sans" panose="020B0503050000020004" pitchFamily="34" charset="0"/>
                <a:ea typeface="Fira Sans" panose="020B0503050000020004" pitchFamily="34" charset="0"/>
                <a:cs typeface="Arial" pitchFamily="34" charset="0"/>
              </a:rPr>
              <a:t>Single application of 5% ELHIBIN</a:t>
            </a:r>
            <a:r>
              <a:rPr lang="en-GB" baseline="30000" dirty="0">
                <a:solidFill>
                  <a:schemeClr val="tx1">
                    <a:lumMod val="50000"/>
                  </a:schemeClr>
                </a:solidFill>
                <a:latin typeface="Fira Sans" panose="020B0503050000020004" pitchFamily="34" charset="0"/>
                <a:ea typeface="Fira Sans" panose="020B0503050000020004" pitchFamily="34" charset="0"/>
                <a:cs typeface="Arial" pitchFamily="34" charset="0"/>
              </a:rPr>
              <a:t>®</a:t>
            </a:r>
            <a:r>
              <a:rPr lang="en-GB" dirty="0">
                <a:solidFill>
                  <a:schemeClr val="tx1">
                    <a:lumMod val="50000"/>
                  </a:schemeClr>
                </a:solidFill>
                <a:latin typeface="Fira Sans" panose="020B0503050000020004" pitchFamily="34" charset="0"/>
                <a:ea typeface="Fira Sans" panose="020B0503050000020004" pitchFamily="34" charset="0"/>
                <a:cs typeface="Arial" pitchFamily="34" charset="0"/>
              </a:rPr>
              <a:t> PF has a clear benefit to moisture the skin and thus keep Elastase activity on a low level.</a:t>
            </a:r>
          </a:p>
        </p:txBody>
      </p:sp>
      <p:sp>
        <p:nvSpPr>
          <p:cNvPr id="11" name="Rectangle: Rounded Corners 10">
            <a:extLst>
              <a:ext uri="{FF2B5EF4-FFF2-40B4-BE49-F238E27FC236}">
                <a16:creationId xmlns:a16="http://schemas.microsoft.com/office/drawing/2014/main" id="{9EF1EC55-D698-4CA5-AD1F-1783206E7BA9}"/>
              </a:ext>
            </a:extLst>
          </p:cNvPr>
          <p:cNvSpPr/>
          <p:nvPr/>
        </p:nvSpPr>
        <p:spPr>
          <a:xfrm>
            <a:off x="7325149" y="1300617"/>
            <a:ext cx="3695373" cy="374571"/>
          </a:xfrm>
          <a:prstGeom prst="roundRect">
            <a:avLst/>
          </a:prstGeom>
          <a:solidFill>
            <a:srgbClr val="0170BA"/>
          </a:solidFill>
          <a:ln>
            <a:noFill/>
          </a:ln>
          <a:effectLst>
            <a:outerShdw blurRad="190500" dist="228600" dir="2700000" algn="ctr">
              <a:srgbClr val="000000">
                <a:alpha val="30000"/>
              </a:srgbClr>
            </a:outerShdw>
          </a:effectLst>
        </p:spPr>
        <p:txBody>
          <a:bodyPr wrap="none">
            <a:spAutoFit/>
          </a:bodyPr>
          <a:lstStyle/>
          <a:p>
            <a:r>
              <a:rPr lang="de-DE" sz="1600" b="1" dirty="0">
                <a:solidFill>
                  <a:schemeClr val="bg1"/>
                </a:solidFill>
                <a:latin typeface="Fira Sans" panose="020B0503050000020004" pitchFamily="34" charset="0"/>
                <a:ea typeface="Fira Sans" panose="020B0503050000020004" pitchFamily="34" charset="0"/>
              </a:rPr>
              <a:t>Dry skin shows higher </a:t>
            </a:r>
            <a:r>
              <a:rPr lang="de-DE" sz="1600" b="1" dirty="0" err="1">
                <a:solidFill>
                  <a:schemeClr val="bg1"/>
                </a:solidFill>
                <a:latin typeface="Fira Sans" panose="020B0503050000020004" pitchFamily="34" charset="0"/>
                <a:ea typeface="Fira Sans" panose="020B0503050000020004" pitchFamily="34" charset="0"/>
              </a:rPr>
              <a:t>elastase</a:t>
            </a:r>
            <a:r>
              <a:rPr lang="de-DE" sz="1600" b="1" dirty="0">
                <a:solidFill>
                  <a:schemeClr val="bg1"/>
                </a:solidFill>
                <a:latin typeface="Fira Sans" panose="020B0503050000020004" pitchFamily="34" charset="0"/>
                <a:ea typeface="Fira Sans" panose="020B0503050000020004" pitchFamily="34" charset="0"/>
              </a:rPr>
              <a:t> </a:t>
            </a:r>
            <a:r>
              <a:rPr lang="de-DE" sz="1600" b="1" dirty="0" err="1">
                <a:solidFill>
                  <a:schemeClr val="bg1"/>
                </a:solidFill>
                <a:latin typeface="Fira Sans" panose="020B0503050000020004" pitchFamily="34" charset="0"/>
                <a:ea typeface="Fira Sans" panose="020B0503050000020004" pitchFamily="34" charset="0"/>
              </a:rPr>
              <a:t>levels</a:t>
            </a:r>
            <a:endParaRPr lang="en-US" sz="1600" b="1" dirty="0">
              <a:solidFill>
                <a:schemeClr val="bg1"/>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2284455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17</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ELHIBIN® PF Activity at a Glance</a:t>
            </a:r>
            <a:br>
              <a:rPr lang="en-US" dirty="0"/>
            </a:br>
            <a:endParaRPr lang="en-GB" dirty="0"/>
          </a:p>
        </p:txBody>
      </p:sp>
      <p:grpSp>
        <p:nvGrpSpPr>
          <p:cNvPr id="6" name="Gruppieren 4">
            <a:extLst>
              <a:ext uri="{FF2B5EF4-FFF2-40B4-BE49-F238E27FC236}">
                <a16:creationId xmlns:a16="http://schemas.microsoft.com/office/drawing/2014/main" id="{F86636D0-81A3-49F4-A6C0-9E0AC9E10419}"/>
              </a:ext>
            </a:extLst>
          </p:cNvPr>
          <p:cNvGrpSpPr/>
          <p:nvPr/>
        </p:nvGrpSpPr>
        <p:grpSpPr>
          <a:xfrm>
            <a:off x="1937765" y="1229242"/>
            <a:ext cx="6454727" cy="4759283"/>
            <a:chOff x="1419188" y="1177549"/>
            <a:chExt cx="6454727" cy="4759283"/>
          </a:xfrm>
        </p:grpSpPr>
        <p:pic>
          <p:nvPicPr>
            <p:cNvPr id="7" name="Picture 6">
              <a:extLst>
                <a:ext uri="{FF2B5EF4-FFF2-40B4-BE49-F238E27FC236}">
                  <a16:creationId xmlns:a16="http://schemas.microsoft.com/office/drawing/2014/main" id="{8DA45512-B957-4A73-9FB7-8329A888EA1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419188" y="3956769"/>
              <a:ext cx="2283440" cy="1972240"/>
            </a:xfrm>
            <a:prstGeom prst="rect">
              <a:avLst/>
            </a:prstGeom>
            <a:ln>
              <a:solidFill>
                <a:srgbClr val="037E4C"/>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F06238CD-4929-4B8C-AC10-3767C91D8F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202899" y="1177549"/>
              <a:ext cx="2504109" cy="2189543"/>
            </a:xfrm>
            <a:prstGeom prst="rect">
              <a:avLst/>
            </a:prstGeom>
            <a:ln>
              <a:solidFill>
                <a:srgbClr val="037E4C"/>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5FD2177F-EED7-4ECD-B1FB-78A7CEC01FA0}"/>
                </a:ext>
              </a:extLst>
            </p:cNvPr>
            <p:cNvSpPr txBox="1"/>
            <p:nvPr/>
          </p:nvSpPr>
          <p:spPr>
            <a:xfrm>
              <a:off x="1435341" y="3058891"/>
              <a:ext cx="1830476" cy="646331"/>
            </a:xfrm>
            <a:prstGeom prst="rect">
              <a:avLst/>
            </a:prstGeom>
            <a:noFill/>
          </p:spPr>
          <p:txBody>
            <a:bodyPr wrap="square" rtlCol="0">
              <a:spAutoFit/>
            </a:bodyPr>
            <a:lstStyle/>
            <a:p>
              <a:r>
                <a:rPr lang="en-US" b="1" dirty="0">
                  <a:solidFill>
                    <a:srgbClr val="037E4C"/>
                  </a:solidFill>
                  <a:latin typeface="Fira Sans" panose="020B0503050000020004" pitchFamily="34" charset="0"/>
                  <a:ea typeface="Fira Sans" panose="020B0503050000020004" pitchFamily="34" charset="0"/>
                </a:rPr>
                <a:t>With </a:t>
              </a:r>
            </a:p>
            <a:p>
              <a:r>
                <a:rPr lang="en-US" b="1" dirty="0">
                  <a:solidFill>
                    <a:srgbClr val="037E4C"/>
                  </a:solidFill>
                  <a:latin typeface="Fira Sans" panose="020B0503050000020004" pitchFamily="34" charset="0"/>
                  <a:ea typeface="Fira Sans" panose="020B0503050000020004" pitchFamily="34" charset="0"/>
                </a:rPr>
                <a:t>ELHIBIN PF</a:t>
              </a:r>
            </a:p>
          </p:txBody>
        </p:sp>
        <p:sp>
          <p:nvSpPr>
            <p:cNvPr id="10" name="TextBox 9">
              <a:extLst>
                <a:ext uri="{FF2B5EF4-FFF2-40B4-BE49-F238E27FC236}">
                  <a16:creationId xmlns:a16="http://schemas.microsoft.com/office/drawing/2014/main" id="{8B2DB4D3-38B2-4E1D-A431-008A9E486EBD}"/>
                </a:ext>
              </a:extLst>
            </p:cNvPr>
            <p:cNvSpPr txBox="1"/>
            <p:nvPr/>
          </p:nvSpPr>
          <p:spPr>
            <a:xfrm>
              <a:off x="3658348" y="4490099"/>
              <a:ext cx="299190" cy="493957"/>
            </a:xfrm>
            <a:prstGeom prst="rect">
              <a:avLst/>
            </a:prstGeom>
            <a:noFill/>
          </p:spPr>
          <p:txBody>
            <a:bodyPr wrap="none" rtlCol="0">
              <a:spAutoFit/>
            </a:bodyPr>
            <a:lstStyle/>
            <a:p>
              <a:endParaRPr lang="en-US" dirty="0"/>
            </a:p>
          </p:txBody>
        </p:sp>
        <p:pic>
          <p:nvPicPr>
            <p:cNvPr id="11" name="Picture 6" descr="Sonnengruppe_sonne_Petra">
              <a:extLst>
                <a:ext uri="{FF2B5EF4-FFF2-40B4-BE49-F238E27FC236}">
                  <a16:creationId xmlns:a16="http://schemas.microsoft.com/office/drawing/2014/main" id="{BDBBA199-C3E3-4834-B35B-5CB327B0336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16457" y="1237070"/>
              <a:ext cx="1882961" cy="164637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Down Arrow 30">
              <a:extLst>
                <a:ext uri="{FF2B5EF4-FFF2-40B4-BE49-F238E27FC236}">
                  <a16:creationId xmlns:a16="http://schemas.microsoft.com/office/drawing/2014/main" id="{225C064D-24A8-4BEA-805F-3BA36FA5B2EB}"/>
                </a:ext>
              </a:extLst>
            </p:cNvPr>
            <p:cNvSpPr/>
            <p:nvPr/>
          </p:nvSpPr>
          <p:spPr>
            <a:xfrm>
              <a:off x="3061999" y="2705310"/>
              <a:ext cx="586771" cy="984978"/>
            </a:xfrm>
            <a:prstGeom prst="downArrow">
              <a:avLst/>
            </a:prstGeom>
            <a:solidFill>
              <a:srgbClr val="037E4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31">
              <a:extLst>
                <a:ext uri="{FF2B5EF4-FFF2-40B4-BE49-F238E27FC236}">
                  <a16:creationId xmlns:a16="http://schemas.microsoft.com/office/drawing/2014/main" id="{C6FDDD0A-D3F7-4DF2-AD8A-24ACA79965FC}"/>
                </a:ext>
              </a:extLst>
            </p:cNvPr>
            <p:cNvSpPr/>
            <p:nvPr/>
          </p:nvSpPr>
          <p:spPr>
            <a:xfrm rot="16200000">
              <a:off x="3982663" y="1675929"/>
              <a:ext cx="484544" cy="1192786"/>
            </a:xfrm>
            <a:prstGeom prst="downArrow">
              <a:avLst/>
            </a:prstGeom>
            <a:solidFill>
              <a:srgbClr val="FF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A8BE85A-69D7-4137-B2F1-652FF913648C}"/>
                </a:ext>
              </a:extLst>
            </p:cNvPr>
            <p:cNvSpPr txBox="1"/>
            <p:nvPr/>
          </p:nvSpPr>
          <p:spPr>
            <a:xfrm>
              <a:off x="3538295" y="1337891"/>
              <a:ext cx="1313180" cy="646331"/>
            </a:xfrm>
            <a:prstGeom prst="rect">
              <a:avLst/>
            </a:prstGeom>
            <a:noFill/>
          </p:spPr>
          <p:txBody>
            <a:bodyPr wrap="none" rtlCol="0">
              <a:spAutoFit/>
            </a:bodyPr>
            <a:lstStyle/>
            <a:p>
              <a:r>
                <a:rPr lang="en-US" b="1" dirty="0">
                  <a:solidFill>
                    <a:srgbClr val="FF0000"/>
                  </a:solidFill>
                  <a:latin typeface="Fira Sans" panose="020B0503050000020004" pitchFamily="34" charset="0"/>
                  <a:ea typeface="Fira Sans" panose="020B0503050000020004" pitchFamily="34" charset="0"/>
                </a:rPr>
                <a:t>Without </a:t>
              </a:r>
            </a:p>
            <a:p>
              <a:r>
                <a:rPr lang="en-US" b="1" dirty="0">
                  <a:solidFill>
                    <a:srgbClr val="FF0000"/>
                  </a:solidFill>
                  <a:latin typeface="Fira Sans" panose="020B0503050000020004" pitchFamily="34" charset="0"/>
                  <a:ea typeface="Fira Sans" panose="020B0503050000020004" pitchFamily="34" charset="0"/>
                </a:rPr>
                <a:t>ELHIBIN PF</a:t>
              </a:r>
            </a:p>
          </p:txBody>
        </p:sp>
        <p:sp>
          <p:nvSpPr>
            <p:cNvPr id="15" name="Oval 2">
              <a:extLst>
                <a:ext uri="{FF2B5EF4-FFF2-40B4-BE49-F238E27FC236}">
                  <a16:creationId xmlns:a16="http://schemas.microsoft.com/office/drawing/2014/main" id="{501C281C-3528-419F-A66F-F632A67BA14A}"/>
                </a:ext>
              </a:extLst>
            </p:cNvPr>
            <p:cNvSpPr/>
            <p:nvPr/>
          </p:nvSpPr>
          <p:spPr bwMode="auto">
            <a:xfrm>
              <a:off x="6087995" y="1787921"/>
              <a:ext cx="804842" cy="763231"/>
            </a:xfrm>
            <a:prstGeom prst="ellipse">
              <a:avLst/>
            </a:prstGeom>
            <a:noFill/>
            <a:ln w="57150" cap="flat" cmpd="sng" algn="ctr">
              <a:solidFill>
                <a:srgbClr val="037E4C"/>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6" name="Oval 2">
              <a:extLst>
                <a:ext uri="{FF2B5EF4-FFF2-40B4-BE49-F238E27FC236}">
                  <a16:creationId xmlns:a16="http://schemas.microsoft.com/office/drawing/2014/main" id="{59324445-F15C-40CC-B2CD-201424567AC7}"/>
                </a:ext>
              </a:extLst>
            </p:cNvPr>
            <p:cNvSpPr/>
            <p:nvPr/>
          </p:nvSpPr>
          <p:spPr bwMode="auto">
            <a:xfrm>
              <a:off x="2041466" y="4572116"/>
              <a:ext cx="804842" cy="763231"/>
            </a:xfrm>
            <a:prstGeom prst="ellipse">
              <a:avLst/>
            </a:prstGeom>
            <a:noFill/>
            <a:ln w="57150" cap="flat" cmpd="sng" algn="ctr">
              <a:solidFill>
                <a:srgbClr val="037E4C"/>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7" name="Abgerundetes Rechteck 3">
              <a:extLst>
                <a:ext uri="{FF2B5EF4-FFF2-40B4-BE49-F238E27FC236}">
                  <a16:creationId xmlns:a16="http://schemas.microsoft.com/office/drawing/2014/main" id="{EC2FD7E8-E715-4836-84C6-09D00269C740}"/>
                </a:ext>
              </a:extLst>
            </p:cNvPr>
            <p:cNvSpPr/>
            <p:nvPr/>
          </p:nvSpPr>
          <p:spPr bwMode="auto">
            <a:xfrm>
              <a:off x="4990353" y="2567272"/>
              <a:ext cx="2734459" cy="1831520"/>
            </a:xfrm>
            <a:custGeom>
              <a:avLst/>
              <a:gdLst/>
              <a:ahLst/>
              <a:cxnLst/>
              <a:rect l="l" t="t" r="r" b="b"/>
              <a:pathLst>
                <a:path w="2734459" h="1831520">
                  <a:moveTo>
                    <a:pt x="1500061" y="0"/>
                  </a:moveTo>
                  <a:lnTo>
                    <a:pt x="1638479" y="235368"/>
                  </a:lnTo>
                  <a:lnTo>
                    <a:pt x="1569270" y="235368"/>
                  </a:lnTo>
                  <a:lnTo>
                    <a:pt x="1569270" y="934937"/>
                  </a:lnTo>
                  <a:lnTo>
                    <a:pt x="2585026" y="934937"/>
                  </a:lnTo>
                  <a:cubicBezTo>
                    <a:pt x="2667556" y="934937"/>
                    <a:pt x="2734459" y="1001840"/>
                    <a:pt x="2734459" y="1084370"/>
                  </a:cubicBezTo>
                  <a:lnTo>
                    <a:pt x="2734459" y="1682087"/>
                  </a:lnTo>
                  <a:cubicBezTo>
                    <a:pt x="2734459" y="1764617"/>
                    <a:pt x="2667556" y="1831520"/>
                    <a:pt x="2585026" y="1831520"/>
                  </a:cubicBezTo>
                  <a:lnTo>
                    <a:pt x="149433" y="1831520"/>
                  </a:lnTo>
                  <a:cubicBezTo>
                    <a:pt x="66903" y="1831520"/>
                    <a:pt x="0" y="1764617"/>
                    <a:pt x="0" y="1682087"/>
                  </a:cubicBezTo>
                  <a:lnTo>
                    <a:pt x="0" y="1084370"/>
                  </a:lnTo>
                  <a:cubicBezTo>
                    <a:pt x="0" y="1001840"/>
                    <a:pt x="66903" y="934937"/>
                    <a:pt x="149433" y="934937"/>
                  </a:cubicBezTo>
                  <a:lnTo>
                    <a:pt x="1430853" y="934937"/>
                  </a:lnTo>
                  <a:lnTo>
                    <a:pt x="1430853" y="235368"/>
                  </a:lnTo>
                  <a:lnTo>
                    <a:pt x="1361644" y="235368"/>
                  </a:lnTo>
                  <a:close/>
                </a:path>
              </a:pathLst>
            </a:custGeom>
            <a:solidFill>
              <a:schemeClr val="bg1"/>
            </a:solidFill>
            <a:ln w="19050" cap="flat" cmpd="sng" algn="ctr">
              <a:solidFill>
                <a:srgbClr val="037E4C"/>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endParaRPr lang="de-DE"/>
            </a:p>
          </p:txBody>
        </p:sp>
        <p:grpSp>
          <p:nvGrpSpPr>
            <p:cNvPr id="18" name="Gruppieren 2">
              <a:extLst>
                <a:ext uri="{FF2B5EF4-FFF2-40B4-BE49-F238E27FC236}">
                  <a16:creationId xmlns:a16="http://schemas.microsoft.com/office/drawing/2014/main" id="{8E4ECC7D-1688-4659-B0C8-729D8D9DF57A}"/>
                </a:ext>
              </a:extLst>
            </p:cNvPr>
            <p:cNvGrpSpPr/>
            <p:nvPr/>
          </p:nvGrpSpPr>
          <p:grpSpPr>
            <a:xfrm>
              <a:off x="5134701" y="3927317"/>
              <a:ext cx="2555244" cy="447572"/>
              <a:chOff x="5134701" y="3703531"/>
              <a:chExt cx="2555244" cy="447572"/>
            </a:xfrm>
          </p:grpSpPr>
          <p:sp>
            <p:nvSpPr>
              <p:cNvPr id="37" name="Freeform 20">
                <a:extLst>
                  <a:ext uri="{FF2B5EF4-FFF2-40B4-BE49-F238E27FC236}">
                    <a16:creationId xmlns:a16="http://schemas.microsoft.com/office/drawing/2014/main" id="{012ACCAA-1C0A-40CD-91ED-1E26648C2CD6}"/>
                  </a:ext>
                </a:extLst>
              </p:cNvPr>
              <p:cNvSpPr/>
              <p:nvPr/>
            </p:nvSpPr>
            <p:spPr>
              <a:xfrm>
                <a:off x="5134701" y="3703531"/>
                <a:ext cx="2555244" cy="332041"/>
              </a:xfrm>
              <a:custGeom>
                <a:avLst/>
                <a:gdLst>
                  <a:gd name="connsiteX0" fmla="*/ 0 w 5431972"/>
                  <a:gd name="connsiteY0" fmla="*/ 1426352 h 1589638"/>
                  <a:gd name="connsiteX1" fmla="*/ 751114 w 5431972"/>
                  <a:gd name="connsiteY1" fmla="*/ 1415466 h 1589638"/>
                  <a:gd name="connsiteX2" fmla="*/ 1284514 w 5431972"/>
                  <a:gd name="connsiteY2" fmla="*/ 969152 h 1589638"/>
                  <a:gd name="connsiteX3" fmla="*/ 1752600 w 5431972"/>
                  <a:gd name="connsiteY3" fmla="*/ 316009 h 1589638"/>
                  <a:gd name="connsiteX4" fmla="*/ 2721429 w 5431972"/>
                  <a:gd name="connsiteY4" fmla="*/ 324 h 1589638"/>
                  <a:gd name="connsiteX5" fmla="*/ 3777343 w 5431972"/>
                  <a:gd name="connsiteY5" fmla="*/ 283352 h 1589638"/>
                  <a:gd name="connsiteX6" fmla="*/ 4528457 w 5431972"/>
                  <a:gd name="connsiteY6" fmla="*/ 1361038 h 1589638"/>
                  <a:gd name="connsiteX7" fmla="*/ 5431972 w 5431972"/>
                  <a:gd name="connsiteY7" fmla="*/ 1589638 h 1589638"/>
                  <a:gd name="connsiteX8" fmla="*/ 5431972 w 5431972"/>
                  <a:gd name="connsiteY8" fmla="*/ 1589638 h 158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1972" h="1589638">
                    <a:moveTo>
                      <a:pt x="0" y="1426352"/>
                    </a:moveTo>
                    <a:cubicBezTo>
                      <a:pt x="268514" y="1459009"/>
                      <a:pt x="537028" y="1491666"/>
                      <a:pt x="751114" y="1415466"/>
                    </a:cubicBezTo>
                    <a:cubicBezTo>
                      <a:pt x="965200" y="1339266"/>
                      <a:pt x="1117600" y="1152395"/>
                      <a:pt x="1284514" y="969152"/>
                    </a:cubicBezTo>
                    <a:cubicBezTo>
                      <a:pt x="1451428" y="785909"/>
                      <a:pt x="1513114" y="477480"/>
                      <a:pt x="1752600" y="316009"/>
                    </a:cubicBezTo>
                    <a:cubicBezTo>
                      <a:pt x="1992086" y="154538"/>
                      <a:pt x="2383972" y="5767"/>
                      <a:pt x="2721429" y="324"/>
                    </a:cubicBezTo>
                    <a:cubicBezTo>
                      <a:pt x="3058886" y="-5119"/>
                      <a:pt x="3476172" y="56566"/>
                      <a:pt x="3777343" y="283352"/>
                    </a:cubicBezTo>
                    <a:cubicBezTo>
                      <a:pt x="4078514" y="510138"/>
                      <a:pt x="4252686" y="1143324"/>
                      <a:pt x="4528457" y="1361038"/>
                    </a:cubicBezTo>
                    <a:cubicBezTo>
                      <a:pt x="4804228" y="1578752"/>
                      <a:pt x="5431972" y="1589638"/>
                      <a:pt x="5431972" y="1589638"/>
                    </a:cubicBezTo>
                    <a:lnTo>
                      <a:pt x="5431972" y="1589638"/>
                    </a:lnTo>
                  </a:path>
                </a:pathLst>
              </a:custGeom>
              <a:noFill/>
              <a:ln w="38100" cmpd="dbl">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24">
                <a:extLst>
                  <a:ext uri="{FF2B5EF4-FFF2-40B4-BE49-F238E27FC236}">
                    <a16:creationId xmlns:a16="http://schemas.microsoft.com/office/drawing/2014/main" id="{1F3E9875-6154-4152-9210-77F85D793596}"/>
                  </a:ext>
                </a:extLst>
              </p:cNvPr>
              <p:cNvSpPr/>
              <p:nvPr/>
            </p:nvSpPr>
            <p:spPr>
              <a:xfrm>
                <a:off x="6090534" y="3920041"/>
                <a:ext cx="349023" cy="231062"/>
              </a:xfrm>
              <a:custGeom>
                <a:avLst/>
                <a:gdLst>
                  <a:gd name="connsiteX0" fmla="*/ 1023257 w 1023257"/>
                  <a:gd name="connsiteY0" fmla="*/ 696686 h 696686"/>
                  <a:gd name="connsiteX1" fmla="*/ 576943 w 1023257"/>
                  <a:gd name="connsiteY1" fmla="*/ 108857 h 696686"/>
                  <a:gd name="connsiteX2" fmla="*/ 108857 w 1023257"/>
                  <a:gd name="connsiteY2" fmla="*/ 87086 h 696686"/>
                  <a:gd name="connsiteX3" fmla="*/ 0 w 1023257"/>
                  <a:gd name="connsiteY3" fmla="*/ 0 h 696686"/>
                  <a:gd name="connsiteX4" fmla="*/ 0 w 1023257"/>
                  <a:gd name="connsiteY4" fmla="*/ 0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257" h="696686">
                    <a:moveTo>
                      <a:pt x="1023257" y="696686"/>
                    </a:moveTo>
                    <a:cubicBezTo>
                      <a:pt x="876300" y="453571"/>
                      <a:pt x="729343" y="210457"/>
                      <a:pt x="576943" y="108857"/>
                    </a:cubicBezTo>
                    <a:cubicBezTo>
                      <a:pt x="424543" y="7257"/>
                      <a:pt x="205014" y="105229"/>
                      <a:pt x="108857" y="87086"/>
                    </a:cubicBezTo>
                    <a:cubicBezTo>
                      <a:pt x="12700" y="68943"/>
                      <a:pt x="0" y="0"/>
                      <a:pt x="0" y="0"/>
                    </a:cubicBezTo>
                    <a:lnTo>
                      <a:pt x="0"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9" name="Freeform 25">
                <a:extLst>
                  <a:ext uri="{FF2B5EF4-FFF2-40B4-BE49-F238E27FC236}">
                    <a16:creationId xmlns:a16="http://schemas.microsoft.com/office/drawing/2014/main" id="{59204E88-934B-4175-83B0-42EA2781E8F0}"/>
                  </a:ext>
                </a:extLst>
              </p:cNvPr>
              <p:cNvSpPr/>
              <p:nvPr/>
            </p:nvSpPr>
            <p:spPr>
              <a:xfrm flipV="1">
                <a:off x="6285229" y="3732983"/>
                <a:ext cx="239640" cy="187058"/>
              </a:xfrm>
              <a:custGeom>
                <a:avLst/>
                <a:gdLst>
                  <a:gd name="connsiteX0" fmla="*/ 1023257 w 1023257"/>
                  <a:gd name="connsiteY0" fmla="*/ 696686 h 696686"/>
                  <a:gd name="connsiteX1" fmla="*/ 576943 w 1023257"/>
                  <a:gd name="connsiteY1" fmla="*/ 108857 h 696686"/>
                  <a:gd name="connsiteX2" fmla="*/ 108857 w 1023257"/>
                  <a:gd name="connsiteY2" fmla="*/ 87086 h 696686"/>
                  <a:gd name="connsiteX3" fmla="*/ 0 w 1023257"/>
                  <a:gd name="connsiteY3" fmla="*/ 0 h 696686"/>
                  <a:gd name="connsiteX4" fmla="*/ 0 w 1023257"/>
                  <a:gd name="connsiteY4" fmla="*/ 0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257" h="696686">
                    <a:moveTo>
                      <a:pt x="1023257" y="696686"/>
                    </a:moveTo>
                    <a:cubicBezTo>
                      <a:pt x="876300" y="453571"/>
                      <a:pt x="729343" y="210457"/>
                      <a:pt x="576943" y="108857"/>
                    </a:cubicBezTo>
                    <a:cubicBezTo>
                      <a:pt x="424543" y="7257"/>
                      <a:pt x="205014" y="105229"/>
                      <a:pt x="108857" y="87086"/>
                    </a:cubicBezTo>
                    <a:cubicBezTo>
                      <a:pt x="12700" y="68943"/>
                      <a:pt x="0" y="0"/>
                      <a:pt x="0" y="0"/>
                    </a:cubicBezTo>
                    <a:lnTo>
                      <a:pt x="0"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40" name="Freeform 27">
                <a:extLst>
                  <a:ext uri="{FF2B5EF4-FFF2-40B4-BE49-F238E27FC236}">
                    <a16:creationId xmlns:a16="http://schemas.microsoft.com/office/drawing/2014/main" id="{58F2E659-EE43-4A11-B13D-F7CD85B10387}"/>
                  </a:ext>
                </a:extLst>
              </p:cNvPr>
              <p:cNvSpPr/>
              <p:nvPr/>
            </p:nvSpPr>
            <p:spPr>
              <a:xfrm>
                <a:off x="6527224" y="3784053"/>
                <a:ext cx="240064" cy="203500"/>
              </a:xfrm>
              <a:custGeom>
                <a:avLst/>
                <a:gdLst>
                  <a:gd name="connsiteX0" fmla="*/ 0 w 1121229"/>
                  <a:gd name="connsiteY0" fmla="*/ 446314 h 520542"/>
                  <a:gd name="connsiteX1" fmla="*/ 489858 w 1121229"/>
                  <a:gd name="connsiteY1" fmla="*/ 511628 h 520542"/>
                  <a:gd name="connsiteX2" fmla="*/ 816429 w 1121229"/>
                  <a:gd name="connsiteY2" fmla="*/ 272142 h 520542"/>
                  <a:gd name="connsiteX3" fmla="*/ 1066800 w 1121229"/>
                  <a:gd name="connsiteY3" fmla="*/ 152400 h 520542"/>
                  <a:gd name="connsiteX4" fmla="*/ 1121229 w 1121229"/>
                  <a:gd name="connsiteY4" fmla="*/ 0 h 520542"/>
                  <a:gd name="connsiteX5" fmla="*/ 1121229 w 1121229"/>
                  <a:gd name="connsiteY5" fmla="*/ 0 h 52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1229" h="520542">
                    <a:moveTo>
                      <a:pt x="0" y="446314"/>
                    </a:moveTo>
                    <a:cubicBezTo>
                      <a:pt x="176893" y="493485"/>
                      <a:pt x="353787" y="540657"/>
                      <a:pt x="489858" y="511628"/>
                    </a:cubicBezTo>
                    <a:cubicBezTo>
                      <a:pt x="625929" y="482599"/>
                      <a:pt x="720272" y="332013"/>
                      <a:pt x="816429" y="272142"/>
                    </a:cubicBezTo>
                    <a:cubicBezTo>
                      <a:pt x="912586" y="212271"/>
                      <a:pt x="1016000" y="197757"/>
                      <a:pt x="1066800" y="152400"/>
                    </a:cubicBezTo>
                    <a:cubicBezTo>
                      <a:pt x="1117600" y="107043"/>
                      <a:pt x="1121229" y="0"/>
                      <a:pt x="1121229" y="0"/>
                    </a:cubicBezTo>
                    <a:lnTo>
                      <a:pt x="1121229"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grpSp>
        <p:sp>
          <p:nvSpPr>
            <p:cNvPr id="19" name="TextBox 18">
              <a:extLst>
                <a:ext uri="{FF2B5EF4-FFF2-40B4-BE49-F238E27FC236}">
                  <a16:creationId xmlns:a16="http://schemas.microsoft.com/office/drawing/2014/main" id="{AC1F7F43-A177-4980-8537-47DC6BB0C8E5}"/>
                </a:ext>
              </a:extLst>
            </p:cNvPr>
            <p:cNvSpPr txBox="1"/>
            <p:nvPr/>
          </p:nvSpPr>
          <p:spPr>
            <a:xfrm>
              <a:off x="4861774" y="3549363"/>
              <a:ext cx="3012141" cy="338554"/>
            </a:xfrm>
            <a:prstGeom prst="rect">
              <a:avLst/>
            </a:prstGeom>
            <a:noFill/>
          </p:spPr>
          <p:txBody>
            <a:bodyPr wrap="square" rtlCol="0">
              <a:spAutoFit/>
            </a:bodyPr>
            <a:lstStyle/>
            <a:p>
              <a:pPr algn="ctr"/>
              <a:r>
                <a:rPr lang="en-US" sz="1600" b="1" dirty="0">
                  <a:solidFill>
                    <a:srgbClr val="FF0000"/>
                  </a:solidFill>
                  <a:latin typeface="Fira Sans" panose="020B0503050000020004" pitchFamily="34" charset="0"/>
                  <a:ea typeface="Fira Sans" panose="020B0503050000020004" pitchFamily="34" charset="0"/>
                </a:rPr>
                <a:t>Damaged Elastin network</a:t>
              </a:r>
            </a:p>
          </p:txBody>
        </p:sp>
        <p:sp>
          <p:nvSpPr>
            <p:cNvPr id="20" name="Abgerundetes Rechteck 42">
              <a:extLst>
                <a:ext uri="{FF2B5EF4-FFF2-40B4-BE49-F238E27FC236}">
                  <a16:creationId xmlns:a16="http://schemas.microsoft.com/office/drawing/2014/main" id="{4D17E47D-C6C3-46F0-A712-E388DF94262F}"/>
                </a:ext>
              </a:extLst>
            </p:cNvPr>
            <p:cNvSpPr/>
            <p:nvPr/>
          </p:nvSpPr>
          <p:spPr bwMode="auto">
            <a:xfrm>
              <a:off x="2895775" y="4467759"/>
              <a:ext cx="4829036" cy="1461250"/>
            </a:xfrm>
            <a:custGeom>
              <a:avLst/>
              <a:gdLst/>
              <a:ahLst/>
              <a:cxnLst/>
              <a:rect l="l" t="t" r="r" b="b"/>
              <a:pathLst>
                <a:path w="4829036" h="1461250">
                  <a:moveTo>
                    <a:pt x="2248476" y="0"/>
                  </a:moveTo>
                  <a:lnTo>
                    <a:pt x="4675137" y="0"/>
                  </a:lnTo>
                  <a:cubicBezTo>
                    <a:pt x="4760133" y="0"/>
                    <a:pt x="4829036" y="68903"/>
                    <a:pt x="4829036" y="153899"/>
                  </a:cubicBezTo>
                  <a:lnTo>
                    <a:pt x="4829036" y="1307351"/>
                  </a:lnTo>
                  <a:cubicBezTo>
                    <a:pt x="4829036" y="1392347"/>
                    <a:pt x="4760133" y="1461250"/>
                    <a:pt x="4675137" y="1461250"/>
                  </a:cubicBezTo>
                  <a:lnTo>
                    <a:pt x="2248476" y="1461250"/>
                  </a:lnTo>
                  <a:cubicBezTo>
                    <a:pt x="2163480" y="1461250"/>
                    <a:pt x="2094577" y="1392347"/>
                    <a:pt x="2094577" y="1307351"/>
                  </a:cubicBezTo>
                  <a:lnTo>
                    <a:pt x="2094577" y="557281"/>
                  </a:lnTo>
                  <a:lnTo>
                    <a:pt x="235368" y="557281"/>
                  </a:lnTo>
                  <a:lnTo>
                    <a:pt x="235368" y="626490"/>
                  </a:lnTo>
                  <a:lnTo>
                    <a:pt x="0" y="488073"/>
                  </a:lnTo>
                  <a:lnTo>
                    <a:pt x="235368" y="349655"/>
                  </a:lnTo>
                  <a:lnTo>
                    <a:pt x="235368" y="418864"/>
                  </a:lnTo>
                  <a:lnTo>
                    <a:pt x="2094577" y="418864"/>
                  </a:lnTo>
                  <a:lnTo>
                    <a:pt x="2094577" y="153899"/>
                  </a:lnTo>
                  <a:cubicBezTo>
                    <a:pt x="2094577" y="68903"/>
                    <a:pt x="2163480" y="0"/>
                    <a:pt x="2248476" y="0"/>
                  </a:cubicBezTo>
                  <a:close/>
                </a:path>
              </a:pathLst>
            </a:custGeom>
            <a:solidFill>
              <a:schemeClr val="bg1"/>
            </a:solidFill>
            <a:ln w="19050" cap="flat" cmpd="sng" algn="ctr">
              <a:solidFill>
                <a:srgbClr val="037E4C"/>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noAutofit/>
            </a:bodyPr>
            <a:lstStyle/>
            <a:p>
              <a:endParaRPr lang="de-DE"/>
            </a:p>
          </p:txBody>
        </p:sp>
        <p:grpSp>
          <p:nvGrpSpPr>
            <p:cNvPr id="21" name="Gruppieren 1">
              <a:extLst>
                <a:ext uri="{FF2B5EF4-FFF2-40B4-BE49-F238E27FC236}">
                  <a16:creationId xmlns:a16="http://schemas.microsoft.com/office/drawing/2014/main" id="{F03A5E11-83E1-436E-8739-7F3AE06BD6FB}"/>
                </a:ext>
              </a:extLst>
            </p:cNvPr>
            <p:cNvGrpSpPr/>
            <p:nvPr/>
          </p:nvGrpSpPr>
          <p:grpSpPr>
            <a:xfrm>
              <a:off x="5072453" y="4564314"/>
              <a:ext cx="2652359" cy="1023781"/>
              <a:chOff x="5072453" y="4352902"/>
              <a:chExt cx="2652359" cy="1023781"/>
            </a:xfrm>
          </p:grpSpPr>
          <p:sp>
            <p:nvSpPr>
              <p:cNvPr id="23" name="Freeform 6">
                <a:extLst>
                  <a:ext uri="{FF2B5EF4-FFF2-40B4-BE49-F238E27FC236}">
                    <a16:creationId xmlns:a16="http://schemas.microsoft.com/office/drawing/2014/main" id="{D44E8A68-29E1-451A-A172-8E112E4F4259}"/>
                  </a:ext>
                </a:extLst>
              </p:cNvPr>
              <p:cNvSpPr/>
              <p:nvPr/>
            </p:nvSpPr>
            <p:spPr>
              <a:xfrm>
                <a:off x="6261870" y="4771149"/>
                <a:ext cx="579289" cy="567557"/>
              </a:xfrm>
              <a:custGeom>
                <a:avLst/>
                <a:gdLst>
                  <a:gd name="connsiteX0" fmla="*/ 0 w 1175657"/>
                  <a:gd name="connsiteY0" fmla="*/ 841022 h 841022"/>
                  <a:gd name="connsiteX1" fmla="*/ 566057 w 1175657"/>
                  <a:gd name="connsiteY1" fmla="*/ 612422 h 841022"/>
                  <a:gd name="connsiteX2" fmla="*/ 914400 w 1175657"/>
                  <a:gd name="connsiteY2" fmla="*/ 79022 h 841022"/>
                  <a:gd name="connsiteX3" fmla="*/ 1175657 w 1175657"/>
                  <a:gd name="connsiteY3" fmla="*/ 2822 h 841022"/>
                  <a:gd name="connsiteX4" fmla="*/ 1175657 w 1175657"/>
                  <a:gd name="connsiteY4" fmla="*/ 2822 h 84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657" h="841022">
                    <a:moveTo>
                      <a:pt x="0" y="841022"/>
                    </a:moveTo>
                    <a:cubicBezTo>
                      <a:pt x="206828" y="790222"/>
                      <a:pt x="413657" y="739422"/>
                      <a:pt x="566057" y="612422"/>
                    </a:cubicBezTo>
                    <a:cubicBezTo>
                      <a:pt x="718457" y="485422"/>
                      <a:pt x="812800" y="180622"/>
                      <a:pt x="914400" y="79022"/>
                    </a:cubicBezTo>
                    <a:cubicBezTo>
                      <a:pt x="1016000" y="-22578"/>
                      <a:pt x="1175657" y="2822"/>
                      <a:pt x="1175657" y="2822"/>
                    </a:cubicBezTo>
                    <a:lnTo>
                      <a:pt x="1175657" y="2822"/>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24" name="Freeform 7">
                <a:extLst>
                  <a:ext uri="{FF2B5EF4-FFF2-40B4-BE49-F238E27FC236}">
                    <a16:creationId xmlns:a16="http://schemas.microsoft.com/office/drawing/2014/main" id="{90E92E46-F65F-4793-A9D1-A7B613D8CDC3}"/>
                  </a:ext>
                </a:extLst>
              </p:cNvPr>
              <p:cNvSpPr/>
              <p:nvPr/>
            </p:nvSpPr>
            <p:spPr>
              <a:xfrm>
                <a:off x="6316753" y="4568339"/>
                <a:ext cx="163760" cy="646460"/>
              </a:xfrm>
              <a:custGeom>
                <a:avLst/>
                <a:gdLst>
                  <a:gd name="connsiteX0" fmla="*/ 196830 w 332349"/>
                  <a:gd name="connsiteY0" fmla="*/ 957942 h 957942"/>
                  <a:gd name="connsiteX1" fmla="*/ 327459 w 332349"/>
                  <a:gd name="connsiteY1" fmla="*/ 381000 h 957942"/>
                  <a:gd name="connsiteX2" fmla="*/ 44430 w 332349"/>
                  <a:gd name="connsiteY2" fmla="*/ 141514 h 957942"/>
                  <a:gd name="connsiteX3" fmla="*/ 888 w 332349"/>
                  <a:gd name="connsiteY3" fmla="*/ 0 h 957942"/>
                  <a:gd name="connsiteX4" fmla="*/ 888 w 332349"/>
                  <a:gd name="connsiteY4" fmla="*/ 0 h 957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349" h="957942">
                    <a:moveTo>
                      <a:pt x="196830" y="957942"/>
                    </a:moveTo>
                    <a:cubicBezTo>
                      <a:pt x="274844" y="737506"/>
                      <a:pt x="352859" y="517071"/>
                      <a:pt x="327459" y="381000"/>
                    </a:cubicBezTo>
                    <a:cubicBezTo>
                      <a:pt x="302059" y="244929"/>
                      <a:pt x="98858" y="205014"/>
                      <a:pt x="44430" y="141514"/>
                    </a:cubicBezTo>
                    <a:cubicBezTo>
                      <a:pt x="-9999" y="78014"/>
                      <a:pt x="888" y="0"/>
                      <a:pt x="888" y="0"/>
                    </a:cubicBezTo>
                    <a:lnTo>
                      <a:pt x="888"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25" name="Freeform 8">
                <a:extLst>
                  <a:ext uri="{FF2B5EF4-FFF2-40B4-BE49-F238E27FC236}">
                    <a16:creationId xmlns:a16="http://schemas.microsoft.com/office/drawing/2014/main" id="{74CC8342-2546-438F-A1F5-D3EC07B9235F}"/>
                  </a:ext>
                </a:extLst>
              </p:cNvPr>
              <p:cNvSpPr/>
              <p:nvPr/>
            </p:nvSpPr>
            <p:spPr>
              <a:xfrm>
                <a:off x="6398634" y="4906262"/>
                <a:ext cx="552471" cy="351283"/>
              </a:xfrm>
              <a:custGeom>
                <a:avLst/>
                <a:gdLst>
                  <a:gd name="connsiteX0" fmla="*/ 0 w 1121229"/>
                  <a:gd name="connsiteY0" fmla="*/ 446314 h 520542"/>
                  <a:gd name="connsiteX1" fmla="*/ 489858 w 1121229"/>
                  <a:gd name="connsiteY1" fmla="*/ 511628 h 520542"/>
                  <a:gd name="connsiteX2" fmla="*/ 816429 w 1121229"/>
                  <a:gd name="connsiteY2" fmla="*/ 272142 h 520542"/>
                  <a:gd name="connsiteX3" fmla="*/ 1066800 w 1121229"/>
                  <a:gd name="connsiteY3" fmla="*/ 152400 h 520542"/>
                  <a:gd name="connsiteX4" fmla="*/ 1121229 w 1121229"/>
                  <a:gd name="connsiteY4" fmla="*/ 0 h 520542"/>
                  <a:gd name="connsiteX5" fmla="*/ 1121229 w 1121229"/>
                  <a:gd name="connsiteY5" fmla="*/ 0 h 520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21229" h="520542">
                    <a:moveTo>
                      <a:pt x="0" y="446314"/>
                    </a:moveTo>
                    <a:cubicBezTo>
                      <a:pt x="176893" y="493485"/>
                      <a:pt x="353787" y="540657"/>
                      <a:pt x="489858" y="511628"/>
                    </a:cubicBezTo>
                    <a:cubicBezTo>
                      <a:pt x="625929" y="482599"/>
                      <a:pt x="720272" y="332013"/>
                      <a:pt x="816429" y="272142"/>
                    </a:cubicBezTo>
                    <a:cubicBezTo>
                      <a:pt x="912586" y="212271"/>
                      <a:pt x="1016000" y="197757"/>
                      <a:pt x="1066800" y="152400"/>
                    </a:cubicBezTo>
                    <a:cubicBezTo>
                      <a:pt x="1117600" y="107043"/>
                      <a:pt x="1121229" y="0"/>
                      <a:pt x="1121229" y="0"/>
                    </a:cubicBezTo>
                    <a:lnTo>
                      <a:pt x="1121229"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26" name="Freeform 9">
                <a:extLst>
                  <a:ext uri="{FF2B5EF4-FFF2-40B4-BE49-F238E27FC236}">
                    <a16:creationId xmlns:a16="http://schemas.microsoft.com/office/drawing/2014/main" id="{6DF54602-FC7B-4A7E-9297-31A0C9429227}"/>
                  </a:ext>
                </a:extLst>
              </p:cNvPr>
              <p:cNvSpPr/>
              <p:nvPr/>
            </p:nvSpPr>
            <p:spPr>
              <a:xfrm>
                <a:off x="6777415" y="5114919"/>
                <a:ext cx="284282" cy="88154"/>
              </a:xfrm>
              <a:custGeom>
                <a:avLst/>
                <a:gdLst>
                  <a:gd name="connsiteX0" fmla="*/ 0 w 576943"/>
                  <a:gd name="connsiteY0" fmla="*/ 0 h 130629"/>
                  <a:gd name="connsiteX1" fmla="*/ 391886 w 576943"/>
                  <a:gd name="connsiteY1" fmla="*/ 130629 h 130629"/>
                  <a:gd name="connsiteX2" fmla="*/ 576943 w 576943"/>
                  <a:gd name="connsiteY2" fmla="*/ 0 h 130629"/>
                  <a:gd name="connsiteX3" fmla="*/ 576943 w 576943"/>
                  <a:gd name="connsiteY3" fmla="*/ 0 h 130629"/>
                </a:gdLst>
                <a:ahLst/>
                <a:cxnLst>
                  <a:cxn ang="0">
                    <a:pos x="connsiteX0" y="connsiteY0"/>
                  </a:cxn>
                  <a:cxn ang="0">
                    <a:pos x="connsiteX1" y="connsiteY1"/>
                  </a:cxn>
                  <a:cxn ang="0">
                    <a:pos x="connsiteX2" y="connsiteY2"/>
                  </a:cxn>
                  <a:cxn ang="0">
                    <a:pos x="connsiteX3" y="connsiteY3"/>
                  </a:cxn>
                </a:cxnLst>
                <a:rect l="l" t="t" r="r" b="b"/>
                <a:pathLst>
                  <a:path w="576943" h="130629">
                    <a:moveTo>
                      <a:pt x="0" y="0"/>
                    </a:moveTo>
                    <a:cubicBezTo>
                      <a:pt x="147864" y="65314"/>
                      <a:pt x="295729" y="130629"/>
                      <a:pt x="391886" y="130629"/>
                    </a:cubicBezTo>
                    <a:cubicBezTo>
                      <a:pt x="488043" y="130629"/>
                      <a:pt x="576943" y="0"/>
                      <a:pt x="576943" y="0"/>
                    </a:cubicBezTo>
                    <a:lnTo>
                      <a:pt x="576943"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27" name="Freeform 10">
                <a:extLst>
                  <a:ext uri="{FF2B5EF4-FFF2-40B4-BE49-F238E27FC236}">
                    <a16:creationId xmlns:a16="http://schemas.microsoft.com/office/drawing/2014/main" id="{70AA35C6-7C70-4CEF-B081-D6279DCB213A}"/>
                  </a:ext>
                </a:extLst>
              </p:cNvPr>
              <p:cNvSpPr/>
              <p:nvPr/>
            </p:nvSpPr>
            <p:spPr>
              <a:xfrm>
                <a:off x="6749342" y="4630781"/>
                <a:ext cx="201763" cy="249768"/>
              </a:xfrm>
              <a:custGeom>
                <a:avLst/>
                <a:gdLst>
                  <a:gd name="connsiteX0" fmla="*/ 28476 w 409476"/>
                  <a:gd name="connsiteY0" fmla="*/ 370114 h 370114"/>
                  <a:gd name="connsiteX1" fmla="*/ 39362 w 409476"/>
                  <a:gd name="connsiteY1" fmla="*/ 97971 h 370114"/>
                  <a:gd name="connsiteX2" fmla="*/ 409476 w 409476"/>
                  <a:gd name="connsiteY2" fmla="*/ 0 h 370114"/>
                  <a:gd name="connsiteX3" fmla="*/ 409476 w 409476"/>
                  <a:gd name="connsiteY3" fmla="*/ 0 h 370114"/>
                </a:gdLst>
                <a:ahLst/>
                <a:cxnLst>
                  <a:cxn ang="0">
                    <a:pos x="connsiteX0" y="connsiteY0"/>
                  </a:cxn>
                  <a:cxn ang="0">
                    <a:pos x="connsiteX1" y="connsiteY1"/>
                  </a:cxn>
                  <a:cxn ang="0">
                    <a:pos x="connsiteX2" y="connsiteY2"/>
                  </a:cxn>
                  <a:cxn ang="0">
                    <a:pos x="connsiteX3" y="connsiteY3"/>
                  </a:cxn>
                </a:cxnLst>
                <a:rect l="l" t="t" r="r" b="b"/>
                <a:pathLst>
                  <a:path w="409476" h="370114">
                    <a:moveTo>
                      <a:pt x="28476" y="370114"/>
                    </a:moveTo>
                    <a:cubicBezTo>
                      <a:pt x="2169" y="264885"/>
                      <a:pt x="-24138" y="159657"/>
                      <a:pt x="39362" y="97971"/>
                    </a:cubicBezTo>
                    <a:cubicBezTo>
                      <a:pt x="102862" y="36285"/>
                      <a:pt x="409476" y="0"/>
                      <a:pt x="409476" y="0"/>
                    </a:cubicBezTo>
                    <a:lnTo>
                      <a:pt x="409476"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28" name="Freeform 11">
                <a:extLst>
                  <a:ext uri="{FF2B5EF4-FFF2-40B4-BE49-F238E27FC236}">
                    <a16:creationId xmlns:a16="http://schemas.microsoft.com/office/drawing/2014/main" id="{575E1B00-B9C6-4FEB-9422-E029D3C41AC7}"/>
                  </a:ext>
                </a:extLst>
              </p:cNvPr>
              <p:cNvSpPr/>
              <p:nvPr/>
            </p:nvSpPr>
            <p:spPr>
              <a:xfrm>
                <a:off x="6210902" y="4575892"/>
                <a:ext cx="91251" cy="536269"/>
              </a:xfrm>
              <a:custGeom>
                <a:avLst/>
                <a:gdLst>
                  <a:gd name="connsiteX0" fmla="*/ 0 w 185194"/>
                  <a:gd name="connsiteY0" fmla="*/ 794658 h 794658"/>
                  <a:gd name="connsiteX1" fmla="*/ 185057 w 185194"/>
                  <a:gd name="connsiteY1" fmla="*/ 413658 h 794658"/>
                  <a:gd name="connsiteX2" fmla="*/ 32657 w 185194"/>
                  <a:gd name="connsiteY2" fmla="*/ 0 h 794658"/>
                  <a:gd name="connsiteX3" fmla="*/ 32657 w 185194"/>
                  <a:gd name="connsiteY3" fmla="*/ 0 h 794658"/>
                </a:gdLst>
                <a:ahLst/>
                <a:cxnLst>
                  <a:cxn ang="0">
                    <a:pos x="connsiteX0" y="connsiteY0"/>
                  </a:cxn>
                  <a:cxn ang="0">
                    <a:pos x="connsiteX1" y="connsiteY1"/>
                  </a:cxn>
                  <a:cxn ang="0">
                    <a:pos x="connsiteX2" y="connsiteY2"/>
                  </a:cxn>
                  <a:cxn ang="0">
                    <a:pos x="connsiteX3" y="connsiteY3"/>
                  </a:cxn>
                </a:cxnLst>
                <a:rect l="l" t="t" r="r" b="b"/>
                <a:pathLst>
                  <a:path w="185194" h="794658">
                    <a:moveTo>
                      <a:pt x="0" y="794658"/>
                    </a:moveTo>
                    <a:cubicBezTo>
                      <a:pt x="89807" y="670379"/>
                      <a:pt x="179614" y="546101"/>
                      <a:pt x="185057" y="413658"/>
                    </a:cubicBezTo>
                    <a:cubicBezTo>
                      <a:pt x="190500" y="281215"/>
                      <a:pt x="32657" y="0"/>
                      <a:pt x="32657" y="0"/>
                    </a:cubicBezTo>
                    <a:lnTo>
                      <a:pt x="32657"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29" name="Freeform 12">
                <a:extLst>
                  <a:ext uri="{FF2B5EF4-FFF2-40B4-BE49-F238E27FC236}">
                    <a16:creationId xmlns:a16="http://schemas.microsoft.com/office/drawing/2014/main" id="{28A3EB56-0654-4860-9913-A99FD67AB1A4}"/>
                  </a:ext>
                </a:extLst>
              </p:cNvPr>
              <p:cNvSpPr/>
              <p:nvPr/>
            </p:nvSpPr>
            <p:spPr>
              <a:xfrm>
                <a:off x="5727151" y="4906531"/>
                <a:ext cx="504197" cy="470152"/>
              </a:xfrm>
              <a:custGeom>
                <a:avLst/>
                <a:gdLst>
                  <a:gd name="connsiteX0" fmla="*/ 1023257 w 1023257"/>
                  <a:gd name="connsiteY0" fmla="*/ 696686 h 696686"/>
                  <a:gd name="connsiteX1" fmla="*/ 576943 w 1023257"/>
                  <a:gd name="connsiteY1" fmla="*/ 108857 h 696686"/>
                  <a:gd name="connsiteX2" fmla="*/ 108857 w 1023257"/>
                  <a:gd name="connsiteY2" fmla="*/ 87086 h 696686"/>
                  <a:gd name="connsiteX3" fmla="*/ 0 w 1023257"/>
                  <a:gd name="connsiteY3" fmla="*/ 0 h 696686"/>
                  <a:gd name="connsiteX4" fmla="*/ 0 w 1023257"/>
                  <a:gd name="connsiteY4" fmla="*/ 0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257" h="696686">
                    <a:moveTo>
                      <a:pt x="1023257" y="696686"/>
                    </a:moveTo>
                    <a:cubicBezTo>
                      <a:pt x="876300" y="453571"/>
                      <a:pt x="729343" y="210457"/>
                      <a:pt x="576943" y="108857"/>
                    </a:cubicBezTo>
                    <a:cubicBezTo>
                      <a:pt x="424543" y="7257"/>
                      <a:pt x="205014" y="105229"/>
                      <a:pt x="108857" y="87086"/>
                    </a:cubicBezTo>
                    <a:cubicBezTo>
                      <a:pt x="12700" y="68943"/>
                      <a:pt x="0" y="0"/>
                      <a:pt x="0" y="0"/>
                    </a:cubicBezTo>
                    <a:lnTo>
                      <a:pt x="0"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0" name="Freeform 13">
                <a:extLst>
                  <a:ext uri="{FF2B5EF4-FFF2-40B4-BE49-F238E27FC236}">
                    <a16:creationId xmlns:a16="http://schemas.microsoft.com/office/drawing/2014/main" id="{E11504EB-AECA-4094-8F87-A50CD7118784}"/>
                  </a:ext>
                </a:extLst>
              </p:cNvPr>
              <p:cNvSpPr/>
              <p:nvPr/>
            </p:nvSpPr>
            <p:spPr>
              <a:xfrm>
                <a:off x="6006579" y="4480186"/>
                <a:ext cx="204322" cy="617075"/>
              </a:xfrm>
              <a:custGeom>
                <a:avLst/>
                <a:gdLst>
                  <a:gd name="connsiteX0" fmla="*/ 414667 w 414667"/>
                  <a:gd name="connsiteY0" fmla="*/ 914400 h 914400"/>
                  <a:gd name="connsiteX1" fmla="*/ 55439 w 414667"/>
                  <a:gd name="connsiteY1" fmla="*/ 772886 h 914400"/>
                  <a:gd name="connsiteX2" fmla="*/ 11896 w 414667"/>
                  <a:gd name="connsiteY2" fmla="*/ 391886 h 914400"/>
                  <a:gd name="connsiteX3" fmla="*/ 164296 w 414667"/>
                  <a:gd name="connsiteY3" fmla="*/ 239486 h 914400"/>
                  <a:gd name="connsiteX4" fmla="*/ 175182 w 414667"/>
                  <a:gd name="connsiteY4" fmla="*/ 0 h 914400"/>
                  <a:gd name="connsiteX5" fmla="*/ 175182 w 414667"/>
                  <a:gd name="connsiteY5"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667" h="914400">
                    <a:moveTo>
                      <a:pt x="414667" y="914400"/>
                    </a:moveTo>
                    <a:cubicBezTo>
                      <a:pt x="268617" y="887186"/>
                      <a:pt x="122567" y="859972"/>
                      <a:pt x="55439" y="772886"/>
                    </a:cubicBezTo>
                    <a:cubicBezTo>
                      <a:pt x="-11689" y="685800"/>
                      <a:pt x="-6247" y="480786"/>
                      <a:pt x="11896" y="391886"/>
                    </a:cubicBezTo>
                    <a:cubicBezTo>
                      <a:pt x="30039" y="302986"/>
                      <a:pt x="137082" y="304800"/>
                      <a:pt x="164296" y="239486"/>
                    </a:cubicBezTo>
                    <a:cubicBezTo>
                      <a:pt x="191510" y="174172"/>
                      <a:pt x="175182" y="0"/>
                      <a:pt x="175182" y="0"/>
                    </a:cubicBezTo>
                    <a:lnTo>
                      <a:pt x="175182"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1" name="Freeform 14">
                <a:extLst>
                  <a:ext uri="{FF2B5EF4-FFF2-40B4-BE49-F238E27FC236}">
                    <a16:creationId xmlns:a16="http://schemas.microsoft.com/office/drawing/2014/main" id="{1A2B2E7B-0B3C-47C2-BAC9-C45C47D66EC2}"/>
                  </a:ext>
                </a:extLst>
              </p:cNvPr>
              <p:cNvSpPr/>
              <p:nvPr/>
            </p:nvSpPr>
            <p:spPr>
              <a:xfrm>
                <a:off x="5727151" y="4762301"/>
                <a:ext cx="296762" cy="80808"/>
              </a:xfrm>
              <a:custGeom>
                <a:avLst/>
                <a:gdLst>
                  <a:gd name="connsiteX0" fmla="*/ 602272 w 602272"/>
                  <a:gd name="connsiteY0" fmla="*/ 119743 h 119743"/>
                  <a:gd name="connsiteX1" fmla="*/ 384558 w 602272"/>
                  <a:gd name="connsiteY1" fmla="*/ 43543 h 119743"/>
                  <a:gd name="connsiteX2" fmla="*/ 68872 w 602272"/>
                  <a:gd name="connsiteY2" fmla="*/ 54428 h 119743"/>
                  <a:gd name="connsiteX3" fmla="*/ 3558 w 602272"/>
                  <a:gd name="connsiteY3" fmla="*/ 10885 h 119743"/>
                  <a:gd name="connsiteX4" fmla="*/ 14444 w 602272"/>
                  <a:gd name="connsiteY4" fmla="*/ 0 h 119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272" h="119743">
                    <a:moveTo>
                      <a:pt x="602272" y="119743"/>
                    </a:moveTo>
                    <a:cubicBezTo>
                      <a:pt x="537865" y="87086"/>
                      <a:pt x="473458" y="54429"/>
                      <a:pt x="384558" y="43543"/>
                    </a:cubicBezTo>
                    <a:cubicBezTo>
                      <a:pt x="295658" y="32657"/>
                      <a:pt x="132372" y="59871"/>
                      <a:pt x="68872" y="54428"/>
                    </a:cubicBezTo>
                    <a:cubicBezTo>
                      <a:pt x="5372" y="48985"/>
                      <a:pt x="12629" y="19956"/>
                      <a:pt x="3558" y="10885"/>
                    </a:cubicBezTo>
                    <a:cubicBezTo>
                      <a:pt x="-5513" y="1814"/>
                      <a:pt x="4465" y="907"/>
                      <a:pt x="14444" y="0"/>
                    </a:cubicBez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2" name="Freeform 15">
                <a:extLst>
                  <a:ext uri="{FF2B5EF4-FFF2-40B4-BE49-F238E27FC236}">
                    <a16:creationId xmlns:a16="http://schemas.microsoft.com/office/drawing/2014/main" id="{F259B580-000B-4E5C-8748-F5E8354F8437}"/>
                  </a:ext>
                </a:extLst>
              </p:cNvPr>
              <p:cNvSpPr/>
              <p:nvPr/>
            </p:nvSpPr>
            <p:spPr>
              <a:xfrm>
                <a:off x="5875531" y="4946640"/>
                <a:ext cx="107276" cy="139576"/>
              </a:xfrm>
              <a:custGeom>
                <a:avLst/>
                <a:gdLst>
                  <a:gd name="connsiteX0" fmla="*/ 217714 w 217714"/>
                  <a:gd name="connsiteY0" fmla="*/ 206828 h 206828"/>
                  <a:gd name="connsiteX1" fmla="*/ 0 w 217714"/>
                  <a:gd name="connsiteY1" fmla="*/ 0 h 206828"/>
                  <a:gd name="connsiteX2" fmla="*/ 0 w 217714"/>
                  <a:gd name="connsiteY2" fmla="*/ 0 h 206828"/>
                </a:gdLst>
                <a:ahLst/>
                <a:cxnLst>
                  <a:cxn ang="0">
                    <a:pos x="connsiteX0" y="connsiteY0"/>
                  </a:cxn>
                  <a:cxn ang="0">
                    <a:pos x="connsiteX1" y="connsiteY1"/>
                  </a:cxn>
                  <a:cxn ang="0">
                    <a:pos x="connsiteX2" y="connsiteY2"/>
                  </a:cxn>
                </a:cxnLst>
                <a:rect l="l" t="t" r="r" b="b"/>
                <a:pathLst>
                  <a:path w="217714" h="206828">
                    <a:moveTo>
                      <a:pt x="217714" y="206828"/>
                    </a:moveTo>
                    <a:lnTo>
                      <a:pt x="0" y="0"/>
                    </a:lnTo>
                    <a:lnTo>
                      <a:pt x="0"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3" name="Freeform 16">
                <a:extLst>
                  <a:ext uri="{FF2B5EF4-FFF2-40B4-BE49-F238E27FC236}">
                    <a16:creationId xmlns:a16="http://schemas.microsoft.com/office/drawing/2014/main" id="{62534BCA-F689-4D90-9C1B-0BB9FDED2ACA}"/>
                  </a:ext>
                </a:extLst>
              </p:cNvPr>
              <p:cNvSpPr/>
              <p:nvPr/>
            </p:nvSpPr>
            <p:spPr>
              <a:xfrm>
                <a:off x="6106592" y="4704244"/>
                <a:ext cx="182368" cy="223921"/>
              </a:xfrm>
              <a:custGeom>
                <a:avLst/>
                <a:gdLst>
                  <a:gd name="connsiteX0" fmla="*/ 370114 w 370114"/>
                  <a:gd name="connsiteY0" fmla="*/ 329939 h 331812"/>
                  <a:gd name="connsiteX1" fmla="*/ 108857 w 370114"/>
                  <a:gd name="connsiteY1" fmla="*/ 286396 h 331812"/>
                  <a:gd name="connsiteX2" fmla="*/ 0 w 370114"/>
                  <a:gd name="connsiteY2" fmla="*/ 25139 h 331812"/>
                  <a:gd name="connsiteX3" fmla="*/ 108857 w 370114"/>
                  <a:gd name="connsiteY3" fmla="*/ 25139 h 331812"/>
                </a:gdLst>
                <a:ahLst/>
                <a:cxnLst>
                  <a:cxn ang="0">
                    <a:pos x="connsiteX0" y="connsiteY0"/>
                  </a:cxn>
                  <a:cxn ang="0">
                    <a:pos x="connsiteX1" y="connsiteY1"/>
                  </a:cxn>
                  <a:cxn ang="0">
                    <a:pos x="connsiteX2" y="connsiteY2"/>
                  </a:cxn>
                  <a:cxn ang="0">
                    <a:pos x="connsiteX3" y="connsiteY3"/>
                  </a:cxn>
                </a:cxnLst>
                <a:rect l="l" t="t" r="r" b="b"/>
                <a:pathLst>
                  <a:path w="370114" h="331812">
                    <a:moveTo>
                      <a:pt x="370114" y="329939"/>
                    </a:moveTo>
                    <a:cubicBezTo>
                      <a:pt x="270328" y="333567"/>
                      <a:pt x="170543" y="337196"/>
                      <a:pt x="108857" y="286396"/>
                    </a:cubicBezTo>
                    <a:cubicBezTo>
                      <a:pt x="47171" y="235596"/>
                      <a:pt x="0" y="68682"/>
                      <a:pt x="0" y="25139"/>
                    </a:cubicBezTo>
                    <a:cubicBezTo>
                      <a:pt x="0" y="-18404"/>
                      <a:pt x="54428" y="3367"/>
                      <a:pt x="108857" y="25139"/>
                    </a:cubicBez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4" name="Freeform 17">
                <a:extLst>
                  <a:ext uri="{FF2B5EF4-FFF2-40B4-BE49-F238E27FC236}">
                    <a16:creationId xmlns:a16="http://schemas.microsoft.com/office/drawing/2014/main" id="{7CC4DE1D-7B19-4373-B19C-31ED467817D3}"/>
                  </a:ext>
                </a:extLst>
              </p:cNvPr>
              <p:cNvSpPr/>
              <p:nvPr/>
            </p:nvSpPr>
            <p:spPr>
              <a:xfrm>
                <a:off x="6421283" y="4619762"/>
                <a:ext cx="138267" cy="271806"/>
              </a:xfrm>
              <a:custGeom>
                <a:avLst/>
                <a:gdLst>
                  <a:gd name="connsiteX0" fmla="*/ 280609 w 280609"/>
                  <a:gd name="connsiteY0" fmla="*/ 402771 h 402771"/>
                  <a:gd name="connsiteX1" fmla="*/ 19352 w 280609"/>
                  <a:gd name="connsiteY1" fmla="*/ 141514 h 402771"/>
                  <a:gd name="connsiteX2" fmla="*/ 19352 w 280609"/>
                  <a:gd name="connsiteY2" fmla="*/ 0 h 402771"/>
                  <a:gd name="connsiteX3" fmla="*/ 19352 w 280609"/>
                  <a:gd name="connsiteY3" fmla="*/ 0 h 402771"/>
                </a:gdLst>
                <a:ahLst/>
                <a:cxnLst>
                  <a:cxn ang="0">
                    <a:pos x="connsiteX0" y="connsiteY0"/>
                  </a:cxn>
                  <a:cxn ang="0">
                    <a:pos x="connsiteX1" y="connsiteY1"/>
                  </a:cxn>
                  <a:cxn ang="0">
                    <a:pos x="connsiteX2" y="connsiteY2"/>
                  </a:cxn>
                  <a:cxn ang="0">
                    <a:pos x="connsiteX3" y="connsiteY3"/>
                  </a:cxn>
                </a:cxnLst>
                <a:rect l="l" t="t" r="r" b="b"/>
                <a:pathLst>
                  <a:path w="280609" h="402771">
                    <a:moveTo>
                      <a:pt x="280609" y="402771"/>
                    </a:moveTo>
                    <a:cubicBezTo>
                      <a:pt x="171752" y="305706"/>
                      <a:pt x="62895" y="208642"/>
                      <a:pt x="19352" y="141514"/>
                    </a:cubicBezTo>
                    <a:cubicBezTo>
                      <a:pt x="-24191" y="74386"/>
                      <a:pt x="19352" y="0"/>
                      <a:pt x="19352" y="0"/>
                    </a:cubicBezTo>
                    <a:lnTo>
                      <a:pt x="19352"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5" name="Freeform 18">
                <a:extLst>
                  <a:ext uri="{FF2B5EF4-FFF2-40B4-BE49-F238E27FC236}">
                    <a16:creationId xmlns:a16="http://schemas.microsoft.com/office/drawing/2014/main" id="{F3ED055C-FA10-4C7F-BAB5-C2EDF418D47B}"/>
                  </a:ext>
                </a:extLst>
              </p:cNvPr>
              <p:cNvSpPr/>
              <p:nvPr/>
            </p:nvSpPr>
            <p:spPr>
              <a:xfrm>
                <a:off x="6454954" y="4704244"/>
                <a:ext cx="101911" cy="36731"/>
              </a:xfrm>
              <a:custGeom>
                <a:avLst/>
                <a:gdLst>
                  <a:gd name="connsiteX0" fmla="*/ 0 w 206828"/>
                  <a:gd name="connsiteY0" fmla="*/ 54429 h 54429"/>
                  <a:gd name="connsiteX1" fmla="*/ 206828 w 206828"/>
                  <a:gd name="connsiteY1" fmla="*/ 0 h 54429"/>
                  <a:gd name="connsiteX2" fmla="*/ 206828 w 206828"/>
                  <a:gd name="connsiteY2" fmla="*/ 0 h 54429"/>
                </a:gdLst>
                <a:ahLst/>
                <a:cxnLst>
                  <a:cxn ang="0">
                    <a:pos x="connsiteX0" y="connsiteY0"/>
                  </a:cxn>
                  <a:cxn ang="0">
                    <a:pos x="connsiteX1" y="connsiteY1"/>
                  </a:cxn>
                  <a:cxn ang="0">
                    <a:pos x="connsiteX2" y="connsiteY2"/>
                  </a:cxn>
                </a:cxnLst>
                <a:rect l="l" t="t" r="r" b="b"/>
                <a:pathLst>
                  <a:path w="206828" h="54429">
                    <a:moveTo>
                      <a:pt x="0" y="54429"/>
                    </a:moveTo>
                    <a:lnTo>
                      <a:pt x="206828" y="0"/>
                    </a:lnTo>
                    <a:lnTo>
                      <a:pt x="206828" y="0"/>
                    </a:lnTo>
                  </a:path>
                </a:pathLst>
              </a:cu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endParaRPr>
              </a:p>
            </p:txBody>
          </p:sp>
          <p:sp>
            <p:nvSpPr>
              <p:cNvPr id="36" name="Freeform 26">
                <a:extLst>
                  <a:ext uri="{FF2B5EF4-FFF2-40B4-BE49-F238E27FC236}">
                    <a16:creationId xmlns:a16="http://schemas.microsoft.com/office/drawing/2014/main" id="{3990B782-1510-478B-A5D4-71903E1E1B5E}"/>
                  </a:ext>
                </a:extLst>
              </p:cNvPr>
              <p:cNvSpPr/>
              <p:nvPr/>
            </p:nvSpPr>
            <p:spPr>
              <a:xfrm>
                <a:off x="5072453" y="4352902"/>
                <a:ext cx="2652359" cy="702683"/>
              </a:xfrm>
              <a:custGeom>
                <a:avLst/>
                <a:gdLst>
                  <a:gd name="connsiteX0" fmla="*/ 0 w 5431972"/>
                  <a:gd name="connsiteY0" fmla="*/ 1426352 h 1589638"/>
                  <a:gd name="connsiteX1" fmla="*/ 751114 w 5431972"/>
                  <a:gd name="connsiteY1" fmla="*/ 1415466 h 1589638"/>
                  <a:gd name="connsiteX2" fmla="*/ 1284514 w 5431972"/>
                  <a:gd name="connsiteY2" fmla="*/ 969152 h 1589638"/>
                  <a:gd name="connsiteX3" fmla="*/ 1752600 w 5431972"/>
                  <a:gd name="connsiteY3" fmla="*/ 316009 h 1589638"/>
                  <a:gd name="connsiteX4" fmla="*/ 2721429 w 5431972"/>
                  <a:gd name="connsiteY4" fmla="*/ 324 h 1589638"/>
                  <a:gd name="connsiteX5" fmla="*/ 3777343 w 5431972"/>
                  <a:gd name="connsiteY5" fmla="*/ 283352 h 1589638"/>
                  <a:gd name="connsiteX6" fmla="*/ 4528457 w 5431972"/>
                  <a:gd name="connsiteY6" fmla="*/ 1361038 h 1589638"/>
                  <a:gd name="connsiteX7" fmla="*/ 5431972 w 5431972"/>
                  <a:gd name="connsiteY7" fmla="*/ 1589638 h 1589638"/>
                  <a:gd name="connsiteX8" fmla="*/ 5431972 w 5431972"/>
                  <a:gd name="connsiteY8" fmla="*/ 1589638 h 158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31972" h="1589638">
                    <a:moveTo>
                      <a:pt x="0" y="1426352"/>
                    </a:moveTo>
                    <a:cubicBezTo>
                      <a:pt x="268514" y="1459009"/>
                      <a:pt x="537028" y="1491666"/>
                      <a:pt x="751114" y="1415466"/>
                    </a:cubicBezTo>
                    <a:cubicBezTo>
                      <a:pt x="965200" y="1339266"/>
                      <a:pt x="1117600" y="1152395"/>
                      <a:pt x="1284514" y="969152"/>
                    </a:cubicBezTo>
                    <a:cubicBezTo>
                      <a:pt x="1451428" y="785909"/>
                      <a:pt x="1513114" y="477480"/>
                      <a:pt x="1752600" y="316009"/>
                    </a:cubicBezTo>
                    <a:cubicBezTo>
                      <a:pt x="1992086" y="154538"/>
                      <a:pt x="2383972" y="5767"/>
                      <a:pt x="2721429" y="324"/>
                    </a:cubicBezTo>
                    <a:cubicBezTo>
                      <a:pt x="3058886" y="-5119"/>
                      <a:pt x="3476172" y="56566"/>
                      <a:pt x="3777343" y="283352"/>
                    </a:cubicBezTo>
                    <a:cubicBezTo>
                      <a:pt x="4078514" y="510138"/>
                      <a:pt x="4252686" y="1143324"/>
                      <a:pt x="4528457" y="1361038"/>
                    </a:cubicBezTo>
                    <a:cubicBezTo>
                      <a:pt x="4804228" y="1578752"/>
                      <a:pt x="5431972" y="1589638"/>
                      <a:pt x="5431972" y="1589638"/>
                    </a:cubicBezTo>
                    <a:lnTo>
                      <a:pt x="5431972" y="1589638"/>
                    </a:lnTo>
                  </a:path>
                </a:pathLst>
              </a:custGeom>
              <a:noFill/>
              <a:ln w="38100" cmpd="dbl">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81942D35-B839-47D6-A7F9-D30019EDC5EC}"/>
                </a:ext>
              </a:extLst>
            </p:cNvPr>
            <p:cNvSpPr txBox="1"/>
            <p:nvPr/>
          </p:nvSpPr>
          <p:spPr>
            <a:xfrm>
              <a:off x="4861774" y="5598278"/>
              <a:ext cx="3012141" cy="338554"/>
            </a:xfrm>
            <a:prstGeom prst="rect">
              <a:avLst/>
            </a:prstGeom>
            <a:noFill/>
          </p:spPr>
          <p:txBody>
            <a:bodyPr wrap="square" rtlCol="0">
              <a:spAutoFit/>
            </a:bodyPr>
            <a:lstStyle/>
            <a:p>
              <a:pPr algn="ctr"/>
              <a:r>
                <a:rPr lang="en-US" sz="1600" b="1" dirty="0">
                  <a:solidFill>
                    <a:srgbClr val="037E4C"/>
                  </a:solidFill>
                  <a:latin typeface="Fira Sans" panose="020B0503050000020004" pitchFamily="34" charset="0"/>
                  <a:ea typeface="Fira Sans" panose="020B0503050000020004" pitchFamily="34" charset="0"/>
                </a:rPr>
                <a:t>Protected  Elastin network</a:t>
              </a:r>
            </a:p>
          </p:txBody>
        </p:sp>
      </p:grpSp>
      <p:pic>
        <p:nvPicPr>
          <p:cNvPr id="41" name="Picture Placeholder 7" descr="A picture containing indoor, cup, table, counter&#10;&#10;Description automatically generated">
            <a:extLst>
              <a:ext uri="{FF2B5EF4-FFF2-40B4-BE49-F238E27FC236}">
                <a16:creationId xmlns:a16="http://schemas.microsoft.com/office/drawing/2014/main" id="{64F686C9-90AA-4C98-8611-9BC384C6BFDB}"/>
              </a:ext>
            </a:extLst>
          </p:cNvPr>
          <p:cNvPicPr>
            <a:picLocks noChangeAspect="1"/>
          </p:cNvPicPr>
          <p:nvPr/>
        </p:nvPicPr>
        <p:blipFill>
          <a:blip r:embed="rId5">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Tree>
    <p:extLst>
      <p:ext uri="{BB962C8B-B14F-4D97-AF65-F5344CB8AC3E}">
        <p14:creationId xmlns:p14="http://schemas.microsoft.com/office/powerpoint/2010/main" val="1136566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en-GB" dirty="0"/>
              <a:t>ELHIBIN® PF </a:t>
            </a:r>
          </a:p>
        </p:txBody>
      </p:sp>
      <p:sp>
        <p:nvSpPr>
          <p:cNvPr id="3" name="Text Placeholder 2">
            <a:extLst>
              <a:ext uri="{FF2B5EF4-FFF2-40B4-BE49-F238E27FC236}">
                <a16:creationId xmlns:a16="http://schemas.microsoft.com/office/drawing/2014/main" id="{AF0BB127-836D-024D-BA17-9772C326E941}"/>
              </a:ext>
            </a:extLst>
          </p:cNvPr>
          <p:cNvSpPr>
            <a:spLocks noGrp="1"/>
          </p:cNvSpPr>
          <p:nvPr>
            <p:ph type="body" sz="quarter" idx="13"/>
          </p:nvPr>
        </p:nvSpPr>
        <p:spPr/>
        <p:txBody>
          <a:bodyPr/>
          <a:lstStyle/>
          <a:p>
            <a:r>
              <a:rPr lang="en-GB" dirty="0"/>
              <a:t>Retains Youthful Skin Elasticity</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18</a:t>
            </a:fld>
            <a:endParaRPr lang="en-US" dirty="0"/>
          </a:p>
        </p:txBody>
      </p:sp>
      <p:pic>
        <p:nvPicPr>
          <p:cNvPr id="16" name="Picture Placeholder 15" descr="A picture containing talking, phone, cellphone, clothing&#10;&#10;Description automatically generated">
            <a:extLst>
              <a:ext uri="{FF2B5EF4-FFF2-40B4-BE49-F238E27FC236}">
                <a16:creationId xmlns:a16="http://schemas.microsoft.com/office/drawing/2014/main" id="{75217CA7-C952-4087-84D5-2B3EA057050A}"/>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a:stretch>
            <a:fillRect/>
          </a:stretch>
        </p:blipFill>
        <p:spPr/>
      </p:pic>
      <p:sp>
        <p:nvSpPr>
          <p:cNvPr id="17" name="Text Placeholder 16">
            <a:extLst>
              <a:ext uri="{FF2B5EF4-FFF2-40B4-BE49-F238E27FC236}">
                <a16:creationId xmlns:a16="http://schemas.microsoft.com/office/drawing/2014/main" id="{0BF9F834-16B3-4A41-8026-0497B5F6DE84}"/>
              </a:ext>
            </a:extLst>
          </p:cNvPr>
          <p:cNvSpPr>
            <a:spLocks noGrp="1"/>
          </p:cNvSpPr>
          <p:nvPr>
            <p:ph type="body" sz="quarter" idx="14"/>
          </p:nvPr>
        </p:nvSpPr>
        <p:spPr>
          <a:xfrm>
            <a:off x="468000" y="1581887"/>
            <a:ext cx="5377684" cy="4206280"/>
          </a:xfrm>
          <a:prstGeom prst="rect">
            <a:avLst/>
          </a:prstGeom>
        </p:spPr>
        <p:txBody>
          <a:bodyPr wrap="square">
            <a:spAutoFit/>
          </a:bodyPr>
          <a:lstStyle/>
          <a:p>
            <a:pPr marL="230400" lvl="0" indent="-230400">
              <a:spcAft>
                <a:spcPts val="1800"/>
              </a:spcAft>
              <a:buFont typeface="Arial" pitchFamily="34" charset="0"/>
              <a:buChar char="•"/>
            </a:pPr>
            <a:r>
              <a:rPr lang="en-US" dirty="0">
                <a:solidFill>
                  <a:schemeClr val="tx1">
                    <a:lumMod val="75000"/>
                  </a:schemeClr>
                </a:solidFill>
                <a:cs typeface="Arial" pitchFamily="34" charset="0"/>
              </a:rPr>
              <a:t>Helps to delay naturally occurring skin ageing</a:t>
            </a:r>
          </a:p>
          <a:p>
            <a:pPr marL="230400" indent="-230400">
              <a:spcAft>
                <a:spcPts val="1800"/>
              </a:spcAft>
              <a:buFont typeface="Arial" pitchFamily="34" charset="0"/>
              <a:buChar char="•"/>
            </a:pPr>
            <a:r>
              <a:rPr lang="en-US" dirty="0">
                <a:solidFill>
                  <a:schemeClr val="tx1">
                    <a:lumMod val="75000"/>
                  </a:schemeClr>
                </a:solidFill>
                <a:cs typeface="Arial" pitchFamily="34" charset="0"/>
              </a:rPr>
              <a:t>Fights against accelerated </a:t>
            </a:r>
            <a:br>
              <a:rPr lang="en-US" dirty="0">
                <a:solidFill>
                  <a:schemeClr val="tx1">
                    <a:lumMod val="75000"/>
                  </a:schemeClr>
                </a:solidFill>
                <a:cs typeface="Arial" pitchFamily="34" charset="0"/>
              </a:rPr>
            </a:br>
            <a:r>
              <a:rPr lang="en-US" dirty="0">
                <a:solidFill>
                  <a:schemeClr val="tx1">
                    <a:lumMod val="75000"/>
                  </a:schemeClr>
                </a:solidFill>
                <a:cs typeface="Arial" pitchFamily="34" charset="0"/>
              </a:rPr>
              <a:t>UV induced skin ageing</a:t>
            </a:r>
          </a:p>
          <a:p>
            <a:pPr marL="230400" indent="-230400">
              <a:spcAft>
                <a:spcPts val="1800"/>
              </a:spcAft>
              <a:buFont typeface="Arial" pitchFamily="34" charset="0"/>
              <a:buChar char="•"/>
            </a:pPr>
            <a:r>
              <a:rPr lang="en-US" dirty="0">
                <a:solidFill>
                  <a:schemeClr val="tx1">
                    <a:lumMod val="75000"/>
                  </a:schemeClr>
                </a:solidFill>
                <a:cs typeface="Arial" pitchFamily="34" charset="0"/>
              </a:rPr>
              <a:t>Particularly effective for skin through the 30s into the 50s</a:t>
            </a:r>
          </a:p>
          <a:p>
            <a:pPr marL="230400" indent="-230400">
              <a:spcAft>
                <a:spcPts val="1800"/>
              </a:spcAft>
              <a:buFont typeface="Arial" pitchFamily="34" charset="0"/>
              <a:buChar char="•"/>
            </a:pPr>
            <a:r>
              <a:rPr lang="en-US" dirty="0">
                <a:solidFill>
                  <a:schemeClr val="tx1">
                    <a:lumMod val="75000"/>
                  </a:schemeClr>
                </a:solidFill>
                <a:cs typeface="Arial" pitchFamily="34" charset="0"/>
              </a:rPr>
              <a:t>Diminishes skin sagging and improves skin resilience</a:t>
            </a:r>
          </a:p>
          <a:p>
            <a:pPr marL="230400" indent="-230400">
              <a:spcAft>
                <a:spcPts val="1800"/>
              </a:spcAft>
              <a:buFont typeface="Arial" pitchFamily="34" charset="0"/>
              <a:buChar char="•"/>
            </a:pPr>
            <a:r>
              <a:rPr lang="en-US" dirty="0">
                <a:solidFill>
                  <a:schemeClr val="tx1">
                    <a:lumMod val="75000"/>
                  </a:schemeClr>
                </a:solidFill>
                <a:cs typeface="Arial" pitchFamily="34" charset="0"/>
              </a:rPr>
              <a:t>Offers excellent anti-irritant and moisturizing properties</a:t>
            </a:r>
          </a:p>
        </p:txBody>
      </p:sp>
      <p:pic>
        <p:nvPicPr>
          <p:cNvPr id="18" name="Picture 17" descr="A close up of a logo&#10;&#10;Description automatically generated">
            <a:extLst>
              <a:ext uri="{FF2B5EF4-FFF2-40B4-BE49-F238E27FC236}">
                <a16:creationId xmlns:a16="http://schemas.microsoft.com/office/drawing/2014/main" id="{77F60A12-3806-4141-8C01-B38D60E0F754}"/>
              </a:ext>
            </a:extLst>
          </p:cNvPr>
          <p:cNvPicPr>
            <a:picLocks noChangeAspect="1"/>
          </p:cNvPicPr>
          <p:nvPr/>
        </p:nvPicPr>
        <p:blipFill>
          <a:blip r:embed="rId3" cstate="screen">
            <a:alphaModFix/>
            <a:extLst>
              <a:ext uri="{28A0092B-C50C-407E-A947-70E740481C1C}">
                <a14:useLocalDpi xmlns:a14="http://schemas.microsoft.com/office/drawing/2010/main" val="0"/>
              </a:ext>
            </a:extLst>
          </a:blip>
          <a:stretch>
            <a:fillRect/>
          </a:stretch>
        </p:blipFill>
        <p:spPr>
          <a:xfrm>
            <a:off x="8966201" y="-1"/>
            <a:ext cx="3225800" cy="3142013"/>
          </a:xfrm>
          <a:prstGeom prst="rect">
            <a:avLst/>
          </a:prstGeom>
        </p:spPr>
      </p:pic>
      <p:sp>
        <p:nvSpPr>
          <p:cNvPr id="19" name="TextBox 18">
            <a:extLst>
              <a:ext uri="{FF2B5EF4-FFF2-40B4-BE49-F238E27FC236}">
                <a16:creationId xmlns:a16="http://schemas.microsoft.com/office/drawing/2014/main" id="{896D7C3F-107B-41DC-A707-0FFA0F76FD54}"/>
              </a:ext>
            </a:extLst>
          </p:cNvPr>
          <p:cNvSpPr txBox="1"/>
          <p:nvPr/>
        </p:nvSpPr>
        <p:spPr>
          <a:xfrm rot="2700000">
            <a:off x="10472655" y="604709"/>
            <a:ext cx="2020835" cy="307777"/>
          </a:xfrm>
          <a:prstGeom prst="rect">
            <a:avLst/>
          </a:prstGeom>
          <a:noFill/>
        </p:spPr>
        <p:txBody>
          <a:bodyPr wrap="square" lIns="0" tIns="0" rIns="0" bIns="0" rtlCol="0" anchor="ctr" anchorCtr="0">
            <a:spAutoFit/>
          </a:bodyPr>
          <a:lstStyle/>
          <a:p>
            <a:pPr algn="ctr"/>
            <a:r>
              <a:rPr lang="en-GB" sz="2000" dirty="0">
                <a:solidFill>
                  <a:schemeClr val="bg1"/>
                </a:solidFill>
                <a:latin typeface="Fira Sans" panose="020B0503050000020004" pitchFamily="34" charset="0"/>
                <a:ea typeface="Fira Sans" panose="020B0503050000020004" pitchFamily="34" charset="0"/>
              </a:rPr>
              <a:t>Key Benefits</a:t>
            </a:r>
          </a:p>
        </p:txBody>
      </p:sp>
    </p:spTree>
    <p:extLst>
      <p:ext uri="{BB962C8B-B14F-4D97-AF65-F5344CB8AC3E}">
        <p14:creationId xmlns:p14="http://schemas.microsoft.com/office/powerpoint/2010/main" val="2516291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19</a:t>
            </a:fld>
            <a:endParaRPr lang="en-US" dirty="0"/>
          </a:p>
        </p:txBody>
      </p:sp>
      <p:sp>
        <p:nvSpPr>
          <p:cNvPr id="3" name="Title 2">
            <a:extLst>
              <a:ext uri="{FF2B5EF4-FFF2-40B4-BE49-F238E27FC236}">
                <a16:creationId xmlns:a16="http://schemas.microsoft.com/office/drawing/2014/main" id="{C60113C8-D782-6E44-9E38-749DF50F4626}"/>
              </a:ext>
            </a:extLst>
          </p:cNvPr>
          <p:cNvSpPr>
            <a:spLocks noGrp="1"/>
          </p:cNvSpPr>
          <p:nvPr>
            <p:ph type="title"/>
          </p:nvPr>
        </p:nvSpPr>
        <p:spPr/>
        <p:txBody>
          <a:bodyPr/>
          <a:lstStyle/>
          <a:p>
            <a:r>
              <a:rPr lang="en-GB" dirty="0"/>
              <a:t>ELHIBIN® PF </a:t>
            </a:r>
          </a:p>
        </p:txBody>
      </p:sp>
      <p:sp>
        <p:nvSpPr>
          <p:cNvPr id="4" name="Text Placeholder 3">
            <a:extLst>
              <a:ext uri="{FF2B5EF4-FFF2-40B4-BE49-F238E27FC236}">
                <a16:creationId xmlns:a16="http://schemas.microsoft.com/office/drawing/2014/main" id="{8DC5F784-5651-2E43-BCBE-69AF039DAF71}"/>
              </a:ext>
            </a:extLst>
          </p:cNvPr>
          <p:cNvSpPr>
            <a:spLocks noGrp="1"/>
          </p:cNvSpPr>
          <p:nvPr>
            <p:ph type="body" sz="quarter" idx="13"/>
          </p:nvPr>
        </p:nvSpPr>
        <p:spPr/>
        <p:txBody>
          <a:bodyPr/>
          <a:lstStyle/>
          <a:p>
            <a:r>
              <a:rPr lang="en-GB" dirty="0"/>
              <a:t>Retains Youthful Skin Elasticity</a:t>
            </a:r>
          </a:p>
          <a:p>
            <a:endParaRPr lang="en-GB" dirty="0"/>
          </a:p>
        </p:txBody>
      </p:sp>
      <p:pic>
        <p:nvPicPr>
          <p:cNvPr id="6" name="Picture Placeholder 5" descr="A person taking a selfie&#10;&#10;Description automatically generated">
            <a:extLst>
              <a:ext uri="{FF2B5EF4-FFF2-40B4-BE49-F238E27FC236}">
                <a16:creationId xmlns:a16="http://schemas.microsoft.com/office/drawing/2014/main" id="{DCF420F6-6F8E-4A9B-82EB-4B1B92F57176}"/>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a:stretch>
            <a:fillRect/>
          </a:stretch>
        </p:blipFill>
        <p:spPr/>
      </p:pic>
      <p:sp>
        <p:nvSpPr>
          <p:cNvPr id="9" name="Text Placeholder 28">
            <a:extLst>
              <a:ext uri="{FF2B5EF4-FFF2-40B4-BE49-F238E27FC236}">
                <a16:creationId xmlns:a16="http://schemas.microsoft.com/office/drawing/2014/main" id="{1EEFB434-9664-4328-9F89-FA9723B9D23E}"/>
              </a:ext>
            </a:extLst>
          </p:cNvPr>
          <p:cNvSpPr txBox="1">
            <a:spLocks/>
          </p:cNvSpPr>
          <p:nvPr/>
        </p:nvSpPr>
        <p:spPr>
          <a:xfrm>
            <a:off x="468313" y="1624623"/>
            <a:ext cx="5007813" cy="392928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400" indent="-230400">
              <a:spcAft>
                <a:spcPts val="1800"/>
              </a:spcAft>
            </a:pPr>
            <a:r>
              <a:rPr lang="en-US" dirty="0">
                <a:cs typeface="Arial" pitchFamily="34" charset="0"/>
              </a:rPr>
              <a:t>Beauty care  products that help to retain a youthful looking skin</a:t>
            </a:r>
          </a:p>
          <a:p>
            <a:pPr marL="230400" indent="-230400">
              <a:spcAft>
                <a:spcPts val="1800"/>
              </a:spcAft>
            </a:pPr>
            <a:r>
              <a:rPr lang="en-US" dirty="0">
                <a:cs typeface="Arial" pitchFamily="34" charset="0"/>
              </a:rPr>
              <a:t>Beauty care products to delay the loss of skin elasticity</a:t>
            </a:r>
          </a:p>
          <a:p>
            <a:pPr marL="230400" indent="-230400">
              <a:spcAft>
                <a:spcPts val="1800"/>
              </a:spcAft>
            </a:pPr>
            <a:r>
              <a:rPr lang="en-US" dirty="0">
                <a:cs typeface="Arial" pitchFamily="34" charset="0"/>
              </a:rPr>
              <a:t>Anti-ageing products claiming</a:t>
            </a:r>
            <a:br>
              <a:rPr lang="en-US" dirty="0">
                <a:cs typeface="Arial" pitchFamily="34" charset="0"/>
              </a:rPr>
            </a:br>
            <a:r>
              <a:rPr lang="en-US" dirty="0">
                <a:cs typeface="Arial" pitchFamily="34" charset="0"/>
              </a:rPr>
              <a:t>anti-sagging and improved resilience</a:t>
            </a:r>
          </a:p>
          <a:p>
            <a:pPr marL="230400" indent="-230400">
              <a:spcAft>
                <a:spcPts val="1800"/>
              </a:spcAft>
            </a:pPr>
            <a:r>
              <a:rPr lang="en-US" dirty="0">
                <a:cs typeface="Arial" pitchFamily="34" charset="0"/>
              </a:rPr>
              <a:t>Anti-ageing protecting treatment</a:t>
            </a:r>
          </a:p>
          <a:p>
            <a:pPr marL="230400" indent="-230400">
              <a:spcAft>
                <a:spcPts val="1800"/>
              </a:spcAft>
            </a:pPr>
            <a:r>
              <a:rPr lang="en-US" dirty="0">
                <a:cs typeface="Arial" pitchFamily="34" charset="0"/>
              </a:rPr>
              <a:t>Sun care products to claim </a:t>
            </a:r>
            <a:br>
              <a:rPr lang="en-US" dirty="0">
                <a:cs typeface="Arial" pitchFamily="34" charset="0"/>
              </a:rPr>
            </a:br>
            <a:r>
              <a:rPr lang="en-US" dirty="0">
                <a:cs typeface="Arial" pitchFamily="34" charset="0"/>
              </a:rPr>
              <a:t>an anti-ageing benefit</a:t>
            </a:r>
          </a:p>
        </p:txBody>
      </p:sp>
      <p:pic>
        <p:nvPicPr>
          <p:cNvPr id="10" name="Picture 9" descr="A close up of a logo&#10;&#10;Description automatically generated">
            <a:extLst>
              <a:ext uri="{FF2B5EF4-FFF2-40B4-BE49-F238E27FC236}">
                <a16:creationId xmlns:a16="http://schemas.microsoft.com/office/drawing/2014/main" id="{A8A7E122-0B47-4011-94FC-46F931D2222F}"/>
              </a:ext>
            </a:extLst>
          </p:cNvPr>
          <p:cNvPicPr>
            <a:picLocks noChangeAspect="1"/>
          </p:cNvPicPr>
          <p:nvPr/>
        </p:nvPicPr>
        <p:blipFill>
          <a:blip r:embed="rId3" cstate="screen">
            <a:alphaModFix/>
            <a:extLst>
              <a:ext uri="{28A0092B-C50C-407E-A947-70E740481C1C}">
                <a14:useLocalDpi xmlns:a14="http://schemas.microsoft.com/office/drawing/2010/main" val="0"/>
              </a:ext>
            </a:extLst>
          </a:blip>
          <a:stretch>
            <a:fillRect/>
          </a:stretch>
        </p:blipFill>
        <p:spPr>
          <a:xfrm>
            <a:off x="8966201" y="-1"/>
            <a:ext cx="3225800" cy="3142013"/>
          </a:xfrm>
          <a:prstGeom prst="rect">
            <a:avLst/>
          </a:prstGeom>
        </p:spPr>
      </p:pic>
      <p:sp>
        <p:nvSpPr>
          <p:cNvPr id="12" name="TextBox 11">
            <a:extLst>
              <a:ext uri="{FF2B5EF4-FFF2-40B4-BE49-F238E27FC236}">
                <a16:creationId xmlns:a16="http://schemas.microsoft.com/office/drawing/2014/main" id="{B88E808E-9AB9-4AEA-AB24-CD01EE8B733F}"/>
              </a:ext>
            </a:extLst>
          </p:cNvPr>
          <p:cNvSpPr txBox="1"/>
          <p:nvPr/>
        </p:nvSpPr>
        <p:spPr>
          <a:xfrm rot="2700000">
            <a:off x="10472655" y="450821"/>
            <a:ext cx="2020835" cy="615553"/>
          </a:xfrm>
          <a:prstGeom prst="rect">
            <a:avLst/>
          </a:prstGeom>
          <a:noFill/>
        </p:spPr>
        <p:txBody>
          <a:bodyPr wrap="square" lIns="0" tIns="0" rIns="0" bIns="0" rtlCol="0" anchor="ctr" anchorCtr="0">
            <a:spAutoFit/>
          </a:bodyPr>
          <a:lstStyle/>
          <a:p>
            <a:pPr algn="ctr"/>
            <a:r>
              <a:rPr lang="en-GB" sz="2000" dirty="0">
                <a:solidFill>
                  <a:schemeClr val="bg1"/>
                </a:solidFill>
                <a:latin typeface="Fira Sans" panose="020B0503050000020004" pitchFamily="34" charset="0"/>
                <a:ea typeface="Fira Sans" panose="020B0503050000020004" pitchFamily="34" charset="0"/>
              </a:rPr>
              <a:t>Cosmetic Applications</a:t>
            </a:r>
          </a:p>
        </p:txBody>
      </p:sp>
    </p:spTree>
    <p:extLst>
      <p:ext uri="{BB962C8B-B14F-4D97-AF65-F5344CB8AC3E}">
        <p14:creationId xmlns:p14="http://schemas.microsoft.com/office/powerpoint/2010/main" val="2112305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B3CC-4A9B-5547-B707-A63A6C772BB4}"/>
              </a:ext>
            </a:extLst>
          </p:cNvPr>
          <p:cNvSpPr>
            <a:spLocks noGrp="1"/>
          </p:cNvSpPr>
          <p:nvPr>
            <p:ph type="title"/>
          </p:nvPr>
        </p:nvSpPr>
        <p:spPr/>
        <p:txBody>
          <a:bodyPr/>
          <a:lstStyle/>
          <a:p>
            <a:r>
              <a:rPr lang="en-GB" dirty="0"/>
              <a:t>ELHIBIN® PF </a:t>
            </a:r>
          </a:p>
        </p:txBody>
      </p:sp>
      <p:sp>
        <p:nvSpPr>
          <p:cNvPr id="3" name="Text Placeholder 2">
            <a:extLst>
              <a:ext uri="{FF2B5EF4-FFF2-40B4-BE49-F238E27FC236}">
                <a16:creationId xmlns:a16="http://schemas.microsoft.com/office/drawing/2014/main" id="{7C752214-F661-784C-807D-08FB9976343A}"/>
              </a:ext>
            </a:extLst>
          </p:cNvPr>
          <p:cNvSpPr>
            <a:spLocks noGrp="1"/>
          </p:cNvSpPr>
          <p:nvPr>
            <p:ph type="body" sz="quarter" idx="13"/>
          </p:nvPr>
        </p:nvSpPr>
        <p:spPr/>
        <p:txBody>
          <a:bodyPr/>
          <a:lstStyle/>
          <a:p>
            <a:r>
              <a:rPr lang="en-GB" dirty="0"/>
              <a:t>Intense Elasticity Retaining Serum</a:t>
            </a:r>
          </a:p>
        </p:txBody>
      </p:sp>
      <p:sp>
        <p:nvSpPr>
          <p:cNvPr id="7" name="Slide Number Placeholder 6">
            <a:extLst>
              <a:ext uri="{FF2B5EF4-FFF2-40B4-BE49-F238E27FC236}">
                <a16:creationId xmlns:a16="http://schemas.microsoft.com/office/drawing/2014/main" id="{5C49DF7B-D9A9-C246-BBD2-37D765AAB1C5}"/>
              </a:ext>
            </a:extLst>
          </p:cNvPr>
          <p:cNvSpPr>
            <a:spLocks noGrp="1"/>
          </p:cNvSpPr>
          <p:nvPr>
            <p:ph type="sldNum" sz="quarter" idx="10"/>
          </p:nvPr>
        </p:nvSpPr>
        <p:spPr/>
        <p:txBody>
          <a:bodyPr/>
          <a:lstStyle/>
          <a:p>
            <a:fld id="{EC50C849-B97A-2B45-B78A-6D9C352F693C}" type="slidenum">
              <a:rPr lang="en-US" smtClean="0"/>
              <a:pPr/>
              <a:t>20</a:t>
            </a:fld>
            <a:endParaRPr lang="en-US" dirty="0"/>
          </a:p>
        </p:txBody>
      </p:sp>
      <p:sp>
        <p:nvSpPr>
          <p:cNvPr id="8" name="Rechteck 1">
            <a:extLst>
              <a:ext uri="{FF2B5EF4-FFF2-40B4-BE49-F238E27FC236}">
                <a16:creationId xmlns:a16="http://schemas.microsoft.com/office/drawing/2014/main" id="{034B86A5-36A2-499F-852C-B4FFC4155F11}"/>
              </a:ext>
            </a:extLst>
          </p:cNvPr>
          <p:cNvSpPr/>
          <p:nvPr/>
        </p:nvSpPr>
        <p:spPr>
          <a:xfrm>
            <a:off x="468000" y="1355726"/>
            <a:ext cx="10864396" cy="830997"/>
          </a:xfrm>
          <a:prstGeom prst="rect">
            <a:avLst/>
          </a:prstGeom>
        </p:spPr>
        <p:txBody>
          <a:bodyPr wrap="square">
            <a:spAutoFit/>
          </a:bodyPr>
          <a:lstStyle/>
          <a:p>
            <a:r>
              <a:rPr lang="en-US" sz="2400" kern="0" dirty="0">
                <a:solidFill>
                  <a:schemeClr val="tx1">
                    <a:lumMod val="50000"/>
                  </a:schemeClr>
                </a:solidFill>
                <a:latin typeface="Fira Sans" panose="020B0503050000020004" pitchFamily="34" charset="0"/>
                <a:ea typeface="Fira Sans" panose="020B0503050000020004" pitchFamily="34" charset="0"/>
                <a:cs typeface="Arial"/>
              </a:rPr>
              <a:t>Carefully purified plant based anti-ageing complex with ELHIBIN</a:t>
            </a:r>
            <a:r>
              <a:rPr lang="en-US" sz="2400" kern="0" baseline="30000" dirty="0">
                <a:solidFill>
                  <a:schemeClr val="tx1">
                    <a:lumMod val="50000"/>
                  </a:schemeClr>
                </a:solidFill>
                <a:latin typeface="Fira Sans" panose="020B0503050000020004" pitchFamily="34" charset="0"/>
                <a:ea typeface="Fira Sans" panose="020B0503050000020004" pitchFamily="34" charset="0"/>
                <a:cs typeface="Arial"/>
              </a:rPr>
              <a:t>®</a:t>
            </a:r>
            <a:r>
              <a:rPr lang="en-US" sz="2400" kern="0" dirty="0">
                <a:solidFill>
                  <a:schemeClr val="tx1">
                    <a:lumMod val="50000"/>
                  </a:schemeClr>
                </a:solidFill>
                <a:latin typeface="Fira Sans" panose="020B0503050000020004" pitchFamily="34" charset="0"/>
                <a:ea typeface="Fira Sans" panose="020B0503050000020004" pitchFamily="34" charset="0"/>
                <a:cs typeface="Arial"/>
              </a:rPr>
              <a:t> PF for young looking elastic and firm skin</a:t>
            </a:r>
          </a:p>
        </p:txBody>
      </p:sp>
      <p:graphicFrame>
        <p:nvGraphicFramePr>
          <p:cNvPr id="10" name="Table 9">
            <a:extLst>
              <a:ext uri="{FF2B5EF4-FFF2-40B4-BE49-F238E27FC236}">
                <a16:creationId xmlns:a16="http://schemas.microsoft.com/office/drawing/2014/main" id="{CC4B5718-C4AA-4A91-A988-ABADC92A1642}"/>
              </a:ext>
            </a:extLst>
          </p:cNvPr>
          <p:cNvGraphicFramePr>
            <a:graphicFrameLocks noGrp="1"/>
          </p:cNvGraphicFramePr>
          <p:nvPr>
            <p:extLst>
              <p:ext uri="{D42A27DB-BD31-4B8C-83A1-F6EECF244321}">
                <p14:modId xmlns:p14="http://schemas.microsoft.com/office/powerpoint/2010/main" val="521349206"/>
              </p:ext>
            </p:extLst>
          </p:nvPr>
        </p:nvGraphicFramePr>
        <p:xfrm>
          <a:off x="1882374" y="2540001"/>
          <a:ext cx="8427253" cy="2835826"/>
        </p:xfrm>
        <a:graphic>
          <a:graphicData uri="http://schemas.openxmlformats.org/drawingml/2006/table">
            <a:tbl>
              <a:tblPr>
                <a:tableStyleId>{5C22544A-7EE6-4342-B048-85BDC9FD1C3A}</a:tableStyleId>
              </a:tblPr>
              <a:tblGrid>
                <a:gridCol w="637047">
                  <a:extLst>
                    <a:ext uri="{9D8B030D-6E8A-4147-A177-3AD203B41FA5}">
                      <a16:colId xmlns:a16="http://schemas.microsoft.com/office/drawing/2014/main" val="20000"/>
                    </a:ext>
                  </a:extLst>
                </a:gridCol>
                <a:gridCol w="2097841">
                  <a:extLst>
                    <a:ext uri="{9D8B030D-6E8A-4147-A177-3AD203B41FA5}">
                      <a16:colId xmlns:a16="http://schemas.microsoft.com/office/drawing/2014/main" val="20001"/>
                    </a:ext>
                  </a:extLst>
                </a:gridCol>
                <a:gridCol w="3690209">
                  <a:extLst>
                    <a:ext uri="{9D8B030D-6E8A-4147-A177-3AD203B41FA5}">
                      <a16:colId xmlns:a16="http://schemas.microsoft.com/office/drawing/2014/main" val="20002"/>
                    </a:ext>
                  </a:extLst>
                </a:gridCol>
                <a:gridCol w="910069">
                  <a:extLst>
                    <a:ext uri="{9D8B030D-6E8A-4147-A177-3AD203B41FA5}">
                      <a16:colId xmlns:a16="http://schemas.microsoft.com/office/drawing/2014/main" val="20003"/>
                    </a:ext>
                  </a:extLst>
                </a:gridCol>
                <a:gridCol w="1092087">
                  <a:extLst>
                    <a:ext uri="{9D8B030D-6E8A-4147-A177-3AD203B41FA5}">
                      <a16:colId xmlns:a16="http://schemas.microsoft.com/office/drawing/2014/main" val="20004"/>
                    </a:ext>
                  </a:extLst>
                </a:gridCol>
              </a:tblGrid>
              <a:tr h="287741">
                <a:tc>
                  <a:txBody>
                    <a:bodyPr/>
                    <a:lstStyle/>
                    <a:p>
                      <a:pPr algn="ctr">
                        <a:spcAft>
                          <a:spcPts val="0"/>
                        </a:spcAft>
                      </a:pPr>
                      <a:r>
                        <a:rPr lang="en-US" sz="1200" dirty="0">
                          <a:solidFill>
                            <a:schemeClr val="bg1"/>
                          </a:solidFill>
                          <a:effectLst/>
                          <a:latin typeface="Fira Sans" panose="020B0503050000020004" pitchFamily="34" charset="0"/>
                          <a:ea typeface="Fira Sans" panose="020B0503050000020004" pitchFamily="34" charset="0"/>
                        </a:rPr>
                        <a:t>Phase</a:t>
                      </a:r>
                      <a:endParaRPr lang="en-US" sz="1200" dirty="0">
                        <a:solidFill>
                          <a:schemeClr val="bg1"/>
                        </a:solidFill>
                        <a:effectLst/>
                        <a:latin typeface="Fira Sans" panose="020B0503050000020004" pitchFamily="34" charset="0"/>
                        <a:ea typeface="Fira Sans" panose="020B0503050000020004" pitchFamily="34" charset="0"/>
                        <a:cs typeface="Times New Roman"/>
                      </a:endParaRPr>
                    </a:p>
                  </a:txBody>
                  <a:tcPr marL="22128" marR="22128" marT="0" marB="0" anchor="c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tcPr>
                </a:tc>
                <a:tc>
                  <a:txBody>
                    <a:bodyPr/>
                    <a:lstStyle/>
                    <a:p>
                      <a:pPr>
                        <a:spcAft>
                          <a:spcPts val="0"/>
                        </a:spcAft>
                      </a:pPr>
                      <a:r>
                        <a:rPr lang="en-US" sz="1200" dirty="0">
                          <a:solidFill>
                            <a:schemeClr val="bg1"/>
                          </a:solidFill>
                          <a:effectLst/>
                          <a:latin typeface="Fira Sans" panose="020B0503050000020004" pitchFamily="34" charset="0"/>
                          <a:ea typeface="Fira Sans" panose="020B0503050000020004" pitchFamily="34" charset="0"/>
                        </a:rPr>
                        <a:t>Ingredients</a:t>
                      </a:r>
                      <a:endParaRPr lang="en-US" sz="1200" dirty="0">
                        <a:solidFill>
                          <a:schemeClr val="bg1"/>
                        </a:solidFill>
                        <a:effectLst/>
                        <a:latin typeface="Fira Sans" panose="020B0503050000020004" pitchFamily="34" charset="0"/>
                        <a:ea typeface="Fira Sans" panose="020B0503050000020004" pitchFamily="34" charset="0"/>
                        <a:cs typeface="Times New Roman"/>
                      </a:endParaRPr>
                    </a:p>
                  </a:txBody>
                  <a:tcPr marL="22128" marR="22128" marT="0" marB="0" anchor="c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tcPr>
                </a:tc>
                <a:tc>
                  <a:txBody>
                    <a:bodyPr/>
                    <a:lstStyle/>
                    <a:p>
                      <a:pPr>
                        <a:spcAft>
                          <a:spcPts val="0"/>
                        </a:spcAft>
                      </a:pPr>
                      <a:r>
                        <a:rPr lang="en-US" sz="1200" dirty="0">
                          <a:solidFill>
                            <a:schemeClr val="bg1"/>
                          </a:solidFill>
                          <a:effectLst/>
                          <a:latin typeface="Fira Sans" panose="020B0503050000020004" pitchFamily="34" charset="0"/>
                          <a:ea typeface="Fira Sans" panose="020B0503050000020004" pitchFamily="34" charset="0"/>
                        </a:rPr>
                        <a:t>INCI Name</a:t>
                      </a:r>
                      <a:endParaRPr lang="en-US" sz="1200" dirty="0">
                        <a:solidFill>
                          <a:schemeClr val="bg1"/>
                        </a:solidFill>
                        <a:effectLst/>
                        <a:latin typeface="Fira Sans" panose="020B0503050000020004" pitchFamily="34" charset="0"/>
                        <a:ea typeface="Fira Sans" panose="020B0503050000020004" pitchFamily="34" charset="0"/>
                        <a:cs typeface="Times New Roman"/>
                      </a:endParaRPr>
                    </a:p>
                  </a:txBody>
                  <a:tcPr marL="22128" marR="22128" marT="0" marB="0" anchor="c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tcPr>
                </a:tc>
                <a:tc>
                  <a:txBody>
                    <a:bodyPr/>
                    <a:lstStyle/>
                    <a:p>
                      <a:pPr algn="ctr">
                        <a:spcAft>
                          <a:spcPts val="0"/>
                        </a:spcAft>
                      </a:pPr>
                      <a:r>
                        <a:rPr lang="en-US" sz="1200" dirty="0">
                          <a:solidFill>
                            <a:schemeClr val="bg1"/>
                          </a:solidFill>
                          <a:effectLst/>
                          <a:latin typeface="Fira Sans" panose="020B0503050000020004" pitchFamily="34" charset="0"/>
                          <a:ea typeface="Fira Sans" panose="020B0503050000020004" pitchFamily="34" charset="0"/>
                        </a:rPr>
                        <a:t>% w / w</a:t>
                      </a:r>
                      <a:endParaRPr lang="en-US" sz="1200" dirty="0">
                        <a:solidFill>
                          <a:schemeClr val="bg1"/>
                        </a:solidFill>
                        <a:effectLst/>
                        <a:latin typeface="Fira Sans" panose="020B0503050000020004" pitchFamily="34" charset="0"/>
                        <a:ea typeface="Fira Sans" panose="020B0503050000020004" pitchFamily="34" charset="0"/>
                        <a:cs typeface="Times New Roman"/>
                      </a:endParaRPr>
                    </a:p>
                  </a:txBody>
                  <a:tcPr marL="22128" marR="22128" marT="0" marB="0" anchor="c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tcPr>
                </a:tc>
                <a:tc>
                  <a:txBody>
                    <a:bodyPr/>
                    <a:lstStyle/>
                    <a:p>
                      <a:pPr algn="ctr">
                        <a:spcAft>
                          <a:spcPts val="0"/>
                        </a:spcAft>
                      </a:pPr>
                      <a:r>
                        <a:rPr lang="en-US" sz="1200" dirty="0">
                          <a:solidFill>
                            <a:schemeClr val="bg1"/>
                          </a:solidFill>
                          <a:effectLst/>
                          <a:latin typeface="Fira Sans" panose="020B0503050000020004" pitchFamily="34" charset="0"/>
                          <a:ea typeface="Fira Sans" panose="020B0503050000020004" pitchFamily="34" charset="0"/>
                        </a:rPr>
                        <a:t>Supplier</a:t>
                      </a:r>
                      <a:endParaRPr lang="en-US" sz="1200" dirty="0">
                        <a:solidFill>
                          <a:schemeClr val="bg1"/>
                        </a:solidFill>
                        <a:effectLst/>
                        <a:latin typeface="Fira Sans" panose="020B0503050000020004" pitchFamily="34" charset="0"/>
                        <a:ea typeface="Fira Sans" panose="020B0503050000020004" pitchFamily="34" charset="0"/>
                        <a:cs typeface="Times New Roman"/>
                      </a:endParaRPr>
                    </a:p>
                  </a:txBody>
                  <a:tcPr marL="22128" marR="22128" marT="0" marB="0" anchor="ctr">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tcPr>
                </a:tc>
                <a:extLst>
                  <a:ext uri="{0D108BD9-81ED-4DB2-BD59-A6C34878D82A}">
                    <a16:rowId xmlns:a16="http://schemas.microsoft.com/office/drawing/2014/main" val="10000"/>
                  </a:ext>
                </a:extLst>
              </a:tr>
              <a:tr h="36571">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extLst>
                  <a:ext uri="{0D108BD9-81ED-4DB2-BD59-A6C34878D82A}">
                    <a16:rowId xmlns:a16="http://schemas.microsoft.com/office/drawing/2014/main" val="10001"/>
                  </a:ext>
                </a:extLst>
              </a:tr>
              <a:tr h="292565">
                <a:tc rowSpan="6">
                  <a:txBody>
                    <a:bodyPr/>
                    <a:lstStyle/>
                    <a:p>
                      <a:pPr algn="ctr">
                        <a:spcAft>
                          <a:spcPts val="0"/>
                        </a:spcAft>
                      </a:pPr>
                      <a:r>
                        <a:rPr lang="en-US" sz="2000" dirty="0">
                          <a:solidFill>
                            <a:srgbClr val="4D4D4D"/>
                          </a:solidFill>
                          <a:effectLst/>
                          <a:latin typeface="Fira Sans" panose="020B0503050000020004" pitchFamily="34" charset="0"/>
                          <a:ea typeface="Fira Sans" panose="020B0503050000020004" pitchFamily="34" charset="0"/>
                        </a:rPr>
                        <a:t>A</a:t>
                      </a:r>
                      <a:endParaRPr lang="en-US" sz="20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Pemulen</a:t>
                      </a:r>
                      <a:r>
                        <a:rPr lang="en-US" sz="1200" dirty="0">
                          <a:solidFill>
                            <a:srgbClr val="4D4D4D"/>
                          </a:solidFill>
                          <a:effectLst/>
                          <a:latin typeface="Fira Sans" panose="020B0503050000020004" pitchFamily="34" charset="0"/>
                          <a:ea typeface="Fira Sans" panose="020B0503050000020004" pitchFamily="34" charset="0"/>
                        </a:rPr>
                        <a:t> TR-1</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ACRYLATES/C10-30 ALKYL ACRYLATE CROSSPOLYMER</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0.30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100435</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2"/>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Imwitor</a:t>
                      </a:r>
                      <a:r>
                        <a:rPr lang="en-US" sz="1200" dirty="0">
                          <a:solidFill>
                            <a:srgbClr val="4D4D4D"/>
                          </a:solidFill>
                          <a:effectLst/>
                          <a:latin typeface="Fira Sans" panose="020B0503050000020004" pitchFamily="34" charset="0"/>
                          <a:ea typeface="Fira Sans" panose="020B0503050000020004" pitchFamily="34" charset="0"/>
                        </a:rPr>
                        <a:t> 372 P</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a:solidFill>
                            <a:srgbClr val="4D4D4D"/>
                          </a:solidFill>
                          <a:effectLst/>
                          <a:latin typeface="Fira Sans" panose="020B0503050000020004" pitchFamily="34" charset="0"/>
                          <a:ea typeface="Fira Sans" panose="020B0503050000020004" pitchFamily="34" charset="0"/>
                        </a:rPr>
                        <a:t>GLYCERYL STEARATE CITRATE</a:t>
                      </a:r>
                      <a:endParaRPr lang="en-US" sz="120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2.50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100399</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3"/>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Cetiol</a:t>
                      </a:r>
                      <a:r>
                        <a:rPr lang="en-US" sz="1200" dirty="0">
                          <a:solidFill>
                            <a:srgbClr val="4D4D4D"/>
                          </a:solidFill>
                          <a:effectLst/>
                          <a:latin typeface="Fira Sans" panose="020B0503050000020004" pitchFamily="34" charset="0"/>
                          <a:ea typeface="Fira Sans" panose="020B0503050000020004" pitchFamily="34" charset="0"/>
                        </a:rPr>
                        <a:t> C5</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a:solidFill>
                            <a:srgbClr val="4D4D4D"/>
                          </a:solidFill>
                          <a:effectLst/>
                          <a:latin typeface="Fira Sans" panose="020B0503050000020004" pitchFamily="34" charset="0"/>
                          <a:ea typeface="Fira Sans" panose="020B0503050000020004" pitchFamily="34" charset="0"/>
                        </a:rPr>
                        <a:t>COCO-CAPRYLATE</a:t>
                      </a:r>
                      <a:endParaRPr lang="en-US" sz="120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3.00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100037</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4"/>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Lipocire</a:t>
                      </a:r>
                      <a:r>
                        <a:rPr lang="en-US" sz="1200" dirty="0">
                          <a:solidFill>
                            <a:srgbClr val="4D4D4D"/>
                          </a:solidFill>
                          <a:effectLst/>
                          <a:latin typeface="Fira Sans" panose="020B0503050000020004" pitchFamily="34" charset="0"/>
                          <a:ea typeface="Fira Sans" panose="020B0503050000020004" pitchFamily="34" charset="0"/>
                        </a:rPr>
                        <a:t> Na 10 Pastilles</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HYDROGENATED COCO-GLYCERIDES</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2.50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100413</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5"/>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LexFeel</a:t>
                      </a:r>
                      <a:r>
                        <a:rPr lang="en-US" sz="1200" dirty="0">
                          <a:solidFill>
                            <a:srgbClr val="4D4D4D"/>
                          </a:solidFill>
                          <a:effectLst/>
                          <a:latin typeface="Fira Sans" panose="020B0503050000020004" pitchFamily="34" charset="0"/>
                          <a:ea typeface="Fira Sans" panose="020B0503050000020004" pitchFamily="34" charset="0"/>
                        </a:rPr>
                        <a:t> 7</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NEOPENTYL GLYCOL DIHEPTANOATE</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2.00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100647</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6"/>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Cetiol</a:t>
                      </a:r>
                      <a:r>
                        <a:rPr lang="en-US" sz="1200" dirty="0">
                          <a:solidFill>
                            <a:srgbClr val="4D4D4D"/>
                          </a:solidFill>
                          <a:effectLst/>
                          <a:latin typeface="Fira Sans" panose="020B0503050000020004" pitchFamily="34" charset="0"/>
                          <a:ea typeface="Fira Sans" panose="020B0503050000020004" pitchFamily="34" charset="0"/>
                        </a:rPr>
                        <a:t> OE</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DICAPRYLYL ETHER</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2.00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100037</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7"/>
                  </a:ext>
                </a:extLst>
              </a:tr>
              <a:tr h="36571">
                <a:tc>
                  <a:txBody>
                    <a:bodyPr/>
                    <a:lstStyle/>
                    <a:p>
                      <a:pPr algn="ctr">
                        <a:spcAft>
                          <a:spcPts val="0"/>
                        </a:spcAft>
                      </a:pP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extLst>
                  <a:ext uri="{0D108BD9-81ED-4DB2-BD59-A6C34878D82A}">
                    <a16:rowId xmlns:a16="http://schemas.microsoft.com/office/drawing/2014/main" val="10008"/>
                  </a:ext>
                </a:extLst>
              </a:tr>
              <a:tr h="146283">
                <a:tc rowSpan="3">
                  <a:txBody>
                    <a:bodyPr/>
                    <a:lstStyle/>
                    <a:p>
                      <a:pPr algn="ctr">
                        <a:spcAft>
                          <a:spcPts val="0"/>
                        </a:spcAft>
                      </a:pPr>
                      <a:r>
                        <a:rPr lang="en-US" sz="2000" dirty="0">
                          <a:solidFill>
                            <a:srgbClr val="4D4D4D"/>
                          </a:solidFill>
                          <a:effectLst/>
                          <a:latin typeface="Fira Sans" panose="020B0503050000020004" pitchFamily="34" charset="0"/>
                          <a:ea typeface="Fira Sans" panose="020B0503050000020004" pitchFamily="34" charset="0"/>
                        </a:rPr>
                        <a:t>B</a:t>
                      </a:r>
                      <a:endParaRPr lang="en-US" sz="20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Preservative</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 </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err="1">
                          <a:solidFill>
                            <a:srgbClr val="4D4D4D"/>
                          </a:solidFill>
                          <a:effectLst/>
                          <a:latin typeface="Fira Sans" panose="020B0503050000020004" pitchFamily="34" charset="0"/>
                          <a:ea typeface="Fira Sans" panose="020B0503050000020004" pitchFamily="34" charset="0"/>
                        </a:rPr>
                        <a:t>q.s</a:t>
                      </a:r>
                      <a:r>
                        <a:rPr lang="en-US" sz="1200" dirty="0">
                          <a:solidFill>
                            <a:srgbClr val="4D4D4D"/>
                          </a:solidFill>
                          <a:effectLst/>
                          <a:latin typeface="Fira Sans" panose="020B0503050000020004" pitchFamily="34" charset="0"/>
                          <a:ea typeface="Fira Sans" panose="020B0503050000020004" pitchFamily="34" charset="0"/>
                        </a:rPr>
                        <a:t>.</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 </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09"/>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Glycerin 99.5%</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GLYCERIN</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2.00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100654</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10"/>
                  </a:ext>
                </a:extLst>
              </a:tr>
              <a:tr h="146283">
                <a:tc vMerge="1">
                  <a:txBody>
                    <a:bodyPr/>
                    <a:lstStyle/>
                    <a:p>
                      <a:pPr algn="ctr">
                        <a:spcAft>
                          <a:spcPts val="0"/>
                        </a:spcAft>
                      </a:pPr>
                      <a:endParaRPr lang="en-US" sz="1200" dirty="0">
                        <a:solidFill>
                          <a:srgbClr val="4D4D4D"/>
                        </a:solidFill>
                        <a:effectLst/>
                        <a:latin typeface="Arial"/>
                        <a:ea typeface="Times New Roman"/>
                        <a:cs typeface="Times New Roman"/>
                      </a:endParaRPr>
                    </a:p>
                  </a:txBody>
                  <a:tcPr marL="22128" marR="22128" marT="0" marB="0" anchor="ct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WATER DEM.</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AQUA</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81.40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 </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11"/>
                  </a:ext>
                </a:extLst>
              </a:tr>
              <a:tr h="0">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extLst>
                  <a:ext uri="{0D108BD9-81ED-4DB2-BD59-A6C34878D82A}">
                    <a16:rowId xmlns:a16="http://schemas.microsoft.com/office/drawing/2014/main" val="10012"/>
                  </a:ext>
                </a:extLst>
              </a:tr>
              <a:tr h="146283">
                <a:tc>
                  <a:txBody>
                    <a:bodyPr/>
                    <a:lstStyle/>
                    <a:p>
                      <a:pPr algn="ctr">
                        <a:spcAft>
                          <a:spcPts val="0"/>
                        </a:spcAft>
                      </a:pPr>
                      <a:r>
                        <a:rPr lang="en-US" sz="2000" dirty="0">
                          <a:solidFill>
                            <a:srgbClr val="4D4D4D"/>
                          </a:solidFill>
                          <a:effectLst/>
                          <a:latin typeface="Fira Sans" panose="020B0503050000020004" pitchFamily="34" charset="0"/>
                          <a:ea typeface="Fira Sans" panose="020B0503050000020004" pitchFamily="34" charset="0"/>
                        </a:rPr>
                        <a:t>C</a:t>
                      </a:r>
                      <a:endParaRPr lang="en-US" sz="20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err="1">
                          <a:solidFill>
                            <a:srgbClr val="4D4D4D"/>
                          </a:solidFill>
                          <a:effectLst/>
                          <a:latin typeface="Fira Sans" panose="020B0503050000020004" pitchFamily="34" charset="0"/>
                          <a:ea typeface="Fira Sans" panose="020B0503050000020004" pitchFamily="34" charset="0"/>
                        </a:rPr>
                        <a:t>Natriumhydroxid</a:t>
                      </a:r>
                      <a:r>
                        <a:rPr lang="en-US" sz="1200" dirty="0">
                          <a:solidFill>
                            <a:srgbClr val="4D4D4D"/>
                          </a:solidFill>
                          <a:effectLst/>
                          <a:latin typeface="Fira Sans" panose="020B0503050000020004" pitchFamily="34" charset="0"/>
                          <a:ea typeface="Fira Sans" panose="020B0503050000020004" pitchFamily="34" charset="0"/>
                        </a:rPr>
                        <a:t> 30% </a:t>
                      </a:r>
                      <a:r>
                        <a:rPr lang="en-US" sz="1200" dirty="0" err="1">
                          <a:solidFill>
                            <a:srgbClr val="4D4D4D"/>
                          </a:solidFill>
                          <a:effectLst/>
                          <a:latin typeface="Fira Sans" panose="020B0503050000020004" pitchFamily="34" charset="0"/>
                          <a:ea typeface="Fira Sans" panose="020B0503050000020004" pitchFamily="34" charset="0"/>
                        </a:rPr>
                        <a:t>Lösung</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SODIUM HYDROXIDE</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0.50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 </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extLst>
                  <a:ext uri="{0D108BD9-81ED-4DB2-BD59-A6C34878D82A}">
                    <a16:rowId xmlns:a16="http://schemas.microsoft.com/office/drawing/2014/main" val="10013"/>
                  </a:ext>
                </a:extLst>
              </a:tr>
              <a:tr h="0">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tc>
                  <a:txBody>
                    <a:bodyPr/>
                    <a:lstStyle/>
                    <a:p>
                      <a:pPr algn="ctr">
                        <a:spcAft>
                          <a:spcPts val="0"/>
                        </a:spcAft>
                      </a:pPr>
                      <a:r>
                        <a:rPr lang="en-US" sz="300" dirty="0">
                          <a:solidFill>
                            <a:srgbClr val="4D4D4D"/>
                          </a:solidFill>
                          <a:effectLst/>
                          <a:latin typeface="Fira Sans" panose="020B0503050000020004" pitchFamily="34" charset="0"/>
                          <a:ea typeface="Fira Sans" panose="020B0503050000020004" pitchFamily="34" charset="0"/>
                        </a:rPr>
                        <a:t> </a:t>
                      </a:r>
                      <a:endParaRPr lang="en-US" sz="3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solidFill>
                  </a:tcPr>
                </a:tc>
                <a:extLst>
                  <a:ext uri="{0D108BD9-81ED-4DB2-BD59-A6C34878D82A}">
                    <a16:rowId xmlns:a16="http://schemas.microsoft.com/office/drawing/2014/main" val="10014"/>
                  </a:ext>
                </a:extLst>
              </a:tr>
              <a:tr h="146283">
                <a:tc>
                  <a:txBody>
                    <a:bodyPr/>
                    <a:lstStyle/>
                    <a:p>
                      <a:pPr algn="ctr">
                        <a:spcAft>
                          <a:spcPts val="0"/>
                        </a:spcAft>
                      </a:pPr>
                      <a:r>
                        <a:rPr lang="en-US" sz="2000" dirty="0">
                          <a:solidFill>
                            <a:srgbClr val="4D4D4D"/>
                          </a:solidFill>
                          <a:effectLst/>
                          <a:latin typeface="Fira Sans" panose="020B0503050000020004" pitchFamily="34" charset="0"/>
                          <a:ea typeface="Fira Sans" panose="020B0503050000020004" pitchFamily="34" charset="0"/>
                        </a:rPr>
                        <a:t>D</a:t>
                      </a:r>
                      <a:endParaRPr lang="en-US" sz="20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ELHIBIN</a:t>
                      </a:r>
                      <a:r>
                        <a:rPr lang="en-US" sz="1200" baseline="30000" dirty="0">
                          <a:solidFill>
                            <a:srgbClr val="4D4D4D"/>
                          </a:solidFill>
                          <a:effectLst/>
                          <a:latin typeface="Fira Sans" panose="020B0503050000020004" pitchFamily="34" charset="0"/>
                          <a:ea typeface="Fira Sans" panose="020B0503050000020004" pitchFamily="34" charset="0"/>
                        </a:rPr>
                        <a:t>®</a:t>
                      </a:r>
                      <a:r>
                        <a:rPr lang="en-US" sz="1200" dirty="0">
                          <a:solidFill>
                            <a:srgbClr val="4D4D4D"/>
                          </a:solidFill>
                          <a:effectLst/>
                          <a:latin typeface="Fira Sans" panose="020B0503050000020004" pitchFamily="34" charset="0"/>
                          <a:ea typeface="Fira Sans" panose="020B0503050000020004" pitchFamily="34" charset="0"/>
                        </a:rPr>
                        <a:t> PF</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spcAft>
                          <a:spcPts val="0"/>
                        </a:spcAft>
                      </a:pPr>
                      <a:r>
                        <a:rPr lang="en-US" sz="1200" dirty="0">
                          <a:solidFill>
                            <a:srgbClr val="4D4D4D"/>
                          </a:solidFill>
                          <a:effectLst/>
                          <a:latin typeface="Fira Sans" panose="020B0503050000020004" pitchFamily="34" charset="0"/>
                          <a:ea typeface="Fira Sans" panose="020B0503050000020004" pitchFamily="34" charset="0"/>
                        </a:rPr>
                        <a:t>GLYCINE SOJA PROTEIN</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3.00</a:t>
                      </a:r>
                      <a:endParaRPr lang="en-US" sz="1200" dirty="0">
                        <a:solidFill>
                          <a:srgbClr val="4D4D4D"/>
                        </a:solidFill>
                        <a:effectLst/>
                        <a:latin typeface="Fira Sans" panose="020B0503050000020004" pitchFamily="34" charset="0"/>
                        <a:ea typeface="Fira Sans" panose="020B0503050000020004" pitchFamily="34" charset="0"/>
                        <a:cs typeface="Times New Roman"/>
                      </a:endParaRPr>
                    </a:p>
                  </a:txBody>
                  <a:tcPr marL="22128" marR="22128" marT="0" marB="0" anchor="ctr">
                    <a:solidFill>
                      <a:schemeClr val="bg1">
                        <a:lumMod val="85000"/>
                      </a:schemeClr>
                    </a:solidFill>
                  </a:tcPr>
                </a:tc>
                <a:tc>
                  <a:txBody>
                    <a:bodyPr/>
                    <a:lstStyle/>
                    <a:p>
                      <a:pPr algn="ctr">
                        <a:spcAft>
                          <a:spcPts val="0"/>
                        </a:spcAft>
                      </a:pPr>
                      <a:r>
                        <a:rPr lang="en-US" sz="1200" dirty="0">
                          <a:solidFill>
                            <a:srgbClr val="4D4D4D"/>
                          </a:solidFill>
                          <a:effectLst/>
                          <a:latin typeface="Fira Sans" panose="020B0503050000020004" pitchFamily="34" charset="0"/>
                          <a:ea typeface="Fira Sans" panose="020B0503050000020004" pitchFamily="34" charset="0"/>
                        </a:rPr>
                        <a:t>100288</a:t>
                      </a:r>
                    </a:p>
                  </a:txBody>
                  <a:tcPr marL="22128" marR="22128" marT="0" marB="0" anchor="ctr">
                    <a:solidFill>
                      <a:schemeClr val="bg1">
                        <a:lumMod val="85000"/>
                      </a:schemeClr>
                    </a:solidFill>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1271400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21</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close up of a mans face&#10;&#10;Description automatically generated">
            <a:extLst>
              <a:ext uri="{FF2B5EF4-FFF2-40B4-BE49-F238E27FC236}">
                <a16:creationId xmlns:a16="http://schemas.microsoft.com/office/drawing/2014/main" id="{C2FA6E92-8E93-4B7D-8E75-A837E06469B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14" name="Oval 13">
            <a:extLst>
              <a:ext uri="{FF2B5EF4-FFF2-40B4-BE49-F238E27FC236}">
                <a16:creationId xmlns:a16="http://schemas.microsoft.com/office/drawing/2014/main" id="{FFFF5F13-537D-472B-9880-8EEEBF7B3CF0}"/>
              </a:ext>
            </a:extLst>
          </p:cNvPr>
          <p:cNvSpPr/>
          <p:nvPr/>
        </p:nvSpPr>
        <p:spPr>
          <a:xfrm>
            <a:off x="7489092" y="1668169"/>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95000"/>
              </a:lnSpc>
              <a:spcAft>
                <a:spcPts val="1200"/>
              </a:spcAft>
            </a:pPr>
            <a:r>
              <a:rPr lang="it-IT" sz="3200" b="1" dirty="0">
                <a:solidFill>
                  <a:schemeClr val="bg1"/>
                </a:solidFill>
                <a:latin typeface="Fira Sans" panose="020B0503050000020004" pitchFamily="34" charset="0"/>
                <a:ea typeface="Fira Sans" panose="020B0503050000020004" pitchFamily="34" charset="0"/>
              </a:rPr>
              <a:t>Back</a:t>
            </a:r>
            <a:r>
              <a:rPr lang="it-IT" sz="3200" b="1" dirty="0">
                <a:solidFill>
                  <a:srgbClr val="0070BA"/>
                </a:solidFill>
                <a:latin typeface="Fira Sans" panose="020B0503050000020004" pitchFamily="34" charset="0"/>
                <a:ea typeface="Fira Sans" panose="020B0503050000020004" pitchFamily="34" charset="0"/>
              </a:rPr>
              <a:t> </a:t>
            </a:r>
            <a:r>
              <a:rPr lang="it-IT" sz="3200" b="1" dirty="0">
                <a:solidFill>
                  <a:schemeClr val="bg1"/>
                </a:solidFill>
                <a:latin typeface="Fira Sans" panose="020B0503050000020004" pitchFamily="34" charset="0"/>
                <a:ea typeface="Fira Sans" panose="020B0503050000020004" pitchFamily="34" charset="0"/>
              </a:rPr>
              <a:t>up </a:t>
            </a:r>
            <a:r>
              <a:rPr lang="it-IT" sz="3400" b="1" dirty="0">
                <a:solidFill>
                  <a:schemeClr val="bg1"/>
                </a:solidFill>
                <a:latin typeface="Fira Sans" panose="020B0503050000020004" pitchFamily="34" charset="0"/>
                <a:ea typeface="Fira Sans" panose="020B0503050000020004" pitchFamily="34" charset="0"/>
              </a:rPr>
              <a:t>ELHIBIN</a:t>
            </a:r>
            <a:r>
              <a:rPr lang="it-IT" sz="3400" b="1" baseline="30000" dirty="0">
                <a:solidFill>
                  <a:schemeClr val="bg1"/>
                </a:solidFill>
                <a:latin typeface="Fira Sans" panose="020B0503050000020004" pitchFamily="34" charset="0"/>
                <a:ea typeface="Fira Sans" panose="020B0503050000020004" pitchFamily="34" charset="0"/>
              </a:rPr>
              <a:t>®</a:t>
            </a:r>
            <a:r>
              <a:rPr lang="it-IT" sz="3400" b="1" dirty="0">
                <a:solidFill>
                  <a:schemeClr val="bg1"/>
                </a:solidFill>
                <a:latin typeface="Fira Sans" panose="020B0503050000020004" pitchFamily="34" charset="0"/>
                <a:ea typeface="Fira Sans" panose="020B0503050000020004" pitchFamily="34" charset="0"/>
              </a:rPr>
              <a:t> PF</a:t>
            </a:r>
            <a:endParaRPr lang="en-US" sz="3400" b="1" dirty="0">
              <a:solidFill>
                <a:schemeClr val="bg1"/>
              </a:solidFill>
              <a:latin typeface="Fira Sans" panose="020B0503050000020004" pitchFamily="34" charset="0"/>
              <a:ea typeface="Fira Sans" panose="020B0503050000020004" pitchFamily="34" charset="0"/>
            </a:endParaRPr>
          </a:p>
          <a:p>
            <a:pPr algn="ctr"/>
            <a:endParaRPr lang="en-GB" dirty="0" err="1">
              <a:solidFill>
                <a:schemeClr val="tx1"/>
              </a:solidFill>
            </a:endParaRPr>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22</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843754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00A97-9FAB-AB4B-8B3C-4E14EB485841}"/>
              </a:ext>
            </a:extLst>
          </p:cNvPr>
          <p:cNvSpPr>
            <a:spLocks noGrp="1"/>
          </p:cNvSpPr>
          <p:nvPr>
            <p:ph type="title"/>
          </p:nvPr>
        </p:nvSpPr>
        <p:spPr/>
        <p:txBody>
          <a:bodyPr/>
          <a:lstStyle/>
          <a:p>
            <a:r>
              <a:rPr lang="en-GB" dirty="0"/>
              <a:t>Soy remains trendy</a:t>
            </a:r>
            <a:br>
              <a:rPr lang="en-GB" dirty="0"/>
            </a:br>
            <a:endParaRPr lang="en-GB" dirty="0"/>
          </a:p>
        </p:txBody>
      </p:sp>
      <p:sp>
        <p:nvSpPr>
          <p:cNvPr id="7" name="Slide Number Placeholder 6">
            <a:extLst>
              <a:ext uri="{FF2B5EF4-FFF2-40B4-BE49-F238E27FC236}">
                <a16:creationId xmlns:a16="http://schemas.microsoft.com/office/drawing/2014/main" id="{ACD2E4D1-AF10-BF42-9FA3-F2361CCA145C}"/>
              </a:ext>
            </a:extLst>
          </p:cNvPr>
          <p:cNvSpPr>
            <a:spLocks noGrp="1"/>
          </p:cNvSpPr>
          <p:nvPr>
            <p:ph type="sldNum" sz="quarter" idx="10"/>
          </p:nvPr>
        </p:nvSpPr>
        <p:spPr/>
        <p:txBody>
          <a:bodyPr/>
          <a:lstStyle/>
          <a:p>
            <a:fld id="{EC50C849-B97A-2B45-B78A-6D9C352F693C}" type="slidenum">
              <a:rPr lang="en-US" smtClean="0"/>
              <a:pPr/>
              <a:t>23</a:t>
            </a:fld>
            <a:endParaRPr lang="en-US" dirty="0"/>
          </a:p>
        </p:txBody>
      </p:sp>
      <p:sp>
        <p:nvSpPr>
          <p:cNvPr id="8" name="Rectangle 7">
            <a:extLst>
              <a:ext uri="{FF2B5EF4-FFF2-40B4-BE49-F238E27FC236}">
                <a16:creationId xmlns:a16="http://schemas.microsoft.com/office/drawing/2014/main" id="{21F7BE3B-C69C-4816-9834-681E6E5C9D85}"/>
              </a:ext>
            </a:extLst>
          </p:cNvPr>
          <p:cNvSpPr/>
          <p:nvPr/>
        </p:nvSpPr>
        <p:spPr>
          <a:xfrm>
            <a:off x="468000" y="1797592"/>
            <a:ext cx="8681387" cy="2246769"/>
          </a:xfrm>
          <a:prstGeom prst="rect">
            <a:avLst/>
          </a:prstGeom>
        </p:spPr>
        <p:txBody>
          <a:bodyPr wrap="square">
            <a:spAutoFit/>
          </a:bodyPr>
          <a:lstStyle/>
          <a:p>
            <a:pPr algn="ctr"/>
            <a:r>
              <a:rPr lang="en-US" sz="2800" kern="0" dirty="0">
                <a:solidFill>
                  <a:schemeClr val="tx1">
                    <a:lumMod val="75000"/>
                  </a:schemeClr>
                </a:solidFill>
                <a:latin typeface="Fira Sans" panose="020B0503050000020004" pitchFamily="34" charset="0"/>
                <a:ea typeface="Fira Sans" panose="020B0503050000020004" pitchFamily="34" charset="0"/>
                <a:cs typeface="Arial"/>
              </a:rPr>
              <a:t>“There can be no doubt that the soybean is one </a:t>
            </a:r>
            <a:br>
              <a:rPr lang="en-US" sz="2800" kern="0" dirty="0">
                <a:solidFill>
                  <a:schemeClr val="tx1">
                    <a:lumMod val="75000"/>
                  </a:schemeClr>
                </a:solidFill>
                <a:latin typeface="Fira Sans" panose="020B0503050000020004" pitchFamily="34" charset="0"/>
                <a:ea typeface="Fira Sans" panose="020B0503050000020004" pitchFamily="34" charset="0"/>
                <a:cs typeface="Arial"/>
              </a:rPr>
            </a:br>
            <a:r>
              <a:rPr lang="en-US" sz="2800" kern="0" dirty="0">
                <a:solidFill>
                  <a:schemeClr val="tx1">
                    <a:lumMod val="75000"/>
                  </a:schemeClr>
                </a:solidFill>
                <a:latin typeface="Fira Sans" panose="020B0503050000020004" pitchFamily="34" charset="0"/>
                <a:ea typeface="Fira Sans" panose="020B0503050000020004" pitchFamily="34" charset="0"/>
                <a:cs typeface="Arial"/>
              </a:rPr>
              <a:t>of the most promising of all agricultural plants for an almost unlimited variety of industrial uses, and that it is going to play an outstanding role in the future economic life of this country.”</a:t>
            </a:r>
          </a:p>
        </p:txBody>
      </p:sp>
      <p:sp>
        <p:nvSpPr>
          <p:cNvPr id="9" name="Rechteck 1">
            <a:extLst>
              <a:ext uri="{FF2B5EF4-FFF2-40B4-BE49-F238E27FC236}">
                <a16:creationId xmlns:a16="http://schemas.microsoft.com/office/drawing/2014/main" id="{10C9C74C-684D-4F01-9BBE-B6940C371E77}"/>
              </a:ext>
            </a:extLst>
          </p:cNvPr>
          <p:cNvSpPr/>
          <p:nvPr/>
        </p:nvSpPr>
        <p:spPr>
          <a:xfrm>
            <a:off x="4083975" y="4149878"/>
            <a:ext cx="1449436" cy="400110"/>
          </a:xfrm>
          <a:prstGeom prst="rect">
            <a:avLst/>
          </a:prstGeom>
        </p:spPr>
        <p:txBody>
          <a:bodyPr wrap="none">
            <a:spAutoFit/>
          </a:bodyPr>
          <a:lstStyle/>
          <a:p>
            <a:r>
              <a:rPr lang="en-US" sz="2000" b="1" i="1" kern="0" dirty="0">
                <a:solidFill>
                  <a:srgbClr val="037E4C"/>
                </a:solidFill>
                <a:latin typeface="Fira Sans" panose="020B0503050000020004" pitchFamily="34" charset="0"/>
                <a:ea typeface="Fira Sans" panose="020B0503050000020004" pitchFamily="34" charset="0"/>
                <a:cs typeface="Arial"/>
              </a:rPr>
              <a:t>Henry Ford</a:t>
            </a:r>
            <a:endParaRPr lang="de-DE" sz="1600" b="1" i="1" dirty="0">
              <a:solidFill>
                <a:srgbClr val="037E4C"/>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833156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2DFA6-D629-FB48-857A-675E61C69CD8}"/>
              </a:ext>
            </a:extLst>
          </p:cNvPr>
          <p:cNvSpPr>
            <a:spLocks noGrp="1"/>
          </p:cNvSpPr>
          <p:nvPr>
            <p:ph type="title"/>
          </p:nvPr>
        </p:nvSpPr>
        <p:spPr/>
        <p:txBody>
          <a:bodyPr/>
          <a:lstStyle/>
          <a:p>
            <a:r>
              <a:rPr lang="en-GB" dirty="0"/>
              <a:t>Physiological functions of proteinases</a:t>
            </a:r>
          </a:p>
        </p:txBody>
      </p:sp>
      <p:sp>
        <p:nvSpPr>
          <p:cNvPr id="7" name="Slide Number Placeholder 6">
            <a:extLst>
              <a:ext uri="{FF2B5EF4-FFF2-40B4-BE49-F238E27FC236}">
                <a16:creationId xmlns:a16="http://schemas.microsoft.com/office/drawing/2014/main" id="{1A89AE63-7698-9C44-8739-4FAD62CDF123}"/>
              </a:ext>
            </a:extLst>
          </p:cNvPr>
          <p:cNvSpPr>
            <a:spLocks noGrp="1"/>
          </p:cNvSpPr>
          <p:nvPr>
            <p:ph type="sldNum" sz="quarter" idx="10"/>
          </p:nvPr>
        </p:nvSpPr>
        <p:spPr/>
        <p:txBody>
          <a:bodyPr/>
          <a:lstStyle/>
          <a:p>
            <a:fld id="{EC50C849-B97A-2B45-B78A-6D9C352F693C}" type="slidenum">
              <a:rPr lang="en-US" smtClean="0"/>
              <a:pPr/>
              <a:t>24</a:t>
            </a:fld>
            <a:endParaRPr lang="en-US" dirty="0"/>
          </a:p>
        </p:txBody>
      </p:sp>
      <p:pic>
        <p:nvPicPr>
          <p:cNvPr id="8" name="Picture 31">
            <a:extLst>
              <a:ext uri="{FF2B5EF4-FFF2-40B4-BE49-F238E27FC236}">
                <a16:creationId xmlns:a16="http://schemas.microsoft.com/office/drawing/2014/main" id="{E56D4409-CC78-4DD7-BE5F-5CE10743BC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6960" y="2257395"/>
            <a:ext cx="3400475" cy="2899118"/>
          </a:xfrm>
          <a:prstGeom prst="rect">
            <a:avLst/>
          </a:prstGeom>
          <a:noFill/>
          <a:ln>
            <a:noFill/>
          </a:ln>
          <a:effectLst>
            <a:outerShdw dist="35921" dir="2700000" algn="ctr" rotWithShape="0">
              <a:schemeClr val="bg2"/>
            </a:outerShdw>
            <a:reflection blurRad="50800" stA="52000" endA="300" endPos="3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10" name="Rectangle 9">
            <a:extLst>
              <a:ext uri="{FF2B5EF4-FFF2-40B4-BE49-F238E27FC236}">
                <a16:creationId xmlns:a16="http://schemas.microsoft.com/office/drawing/2014/main" id="{776AC2B1-0B45-46BB-85DE-FB5D94F97DA4}"/>
              </a:ext>
            </a:extLst>
          </p:cNvPr>
          <p:cNvSpPr/>
          <p:nvPr/>
        </p:nvSpPr>
        <p:spPr>
          <a:xfrm>
            <a:off x="1104565" y="1659388"/>
            <a:ext cx="3946634" cy="3077766"/>
          </a:xfrm>
          <a:prstGeom prst="rect">
            <a:avLst/>
          </a:prstGeom>
        </p:spPr>
        <p:txBody>
          <a:bodyPr wrap="square">
            <a:spAutoFit/>
          </a:bodyPr>
          <a:lstStyle/>
          <a:p>
            <a:pPr marL="230400" indent="-230400" fontAlgn="base">
              <a:spcBef>
                <a:spcPct val="0"/>
              </a:spcBef>
              <a:spcAft>
                <a:spcPts val="1200"/>
              </a:spcAft>
              <a:buFont typeface="Arial" pitchFamily="34" charset="0"/>
              <a:buChar char="•"/>
            </a:pPr>
            <a:r>
              <a:rPr lang="de-DE" sz="2400" kern="0" dirty="0">
                <a:solidFill>
                  <a:schemeClr val="tx1">
                    <a:lumMod val="75000"/>
                  </a:schemeClr>
                </a:solidFill>
                <a:latin typeface="Fira Sans" panose="020B0503050000020004" pitchFamily="34" charset="0"/>
                <a:ea typeface="Fira Sans" panose="020B0503050000020004" pitchFamily="34" charset="0"/>
                <a:cs typeface="Arial"/>
              </a:rPr>
              <a:t>Protein digestion</a:t>
            </a:r>
          </a:p>
          <a:p>
            <a:pPr marL="230400" indent="-230400" fontAlgn="base">
              <a:spcBef>
                <a:spcPct val="0"/>
              </a:spcBef>
              <a:spcAft>
                <a:spcPts val="1200"/>
              </a:spcAft>
              <a:buFont typeface="Arial" pitchFamily="34" charset="0"/>
              <a:buChar char="•"/>
            </a:pPr>
            <a:r>
              <a:rPr lang="de-DE" sz="2400" kern="0" dirty="0">
                <a:solidFill>
                  <a:schemeClr val="tx1">
                    <a:lumMod val="75000"/>
                  </a:schemeClr>
                </a:solidFill>
                <a:latin typeface="Fira Sans" panose="020B0503050000020004" pitchFamily="34" charset="0"/>
                <a:ea typeface="Fira Sans" panose="020B0503050000020004" pitchFamily="34" charset="0"/>
                <a:cs typeface="Arial"/>
              </a:rPr>
              <a:t>Inflammation</a:t>
            </a:r>
          </a:p>
          <a:p>
            <a:pPr marL="230400" indent="-230400" fontAlgn="base">
              <a:spcBef>
                <a:spcPct val="0"/>
              </a:spcBef>
              <a:spcAft>
                <a:spcPts val="1200"/>
              </a:spcAft>
              <a:buFont typeface="Arial" pitchFamily="34" charset="0"/>
              <a:buChar char="•"/>
            </a:pPr>
            <a:r>
              <a:rPr lang="de-DE" sz="2400" kern="0" dirty="0">
                <a:solidFill>
                  <a:schemeClr val="tx1">
                    <a:lumMod val="75000"/>
                  </a:schemeClr>
                </a:solidFill>
                <a:latin typeface="Fira Sans" panose="020B0503050000020004" pitchFamily="34" charset="0"/>
                <a:ea typeface="Fira Sans" panose="020B0503050000020004" pitchFamily="34" charset="0"/>
                <a:cs typeface="Arial"/>
              </a:rPr>
              <a:t>Immune response</a:t>
            </a:r>
          </a:p>
          <a:p>
            <a:pPr marL="230400" indent="-230400" fontAlgn="base">
              <a:spcBef>
                <a:spcPct val="0"/>
              </a:spcBef>
              <a:spcAft>
                <a:spcPts val="1200"/>
              </a:spcAft>
              <a:buFont typeface="Arial" pitchFamily="34" charset="0"/>
              <a:buChar char="•"/>
            </a:pPr>
            <a:r>
              <a:rPr lang="de-DE" sz="2400" kern="0" dirty="0" err="1">
                <a:solidFill>
                  <a:schemeClr val="tx1">
                    <a:lumMod val="75000"/>
                  </a:schemeClr>
                </a:solidFill>
                <a:latin typeface="Fira Sans" panose="020B0503050000020004" pitchFamily="34" charset="0"/>
                <a:ea typeface="Fira Sans" panose="020B0503050000020004" pitchFamily="34" charset="0"/>
                <a:cs typeface="Arial"/>
              </a:rPr>
              <a:t>Wound</a:t>
            </a:r>
            <a:r>
              <a:rPr lang="de-DE" sz="2400" kern="0" dirty="0">
                <a:solidFill>
                  <a:schemeClr val="tx1">
                    <a:lumMod val="75000"/>
                  </a:schemeClr>
                </a:solidFill>
                <a:latin typeface="Fira Sans" panose="020B0503050000020004" pitchFamily="34" charset="0"/>
                <a:ea typeface="Fira Sans" panose="020B0503050000020004" pitchFamily="34" charset="0"/>
                <a:cs typeface="Arial"/>
              </a:rPr>
              <a:t> healing</a:t>
            </a:r>
          </a:p>
          <a:p>
            <a:pPr marL="230400" indent="-230400" fontAlgn="base">
              <a:spcBef>
                <a:spcPct val="0"/>
              </a:spcBef>
              <a:spcAft>
                <a:spcPts val="1200"/>
              </a:spcAft>
              <a:buFont typeface="Arial" pitchFamily="34" charset="0"/>
              <a:buChar char="•"/>
            </a:pPr>
            <a:r>
              <a:rPr lang="de-DE" sz="2400" kern="0" dirty="0" err="1">
                <a:solidFill>
                  <a:schemeClr val="tx1">
                    <a:lumMod val="75000"/>
                  </a:schemeClr>
                </a:solidFill>
                <a:latin typeface="Fira Sans" panose="020B0503050000020004" pitchFamily="34" charset="0"/>
                <a:ea typeface="Fira Sans" panose="020B0503050000020004" pitchFamily="34" charset="0"/>
                <a:cs typeface="Arial"/>
              </a:rPr>
              <a:t>Maturation</a:t>
            </a:r>
            <a:r>
              <a:rPr lang="de-DE" sz="2400" kern="0" dirty="0">
                <a:solidFill>
                  <a:schemeClr val="tx1">
                    <a:lumMod val="75000"/>
                  </a:schemeClr>
                </a:solidFill>
                <a:latin typeface="Fira Sans" panose="020B0503050000020004" pitchFamily="34" charset="0"/>
                <a:ea typeface="Fira Sans" panose="020B0503050000020004" pitchFamily="34" charset="0"/>
                <a:cs typeface="Arial"/>
              </a:rPr>
              <a:t> of hormones</a:t>
            </a:r>
          </a:p>
          <a:p>
            <a:pPr marL="230400" indent="-230400" fontAlgn="base">
              <a:spcBef>
                <a:spcPct val="0"/>
              </a:spcBef>
              <a:spcAft>
                <a:spcPts val="1200"/>
              </a:spcAft>
              <a:buFont typeface="Arial" pitchFamily="34" charset="0"/>
              <a:buChar char="•"/>
            </a:pPr>
            <a:r>
              <a:rPr lang="de-DE" sz="2400" kern="0" dirty="0" err="1">
                <a:solidFill>
                  <a:schemeClr val="tx1">
                    <a:lumMod val="75000"/>
                  </a:schemeClr>
                </a:solidFill>
                <a:latin typeface="Fira Sans" panose="020B0503050000020004" pitchFamily="34" charset="0"/>
                <a:ea typeface="Fira Sans" panose="020B0503050000020004" pitchFamily="34" charset="0"/>
                <a:cs typeface="Arial"/>
              </a:rPr>
              <a:t>Hemostasis</a:t>
            </a:r>
            <a:endParaRPr lang="de-CH" sz="2400" kern="0" dirty="0">
              <a:solidFill>
                <a:schemeClr val="tx1">
                  <a:lumMod val="75000"/>
                </a:schemeClr>
              </a:solidFill>
              <a:latin typeface="Fira Sans" panose="020B0503050000020004" pitchFamily="34" charset="0"/>
              <a:ea typeface="Fira Sans" panose="020B0503050000020004" pitchFamily="34" charset="0"/>
              <a:cs typeface="Arial"/>
            </a:endParaRPr>
          </a:p>
        </p:txBody>
      </p:sp>
      <p:sp>
        <p:nvSpPr>
          <p:cNvPr id="11" name="Rectangle: Rounded Corners 10">
            <a:extLst>
              <a:ext uri="{FF2B5EF4-FFF2-40B4-BE49-F238E27FC236}">
                <a16:creationId xmlns:a16="http://schemas.microsoft.com/office/drawing/2014/main" id="{32D011E6-096B-439D-94BA-FEFA7FEA5C3A}"/>
              </a:ext>
            </a:extLst>
          </p:cNvPr>
          <p:cNvSpPr/>
          <p:nvPr/>
        </p:nvSpPr>
        <p:spPr>
          <a:xfrm>
            <a:off x="1562550" y="4990721"/>
            <a:ext cx="6278653" cy="783193"/>
          </a:xfrm>
          <a:prstGeom prst="roundRect">
            <a:avLst/>
          </a:prstGeom>
          <a:solidFill>
            <a:srgbClr val="037E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de-DE" sz="2000" dirty="0">
                <a:solidFill>
                  <a:schemeClr val="bg1"/>
                </a:solidFill>
                <a:latin typeface="Fira Sans" panose="020B0503050000020004" pitchFamily="34" charset="0"/>
                <a:ea typeface="Fira Sans" panose="020B0503050000020004" pitchFamily="34" charset="0"/>
                <a:cs typeface="Arial" pitchFamily="34" charset="0"/>
              </a:rPr>
              <a:t>These processes are </a:t>
            </a:r>
            <a:r>
              <a:rPr lang="de-DE" sz="2000" dirty="0" err="1">
                <a:solidFill>
                  <a:schemeClr val="bg1"/>
                </a:solidFill>
                <a:latin typeface="Fira Sans" panose="020B0503050000020004" pitchFamily="34" charset="0"/>
                <a:ea typeface="Fira Sans" panose="020B0503050000020004" pitchFamily="34" charset="0"/>
                <a:cs typeface="Arial" pitchFamily="34" charset="0"/>
              </a:rPr>
              <a:t>controlled</a:t>
            </a:r>
            <a:r>
              <a:rPr lang="de-DE" sz="2000" dirty="0">
                <a:solidFill>
                  <a:schemeClr val="bg1"/>
                </a:solidFill>
                <a:latin typeface="Fira Sans" panose="020B0503050000020004" pitchFamily="34" charset="0"/>
                <a:ea typeface="Fira Sans" panose="020B0503050000020004" pitchFamily="34" charset="0"/>
                <a:cs typeface="Arial" pitchFamily="34" charset="0"/>
              </a:rPr>
              <a:t> </a:t>
            </a:r>
            <a:r>
              <a:rPr lang="de-DE" sz="2000" dirty="0" err="1">
                <a:solidFill>
                  <a:schemeClr val="bg1"/>
                </a:solidFill>
                <a:latin typeface="Fira Sans" panose="020B0503050000020004" pitchFamily="34" charset="0"/>
                <a:ea typeface="Fira Sans" panose="020B0503050000020004" pitchFamily="34" charset="0"/>
                <a:cs typeface="Arial" pitchFamily="34" charset="0"/>
              </a:rPr>
              <a:t>and</a:t>
            </a:r>
            <a:r>
              <a:rPr lang="de-DE" sz="2000" dirty="0">
                <a:solidFill>
                  <a:schemeClr val="bg1"/>
                </a:solidFill>
                <a:latin typeface="Fira Sans" panose="020B0503050000020004" pitchFamily="34" charset="0"/>
                <a:ea typeface="Fira Sans" panose="020B0503050000020004" pitchFamily="34" charset="0"/>
                <a:cs typeface="Arial" pitchFamily="34" charset="0"/>
              </a:rPr>
              <a:t> </a:t>
            </a:r>
            <a:r>
              <a:rPr lang="de-DE" sz="2000" dirty="0" err="1">
                <a:solidFill>
                  <a:schemeClr val="bg1"/>
                </a:solidFill>
                <a:latin typeface="Fira Sans" panose="020B0503050000020004" pitchFamily="34" charset="0"/>
                <a:ea typeface="Fira Sans" panose="020B0503050000020004" pitchFamily="34" charset="0"/>
                <a:cs typeface="Arial" pitchFamily="34" charset="0"/>
              </a:rPr>
              <a:t>regulated</a:t>
            </a:r>
            <a:r>
              <a:rPr lang="de-DE" sz="2000" dirty="0">
                <a:solidFill>
                  <a:schemeClr val="bg1"/>
                </a:solidFill>
                <a:latin typeface="Fira Sans" panose="020B0503050000020004" pitchFamily="34" charset="0"/>
                <a:ea typeface="Fira Sans" panose="020B0503050000020004" pitchFamily="34" charset="0"/>
                <a:cs typeface="Arial" pitchFamily="34" charset="0"/>
              </a:rPr>
              <a:t> by proteinase inhibitors.</a:t>
            </a:r>
          </a:p>
        </p:txBody>
      </p:sp>
    </p:spTree>
    <p:extLst>
      <p:ext uri="{BB962C8B-B14F-4D97-AF65-F5344CB8AC3E}">
        <p14:creationId xmlns:p14="http://schemas.microsoft.com/office/powerpoint/2010/main" val="2648950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25</a:t>
            </a:fld>
            <a:endParaRPr lang="en-US" dirty="0"/>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GB" dirty="0"/>
              <a:t>Proteinase</a:t>
            </a:r>
          </a:p>
        </p:txBody>
      </p:sp>
      <p:sp>
        <p:nvSpPr>
          <p:cNvPr id="4" name="Text Placeholder 3">
            <a:extLst>
              <a:ext uri="{FF2B5EF4-FFF2-40B4-BE49-F238E27FC236}">
                <a16:creationId xmlns:a16="http://schemas.microsoft.com/office/drawing/2014/main" id="{8C6CDCA1-A8DD-104D-9068-636F1C34179E}"/>
              </a:ext>
            </a:extLst>
          </p:cNvPr>
          <p:cNvSpPr>
            <a:spLocks noGrp="1"/>
          </p:cNvSpPr>
          <p:nvPr>
            <p:ph type="body" sz="quarter" idx="13"/>
          </p:nvPr>
        </p:nvSpPr>
        <p:spPr/>
        <p:txBody>
          <a:bodyPr/>
          <a:lstStyle/>
          <a:p>
            <a:r>
              <a:rPr lang="en-GB" dirty="0"/>
              <a:t>Proteinase Inhibitor Interaction</a:t>
            </a:r>
          </a:p>
        </p:txBody>
      </p:sp>
      <p:sp>
        <p:nvSpPr>
          <p:cNvPr id="6" name="Rectangle 5">
            <a:extLst>
              <a:ext uri="{FF2B5EF4-FFF2-40B4-BE49-F238E27FC236}">
                <a16:creationId xmlns:a16="http://schemas.microsoft.com/office/drawing/2014/main" id="{7EB99B25-881B-405B-8E17-84D818FB0BA6}"/>
              </a:ext>
            </a:extLst>
          </p:cNvPr>
          <p:cNvSpPr/>
          <p:nvPr/>
        </p:nvSpPr>
        <p:spPr>
          <a:xfrm>
            <a:off x="467999" y="1441914"/>
            <a:ext cx="11367829" cy="1938992"/>
          </a:xfrm>
          <a:prstGeom prst="rect">
            <a:avLst/>
          </a:prstGeom>
        </p:spPr>
        <p:txBody>
          <a:bodyPr wrap="square">
            <a:spAutoFit/>
          </a:bodyPr>
          <a:lstStyle/>
          <a:p>
            <a:pPr marL="230400" indent="-230400">
              <a:spcAft>
                <a:spcPts val="600"/>
              </a:spcAft>
              <a:buFont typeface="Arial" pitchFamily="34" charset="0"/>
              <a:buChar char="•"/>
            </a:pPr>
            <a:r>
              <a:rPr lang="de-DE" sz="2000" dirty="0" err="1">
                <a:solidFill>
                  <a:srgbClr val="4D4D4D"/>
                </a:solidFill>
                <a:latin typeface="Fira Sans" panose="020B0503050000020004" pitchFamily="34" charset="0"/>
                <a:ea typeface="Fira Sans" panose="020B0503050000020004" pitchFamily="34" charset="0"/>
                <a:cs typeface="Arial" pitchFamily="34" charset="0"/>
              </a:rPr>
              <a:t>Uncontrolled</a:t>
            </a:r>
            <a:r>
              <a:rPr lang="de-DE" sz="2000" dirty="0">
                <a:solidFill>
                  <a:srgbClr val="4D4D4D"/>
                </a:solidFill>
                <a:latin typeface="Fira Sans" panose="020B0503050000020004" pitchFamily="34" charset="0"/>
                <a:ea typeface="Fira Sans" panose="020B0503050000020004" pitchFamily="34" charset="0"/>
                <a:cs typeface="Arial" pitchFamily="34" charset="0"/>
              </a:rPr>
              <a:t> proteolytic reactions represent a danger for the skin</a:t>
            </a:r>
          </a:p>
          <a:p>
            <a:pPr marL="230400" indent="-230400">
              <a:spcAft>
                <a:spcPts val="600"/>
              </a:spcAft>
              <a:buFont typeface="Arial" pitchFamily="34" charset="0"/>
              <a:buChar char="•"/>
            </a:pPr>
            <a:r>
              <a:rPr lang="de-DE" sz="2000" dirty="0">
                <a:solidFill>
                  <a:srgbClr val="4D4D4D"/>
                </a:solidFill>
                <a:latin typeface="Fira Sans" panose="020B0503050000020004" pitchFamily="34" charset="0"/>
                <a:ea typeface="Fira Sans" panose="020B0503050000020004" pitchFamily="34" charset="0"/>
                <a:cs typeface="Arial" pitchFamily="34" charset="0"/>
              </a:rPr>
              <a:t>Proteinase activity is carefully regulated by specific inhibitors</a:t>
            </a:r>
          </a:p>
          <a:p>
            <a:pPr marL="230400" indent="-230400">
              <a:spcAft>
                <a:spcPts val="600"/>
              </a:spcAft>
              <a:buFont typeface="Arial" pitchFamily="34" charset="0"/>
              <a:buChar char="•"/>
            </a:pPr>
            <a:r>
              <a:rPr lang="de-DE" sz="2000" dirty="0" err="1">
                <a:solidFill>
                  <a:srgbClr val="4D4D4D"/>
                </a:solidFill>
                <a:latin typeface="Fira Sans" panose="020B0503050000020004" pitchFamily="34" charset="0"/>
                <a:ea typeface="Fira Sans" panose="020B0503050000020004" pitchFamily="34" charset="0"/>
                <a:cs typeface="Arial" pitchFamily="34" charset="0"/>
              </a:rPr>
              <a:t>Proteinase</a:t>
            </a:r>
            <a:r>
              <a:rPr lang="de-DE" sz="2000" dirty="0">
                <a:solidFill>
                  <a:srgbClr val="4D4D4D"/>
                </a:solidFill>
                <a:latin typeface="Fira Sans" panose="020B0503050000020004" pitchFamily="34" charset="0"/>
                <a:ea typeface="Fira Sans" panose="020B0503050000020004" pitchFamily="34" charset="0"/>
                <a:cs typeface="Arial" pitchFamily="34" charset="0"/>
              </a:rPr>
              <a:t> inhibitors fit to the active center  of proteinases</a:t>
            </a:r>
          </a:p>
          <a:p>
            <a:pPr marL="230400" indent="-230400">
              <a:spcAft>
                <a:spcPts val="600"/>
              </a:spcAft>
              <a:buFont typeface="Arial" pitchFamily="34" charset="0"/>
              <a:buChar char="•"/>
            </a:pPr>
            <a:r>
              <a:rPr lang="de-DE" sz="2000" dirty="0">
                <a:solidFill>
                  <a:srgbClr val="4D4D4D"/>
                </a:solidFill>
                <a:latin typeface="Fira Sans" panose="020B0503050000020004" pitchFamily="34" charset="0"/>
                <a:ea typeface="Fira Sans" panose="020B0503050000020004" pitchFamily="34" charset="0"/>
                <a:cs typeface="Arial" pitchFamily="34" charset="0"/>
              </a:rPr>
              <a:t>The complete masking of the active center blocks the proteinase activity</a:t>
            </a:r>
          </a:p>
          <a:p>
            <a:pPr marL="230400" indent="-230400">
              <a:spcAft>
                <a:spcPts val="600"/>
              </a:spcAft>
              <a:buFont typeface="Arial" pitchFamily="34" charset="0"/>
              <a:buChar char="•"/>
            </a:pPr>
            <a:r>
              <a:rPr lang="de-DE" sz="2000" dirty="0" err="1">
                <a:solidFill>
                  <a:srgbClr val="4D4D4D"/>
                </a:solidFill>
                <a:latin typeface="Fira Sans" panose="020B0503050000020004" pitchFamily="34" charset="0"/>
                <a:ea typeface="Fira Sans" panose="020B0503050000020004" pitchFamily="34" charset="0"/>
                <a:cs typeface="Arial" pitchFamily="34" charset="0"/>
              </a:rPr>
              <a:t>Proteinase-proteinase</a:t>
            </a:r>
            <a:r>
              <a:rPr lang="de-DE" sz="2000" dirty="0">
                <a:solidFill>
                  <a:srgbClr val="4D4D4D"/>
                </a:solidFill>
                <a:latin typeface="Fira Sans" panose="020B0503050000020004" pitchFamily="34" charset="0"/>
                <a:ea typeface="Fira Sans" panose="020B0503050000020004" pitchFamily="34" charset="0"/>
                <a:cs typeface="Arial" pitchFamily="34" charset="0"/>
              </a:rPr>
              <a:t> inhibition balance is an </a:t>
            </a:r>
            <a:r>
              <a:rPr lang="de-DE" sz="2000" dirty="0" err="1">
                <a:solidFill>
                  <a:srgbClr val="4D4D4D"/>
                </a:solidFill>
                <a:latin typeface="Fira Sans" panose="020B0503050000020004" pitchFamily="34" charset="0"/>
                <a:ea typeface="Fira Sans" panose="020B0503050000020004" pitchFamily="34" charset="0"/>
                <a:cs typeface="Arial" pitchFamily="34" charset="0"/>
              </a:rPr>
              <a:t>important</a:t>
            </a:r>
            <a:r>
              <a:rPr lang="de-DE" sz="2000" dirty="0">
                <a:solidFill>
                  <a:srgbClr val="4D4D4D"/>
                </a:solidFill>
                <a:latin typeface="Fira Sans" panose="020B0503050000020004" pitchFamily="34" charset="0"/>
                <a:ea typeface="Fira Sans" panose="020B0503050000020004" pitchFamily="34" charset="0"/>
                <a:cs typeface="Arial" pitchFamily="34" charset="0"/>
              </a:rPr>
              <a:t> </a:t>
            </a:r>
            <a:r>
              <a:rPr lang="de-DE" sz="2000" dirty="0" err="1">
                <a:solidFill>
                  <a:srgbClr val="4D4D4D"/>
                </a:solidFill>
                <a:latin typeface="Fira Sans" panose="020B0503050000020004" pitchFamily="34" charset="0"/>
                <a:ea typeface="Fira Sans" panose="020B0503050000020004" pitchFamily="34" charset="0"/>
                <a:cs typeface="Arial" pitchFamily="34" charset="0"/>
              </a:rPr>
              <a:t>factor</a:t>
            </a:r>
            <a:r>
              <a:rPr lang="de-DE" sz="2000" dirty="0">
                <a:solidFill>
                  <a:srgbClr val="4D4D4D"/>
                </a:solidFill>
                <a:latin typeface="Fira Sans" panose="020B0503050000020004" pitchFamily="34" charset="0"/>
                <a:ea typeface="Fira Sans" panose="020B0503050000020004" pitchFamily="34" charset="0"/>
                <a:cs typeface="Arial" pitchFamily="34" charset="0"/>
              </a:rPr>
              <a:t> in skin homeostasis</a:t>
            </a:r>
            <a:endParaRPr lang="de-CH" sz="2000" dirty="0">
              <a:solidFill>
                <a:srgbClr val="4D4D4D"/>
              </a:solidFill>
              <a:latin typeface="Fira Sans" panose="020B0503050000020004" pitchFamily="34" charset="0"/>
              <a:ea typeface="Fira Sans" panose="020B0503050000020004" pitchFamily="34" charset="0"/>
              <a:cs typeface="Arial" pitchFamily="34" charset="0"/>
            </a:endParaRPr>
          </a:p>
        </p:txBody>
      </p:sp>
      <p:pic>
        <p:nvPicPr>
          <p:cNvPr id="7" name="Picture 2" descr="Fig.4-23　Oxyanion hole in the active center of elastase observed by neutron diffraction">
            <a:extLst>
              <a:ext uri="{FF2B5EF4-FFF2-40B4-BE49-F238E27FC236}">
                <a16:creationId xmlns:a16="http://schemas.microsoft.com/office/drawing/2014/main" id="{409D7956-2153-4488-8E9F-20115DFC4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3487838"/>
            <a:ext cx="3429315" cy="2336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9" descr="All-3">
            <a:extLst>
              <a:ext uri="{FF2B5EF4-FFF2-40B4-BE49-F238E27FC236}">
                <a16:creationId xmlns:a16="http://schemas.microsoft.com/office/drawing/2014/main" id="{C5AAC9FC-235E-4B0E-B068-43C7B0DB7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6978" y="3454271"/>
            <a:ext cx="2273337" cy="2466853"/>
          </a:xfrm>
          <a:prstGeom prst="rect">
            <a:avLst/>
          </a:prstGeom>
          <a:solidFill>
            <a:schemeClr val="tx1"/>
          </a:solidFill>
          <a:ln>
            <a:solidFill>
              <a:srgbClr val="0070C0"/>
            </a:solidFill>
          </a:ln>
          <a:effectLst>
            <a:outerShdw blurRad="50800" dist="50800" dir="5400000" algn="ctr" rotWithShape="0">
              <a:schemeClr val="bg1"/>
            </a:outerShdw>
          </a:effectLst>
        </p:spPr>
      </p:pic>
      <p:sp>
        <p:nvSpPr>
          <p:cNvPr id="8" name="Freihandform 1">
            <a:extLst>
              <a:ext uri="{FF2B5EF4-FFF2-40B4-BE49-F238E27FC236}">
                <a16:creationId xmlns:a16="http://schemas.microsoft.com/office/drawing/2014/main" id="{8ADC536A-A917-40F1-B055-B7F901477980}"/>
              </a:ext>
            </a:extLst>
          </p:cNvPr>
          <p:cNvSpPr/>
          <p:nvPr/>
        </p:nvSpPr>
        <p:spPr bwMode="auto">
          <a:xfrm>
            <a:off x="4576588" y="3552864"/>
            <a:ext cx="2002297" cy="2336800"/>
          </a:xfrm>
          <a:custGeom>
            <a:avLst/>
            <a:gdLst>
              <a:gd name="connsiteX0" fmla="*/ 5976 w 2145553"/>
              <a:gd name="connsiteY0" fmla="*/ 0 h 2336800"/>
              <a:gd name="connsiteX1" fmla="*/ 2145553 w 2145553"/>
              <a:gd name="connsiteY1" fmla="*/ 1063811 h 2336800"/>
              <a:gd name="connsiteX2" fmla="*/ 0 w 2145553"/>
              <a:gd name="connsiteY2" fmla="*/ 2336800 h 2336800"/>
              <a:gd name="connsiteX3" fmla="*/ 5976 w 2145553"/>
              <a:gd name="connsiteY3" fmla="*/ 0 h 2336800"/>
              <a:gd name="connsiteX0" fmla="*/ 5976 w 2115671"/>
              <a:gd name="connsiteY0" fmla="*/ 0 h 2336800"/>
              <a:gd name="connsiteX1" fmla="*/ 2115671 w 2115671"/>
              <a:gd name="connsiteY1" fmla="*/ 1183341 h 2336800"/>
              <a:gd name="connsiteX2" fmla="*/ 0 w 2115671"/>
              <a:gd name="connsiteY2" fmla="*/ 2336800 h 2336800"/>
              <a:gd name="connsiteX3" fmla="*/ 5976 w 2115671"/>
              <a:gd name="connsiteY3" fmla="*/ 0 h 2336800"/>
            </a:gdLst>
            <a:ahLst/>
            <a:cxnLst>
              <a:cxn ang="0">
                <a:pos x="connsiteX0" y="connsiteY0"/>
              </a:cxn>
              <a:cxn ang="0">
                <a:pos x="connsiteX1" y="connsiteY1"/>
              </a:cxn>
              <a:cxn ang="0">
                <a:pos x="connsiteX2" y="connsiteY2"/>
              </a:cxn>
              <a:cxn ang="0">
                <a:pos x="connsiteX3" y="connsiteY3"/>
              </a:cxn>
            </a:cxnLst>
            <a:rect l="l" t="t" r="r" b="b"/>
            <a:pathLst>
              <a:path w="2115671" h="2336800">
                <a:moveTo>
                  <a:pt x="5976" y="0"/>
                </a:moveTo>
                <a:lnTo>
                  <a:pt x="2115671" y="1183341"/>
                </a:lnTo>
                <a:lnTo>
                  <a:pt x="0" y="2336800"/>
                </a:lnTo>
                <a:lnTo>
                  <a:pt x="5976" y="0"/>
                </a:lnTo>
                <a:close/>
              </a:path>
            </a:pathLst>
          </a:custGeom>
          <a:solidFill>
            <a:schemeClr val="bg1"/>
          </a:solidFill>
          <a:ln w="9525" cap="flat" cmpd="sng" algn="ctr">
            <a:solidFill>
              <a:srgbClr val="037E4C"/>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Trebuchet MS" pitchFamily="34" charset="0"/>
              <a:cs typeface="Arial" charset="0"/>
            </a:endParaRPr>
          </a:p>
        </p:txBody>
      </p:sp>
      <p:sp>
        <p:nvSpPr>
          <p:cNvPr id="10" name="Rectangle: Rounded Corners 9">
            <a:extLst>
              <a:ext uri="{FF2B5EF4-FFF2-40B4-BE49-F238E27FC236}">
                <a16:creationId xmlns:a16="http://schemas.microsoft.com/office/drawing/2014/main" id="{452FD90F-07D4-4CCB-8E69-D6347B9E8CCD}"/>
              </a:ext>
            </a:extLst>
          </p:cNvPr>
          <p:cNvSpPr/>
          <p:nvPr/>
        </p:nvSpPr>
        <p:spPr>
          <a:xfrm>
            <a:off x="1026746" y="5861902"/>
            <a:ext cx="2854647" cy="374571"/>
          </a:xfrm>
          <a:prstGeom prst="roundRect">
            <a:avLst/>
          </a:prstGeom>
          <a:solidFill>
            <a:srgbClr val="037E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spcAft>
                <a:spcPts val="600"/>
              </a:spcAft>
            </a:pPr>
            <a:r>
              <a:rPr lang="de-DE" sz="1600" dirty="0">
                <a:solidFill>
                  <a:schemeClr val="bg1"/>
                </a:solidFill>
                <a:latin typeface="Fira Sans" panose="020B0503050000020004" pitchFamily="34" charset="0"/>
                <a:ea typeface="Fira Sans" panose="020B0503050000020004" pitchFamily="34" charset="0"/>
                <a:cs typeface="Arial" pitchFamily="34" charset="0"/>
              </a:rPr>
              <a:t>Active center </a:t>
            </a:r>
            <a:r>
              <a:rPr lang="de-DE" sz="1600" dirty="0" err="1">
                <a:solidFill>
                  <a:schemeClr val="bg1"/>
                </a:solidFill>
                <a:latin typeface="Fira Sans" panose="020B0503050000020004" pitchFamily="34" charset="0"/>
                <a:ea typeface="Fira Sans" panose="020B0503050000020004" pitchFamily="34" charset="0"/>
                <a:cs typeface="Arial" pitchFamily="34" charset="0"/>
              </a:rPr>
              <a:t>of</a:t>
            </a:r>
            <a:r>
              <a:rPr lang="de-DE" sz="1600" dirty="0">
                <a:solidFill>
                  <a:schemeClr val="bg1"/>
                </a:solidFill>
                <a:latin typeface="Fira Sans" panose="020B0503050000020004" pitchFamily="34" charset="0"/>
                <a:ea typeface="Fira Sans" panose="020B0503050000020004" pitchFamily="34" charset="0"/>
                <a:cs typeface="Arial" pitchFamily="34" charset="0"/>
              </a:rPr>
              <a:t> </a:t>
            </a:r>
            <a:r>
              <a:rPr lang="de-DE" sz="1600" dirty="0" err="1">
                <a:solidFill>
                  <a:schemeClr val="bg1"/>
                </a:solidFill>
                <a:latin typeface="Fira Sans" panose="020B0503050000020004" pitchFamily="34" charset="0"/>
                <a:ea typeface="Fira Sans" panose="020B0503050000020004" pitchFamily="34" charset="0"/>
                <a:cs typeface="Arial" pitchFamily="34" charset="0"/>
              </a:rPr>
              <a:t>Elastase</a:t>
            </a:r>
            <a:endParaRPr lang="de-DE" sz="1600" dirty="0">
              <a:solidFill>
                <a:schemeClr val="bg1"/>
              </a:solidFill>
              <a:latin typeface="Fira Sans" panose="020B0503050000020004" pitchFamily="34" charset="0"/>
              <a:ea typeface="Fira Sans" panose="020B0503050000020004" pitchFamily="34" charset="0"/>
              <a:cs typeface="Arial" pitchFamily="34" charset="0"/>
            </a:endParaRPr>
          </a:p>
        </p:txBody>
      </p:sp>
      <p:sp>
        <p:nvSpPr>
          <p:cNvPr id="11" name="Rectangle: Rounded Corners 10">
            <a:extLst>
              <a:ext uri="{FF2B5EF4-FFF2-40B4-BE49-F238E27FC236}">
                <a16:creationId xmlns:a16="http://schemas.microsoft.com/office/drawing/2014/main" id="{05C0739B-B5CF-4C9B-AAA6-A66F81FB45A2}"/>
              </a:ext>
            </a:extLst>
          </p:cNvPr>
          <p:cNvSpPr/>
          <p:nvPr/>
        </p:nvSpPr>
        <p:spPr>
          <a:xfrm>
            <a:off x="5667066" y="5972548"/>
            <a:ext cx="2873159" cy="374571"/>
          </a:xfrm>
          <a:prstGeom prst="roundRect">
            <a:avLst/>
          </a:prstGeom>
          <a:solidFill>
            <a:srgbClr val="037E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spcAft>
                <a:spcPts val="600"/>
              </a:spcAft>
            </a:pPr>
            <a:r>
              <a:rPr lang="de-DE" sz="1600" dirty="0">
                <a:solidFill>
                  <a:schemeClr val="bg1"/>
                </a:solidFill>
                <a:latin typeface="Fira Sans" panose="020B0503050000020004" pitchFamily="34" charset="0"/>
                <a:ea typeface="Fira Sans" panose="020B0503050000020004" pitchFamily="34" charset="0"/>
                <a:cs typeface="Arial" pitchFamily="34" charset="0"/>
              </a:rPr>
              <a:t>Red: Elastase Binding </a:t>
            </a:r>
            <a:r>
              <a:rPr lang="de-DE" sz="1600" dirty="0" err="1">
                <a:solidFill>
                  <a:schemeClr val="bg1"/>
                </a:solidFill>
                <a:latin typeface="Fira Sans" panose="020B0503050000020004" pitchFamily="34" charset="0"/>
                <a:ea typeface="Fira Sans" panose="020B0503050000020004" pitchFamily="34" charset="0"/>
                <a:cs typeface="Arial" pitchFamily="34" charset="0"/>
              </a:rPr>
              <a:t>site</a:t>
            </a:r>
            <a:endParaRPr lang="de-DE" sz="1600" dirty="0">
              <a:solidFill>
                <a:schemeClr val="bg1"/>
              </a:solidFill>
              <a:latin typeface="Fira Sans" panose="020B0503050000020004" pitchFamily="34" charset="0"/>
              <a:ea typeface="Fira Sans" panose="020B0503050000020004" pitchFamily="34" charset="0"/>
              <a:cs typeface="Arial" pitchFamily="34" charset="0"/>
            </a:endParaRPr>
          </a:p>
        </p:txBody>
      </p:sp>
      <p:sp>
        <p:nvSpPr>
          <p:cNvPr id="12" name="Rectangle 11">
            <a:extLst>
              <a:ext uri="{FF2B5EF4-FFF2-40B4-BE49-F238E27FC236}">
                <a16:creationId xmlns:a16="http://schemas.microsoft.com/office/drawing/2014/main" id="{FF2C05EA-2CC2-4795-BE13-719B4F9CE365}"/>
              </a:ext>
            </a:extLst>
          </p:cNvPr>
          <p:cNvSpPr/>
          <p:nvPr/>
        </p:nvSpPr>
        <p:spPr>
          <a:xfrm>
            <a:off x="8367624" y="5244290"/>
            <a:ext cx="3601769" cy="584775"/>
          </a:xfrm>
          <a:prstGeom prst="rect">
            <a:avLst/>
          </a:prstGeom>
        </p:spPr>
        <p:txBody>
          <a:bodyPr wrap="square">
            <a:spAutoFit/>
          </a:bodyPr>
          <a:lstStyle/>
          <a:p>
            <a:r>
              <a:rPr lang="en-US" sz="800" i="1" dirty="0" err="1">
                <a:solidFill>
                  <a:schemeClr val="tx1">
                    <a:lumMod val="50000"/>
                  </a:schemeClr>
                </a:solidFill>
                <a:latin typeface="Fira Sans" panose="020B0503050000020004" pitchFamily="34" charset="0"/>
                <a:ea typeface="Fira Sans" panose="020B0503050000020004" pitchFamily="34" charset="0"/>
              </a:rPr>
              <a:t>Tamada</a:t>
            </a:r>
            <a:r>
              <a:rPr lang="en-US" sz="800" i="1" dirty="0">
                <a:solidFill>
                  <a:schemeClr val="tx1">
                    <a:lumMod val="50000"/>
                  </a:schemeClr>
                </a:solidFill>
                <a:latin typeface="Fira Sans" panose="020B0503050000020004" pitchFamily="34" charset="0"/>
                <a:ea typeface="Fira Sans" panose="020B0503050000020004" pitchFamily="34" charset="0"/>
              </a:rPr>
              <a:t>, T. et al., Combined High-Resolution Neutron and X-ray Analysis of Inhibited </a:t>
            </a:r>
            <a:r>
              <a:rPr lang="en-US" sz="800" i="1" dirty="0" err="1">
                <a:solidFill>
                  <a:schemeClr val="tx1">
                    <a:lumMod val="50000"/>
                  </a:schemeClr>
                </a:solidFill>
                <a:latin typeface="Fira Sans" panose="020B0503050000020004" pitchFamily="34" charset="0"/>
                <a:ea typeface="Fira Sans" panose="020B0503050000020004" pitchFamily="34" charset="0"/>
              </a:rPr>
              <a:t>Elastase</a:t>
            </a:r>
            <a:r>
              <a:rPr lang="en-US" sz="800" i="1" dirty="0">
                <a:solidFill>
                  <a:schemeClr val="tx1">
                    <a:lumMod val="50000"/>
                  </a:schemeClr>
                </a:solidFill>
                <a:latin typeface="Fira Sans" panose="020B0503050000020004" pitchFamily="34" charset="0"/>
                <a:ea typeface="Fira Sans" panose="020B0503050000020004" pitchFamily="34" charset="0"/>
              </a:rPr>
              <a:t> Confirms the Active-Site Oxyanion Hole but Rules against a Low-Barrier Hydrogen Bond, Journal of the American Chemical Society, vol.131, no.31, 2009, p.11033-11040.</a:t>
            </a:r>
            <a:endParaRPr lang="en-US" dirty="0">
              <a:solidFill>
                <a:schemeClr val="tx1">
                  <a:lumMod val="50000"/>
                </a:schemeClr>
              </a:solidFill>
              <a:latin typeface="Fira Sans" panose="020B0503050000020004" pitchFamily="34" charset="0"/>
              <a:ea typeface="Fira Sans" panose="020B0503050000020004" pitchFamily="34" charset="0"/>
            </a:endParaRPr>
          </a:p>
        </p:txBody>
      </p:sp>
      <p:pic>
        <p:nvPicPr>
          <p:cNvPr id="13" name="Picture Placeholder 7" descr="A picture containing indoor, cup, table, counter&#10;&#10;Description automatically generated">
            <a:extLst>
              <a:ext uri="{FF2B5EF4-FFF2-40B4-BE49-F238E27FC236}">
                <a16:creationId xmlns:a16="http://schemas.microsoft.com/office/drawing/2014/main" id="{5CE3A56F-C01B-46AD-ACA1-86DE68068AED}"/>
              </a:ext>
            </a:extLst>
          </p:cNvPr>
          <p:cNvPicPr>
            <a:picLocks noChangeAspect="1"/>
          </p:cNvPicPr>
          <p:nvPr/>
        </p:nvPicPr>
        <p:blipFill>
          <a:blip r:embed="rId5">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Tree>
    <p:extLst>
      <p:ext uri="{BB962C8B-B14F-4D97-AF65-F5344CB8AC3E}">
        <p14:creationId xmlns:p14="http://schemas.microsoft.com/office/powerpoint/2010/main" val="3661262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Bowman–Birk Inhibitor</a:t>
            </a:r>
          </a:p>
        </p:txBody>
      </p:sp>
      <p:sp>
        <p:nvSpPr>
          <p:cNvPr id="3" name="Text Placeholder 2">
            <a:extLst>
              <a:ext uri="{FF2B5EF4-FFF2-40B4-BE49-F238E27FC236}">
                <a16:creationId xmlns:a16="http://schemas.microsoft.com/office/drawing/2014/main" id="{77491814-9314-A640-979F-3092E2BA9AD3}"/>
              </a:ext>
            </a:extLst>
          </p:cNvPr>
          <p:cNvSpPr>
            <a:spLocks noGrp="1"/>
          </p:cNvSpPr>
          <p:nvPr>
            <p:ph type="body" sz="quarter" idx="13"/>
          </p:nvPr>
        </p:nvSpPr>
        <p:spPr/>
        <p:txBody>
          <a:bodyPr/>
          <a:lstStyle/>
          <a:p>
            <a:pPr>
              <a:lnSpc>
                <a:spcPct val="95000"/>
              </a:lnSpc>
            </a:pPr>
            <a:r>
              <a:rPr lang="en-US" dirty="0"/>
              <a:t>A Plant Derived Elastase Inhibitor </a:t>
            </a:r>
            <a:endParaRPr lang="en-GB" dirty="0"/>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26</a:t>
            </a:fld>
            <a:endParaRPr lang="en-US" dirty="0"/>
          </a:p>
        </p:txBody>
      </p:sp>
      <p:sp>
        <p:nvSpPr>
          <p:cNvPr id="9" name="Rectangle 8">
            <a:extLst>
              <a:ext uri="{FF2B5EF4-FFF2-40B4-BE49-F238E27FC236}">
                <a16:creationId xmlns:a16="http://schemas.microsoft.com/office/drawing/2014/main" id="{E72F222D-8DD8-43BC-8CA5-C9FB99758E7F}"/>
              </a:ext>
            </a:extLst>
          </p:cNvPr>
          <p:cNvSpPr/>
          <p:nvPr/>
        </p:nvSpPr>
        <p:spPr>
          <a:xfrm>
            <a:off x="468000" y="1528423"/>
            <a:ext cx="9795883" cy="1092607"/>
          </a:xfrm>
          <a:prstGeom prst="rect">
            <a:avLst/>
          </a:prstGeom>
        </p:spPr>
        <p:txBody>
          <a:bodyPr wrap="square">
            <a:spAutoFit/>
          </a:bodyPr>
          <a:lstStyle/>
          <a:p>
            <a:pPr marL="230400" indent="-230400" fontAlgn="base">
              <a:spcBef>
                <a:spcPct val="0"/>
              </a:spcBef>
              <a:spcAft>
                <a:spcPts val="6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These inhibitors are primarily found in plants and in particular in the seeds of legumes</a:t>
            </a:r>
          </a:p>
          <a:p>
            <a:pPr marL="230400" indent="-230400" fontAlgn="base">
              <a:spcBef>
                <a:spcPct val="0"/>
              </a:spcBef>
              <a:spcAft>
                <a:spcPts val="600"/>
              </a:spcAft>
              <a:buFont typeface="Arial" pitchFamily="34" charset="0"/>
              <a:buChar char="•"/>
            </a:pP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Proteins of the Bowman–</a:t>
            </a:r>
            <a:r>
              <a:rPr lang="en-US" sz="2000" dirty="0" err="1">
                <a:solidFill>
                  <a:schemeClr val="tx1">
                    <a:lumMod val="75000"/>
                  </a:schemeClr>
                </a:solidFill>
                <a:latin typeface="Fira Sans" panose="020B0503050000020004" pitchFamily="34" charset="0"/>
                <a:ea typeface="Fira Sans" panose="020B0503050000020004" pitchFamily="34" charset="0"/>
                <a:cs typeface="Arial" pitchFamily="34" charset="0"/>
              </a:rPr>
              <a:t>Birk</a:t>
            </a:r>
            <a:r>
              <a:rPr lang="en-US" sz="2000" dirty="0">
                <a:solidFill>
                  <a:schemeClr val="tx1">
                    <a:lumMod val="75000"/>
                  </a:schemeClr>
                </a:solidFill>
                <a:latin typeface="Fira Sans" panose="020B0503050000020004" pitchFamily="34" charset="0"/>
                <a:ea typeface="Fira Sans" panose="020B0503050000020004" pitchFamily="34" charset="0"/>
                <a:cs typeface="Arial" pitchFamily="34" charset="0"/>
              </a:rPr>
              <a:t> inhibitor family work as serine proteinase inhibitors </a:t>
            </a:r>
          </a:p>
        </p:txBody>
      </p:sp>
      <p:pic>
        <p:nvPicPr>
          <p:cNvPr id="10" name="Picture 2">
            <a:extLst>
              <a:ext uri="{FF2B5EF4-FFF2-40B4-BE49-F238E27FC236}">
                <a16:creationId xmlns:a16="http://schemas.microsoft.com/office/drawing/2014/main" id="{C97D0FC8-0A30-4AB5-8F60-92A9D341F6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955605" y="2949033"/>
            <a:ext cx="3719245" cy="28356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Rounded Corners 10">
            <a:extLst>
              <a:ext uri="{FF2B5EF4-FFF2-40B4-BE49-F238E27FC236}">
                <a16:creationId xmlns:a16="http://schemas.microsoft.com/office/drawing/2014/main" id="{9D21E447-1BBC-4989-8CC4-A953D281B5BA}"/>
              </a:ext>
            </a:extLst>
          </p:cNvPr>
          <p:cNvSpPr/>
          <p:nvPr/>
        </p:nvSpPr>
        <p:spPr>
          <a:xfrm>
            <a:off x="1217113" y="3691395"/>
            <a:ext cx="5080945" cy="783193"/>
          </a:xfrm>
          <a:prstGeom prst="roundRect">
            <a:avLst/>
          </a:prstGeom>
          <a:gradFill>
            <a:gsLst>
              <a:gs pos="0">
                <a:srgbClr val="037E4C"/>
              </a:gs>
              <a:gs pos="50000">
                <a:srgbClr val="038752"/>
              </a:gs>
              <a:gs pos="100000">
                <a:srgbClr val="04A866"/>
              </a:gs>
            </a:gsLst>
            <a:lin ang="5400000" scaled="1"/>
          </a:gradFill>
          <a:ln>
            <a:noFill/>
          </a:ln>
          <a:effectLst>
            <a:outerShdw blurRad="44450" dist="27940" dir="5400000" algn="ctr">
              <a:srgbClr val="000000">
                <a:alpha val="32000"/>
              </a:srgbClr>
            </a:outerShdw>
          </a:effectLst>
        </p:spPr>
        <p:txBody>
          <a:bodyPr wrap="square">
            <a:spAutoFit/>
          </a:bodyPr>
          <a:lstStyle/>
          <a:p>
            <a:r>
              <a:rPr lang="en-US" sz="2000" dirty="0">
                <a:solidFill>
                  <a:schemeClr val="bg1"/>
                </a:solidFill>
                <a:effectLst/>
                <a:latin typeface="Fira Sans" panose="020B0503050000020004" pitchFamily="34" charset="0"/>
                <a:ea typeface="Fira Sans" panose="020B0503050000020004" pitchFamily="34" charset="0"/>
              </a:rPr>
              <a:t>High resolution structure of Bowman-</a:t>
            </a:r>
            <a:r>
              <a:rPr lang="en-US" sz="2000" dirty="0" err="1">
                <a:solidFill>
                  <a:schemeClr val="bg1"/>
                </a:solidFill>
                <a:effectLst/>
                <a:latin typeface="Fira Sans" panose="020B0503050000020004" pitchFamily="34" charset="0"/>
                <a:ea typeface="Fira Sans" panose="020B0503050000020004" pitchFamily="34" charset="0"/>
              </a:rPr>
              <a:t>Birk</a:t>
            </a:r>
            <a:r>
              <a:rPr lang="en-US" sz="2000" dirty="0">
                <a:solidFill>
                  <a:schemeClr val="bg1"/>
                </a:solidFill>
                <a:effectLst/>
                <a:latin typeface="Fira Sans" panose="020B0503050000020004" pitchFamily="34" charset="0"/>
                <a:ea typeface="Fira Sans" panose="020B0503050000020004" pitchFamily="34" charset="0"/>
              </a:rPr>
              <a:t> protease inhibitor </a:t>
            </a:r>
            <a:endParaRPr lang="en-US" sz="2000" dirty="0">
              <a:solidFill>
                <a:schemeClr val="bg1"/>
              </a:solidFill>
              <a:latin typeface="Fira Sans" panose="020B0503050000020004" pitchFamily="34" charset="0"/>
              <a:ea typeface="Fira Sans" panose="020B0503050000020004" pitchFamily="34" charset="0"/>
            </a:endParaRPr>
          </a:p>
        </p:txBody>
      </p:sp>
      <p:sp>
        <p:nvSpPr>
          <p:cNvPr id="12" name="Rechteck 1">
            <a:extLst>
              <a:ext uri="{FF2B5EF4-FFF2-40B4-BE49-F238E27FC236}">
                <a16:creationId xmlns:a16="http://schemas.microsoft.com/office/drawing/2014/main" id="{78EC0B5E-44C0-453C-9597-38FAED085835}"/>
              </a:ext>
            </a:extLst>
          </p:cNvPr>
          <p:cNvSpPr/>
          <p:nvPr/>
        </p:nvSpPr>
        <p:spPr>
          <a:xfrm>
            <a:off x="919163" y="6112703"/>
            <a:ext cx="1096775" cy="215444"/>
          </a:xfrm>
          <a:prstGeom prst="rect">
            <a:avLst/>
          </a:prstGeom>
        </p:spPr>
        <p:txBody>
          <a:bodyPr wrap="none">
            <a:spAutoFit/>
          </a:bodyPr>
          <a:lstStyle/>
          <a:p>
            <a:r>
              <a:rPr lang="en-US" sz="800" i="1" dirty="0">
                <a:solidFill>
                  <a:schemeClr val="tx1">
                    <a:lumMod val="50000"/>
                  </a:schemeClr>
                </a:solidFill>
                <a:latin typeface="Fira Sans" panose="020B0503050000020004" pitchFamily="34" charset="0"/>
                <a:ea typeface="Fira Sans" panose="020B0503050000020004" pitchFamily="34" charset="0"/>
              </a:rPr>
              <a:t>(Source: Wikipedia)</a:t>
            </a:r>
          </a:p>
        </p:txBody>
      </p:sp>
    </p:spTree>
    <p:extLst>
      <p:ext uri="{BB962C8B-B14F-4D97-AF65-F5344CB8AC3E}">
        <p14:creationId xmlns:p14="http://schemas.microsoft.com/office/powerpoint/2010/main" val="26846292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indoor, cup, table, counter&#10;&#10;Description automatically generated">
            <a:extLst>
              <a:ext uri="{FF2B5EF4-FFF2-40B4-BE49-F238E27FC236}">
                <a16:creationId xmlns:a16="http://schemas.microsoft.com/office/drawing/2014/main" id="{B06AFB13-2B59-4332-93AD-6C46D7F8D117}"/>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a:fill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noFill/>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27</a:t>
            </a:fld>
            <a:endParaRPr lang="en-US" dirty="0"/>
          </a:p>
        </p:txBody>
      </p:sp>
      <p:sp>
        <p:nvSpPr>
          <p:cNvPr id="7" name="Rectangle: Rounded Corners 6">
            <a:extLst>
              <a:ext uri="{FF2B5EF4-FFF2-40B4-BE49-F238E27FC236}">
                <a16:creationId xmlns:a16="http://schemas.microsoft.com/office/drawing/2014/main" id="{9ADA7833-0840-41E9-8033-CC302C7A5CDF}"/>
              </a:ext>
            </a:extLst>
          </p:cNvPr>
          <p:cNvSpPr/>
          <p:nvPr/>
        </p:nvSpPr>
        <p:spPr>
          <a:xfrm>
            <a:off x="3954955" y="5458566"/>
            <a:ext cx="4282089" cy="408623"/>
          </a:xfrm>
          <a:prstGeom prst="roundRect">
            <a:avLst/>
          </a:prstGeom>
          <a:solidFill>
            <a:srgbClr val="037E4C"/>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spcBef>
                <a:spcPct val="30000"/>
              </a:spcBef>
            </a:pPr>
            <a:r>
              <a:rPr lang="de-DE" dirty="0">
                <a:solidFill>
                  <a:schemeClr val="bg1"/>
                </a:solidFill>
                <a:latin typeface="Fira Sans" panose="020B0503050000020004" pitchFamily="34" charset="0"/>
                <a:ea typeface="Fira Sans" panose="020B0503050000020004" pitchFamily="34" charset="0"/>
              </a:rPr>
              <a:t>Two peaks at 8000 and 16000 D</a:t>
            </a:r>
            <a:endParaRPr lang="de-CH" dirty="0">
              <a:solidFill>
                <a:schemeClr val="bg1"/>
              </a:solidFill>
              <a:latin typeface="Fira Sans" panose="020B0503050000020004" pitchFamily="34" charset="0"/>
              <a:ea typeface="Fira Sans" panose="020B0503050000020004" pitchFamily="34" charset="0"/>
            </a:endParaRPr>
          </a:p>
        </p:txBody>
      </p:sp>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p:txBody>
          <a:bodyPr/>
          <a:lstStyle/>
          <a:p>
            <a:r>
              <a:rPr lang="en-US" dirty="0"/>
              <a:t>Molecular Mass Distribution of ELHIBIN® PF</a:t>
            </a:r>
            <a:br>
              <a:rPr lang="en-US" dirty="0"/>
            </a:br>
            <a:endParaRPr lang="en-GB" dirty="0"/>
          </a:p>
        </p:txBody>
      </p:sp>
      <p:pic>
        <p:nvPicPr>
          <p:cNvPr id="6" name="Picture 2">
            <a:extLst>
              <a:ext uri="{FF2B5EF4-FFF2-40B4-BE49-F238E27FC236}">
                <a16:creationId xmlns:a16="http://schemas.microsoft.com/office/drawing/2014/main" id="{E97A5D03-58C7-4A24-8194-87E0FCAE7E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5500" y="1613212"/>
            <a:ext cx="5461000" cy="363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7405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F4C75B-AF6F-45CD-9E19-D6A330DE14AF}"/>
              </a:ext>
            </a:extLst>
          </p:cNvPr>
          <p:cNvSpPr>
            <a:spLocks noGrp="1"/>
          </p:cNvSpPr>
          <p:nvPr>
            <p:ph type="sldNum" sz="quarter" idx="10"/>
          </p:nvPr>
        </p:nvSpPr>
        <p:spPr/>
        <p:txBody>
          <a:bodyPr/>
          <a:lstStyle/>
          <a:p>
            <a:fld id="{EC50C849-B97A-2B45-B78A-6D9C352F693C}" type="slidenum">
              <a:rPr lang="en-US" smtClean="0"/>
              <a:pPr/>
              <a:t>28</a:t>
            </a:fld>
            <a:endParaRPr lang="en-US" dirty="0"/>
          </a:p>
        </p:txBody>
      </p:sp>
      <p:sp>
        <p:nvSpPr>
          <p:cNvPr id="7" name="Title 1">
            <a:extLst>
              <a:ext uri="{FF2B5EF4-FFF2-40B4-BE49-F238E27FC236}">
                <a16:creationId xmlns:a16="http://schemas.microsoft.com/office/drawing/2014/main" id="{113B0CEE-293E-4A38-9B63-7759DC3FDFCC}"/>
              </a:ext>
            </a:extLst>
          </p:cNvPr>
          <p:cNvSpPr>
            <a:spLocks noGrp="1"/>
          </p:cNvSpPr>
          <p:nvPr>
            <p:ph type="title"/>
          </p:nvPr>
        </p:nvSpPr>
        <p:spPr>
          <a:xfrm>
            <a:off x="468000" y="468000"/>
            <a:ext cx="11262666" cy="368023"/>
          </a:xfrm>
        </p:spPr>
        <p:txBody>
          <a:bodyPr/>
          <a:lstStyle/>
          <a:p>
            <a:r>
              <a:rPr lang="en-GB" sz="2400" dirty="0"/>
              <a:t>DISCLAIMER</a:t>
            </a:r>
          </a:p>
        </p:txBody>
      </p:sp>
      <p:sp>
        <p:nvSpPr>
          <p:cNvPr id="8" name="Rectangle 7">
            <a:extLst>
              <a:ext uri="{FF2B5EF4-FFF2-40B4-BE49-F238E27FC236}">
                <a16:creationId xmlns:a16="http://schemas.microsoft.com/office/drawing/2014/main" id="{15763A83-4B11-4AF2-9656-00592E5F264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F2FFD938-B650-4341-829D-5DDFD05BE797}"/>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B53DF1D-4DD9-461F-9CD7-40ACAC5D1E8E}"/>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2006505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29</a:t>
            </a:fld>
            <a:endParaRPr lang="en-US" dirty="0"/>
          </a:p>
        </p:txBody>
      </p:sp>
    </p:spTree>
    <p:extLst>
      <p:ext uri="{BB962C8B-B14F-4D97-AF65-F5344CB8AC3E}">
        <p14:creationId xmlns:p14="http://schemas.microsoft.com/office/powerpoint/2010/main" val="20262654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3.xml><?xml version="1.0" encoding="utf-8"?>
<ds:datastoreItem xmlns:ds="http://schemas.openxmlformats.org/officeDocument/2006/customXml" ds:itemID="{7F7B9160-792D-4CBB-99B0-DDEC2CBDD9BB}">
  <ds:schemaRefs>
    <ds:schemaRef ds:uri="http://schemas.microsoft.com/office/2006/metadata/properties"/>
    <ds:schemaRef ds:uri="http://schemas.microsoft.com/office/infopath/2007/PartnerControls"/>
    <ds:schemaRef ds:uri="http://schemas.microsoft.com/sharepoint/v3"/>
    <ds:schemaRef ds:uri="5a2251cd-bd5e-462d-8f0e-b8d48ef43808"/>
  </ds:schemaRefs>
</ds:datastoreItem>
</file>

<file path=customXml/itemProps4.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Multi color</Template>
  <TotalTime>0</TotalTime>
  <Words>3882</Words>
  <Application>Microsoft Office PowerPoint</Application>
  <PresentationFormat>Widescreen</PresentationFormat>
  <Paragraphs>354</Paragraphs>
  <Slides>29</Slides>
  <Notes>15</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29</vt:i4>
      </vt:variant>
    </vt:vector>
  </HeadingPairs>
  <TitlesOfParts>
    <vt:vector size="42" baseType="lpstr">
      <vt:lpstr>Fira Sans</vt:lpstr>
      <vt:lpstr>Calibri</vt:lpstr>
      <vt:lpstr>Arial</vt:lpstr>
      <vt:lpstr>MetaPro-Norm</vt:lpstr>
      <vt:lpstr>Fira Sans Medium</vt:lpstr>
      <vt:lpstr>Trebuchet MS</vt:lpstr>
      <vt:lpstr>Wingdings</vt:lpstr>
      <vt:lpstr>1_PC Template</vt:lpstr>
      <vt:lpstr>Bioactives Template</vt:lpstr>
      <vt:lpstr>T&amp;Pi Template</vt:lpstr>
      <vt:lpstr>UV Template</vt:lpstr>
      <vt:lpstr>Aroma Template</vt:lpstr>
      <vt:lpstr>think-cell Slide</vt:lpstr>
      <vt:lpstr>ELHIBIN® PF</vt:lpstr>
      <vt:lpstr>Loss of Skin Elasticity is One of the Main Ageing Concerns </vt:lpstr>
      <vt:lpstr>Many Recent Product Launches do Claim Benefits for Elastic Skin </vt:lpstr>
      <vt:lpstr>Proper Skin Elasticity Depends on Healthy Elastic Fibers in the papillary dermis </vt:lpstr>
      <vt:lpstr>Mainly Elastic Fibers in the Papillary Dermis are Affected </vt:lpstr>
      <vt:lpstr>Elastic Fibers Degradation in the Papillary Dermis is a Natural Process as we Age </vt:lpstr>
      <vt:lpstr>Physiological Role of Human Elastase</vt:lpstr>
      <vt:lpstr>After UV Exposure Elastase Activity is Significantly  Up-regulated within Hours with a Maximum after 24 Hours  </vt:lpstr>
      <vt:lpstr>Elastase Activity in Dry Skin is Significantly Higher than in Well Moistured Skin </vt:lpstr>
      <vt:lpstr>Elastase Induced Accelerated Elastic Fibers Degradation in the Papillary Dermis</vt:lpstr>
      <vt:lpstr>PowerPoint Presentation</vt:lpstr>
      <vt:lpstr>ELHIBIN® PF</vt:lpstr>
      <vt:lpstr>ELHIBIN® PF</vt:lpstr>
      <vt:lpstr>ELHIBIN® PF </vt:lpstr>
      <vt:lpstr>Anti-irritant Properties of ELHIBIN® PF </vt:lpstr>
      <vt:lpstr>Moisturizing properties of ELHIBIN® PF </vt:lpstr>
      <vt:lpstr>ELHIBIN® PF Activity at a Glance </vt:lpstr>
      <vt:lpstr>ELHIBIN® PF </vt:lpstr>
      <vt:lpstr>ELHIBIN® PF </vt:lpstr>
      <vt:lpstr>ELHIBIN® PF </vt:lpstr>
      <vt:lpstr>DISCLAIMER</vt:lpstr>
      <vt:lpstr>PowerPoint Presentation</vt:lpstr>
      <vt:lpstr>Soy remains trendy </vt:lpstr>
      <vt:lpstr>Physiological functions of proteinases</vt:lpstr>
      <vt:lpstr>Proteinase</vt:lpstr>
      <vt:lpstr>Bowman–Birk Inhibitor</vt:lpstr>
      <vt:lpstr>Molecular Mass Distribution of ELHIBIN® PF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the template</dc:title>
  <dc:creator>Milly Austin</dc:creator>
  <cp:lastModifiedBy>Meisinger, Marie-Sophie</cp:lastModifiedBy>
  <cp:revision>60</cp:revision>
  <cp:lastPrinted>2019-08-23T14:34:23Z</cp:lastPrinted>
  <dcterms:created xsi:type="dcterms:W3CDTF">2020-07-29T12:38:09Z</dcterms:created>
  <dcterms:modified xsi:type="dcterms:W3CDTF">2021-05-12T17:36:54Z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etDate">
    <vt:lpwstr>2021-05-12T17:36:32Z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4bf5356d-7c18-4ed7-b0b7-ec612472a52b</vt:lpwstr>
  </property>
  <property fmtid="{D5CDD505-2E9C-101B-9397-08002B2CF9AE}" pid="9" name="MSIP_Label_2ff753fd-faf2-4608-9b59-553f003adcdf_ContentBits">
    <vt:lpwstr>0</vt:lpwstr>
  </property>
</Properties>
</file>